
<file path=[Content_Types].xml><?xml version="1.0" encoding="utf-8"?>
<Types xmlns="http://schemas.openxmlformats.org/package/2006/content-types">
  <Default Extension="gif" ContentType="image/gif"/>
  <Default Extension="jpeg" ContentType="image/jpeg"/>
  <Default Extension="m4a" ContentType="audio/mp4"/>
  <Default Extension="png" ContentType="image/png"/>
  <Default Extension="rels" ContentType="application/vnd.openxmlformats-package.relationships+xml"/>
  <Default Extension="svg" ContentType="image/svg+xml"/>
  <Default Extension="vtt" ContentType="text/vt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6357" r:id="rId4"/>
    <p:sldMasterId id="2147486493" r:id="rId5"/>
    <p:sldMasterId id="2147486513" r:id="rId6"/>
    <p:sldMasterId id="2147486549" r:id="rId7"/>
    <p:sldMasterId id="2147486562" r:id="rId8"/>
  </p:sldMasterIdLst>
  <p:notesMasterIdLst>
    <p:notesMasterId r:id="rId65"/>
  </p:notesMasterIdLst>
  <p:handoutMasterIdLst>
    <p:handoutMasterId r:id="rId66"/>
  </p:handoutMasterIdLst>
  <p:sldIdLst>
    <p:sldId id="12466" r:id="rId9"/>
    <p:sldId id="12467" r:id="rId10"/>
    <p:sldId id="12486" r:id="rId11"/>
    <p:sldId id="260" r:id="rId12"/>
    <p:sldId id="12469" r:id="rId13"/>
    <p:sldId id="12470" r:id="rId14"/>
    <p:sldId id="12471" r:id="rId15"/>
    <p:sldId id="12472" r:id="rId16"/>
    <p:sldId id="12473" r:id="rId17"/>
    <p:sldId id="12475" r:id="rId18"/>
    <p:sldId id="12501" r:id="rId19"/>
    <p:sldId id="12524" r:id="rId20"/>
    <p:sldId id="12478" r:id="rId21"/>
    <p:sldId id="12476" r:id="rId22"/>
    <p:sldId id="12526" r:id="rId23"/>
    <p:sldId id="12500" r:id="rId24"/>
    <p:sldId id="12528" r:id="rId25"/>
    <p:sldId id="307" r:id="rId26"/>
    <p:sldId id="327" r:id="rId27"/>
    <p:sldId id="328" r:id="rId28"/>
    <p:sldId id="319" r:id="rId29"/>
    <p:sldId id="320" r:id="rId30"/>
    <p:sldId id="324" r:id="rId31"/>
    <p:sldId id="326" r:id="rId32"/>
    <p:sldId id="12502" r:id="rId33"/>
    <p:sldId id="256" r:id="rId34"/>
    <p:sldId id="257" r:id="rId35"/>
    <p:sldId id="258" r:id="rId36"/>
    <p:sldId id="259" r:id="rId37"/>
    <p:sldId id="12527" r:id="rId38"/>
    <p:sldId id="261" r:id="rId39"/>
    <p:sldId id="286" r:id="rId40"/>
    <p:sldId id="262" r:id="rId41"/>
    <p:sldId id="263" r:id="rId42"/>
    <p:sldId id="264" r:id="rId43"/>
    <p:sldId id="265" r:id="rId44"/>
    <p:sldId id="266" r:id="rId45"/>
    <p:sldId id="282" r:id="rId46"/>
    <p:sldId id="284" r:id="rId47"/>
    <p:sldId id="267" r:id="rId48"/>
    <p:sldId id="268" r:id="rId49"/>
    <p:sldId id="270" r:id="rId50"/>
    <p:sldId id="271" r:id="rId51"/>
    <p:sldId id="273" r:id="rId52"/>
    <p:sldId id="272" r:id="rId53"/>
    <p:sldId id="274" r:id="rId54"/>
    <p:sldId id="275" r:id="rId55"/>
    <p:sldId id="276" r:id="rId56"/>
    <p:sldId id="278" r:id="rId57"/>
    <p:sldId id="277" r:id="rId58"/>
    <p:sldId id="287" r:id="rId59"/>
    <p:sldId id="288" r:id="rId60"/>
    <p:sldId id="285" r:id="rId61"/>
    <p:sldId id="12481" r:id="rId62"/>
    <p:sldId id="12485" r:id="rId63"/>
    <p:sldId id="12523" r:id="rId64"/>
  </p:sldIdLst>
  <p:sldSz cx="12192000" cy="6858000"/>
  <p:notesSz cx="6858000" cy="9144000"/>
  <p:custDataLst>
    <p:tags r:id="rId6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040D3340-EBA1-996B-467A-3146066DDEC8}" name="Patricia Gill" initials="PG" userId="S::pgill@nraef.org::0d30f453-0c07-4f86-90dd-c00d1da0e9a9" providerId="AD"/>
  <p188:author id="{1CF3A765-B134-D605-BF31-E11FD5F2120C}" name="Jennifer Casey" initials="JC" userId="S::jcasey@nraef.org::505fc7fd-3e62-4d32-9f8c-9634247293db" providerId="AD"/>
  <p188:author id="{E913676E-EB6C-8354-D916-37A703A390E3}" name="Katherine Magee" initials="KM" userId="S::kmagee@nraef.org::3b25b3f2-17f5-493c-b449-988ab9abc31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Denise Rozell"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591"/>
    <a:srgbClr val="007A2C"/>
    <a:srgbClr val="7DAB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267E943-0259-4F15-BF55-6C0E57310310}" v="1" dt="2026-08-10T13:33:33.5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openxmlformats.org/officeDocument/2006/relationships/handoutMaster" Target="handoutMasters/handoutMaster1.xml"/><Relationship Id="rId74" Type="http://schemas.microsoft.com/office/2015/10/relationships/revisionInfo" Target="revisionInfo.xml"/><Relationship Id="rId5" Type="http://schemas.openxmlformats.org/officeDocument/2006/relationships/slideMaster" Target="slideMasters/slideMaster2.xml"/><Relationship Id="rId61" Type="http://schemas.openxmlformats.org/officeDocument/2006/relationships/slide" Target="slides/slide53.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slide" Target="slides/slide43.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tags" Target="tags/tag1.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viewProps" Target="viewProps.xml"/><Relationship Id="rId75"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notesMaster" Target="notesMasters/notesMaster1.xml"/><Relationship Id="rId73"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 Type="http://schemas.openxmlformats.org/officeDocument/2006/relationships/slideMaster" Target="slideMasters/slideMaster4.xml"/><Relationship Id="rId7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acey Parent" userId="f124e6bf-4c70-4730-b6e9-849815460e2e" providerId="ADAL" clId="{190CE402-8FE2-49BF-8A4C-92A80D47BAC0}"/>
    <pc:docChg chg="undo custSel addSld delSld modSld delMainMaster modMainMaster">
      <pc:chgData name="Tracey Parent" userId="f124e6bf-4c70-4730-b6e9-849815460e2e" providerId="ADAL" clId="{190CE402-8FE2-49BF-8A4C-92A80D47BAC0}" dt="2026-08-07T14:16:34.555" v="4739" actId="47"/>
      <pc:docMkLst>
        <pc:docMk/>
      </pc:docMkLst>
      <pc:sldChg chg="add del">
        <pc:chgData name="Tracey Parent" userId="f124e6bf-4c70-4730-b6e9-849815460e2e" providerId="ADAL" clId="{190CE402-8FE2-49BF-8A4C-92A80D47BAC0}" dt="2026-08-06T17:08:51.468" v="4719"/>
        <pc:sldMkLst>
          <pc:docMk/>
          <pc:sldMk cId="4213023726" sldId="256"/>
        </pc:sldMkLst>
      </pc:sldChg>
      <pc:sldChg chg="add del">
        <pc:chgData name="Tracey Parent" userId="f124e6bf-4c70-4730-b6e9-849815460e2e" providerId="ADAL" clId="{190CE402-8FE2-49BF-8A4C-92A80D47BAC0}" dt="2026-08-06T17:08:51.468" v="4719"/>
        <pc:sldMkLst>
          <pc:docMk/>
          <pc:sldMk cId="1618051324" sldId="257"/>
        </pc:sldMkLst>
      </pc:sldChg>
      <pc:sldChg chg="add del">
        <pc:chgData name="Tracey Parent" userId="f124e6bf-4c70-4730-b6e9-849815460e2e" providerId="ADAL" clId="{190CE402-8FE2-49BF-8A4C-92A80D47BAC0}" dt="2026-08-06T17:08:51.468" v="4719"/>
        <pc:sldMkLst>
          <pc:docMk/>
          <pc:sldMk cId="959351478" sldId="258"/>
        </pc:sldMkLst>
      </pc:sldChg>
      <pc:sldChg chg="add del">
        <pc:chgData name="Tracey Parent" userId="f124e6bf-4c70-4730-b6e9-849815460e2e" providerId="ADAL" clId="{190CE402-8FE2-49BF-8A4C-92A80D47BAC0}" dt="2026-08-06T17:08:51.468" v="4719"/>
        <pc:sldMkLst>
          <pc:docMk/>
          <pc:sldMk cId="2686382699" sldId="259"/>
        </pc:sldMkLst>
      </pc:sldChg>
      <pc:sldChg chg="add del">
        <pc:chgData name="Tracey Parent" userId="f124e6bf-4c70-4730-b6e9-849815460e2e" providerId="ADAL" clId="{190CE402-8FE2-49BF-8A4C-92A80D47BAC0}" dt="2026-08-06T17:08:51.468" v="4719"/>
        <pc:sldMkLst>
          <pc:docMk/>
          <pc:sldMk cId="4237944939" sldId="261"/>
        </pc:sldMkLst>
      </pc:sldChg>
      <pc:sldChg chg="add del">
        <pc:chgData name="Tracey Parent" userId="f124e6bf-4c70-4730-b6e9-849815460e2e" providerId="ADAL" clId="{190CE402-8FE2-49BF-8A4C-92A80D47BAC0}" dt="2026-08-06T17:08:51.468" v="4719"/>
        <pc:sldMkLst>
          <pc:docMk/>
          <pc:sldMk cId="530227848" sldId="262"/>
        </pc:sldMkLst>
      </pc:sldChg>
      <pc:sldChg chg="add del">
        <pc:chgData name="Tracey Parent" userId="f124e6bf-4c70-4730-b6e9-849815460e2e" providerId="ADAL" clId="{190CE402-8FE2-49BF-8A4C-92A80D47BAC0}" dt="2026-08-06T17:08:51.468" v="4719"/>
        <pc:sldMkLst>
          <pc:docMk/>
          <pc:sldMk cId="4141349210" sldId="263"/>
        </pc:sldMkLst>
      </pc:sldChg>
      <pc:sldChg chg="add del">
        <pc:chgData name="Tracey Parent" userId="f124e6bf-4c70-4730-b6e9-849815460e2e" providerId="ADAL" clId="{190CE402-8FE2-49BF-8A4C-92A80D47BAC0}" dt="2026-08-06T17:08:51.468" v="4719"/>
        <pc:sldMkLst>
          <pc:docMk/>
          <pc:sldMk cId="3671442935" sldId="264"/>
        </pc:sldMkLst>
      </pc:sldChg>
      <pc:sldChg chg="add del">
        <pc:chgData name="Tracey Parent" userId="f124e6bf-4c70-4730-b6e9-849815460e2e" providerId="ADAL" clId="{190CE402-8FE2-49BF-8A4C-92A80D47BAC0}" dt="2026-08-06T17:08:51.468" v="4719"/>
        <pc:sldMkLst>
          <pc:docMk/>
          <pc:sldMk cId="1128654002" sldId="265"/>
        </pc:sldMkLst>
      </pc:sldChg>
      <pc:sldChg chg="add del">
        <pc:chgData name="Tracey Parent" userId="f124e6bf-4c70-4730-b6e9-849815460e2e" providerId="ADAL" clId="{190CE402-8FE2-49BF-8A4C-92A80D47BAC0}" dt="2026-08-06T17:08:51.468" v="4719"/>
        <pc:sldMkLst>
          <pc:docMk/>
          <pc:sldMk cId="257184715" sldId="266"/>
        </pc:sldMkLst>
      </pc:sldChg>
      <pc:sldChg chg="add del">
        <pc:chgData name="Tracey Parent" userId="f124e6bf-4c70-4730-b6e9-849815460e2e" providerId="ADAL" clId="{190CE402-8FE2-49BF-8A4C-92A80D47BAC0}" dt="2026-08-06T17:08:51.468" v="4719"/>
        <pc:sldMkLst>
          <pc:docMk/>
          <pc:sldMk cId="3260941831" sldId="267"/>
        </pc:sldMkLst>
      </pc:sldChg>
      <pc:sldChg chg="addSp delSp modSp add del mod setBg delDesignElem">
        <pc:chgData name="Tracey Parent" userId="f124e6bf-4c70-4730-b6e9-849815460e2e" providerId="ADAL" clId="{190CE402-8FE2-49BF-8A4C-92A80D47BAC0}" dt="2026-08-06T19:54:09.844" v="4722" actId="962"/>
        <pc:sldMkLst>
          <pc:docMk/>
          <pc:sldMk cId="1427754917" sldId="268"/>
        </pc:sldMkLst>
        <pc:spChg chg="add del">
          <ac:chgData name="Tracey Parent" userId="f124e6bf-4c70-4730-b6e9-849815460e2e" providerId="ADAL" clId="{190CE402-8FE2-49BF-8A4C-92A80D47BAC0}" dt="2026-08-06T17:08:41.666" v="4718"/>
          <ac:spMkLst>
            <pc:docMk/>
            <pc:sldMk cId="1427754917" sldId="268"/>
            <ac:spMk id="13" creationId="{79477870-C64A-4E35-8F2F-05B7114F3C74}"/>
          </ac:spMkLst>
        </pc:spChg>
        <pc:spChg chg="add del">
          <ac:chgData name="Tracey Parent" userId="f124e6bf-4c70-4730-b6e9-849815460e2e" providerId="ADAL" clId="{190CE402-8FE2-49BF-8A4C-92A80D47BAC0}" dt="2026-08-06T17:08:41.666" v="4718"/>
          <ac:spMkLst>
            <pc:docMk/>
            <pc:sldMk cId="1427754917" sldId="268"/>
            <ac:spMk id="15" creationId="{8AEA628B-C8FF-4D0B-B111-F101F580B15D}"/>
          </ac:spMkLst>
        </pc:spChg>
        <pc:spChg chg="add del">
          <ac:chgData name="Tracey Parent" userId="f124e6bf-4c70-4730-b6e9-849815460e2e" providerId="ADAL" clId="{190CE402-8FE2-49BF-8A4C-92A80D47BAC0}" dt="2026-08-06T17:08:41.666" v="4718"/>
          <ac:spMkLst>
            <pc:docMk/>
            <pc:sldMk cId="1427754917" sldId="268"/>
            <ac:spMk id="17" creationId="{42663BD0-064C-40FC-A331-F49FCA9536AA}"/>
          </ac:spMkLst>
        </pc:spChg>
        <pc:picChg chg="mod">
          <ac:chgData name="Tracey Parent" userId="f124e6bf-4c70-4730-b6e9-849815460e2e" providerId="ADAL" clId="{190CE402-8FE2-49BF-8A4C-92A80D47BAC0}" dt="2026-08-06T19:54:09.844" v="4722" actId="962"/>
          <ac:picMkLst>
            <pc:docMk/>
            <pc:sldMk cId="1427754917" sldId="268"/>
            <ac:picMk id="8" creationId="{38BF0FA5-69D4-DD4A-B6E9-B5619804959A}"/>
          </ac:picMkLst>
        </pc:picChg>
      </pc:sldChg>
      <pc:sldChg chg="add del">
        <pc:chgData name="Tracey Parent" userId="f124e6bf-4c70-4730-b6e9-849815460e2e" providerId="ADAL" clId="{190CE402-8FE2-49BF-8A4C-92A80D47BAC0}" dt="2026-08-06T17:08:51.468" v="4719"/>
        <pc:sldMkLst>
          <pc:docMk/>
          <pc:sldMk cId="3339558445" sldId="270"/>
        </pc:sldMkLst>
      </pc:sldChg>
      <pc:sldChg chg="modSp add del mod">
        <pc:chgData name="Tracey Parent" userId="f124e6bf-4c70-4730-b6e9-849815460e2e" providerId="ADAL" clId="{190CE402-8FE2-49BF-8A4C-92A80D47BAC0}" dt="2026-08-06T19:55:10.878" v="4724" actId="962"/>
        <pc:sldMkLst>
          <pc:docMk/>
          <pc:sldMk cId="398161086" sldId="271"/>
        </pc:sldMkLst>
        <pc:picChg chg="mod">
          <ac:chgData name="Tracey Parent" userId="f124e6bf-4c70-4730-b6e9-849815460e2e" providerId="ADAL" clId="{190CE402-8FE2-49BF-8A4C-92A80D47BAC0}" dt="2026-08-06T19:55:10.878" v="4724" actId="962"/>
          <ac:picMkLst>
            <pc:docMk/>
            <pc:sldMk cId="398161086" sldId="271"/>
            <ac:picMk id="8" creationId="{756D95D0-014B-2323-7C33-FDE7D4B4569A}"/>
          </ac:picMkLst>
        </pc:picChg>
      </pc:sldChg>
      <pc:sldChg chg="modSp add del mod">
        <pc:chgData name="Tracey Parent" userId="f124e6bf-4c70-4730-b6e9-849815460e2e" providerId="ADAL" clId="{190CE402-8FE2-49BF-8A4C-92A80D47BAC0}" dt="2026-08-06T19:55:56.020" v="4726" actId="962"/>
        <pc:sldMkLst>
          <pc:docMk/>
          <pc:sldMk cId="1053619387" sldId="272"/>
        </pc:sldMkLst>
        <pc:picChg chg="mod">
          <ac:chgData name="Tracey Parent" userId="f124e6bf-4c70-4730-b6e9-849815460e2e" providerId="ADAL" clId="{190CE402-8FE2-49BF-8A4C-92A80D47BAC0}" dt="2026-08-06T19:55:56.020" v="4726" actId="962"/>
          <ac:picMkLst>
            <pc:docMk/>
            <pc:sldMk cId="1053619387" sldId="272"/>
            <ac:picMk id="9" creationId="{3E5849FD-21D5-B908-9B49-C64EF8ED5677}"/>
          </ac:picMkLst>
        </pc:picChg>
      </pc:sldChg>
      <pc:sldChg chg="add del">
        <pc:chgData name="Tracey Parent" userId="f124e6bf-4c70-4730-b6e9-849815460e2e" providerId="ADAL" clId="{190CE402-8FE2-49BF-8A4C-92A80D47BAC0}" dt="2026-08-06T17:08:51.468" v="4719"/>
        <pc:sldMkLst>
          <pc:docMk/>
          <pc:sldMk cId="2056194611" sldId="273"/>
        </pc:sldMkLst>
      </pc:sldChg>
      <pc:sldChg chg="modSp add del mod">
        <pc:chgData name="Tracey Parent" userId="f124e6bf-4c70-4730-b6e9-849815460e2e" providerId="ADAL" clId="{190CE402-8FE2-49BF-8A4C-92A80D47BAC0}" dt="2026-08-06T19:56:58.146" v="4728" actId="962"/>
        <pc:sldMkLst>
          <pc:docMk/>
          <pc:sldMk cId="1568212426" sldId="274"/>
        </pc:sldMkLst>
        <pc:picChg chg="mod">
          <ac:chgData name="Tracey Parent" userId="f124e6bf-4c70-4730-b6e9-849815460e2e" providerId="ADAL" clId="{190CE402-8FE2-49BF-8A4C-92A80D47BAC0}" dt="2026-08-06T19:56:58.146" v="4728" actId="962"/>
          <ac:picMkLst>
            <pc:docMk/>
            <pc:sldMk cId="1568212426" sldId="274"/>
            <ac:picMk id="9" creationId="{9E02D586-AF34-375E-B84E-75544E1B72C6}"/>
          </ac:picMkLst>
        </pc:picChg>
      </pc:sldChg>
      <pc:sldChg chg="addSp delSp modSp add del mod setBg delDesignElem">
        <pc:chgData name="Tracey Parent" userId="f124e6bf-4c70-4730-b6e9-849815460e2e" providerId="ADAL" clId="{190CE402-8FE2-49BF-8A4C-92A80D47BAC0}" dt="2026-08-06T19:57:27.383" v="4730" actId="962"/>
        <pc:sldMkLst>
          <pc:docMk/>
          <pc:sldMk cId="3979702497" sldId="275"/>
        </pc:sldMkLst>
        <pc:spChg chg="add del">
          <ac:chgData name="Tracey Parent" userId="f124e6bf-4c70-4730-b6e9-849815460e2e" providerId="ADAL" clId="{190CE402-8FE2-49BF-8A4C-92A80D47BAC0}" dt="2026-08-06T17:08:41.666" v="4718"/>
          <ac:spMkLst>
            <pc:docMk/>
            <pc:sldMk cId="3979702497" sldId="275"/>
            <ac:spMk id="25" creationId="{B66D7F65-E9B6-4775-8355-D095CC73C1C8}"/>
          </ac:spMkLst>
        </pc:spChg>
        <pc:spChg chg="add del">
          <ac:chgData name="Tracey Parent" userId="f124e6bf-4c70-4730-b6e9-849815460e2e" providerId="ADAL" clId="{190CE402-8FE2-49BF-8A4C-92A80D47BAC0}" dt="2026-08-06T17:08:41.666" v="4718"/>
          <ac:spMkLst>
            <pc:docMk/>
            <pc:sldMk cId="3979702497" sldId="275"/>
            <ac:spMk id="27" creationId="{61707E60-CEC9-4661-AA82-69242EB4BDC3}"/>
          </ac:spMkLst>
        </pc:spChg>
        <pc:spChg chg="add del">
          <ac:chgData name="Tracey Parent" userId="f124e6bf-4c70-4730-b6e9-849815460e2e" providerId="ADAL" clId="{190CE402-8FE2-49BF-8A4C-92A80D47BAC0}" dt="2026-08-06T17:08:41.666" v="4718"/>
          <ac:spMkLst>
            <pc:docMk/>
            <pc:sldMk cId="3979702497" sldId="275"/>
            <ac:spMk id="29" creationId="{8F035CD8-AE30-4146-96F2-036B0CE5E4F3}"/>
          </ac:spMkLst>
        </pc:spChg>
        <pc:picChg chg="mod">
          <ac:chgData name="Tracey Parent" userId="f124e6bf-4c70-4730-b6e9-849815460e2e" providerId="ADAL" clId="{190CE402-8FE2-49BF-8A4C-92A80D47BAC0}" dt="2026-08-06T19:57:27.383" v="4730" actId="962"/>
          <ac:picMkLst>
            <pc:docMk/>
            <pc:sldMk cId="3979702497" sldId="275"/>
            <ac:picMk id="13" creationId="{033112A1-EE5D-2947-3EFB-F4445BC144AC}"/>
          </ac:picMkLst>
        </pc:picChg>
      </pc:sldChg>
      <pc:sldChg chg="add del">
        <pc:chgData name="Tracey Parent" userId="f124e6bf-4c70-4730-b6e9-849815460e2e" providerId="ADAL" clId="{190CE402-8FE2-49BF-8A4C-92A80D47BAC0}" dt="2026-08-06T17:08:51.468" v="4719"/>
        <pc:sldMkLst>
          <pc:docMk/>
          <pc:sldMk cId="2006315997" sldId="276"/>
        </pc:sldMkLst>
      </pc:sldChg>
      <pc:sldChg chg="add del">
        <pc:chgData name="Tracey Parent" userId="f124e6bf-4c70-4730-b6e9-849815460e2e" providerId="ADAL" clId="{190CE402-8FE2-49BF-8A4C-92A80D47BAC0}" dt="2026-08-06T17:08:51.468" v="4719"/>
        <pc:sldMkLst>
          <pc:docMk/>
          <pc:sldMk cId="2716192592" sldId="277"/>
        </pc:sldMkLst>
      </pc:sldChg>
      <pc:sldChg chg="addSp delSp modSp add del mod setBg delDesignElem">
        <pc:chgData name="Tracey Parent" userId="f124e6bf-4c70-4730-b6e9-849815460e2e" providerId="ADAL" clId="{190CE402-8FE2-49BF-8A4C-92A80D47BAC0}" dt="2026-08-06T19:57:40.703" v="4732" actId="962"/>
        <pc:sldMkLst>
          <pc:docMk/>
          <pc:sldMk cId="255655559" sldId="278"/>
        </pc:sldMkLst>
        <pc:spChg chg="add del">
          <ac:chgData name="Tracey Parent" userId="f124e6bf-4c70-4730-b6e9-849815460e2e" providerId="ADAL" clId="{190CE402-8FE2-49BF-8A4C-92A80D47BAC0}" dt="2026-08-06T17:08:41.666" v="4718"/>
          <ac:spMkLst>
            <pc:docMk/>
            <pc:sldMk cId="255655559" sldId="278"/>
            <ac:spMk id="14" creationId="{B66D7F65-E9B6-4775-8355-D095CC73C1C8}"/>
          </ac:spMkLst>
        </pc:spChg>
        <pc:spChg chg="add del">
          <ac:chgData name="Tracey Parent" userId="f124e6bf-4c70-4730-b6e9-849815460e2e" providerId="ADAL" clId="{190CE402-8FE2-49BF-8A4C-92A80D47BAC0}" dt="2026-08-06T17:08:41.666" v="4718"/>
          <ac:spMkLst>
            <pc:docMk/>
            <pc:sldMk cId="255655559" sldId="278"/>
            <ac:spMk id="16" creationId="{61707E60-CEC9-4661-AA82-69242EB4BDC3}"/>
          </ac:spMkLst>
        </pc:spChg>
        <pc:spChg chg="add del">
          <ac:chgData name="Tracey Parent" userId="f124e6bf-4c70-4730-b6e9-849815460e2e" providerId="ADAL" clId="{190CE402-8FE2-49BF-8A4C-92A80D47BAC0}" dt="2026-08-06T17:08:41.666" v="4718"/>
          <ac:spMkLst>
            <pc:docMk/>
            <pc:sldMk cId="255655559" sldId="278"/>
            <ac:spMk id="18" creationId="{8F035CD8-AE30-4146-96F2-036B0CE5E4F3}"/>
          </ac:spMkLst>
        </pc:spChg>
        <pc:picChg chg="mod">
          <ac:chgData name="Tracey Parent" userId="f124e6bf-4c70-4730-b6e9-849815460e2e" providerId="ADAL" clId="{190CE402-8FE2-49BF-8A4C-92A80D47BAC0}" dt="2026-08-06T19:57:36.648" v="4731" actId="962"/>
          <ac:picMkLst>
            <pc:docMk/>
            <pc:sldMk cId="255655559" sldId="278"/>
            <ac:picMk id="9" creationId="{1A7ED00D-9134-4C18-E708-545B8F719F7E}"/>
          </ac:picMkLst>
        </pc:picChg>
        <pc:picChg chg="mod">
          <ac:chgData name="Tracey Parent" userId="f124e6bf-4c70-4730-b6e9-849815460e2e" providerId="ADAL" clId="{190CE402-8FE2-49BF-8A4C-92A80D47BAC0}" dt="2026-08-06T19:57:40.703" v="4732" actId="962"/>
          <ac:picMkLst>
            <pc:docMk/>
            <pc:sldMk cId="255655559" sldId="278"/>
            <ac:picMk id="11" creationId="{90F6839F-3CF9-92CC-49F5-CE0247EC099D}"/>
          </ac:picMkLst>
        </pc:picChg>
      </pc:sldChg>
      <pc:sldChg chg="add del">
        <pc:chgData name="Tracey Parent" userId="f124e6bf-4c70-4730-b6e9-849815460e2e" providerId="ADAL" clId="{190CE402-8FE2-49BF-8A4C-92A80D47BAC0}" dt="2026-08-06T17:08:51.468" v="4719"/>
        <pc:sldMkLst>
          <pc:docMk/>
          <pc:sldMk cId="509537212" sldId="282"/>
        </pc:sldMkLst>
      </pc:sldChg>
      <pc:sldChg chg="add del">
        <pc:chgData name="Tracey Parent" userId="f124e6bf-4c70-4730-b6e9-849815460e2e" providerId="ADAL" clId="{190CE402-8FE2-49BF-8A4C-92A80D47BAC0}" dt="2026-08-06T17:08:51.468" v="4719"/>
        <pc:sldMkLst>
          <pc:docMk/>
          <pc:sldMk cId="757581569" sldId="284"/>
        </pc:sldMkLst>
      </pc:sldChg>
      <pc:sldChg chg="add del">
        <pc:chgData name="Tracey Parent" userId="f124e6bf-4c70-4730-b6e9-849815460e2e" providerId="ADAL" clId="{190CE402-8FE2-49BF-8A4C-92A80D47BAC0}" dt="2026-08-06T17:08:51.468" v="4719"/>
        <pc:sldMkLst>
          <pc:docMk/>
          <pc:sldMk cId="1980800531" sldId="285"/>
        </pc:sldMkLst>
      </pc:sldChg>
      <pc:sldChg chg="add del">
        <pc:chgData name="Tracey Parent" userId="f124e6bf-4c70-4730-b6e9-849815460e2e" providerId="ADAL" clId="{190CE402-8FE2-49BF-8A4C-92A80D47BAC0}" dt="2026-08-06T17:08:51.468" v="4719"/>
        <pc:sldMkLst>
          <pc:docMk/>
          <pc:sldMk cId="734298832" sldId="286"/>
        </pc:sldMkLst>
      </pc:sldChg>
      <pc:sldChg chg="add del">
        <pc:chgData name="Tracey Parent" userId="f124e6bf-4c70-4730-b6e9-849815460e2e" providerId="ADAL" clId="{190CE402-8FE2-49BF-8A4C-92A80D47BAC0}" dt="2026-08-06T17:08:51.468" v="4719"/>
        <pc:sldMkLst>
          <pc:docMk/>
          <pc:sldMk cId="4279759822" sldId="287"/>
        </pc:sldMkLst>
      </pc:sldChg>
      <pc:sldChg chg="add del">
        <pc:chgData name="Tracey Parent" userId="f124e6bf-4c70-4730-b6e9-849815460e2e" providerId="ADAL" clId="{190CE402-8FE2-49BF-8A4C-92A80D47BAC0}" dt="2026-08-06T17:08:51.468" v="4719"/>
        <pc:sldMkLst>
          <pc:docMk/>
          <pc:sldMk cId="334682872" sldId="288"/>
        </pc:sldMkLst>
      </pc:sldChg>
      <pc:sldChg chg="add">
        <pc:chgData name="Tracey Parent" userId="f124e6bf-4c70-4730-b6e9-849815460e2e" providerId="ADAL" clId="{190CE402-8FE2-49BF-8A4C-92A80D47BAC0}" dt="2026-08-07T14:16:30.891" v="4738"/>
        <pc:sldMkLst>
          <pc:docMk/>
          <pc:sldMk cId="3907300640" sldId="307"/>
        </pc:sldMkLst>
      </pc:sldChg>
      <pc:sldChg chg="add">
        <pc:chgData name="Tracey Parent" userId="f124e6bf-4c70-4730-b6e9-849815460e2e" providerId="ADAL" clId="{190CE402-8FE2-49BF-8A4C-92A80D47BAC0}" dt="2026-08-07T14:16:30.891" v="4738"/>
        <pc:sldMkLst>
          <pc:docMk/>
          <pc:sldMk cId="1642166780" sldId="319"/>
        </pc:sldMkLst>
      </pc:sldChg>
      <pc:sldChg chg="add">
        <pc:chgData name="Tracey Parent" userId="f124e6bf-4c70-4730-b6e9-849815460e2e" providerId="ADAL" clId="{190CE402-8FE2-49BF-8A4C-92A80D47BAC0}" dt="2026-08-07T14:16:30.891" v="4738"/>
        <pc:sldMkLst>
          <pc:docMk/>
          <pc:sldMk cId="1277260583" sldId="320"/>
        </pc:sldMkLst>
      </pc:sldChg>
      <pc:sldChg chg="add">
        <pc:chgData name="Tracey Parent" userId="f124e6bf-4c70-4730-b6e9-849815460e2e" providerId="ADAL" clId="{190CE402-8FE2-49BF-8A4C-92A80D47BAC0}" dt="2026-08-07T14:16:30.891" v="4738"/>
        <pc:sldMkLst>
          <pc:docMk/>
          <pc:sldMk cId="2398422149" sldId="324"/>
        </pc:sldMkLst>
      </pc:sldChg>
      <pc:sldChg chg="add">
        <pc:chgData name="Tracey Parent" userId="f124e6bf-4c70-4730-b6e9-849815460e2e" providerId="ADAL" clId="{190CE402-8FE2-49BF-8A4C-92A80D47BAC0}" dt="2026-08-07T14:16:30.891" v="4738"/>
        <pc:sldMkLst>
          <pc:docMk/>
          <pc:sldMk cId="254273391" sldId="326"/>
        </pc:sldMkLst>
      </pc:sldChg>
      <pc:sldChg chg="add">
        <pc:chgData name="Tracey Parent" userId="f124e6bf-4c70-4730-b6e9-849815460e2e" providerId="ADAL" clId="{190CE402-8FE2-49BF-8A4C-92A80D47BAC0}" dt="2026-08-07T14:16:30.891" v="4738"/>
        <pc:sldMkLst>
          <pc:docMk/>
          <pc:sldMk cId="4226568464" sldId="327"/>
        </pc:sldMkLst>
      </pc:sldChg>
      <pc:sldChg chg="add">
        <pc:chgData name="Tracey Parent" userId="f124e6bf-4c70-4730-b6e9-849815460e2e" providerId="ADAL" clId="{190CE402-8FE2-49BF-8A4C-92A80D47BAC0}" dt="2026-08-07T14:16:30.891" v="4738"/>
        <pc:sldMkLst>
          <pc:docMk/>
          <pc:sldMk cId="2983356734" sldId="328"/>
        </pc:sldMkLst>
      </pc:sldChg>
      <pc:sldChg chg="modSp mod">
        <pc:chgData name="Tracey Parent" userId="f124e6bf-4c70-4730-b6e9-849815460e2e" providerId="ADAL" clId="{190CE402-8FE2-49BF-8A4C-92A80D47BAC0}" dt="2026-07-24T18:53:34.564" v="3979" actId="20577"/>
        <pc:sldMkLst>
          <pc:docMk/>
          <pc:sldMk cId="1210314853" sldId="12466"/>
        </pc:sldMkLst>
        <pc:spChg chg="mod">
          <ac:chgData name="Tracey Parent" userId="f124e6bf-4c70-4730-b6e9-849815460e2e" providerId="ADAL" clId="{190CE402-8FE2-49BF-8A4C-92A80D47BAC0}" dt="2026-07-24T18:53:34.564" v="3979" actId="20577"/>
          <ac:spMkLst>
            <pc:docMk/>
            <pc:sldMk cId="1210314853" sldId="12466"/>
            <ac:spMk id="3" creationId="{514675EA-F78D-48A7-B127-E5D3889F7E0D}"/>
          </ac:spMkLst>
        </pc:spChg>
      </pc:sldChg>
      <pc:sldChg chg="modSp mod">
        <pc:chgData name="Tracey Parent" userId="f124e6bf-4c70-4730-b6e9-849815460e2e" providerId="ADAL" clId="{190CE402-8FE2-49BF-8A4C-92A80D47BAC0}" dt="2026-07-24T18:53:48.150" v="3995" actId="20577"/>
        <pc:sldMkLst>
          <pc:docMk/>
          <pc:sldMk cId="972148777" sldId="12467"/>
        </pc:sldMkLst>
        <pc:spChg chg="mod">
          <ac:chgData name="Tracey Parent" userId="f124e6bf-4c70-4730-b6e9-849815460e2e" providerId="ADAL" clId="{190CE402-8FE2-49BF-8A4C-92A80D47BAC0}" dt="2026-07-24T18:53:48.150" v="3995" actId="20577"/>
          <ac:spMkLst>
            <pc:docMk/>
            <pc:sldMk cId="972148777" sldId="12467"/>
            <ac:spMk id="3" creationId="{514675EA-F78D-48A7-B127-E5D3889F7E0D}"/>
          </ac:spMkLst>
        </pc:spChg>
      </pc:sldChg>
      <pc:sldChg chg="modSp mod">
        <pc:chgData name="Tracey Parent" userId="f124e6bf-4c70-4730-b6e9-849815460e2e" providerId="ADAL" clId="{190CE402-8FE2-49BF-8A4C-92A80D47BAC0}" dt="2026-07-24T18:55:56.172" v="4046" actId="1035"/>
        <pc:sldMkLst>
          <pc:docMk/>
          <pc:sldMk cId="2663235087" sldId="12470"/>
        </pc:sldMkLst>
        <pc:spChg chg="mod">
          <ac:chgData name="Tracey Parent" userId="f124e6bf-4c70-4730-b6e9-849815460e2e" providerId="ADAL" clId="{190CE402-8FE2-49BF-8A4C-92A80D47BAC0}" dt="2026-07-24T18:55:56.172" v="4046" actId="1035"/>
          <ac:spMkLst>
            <pc:docMk/>
            <pc:sldMk cId="2663235087" sldId="12470"/>
            <ac:spMk id="2" creationId="{069B8CA7-1ABB-449E-840E-639A7A1C80F1}"/>
          </ac:spMkLst>
        </pc:spChg>
        <pc:spChg chg="mod">
          <ac:chgData name="Tracey Parent" userId="f124e6bf-4c70-4730-b6e9-849815460e2e" providerId="ADAL" clId="{190CE402-8FE2-49BF-8A4C-92A80D47BAC0}" dt="2026-07-24T18:55:56.172" v="4046" actId="1035"/>
          <ac:spMkLst>
            <pc:docMk/>
            <pc:sldMk cId="2663235087" sldId="12470"/>
            <ac:spMk id="3" creationId="{4B922925-3559-40AC-B514-4AFF24DE8FDB}"/>
          </ac:spMkLst>
        </pc:spChg>
      </pc:sldChg>
      <pc:sldChg chg="modSp mod">
        <pc:chgData name="Tracey Parent" userId="f124e6bf-4c70-4730-b6e9-849815460e2e" providerId="ADAL" clId="{190CE402-8FE2-49BF-8A4C-92A80D47BAC0}" dt="2026-08-06T19:59:15.481" v="4737" actId="13244"/>
        <pc:sldMkLst>
          <pc:docMk/>
          <pc:sldMk cId="3133739403" sldId="12471"/>
        </pc:sldMkLst>
        <pc:spChg chg="ord">
          <ac:chgData name="Tracey Parent" userId="f124e6bf-4c70-4730-b6e9-849815460e2e" providerId="ADAL" clId="{190CE402-8FE2-49BF-8A4C-92A80D47BAC0}" dt="2026-08-06T19:59:15.481" v="4737" actId="13244"/>
          <ac:spMkLst>
            <pc:docMk/>
            <pc:sldMk cId="3133739403" sldId="12471"/>
            <ac:spMk id="2" creationId="{3EE01369-8128-49D6-A265-1AD975929700}"/>
          </ac:spMkLst>
        </pc:spChg>
        <pc:spChg chg="mod">
          <ac:chgData name="Tracey Parent" userId="f124e6bf-4c70-4730-b6e9-849815460e2e" providerId="ADAL" clId="{190CE402-8FE2-49BF-8A4C-92A80D47BAC0}" dt="2026-08-06T19:53:34.118" v="4720" actId="962"/>
          <ac:spMkLst>
            <pc:docMk/>
            <pc:sldMk cId="3133739403" sldId="12471"/>
            <ac:spMk id="3" creationId="{ED2004BB-6957-499E-8982-E3A910F7DB63}"/>
          </ac:spMkLst>
        </pc:spChg>
      </pc:sldChg>
      <pc:sldChg chg="addSp delSp modSp mod">
        <pc:chgData name="Tracey Parent" userId="f124e6bf-4c70-4730-b6e9-849815460e2e" providerId="ADAL" clId="{190CE402-8FE2-49BF-8A4C-92A80D47BAC0}" dt="2026-07-24T19:01:59.447" v="4713" actId="962"/>
        <pc:sldMkLst>
          <pc:docMk/>
          <pc:sldMk cId="3918771646" sldId="12502"/>
        </pc:sldMkLst>
        <pc:spChg chg="mod">
          <ac:chgData name="Tracey Parent" userId="f124e6bf-4c70-4730-b6e9-849815460e2e" providerId="ADAL" clId="{190CE402-8FE2-49BF-8A4C-92A80D47BAC0}" dt="2026-07-24T18:59:27.370" v="4173" actId="20577"/>
          <ac:spMkLst>
            <pc:docMk/>
            <pc:sldMk cId="3918771646" sldId="12502"/>
            <ac:spMk id="3" creationId="{1D2C0D17-90E5-46CA-A3B3-F7B25CB53808}"/>
          </ac:spMkLst>
        </pc:spChg>
        <pc:picChg chg="add mod">
          <ac:chgData name="Tracey Parent" userId="f124e6bf-4c70-4730-b6e9-849815460e2e" providerId="ADAL" clId="{190CE402-8FE2-49BF-8A4C-92A80D47BAC0}" dt="2026-07-24T19:01:00.211" v="4461" actId="962"/>
          <ac:picMkLst>
            <pc:docMk/>
            <pc:sldMk cId="3918771646" sldId="12502"/>
            <ac:picMk id="7" creationId="{5981E82D-42B1-F3F5-2C97-EA0E962325FA}"/>
          </ac:picMkLst>
        </pc:picChg>
        <pc:picChg chg="add mod">
          <ac:chgData name="Tracey Parent" userId="f124e6bf-4c70-4730-b6e9-849815460e2e" providerId="ADAL" clId="{190CE402-8FE2-49BF-8A4C-92A80D47BAC0}" dt="2026-07-24T19:01:59.447" v="4713" actId="962"/>
          <ac:picMkLst>
            <pc:docMk/>
            <pc:sldMk cId="3918771646" sldId="12502"/>
            <ac:picMk id="10" creationId="{2857313D-E5CC-7552-9E35-39F0A200682B}"/>
          </ac:picMkLst>
        </pc:picChg>
      </pc:sldChg>
      <pc:sldChg chg="add del">
        <pc:chgData name="Tracey Parent" userId="f124e6bf-4c70-4730-b6e9-849815460e2e" providerId="ADAL" clId="{190CE402-8FE2-49BF-8A4C-92A80D47BAC0}" dt="2026-08-06T17:08:51.468" v="4719"/>
        <pc:sldMkLst>
          <pc:docMk/>
          <pc:sldMk cId="3764005104" sldId="12527"/>
        </pc:sldMkLst>
      </pc:sldChg>
      <pc:sldChg chg="add">
        <pc:chgData name="Tracey Parent" userId="f124e6bf-4c70-4730-b6e9-849815460e2e" providerId="ADAL" clId="{190CE402-8FE2-49BF-8A4C-92A80D47BAC0}" dt="2026-08-07T14:16:30.891" v="4738"/>
        <pc:sldMkLst>
          <pc:docMk/>
          <pc:sldMk cId="2549439240" sldId="12528"/>
        </pc:sldMkLst>
      </pc:sldChg>
    </pc:docChg>
  </pc:docChgLst>
  <pc:docChgLst>
    <pc:chgData name="Andrew Houtenville" userId="aea22101-bd61-4dfe-a17f-14b576307e93" providerId="ADAL" clId="{BC17D646-F322-487D-AB9C-22277D1AF511}"/>
    <pc:docChg chg="undo custSel addSld delSld modSld">
      <pc:chgData name="Andrew Houtenville" userId="aea22101-bd61-4dfe-a17f-14b576307e93" providerId="ADAL" clId="{BC17D646-F322-487D-AB9C-22277D1AF511}" dt="2026-08-07T14:04:40.503" v="379" actId="20577"/>
      <pc:docMkLst>
        <pc:docMk/>
      </pc:docMkLst>
      <pc:sldChg chg="addSp delSp modSp mod">
        <pc:chgData name="Andrew Houtenville" userId="aea22101-bd61-4dfe-a17f-14b576307e93" providerId="ADAL" clId="{BC17D646-F322-487D-AB9C-22277D1AF511}" dt="2026-08-07T13:58:05.964" v="90" actId="21"/>
        <pc:sldMkLst>
          <pc:docMk/>
          <pc:sldMk cId="3302192267" sldId="12476"/>
        </pc:sldMkLst>
      </pc:sldChg>
      <pc:sldChg chg="addSp delSp modSp mod modNotesTx">
        <pc:chgData name="Andrew Houtenville" userId="aea22101-bd61-4dfe-a17f-14b576307e93" providerId="ADAL" clId="{BC17D646-F322-487D-AB9C-22277D1AF511}" dt="2026-08-07T14:02:47.534" v="318" actId="962"/>
        <pc:sldMkLst>
          <pc:docMk/>
          <pc:sldMk cId="3611705923" sldId="12478"/>
        </pc:sldMkLst>
        <pc:spChg chg="mod">
          <ac:chgData name="Andrew Houtenville" userId="aea22101-bd61-4dfe-a17f-14b576307e93" providerId="ADAL" clId="{BC17D646-F322-487D-AB9C-22277D1AF511}" dt="2026-08-07T13:44:22.126" v="5" actId="20577"/>
          <ac:spMkLst>
            <pc:docMk/>
            <pc:sldMk cId="3611705923" sldId="12478"/>
            <ac:spMk id="2" creationId="{CAD9B724-0BBC-4052-8F50-158D8643067E}"/>
          </ac:spMkLst>
        </pc:spChg>
        <pc:picChg chg="add mod">
          <ac:chgData name="Andrew Houtenville" userId="aea22101-bd61-4dfe-a17f-14b576307e93" providerId="ADAL" clId="{BC17D646-F322-487D-AB9C-22277D1AF511}" dt="2026-08-07T14:02:47.534" v="318" actId="962"/>
          <ac:picMkLst>
            <pc:docMk/>
            <pc:sldMk cId="3611705923" sldId="12478"/>
            <ac:picMk id="39" creationId="{24F40755-58DF-A283-30C1-C0D3BD8638FB}"/>
          </ac:picMkLst>
        </pc:picChg>
      </pc:sldChg>
      <pc:sldChg chg="addSp delSp modSp mod modNotesTx">
        <pc:chgData name="Andrew Houtenville" userId="aea22101-bd61-4dfe-a17f-14b576307e93" providerId="ADAL" clId="{BC17D646-F322-487D-AB9C-22277D1AF511}" dt="2026-08-07T14:04:40.503" v="379" actId="20577"/>
        <pc:sldMkLst>
          <pc:docMk/>
          <pc:sldMk cId="1016460461" sldId="12500"/>
        </pc:sldMkLst>
        <pc:spChg chg="mod">
          <ac:chgData name="Andrew Houtenville" userId="aea22101-bd61-4dfe-a17f-14b576307e93" providerId="ADAL" clId="{BC17D646-F322-487D-AB9C-22277D1AF511}" dt="2026-08-07T13:44:37.480" v="17" actId="20577"/>
          <ac:spMkLst>
            <pc:docMk/>
            <pc:sldMk cId="1016460461" sldId="12500"/>
            <ac:spMk id="2" creationId="{3CCE5528-A33C-8893-5C49-ADD4A175379D}"/>
          </ac:spMkLst>
        </pc:spChg>
        <pc:picChg chg="add mod">
          <ac:chgData name="Andrew Houtenville" userId="aea22101-bd61-4dfe-a17f-14b576307e93" providerId="ADAL" clId="{BC17D646-F322-487D-AB9C-22277D1AF511}" dt="2026-08-07T14:03:13.946" v="324" actId="962"/>
          <ac:picMkLst>
            <pc:docMk/>
            <pc:sldMk cId="1016460461" sldId="12500"/>
            <ac:picMk id="41" creationId="{22B11C56-A41E-9841-7318-341418FB0717}"/>
          </ac:picMkLst>
        </pc:picChg>
      </pc:sldChg>
      <pc:sldChg chg="addSp delSp modSp mod modNotesTx">
        <pc:chgData name="Andrew Houtenville" userId="aea22101-bd61-4dfe-a17f-14b576307e93" providerId="ADAL" clId="{BC17D646-F322-487D-AB9C-22277D1AF511}" dt="2026-08-07T14:01:48.899" v="299" actId="20577"/>
        <pc:sldMkLst>
          <pc:docMk/>
          <pc:sldMk cId="2037401513" sldId="12524"/>
        </pc:sldMkLst>
        <pc:spChg chg="mod">
          <ac:chgData name="Andrew Houtenville" userId="aea22101-bd61-4dfe-a17f-14b576307e93" providerId="ADAL" clId="{BC17D646-F322-487D-AB9C-22277D1AF511}" dt="2026-08-07T13:44:28.448" v="9" actId="20577"/>
          <ac:spMkLst>
            <pc:docMk/>
            <pc:sldMk cId="2037401513" sldId="12524"/>
            <ac:spMk id="2" creationId="{16C34F20-F872-EAF5-5A31-F56A01ACD508}"/>
          </ac:spMkLst>
        </pc:spChg>
        <pc:picChg chg="add mod">
          <ac:chgData name="Andrew Houtenville" userId="aea22101-bd61-4dfe-a17f-14b576307e93" providerId="ADAL" clId="{BC17D646-F322-487D-AB9C-22277D1AF511}" dt="2026-08-07T14:00:33.440" v="240" actId="962"/>
          <ac:picMkLst>
            <pc:docMk/>
            <pc:sldMk cId="2037401513" sldId="12524"/>
            <ac:picMk id="67" creationId="{94083EC6-B333-CEEC-D94D-B7E7A1C0E195}"/>
          </ac:picMkLst>
        </pc:picChg>
      </pc:sldChg>
      <pc:sldChg chg="addSp delSp modSp add del mod modNotesTx">
        <pc:chgData name="Andrew Houtenville" userId="aea22101-bd61-4dfe-a17f-14b576307e93" providerId="ADAL" clId="{BC17D646-F322-487D-AB9C-22277D1AF511}" dt="2026-08-07T14:03:52.363" v="371" actId="20577"/>
        <pc:sldMkLst>
          <pc:docMk/>
          <pc:sldMk cId="4112978063" sldId="12526"/>
        </pc:sldMkLst>
        <pc:spChg chg="mod">
          <ac:chgData name="Andrew Houtenville" userId="aea22101-bd61-4dfe-a17f-14b576307e93" providerId="ADAL" clId="{BC17D646-F322-487D-AB9C-22277D1AF511}" dt="2026-08-07T13:44:33.198" v="13" actId="20577"/>
          <ac:spMkLst>
            <pc:docMk/>
            <pc:sldMk cId="4112978063" sldId="12526"/>
            <ac:spMk id="2" creationId="{795B28FF-5117-4A23-4D56-0DA4873D1DFF}"/>
          </ac:spMkLst>
        </pc:spChg>
        <pc:picChg chg="add mod">
          <ac:chgData name="Andrew Houtenville" userId="aea22101-bd61-4dfe-a17f-14b576307e93" providerId="ADAL" clId="{BC17D646-F322-487D-AB9C-22277D1AF511}" dt="2026-08-07T14:03:07.690" v="322" actId="962"/>
          <ac:picMkLst>
            <pc:docMk/>
            <pc:sldMk cId="4112978063" sldId="12526"/>
            <ac:picMk id="39" creationId="{9AAB3E56-F007-5D9D-943C-7AAAB96F458E}"/>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C544A1A-C5FE-68A6-D094-C69F19668E6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79A1F11-6428-0C9A-94D7-71E3702A59F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5D2D5D5-F309-41D4-8968-4674772EF4F6}" type="datetimeFigureOut">
              <a:rPr lang="en-US" smtClean="0"/>
              <a:t>8/10/2026</a:t>
            </a:fld>
            <a:endParaRPr lang="en-US"/>
          </a:p>
        </p:txBody>
      </p:sp>
      <p:sp>
        <p:nvSpPr>
          <p:cNvPr id="4" name="Footer Placeholder 3">
            <a:extLst>
              <a:ext uri="{FF2B5EF4-FFF2-40B4-BE49-F238E27FC236}">
                <a16:creationId xmlns:a16="http://schemas.microsoft.com/office/drawing/2014/main" id="{1E47A033-8D73-6973-3D5D-3A8B0472300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511302F-172C-1985-D7F0-CB7B9B85C6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02A4EA-4485-4D72-B69B-9BBC0A5C95C2}" type="slidenum">
              <a:rPr lang="en-US" smtClean="0"/>
              <a:t>‹#›</a:t>
            </a:fld>
            <a:endParaRPr lang="en-US"/>
          </a:p>
        </p:txBody>
      </p:sp>
    </p:spTree>
    <p:extLst>
      <p:ext uri="{BB962C8B-B14F-4D97-AF65-F5344CB8AC3E}">
        <p14:creationId xmlns:p14="http://schemas.microsoft.com/office/powerpoint/2010/main" val="38270170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8BB324-DAB0-439B-93D7-6F3A05583552}" type="datetimeFigureOut">
              <a:rPr lang="en-US" smtClean="0"/>
              <a:t>8/10/2026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C83497-73C4-47F8-A748-2E4F1A1B6711}" type="slidenum">
              <a:rPr lang="en-US" smtClean="0"/>
              <a:t>‹#›</a:t>
            </a:fld>
            <a:endParaRPr lang="en-US"/>
          </a:p>
        </p:txBody>
      </p:sp>
    </p:spTree>
    <p:extLst>
      <p:ext uri="{BB962C8B-B14F-4D97-AF65-F5344CB8AC3E}">
        <p14:creationId xmlns:p14="http://schemas.microsoft.com/office/powerpoint/2010/main" val="40271123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hhs.gov/press-room/acf-proposes-head-start-reforms-expand-access.html"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www.federalregister.gov/public-inspection/2026-16134/reducing-federal-burden-for-head-start-programs"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news.aucd.org/lt.php?x=4lZy~GE7KnCi5sB5_dPKWOhr1XRSjd92j~Y0k8XKUnmZEK37zUy7x.dr1HGRzk~w_x6wXHDHIGGh5HKKyNyYUeJu1XQ"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C83497-73C4-47F8-A748-2E4F1A1B6711}" type="slidenum">
              <a:rPr lang="en-US" smtClean="0"/>
              <a:t>1</a:t>
            </a:fld>
            <a:endParaRPr lang="en-US"/>
          </a:p>
        </p:txBody>
      </p:sp>
    </p:spTree>
    <p:extLst>
      <p:ext uri="{BB962C8B-B14F-4D97-AF65-F5344CB8AC3E}">
        <p14:creationId xmlns:p14="http://schemas.microsoft.com/office/powerpoint/2010/main" val="20944832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C83497-73C4-47F8-A748-2E4F1A1B67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50088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63708-377A-D2C4-EA17-149921AD05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FC8BD7-790A-9C1F-A79B-43293AAEA5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C898B4-6FC2-1CFA-D76A-2787CBF76152}"/>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B73C9A51-32EB-943C-1265-9A5667B11CD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C83497-73C4-47F8-A748-2E4F1A1B67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71021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D78018-492C-C763-76DD-27FF3EBC50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33B258-ED2F-8C34-C6E2-BB24394A16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5E98AA-4682-0B19-0B4F-B566DDD53D8B}"/>
              </a:ext>
            </a:extLst>
          </p:cNvPr>
          <p:cNvSpPr>
            <a:spLocks noGrp="1"/>
          </p:cNvSpPr>
          <p:nvPr>
            <p:ph type="body" idx="1"/>
          </p:nvPr>
        </p:nvSpPr>
        <p:spPr/>
        <p:txBody>
          <a:bodyPr/>
          <a:lstStyle/>
          <a:p>
            <a:r>
              <a:rPr lang="en-US" b="1"/>
              <a:t>Secretary McMahon defends ED-HHS reorganization:</a:t>
            </a:r>
            <a:r>
              <a:rPr lang="en-US"/>
              <a:t> At OSEP's national conference, Secretary Linda McMahon reaffirmed the Administration's commitment to IDEA while promoting the June interagency agreement transferring many OSERS functions to HHS, arguing it will improve coordination without changing students' legal rights. </a:t>
            </a:r>
            <a:r>
              <a:rPr lang="en-US" b="1"/>
              <a:t>Opposition to the restructuring continues:</a:t>
            </a:r>
            <a:r>
              <a:rPr lang="en-US"/>
              <a:t> Disability, civil rights, and education organizations—and some members of Congress—continue to argue that moving OSERS functions to HHS could create confusion, weaken accountability, and undermine IDEA implementation. </a:t>
            </a:r>
            <a:r>
              <a:rPr lang="en-US" b="1"/>
              <a:t>Senate HELP Committee advances legislation to keep OSERS at ED:</a:t>
            </a:r>
            <a:r>
              <a:rPr lang="en-US"/>
              <a:t> This month, the Senate HELP Committee approved bipartisan legislation that would require the Office of Special Education and Rehabilitative Services (OSERS), including the Rehabilitation Services Administration (RSA), to remain within the Department of Education. The bill now awaits consideration by the full Senate. </a:t>
            </a:r>
            <a:r>
              <a:rPr lang="en-US" b="1"/>
              <a:t>OSEP outlines future priorities:</a:t>
            </a:r>
            <a:r>
              <a:rPr lang="en-US"/>
              <a:t> Acting Assistant Secretary Kelly Rogers acknowledged ongoing challenges, including IDEA noncompliance, achievement gaps, and graduation disparities, while emphasizing a focus on modernizing oversight, improving data use, and sharing state-led best practices to improve outcomes for students with disabilities.</a:t>
            </a:r>
            <a:endParaRPr lang="en-US">
              <a:ea typeface="Calibri"/>
              <a:cs typeface="Calibri"/>
            </a:endParaRPr>
          </a:p>
        </p:txBody>
      </p:sp>
      <p:sp>
        <p:nvSpPr>
          <p:cNvPr id="4" name="Slide Number Placeholder 3">
            <a:extLst>
              <a:ext uri="{FF2B5EF4-FFF2-40B4-BE49-F238E27FC236}">
                <a16:creationId xmlns:a16="http://schemas.microsoft.com/office/drawing/2014/main" id="{DF67CB1E-C6E4-D383-7109-C4AB9226669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C83497-73C4-47F8-A748-2E4F1A1B67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57175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6C895F-EB7A-44A4-0056-A123534EB4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039A95-A1B3-BD0A-6496-A866AFFE16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2FBD11-1FA4-C01A-886C-47C4F23A2160}"/>
              </a:ext>
            </a:extLst>
          </p:cNvPr>
          <p:cNvSpPr>
            <a:spLocks noGrp="1"/>
          </p:cNvSpPr>
          <p:nvPr>
            <p:ph type="body" idx="1"/>
          </p:nvPr>
        </p:nvSpPr>
        <p:spPr/>
        <p:txBody>
          <a:bodyPr/>
          <a:lstStyle/>
          <a:p>
            <a:r>
              <a:rPr lang="en-US" sz="1200" b="0" i="0" kern="1200">
                <a:solidFill>
                  <a:schemeClr val="tx1"/>
                </a:solidFill>
                <a:effectLst/>
                <a:latin typeface="+mn-lt"/>
                <a:ea typeface="+mn-ea"/>
                <a:cs typeface="+mn-cs"/>
              </a:rPr>
              <a:t>After months of speculation, today the Trump administration </a:t>
            </a:r>
            <a:r>
              <a:rPr lang="en-US" sz="1200" b="0" i="0" kern="1200">
                <a:solidFill>
                  <a:schemeClr val="tx1"/>
                </a:solidFill>
                <a:effectLst/>
                <a:latin typeface="+mn-lt"/>
                <a:ea typeface="+mn-ea"/>
                <a:cs typeface="+mn-cs"/>
                <a:hlinkClick r:id="rId3"/>
              </a:rPr>
              <a:t>released</a:t>
            </a:r>
            <a:r>
              <a:rPr lang="en-US" sz="1200" b="0" i="0" kern="1200">
                <a:solidFill>
                  <a:schemeClr val="tx1"/>
                </a:solidFill>
                <a:effectLst/>
                <a:latin typeface="+mn-lt"/>
                <a:ea typeface="+mn-ea"/>
                <a:cs typeface="+mn-cs"/>
              </a:rPr>
              <a:t> a new proposed rule, “Reducing Federal Burdens for Head Start Programs.” If enacted, the rule would fundamentally transform the Head Start program by rescinding its entire regulatory foundation and replacing it with a dramatically scaled-back set of requirements. A 60-day public comment period </a:t>
            </a:r>
            <a:r>
              <a:rPr lang="en-US" sz="1200" b="0" i="0" kern="1200">
                <a:solidFill>
                  <a:schemeClr val="tx1"/>
                </a:solidFill>
                <a:effectLst/>
                <a:latin typeface="+mn-lt"/>
                <a:ea typeface="+mn-ea"/>
                <a:cs typeface="+mn-cs"/>
                <a:hlinkClick r:id="rId4"/>
              </a:rPr>
              <a:t>should open tomorrow</a:t>
            </a:r>
            <a:r>
              <a:rPr lang="en-US" sz="1200" b="0" i="0" kern="1200">
                <a:solidFill>
                  <a:schemeClr val="tx1"/>
                </a:solidFill>
                <a:effectLst/>
                <a:latin typeface="+mn-lt"/>
                <a:ea typeface="+mn-ea"/>
                <a:cs typeface="+mn-cs"/>
              </a:rPr>
              <a:t>, meaning comments are due in early October.</a:t>
            </a:r>
          </a:p>
          <a:p>
            <a:r>
              <a:rPr lang="en-US" sz="1200" b="0" i="0" kern="1200">
                <a:solidFill>
                  <a:schemeClr val="tx1"/>
                </a:solidFill>
                <a:effectLst/>
                <a:latin typeface="+mn-lt"/>
                <a:ea typeface="+mn-ea"/>
                <a:cs typeface="+mn-cs"/>
              </a:rPr>
              <a:t>The administration frames the proposed changes as reducing bureaucratic burden and expanding access. Critics will recognize it for what it is: a sweeping rollback of the federal standards that have defined Head Start’s quality and scope for decades.</a:t>
            </a:r>
          </a:p>
          <a:p>
            <a:endParaRPr lang="en-US" sz="1200" b="1" kern="1200">
              <a:solidFill>
                <a:schemeClr val="tx1"/>
              </a:solidFill>
              <a:effectLst/>
              <a:latin typeface="+mn-lt"/>
              <a:ea typeface="+mn-ea"/>
              <a:cs typeface="+mn-cs"/>
            </a:endParaRPr>
          </a:p>
          <a:p>
            <a:endParaRPr lang="en-US" sz="1200" b="1" kern="1200">
              <a:solidFill>
                <a:schemeClr val="tx1"/>
              </a:solidFill>
              <a:effectLst/>
              <a:latin typeface="+mn-lt"/>
              <a:ea typeface="+mn-ea"/>
              <a:cs typeface="+mn-cs"/>
            </a:endParaRP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Health Services</a:t>
            </a:r>
          </a:p>
          <a:p>
            <a:r>
              <a:rPr lang="en-US" sz="1200" b="0" i="0" kern="1200">
                <a:solidFill>
                  <a:schemeClr val="tx1"/>
                </a:solidFill>
                <a:effectLst/>
                <a:latin typeface="+mn-lt"/>
                <a:ea typeface="+mn-ea"/>
                <a:cs typeface="+mn-cs"/>
              </a:rPr>
              <a:t>Head Start has long served as a critical health care touchpoint for children who have no other access to services. The proposed rule removes federal requirements for health screenings, dental exams, vision and hearing assessments, monthly mental health consultation, health determinations, and assistance navigating health insurance. The statutory requirement for screenings technically remains in the Head Start Act, but the specific timelines, processes, and accountability mechanisms that ensure they actually happen are gone. For many children enrolled in Head Start, these screenings are the only way developmental delays, vision problems, and other treatable conditions get identified early.</a:t>
            </a:r>
          </a:p>
          <a:p>
            <a:endParaRPr lang="en-US" sz="1200" b="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A0744C33-725B-9F02-3B59-0E9611F6069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C83497-73C4-47F8-A748-2E4F1A1B67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64217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26AA5-E8C7-4AB6-A4F0-0E5A0ADE0B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6D2F64-10A4-9F29-36AA-E1D03876EF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D310AE-70B0-B3E1-3CF8-9C0707E32F52}"/>
              </a:ext>
            </a:extLst>
          </p:cNvPr>
          <p:cNvSpPr>
            <a:spLocks noGrp="1"/>
          </p:cNvSpPr>
          <p:nvPr>
            <p:ph type="body" idx="1"/>
          </p:nvPr>
        </p:nvSpPr>
        <p:spPr/>
        <p:txBody>
          <a:bodyPr/>
          <a:lstStyle/>
          <a:p>
            <a:pPr lvl="0"/>
            <a:r>
              <a:rPr lang="en-US" sz="1200" kern="1200" err="1">
                <a:solidFill>
                  <a:schemeClr val="tx1"/>
                </a:solidFill>
                <a:effectLst/>
                <a:latin typeface="+mn-lt"/>
                <a:ea typeface="+mn-ea"/>
                <a:cs typeface="+mn-cs"/>
              </a:rPr>
              <a:t>ustice</a:t>
            </a:r>
            <a:r>
              <a:rPr lang="en-US" sz="1200" kern="1200">
                <a:solidFill>
                  <a:schemeClr val="tx1"/>
                </a:solidFill>
                <a:effectLst/>
                <a:latin typeface="+mn-lt"/>
                <a:ea typeface="+mn-ea"/>
                <a:cs typeface="+mn-cs"/>
              </a:rPr>
              <a:t> Department Memo Raises Concerns About Community Integration</a:t>
            </a:r>
            <a:endParaRPr lang="en-US" sz="1400" kern="1200">
              <a:solidFill>
                <a:schemeClr val="tx1"/>
              </a:solidFill>
              <a:effectLst/>
              <a:latin typeface="+mn-lt"/>
              <a:ea typeface="+mn-ea"/>
              <a:cs typeface="+mn-cs"/>
            </a:endParaRPr>
          </a:p>
          <a:p>
            <a:pPr lvl="1"/>
            <a:r>
              <a:rPr lang="en-US" sz="1200" kern="1200">
                <a:solidFill>
                  <a:schemeClr val="tx1"/>
                </a:solidFill>
                <a:effectLst/>
                <a:latin typeface="+mn-lt"/>
                <a:ea typeface="+mn-ea"/>
                <a:cs typeface="+mn-cs"/>
              </a:rPr>
              <a:t>In June, the Department of Justice issued a memo that disability advocates believe could weaken federal support for community integration rights established under the ADA and the Supreme Court's Olmstead decision.</a:t>
            </a:r>
            <a:endParaRPr lang="en-US" sz="1400" kern="1200">
              <a:solidFill>
                <a:schemeClr val="tx1"/>
              </a:solidFill>
              <a:effectLst/>
              <a:latin typeface="+mn-lt"/>
              <a:ea typeface="+mn-ea"/>
              <a:cs typeface="+mn-cs"/>
            </a:endParaRPr>
          </a:p>
          <a:p>
            <a:pPr lvl="1"/>
            <a:r>
              <a:rPr lang="en-US" sz="1200" kern="1200">
                <a:solidFill>
                  <a:schemeClr val="tx1"/>
                </a:solidFill>
                <a:effectLst/>
                <a:latin typeface="+mn-lt"/>
                <a:ea typeface="+mn-ea"/>
                <a:cs typeface="+mn-cs"/>
              </a:rPr>
              <a:t>The memo says that states may not be legally required to provide certain community-based services that allow people with disabilities to live in their homes and communities rather than institutions. Disability organizations across the country have expressed concern that this position could undermine decades of progress toward community living and self-determination.</a:t>
            </a:r>
            <a:endParaRPr lang="en-US" sz="1400" kern="1200">
              <a:solidFill>
                <a:schemeClr val="tx1"/>
              </a:solidFill>
              <a:effectLst/>
              <a:latin typeface="+mn-lt"/>
              <a:ea typeface="+mn-ea"/>
              <a:cs typeface="+mn-cs"/>
            </a:endParaRPr>
          </a:p>
          <a:p>
            <a:pPr lvl="1"/>
            <a:r>
              <a:rPr lang="en-US" sz="1200" kern="1200">
                <a:solidFill>
                  <a:schemeClr val="tx1"/>
                </a:solidFill>
                <a:effectLst/>
                <a:latin typeface="+mn-lt"/>
                <a:ea typeface="+mn-ea"/>
                <a:cs typeface="+mn-cs"/>
              </a:rPr>
              <a:t>Update: In mid-July 2026, the United States Department of Justice (DOJ) published a notice about long-standing federal guidance on disability rights. Many states and courts have relied on this guidance for more than a decade, but the DOJ now says it is not enforceable.</a:t>
            </a:r>
            <a:endParaRPr lang="en-US" sz="1400" kern="1200">
              <a:solidFill>
                <a:schemeClr val="tx1"/>
              </a:solidFill>
              <a:effectLst/>
              <a:latin typeface="+mn-lt"/>
              <a:ea typeface="+mn-ea"/>
              <a:cs typeface="+mn-cs"/>
            </a:endParaRPr>
          </a:p>
          <a:p>
            <a:pPr lvl="1"/>
            <a:r>
              <a:rPr lang="en-US" sz="1200" kern="1200">
                <a:solidFill>
                  <a:schemeClr val="tx1"/>
                </a:solidFill>
                <a:effectLst/>
                <a:latin typeface="+mn-lt"/>
                <a:ea typeface="+mn-ea"/>
                <a:cs typeface="+mn-cs"/>
              </a:rPr>
              <a:t>The notice focuses on the DOJ’s 2011 Statement of the Department of Justice on Enforcement of the Integration Mandate of Title II of the Americans with Disabilities Act and Olmstead v. L.C. The statement was later updated and is commonly called the “Olmstead guidance.” The DOJ said it will no longer rely on this guidance when enforcing Title II of the Americans with Disabilities Act (ADA).</a:t>
            </a:r>
            <a:endParaRPr lang="en-US" sz="1400" kern="1200">
              <a:solidFill>
                <a:schemeClr val="tx1"/>
              </a:solidFill>
              <a:effectLst/>
              <a:latin typeface="+mn-lt"/>
              <a:ea typeface="+mn-ea"/>
              <a:cs typeface="+mn-cs"/>
            </a:endParaRPr>
          </a:p>
          <a:p>
            <a:pPr lvl="1"/>
            <a:r>
              <a:rPr lang="en-US" sz="1200" kern="1200">
                <a:solidFill>
                  <a:schemeClr val="tx1"/>
                </a:solidFill>
                <a:effectLst/>
                <a:latin typeface="+mn-lt"/>
                <a:ea typeface="+mn-ea"/>
                <a:cs typeface="+mn-cs"/>
              </a:rPr>
              <a:t>To be clear, the Olmstead decision itself has not been overturned. Neither the ADA nor Section 504 of the Rehabilitation Act has been repealed.</a:t>
            </a:r>
            <a:endParaRPr lang="en-US" sz="1400" kern="1200">
              <a:solidFill>
                <a:schemeClr val="tx1"/>
              </a:solidFill>
              <a:effectLst/>
              <a:latin typeface="+mn-lt"/>
              <a:ea typeface="+mn-ea"/>
              <a:cs typeface="+mn-cs"/>
            </a:endParaRPr>
          </a:p>
          <a:p>
            <a:pPr lvl="1"/>
            <a:r>
              <a:rPr lang="en-US" sz="1200" kern="1200">
                <a:solidFill>
                  <a:schemeClr val="tx1"/>
                </a:solidFill>
                <a:effectLst/>
                <a:latin typeface="+mn-lt"/>
                <a:ea typeface="+mn-ea"/>
                <a:cs typeface="+mn-cs"/>
              </a:rPr>
              <a:t>What has changed is narrower, but still significant. Guidance documents, by their nature, are not laws. Rather, they explain how an agency interprets and plans to enforce existing law.</a:t>
            </a:r>
            <a:endParaRPr lang="en-US" sz="1400" kern="1200">
              <a:solidFill>
                <a:schemeClr val="tx1"/>
              </a:solidFill>
              <a:effectLst/>
              <a:latin typeface="+mn-lt"/>
              <a:ea typeface="+mn-ea"/>
              <a:cs typeface="+mn-cs"/>
            </a:endParaRPr>
          </a:p>
          <a:p>
            <a:pPr lvl="1"/>
            <a:r>
              <a:rPr lang="en-US" sz="1200" kern="1200">
                <a:solidFill>
                  <a:schemeClr val="tx1"/>
                </a:solidFill>
                <a:effectLst/>
                <a:latin typeface="+mn-lt"/>
                <a:ea typeface="+mn-ea"/>
                <a:cs typeface="+mn-cs"/>
              </a:rPr>
              <a:t>DOJ’s new notice clarifies that its Olmstead guidance was always just that: nonbinding guidance, not a legal requirement. The department says it plans to revisit the guidance in light of the recent Loper Bright Supreme Court case and in the meantime will not use the guidance as a basis for enforcement action.</a:t>
            </a:r>
            <a:endParaRPr lang="en-US" sz="1400" kern="1200">
              <a:solidFill>
                <a:schemeClr val="tx1"/>
              </a:solidFill>
              <a:effectLst/>
              <a:latin typeface="+mn-lt"/>
              <a:ea typeface="+mn-ea"/>
              <a:cs typeface="+mn-cs"/>
            </a:endParaRPr>
          </a:p>
          <a:p>
            <a:pPr lvl="1"/>
            <a:r>
              <a:rPr lang="en-US" sz="1200" kern="1200">
                <a:solidFill>
                  <a:schemeClr val="tx1"/>
                </a:solidFill>
                <a:effectLst/>
                <a:latin typeface="+mn-lt"/>
                <a:ea typeface="+mn-ea"/>
                <a:cs typeface="+mn-cs"/>
              </a:rPr>
              <a:t>This follows an earlier, more sweeping move. In June 2026, DOJ’s Office of Legal Counsel issued an opinion arguing that Olmstead never established a broad “integration mandate” in the first place. It stated that current federal regulations requiring community-based services may go beyond what the law actually requires.</a:t>
            </a:r>
            <a:endParaRPr lang="en-US" sz="1400" kern="1200">
              <a:solidFill>
                <a:schemeClr val="tx1"/>
              </a:solidFill>
              <a:effectLst/>
              <a:latin typeface="+mn-lt"/>
              <a:ea typeface="+mn-ea"/>
              <a:cs typeface="+mn-cs"/>
            </a:endParaRPr>
          </a:p>
          <a:p>
            <a:endParaRPr lang="en-US"/>
          </a:p>
          <a:p>
            <a:endParaRPr lang="en-US">
              <a:ea typeface="Calibri"/>
              <a:cs typeface="Calibri"/>
            </a:endParaRPr>
          </a:p>
        </p:txBody>
      </p:sp>
      <p:sp>
        <p:nvSpPr>
          <p:cNvPr id="4" name="Slide Number Placeholder 3">
            <a:extLst>
              <a:ext uri="{FF2B5EF4-FFF2-40B4-BE49-F238E27FC236}">
                <a16:creationId xmlns:a16="http://schemas.microsoft.com/office/drawing/2014/main" id="{3C5E76D5-4E86-DCA5-76D5-22CD8894DEE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C83497-73C4-47F8-A748-2E4F1A1B67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79730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193291-3D45-3573-6C7F-EAB437B574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6FC676-5959-25C4-06A6-3F65DBA799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22CF8D-439B-2A2C-B7A6-294A0B05AEDF}"/>
              </a:ext>
            </a:extLst>
          </p:cNvPr>
          <p:cNvSpPr>
            <a:spLocks noGrp="1"/>
          </p:cNvSpPr>
          <p:nvPr>
            <p:ph type="body" idx="1"/>
          </p:nvPr>
        </p:nvSpPr>
        <p:spPr/>
        <p:txBody>
          <a:bodyPr/>
          <a:lstStyle/>
          <a:p>
            <a:r>
              <a:rPr lang="en-US" sz="1200" b="1" i="0" u="none" strike="noStrike" kern="1200">
                <a:solidFill>
                  <a:schemeClr val="tx1"/>
                </a:solidFill>
                <a:effectLst/>
                <a:latin typeface="+mn-lt"/>
                <a:ea typeface="+mn-ea"/>
                <a:cs typeface="+mn-cs"/>
                <a:hlinkClick r:id="rId3" tooltip="https://news.aucd.org/lt.php?x=4lZy~GE7KnCi5sB5_dPKWOhr1XRSjd92j~Y0k8XKUnmZEK37zUy7x.dr1HGRzk~w_x6wXHDHIGGh5HKKyNyYUeJu1XQ"/>
              </a:rPr>
              <a:t>Community Transition Trainers: Living Independently With Disabilities</a:t>
            </a:r>
            <a:endParaRPr lang="en-US" sz="1200" b="0" i="0" kern="1200">
              <a:solidFill>
                <a:schemeClr val="tx1"/>
              </a:solidFill>
              <a:effectLst/>
              <a:latin typeface="+mn-lt"/>
              <a:ea typeface="+mn-ea"/>
              <a:cs typeface="+mn-cs"/>
            </a:endParaRPr>
          </a:p>
          <a:p>
            <a:r>
              <a:rPr lang="en-US" sz="1200" b="0" i="1" kern="1200">
                <a:solidFill>
                  <a:schemeClr val="tx1"/>
                </a:solidFill>
                <a:effectLst/>
                <a:latin typeface="+mn-lt"/>
                <a:ea typeface="+mn-ea"/>
                <a:cs typeface="+mn-cs"/>
              </a:rPr>
              <a:t>Thursday, August 13, 2026, 1:00 PM - 2:00 PM ET</a:t>
            </a:r>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The Community Transition Trainers (CTT) program by the Michigan Developmental Disabilities Institute offers free virtual presentations and workshops to help people with disabilities, families, and support agencies learn about independent living, housing options, and community participation</a:t>
            </a:r>
          </a:p>
          <a:p>
            <a:endParaRPr lang="en-US">
              <a:ea typeface="Calibri"/>
              <a:cs typeface="Calibri"/>
            </a:endParaRPr>
          </a:p>
        </p:txBody>
      </p:sp>
      <p:sp>
        <p:nvSpPr>
          <p:cNvPr id="4" name="Slide Number Placeholder 3">
            <a:extLst>
              <a:ext uri="{FF2B5EF4-FFF2-40B4-BE49-F238E27FC236}">
                <a16:creationId xmlns:a16="http://schemas.microsoft.com/office/drawing/2014/main" id="{158D14C5-D172-A208-ACA7-1D1BC12AA74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C83497-73C4-47F8-A748-2E4F1A1B67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74557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DA467-F17F-A0CD-986E-933E6FC96F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D676E9-380E-3091-4770-DD564888C5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0F60FE-F887-A548-EF1D-A7DC645772CD}"/>
              </a:ext>
            </a:extLst>
          </p:cNvPr>
          <p:cNvSpPr>
            <a:spLocks noGrp="1"/>
          </p:cNvSpPr>
          <p:nvPr>
            <p:ph type="body" idx="1"/>
          </p:nvPr>
        </p:nvSpPr>
        <p:spPr/>
        <p:txBody>
          <a:bodyPr/>
          <a:lstStyle/>
          <a:p>
            <a:r>
              <a:rPr lang="en-US">
                <a:ea typeface="Calibri"/>
                <a:cs typeface="Calibri"/>
              </a:rPr>
              <a:t>CEDC Access for All: Building Digital and Document Accessibility Skills – Social Media Accessibility: Creating Inclusive Online Content</a:t>
            </a:r>
          </a:p>
          <a:p>
            <a:r>
              <a:rPr lang="en-US">
                <a:ea typeface="Calibri"/>
                <a:cs typeface="Calibri"/>
              </a:rPr>
              <a:t>Thursday, August 20, 2026, 12:00 PM - 1:00 PM ET</a:t>
            </a:r>
          </a:p>
          <a:p>
            <a:endParaRPr lang="en-US">
              <a:ea typeface="Calibri"/>
              <a:cs typeface="Calibri"/>
            </a:endParaRPr>
          </a:p>
          <a:p>
            <a:r>
              <a:rPr lang="en-US">
                <a:ea typeface="Calibri"/>
                <a:cs typeface="Calibri"/>
              </a:rPr>
              <a:t>The CEDC's Access for All: Building Digital and Document Accessibility Skills series continues with the first session in a three-part series on Social Media Accessibility: Creating Inclusive Online Content. Participants will learn best practices for creating accessible social media posts and communications. The training will be led by Dr. Hillary Goldthwait-Fowles, ATP, an Instructional Design Specialist at Kennedy Krieger Institute. All are welcome to attend the full CEDC Quarterly Meeting or join for the training session.</a:t>
            </a:r>
          </a:p>
        </p:txBody>
      </p:sp>
      <p:sp>
        <p:nvSpPr>
          <p:cNvPr id="4" name="Slide Number Placeholder 3">
            <a:extLst>
              <a:ext uri="{FF2B5EF4-FFF2-40B4-BE49-F238E27FC236}">
                <a16:creationId xmlns:a16="http://schemas.microsoft.com/office/drawing/2014/main" id="{B0E2F0A1-9DE4-4506-BB0C-FC5AE7DAFD4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C83497-73C4-47F8-A748-2E4F1A1B67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4282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C83497-73C4-47F8-A748-2E4F1A1B6711}" type="slidenum">
              <a:rPr lang="en-US" smtClean="0"/>
              <a:t>25</a:t>
            </a:fld>
            <a:endParaRPr lang="en-US"/>
          </a:p>
        </p:txBody>
      </p:sp>
    </p:spTree>
    <p:extLst>
      <p:ext uri="{BB962C8B-B14F-4D97-AF65-F5344CB8AC3E}">
        <p14:creationId xmlns:p14="http://schemas.microsoft.com/office/powerpoint/2010/main" val="12113919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6FA76-57A0-DBBF-9C5C-FCE14FC1A5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3F2818-13EA-2CD6-D408-9B1AD213239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702462A-9CC9-7B4A-2640-A6CE2DA118C7}"/>
              </a:ext>
            </a:extLst>
          </p:cNvPr>
          <p:cNvSpPr>
            <a:spLocks noGrp="1"/>
          </p:cNvSpPr>
          <p:nvPr>
            <p:ph type="body" idx="1"/>
          </p:nvPr>
        </p:nvSpPr>
        <p:spPr/>
        <p:txBody>
          <a:bodyPr/>
          <a:lstStyle/>
          <a:p>
            <a:r>
              <a:rPr lang="en-US"/>
              <a:t>[Repeat of text from the photo’s alt text] A line chart with four lines, comparing the employment-to-population ratio trend lines from nTIDE, which uses CPS monthly data (June 2008-March 2026) and the Annual Report, which uses ACS annual data (2008-2024).  Basically, the trend lines from the annual report (one for people with disabilities and one for people without disabilities) are overlayed on top of the standard trend lines from nTIDE.  Overall, they follow the same pattern, which acts to verify the two data sources. The trend lines for from nTIDE are always lower than those of the Annual Report, in part because nTIDE includes 16 and 17 year olds, who are less likely to be employed.</a:t>
            </a:r>
          </a:p>
        </p:txBody>
      </p:sp>
      <p:sp>
        <p:nvSpPr>
          <p:cNvPr id="4" name="Slide Number Placeholder 3">
            <a:extLst>
              <a:ext uri="{FF2B5EF4-FFF2-40B4-BE49-F238E27FC236}">
                <a16:creationId xmlns:a16="http://schemas.microsoft.com/office/drawing/2014/main" id="{696AEF2F-19EE-71EA-FC47-40A3BF45BAD8}"/>
              </a:ext>
            </a:extLst>
          </p:cNvPr>
          <p:cNvSpPr>
            <a:spLocks noGrp="1"/>
          </p:cNvSpPr>
          <p:nvPr>
            <p:ph type="sldNum" sz="quarter" idx="5"/>
          </p:nvPr>
        </p:nvSpPr>
        <p:spPr/>
        <p:txBody>
          <a:bodyPr/>
          <a:lstStyle/>
          <a:p>
            <a:fld id="{3DC83497-73C4-47F8-A748-2E4F1A1B6711}" type="slidenum">
              <a:rPr lang="en-US" smtClean="0"/>
              <a:t>56</a:t>
            </a:fld>
            <a:endParaRPr lang="en-US"/>
          </a:p>
        </p:txBody>
      </p:sp>
    </p:spTree>
    <p:extLst>
      <p:ext uri="{BB962C8B-B14F-4D97-AF65-F5344CB8AC3E}">
        <p14:creationId xmlns:p14="http://schemas.microsoft.com/office/powerpoint/2010/main" val="22706918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C83497-73C4-47F8-A748-2E4F1A1B6711}" type="slidenum">
              <a:rPr lang="en-US" smtClean="0"/>
              <a:t>6</a:t>
            </a:fld>
            <a:endParaRPr lang="en-US"/>
          </a:p>
        </p:txBody>
      </p:sp>
    </p:spTree>
    <p:extLst>
      <p:ext uri="{BB962C8B-B14F-4D97-AF65-F5344CB8AC3E}">
        <p14:creationId xmlns:p14="http://schemas.microsoft.com/office/powerpoint/2010/main" val="32478789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84327-2A48-39C0-9D3C-B684AE60FB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20DAE6-6155-AEB2-621D-70543B06774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0B5A2C1-FBED-6253-F641-DED7B90C78A3}"/>
              </a:ext>
            </a:extLst>
          </p:cNvPr>
          <p:cNvSpPr>
            <a:spLocks noGrp="1"/>
          </p:cNvSpPr>
          <p:nvPr>
            <p:ph type="body" idx="1"/>
          </p:nvPr>
        </p:nvSpPr>
        <p:spPr/>
        <p:txBody>
          <a:bodyPr/>
          <a:lstStyle/>
          <a:p>
            <a:r>
              <a:rPr lang="en-US"/>
              <a:t>Blank page other than the title.</a:t>
            </a:r>
          </a:p>
        </p:txBody>
      </p:sp>
      <p:sp>
        <p:nvSpPr>
          <p:cNvPr id="4" name="Slide Number Placeholder 3">
            <a:extLst>
              <a:ext uri="{FF2B5EF4-FFF2-40B4-BE49-F238E27FC236}">
                <a16:creationId xmlns:a16="http://schemas.microsoft.com/office/drawing/2014/main" id="{972DBC39-4545-DD83-8636-50840C6837E7}"/>
              </a:ext>
            </a:extLst>
          </p:cNvPr>
          <p:cNvSpPr>
            <a:spLocks noGrp="1"/>
          </p:cNvSpPr>
          <p:nvPr>
            <p:ph type="sldNum" sz="quarter" idx="5"/>
          </p:nvPr>
        </p:nvSpPr>
        <p:spPr/>
        <p:txBody>
          <a:bodyPr/>
          <a:lstStyle/>
          <a:p>
            <a:fld id="{3DC83497-73C4-47F8-A748-2E4F1A1B6711}" type="slidenum">
              <a:rPr lang="en-US" smtClean="0"/>
              <a:t>11</a:t>
            </a:fld>
            <a:endParaRPr lang="en-US"/>
          </a:p>
        </p:txBody>
      </p:sp>
    </p:spTree>
    <p:extLst>
      <p:ext uri="{BB962C8B-B14F-4D97-AF65-F5344CB8AC3E}">
        <p14:creationId xmlns:p14="http://schemas.microsoft.com/office/powerpoint/2010/main" val="41670640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B36DF-76AA-5C2D-00D1-DD8F62C8D5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530757-E132-9126-337F-00C8C46EA9F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0232968-175A-B6B4-8699-6BD13E78AE11}"/>
              </a:ext>
            </a:extLst>
          </p:cNvPr>
          <p:cNvSpPr>
            <a:spLocks noGrp="1"/>
          </p:cNvSpPr>
          <p:nvPr>
            <p:ph type="body" idx="1"/>
          </p:nvPr>
        </p:nvSpPr>
        <p:spPr/>
        <p:txBody>
          <a:bodyPr/>
          <a:lstStyle/>
          <a:p>
            <a:r>
              <a:rPr lang="en-US"/>
              <a:t>Chart Details:</a:t>
            </a:r>
          </a:p>
          <a:p>
            <a:r>
              <a:rPr lang="en-US"/>
              <a:t>The data series starts in June 2008 during the Great Recession which lasted until Mid-2009.  The COVID-19 Recession started in April 2020 and last for two months.</a:t>
            </a:r>
          </a:p>
          <a:p>
            <a:r>
              <a:rPr lang="en-US"/>
              <a:t>Visible Data points (highlights start of the series, the lowest point pre-covid, the points right before and after the Covid-19 recession hit, and the current Employment-to-Population Ratio</a:t>
            </a:r>
          </a:p>
          <a:p>
            <a:r>
              <a:rPr lang="en-US"/>
              <a:t>People without Disabilities:</a:t>
            </a:r>
          </a:p>
          <a:p>
            <a:pPr marL="171450" indent="-171450">
              <a:buFont typeface="Arial" panose="020B0604020202020204" pitchFamily="34" charset="0"/>
              <a:buChar char="•"/>
            </a:pPr>
            <a:r>
              <a:rPr lang="en-US"/>
              <a:t>June 2008 74.9</a:t>
            </a:r>
          </a:p>
          <a:p>
            <a:pPr marL="171450" indent="-171450">
              <a:buFont typeface="Arial" panose="020B0604020202020204" pitchFamily="34" charset="0"/>
              <a:buChar char="•"/>
            </a:pPr>
            <a:r>
              <a:rPr lang="en-US"/>
              <a:t>January 2010 (lowest point pre-covid) 68.8</a:t>
            </a:r>
          </a:p>
          <a:p>
            <a:pPr marL="171450" indent="-171450">
              <a:buFont typeface="Arial" panose="020B0604020202020204" pitchFamily="34" charset="0"/>
              <a:buChar char="•"/>
            </a:pPr>
            <a:r>
              <a:rPr lang="en-US"/>
              <a:t>February 2020 74.8</a:t>
            </a:r>
          </a:p>
          <a:p>
            <a:pPr marL="171450" indent="-171450">
              <a:buFont typeface="Arial" panose="020B0604020202020204" pitchFamily="34" charset="0"/>
              <a:buChar char="•"/>
            </a:pPr>
            <a:r>
              <a:rPr lang="en-US"/>
              <a:t>April 2020 (Covid-19 Recession hits) 63.2 (lowest point)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a:solidFill>
                  <a:schemeClr val="tx1"/>
                </a:solidFill>
                <a:effectLst/>
                <a:latin typeface="+mn-lt"/>
                <a:ea typeface="+mn-ea"/>
                <a:cs typeface="+mn-cs"/>
              </a:rPr>
              <a:t>November 2025 74.9</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a:solidFill>
                  <a:schemeClr val="tx1"/>
                </a:solidFill>
                <a:effectLst/>
                <a:latin typeface="+mn-lt"/>
                <a:ea typeface="+mn-ea"/>
                <a:cs typeface="+mn-cs"/>
              </a:rPr>
              <a:t>June 2026 74.8</a:t>
            </a:r>
            <a:r>
              <a:rPr lang="en-US">
                <a:effectLst/>
              </a:rPr>
              <a:t> </a:t>
            </a:r>
          </a:p>
          <a:p>
            <a:endParaRPr lang="en-US">
              <a:effectLst/>
            </a:endParaRPr>
          </a:p>
          <a:p>
            <a:pPr marL="0" indent="0">
              <a:buFont typeface="Arial" panose="020B0604020202020204" pitchFamily="34" charset="0"/>
              <a:buNone/>
            </a:pPr>
            <a:r>
              <a:rPr lang="en-US"/>
              <a:t>People with Disabilities:</a:t>
            </a:r>
          </a:p>
          <a:p>
            <a:pPr marL="171450" indent="-171450">
              <a:buFont typeface="Arial" panose="020B0604020202020204" pitchFamily="34" charset="0"/>
              <a:buChar char="•"/>
            </a:pPr>
            <a:r>
              <a:rPr lang="en-US"/>
              <a:t>September 2008 32.7</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January 2014 (lowest point pre-covid) 24.1 (lowest point)</a:t>
            </a:r>
          </a:p>
          <a:p>
            <a:pPr marL="171450" indent="-171450">
              <a:buFont typeface="Arial" panose="020B0604020202020204" pitchFamily="34" charset="0"/>
              <a:buChar char="•"/>
            </a:pPr>
            <a:r>
              <a:rPr lang="en-US"/>
              <a:t>March 2020 31.7</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April 2020 (Covid-19 Recession hits) 26.3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a:solidFill>
                  <a:schemeClr val="tx1"/>
                </a:solidFill>
                <a:effectLst/>
                <a:latin typeface="+mn-lt"/>
                <a:ea typeface="+mn-ea"/>
                <a:cs typeface="+mn-cs"/>
              </a:rPr>
              <a:t>November 2025 (all time high) 39.8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a:solidFill>
                  <a:schemeClr val="tx1"/>
                </a:solidFill>
                <a:effectLst/>
                <a:latin typeface="+mn-lt"/>
                <a:ea typeface="+mn-ea"/>
                <a:cs typeface="+mn-cs"/>
              </a:rPr>
              <a:t>June 2026 38</a:t>
            </a:r>
            <a:r>
              <a:rPr lang="en-US">
                <a:effectLst/>
              </a:rPr>
              <a:t> .0</a:t>
            </a:r>
            <a:endParaRPr lang="en-US" sz="1200" b="0" i="0" u="none" strike="noStrike"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3A55D7E2-8B2B-7D7E-D9D0-DF609F505F9D}"/>
              </a:ext>
            </a:extLst>
          </p:cNvPr>
          <p:cNvSpPr>
            <a:spLocks noGrp="1"/>
          </p:cNvSpPr>
          <p:nvPr>
            <p:ph type="sldNum" sz="quarter" idx="5"/>
          </p:nvPr>
        </p:nvSpPr>
        <p:spPr/>
        <p:txBody>
          <a:bodyPr/>
          <a:lstStyle/>
          <a:p>
            <a:fld id="{3DC83497-73C4-47F8-A748-2E4F1A1B6711}" type="slidenum">
              <a:rPr lang="en-US" smtClean="0"/>
              <a:t>12</a:t>
            </a:fld>
            <a:endParaRPr lang="en-US"/>
          </a:p>
        </p:txBody>
      </p:sp>
    </p:spTree>
    <p:extLst>
      <p:ext uri="{BB962C8B-B14F-4D97-AF65-F5344CB8AC3E}">
        <p14:creationId xmlns:p14="http://schemas.microsoft.com/office/powerpoint/2010/main" val="32286682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Chart Details:</a:t>
            </a:r>
          </a:p>
          <a:p>
            <a:r>
              <a:rPr lang="en-US"/>
              <a:t>This is the same trend line as before with the two trendlines extended one month</a:t>
            </a:r>
          </a:p>
          <a:p>
            <a:r>
              <a:rPr lang="en-US"/>
              <a:t>People without Disabilities go from: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a:solidFill>
                  <a:schemeClr val="tx1"/>
                </a:solidFill>
                <a:effectLst/>
                <a:latin typeface="+mn-lt"/>
                <a:ea typeface="+mn-ea"/>
                <a:cs typeface="+mn-cs"/>
              </a:rPr>
              <a:t>June 2026 74.8</a:t>
            </a:r>
            <a:r>
              <a:rPr lang="en-US">
                <a:effectLst/>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a:solidFill>
                  <a:schemeClr val="tx1"/>
                </a:solidFill>
                <a:effectLst/>
                <a:latin typeface="+mn-lt"/>
                <a:ea typeface="+mn-ea"/>
                <a:cs typeface="+mn-cs"/>
              </a:rPr>
              <a:t>July 2026 75.0</a:t>
            </a:r>
            <a:r>
              <a:rPr lang="en-US">
                <a:effectLst/>
              </a:rPr>
              <a:t> </a:t>
            </a:r>
            <a:endParaRPr lang="en-US"/>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People with Disabilities go from: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a:solidFill>
                  <a:schemeClr val="tx1"/>
                </a:solidFill>
                <a:effectLst/>
                <a:latin typeface="+mn-lt"/>
                <a:ea typeface="+mn-ea"/>
                <a:cs typeface="+mn-cs"/>
              </a:rPr>
              <a:t>June 2026 38.0</a:t>
            </a:r>
            <a:r>
              <a:rPr lang="en-US">
                <a:effectLst/>
              </a:rPr>
              <a:t> </a:t>
            </a:r>
            <a:endParaRPr lang="en-US" sz="1200" b="0" i="0" u="none" strike="noStrike" kern="120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a:solidFill>
                  <a:schemeClr val="tx1"/>
                </a:solidFill>
                <a:effectLst/>
                <a:latin typeface="+mn-lt"/>
                <a:ea typeface="+mn-ea"/>
                <a:cs typeface="+mn-cs"/>
              </a:rPr>
              <a:t>July 2026 38.3</a:t>
            </a:r>
            <a:r>
              <a:rPr lang="en-US">
                <a:effectLst/>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effectLs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effectLst/>
            </a:endParaRPr>
          </a:p>
        </p:txBody>
      </p:sp>
      <p:sp>
        <p:nvSpPr>
          <p:cNvPr id="4" name="Slide Number Placeholder 3"/>
          <p:cNvSpPr>
            <a:spLocks noGrp="1"/>
          </p:cNvSpPr>
          <p:nvPr>
            <p:ph type="sldNum" sz="quarter" idx="5"/>
          </p:nvPr>
        </p:nvSpPr>
        <p:spPr/>
        <p:txBody>
          <a:bodyPr/>
          <a:lstStyle/>
          <a:p>
            <a:fld id="{3DC83497-73C4-47F8-A748-2E4F1A1B6711}" type="slidenum">
              <a:rPr lang="en-US" smtClean="0"/>
              <a:t>13</a:t>
            </a:fld>
            <a:endParaRPr lang="en-US"/>
          </a:p>
        </p:txBody>
      </p:sp>
    </p:spTree>
    <p:extLst>
      <p:ext uri="{BB962C8B-B14F-4D97-AF65-F5344CB8AC3E}">
        <p14:creationId xmlns:p14="http://schemas.microsoft.com/office/powerpoint/2010/main" val="38848521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Blank page other than the title.</a:t>
            </a:r>
          </a:p>
        </p:txBody>
      </p:sp>
      <p:sp>
        <p:nvSpPr>
          <p:cNvPr id="4" name="Slide Number Placeholder 3"/>
          <p:cNvSpPr>
            <a:spLocks noGrp="1"/>
          </p:cNvSpPr>
          <p:nvPr>
            <p:ph type="sldNum" sz="quarter" idx="5"/>
          </p:nvPr>
        </p:nvSpPr>
        <p:spPr/>
        <p:txBody>
          <a:bodyPr/>
          <a:lstStyle/>
          <a:p>
            <a:fld id="{3DC83497-73C4-47F8-A748-2E4F1A1B6711}" type="slidenum">
              <a:rPr lang="en-US" smtClean="0"/>
              <a:t>14</a:t>
            </a:fld>
            <a:endParaRPr lang="en-US"/>
          </a:p>
        </p:txBody>
      </p:sp>
    </p:spTree>
    <p:extLst>
      <p:ext uri="{BB962C8B-B14F-4D97-AF65-F5344CB8AC3E}">
        <p14:creationId xmlns:p14="http://schemas.microsoft.com/office/powerpoint/2010/main" val="28423821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D1E7C4-FAB4-C9B3-FCC6-AF2EA16EC0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BC32D2-4317-9A28-9CE2-713AD154AB5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E7AF3F3-5311-5083-8516-54D2423749CE}"/>
              </a:ext>
            </a:extLst>
          </p:cNvPr>
          <p:cNvSpPr>
            <a:spLocks noGrp="1"/>
          </p:cNvSpPr>
          <p:nvPr>
            <p:ph type="body" idx="1"/>
          </p:nvPr>
        </p:nvSpPr>
        <p:spPr/>
        <p:txBody>
          <a:bodyPr/>
          <a:lstStyle/>
          <a:p>
            <a:r>
              <a:rPr lang="en-US"/>
              <a:t>Chart Details:</a:t>
            </a:r>
          </a:p>
          <a:p>
            <a:r>
              <a:rPr lang="en-US"/>
              <a:t>The data series starts in June 2008 during the Great Recession which lasted until Mid-2009.  The COVID-19 Recession started in April 2020 and last for two months.</a:t>
            </a:r>
          </a:p>
          <a:p>
            <a:r>
              <a:rPr lang="en-US"/>
              <a:t>Visible Data points (highlights start of the series, the lowest point pre-covid, the points right before and after the COVID-19 recession hit, and the current labor force participation rate.</a:t>
            </a:r>
          </a:p>
          <a:p>
            <a:r>
              <a:rPr lang="en-US"/>
              <a:t>People without Disabilities:</a:t>
            </a:r>
          </a:p>
          <a:p>
            <a:pPr marL="171450" indent="-171450">
              <a:buFont typeface="Arial" panose="020B0604020202020204" pitchFamily="34" charset="0"/>
              <a:buChar char="•"/>
            </a:pPr>
            <a:r>
              <a:rPr lang="en-US"/>
              <a:t>July 2008 79.5</a:t>
            </a:r>
          </a:p>
          <a:p>
            <a:pPr marL="171450" indent="-171450">
              <a:buFont typeface="Arial" panose="020B0604020202020204" pitchFamily="34" charset="0"/>
              <a:buChar char="•"/>
            </a:pPr>
            <a:r>
              <a:rPr lang="en-US"/>
              <a:t>January 2014 (lowest point pre-covid) 75.6</a:t>
            </a:r>
          </a:p>
          <a:p>
            <a:pPr marL="171450" indent="-171450">
              <a:buFont typeface="Arial" panose="020B0604020202020204" pitchFamily="34" charset="0"/>
              <a:buChar char="•"/>
            </a:pPr>
            <a:r>
              <a:rPr lang="en-US"/>
              <a:t>February 2020 77.7</a:t>
            </a:r>
          </a:p>
          <a:p>
            <a:pPr marL="171450" indent="-171450">
              <a:buFont typeface="Arial" panose="020B0604020202020204" pitchFamily="34" charset="0"/>
              <a:buChar char="•"/>
            </a:pPr>
            <a:r>
              <a:rPr lang="en-US"/>
              <a:t>April 2020 (Covid-19 Recession hits) 73.6 (lowest point)</a:t>
            </a:r>
          </a:p>
          <a:p>
            <a:pPr marL="171450" indent="-171450">
              <a:buFont typeface="Arial" panose="020B0604020202020204" pitchFamily="34" charset="0"/>
              <a:buChar char="•"/>
            </a:pPr>
            <a:r>
              <a:rPr lang="en-US" sz="1200" b="0" i="0" u="none" strike="noStrike" kern="1200">
                <a:solidFill>
                  <a:schemeClr val="tx1"/>
                </a:solidFill>
                <a:effectLst/>
                <a:latin typeface="+mn-lt"/>
                <a:ea typeface="+mn-ea"/>
                <a:cs typeface="+mn-cs"/>
              </a:rPr>
              <a:t>November 2025 78.2</a:t>
            </a:r>
          </a:p>
          <a:p>
            <a:pPr marL="171450" indent="-171450">
              <a:buFont typeface="Arial" panose="020B0604020202020204" pitchFamily="34" charset="0"/>
              <a:buChar char="•"/>
            </a:pPr>
            <a:r>
              <a:rPr lang="en-US" sz="1200" b="0" i="0" u="none" strike="noStrike" kern="1200">
                <a:solidFill>
                  <a:schemeClr val="tx1"/>
                </a:solidFill>
                <a:effectLst/>
                <a:latin typeface="+mn-lt"/>
                <a:ea typeface="+mn-ea"/>
                <a:cs typeface="+mn-cs"/>
              </a:rPr>
              <a:t>June 2026 78.2</a:t>
            </a:r>
            <a:r>
              <a:rPr lang="en-US">
                <a:effectLst/>
              </a:rPr>
              <a:t> </a:t>
            </a:r>
          </a:p>
          <a:p>
            <a:pPr marL="0" indent="0">
              <a:buFont typeface="Arial" panose="020B0604020202020204" pitchFamily="34" charset="0"/>
              <a:buNone/>
            </a:pPr>
            <a:r>
              <a:rPr lang="en-US"/>
              <a:t>People with Disabilities:</a:t>
            </a:r>
          </a:p>
          <a:p>
            <a:pPr marL="171450" indent="-171450">
              <a:buFont typeface="Arial" panose="020B0604020202020204" pitchFamily="34" charset="0"/>
              <a:buChar char="•"/>
            </a:pPr>
            <a:r>
              <a:rPr lang="en-US"/>
              <a:t>September 2008 37.0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January 2014 28.3 (lowest point)</a:t>
            </a:r>
          </a:p>
          <a:p>
            <a:pPr marL="171450" indent="-171450">
              <a:buFont typeface="Arial" panose="020B0604020202020204" pitchFamily="34" charset="0"/>
              <a:buChar char="•"/>
            </a:pPr>
            <a:r>
              <a:rPr lang="en-US"/>
              <a:t>March 2020 34.9</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April 2020 (Covid-19 Recession hits) 32.7</a:t>
            </a:r>
          </a:p>
          <a:p>
            <a:pPr marL="171450" indent="-171450">
              <a:buFont typeface="Arial" panose="020B0604020202020204" pitchFamily="34" charset="0"/>
              <a:buChar char="•"/>
            </a:pPr>
            <a:r>
              <a:rPr lang="en-US" sz="1200" b="0" i="0" u="none" strike="noStrike" kern="1200">
                <a:solidFill>
                  <a:schemeClr val="tx1"/>
                </a:solidFill>
                <a:effectLst/>
                <a:latin typeface="+mn-lt"/>
                <a:ea typeface="+mn-ea"/>
                <a:cs typeface="+mn-cs"/>
              </a:rPr>
              <a:t>November 2025 (all time high) 42.8</a:t>
            </a:r>
          </a:p>
          <a:p>
            <a:pPr marL="171450" indent="-171450">
              <a:buFont typeface="Arial" panose="020B0604020202020204" pitchFamily="34" charset="0"/>
              <a:buChar char="•"/>
            </a:pPr>
            <a:r>
              <a:rPr lang="en-US" sz="1200" b="0" i="0" u="none" strike="noStrike" kern="1200">
                <a:solidFill>
                  <a:schemeClr val="tx1"/>
                </a:solidFill>
                <a:effectLst/>
                <a:latin typeface="+mn-lt"/>
                <a:ea typeface="+mn-ea"/>
                <a:cs typeface="+mn-cs"/>
              </a:rPr>
              <a:t>June 2026 41.8</a:t>
            </a:r>
            <a:endParaRPr lang="en-US">
              <a:effectLst/>
            </a:endParaRPr>
          </a:p>
          <a:p>
            <a:pPr marL="171450" indent="-171450">
              <a:buFont typeface="Arial" panose="020B0604020202020204" pitchFamily="34" charset="0"/>
              <a:buChar char="•"/>
            </a:pPr>
            <a:endParaRPr lang="da-DK" sz="1200" b="0" i="0" u="none" strike="noStrike"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4973F2E5-EF92-B9AB-E852-73FD10005432}"/>
              </a:ext>
            </a:extLst>
          </p:cNvPr>
          <p:cNvSpPr>
            <a:spLocks noGrp="1"/>
          </p:cNvSpPr>
          <p:nvPr>
            <p:ph type="sldNum" sz="quarter" idx="5"/>
          </p:nvPr>
        </p:nvSpPr>
        <p:spPr/>
        <p:txBody>
          <a:bodyPr/>
          <a:lstStyle/>
          <a:p>
            <a:fld id="{3DC83497-73C4-47F8-A748-2E4F1A1B6711}" type="slidenum">
              <a:rPr lang="en-US" smtClean="0"/>
              <a:t>15</a:t>
            </a:fld>
            <a:endParaRPr lang="en-US"/>
          </a:p>
        </p:txBody>
      </p:sp>
    </p:spTree>
    <p:extLst>
      <p:ext uri="{BB962C8B-B14F-4D97-AF65-F5344CB8AC3E}">
        <p14:creationId xmlns:p14="http://schemas.microsoft.com/office/powerpoint/2010/main" val="33013237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1BBE1-269E-41AF-C220-9E4B19C562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A1CF6E-9D85-1525-17CA-1CBA488E5EA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BAE7A3D-DD0C-B178-4DD4-F73FDBB99FAE}"/>
              </a:ext>
            </a:extLst>
          </p:cNvPr>
          <p:cNvSpPr>
            <a:spLocks noGrp="1"/>
          </p:cNvSpPr>
          <p:nvPr>
            <p:ph type="body" idx="1"/>
          </p:nvPr>
        </p:nvSpPr>
        <p:spPr/>
        <p:txBody>
          <a:bodyPr/>
          <a:lstStyle/>
          <a:p>
            <a:r>
              <a:rPr lang="en-US"/>
              <a:t>Chart Details:</a:t>
            </a:r>
          </a:p>
          <a:p>
            <a:r>
              <a:rPr lang="en-US"/>
              <a:t>This is the same trend line as before with the two trendlines extended one month</a:t>
            </a:r>
          </a:p>
          <a:p>
            <a:r>
              <a:rPr lang="en-US"/>
              <a:t>People without Disabilities go from: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a:solidFill>
                  <a:schemeClr val="tx1"/>
                </a:solidFill>
                <a:effectLst/>
                <a:latin typeface="+mn-lt"/>
                <a:ea typeface="+mn-ea"/>
                <a:cs typeface="+mn-cs"/>
              </a:rPr>
              <a:t>June 2026 78.2</a:t>
            </a:r>
            <a:r>
              <a:rPr lang="en-US">
                <a:effectLst/>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a:solidFill>
                  <a:schemeClr val="tx1"/>
                </a:solidFill>
                <a:effectLst/>
                <a:latin typeface="+mn-lt"/>
                <a:ea typeface="+mn-ea"/>
                <a:cs typeface="+mn-cs"/>
              </a:rPr>
              <a:t>July 2026 78.2</a:t>
            </a:r>
            <a:endParaRPr lang="en-US">
              <a:effectLst/>
            </a:endParaRPr>
          </a:p>
          <a:p>
            <a:pPr marL="0" indent="0">
              <a:buFont typeface="Arial" panose="020B0604020202020204" pitchFamily="34" charset="0"/>
              <a:buNone/>
            </a:pPr>
            <a:r>
              <a:rPr lang="en-US"/>
              <a:t>People with Disabilities go from: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a:solidFill>
                  <a:schemeClr val="tx1"/>
                </a:solidFill>
                <a:effectLst/>
                <a:latin typeface="+mn-lt"/>
                <a:ea typeface="+mn-ea"/>
                <a:cs typeface="+mn-cs"/>
              </a:rPr>
              <a:t>June 2026 41.8</a:t>
            </a:r>
            <a:r>
              <a:rPr lang="en-US">
                <a:effectLst/>
              </a:rPr>
              <a:t> </a:t>
            </a:r>
            <a:endParaRPr lang="en-US" sz="1200" b="0" i="0" u="none" strike="noStrike" kern="120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a:solidFill>
                  <a:schemeClr val="tx1"/>
                </a:solidFill>
                <a:effectLst/>
                <a:latin typeface="+mn-lt"/>
                <a:ea typeface="+mn-ea"/>
                <a:cs typeface="+mn-cs"/>
              </a:rPr>
              <a:t>July 2026 42.4</a:t>
            </a:r>
            <a:r>
              <a:rPr lang="en-US">
                <a:effectLst/>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effectLs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0" i="0" u="none" strike="noStrike" kern="1200">
              <a:solidFill>
                <a:schemeClr val="tx1"/>
              </a:solidFill>
              <a:effectLst/>
              <a:latin typeface="+mn-lt"/>
              <a:ea typeface="+mn-ea"/>
              <a:cs typeface="+mn-cs"/>
            </a:endParaRPr>
          </a:p>
          <a:p>
            <a:endParaRPr lang="en-US">
              <a:effectLs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effectLs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a-DK"/>
          </a:p>
        </p:txBody>
      </p:sp>
      <p:sp>
        <p:nvSpPr>
          <p:cNvPr id="4" name="Slide Number Placeholder 3">
            <a:extLst>
              <a:ext uri="{FF2B5EF4-FFF2-40B4-BE49-F238E27FC236}">
                <a16:creationId xmlns:a16="http://schemas.microsoft.com/office/drawing/2014/main" id="{A8CE011E-BB5E-0E74-D1E7-7F34900FB12B}"/>
              </a:ext>
            </a:extLst>
          </p:cNvPr>
          <p:cNvSpPr>
            <a:spLocks noGrp="1"/>
          </p:cNvSpPr>
          <p:nvPr>
            <p:ph type="sldNum" sz="quarter" idx="5"/>
          </p:nvPr>
        </p:nvSpPr>
        <p:spPr/>
        <p:txBody>
          <a:bodyPr/>
          <a:lstStyle/>
          <a:p>
            <a:fld id="{3DC83497-73C4-47F8-A748-2E4F1A1B6711}" type="slidenum">
              <a:rPr lang="en-US" smtClean="0"/>
              <a:t>16</a:t>
            </a:fld>
            <a:endParaRPr lang="en-US"/>
          </a:p>
        </p:txBody>
      </p:sp>
    </p:spTree>
    <p:extLst>
      <p:ext uri="{BB962C8B-B14F-4D97-AF65-F5344CB8AC3E}">
        <p14:creationId xmlns:p14="http://schemas.microsoft.com/office/powerpoint/2010/main" val="30987711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C83497-73C4-47F8-A748-2E4F1A1B67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17013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gi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png"/><Relationship Id="rId1" Type="http://schemas.openxmlformats.org/officeDocument/2006/relationships/slideMaster" Target="../slideMasters/slideMaster3.xml"/><Relationship Id="rId5" Type="http://schemas.openxmlformats.org/officeDocument/2006/relationships/image" Target="../media/image19.png"/><Relationship Id="rId4" Type="http://schemas.openxmlformats.org/officeDocument/2006/relationships/image" Target="../media/image4.gif"/></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png"/><Relationship Id="rId1" Type="http://schemas.openxmlformats.org/officeDocument/2006/relationships/slideMaster" Target="../slideMasters/slideMaster4.xml"/><Relationship Id="rId5" Type="http://schemas.openxmlformats.org/officeDocument/2006/relationships/image" Target="../media/image4.gif"/><Relationship Id="rId4" Type="http://schemas.openxmlformats.org/officeDocument/2006/relationships/image" Target="../media/image21.jpe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C2757830-8643-4967-8DD9-8E24B889F66B}"/>
              </a:ext>
              <a:ext uri="{C183D7F6-B498-43B3-948B-1728B52AA6E4}">
                <adec:decorative xmlns:adec="http://schemas.microsoft.com/office/drawing/2017/decorative" val="1"/>
              </a:ext>
            </a:extLst>
          </p:cNvPr>
          <p:cNvSpPr txBox="1">
            <a:spLocks/>
          </p:cNvSpPr>
          <p:nvPr/>
        </p:nvSpPr>
        <p:spPr>
          <a:xfrm>
            <a:off x="-1" y="1233714"/>
            <a:ext cx="4817883" cy="4564208"/>
          </a:xfrm>
          <a:prstGeom prst="rect">
            <a:avLst/>
          </a:prstGeom>
          <a:solidFill>
            <a:srgbClr val="1D4288"/>
          </a:solid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bg1"/>
                </a:solidFill>
                <a:latin typeface="+mj-lt"/>
                <a:ea typeface="+mj-ea"/>
                <a:cs typeface="+mj-cs"/>
              </a:defRPr>
            </a:lvl1pPr>
          </a:lstStyle>
          <a:p>
            <a:endParaRPr lang="en-US"/>
          </a:p>
        </p:txBody>
      </p:sp>
      <p:sp>
        <p:nvSpPr>
          <p:cNvPr id="2" name="Title 1">
            <a:extLst>
              <a:ext uri="{FF2B5EF4-FFF2-40B4-BE49-F238E27FC236}">
                <a16:creationId xmlns:a16="http://schemas.microsoft.com/office/drawing/2014/main" id="{99670050-D1B7-4CBA-8DE1-683288EB2675}"/>
              </a:ext>
            </a:extLst>
          </p:cNvPr>
          <p:cNvSpPr>
            <a:spLocks noGrp="1"/>
          </p:cNvSpPr>
          <p:nvPr>
            <p:ph type="ctrTitle" hasCustomPrompt="1"/>
          </p:nvPr>
        </p:nvSpPr>
        <p:spPr>
          <a:xfrm>
            <a:off x="5919979" y="1838318"/>
            <a:ext cx="5842430" cy="1450567"/>
          </a:xfrm>
          <a:noFill/>
        </p:spPr>
        <p:txBody>
          <a:bodyPr anchor="ctr">
            <a:normAutofit/>
          </a:bodyPr>
          <a:lstStyle>
            <a:lvl1pPr algn="ctr">
              <a:defRPr sz="4800" b="1" i="0">
                <a:solidFill>
                  <a:srgbClr val="1D4288"/>
                </a:solidFill>
              </a:defRPr>
            </a:lvl1pPr>
          </a:lstStyle>
          <a:p>
            <a:r>
              <a:rPr lang="en-US"/>
              <a:t>nTIDE Lunch &amp; Learn Webinar Series</a:t>
            </a:r>
          </a:p>
        </p:txBody>
      </p:sp>
      <p:sp>
        <p:nvSpPr>
          <p:cNvPr id="3" name="Subtitle 2">
            <a:extLst>
              <a:ext uri="{FF2B5EF4-FFF2-40B4-BE49-F238E27FC236}">
                <a16:creationId xmlns:a16="http://schemas.microsoft.com/office/drawing/2014/main" id="{0C5FBB6A-2C60-4860-9F73-B3B6C793E891}"/>
              </a:ext>
            </a:extLst>
          </p:cNvPr>
          <p:cNvSpPr>
            <a:spLocks noGrp="1"/>
          </p:cNvSpPr>
          <p:nvPr>
            <p:ph type="subTitle" idx="1" hasCustomPrompt="1"/>
          </p:nvPr>
        </p:nvSpPr>
        <p:spPr>
          <a:xfrm>
            <a:off x="5919979" y="3566596"/>
            <a:ext cx="5842431" cy="1467218"/>
          </a:xfrm>
        </p:spPr>
        <p:txBody>
          <a:bodyPr anchor="ctr">
            <a:normAutofit/>
          </a:bodyPr>
          <a:lstStyle>
            <a:lvl1pPr marL="0" indent="0" algn="ctr">
              <a:buNone/>
              <a:defRPr sz="1800" i="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Kessler Foundation, AUCD,</a:t>
            </a:r>
            <a:br>
              <a:rPr lang="en-US"/>
            </a:br>
            <a:r>
              <a:rPr lang="en-US"/>
              <a:t>University of New Hampshire Institute on Disability</a:t>
            </a:r>
            <a:br>
              <a:rPr lang="en-US"/>
            </a:br>
            <a:r>
              <a:rPr lang="en-US"/>
              <a:t>Episode #</a:t>
            </a:r>
            <a:br>
              <a:rPr lang="en-US"/>
            </a:br>
            <a:r>
              <a:rPr lang="en-US"/>
              <a:t>Date</a:t>
            </a:r>
          </a:p>
        </p:txBody>
      </p:sp>
      <p:sp>
        <p:nvSpPr>
          <p:cNvPr id="32" name="Rectangle 31">
            <a:extLst>
              <a:ext uri="{FF2B5EF4-FFF2-40B4-BE49-F238E27FC236}">
                <a16:creationId xmlns:a16="http://schemas.microsoft.com/office/drawing/2014/main" id="{294FA965-C0E9-41B4-83FD-463D87645777}"/>
              </a:ext>
            </a:extLst>
          </p:cNvPr>
          <p:cNvSpPr/>
          <p:nvPr/>
        </p:nvSpPr>
        <p:spPr>
          <a:xfrm>
            <a:off x="0" y="1117164"/>
            <a:ext cx="12192000" cy="180957"/>
          </a:xfrm>
          <a:prstGeom prst="rect">
            <a:avLst/>
          </a:prstGeom>
          <a:solidFill>
            <a:srgbClr val="F79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noFill/>
            </a:endParaRPr>
          </a:p>
        </p:txBody>
      </p:sp>
      <p:pic>
        <p:nvPicPr>
          <p:cNvPr id="48" name="Picture 47">
            <a:extLst>
              <a:ext uri="{FF2B5EF4-FFF2-40B4-BE49-F238E27FC236}">
                <a16:creationId xmlns:a16="http://schemas.microsoft.com/office/drawing/2014/main" id="{7484CDB2-6DCA-4531-81FD-4037CEDB66F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39580" y="1997822"/>
            <a:ext cx="5055752" cy="3035992"/>
          </a:xfrm>
          <a:prstGeom prst="rect">
            <a:avLst/>
          </a:prstGeom>
        </p:spPr>
      </p:pic>
      <p:pic>
        <p:nvPicPr>
          <p:cNvPr id="7" name="Picture 6" descr="Kessler Foundation">
            <a:extLst>
              <a:ext uri="{FF2B5EF4-FFF2-40B4-BE49-F238E27FC236}">
                <a16:creationId xmlns:a16="http://schemas.microsoft.com/office/drawing/2014/main" id="{68BC836B-45DB-4DBC-978E-226027990BB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848783" y="5340763"/>
            <a:ext cx="1915952" cy="541312"/>
          </a:xfrm>
          <a:prstGeom prst="rect">
            <a:avLst/>
          </a:prstGeom>
        </p:spPr>
      </p:pic>
      <p:pic>
        <p:nvPicPr>
          <p:cNvPr id="9" name="Picture 8" descr="A close up of a sign&#10;&#10;Description automatically generated">
            <a:extLst>
              <a:ext uri="{FF2B5EF4-FFF2-40B4-BE49-F238E27FC236}">
                <a16:creationId xmlns:a16="http://schemas.microsoft.com/office/drawing/2014/main" id="{AFD654AF-88F2-4AE1-A572-BA715FC5D4C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244449" y="5333180"/>
            <a:ext cx="1547470" cy="556479"/>
          </a:xfrm>
          <a:prstGeom prst="rect">
            <a:avLst/>
          </a:prstGeom>
        </p:spPr>
      </p:pic>
      <p:pic>
        <p:nvPicPr>
          <p:cNvPr id="6" name="Picture 5">
            <a:extLst>
              <a:ext uri="{FF2B5EF4-FFF2-40B4-BE49-F238E27FC236}">
                <a16:creationId xmlns:a16="http://schemas.microsoft.com/office/drawing/2014/main" id="{F3287903-12F6-C625-1AC3-E9ED49A8CEB6}"/>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753996" y="5134755"/>
            <a:ext cx="2453196" cy="953328"/>
          </a:xfrm>
          <a:prstGeom prst="rect">
            <a:avLst/>
          </a:prstGeom>
        </p:spPr>
      </p:pic>
    </p:spTree>
    <p:extLst>
      <p:ext uri="{BB962C8B-B14F-4D97-AF65-F5344CB8AC3E}">
        <p14:creationId xmlns:p14="http://schemas.microsoft.com/office/powerpoint/2010/main" val="2462551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78AC1-4F2E-4DBF-8C30-0835870AFBE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3CF65C-6ACE-4F71-9F4C-024B6F5622A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A7FF8A39-33C1-481C-B7F8-84E06D4F50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400">
                <a:solidFill>
                  <a:schemeClr val="bg1"/>
                </a:solidFill>
              </a:defRPr>
            </a:lvl1pPr>
          </a:lstStyle>
          <a:p>
            <a:r>
              <a:rPr lang="en-US"/>
              <a:t>#nTIDE</a:t>
            </a:r>
          </a:p>
        </p:txBody>
      </p:sp>
      <p:sp>
        <p:nvSpPr>
          <p:cNvPr id="8" name="Footer Placeholder 4">
            <a:extLst>
              <a:ext uri="{FF2B5EF4-FFF2-40B4-BE49-F238E27FC236}">
                <a16:creationId xmlns:a16="http://schemas.microsoft.com/office/drawing/2014/main" id="{B089AE88-9060-41BC-AFA1-8C5A3BB09B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400" b="0">
                <a:solidFill>
                  <a:schemeClr val="bg1"/>
                </a:solidFill>
              </a:defRPr>
            </a:lvl1pPr>
          </a:lstStyle>
          <a:p>
            <a:endParaRPr lang="en-US"/>
          </a:p>
        </p:txBody>
      </p:sp>
      <p:sp>
        <p:nvSpPr>
          <p:cNvPr id="9" name="Slide Number Placeholder 5">
            <a:extLst>
              <a:ext uri="{FF2B5EF4-FFF2-40B4-BE49-F238E27FC236}">
                <a16:creationId xmlns:a16="http://schemas.microsoft.com/office/drawing/2014/main" id="{B4DB17F2-7B46-454B-9E36-28EE527099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400">
                <a:solidFill>
                  <a:schemeClr val="bg1"/>
                </a:solidFill>
              </a:defRPr>
            </a:lvl1pPr>
          </a:lstStyle>
          <a:p>
            <a:fld id="{9C637C1D-740A-4EE7-9AC7-DE15DA94B719}" type="slidenum">
              <a:rPr lang="en-US" smtClean="0"/>
              <a:t>‹#›</a:t>
            </a:fld>
            <a:endParaRPr lang="en-US"/>
          </a:p>
        </p:txBody>
      </p:sp>
    </p:spTree>
    <p:extLst>
      <p:ext uri="{BB962C8B-B14F-4D97-AF65-F5344CB8AC3E}">
        <p14:creationId xmlns:p14="http://schemas.microsoft.com/office/powerpoint/2010/main" val="3084889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0FB0C3C-69E4-4835-9CE0-2BB8EDF128C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001A30-B2A6-4318-8CC9-9BF403D57EE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A3DEBDE7-BFB6-4A4E-90BF-5C5891255F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400">
                <a:solidFill>
                  <a:schemeClr val="bg1"/>
                </a:solidFill>
              </a:defRPr>
            </a:lvl1pPr>
          </a:lstStyle>
          <a:p>
            <a:r>
              <a:rPr lang="en-US"/>
              <a:t>#nTIDE</a:t>
            </a:r>
          </a:p>
        </p:txBody>
      </p:sp>
      <p:sp>
        <p:nvSpPr>
          <p:cNvPr id="8" name="Footer Placeholder 4">
            <a:extLst>
              <a:ext uri="{FF2B5EF4-FFF2-40B4-BE49-F238E27FC236}">
                <a16:creationId xmlns:a16="http://schemas.microsoft.com/office/drawing/2014/main" id="{94E2D06C-60D1-4D03-9DB3-533D4FA82B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400" b="0">
                <a:solidFill>
                  <a:schemeClr val="bg1"/>
                </a:solidFill>
              </a:defRPr>
            </a:lvl1pPr>
          </a:lstStyle>
          <a:p>
            <a:endParaRPr lang="en-US"/>
          </a:p>
        </p:txBody>
      </p:sp>
      <p:sp>
        <p:nvSpPr>
          <p:cNvPr id="9" name="Slide Number Placeholder 5">
            <a:extLst>
              <a:ext uri="{FF2B5EF4-FFF2-40B4-BE49-F238E27FC236}">
                <a16:creationId xmlns:a16="http://schemas.microsoft.com/office/drawing/2014/main" id="{690D75C5-E0DE-4E44-9C22-3219A4C79B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400">
                <a:solidFill>
                  <a:schemeClr val="bg1"/>
                </a:solidFill>
              </a:defRPr>
            </a:lvl1pPr>
          </a:lstStyle>
          <a:p>
            <a:fld id="{9C637C1D-740A-4EE7-9AC7-DE15DA94B719}" type="slidenum">
              <a:rPr lang="en-US" smtClean="0"/>
              <a:t>‹#›</a:t>
            </a:fld>
            <a:endParaRPr lang="en-US"/>
          </a:p>
        </p:txBody>
      </p:sp>
    </p:spTree>
    <p:extLst>
      <p:ext uri="{BB962C8B-B14F-4D97-AF65-F5344CB8AC3E}">
        <p14:creationId xmlns:p14="http://schemas.microsoft.com/office/powerpoint/2010/main" val="37113758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71422-625F-43AC-A453-5E2D5E741C0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CFCB813-D8C2-4F85-8FDF-E1AC25DD2C33}"/>
              </a:ext>
            </a:extLst>
          </p:cNvPr>
          <p:cNvSpPr>
            <a:spLocks noGrp="1"/>
          </p:cNvSpPr>
          <p:nvPr>
            <p:ph type="dt" sz="half" idx="10"/>
          </p:nvPr>
        </p:nvSpPr>
        <p:spPr/>
        <p:txBody>
          <a:bodyPr/>
          <a:lstStyle/>
          <a:p>
            <a:r>
              <a:rPr lang="en-US"/>
              <a:t>#nTIDE</a:t>
            </a:r>
          </a:p>
        </p:txBody>
      </p:sp>
      <p:sp>
        <p:nvSpPr>
          <p:cNvPr id="4" name="Footer Placeholder 3">
            <a:extLst>
              <a:ext uri="{FF2B5EF4-FFF2-40B4-BE49-F238E27FC236}">
                <a16:creationId xmlns:a16="http://schemas.microsoft.com/office/drawing/2014/main" id="{3E6838CF-BB3B-464F-8BE5-57B56AF6D9C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C8566AE-21EA-4F6B-B84D-A50507CB5E70}"/>
              </a:ext>
            </a:extLst>
          </p:cNvPr>
          <p:cNvSpPr>
            <a:spLocks noGrp="1"/>
          </p:cNvSpPr>
          <p:nvPr>
            <p:ph type="sldNum" sz="quarter" idx="12"/>
          </p:nvPr>
        </p:nvSpPr>
        <p:spPr/>
        <p:txBody>
          <a:bodyPr/>
          <a:lstStyle/>
          <a:p>
            <a:fld id="{9C637C1D-740A-4EE7-9AC7-DE15DA94B719}" type="slidenum">
              <a:rPr lang="en-US" smtClean="0"/>
              <a:t>‹#›</a:t>
            </a:fld>
            <a:endParaRPr lang="en-US"/>
          </a:p>
        </p:txBody>
      </p:sp>
    </p:spTree>
    <p:extLst>
      <p:ext uri="{BB962C8B-B14F-4D97-AF65-F5344CB8AC3E}">
        <p14:creationId xmlns:p14="http://schemas.microsoft.com/office/powerpoint/2010/main" val="17701248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1a_Cover No Photo">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A4A388E-B06A-4D79-8E16-C48CCA2FED40}"/>
              </a:ext>
            </a:extLst>
          </p:cNvPr>
          <p:cNvSpPr/>
          <p:nvPr userDrawn="1"/>
        </p:nvSpPr>
        <p:spPr>
          <a:xfrm>
            <a:off x="0" y="0"/>
            <a:ext cx="12192000" cy="6858000"/>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D0AEF5E-43BE-4982-AF11-23553FB996F4}"/>
              </a:ext>
            </a:extLst>
          </p:cNvPr>
          <p:cNvSpPr>
            <a:spLocks noGrp="1"/>
          </p:cNvSpPr>
          <p:nvPr>
            <p:ph type="ctrTitle" hasCustomPrompt="1"/>
          </p:nvPr>
        </p:nvSpPr>
        <p:spPr>
          <a:xfrm>
            <a:off x="1081572" y="1828800"/>
            <a:ext cx="6855223" cy="1600200"/>
          </a:xfrm>
        </p:spPr>
        <p:txBody>
          <a:bodyPr lIns="0" tIns="0" rIns="0" bIns="0" anchor="b">
            <a:normAutofit/>
          </a:bodyPr>
          <a:lstStyle>
            <a:lvl1pPr algn="l">
              <a:defRPr sz="4800"/>
            </a:lvl1pPr>
          </a:lstStyle>
          <a:p>
            <a:r>
              <a:rPr lang="en-US"/>
              <a:t>Click to Edit Title</a:t>
            </a:r>
          </a:p>
        </p:txBody>
      </p:sp>
      <p:sp>
        <p:nvSpPr>
          <p:cNvPr id="3" name="Subtitle 2">
            <a:extLst>
              <a:ext uri="{FF2B5EF4-FFF2-40B4-BE49-F238E27FC236}">
                <a16:creationId xmlns:a16="http://schemas.microsoft.com/office/drawing/2014/main" id="{41B8EF85-CEDF-41E4-ACAE-55398170CCC7}"/>
              </a:ext>
            </a:extLst>
          </p:cNvPr>
          <p:cNvSpPr>
            <a:spLocks noGrp="1"/>
          </p:cNvSpPr>
          <p:nvPr>
            <p:ph type="subTitle" idx="1" hasCustomPrompt="1"/>
          </p:nvPr>
        </p:nvSpPr>
        <p:spPr>
          <a:xfrm>
            <a:off x="1081574" y="3657598"/>
            <a:ext cx="6855222" cy="758954"/>
          </a:xfrm>
        </p:spPr>
        <p:txBody>
          <a:bodyPr lIns="0" tIns="0" rIns="0" bIns="0">
            <a:normAutofit/>
          </a:bodyPr>
          <a:lstStyle>
            <a:lvl1pPr marL="0" indent="0" algn="l">
              <a:buNone/>
              <a:tabLst>
                <a:tab pos="2627313" algn="l"/>
              </a:tabLst>
              <a:defRPr sz="20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a:t>
            </a:r>
          </a:p>
        </p:txBody>
      </p:sp>
      <p:sp>
        <p:nvSpPr>
          <p:cNvPr id="7" name="Rectangle 6">
            <a:extLst>
              <a:ext uri="{FF2B5EF4-FFF2-40B4-BE49-F238E27FC236}">
                <a16:creationId xmlns:a16="http://schemas.microsoft.com/office/drawing/2014/main" id="{E32A52A6-D66B-4BC5-9D99-278AABEA09F6}"/>
              </a:ext>
            </a:extLst>
          </p:cNvPr>
          <p:cNvSpPr>
            <a:spLocks/>
          </p:cNvSpPr>
          <p:nvPr userDrawn="1"/>
        </p:nvSpPr>
        <p:spPr>
          <a:xfrm>
            <a:off x="7936795" y="2602795"/>
            <a:ext cx="4255205" cy="4255205"/>
          </a:xfrm>
          <a:custGeom>
            <a:avLst/>
            <a:gdLst>
              <a:gd name="connsiteX0" fmla="*/ 0 w 3803374"/>
              <a:gd name="connsiteY0" fmla="*/ 0 h 3803374"/>
              <a:gd name="connsiteX1" fmla="*/ 3803374 w 3803374"/>
              <a:gd name="connsiteY1" fmla="*/ 0 h 3803374"/>
              <a:gd name="connsiteX2" fmla="*/ 3803374 w 3803374"/>
              <a:gd name="connsiteY2" fmla="*/ 3803374 h 3803374"/>
              <a:gd name="connsiteX3" fmla="*/ 0 w 3803374"/>
              <a:gd name="connsiteY3" fmla="*/ 3803374 h 3803374"/>
              <a:gd name="connsiteX4" fmla="*/ 0 w 3803374"/>
              <a:gd name="connsiteY4" fmla="*/ 0 h 3803374"/>
              <a:gd name="connsiteX0" fmla="*/ 0 w 3803374"/>
              <a:gd name="connsiteY0" fmla="*/ 3803374 h 3803374"/>
              <a:gd name="connsiteX1" fmla="*/ 3803374 w 3803374"/>
              <a:gd name="connsiteY1" fmla="*/ 0 h 3803374"/>
              <a:gd name="connsiteX2" fmla="*/ 3803374 w 3803374"/>
              <a:gd name="connsiteY2" fmla="*/ 3803374 h 3803374"/>
              <a:gd name="connsiteX3" fmla="*/ 0 w 3803374"/>
              <a:gd name="connsiteY3" fmla="*/ 3803374 h 3803374"/>
            </a:gdLst>
            <a:ahLst/>
            <a:cxnLst>
              <a:cxn ang="0">
                <a:pos x="connsiteX0" y="connsiteY0"/>
              </a:cxn>
              <a:cxn ang="0">
                <a:pos x="connsiteX1" y="connsiteY1"/>
              </a:cxn>
              <a:cxn ang="0">
                <a:pos x="connsiteX2" y="connsiteY2"/>
              </a:cxn>
              <a:cxn ang="0">
                <a:pos x="connsiteX3" y="connsiteY3"/>
              </a:cxn>
            </a:cxnLst>
            <a:rect l="l" t="t" r="r" b="b"/>
            <a:pathLst>
              <a:path w="3803374" h="3803374">
                <a:moveTo>
                  <a:pt x="0" y="3803374"/>
                </a:moveTo>
                <a:lnTo>
                  <a:pt x="3803374" y="0"/>
                </a:lnTo>
                <a:lnTo>
                  <a:pt x="3803374" y="3803374"/>
                </a:lnTo>
                <a:lnTo>
                  <a:pt x="0" y="3803374"/>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12">
            <a:extLst>
              <a:ext uri="{FF2B5EF4-FFF2-40B4-BE49-F238E27FC236}">
                <a16:creationId xmlns:a16="http://schemas.microsoft.com/office/drawing/2014/main" id="{1EFD9D08-F912-4919-8413-C9BEF3FADAE7}"/>
              </a:ext>
            </a:extLst>
          </p:cNvPr>
          <p:cNvSpPr>
            <a:spLocks noGrp="1"/>
          </p:cNvSpPr>
          <p:nvPr>
            <p:ph sz="quarter" idx="10" hasCustomPrompt="1"/>
          </p:nvPr>
        </p:nvSpPr>
        <p:spPr>
          <a:xfrm>
            <a:off x="1081573" y="4572000"/>
            <a:ext cx="4841761" cy="758952"/>
          </a:xfrm>
        </p:spPr>
        <p:txBody>
          <a:bodyPr lIns="0" tIns="0" rIns="0" bIns="0">
            <a:normAutofit/>
          </a:bodyPr>
          <a:lstStyle>
            <a:lvl1pPr marL="0" indent="0">
              <a:buNone/>
              <a:defRPr sz="1800" b="0">
                <a:solidFill>
                  <a:schemeClr val="accent1"/>
                </a:solidFill>
                <a:latin typeface="+mj-lt"/>
              </a:defRPr>
            </a:lvl1pPr>
            <a:lvl2pPr marL="457200" indent="0">
              <a:buNone/>
              <a:defRPr sz="1600" b="0">
                <a:solidFill>
                  <a:schemeClr val="accent1"/>
                </a:solidFill>
                <a:latin typeface="+mj-lt"/>
              </a:defRPr>
            </a:lvl2pPr>
            <a:lvl3pPr marL="914400" indent="0">
              <a:buNone/>
              <a:defRPr sz="1600" b="0">
                <a:solidFill>
                  <a:schemeClr val="accent1"/>
                </a:solidFill>
                <a:latin typeface="+mj-lt"/>
              </a:defRPr>
            </a:lvl3pPr>
            <a:lvl4pPr marL="1371600" indent="0">
              <a:buNone/>
              <a:defRPr sz="1600" b="0">
                <a:solidFill>
                  <a:schemeClr val="accent1"/>
                </a:solidFill>
                <a:latin typeface="+mj-lt"/>
              </a:defRPr>
            </a:lvl4pPr>
            <a:lvl5pPr marL="1828800" indent="0">
              <a:buNone/>
              <a:defRPr sz="1600" b="0">
                <a:solidFill>
                  <a:schemeClr val="accent1"/>
                </a:solidFill>
                <a:latin typeface="+mj-lt"/>
              </a:defRPr>
            </a:lvl5pPr>
          </a:lstStyle>
          <a:p>
            <a:pPr lvl="0"/>
            <a:r>
              <a:rPr lang="en-US"/>
              <a:t>Click to edit text</a:t>
            </a:r>
          </a:p>
        </p:txBody>
      </p:sp>
      <p:sp>
        <p:nvSpPr>
          <p:cNvPr id="16" name="Picture Placeholder 15">
            <a:extLst>
              <a:ext uri="{FF2B5EF4-FFF2-40B4-BE49-F238E27FC236}">
                <a16:creationId xmlns:a16="http://schemas.microsoft.com/office/drawing/2014/main" id="{B0B3A2AB-FF61-4FD4-926C-5D90CEE1C9A7}"/>
              </a:ext>
            </a:extLst>
          </p:cNvPr>
          <p:cNvSpPr>
            <a:spLocks noGrp="1"/>
          </p:cNvSpPr>
          <p:nvPr>
            <p:ph type="pic" sz="quarter" idx="11"/>
          </p:nvPr>
        </p:nvSpPr>
        <p:spPr>
          <a:xfrm>
            <a:off x="6240234" y="541448"/>
            <a:ext cx="1965960" cy="685800"/>
          </a:xfrm>
        </p:spPr>
        <p:txBody>
          <a:bodyPr lIns="0" tIns="0" rIns="0" bIns="0" anchor="ctr">
            <a:normAutofit/>
          </a:bodyPr>
          <a:lstStyle>
            <a:lvl1pPr marL="0" indent="0">
              <a:buNone/>
              <a:defRPr sz="1400" b="0">
                <a:solidFill>
                  <a:schemeClr val="bg1"/>
                </a:solidFill>
                <a:latin typeface="+mn-lt"/>
              </a:defRPr>
            </a:lvl1pPr>
          </a:lstStyle>
          <a:p>
            <a:r>
              <a:rPr lang="en-US"/>
              <a:t>Click icon to add picture</a:t>
            </a:r>
          </a:p>
        </p:txBody>
      </p:sp>
      <p:sp>
        <p:nvSpPr>
          <p:cNvPr id="18" name="Picture Placeholder 15">
            <a:extLst>
              <a:ext uri="{FF2B5EF4-FFF2-40B4-BE49-F238E27FC236}">
                <a16:creationId xmlns:a16="http://schemas.microsoft.com/office/drawing/2014/main" id="{0FB42A78-8FEF-406F-ADD8-D01637FDE6F9}"/>
              </a:ext>
            </a:extLst>
          </p:cNvPr>
          <p:cNvSpPr>
            <a:spLocks noGrp="1"/>
          </p:cNvSpPr>
          <p:nvPr>
            <p:ph type="pic" sz="quarter" idx="12"/>
          </p:nvPr>
        </p:nvSpPr>
        <p:spPr>
          <a:xfrm>
            <a:off x="3670911" y="541448"/>
            <a:ext cx="1965960" cy="685800"/>
          </a:xfrm>
        </p:spPr>
        <p:txBody>
          <a:bodyPr lIns="0" tIns="0" rIns="0" bIns="0" anchor="ctr">
            <a:normAutofit/>
          </a:bodyPr>
          <a:lstStyle>
            <a:lvl1pPr marL="0" indent="0">
              <a:buNone/>
              <a:defRPr sz="1400" b="0">
                <a:solidFill>
                  <a:schemeClr val="bg1"/>
                </a:solidFill>
                <a:latin typeface="+mn-lt"/>
              </a:defRPr>
            </a:lvl1pPr>
          </a:lstStyle>
          <a:p>
            <a:r>
              <a:rPr lang="en-US"/>
              <a:t>Click icon to add picture</a:t>
            </a:r>
          </a:p>
        </p:txBody>
      </p:sp>
      <p:sp>
        <p:nvSpPr>
          <p:cNvPr id="19" name="Content Placeholder 12">
            <a:extLst>
              <a:ext uri="{FF2B5EF4-FFF2-40B4-BE49-F238E27FC236}">
                <a16:creationId xmlns:a16="http://schemas.microsoft.com/office/drawing/2014/main" id="{21CBA2AD-5408-4390-AA0E-2745616C0181}"/>
              </a:ext>
            </a:extLst>
          </p:cNvPr>
          <p:cNvSpPr>
            <a:spLocks noGrp="1"/>
          </p:cNvSpPr>
          <p:nvPr>
            <p:ph sz="quarter" idx="13" hasCustomPrompt="1"/>
          </p:nvPr>
        </p:nvSpPr>
        <p:spPr>
          <a:xfrm>
            <a:off x="1081574" y="5486400"/>
            <a:ext cx="4841760" cy="640080"/>
          </a:xfrm>
        </p:spPr>
        <p:txBody>
          <a:bodyPr lIns="0" tIns="0" rIns="0" bIns="0">
            <a:normAutofit/>
          </a:bodyPr>
          <a:lstStyle>
            <a:lvl1pPr marL="0" indent="0">
              <a:buNone/>
              <a:defRPr sz="1600" b="0">
                <a:solidFill>
                  <a:schemeClr val="accent1"/>
                </a:solidFill>
                <a:latin typeface="+mj-lt"/>
              </a:defRPr>
            </a:lvl1pPr>
            <a:lvl2pPr marL="457200" indent="0">
              <a:buNone/>
              <a:defRPr sz="1600" b="0">
                <a:solidFill>
                  <a:schemeClr val="accent1"/>
                </a:solidFill>
                <a:latin typeface="+mj-lt"/>
              </a:defRPr>
            </a:lvl2pPr>
            <a:lvl3pPr marL="914400" indent="0">
              <a:buNone/>
              <a:defRPr sz="1600" b="0">
                <a:solidFill>
                  <a:schemeClr val="accent1"/>
                </a:solidFill>
                <a:latin typeface="+mj-lt"/>
              </a:defRPr>
            </a:lvl3pPr>
            <a:lvl4pPr marL="1371600" indent="0">
              <a:buNone/>
              <a:defRPr sz="1600" b="0">
                <a:solidFill>
                  <a:schemeClr val="accent1"/>
                </a:solidFill>
                <a:latin typeface="+mj-lt"/>
              </a:defRPr>
            </a:lvl4pPr>
            <a:lvl5pPr marL="1828800" indent="0">
              <a:buNone/>
              <a:defRPr sz="1600" b="0">
                <a:solidFill>
                  <a:schemeClr val="accent1"/>
                </a:solidFill>
                <a:latin typeface="+mj-lt"/>
              </a:defRPr>
            </a:lvl5pPr>
          </a:lstStyle>
          <a:p>
            <a:pPr lvl="0"/>
            <a:r>
              <a:rPr lang="en-US"/>
              <a:t>Click to edit text</a:t>
            </a:r>
          </a:p>
        </p:txBody>
      </p:sp>
      <p:sp>
        <p:nvSpPr>
          <p:cNvPr id="14" name="Rectangle 16">
            <a:extLst>
              <a:ext uri="{FF2B5EF4-FFF2-40B4-BE49-F238E27FC236}">
                <a16:creationId xmlns:a16="http://schemas.microsoft.com/office/drawing/2014/main" id="{BD530D61-45F9-4CD5-8261-D7F73A8BBCB3}"/>
              </a:ext>
            </a:extLst>
          </p:cNvPr>
          <p:cNvSpPr/>
          <p:nvPr userDrawn="1"/>
        </p:nvSpPr>
        <p:spPr>
          <a:xfrm rot="10800000">
            <a:off x="0" y="-15275"/>
            <a:ext cx="2645223" cy="2644175"/>
          </a:xfrm>
          <a:custGeom>
            <a:avLst/>
            <a:gdLst>
              <a:gd name="connsiteX0" fmla="*/ 0 w 1975847"/>
              <a:gd name="connsiteY0" fmla="*/ 0 h 1983462"/>
              <a:gd name="connsiteX1" fmla="*/ 1975847 w 1975847"/>
              <a:gd name="connsiteY1" fmla="*/ 0 h 1983462"/>
              <a:gd name="connsiteX2" fmla="*/ 1975847 w 1975847"/>
              <a:gd name="connsiteY2" fmla="*/ 1983462 h 1983462"/>
              <a:gd name="connsiteX3" fmla="*/ 0 w 1975847"/>
              <a:gd name="connsiteY3" fmla="*/ 1983462 h 1983462"/>
              <a:gd name="connsiteX4" fmla="*/ 0 w 1975847"/>
              <a:gd name="connsiteY4" fmla="*/ 0 h 1983462"/>
              <a:gd name="connsiteX0" fmla="*/ 0 w 1975847"/>
              <a:gd name="connsiteY0" fmla="*/ 1983462 h 1983462"/>
              <a:gd name="connsiteX1" fmla="*/ 1975847 w 1975847"/>
              <a:gd name="connsiteY1" fmla="*/ 0 h 1983462"/>
              <a:gd name="connsiteX2" fmla="*/ 1975847 w 1975847"/>
              <a:gd name="connsiteY2" fmla="*/ 1983462 h 1983462"/>
              <a:gd name="connsiteX3" fmla="*/ 0 w 1975847"/>
              <a:gd name="connsiteY3" fmla="*/ 1983462 h 1983462"/>
            </a:gdLst>
            <a:ahLst/>
            <a:cxnLst>
              <a:cxn ang="0">
                <a:pos x="connsiteX0" y="connsiteY0"/>
              </a:cxn>
              <a:cxn ang="0">
                <a:pos x="connsiteX1" y="connsiteY1"/>
              </a:cxn>
              <a:cxn ang="0">
                <a:pos x="connsiteX2" y="connsiteY2"/>
              </a:cxn>
              <a:cxn ang="0">
                <a:pos x="connsiteX3" y="connsiteY3"/>
              </a:cxn>
            </a:cxnLst>
            <a:rect l="l" t="t" r="r" b="b"/>
            <a:pathLst>
              <a:path w="1975847" h="1983462">
                <a:moveTo>
                  <a:pt x="0" y="1983462"/>
                </a:moveTo>
                <a:lnTo>
                  <a:pt x="1975847" y="0"/>
                </a:lnTo>
                <a:lnTo>
                  <a:pt x="1975847" y="1983462"/>
                </a:lnTo>
                <a:lnTo>
                  <a:pt x="0" y="198346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12" name="Picture 8">
            <a:extLst>
              <a:ext uri="{FF2B5EF4-FFF2-40B4-BE49-F238E27FC236}">
                <a16:creationId xmlns:a16="http://schemas.microsoft.com/office/drawing/2014/main" id="{73178B1A-FD5A-4635-BAB7-509A387BF51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7714315" y="-869234"/>
            <a:ext cx="4477685" cy="3460033"/>
          </a:xfrm>
          <a:prstGeom prst="rect">
            <a:avLst/>
          </a:prstGeom>
        </p:spPr>
      </p:pic>
    </p:spTree>
    <p:extLst>
      <p:ext uri="{BB962C8B-B14F-4D97-AF65-F5344CB8AC3E}">
        <p14:creationId xmlns:p14="http://schemas.microsoft.com/office/powerpoint/2010/main" val="42891189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1b_Cover with Photo Diagonal">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A4A388E-B06A-4D79-8E16-C48CCA2FED40}"/>
              </a:ext>
            </a:extLst>
          </p:cNvPr>
          <p:cNvSpPr/>
          <p:nvPr userDrawn="1"/>
        </p:nvSpPr>
        <p:spPr>
          <a:xfrm>
            <a:off x="0" y="0"/>
            <a:ext cx="12192000" cy="685800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D0AEF5E-43BE-4982-AF11-23553FB996F4}"/>
              </a:ext>
            </a:extLst>
          </p:cNvPr>
          <p:cNvSpPr>
            <a:spLocks noGrp="1"/>
          </p:cNvSpPr>
          <p:nvPr>
            <p:ph type="ctrTitle" hasCustomPrompt="1"/>
          </p:nvPr>
        </p:nvSpPr>
        <p:spPr>
          <a:xfrm>
            <a:off x="1054671" y="1828800"/>
            <a:ext cx="5041328" cy="1600200"/>
          </a:xfrm>
        </p:spPr>
        <p:txBody>
          <a:bodyPr lIns="0" tIns="0" rIns="0" bIns="0" anchor="b">
            <a:normAutofit/>
          </a:bodyPr>
          <a:lstStyle>
            <a:lvl1pPr algn="l">
              <a:defRPr sz="4800"/>
            </a:lvl1pPr>
          </a:lstStyle>
          <a:p>
            <a:r>
              <a:rPr lang="en-US"/>
              <a:t>Click to Edit Title</a:t>
            </a:r>
          </a:p>
        </p:txBody>
      </p:sp>
      <p:sp>
        <p:nvSpPr>
          <p:cNvPr id="3" name="Subtitle 2">
            <a:extLst>
              <a:ext uri="{FF2B5EF4-FFF2-40B4-BE49-F238E27FC236}">
                <a16:creationId xmlns:a16="http://schemas.microsoft.com/office/drawing/2014/main" id="{41B8EF85-CEDF-41E4-ACAE-55398170CCC7}"/>
              </a:ext>
            </a:extLst>
          </p:cNvPr>
          <p:cNvSpPr>
            <a:spLocks noGrp="1"/>
          </p:cNvSpPr>
          <p:nvPr>
            <p:ph type="subTitle" idx="1" hasCustomPrompt="1"/>
          </p:nvPr>
        </p:nvSpPr>
        <p:spPr>
          <a:xfrm>
            <a:off x="1054671" y="3657600"/>
            <a:ext cx="3974527" cy="777240"/>
          </a:xfrm>
        </p:spPr>
        <p:txBody>
          <a:bodyPr lIns="0" tIns="0" rIns="0" bIns="0">
            <a:normAutofit/>
          </a:bodyPr>
          <a:lstStyle>
            <a:lvl1pPr marL="0" indent="0" algn="l">
              <a:buNone/>
              <a:tabLst>
                <a:tab pos="2627313" algn="l"/>
              </a:tabLst>
              <a:defRPr sz="20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a:t>
            </a:r>
          </a:p>
        </p:txBody>
      </p:sp>
      <p:sp>
        <p:nvSpPr>
          <p:cNvPr id="13" name="Content Placeholder 12">
            <a:extLst>
              <a:ext uri="{FF2B5EF4-FFF2-40B4-BE49-F238E27FC236}">
                <a16:creationId xmlns:a16="http://schemas.microsoft.com/office/drawing/2014/main" id="{1EFD9D08-F912-4919-8413-C9BEF3FADAE7}"/>
              </a:ext>
            </a:extLst>
          </p:cNvPr>
          <p:cNvSpPr>
            <a:spLocks noGrp="1"/>
          </p:cNvSpPr>
          <p:nvPr>
            <p:ph sz="quarter" idx="10" hasCustomPrompt="1"/>
          </p:nvPr>
        </p:nvSpPr>
        <p:spPr>
          <a:xfrm>
            <a:off x="1054671" y="4464988"/>
            <a:ext cx="3060127" cy="758952"/>
          </a:xfrm>
        </p:spPr>
        <p:txBody>
          <a:bodyPr lIns="0" tIns="0" rIns="0" bIns="0">
            <a:normAutofit/>
          </a:bodyPr>
          <a:lstStyle>
            <a:lvl1pPr marL="0" indent="0">
              <a:buNone/>
              <a:defRPr sz="1800" b="0">
                <a:solidFill>
                  <a:schemeClr val="accent1"/>
                </a:solidFill>
                <a:latin typeface="+mj-lt"/>
              </a:defRPr>
            </a:lvl1pPr>
            <a:lvl2pPr marL="457200" indent="0">
              <a:buNone/>
              <a:defRPr sz="1600" b="0">
                <a:solidFill>
                  <a:schemeClr val="accent1"/>
                </a:solidFill>
                <a:latin typeface="+mj-lt"/>
              </a:defRPr>
            </a:lvl2pPr>
            <a:lvl3pPr marL="914400" indent="0">
              <a:buNone/>
              <a:defRPr sz="1600" b="0">
                <a:solidFill>
                  <a:schemeClr val="accent1"/>
                </a:solidFill>
                <a:latin typeface="+mj-lt"/>
              </a:defRPr>
            </a:lvl3pPr>
            <a:lvl4pPr marL="1371600" indent="0">
              <a:buNone/>
              <a:defRPr sz="1600" b="0">
                <a:solidFill>
                  <a:schemeClr val="accent1"/>
                </a:solidFill>
                <a:latin typeface="+mj-lt"/>
              </a:defRPr>
            </a:lvl4pPr>
            <a:lvl5pPr marL="1828800" indent="0">
              <a:buNone/>
              <a:defRPr sz="1600" b="0">
                <a:solidFill>
                  <a:schemeClr val="accent1"/>
                </a:solidFill>
                <a:latin typeface="+mj-lt"/>
              </a:defRPr>
            </a:lvl5pPr>
          </a:lstStyle>
          <a:p>
            <a:pPr lvl="0"/>
            <a:r>
              <a:rPr lang="en-US"/>
              <a:t>Click to edit text</a:t>
            </a:r>
          </a:p>
        </p:txBody>
      </p:sp>
      <p:sp>
        <p:nvSpPr>
          <p:cNvPr id="16" name="Picture Placeholder 15">
            <a:extLst>
              <a:ext uri="{FF2B5EF4-FFF2-40B4-BE49-F238E27FC236}">
                <a16:creationId xmlns:a16="http://schemas.microsoft.com/office/drawing/2014/main" id="{B0B3A2AB-FF61-4FD4-926C-5D90CEE1C9A7}"/>
              </a:ext>
            </a:extLst>
          </p:cNvPr>
          <p:cNvSpPr>
            <a:spLocks noGrp="1"/>
          </p:cNvSpPr>
          <p:nvPr>
            <p:ph type="pic" sz="quarter" idx="11"/>
          </p:nvPr>
        </p:nvSpPr>
        <p:spPr>
          <a:xfrm>
            <a:off x="5762096" y="530225"/>
            <a:ext cx="1965960" cy="685800"/>
          </a:xfrm>
        </p:spPr>
        <p:txBody>
          <a:bodyPr lIns="0" tIns="0" rIns="0" bIns="0" anchor="ctr">
            <a:normAutofit/>
          </a:bodyPr>
          <a:lstStyle>
            <a:lvl1pPr marL="0" indent="0">
              <a:buNone/>
              <a:defRPr sz="1400" b="0">
                <a:solidFill>
                  <a:schemeClr val="bg1"/>
                </a:solidFill>
                <a:latin typeface="+mn-lt"/>
              </a:defRPr>
            </a:lvl1pPr>
          </a:lstStyle>
          <a:p>
            <a:r>
              <a:rPr lang="en-US"/>
              <a:t>Click icon to add picture</a:t>
            </a:r>
          </a:p>
        </p:txBody>
      </p:sp>
      <p:sp>
        <p:nvSpPr>
          <p:cNvPr id="18" name="Picture Placeholder 15">
            <a:extLst>
              <a:ext uri="{FF2B5EF4-FFF2-40B4-BE49-F238E27FC236}">
                <a16:creationId xmlns:a16="http://schemas.microsoft.com/office/drawing/2014/main" id="{0FB42A78-8FEF-406F-ADD8-D01637FDE6F9}"/>
              </a:ext>
            </a:extLst>
          </p:cNvPr>
          <p:cNvSpPr>
            <a:spLocks noGrp="1"/>
          </p:cNvSpPr>
          <p:nvPr>
            <p:ph type="pic" sz="quarter" idx="12"/>
          </p:nvPr>
        </p:nvSpPr>
        <p:spPr>
          <a:xfrm>
            <a:off x="3291806" y="530225"/>
            <a:ext cx="1965960" cy="685800"/>
          </a:xfrm>
        </p:spPr>
        <p:txBody>
          <a:bodyPr lIns="0" tIns="0" rIns="0" bIns="0" anchor="ctr">
            <a:normAutofit/>
          </a:bodyPr>
          <a:lstStyle>
            <a:lvl1pPr marL="0" indent="0">
              <a:buNone/>
              <a:defRPr sz="1400" b="0">
                <a:solidFill>
                  <a:schemeClr val="bg1"/>
                </a:solidFill>
                <a:latin typeface="+mn-lt"/>
              </a:defRPr>
            </a:lvl1pPr>
          </a:lstStyle>
          <a:p>
            <a:r>
              <a:rPr lang="en-US"/>
              <a:t>Click icon to add picture</a:t>
            </a:r>
          </a:p>
        </p:txBody>
      </p:sp>
      <p:sp>
        <p:nvSpPr>
          <p:cNvPr id="19" name="Content Placeholder 12">
            <a:extLst>
              <a:ext uri="{FF2B5EF4-FFF2-40B4-BE49-F238E27FC236}">
                <a16:creationId xmlns:a16="http://schemas.microsoft.com/office/drawing/2014/main" id="{21CBA2AD-5408-4390-AA0E-2745616C0181}"/>
              </a:ext>
            </a:extLst>
          </p:cNvPr>
          <p:cNvSpPr>
            <a:spLocks noGrp="1"/>
          </p:cNvSpPr>
          <p:nvPr>
            <p:ph sz="quarter" idx="13" hasCustomPrompt="1"/>
          </p:nvPr>
        </p:nvSpPr>
        <p:spPr>
          <a:xfrm>
            <a:off x="1054671" y="5486399"/>
            <a:ext cx="2237167" cy="640080"/>
          </a:xfrm>
        </p:spPr>
        <p:txBody>
          <a:bodyPr lIns="0" tIns="0" rIns="0" bIns="0">
            <a:normAutofit/>
          </a:bodyPr>
          <a:lstStyle>
            <a:lvl1pPr marL="0" indent="0">
              <a:buNone/>
              <a:defRPr sz="1600" b="0">
                <a:solidFill>
                  <a:schemeClr val="accent1"/>
                </a:solidFill>
                <a:latin typeface="+mj-lt"/>
              </a:defRPr>
            </a:lvl1pPr>
            <a:lvl2pPr marL="457200" indent="0">
              <a:buNone/>
              <a:defRPr sz="1600" b="0">
                <a:solidFill>
                  <a:schemeClr val="accent1"/>
                </a:solidFill>
                <a:latin typeface="+mj-lt"/>
              </a:defRPr>
            </a:lvl2pPr>
            <a:lvl3pPr marL="914400" indent="0">
              <a:buNone/>
              <a:defRPr sz="1600" b="0">
                <a:solidFill>
                  <a:schemeClr val="accent1"/>
                </a:solidFill>
                <a:latin typeface="+mj-lt"/>
              </a:defRPr>
            </a:lvl3pPr>
            <a:lvl4pPr marL="1371600" indent="0">
              <a:buNone/>
              <a:defRPr sz="1600" b="0">
                <a:solidFill>
                  <a:schemeClr val="accent1"/>
                </a:solidFill>
                <a:latin typeface="+mj-lt"/>
              </a:defRPr>
            </a:lvl4pPr>
            <a:lvl5pPr marL="1828800" indent="0">
              <a:buNone/>
              <a:defRPr sz="1600" b="0">
                <a:solidFill>
                  <a:schemeClr val="accent1"/>
                </a:solidFill>
                <a:latin typeface="+mj-lt"/>
              </a:defRPr>
            </a:lvl5pPr>
          </a:lstStyle>
          <a:p>
            <a:pPr lvl="0"/>
            <a:r>
              <a:rPr lang="en-US"/>
              <a:t>Click to edit text</a:t>
            </a:r>
          </a:p>
        </p:txBody>
      </p:sp>
      <p:sp>
        <p:nvSpPr>
          <p:cNvPr id="14" name="Picture Placeholder 4" descr="Five people in an office setting discuss data graphics displayed on a large screen.">
            <a:extLst>
              <a:ext uri="{FF2B5EF4-FFF2-40B4-BE49-F238E27FC236}">
                <a16:creationId xmlns:a16="http://schemas.microsoft.com/office/drawing/2014/main" id="{C57D06CD-717E-4E28-AA51-F7E0266AE6BC}"/>
              </a:ext>
            </a:extLst>
          </p:cNvPr>
          <p:cNvSpPr>
            <a:spLocks noGrp="1"/>
          </p:cNvSpPr>
          <p:nvPr>
            <p:ph type="pic" sz="quarter" idx="16" hasCustomPrompt="1"/>
          </p:nvPr>
        </p:nvSpPr>
        <p:spPr>
          <a:xfrm>
            <a:off x="3097212" y="-26894"/>
            <a:ext cx="9096374" cy="6884894"/>
          </a:xfrm>
          <a:custGeom>
            <a:avLst/>
            <a:gdLst>
              <a:gd name="connsiteX0" fmla="*/ 0 w 9042313"/>
              <a:gd name="connsiteY0" fmla="*/ 0 h 6858000"/>
              <a:gd name="connsiteX1" fmla="*/ 9042313 w 9042313"/>
              <a:gd name="connsiteY1" fmla="*/ 0 h 6858000"/>
              <a:gd name="connsiteX2" fmla="*/ 9042313 w 9042313"/>
              <a:gd name="connsiteY2" fmla="*/ 6858000 h 6858000"/>
              <a:gd name="connsiteX3" fmla="*/ 0 w 9042313"/>
              <a:gd name="connsiteY3" fmla="*/ 6858000 h 6858000"/>
              <a:gd name="connsiteX4" fmla="*/ 0 w 9042313"/>
              <a:gd name="connsiteY4" fmla="*/ 0 h 6858000"/>
              <a:gd name="connsiteX0" fmla="*/ 0 w 9042313"/>
              <a:gd name="connsiteY0" fmla="*/ 8965 h 6866965"/>
              <a:gd name="connsiteX1" fmla="*/ 3717278 w 9042313"/>
              <a:gd name="connsiteY1" fmla="*/ 0 h 6866965"/>
              <a:gd name="connsiteX2" fmla="*/ 9042313 w 9042313"/>
              <a:gd name="connsiteY2" fmla="*/ 8965 h 6866965"/>
              <a:gd name="connsiteX3" fmla="*/ 9042313 w 9042313"/>
              <a:gd name="connsiteY3" fmla="*/ 6866965 h 6866965"/>
              <a:gd name="connsiteX4" fmla="*/ 0 w 9042313"/>
              <a:gd name="connsiteY4" fmla="*/ 6866965 h 6866965"/>
              <a:gd name="connsiteX5" fmla="*/ 0 w 9042313"/>
              <a:gd name="connsiteY5" fmla="*/ 8965 h 6866965"/>
              <a:gd name="connsiteX0" fmla="*/ 0 w 9042313"/>
              <a:gd name="connsiteY0" fmla="*/ 1 h 6858001"/>
              <a:gd name="connsiteX1" fmla="*/ 7096972 w 9042313"/>
              <a:gd name="connsiteY1" fmla="*/ 0 h 6858001"/>
              <a:gd name="connsiteX2" fmla="*/ 9042313 w 9042313"/>
              <a:gd name="connsiteY2" fmla="*/ 1 h 6858001"/>
              <a:gd name="connsiteX3" fmla="*/ 9042313 w 9042313"/>
              <a:gd name="connsiteY3" fmla="*/ 6858001 h 6858001"/>
              <a:gd name="connsiteX4" fmla="*/ 0 w 9042313"/>
              <a:gd name="connsiteY4" fmla="*/ 6858001 h 6858001"/>
              <a:gd name="connsiteX5" fmla="*/ 0 w 9042313"/>
              <a:gd name="connsiteY5" fmla="*/ 1 h 6858001"/>
              <a:gd name="connsiteX0" fmla="*/ 1775012 w 9042313"/>
              <a:gd name="connsiteY0" fmla="*/ 5100918 h 6858001"/>
              <a:gd name="connsiteX1" fmla="*/ 7096972 w 9042313"/>
              <a:gd name="connsiteY1" fmla="*/ 0 h 6858001"/>
              <a:gd name="connsiteX2" fmla="*/ 9042313 w 9042313"/>
              <a:gd name="connsiteY2" fmla="*/ 1 h 6858001"/>
              <a:gd name="connsiteX3" fmla="*/ 9042313 w 9042313"/>
              <a:gd name="connsiteY3" fmla="*/ 6858001 h 6858001"/>
              <a:gd name="connsiteX4" fmla="*/ 0 w 9042313"/>
              <a:gd name="connsiteY4" fmla="*/ 6858001 h 6858001"/>
              <a:gd name="connsiteX5" fmla="*/ 1775012 w 9042313"/>
              <a:gd name="connsiteY5" fmla="*/ 5100918 h 6858001"/>
              <a:gd name="connsiteX0" fmla="*/ 1775012 w 9042313"/>
              <a:gd name="connsiteY0" fmla="*/ 5118847 h 6875930"/>
              <a:gd name="connsiteX1" fmla="*/ 7114902 w 9042313"/>
              <a:gd name="connsiteY1" fmla="*/ 0 h 6875930"/>
              <a:gd name="connsiteX2" fmla="*/ 9042313 w 9042313"/>
              <a:gd name="connsiteY2" fmla="*/ 17930 h 6875930"/>
              <a:gd name="connsiteX3" fmla="*/ 9042313 w 9042313"/>
              <a:gd name="connsiteY3" fmla="*/ 6875930 h 6875930"/>
              <a:gd name="connsiteX4" fmla="*/ 0 w 9042313"/>
              <a:gd name="connsiteY4" fmla="*/ 6875930 h 6875930"/>
              <a:gd name="connsiteX5" fmla="*/ 1775012 w 9042313"/>
              <a:gd name="connsiteY5" fmla="*/ 5118847 h 6875930"/>
              <a:gd name="connsiteX0" fmla="*/ 1775012 w 9042313"/>
              <a:gd name="connsiteY0" fmla="*/ 5118847 h 6875930"/>
              <a:gd name="connsiteX1" fmla="*/ 7114902 w 9042313"/>
              <a:gd name="connsiteY1" fmla="*/ 0 h 6875930"/>
              <a:gd name="connsiteX2" fmla="*/ 9042313 w 9042313"/>
              <a:gd name="connsiteY2" fmla="*/ 17930 h 6875930"/>
              <a:gd name="connsiteX3" fmla="*/ 9042313 w 9042313"/>
              <a:gd name="connsiteY3" fmla="*/ 6866965 h 6875930"/>
              <a:gd name="connsiteX4" fmla="*/ 0 w 9042313"/>
              <a:gd name="connsiteY4" fmla="*/ 6875930 h 6875930"/>
              <a:gd name="connsiteX5" fmla="*/ 1775012 w 9042313"/>
              <a:gd name="connsiteY5" fmla="*/ 5118847 h 6875930"/>
              <a:gd name="connsiteX0" fmla="*/ 0 w 9042313"/>
              <a:gd name="connsiteY0" fmla="*/ 6875930 h 6875930"/>
              <a:gd name="connsiteX1" fmla="*/ 7114902 w 9042313"/>
              <a:gd name="connsiteY1" fmla="*/ 0 h 6875930"/>
              <a:gd name="connsiteX2" fmla="*/ 9042313 w 9042313"/>
              <a:gd name="connsiteY2" fmla="*/ 17930 h 6875930"/>
              <a:gd name="connsiteX3" fmla="*/ 9042313 w 9042313"/>
              <a:gd name="connsiteY3" fmla="*/ 6866965 h 6875930"/>
              <a:gd name="connsiteX4" fmla="*/ 0 w 9042313"/>
              <a:gd name="connsiteY4" fmla="*/ 6875930 h 6875930"/>
              <a:gd name="connsiteX0" fmla="*/ 0 w 9042313"/>
              <a:gd name="connsiteY0" fmla="*/ 6875930 h 6884894"/>
              <a:gd name="connsiteX1" fmla="*/ 7114902 w 9042313"/>
              <a:gd name="connsiteY1" fmla="*/ 0 h 6884894"/>
              <a:gd name="connsiteX2" fmla="*/ 9042313 w 9042313"/>
              <a:gd name="connsiteY2" fmla="*/ 17930 h 6884894"/>
              <a:gd name="connsiteX3" fmla="*/ 6971466 w 9042313"/>
              <a:gd name="connsiteY3" fmla="*/ 6884894 h 6884894"/>
              <a:gd name="connsiteX4" fmla="*/ 0 w 9042313"/>
              <a:gd name="connsiteY4" fmla="*/ 6875930 h 6884894"/>
              <a:gd name="connsiteX0" fmla="*/ 0 w 9042313"/>
              <a:gd name="connsiteY0" fmla="*/ 6875930 h 6884894"/>
              <a:gd name="connsiteX1" fmla="*/ 7114902 w 9042313"/>
              <a:gd name="connsiteY1" fmla="*/ 0 h 6884894"/>
              <a:gd name="connsiteX2" fmla="*/ 9042313 w 9042313"/>
              <a:gd name="connsiteY2" fmla="*/ 17930 h 6884894"/>
              <a:gd name="connsiteX3" fmla="*/ 7697607 w 9042313"/>
              <a:gd name="connsiteY3" fmla="*/ 4509248 h 6884894"/>
              <a:gd name="connsiteX4" fmla="*/ 6971466 w 9042313"/>
              <a:gd name="connsiteY4" fmla="*/ 6884894 h 6884894"/>
              <a:gd name="connsiteX5" fmla="*/ 0 w 9042313"/>
              <a:gd name="connsiteY5" fmla="*/ 6875930 h 6884894"/>
              <a:gd name="connsiteX0" fmla="*/ 0 w 9042313"/>
              <a:gd name="connsiteY0" fmla="*/ 6875930 h 6884894"/>
              <a:gd name="connsiteX1" fmla="*/ 7114902 w 9042313"/>
              <a:gd name="connsiteY1" fmla="*/ 0 h 6884894"/>
              <a:gd name="connsiteX2" fmla="*/ 9042313 w 9042313"/>
              <a:gd name="connsiteY2" fmla="*/ 17930 h 6884894"/>
              <a:gd name="connsiteX3" fmla="*/ 9024383 w 9042313"/>
              <a:gd name="connsiteY3" fmla="*/ 4831978 h 6884894"/>
              <a:gd name="connsiteX4" fmla="*/ 6971466 w 9042313"/>
              <a:gd name="connsiteY4" fmla="*/ 6884894 h 6884894"/>
              <a:gd name="connsiteX5" fmla="*/ 0 w 9042313"/>
              <a:gd name="connsiteY5" fmla="*/ 6875930 h 6884894"/>
              <a:gd name="connsiteX0" fmla="*/ 0 w 9024626"/>
              <a:gd name="connsiteY0" fmla="*/ 6875930 h 6884894"/>
              <a:gd name="connsiteX1" fmla="*/ 7114902 w 9024626"/>
              <a:gd name="connsiteY1" fmla="*/ 0 h 6884894"/>
              <a:gd name="connsiteX2" fmla="*/ 8930250 w 9024626"/>
              <a:gd name="connsiteY2" fmla="*/ 114768 h 6884894"/>
              <a:gd name="connsiteX3" fmla="*/ 9024383 w 9024626"/>
              <a:gd name="connsiteY3" fmla="*/ 4831978 h 6884894"/>
              <a:gd name="connsiteX4" fmla="*/ 6971466 w 9024626"/>
              <a:gd name="connsiteY4" fmla="*/ 6884894 h 6884894"/>
              <a:gd name="connsiteX5" fmla="*/ 0 w 9024626"/>
              <a:gd name="connsiteY5" fmla="*/ 6875930 h 6884894"/>
              <a:gd name="connsiteX0" fmla="*/ 0 w 9043890"/>
              <a:gd name="connsiteY0" fmla="*/ 6875930 h 6884894"/>
              <a:gd name="connsiteX1" fmla="*/ 7114902 w 9043890"/>
              <a:gd name="connsiteY1" fmla="*/ 0 h 6884894"/>
              <a:gd name="connsiteX2" fmla="*/ 9043890 w 9043890"/>
              <a:gd name="connsiteY2" fmla="*/ 17930 h 6884894"/>
              <a:gd name="connsiteX3" fmla="*/ 9024383 w 9043890"/>
              <a:gd name="connsiteY3" fmla="*/ 4831978 h 6884894"/>
              <a:gd name="connsiteX4" fmla="*/ 6971466 w 9043890"/>
              <a:gd name="connsiteY4" fmla="*/ 6884894 h 6884894"/>
              <a:gd name="connsiteX5" fmla="*/ 0 w 9043890"/>
              <a:gd name="connsiteY5" fmla="*/ 6875930 h 6884894"/>
              <a:gd name="connsiteX0" fmla="*/ 0 w 9043890"/>
              <a:gd name="connsiteY0" fmla="*/ 6875930 h 6884894"/>
              <a:gd name="connsiteX1" fmla="*/ 7114902 w 9043890"/>
              <a:gd name="connsiteY1" fmla="*/ 0 h 6884894"/>
              <a:gd name="connsiteX2" fmla="*/ 9043890 w 9043890"/>
              <a:gd name="connsiteY2" fmla="*/ 17930 h 6884894"/>
              <a:gd name="connsiteX3" fmla="*/ 9041744 w 9043890"/>
              <a:gd name="connsiteY3" fmla="*/ 4806578 h 6884894"/>
              <a:gd name="connsiteX4" fmla="*/ 6971466 w 9043890"/>
              <a:gd name="connsiteY4" fmla="*/ 6884894 h 6884894"/>
              <a:gd name="connsiteX5" fmla="*/ 0 w 9043890"/>
              <a:gd name="connsiteY5" fmla="*/ 6875930 h 6884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43890" h="6884894">
                <a:moveTo>
                  <a:pt x="0" y="6875930"/>
                </a:moveTo>
                <a:lnTo>
                  <a:pt x="7114902" y="0"/>
                </a:lnTo>
                <a:lnTo>
                  <a:pt x="9043890" y="17930"/>
                </a:lnTo>
                <a:cubicBezTo>
                  <a:pt x="9037913" y="1622613"/>
                  <a:pt x="9047721" y="3201895"/>
                  <a:pt x="9041744" y="4806578"/>
                </a:cubicBezTo>
                <a:lnTo>
                  <a:pt x="6971466" y="6884894"/>
                </a:lnTo>
                <a:lnTo>
                  <a:pt x="0" y="6875930"/>
                </a:lnTo>
                <a:close/>
              </a:path>
            </a:pathLst>
          </a:custGeom>
          <a:blipFill>
            <a:blip r:embed="rId2" cstate="screen">
              <a:extLst>
                <a:ext uri="{28A0092B-C50C-407E-A947-70E740481C1C}">
                  <a14:useLocalDpi xmlns:a14="http://schemas.microsoft.com/office/drawing/2010/main"/>
                </a:ext>
              </a:extLst>
            </a:blip>
            <a:srcRect/>
            <a:stretch>
              <a:fillRect t="44"/>
            </a:stretch>
          </a:blipFill>
        </p:spPr>
        <p:txBody>
          <a:bodyPr anchor="t"/>
          <a:lstStyle>
            <a:lvl1pPr marL="0" indent="0" algn="r">
              <a:buFontTx/>
              <a:buNone/>
              <a:defRPr sz="1800">
                <a:solidFill>
                  <a:srgbClr val="FF0000"/>
                </a:solidFill>
              </a:defRPr>
            </a:lvl1pPr>
          </a:lstStyle>
          <a:p>
            <a:r>
              <a:rPr lang="en-US"/>
              <a:t>Click icon to replace photo, or leave as is</a:t>
            </a:r>
          </a:p>
        </p:txBody>
      </p:sp>
      <p:sp>
        <p:nvSpPr>
          <p:cNvPr id="7" name="Rectangle 6">
            <a:extLst>
              <a:ext uri="{FF2B5EF4-FFF2-40B4-BE49-F238E27FC236}">
                <a16:creationId xmlns:a16="http://schemas.microsoft.com/office/drawing/2014/main" id="{E32A52A6-D66B-4BC5-9D99-278AABEA09F6}"/>
              </a:ext>
            </a:extLst>
          </p:cNvPr>
          <p:cNvSpPr>
            <a:spLocks noChangeAspect="1"/>
          </p:cNvSpPr>
          <p:nvPr userDrawn="1"/>
        </p:nvSpPr>
        <p:spPr>
          <a:xfrm>
            <a:off x="9556786" y="4222786"/>
            <a:ext cx="2635214" cy="2635214"/>
          </a:xfrm>
          <a:custGeom>
            <a:avLst/>
            <a:gdLst>
              <a:gd name="connsiteX0" fmla="*/ 0 w 3803374"/>
              <a:gd name="connsiteY0" fmla="*/ 0 h 3803374"/>
              <a:gd name="connsiteX1" fmla="*/ 3803374 w 3803374"/>
              <a:gd name="connsiteY1" fmla="*/ 0 h 3803374"/>
              <a:gd name="connsiteX2" fmla="*/ 3803374 w 3803374"/>
              <a:gd name="connsiteY2" fmla="*/ 3803374 h 3803374"/>
              <a:gd name="connsiteX3" fmla="*/ 0 w 3803374"/>
              <a:gd name="connsiteY3" fmla="*/ 3803374 h 3803374"/>
              <a:gd name="connsiteX4" fmla="*/ 0 w 3803374"/>
              <a:gd name="connsiteY4" fmla="*/ 0 h 3803374"/>
              <a:gd name="connsiteX0" fmla="*/ 0 w 3803374"/>
              <a:gd name="connsiteY0" fmla="*/ 3803374 h 3803374"/>
              <a:gd name="connsiteX1" fmla="*/ 3803374 w 3803374"/>
              <a:gd name="connsiteY1" fmla="*/ 0 h 3803374"/>
              <a:gd name="connsiteX2" fmla="*/ 3803374 w 3803374"/>
              <a:gd name="connsiteY2" fmla="*/ 3803374 h 3803374"/>
              <a:gd name="connsiteX3" fmla="*/ 0 w 3803374"/>
              <a:gd name="connsiteY3" fmla="*/ 3803374 h 3803374"/>
            </a:gdLst>
            <a:ahLst/>
            <a:cxnLst>
              <a:cxn ang="0">
                <a:pos x="connsiteX0" y="connsiteY0"/>
              </a:cxn>
              <a:cxn ang="0">
                <a:pos x="connsiteX1" y="connsiteY1"/>
              </a:cxn>
              <a:cxn ang="0">
                <a:pos x="connsiteX2" y="connsiteY2"/>
              </a:cxn>
              <a:cxn ang="0">
                <a:pos x="connsiteX3" y="connsiteY3"/>
              </a:cxn>
            </a:cxnLst>
            <a:rect l="l" t="t" r="r" b="b"/>
            <a:pathLst>
              <a:path w="3803374" h="3803374">
                <a:moveTo>
                  <a:pt x="0" y="3803374"/>
                </a:moveTo>
                <a:lnTo>
                  <a:pt x="3803374" y="0"/>
                </a:lnTo>
                <a:lnTo>
                  <a:pt x="3803374" y="3803374"/>
                </a:lnTo>
                <a:lnTo>
                  <a:pt x="0" y="3803374"/>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8">
            <a:extLst>
              <a:ext uri="{FF2B5EF4-FFF2-40B4-BE49-F238E27FC236}">
                <a16:creationId xmlns:a16="http://schemas.microsoft.com/office/drawing/2014/main" id="{C606F6A1-5B7B-49A7-AF41-96FAE58AB587}"/>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28650" y="-869234"/>
            <a:ext cx="4477685" cy="3460033"/>
          </a:xfrm>
          <a:prstGeom prst="rect">
            <a:avLst/>
          </a:prstGeom>
        </p:spPr>
      </p:pic>
    </p:spTree>
    <p:extLst>
      <p:ext uri="{BB962C8B-B14F-4D97-AF65-F5344CB8AC3E}">
        <p14:creationId xmlns:p14="http://schemas.microsoft.com/office/powerpoint/2010/main" val="2619573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1c_Cover with Photo Rectangular">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A4A388E-B06A-4D79-8E16-C48CCA2FED40}"/>
              </a:ext>
            </a:extLst>
          </p:cNvPr>
          <p:cNvSpPr/>
          <p:nvPr userDrawn="1"/>
        </p:nvSpPr>
        <p:spPr>
          <a:xfrm>
            <a:off x="0" y="0"/>
            <a:ext cx="12192000" cy="685800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D0AEF5E-43BE-4982-AF11-23553FB996F4}"/>
              </a:ext>
            </a:extLst>
          </p:cNvPr>
          <p:cNvSpPr>
            <a:spLocks noGrp="1"/>
          </p:cNvSpPr>
          <p:nvPr>
            <p:ph type="ctrTitle" hasCustomPrompt="1"/>
          </p:nvPr>
        </p:nvSpPr>
        <p:spPr>
          <a:xfrm>
            <a:off x="1085130" y="1828800"/>
            <a:ext cx="6454793" cy="1600200"/>
          </a:xfrm>
        </p:spPr>
        <p:txBody>
          <a:bodyPr lIns="0" tIns="0" rIns="0" bIns="0" anchor="b">
            <a:normAutofit/>
          </a:bodyPr>
          <a:lstStyle>
            <a:lvl1pPr algn="l">
              <a:defRPr sz="4800"/>
            </a:lvl1pPr>
          </a:lstStyle>
          <a:p>
            <a:r>
              <a:rPr lang="en-US"/>
              <a:t>Click to Edit Title</a:t>
            </a:r>
          </a:p>
        </p:txBody>
      </p:sp>
      <p:sp>
        <p:nvSpPr>
          <p:cNvPr id="3" name="Subtitle 2">
            <a:extLst>
              <a:ext uri="{FF2B5EF4-FFF2-40B4-BE49-F238E27FC236}">
                <a16:creationId xmlns:a16="http://schemas.microsoft.com/office/drawing/2014/main" id="{41B8EF85-CEDF-41E4-ACAE-55398170CCC7}"/>
              </a:ext>
            </a:extLst>
          </p:cNvPr>
          <p:cNvSpPr>
            <a:spLocks noGrp="1"/>
          </p:cNvSpPr>
          <p:nvPr>
            <p:ph type="subTitle" idx="1" hasCustomPrompt="1"/>
          </p:nvPr>
        </p:nvSpPr>
        <p:spPr>
          <a:xfrm>
            <a:off x="1085130" y="3657600"/>
            <a:ext cx="6454793" cy="777240"/>
          </a:xfrm>
        </p:spPr>
        <p:txBody>
          <a:bodyPr lIns="0" tIns="0" rIns="0" bIns="0">
            <a:noAutofit/>
          </a:bodyPr>
          <a:lstStyle>
            <a:lvl1pPr marL="0" indent="0" algn="l">
              <a:buNone/>
              <a:tabLst>
                <a:tab pos="2627313" algn="l"/>
              </a:tabLst>
              <a:defRPr sz="20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a:t>
            </a:r>
          </a:p>
        </p:txBody>
      </p:sp>
      <p:pic>
        <p:nvPicPr>
          <p:cNvPr id="9" name="Picture 8">
            <a:extLst>
              <a:ext uri="{FF2B5EF4-FFF2-40B4-BE49-F238E27FC236}">
                <a16:creationId xmlns:a16="http://schemas.microsoft.com/office/drawing/2014/main" id="{2458B54D-39AF-473E-9B9A-A61CC3E401FD}"/>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638175" y="-916859"/>
            <a:ext cx="4477685" cy="3460033"/>
          </a:xfrm>
          <a:prstGeom prst="rect">
            <a:avLst/>
          </a:prstGeom>
        </p:spPr>
      </p:pic>
      <p:sp>
        <p:nvSpPr>
          <p:cNvPr id="13" name="Content Placeholder 12">
            <a:extLst>
              <a:ext uri="{FF2B5EF4-FFF2-40B4-BE49-F238E27FC236}">
                <a16:creationId xmlns:a16="http://schemas.microsoft.com/office/drawing/2014/main" id="{1EFD9D08-F912-4919-8413-C9BEF3FADAE7}"/>
              </a:ext>
            </a:extLst>
          </p:cNvPr>
          <p:cNvSpPr>
            <a:spLocks noGrp="1"/>
          </p:cNvSpPr>
          <p:nvPr>
            <p:ph sz="quarter" idx="10" hasCustomPrompt="1"/>
          </p:nvPr>
        </p:nvSpPr>
        <p:spPr>
          <a:xfrm>
            <a:off x="1085130" y="4572000"/>
            <a:ext cx="4846320" cy="758952"/>
          </a:xfrm>
        </p:spPr>
        <p:txBody>
          <a:bodyPr lIns="0" tIns="0" rIns="0" bIns="0">
            <a:noAutofit/>
          </a:bodyPr>
          <a:lstStyle>
            <a:lvl1pPr marL="0" indent="0">
              <a:buNone/>
              <a:defRPr sz="1800" b="0">
                <a:solidFill>
                  <a:schemeClr val="accent1"/>
                </a:solidFill>
                <a:latin typeface="+mj-lt"/>
              </a:defRPr>
            </a:lvl1pPr>
            <a:lvl2pPr marL="457200" indent="0">
              <a:buNone/>
              <a:defRPr sz="1600" b="0">
                <a:solidFill>
                  <a:schemeClr val="accent1"/>
                </a:solidFill>
                <a:latin typeface="+mj-lt"/>
              </a:defRPr>
            </a:lvl2pPr>
            <a:lvl3pPr marL="914400" indent="0">
              <a:buNone/>
              <a:defRPr sz="1600" b="0">
                <a:solidFill>
                  <a:schemeClr val="accent1"/>
                </a:solidFill>
                <a:latin typeface="+mj-lt"/>
              </a:defRPr>
            </a:lvl3pPr>
            <a:lvl4pPr marL="1371600" indent="0">
              <a:buNone/>
              <a:defRPr sz="1600" b="0">
                <a:solidFill>
                  <a:schemeClr val="accent1"/>
                </a:solidFill>
                <a:latin typeface="+mj-lt"/>
              </a:defRPr>
            </a:lvl4pPr>
            <a:lvl5pPr marL="1828800" indent="0">
              <a:buNone/>
              <a:defRPr sz="1600" b="0">
                <a:solidFill>
                  <a:schemeClr val="accent1"/>
                </a:solidFill>
                <a:latin typeface="+mj-lt"/>
              </a:defRPr>
            </a:lvl5pPr>
          </a:lstStyle>
          <a:p>
            <a:pPr lvl="0"/>
            <a:r>
              <a:rPr lang="en-US"/>
              <a:t>Click to edit text</a:t>
            </a:r>
          </a:p>
        </p:txBody>
      </p:sp>
      <p:sp>
        <p:nvSpPr>
          <p:cNvPr id="16" name="Picture Placeholder 15">
            <a:extLst>
              <a:ext uri="{FF2B5EF4-FFF2-40B4-BE49-F238E27FC236}">
                <a16:creationId xmlns:a16="http://schemas.microsoft.com/office/drawing/2014/main" id="{B0B3A2AB-FF61-4FD4-926C-5D90CEE1C9A7}"/>
              </a:ext>
            </a:extLst>
          </p:cNvPr>
          <p:cNvSpPr>
            <a:spLocks noGrp="1"/>
          </p:cNvSpPr>
          <p:nvPr>
            <p:ph type="pic" sz="quarter" idx="11"/>
          </p:nvPr>
        </p:nvSpPr>
        <p:spPr>
          <a:xfrm>
            <a:off x="5573963" y="530225"/>
            <a:ext cx="1965960" cy="685800"/>
          </a:xfrm>
        </p:spPr>
        <p:txBody>
          <a:bodyPr lIns="0" tIns="0" rIns="0" bIns="0" anchor="ctr">
            <a:normAutofit/>
          </a:bodyPr>
          <a:lstStyle>
            <a:lvl1pPr marL="0" indent="0">
              <a:buNone/>
              <a:defRPr sz="1400" b="0">
                <a:solidFill>
                  <a:schemeClr val="bg1"/>
                </a:solidFill>
                <a:latin typeface="+mn-lt"/>
              </a:defRPr>
            </a:lvl1pPr>
          </a:lstStyle>
          <a:p>
            <a:r>
              <a:rPr lang="en-US"/>
              <a:t>Click icon to add picture</a:t>
            </a:r>
          </a:p>
        </p:txBody>
      </p:sp>
      <p:sp>
        <p:nvSpPr>
          <p:cNvPr id="18" name="Picture Placeholder 15">
            <a:extLst>
              <a:ext uri="{FF2B5EF4-FFF2-40B4-BE49-F238E27FC236}">
                <a16:creationId xmlns:a16="http://schemas.microsoft.com/office/drawing/2014/main" id="{0FB42A78-8FEF-406F-ADD8-D01637FDE6F9}"/>
              </a:ext>
            </a:extLst>
          </p:cNvPr>
          <p:cNvSpPr>
            <a:spLocks noGrp="1"/>
          </p:cNvSpPr>
          <p:nvPr>
            <p:ph type="pic" sz="quarter" idx="12"/>
          </p:nvPr>
        </p:nvSpPr>
        <p:spPr>
          <a:xfrm>
            <a:off x="3291806" y="530225"/>
            <a:ext cx="1965960" cy="685800"/>
          </a:xfrm>
        </p:spPr>
        <p:txBody>
          <a:bodyPr lIns="0" tIns="0" rIns="0" bIns="0" anchor="ctr">
            <a:normAutofit/>
          </a:bodyPr>
          <a:lstStyle>
            <a:lvl1pPr marL="0" indent="0">
              <a:buNone/>
              <a:defRPr sz="1400" b="0">
                <a:solidFill>
                  <a:schemeClr val="bg1"/>
                </a:solidFill>
                <a:latin typeface="+mn-lt"/>
              </a:defRPr>
            </a:lvl1pPr>
          </a:lstStyle>
          <a:p>
            <a:r>
              <a:rPr lang="en-US"/>
              <a:t>Click icon to add picture</a:t>
            </a:r>
          </a:p>
        </p:txBody>
      </p:sp>
      <p:sp>
        <p:nvSpPr>
          <p:cNvPr id="19" name="Content Placeholder 12">
            <a:extLst>
              <a:ext uri="{FF2B5EF4-FFF2-40B4-BE49-F238E27FC236}">
                <a16:creationId xmlns:a16="http://schemas.microsoft.com/office/drawing/2014/main" id="{21CBA2AD-5408-4390-AA0E-2745616C0181}"/>
              </a:ext>
            </a:extLst>
          </p:cNvPr>
          <p:cNvSpPr>
            <a:spLocks noGrp="1"/>
          </p:cNvSpPr>
          <p:nvPr>
            <p:ph sz="quarter" idx="13" hasCustomPrompt="1"/>
          </p:nvPr>
        </p:nvSpPr>
        <p:spPr>
          <a:xfrm>
            <a:off x="1085130" y="5486400"/>
            <a:ext cx="4846320" cy="640080"/>
          </a:xfrm>
        </p:spPr>
        <p:txBody>
          <a:bodyPr lIns="0" tIns="0" rIns="0" bIns="0">
            <a:noAutofit/>
          </a:bodyPr>
          <a:lstStyle>
            <a:lvl1pPr marL="0" indent="0">
              <a:buNone/>
              <a:defRPr sz="1600" b="0">
                <a:solidFill>
                  <a:schemeClr val="accent1"/>
                </a:solidFill>
                <a:latin typeface="+mj-lt"/>
              </a:defRPr>
            </a:lvl1pPr>
            <a:lvl2pPr marL="457200" indent="0">
              <a:buNone/>
              <a:defRPr sz="1600" b="0">
                <a:solidFill>
                  <a:schemeClr val="accent1"/>
                </a:solidFill>
                <a:latin typeface="+mj-lt"/>
              </a:defRPr>
            </a:lvl2pPr>
            <a:lvl3pPr marL="914400" indent="0">
              <a:buNone/>
              <a:defRPr sz="1600" b="0">
                <a:solidFill>
                  <a:schemeClr val="accent1"/>
                </a:solidFill>
                <a:latin typeface="+mj-lt"/>
              </a:defRPr>
            </a:lvl3pPr>
            <a:lvl4pPr marL="1371600" indent="0">
              <a:buNone/>
              <a:defRPr sz="1600" b="0">
                <a:solidFill>
                  <a:schemeClr val="accent1"/>
                </a:solidFill>
                <a:latin typeface="+mj-lt"/>
              </a:defRPr>
            </a:lvl4pPr>
            <a:lvl5pPr marL="1828800" indent="0">
              <a:buNone/>
              <a:defRPr sz="1600" b="0">
                <a:solidFill>
                  <a:schemeClr val="accent1"/>
                </a:solidFill>
                <a:latin typeface="+mj-lt"/>
              </a:defRPr>
            </a:lvl5pPr>
          </a:lstStyle>
          <a:p>
            <a:pPr lvl="0"/>
            <a:r>
              <a:rPr lang="en-US"/>
              <a:t>Click to edit text </a:t>
            </a:r>
          </a:p>
        </p:txBody>
      </p:sp>
      <p:sp>
        <p:nvSpPr>
          <p:cNvPr id="15" name="Picture Placeholder 3" descr="Three people engage in an informal conversation.">
            <a:extLst>
              <a:ext uri="{FF2B5EF4-FFF2-40B4-BE49-F238E27FC236}">
                <a16:creationId xmlns:a16="http://schemas.microsoft.com/office/drawing/2014/main" id="{5D696EB1-C520-41EF-85E1-D33FE8A4F12F}"/>
              </a:ext>
            </a:extLst>
          </p:cNvPr>
          <p:cNvSpPr>
            <a:spLocks noGrp="1"/>
          </p:cNvSpPr>
          <p:nvPr>
            <p:ph type="pic" sz="quarter" idx="16"/>
          </p:nvPr>
        </p:nvSpPr>
        <p:spPr>
          <a:xfrm>
            <a:off x="7949431" y="-2872"/>
            <a:ext cx="4252999" cy="6865212"/>
          </a:xfrm>
          <a:custGeom>
            <a:avLst/>
            <a:gdLst>
              <a:gd name="connsiteX0" fmla="*/ 0 w 4335432"/>
              <a:gd name="connsiteY0" fmla="*/ 0 h 6864993"/>
              <a:gd name="connsiteX1" fmla="*/ 4335432 w 4335432"/>
              <a:gd name="connsiteY1" fmla="*/ 0 h 6864993"/>
              <a:gd name="connsiteX2" fmla="*/ 4335432 w 4335432"/>
              <a:gd name="connsiteY2" fmla="*/ 6864993 h 6864993"/>
              <a:gd name="connsiteX3" fmla="*/ 0 w 4335432"/>
              <a:gd name="connsiteY3" fmla="*/ 6864993 h 6864993"/>
              <a:gd name="connsiteX4" fmla="*/ 0 w 4335432"/>
              <a:gd name="connsiteY4" fmla="*/ 0 h 6864993"/>
              <a:gd name="connsiteX0" fmla="*/ 0 w 4335432"/>
              <a:gd name="connsiteY0" fmla="*/ 0 h 6870078"/>
              <a:gd name="connsiteX1" fmla="*/ 4335432 w 4335432"/>
              <a:gd name="connsiteY1" fmla="*/ 0 h 6870078"/>
              <a:gd name="connsiteX2" fmla="*/ 4335432 w 4335432"/>
              <a:gd name="connsiteY2" fmla="*/ 6864993 h 6870078"/>
              <a:gd name="connsiteX3" fmla="*/ 2168079 w 4335432"/>
              <a:gd name="connsiteY3" fmla="*/ 6870078 h 6870078"/>
              <a:gd name="connsiteX4" fmla="*/ 0 w 4335432"/>
              <a:gd name="connsiteY4" fmla="*/ 6864993 h 6870078"/>
              <a:gd name="connsiteX5" fmla="*/ 0 w 4335432"/>
              <a:gd name="connsiteY5" fmla="*/ 0 h 6870078"/>
              <a:gd name="connsiteX0" fmla="*/ 0 w 4335432"/>
              <a:gd name="connsiteY0" fmla="*/ 0 h 6864993"/>
              <a:gd name="connsiteX1" fmla="*/ 4335432 w 4335432"/>
              <a:gd name="connsiteY1" fmla="*/ 0 h 6864993"/>
              <a:gd name="connsiteX2" fmla="*/ 4335432 w 4335432"/>
              <a:gd name="connsiteY2" fmla="*/ 6864993 h 6864993"/>
              <a:gd name="connsiteX3" fmla="*/ 2171148 w 4335432"/>
              <a:gd name="connsiteY3" fmla="*/ 6692107 h 6864993"/>
              <a:gd name="connsiteX4" fmla="*/ 0 w 4335432"/>
              <a:gd name="connsiteY4" fmla="*/ 6864993 h 6864993"/>
              <a:gd name="connsiteX5" fmla="*/ 0 w 4335432"/>
              <a:gd name="connsiteY5" fmla="*/ 0 h 6864993"/>
              <a:gd name="connsiteX0" fmla="*/ 0 w 4335432"/>
              <a:gd name="connsiteY0" fmla="*/ 0 h 6864993"/>
              <a:gd name="connsiteX1" fmla="*/ 4335432 w 4335432"/>
              <a:gd name="connsiteY1" fmla="*/ 0 h 6864993"/>
              <a:gd name="connsiteX2" fmla="*/ 4335432 w 4335432"/>
              <a:gd name="connsiteY2" fmla="*/ 6864993 h 6864993"/>
              <a:gd name="connsiteX3" fmla="*/ 2376734 w 4335432"/>
              <a:gd name="connsiteY3" fmla="*/ 6863941 h 6864993"/>
              <a:gd name="connsiteX4" fmla="*/ 0 w 4335432"/>
              <a:gd name="connsiteY4" fmla="*/ 6864993 h 6864993"/>
              <a:gd name="connsiteX5" fmla="*/ 0 w 4335432"/>
              <a:gd name="connsiteY5" fmla="*/ 0 h 6864993"/>
              <a:gd name="connsiteX0" fmla="*/ 0 w 4335432"/>
              <a:gd name="connsiteY0" fmla="*/ 0 h 6864993"/>
              <a:gd name="connsiteX1" fmla="*/ 4335432 w 4335432"/>
              <a:gd name="connsiteY1" fmla="*/ 0 h 6864993"/>
              <a:gd name="connsiteX2" fmla="*/ 4335432 w 4335432"/>
              <a:gd name="connsiteY2" fmla="*/ 4980961 h 6864993"/>
              <a:gd name="connsiteX3" fmla="*/ 2376734 w 4335432"/>
              <a:gd name="connsiteY3" fmla="*/ 6863941 h 6864993"/>
              <a:gd name="connsiteX4" fmla="*/ 0 w 4335432"/>
              <a:gd name="connsiteY4" fmla="*/ 6864993 h 6864993"/>
              <a:gd name="connsiteX5" fmla="*/ 0 w 4335432"/>
              <a:gd name="connsiteY5" fmla="*/ 0 h 6864993"/>
              <a:gd name="connsiteX0" fmla="*/ 0 w 4335432"/>
              <a:gd name="connsiteY0" fmla="*/ 0 h 6870078"/>
              <a:gd name="connsiteX1" fmla="*/ 4335432 w 4335432"/>
              <a:gd name="connsiteY1" fmla="*/ 0 h 6870078"/>
              <a:gd name="connsiteX2" fmla="*/ 4335432 w 4335432"/>
              <a:gd name="connsiteY2" fmla="*/ 4980961 h 6870078"/>
              <a:gd name="connsiteX3" fmla="*/ 2419692 w 4335432"/>
              <a:gd name="connsiteY3" fmla="*/ 6870078 h 6870078"/>
              <a:gd name="connsiteX4" fmla="*/ 0 w 4335432"/>
              <a:gd name="connsiteY4" fmla="*/ 6864993 h 6870078"/>
              <a:gd name="connsiteX5" fmla="*/ 0 w 4335432"/>
              <a:gd name="connsiteY5" fmla="*/ 0 h 6870078"/>
              <a:gd name="connsiteX0" fmla="*/ 0 w 4335432"/>
              <a:gd name="connsiteY0" fmla="*/ 0 h 6870078"/>
              <a:gd name="connsiteX1" fmla="*/ 4335432 w 4335432"/>
              <a:gd name="connsiteY1" fmla="*/ 0 h 6870078"/>
              <a:gd name="connsiteX2" fmla="*/ 4335432 w 4335432"/>
              <a:gd name="connsiteY2" fmla="*/ 4980961 h 6870078"/>
              <a:gd name="connsiteX3" fmla="*/ 2419692 w 4335432"/>
              <a:gd name="connsiteY3" fmla="*/ 6870078 h 6870078"/>
              <a:gd name="connsiteX4" fmla="*/ 0 w 4335432"/>
              <a:gd name="connsiteY4" fmla="*/ 6864993 h 6870078"/>
              <a:gd name="connsiteX5" fmla="*/ 0 w 4335432"/>
              <a:gd name="connsiteY5" fmla="*/ 0 h 6870078"/>
              <a:gd name="connsiteX0" fmla="*/ 0 w 4335432"/>
              <a:gd name="connsiteY0" fmla="*/ 0 h 6870078"/>
              <a:gd name="connsiteX1" fmla="*/ 4335432 w 4335432"/>
              <a:gd name="connsiteY1" fmla="*/ 0 h 6870078"/>
              <a:gd name="connsiteX2" fmla="*/ 4335432 w 4335432"/>
              <a:gd name="connsiteY2" fmla="*/ 4980961 h 6870078"/>
              <a:gd name="connsiteX3" fmla="*/ 2419692 w 4335432"/>
              <a:gd name="connsiteY3" fmla="*/ 6870078 h 6870078"/>
              <a:gd name="connsiteX4" fmla="*/ 0 w 4335432"/>
              <a:gd name="connsiteY4" fmla="*/ 6864993 h 6870078"/>
              <a:gd name="connsiteX5" fmla="*/ 0 w 4335432"/>
              <a:gd name="connsiteY5" fmla="*/ 0 h 6870078"/>
              <a:gd name="connsiteX0" fmla="*/ 0 w 4335432"/>
              <a:gd name="connsiteY0" fmla="*/ 0 h 6870078"/>
              <a:gd name="connsiteX1" fmla="*/ 4335432 w 4335432"/>
              <a:gd name="connsiteY1" fmla="*/ 0 h 6870078"/>
              <a:gd name="connsiteX2" fmla="*/ 4335432 w 4335432"/>
              <a:gd name="connsiteY2" fmla="*/ 4980961 h 6870078"/>
              <a:gd name="connsiteX3" fmla="*/ 2419692 w 4335432"/>
              <a:gd name="connsiteY3" fmla="*/ 6870078 h 6870078"/>
              <a:gd name="connsiteX4" fmla="*/ 0 w 4335432"/>
              <a:gd name="connsiteY4" fmla="*/ 6864993 h 6870078"/>
              <a:gd name="connsiteX5" fmla="*/ 0 w 4335432"/>
              <a:gd name="connsiteY5" fmla="*/ 0 h 6870078"/>
              <a:gd name="connsiteX0" fmla="*/ 0 w 4335432"/>
              <a:gd name="connsiteY0" fmla="*/ 0 h 6870078"/>
              <a:gd name="connsiteX1" fmla="*/ 1511429 w 4335432"/>
              <a:gd name="connsiteY1" fmla="*/ 5940 h 6870078"/>
              <a:gd name="connsiteX2" fmla="*/ 4335432 w 4335432"/>
              <a:gd name="connsiteY2" fmla="*/ 0 h 6870078"/>
              <a:gd name="connsiteX3" fmla="*/ 4335432 w 4335432"/>
              <a:gd name="connsiteY3" fmla="*/ 4980961 h 6870078"/>
              <a:gd name="connsiteX4" fmla="*/ 2419692 w 4335432"/>
              <a:gd name="connsiteY4" fmla="*/ 6870078 h 6870078"/>
              <a:gd name="connsiteX5" fmla="*/ 0 w 4335432"/>
              <a:gd name="connsiteY5" fmla="*/ 6864993 h 6870078"/>
              <a:gd name="connsiteX6" fmla="*/ 0 w 4335432"/>
              <a:gd name="connsiteY6" fmla="*/ 0 h 6870078"/>
              <a:gd name="connsiteX0" fmla="*/ 0 w 4335432"/>
              <a:gd name="connsiteY0" fmla="*/ 1472859 h 6870078"/>
              <a:gd name="connsiteX1" fmla="*/ 1511429 w 4335432"/>
              <a:gd name="connsiteY1" fmla="*/ 5940 h 6870078"/>
              <a:gd name="connsiteX2" fmla="*/ 4335432 w 4335432"/>
              <a:gd name="connsiteY2" fmla="*/ 0 h 6870078"/>
              <a:gd name="connsiteX3" fmla="*/ 4335432 w 4335432"/>
              <a:gd name="connsiteY3" fmla="*/ 4980961 h 6870078"/>
              <a:gd name="connsiteX4" fmla="*/ 2419692 w 4335432"/>
              <a:gd name="connsiteY4" fmla="*/ 6870078 h 6870078"/>
              <a:gd name="connsiteX5" fmla="*/ 0 w 4335432"/>
              <a:gd name="connsiteY5" fmla="*/ 6864993 h 6870078"/>
              <a:gd name="connsiteX6" fmla="*/ 0 w 4335432"/>
              <a:gd name="connsiteY6" fmla="*/ 1472859 h 6870078"/>
              <a:gd name="connsiteX0" fmla="*/ 0 w 4338500"/>
              <a:gd name="connsiteY0" fmla="*/ 1500475 h 6870078"/>
              <a:gd name="connsiteX1" fmla="*/ 1514497 w 4338500"/>
              <a:gd name="connsiteY1" fmla="*/ 5940 h 6870078"/>
              <a:gd name="connsiteX2" fmla="*/ 4338500 w 4338500"/>
              <a:gd name="connsiteY2" fmla="*/ 0 h 6870078"/>
              <a:gd name="connsiteX3" fmla="*/ 4338500 w 4338500"/>
              <a:gd name="connsiteY3" fmla="*/ 4980961 h 6870078"/>
              <a:gd name="connsiteX4" fmla="*/ 2422760 w 4338500"/>
              <a:gd name="connsiteY4" fmla="*/ 6870078 h 6870078"/>
              <a:gd name="connsiteX5" fmla="*/ 3068 w 4338500"/>
              <a:gd name="connsiteY5" fmla="*/ 6864993 h 6870078"/>
              <a:gd name="connsiteX6" fmla="*/ 0 w 4338500"/>
              <a:gd name="connsiteY6" fmla="*/ 1500475 h 6870078"/>
              <a:gd name="connsiteX0" fmla="*/ 0 w 4338500"/>
              <a:gd name="connsiteY0" fmla="*/ 1500475 h 6870078"/>
              <a:gd name="connsiteX1" fmla="*/ 1115598 w 4338500"/>
              <a:gd name="connsiteY1" fmla="*/ 9009 h 6870078"/>
              <a:gd name="connsiteX2" fmla="*/ 4338500 w 4338500"/>
              <a:gd name="connsiteY2" fmla="*/ 0 h 6870078"/>
              <a:gd name="connsiteX3" fmla="*/ 4338500 w 4338500"/>
              <a:gd name="connsiteY3" fmla="*/ 4980961 h 6870078"/>
              <a:gd name="connsiteX4" fmla="*/ 2422760 w 4338500"/>
              <a:gd name="connsiteY4" fmla="*/ 6870078 h 6870078"/>
              <a:gd name="connsiteX5" fmla="*/ 3068 w 4338500"/>
              <a:gd name="connsiteY5" fmla="*/ 6864993 h 6870078"/>
              <a:gd name="connsiteX6" fmla="*/ 0 w 4338500"/>
              <a:gd name="connsiteY6" fmla="*/ 1500475 h 6870078"/>
              <a:gd name="connsiteX0" fmla="*/ 0 w 4338500"/>
              <a:gd name="connsiteY0" fmla="*/ 1500475 h 6870078"/>
              <a:gd name="connsiteX1" fmla="*/ 1505292 w 4338500"/>
              <a:gd name="connsiteY1" fmla="*/ 9009 h 6870078"/>
              <a:gd name="connsiteX2" fmla="*/ 4338500 w 4338500"/>
              <a:gd name="connsiteY2" fmla="*/ 0 h 6870078"/>
              <a:gd name="connsiteX3" fmla="*/ 4338500 w 4338500"/>
              <a:gd name="connsiteY3" fmla="*/ 4980961 h 6870078"/>
              <a:gd name="connsiteX4" fmla="*/ 2422760 w 4338500"/>
              <a:gd name="connsiteY4" fmla="*/ 6870078 h 6870078"/>
              <a:gd name="connsiteX5" fmla="*/ 3068 w 4338500"/>
              <a:gd name="connsiteY5" fmla="*/ 6864993 h 6870078"/>
              <a:gd name="connsiteX6" fmla="*/ 0 w 4338500"/>
              <a:gd name="connsiteY6" fmla="*/ 1500475 h 6870078"/>
              <a:gd name="connsiteX0" fmla="*/ 0 w 4338500"/>
              <a:gd name="connsiteY0" fmla="*/ 1500475 h 6870078"/>
              <a:gd name="connsiteX1" fmla="*/ 1508361 w 4338500"/>
              <a:gd name="connsiteY1" fmla="*/ 5941 h 6870078"/>
              <a:gd name="connsiteX2" fmla="*/ 4338500 w 4338500"/>
              <a:gd name="connsiteY2" fmla="*/ 0 h 6870078"/>
              <a:gd name="connsiteX3" fmla="*/ 4338500 w 4338500"/>
              <a:gd name="connsiteY3" fmla="*/ 4980961 h 6870078"/>
              <a:gd name="connsiteX4" fmla="*/ 2422760 w 4338500"/>
              <a:gd name="connsiteY4" fmla="*/ 6870078 h 6870078"/>
              <a:gd name="connsiteX5" fmla="*/ 3068 w 4338500"/>
              <a:gd name="connsiteY5" fmla="*/ 6864993 h 6870078"/>
              <a:gd name="connsiteX6" fmla="*/ 0 w 4338500"/>
              <a:gd name="connsiteY6" fmla="*/ 1500475 h 6870078"/>
              <a:gd name="connsiteX0" fmla="*/ 0 w 4338500"/>
              <a:gd name="connsiteY0" fmla="*/ 1500475 h 6870078"/>
              <a:gd name="connsiteX1" fmla="*/ 1572411 w 4338500"/>
              <a:gd name="connsiteY1" fmla="*/ 9418 h 6870078"/>
              <a:gd name="connsiteX2" fmla="*/ 4338500 w 4338500"/>
              <a:gd name="connsiteY2" fmla="*/ 0 h 6870078"/>
              <a:gd name="connsiteX3" fmla="*/ 4338500 w 4338500"/>
              <a:gd name="connsiteY3" fmla="*/ 4980961 h 6870078"/>
              <a:gd name="connsiteX4" fmla="*/ 2422760 w 4338500"/>
              <a:gd name="connsiteY4" fmla="*/ 6870078 h 6870078"/>
              <a:gd name="connsiteX5" fmla="*/ 3068 w 4338500"/>
              <a:gd name="connsiteY5" fmla="*/ 6864993 h 6870078"/>
              <a:gd name="connsiteX6" fmla="*/ 0 w 4338500"/>
              <a:gd name="connsiteY6" fmla="*/ 1500475 h 6870078"/>
              <a:gd name="connsiteX0" fmla="*/ 0 w 4345617"/>
              <a:gd name="connsiteY0" fmla="*/ 1643024 h 6870078"/>
              <a:gd name="connsiteX1" fmla="*/ 1579528 w 4345617"/>
              <a:gd name="connsiteY1" fmla="*/ 9418 h 6870078"/>
              <a:gd name="connsiteX2" fmla="*/ 4345617 w 4345617"/>
              <a:gd name="connsiteY2" fmla="*/ 0 h 6870078"/>
              <a:gd name="connsiteX3" fmla="*/ 4345617 w 4345617"/>
              <a:gd name="connsiteY3" fmla="*/ 4980961 h 6870078"/>
              <a:gd name="connsiteX4" fmla="*/ 2429877 w 4345617"/>
              <a:gd name="connsiteY4" fmla="*/ 6870078 h 6870078"/>
              <a:gd name="connsiteX5" fmla="*/ 10185 w 4345617"/>
              <a:gd name="connsiteY5" fmla="*/ 6864993 h 6870078"/>
              <a:gd name="connsiteX6" fmla="*/ 0 w 4345617"/>
              <a:gd name="connsiteY6" fmla="*/ 1643024 h 6870078"/>
              <a:gd name="connsiteX0" fmla="*/ 0 w 4342058"/>
              <a:gd name="connsiteY0" fmla="*/ 1549150 h 6870078"/>
              <a:gd name="connsiteX1" fmla="*/ 1575969 w 4342058"/>
              <a:gd name="connsiteY1" fmla="*/ 9418 h 6870078"/>
              <a:gd name="connsiteX2" fmla="*/ 4342058 w 4342058"/>
              <a:gd name="connsiteY2" fmla="*/ 0 h 6870078"/>
              <a:gd name="connsiteX3" fmla="*/ 4342058 w 4342058"/>
              <a:gd name="connsiteY3" fmla="*/ 4980961 h 6870078"/>
              <a:gd name="connsiteX4" fmla="*/ 2426318 w 4342058"/>
              <a:gd name="connsiteY4" fmla="*/ 6870078 h 6870078"/>
              <a:gd name="connsiteX5" fmla="*/ 6626 w 4342058"/>
              <a:gd name="connsiteY5" fmla="*/ 6864993 h 6870078"/>
              <a:gd name="connsiteX6" fmla="*/ 0 w 4342058"/>
              <a:gd name="connsiteY6" fmla="*/ 1549150 h 6870078"/>
              <a:gd name="connsiteX0" fmla="*/ 0 w 4342058"/>
              <a:gd name="connsiteY0" fmla="*/ 1549150 h 6870078"/>
              <a:gd name="connsiteX1" fmla="*/ 1718302 w 4342058"/>
              <a:gd name="connsiteY1" fmla="*/ 12895 h 6870078"/>
              <a:gd name="connsiteX2" fmla="*/ 4342058 w 4342058"/>
              <a:gd name="connsiteY2" fmla="*/ 0 h 6870078"/>
              <a:gd name="connsiteX3" fmla="*/ 4342058 w 4342058"/>
              <a:gd name="connsiteY3" fmla="*/ 4980961 h 6870078"/>
              <a:gd name="connsiteX4" fmla="*/ 2426318 w 4342058"/>
              <a:gd name="connsiteY4" fmla="*/ 6870078 h 6870078"/>
              <a:gd name="connsiteX5" fmla="*/ 6626 w 4342058"/>
              <a:gd name="connsiteY5" fmla="*/ 6864993 h 6870078"/>
              <a:gd name="connsiteX6" fmla="*/ 0 w 4342058"/>
              <a:gd name="connsiteY6" fmla="*/ 1549150 h 6870078"/>
              <a:gd name="connsiteX0" fmla="*/ 0 w 4342058"/>
              <a:gd name="connsiteY0" fmla="*/ 1549150 h 6870078"/>
              <a:gd name="connsiteX1" fmla="*/ 1586644 w 4342058"/>
              <a:gd name="connsiteY1" fmla="*/ 5942 h 6870078"/>
              <a:gd name="connsiteX2" fmla="*/ 4342058 w 4342058"/>
              <a:gd name="connsiteY2" fmla="*/ 0 h 6870078"/>
              <a:gd name="connsiteX3" fmla="*/ 4342058 w 4342058"/>
              <a:gd name="connsiteY3" fmla="*/ 4980961 h 6870078"/>
              <a:gd name="connsiteX4" fmla="*/ 2426318 w 4342058"/>
              <a:gd name="connsiteY4" fmla="*/ 6870078 h 6870078"/>
              <a:gd name="connsiteX5" fmla="*/ 6626 w 4342058"/>
              <a:gd name="connsiteY5" fmla="*/ 6864993 h 6870078"/>
              <a:gd name="connsiteX6" fmla="*/ 0 w 4342058"/>
              <a:gd name="connsiteY6" fmla="*/ 1549150 h 6870078"/>
              <a:gd name="connsiteX0" fmla="*/ 0 w 4342058"/>
              <a:gd name="connsiteY0" fmla="*/ 1549150 h 6866602"/>
              <a:gd name="connsiteX1" fmla="*/ 1586644 w 4342058"/>
              <a:gd name="connsiteY1" fmla="*/ 5942 h 6866602"/>
              <a:gd name="connsiteX2" fmla="*/ 4342058 w 4342058"/>
              <a:gd name="connsiteY2" fmla="*/ 0 h 6866602"/>
              <a:gd name="connsiteX3" fmla="*/ 4342058 w 4342058"/>
              <a:gd name="connsiteY3" fmla="*/ 4980961 h 6866602"/>
              <a:gd name="connsiteX4" fmla="*/ 1661275 w 4342058"/>
              <a:gd name="connsiteY4" fmla="*/ 6866602 h 6866602"/>
              <a:gd name="connsiteX5" fmla="*/ 6626 w 4342058"/>
              <a:gd name="connsiteY5" fmla="*/ 6864993 h 6866602"/>
              <a:gd name="connsiteX6" fmla="*/ 0 w 4342058"/>
              <a:gd name="connsiteY6" fmla="*/ 1549150 h 6866602"/>
              <a:gd name="connsiteX0" fmla="*/ 0 w 4356291"/>
              <a:gd name="connsiteY0" fmla="*/ 1549150 h 6866602"/>
              <a:gd name="connsiteX1" fmla="*/ 1586644 w 4356291"/>
              <a:gd name="connsiteY1" fmla="*/ 5942 h 6866602"/>
              <a:gd name="connsiteX2" fmla="*/ 4342058 w 4356291"/>
              <a:gd name="connsiteY2" fmla="*/ 0 h 6866602"/>
              <a:gd name="connsiteX3" fmla="*/ 4356291 w 4356291"/>
              <a:gd name="connsiteY3" fmla="*/ 4584605 h 6866602"/>
              <a:gd name="connsiteX4" fmla="*/ 1661275 w 4356291"/>
              <a:gd name="connsiteY4" fmla="*/ 6866602 h 6866602"/>
              <a:gd name="connsiteX5" fmla="*/ 6626 w 4356291"/>
              <a:gd name="connsiteY5" fmla="*/ 6864993 h 6866602"/>
              <a:gd name="connsiteX6" fmla="*/ 0 w 4356291"/>
              <a:gd name="connsiteY6" fmla="*/ 1549150 h 6866602"/>
              <a:gd name="connsiteX0" fmla="*/ 0 w 4352732"/>
              <a:gd name="connsiteY0" fmla="*/ 1549150 h 6866602"/>
              <a:gd name="connsiteX1" fmla="*/ 1586644 w 4352732"/>
              <a:gd name="connsiteY1" fmla="*/ 5942 h 6866602"/>
              <a:gd name="connsiteX2" fmla="*/ 4342058 w 4352732"/>
              <a:gd name="connsiteY2" fmla="*/ 0 h 6866602"/>
              <a:gd name="connsiteX3" fmla="*/ 4352732 w 4352732"/>
              <a:gd name="connsiteY3" fmla="*/ 4233448 h 6866602"/>
              <a:gd name="connsiteX4" fmla="*/ 1661275 w 4352732"/>
              <a:gd name="connsiteY4" fmla="*/ 6866602 h 6866602"/>
              <a:gd name="connsiteX5" fmla="*/ 6626 w 4352732"/>
              <a:gd name="connsiteY5" fmla="*/ 6864993 h 6866602"/>
              <a:gd name="connsiteX6" fmla="*/ 0 w 4352732"/>
              <a:gd name="connsiteY6" fmla="*/ 1549150 h 6866602"/>
              <a:gd name="connsiteX0" fmla="*/ 0 w 4352732"/>
              <a:gd name="connsiteY0" fmla="*/ 1549150 h 6865154"/>
              <a:gd name="connsiteX1" fmla="*/ 1586644 w 4352732"/>
              <a:gd name="connsiteY1" fmla="*/ 5942 h 6865154"/>
              <a:gd name="connsiteX2" fmla="*/ 4342058 w 4352732"/>
              <a:gd name="connsiteY2" fmla="*/ 0 h 6865154"/>
              <a:gd name="connsiteX3" fmla="*/ 4352732 w 4352732"/>
              <a:gd name="connsiteY3" fmla="*/ 4233448 h 6865154"/>
              <a:gd name="connsiteX4" fmla="*/ 1433541 w 4352732"/>
              <a:gd name="connsiteY4" fmla="*/ 6856172 h 6865154"/>
              <a:gd name="connsiteX5" fmla="*/ 6626 w 4352732"/>
              <a:gd name="connsiteY5" fmla="*/ 6864993 h 6865154"/>
              <a:gd name="connsiteX6" fmla="*/ 0 w 4352732"/>
              <a:gd name="connsiteY6" fmla="*/ 1549150 h 6865154"/>
              <a:gd name="connsiteX0" fmla="*/ 0 w 4352732"/>
              <a:gd name="connsiteY0" fmla="*/ 1549150 h 6865212"/>
              <a:gd name="connsiteX1" fmla="*/ 1586644 w 4352732"/>
              <a:gd name="connsiteY1" fmla="*/ 5942 h 6865212"/>
              <a:gd name="connsiteX2" fmla="*/ 4342058 w 4352732"/>
              <a:gd name="connsiteY2" fmla="*/ 0 h 6865212"/>
              <a:gd name="connsiteX3" fmla="*/ 4352732 w 4352732"/>
              <a:gd name="connsiteY3" fmla="*/ 4233448 h 6865212"/>
              <a:gd name="connsiteX4" fmla="*/ 1664833 w 4352732"/>
              <a:gd name="connsiteY4" fmla="*/ 6859648 h 6865212"/>
              <a:gd name="connsiteX5" fmla="*/ 6626 w 4352732"/>
              <a:gd name="connsiteY5" fmla="*/ 6864993 h 6865212"/>
              <a:gd name="connsiteX6" fmla="*/ 0 w 4352732"/>
              <a:gd name="connsiteY6" fmla="*/ 1549150 h 6865212"/>
              <a:gd name="connsiteX0" fmla="*/ 0 w 4352732"/>
              <a:gd name="connsiteY0" fmla="*/ 1549150 h 6865037"/>
              <a:gd name="connsiteX1" fmla="*/ 1586644 w 4352732"/>
              <a:gd name="connsiteY1" fmla="*/ 5942 h 6865037"/>
              <a:gd name="connsiteX2" fmla="*/ 4342058 w 4352732"/>
              <a:gd name="connsiteY2" fmla="*/ 0 h 6865037"/>
              <a:gd name="connsiteX3" fmla="*/ 4352732 w 4352732"/>
              <a:gd name="connsiteY3" fmla="*/ 4233448 h 6865037"/>
              <a:gd name="connsiteX4" fmla="*/ 1529616 w 4352732"/>
              <a:gd name="connsiteY4" fmla="*/ 6821403 h 6865037"/>
              <a:gd name="connsiteX5" fmla="*/ 6626 w 4352732"/>
              <a:gd name="connsiteY5" fmla="*/ 6864993 h 6865037"/>
              <a:gd name="connsiteX6" fmla="*/ 0 w 4352732"/>
              <a:gd name="connsiteY6" fmla="*/ 1549150 h 6865037"/>
              <a:gd name="connsiteX0" fmla="*/ 0 w 4352732"/>
              <a:gd name="connsiteY0" fmla="*/ 1549150 h 6865212"/>
              <a:gd name="connsiteX1" fmla="*/ 1586644 w 4352732"/>
              <a:gd name="connsiteY1" fmla="*/ 5942 h 6865212"/>
              <a:gd name="connsiteX2" fmla="*/ 4342058 w 4352732"/>
              <a:gd name="connsiteY2" fmla="*/ 0 h 6865212"/>
              <a:gd name="connsiteX3" fmla="*/ 4352732 w 4352732"/>
              <a:gd name="connsiteY3" fmla="*/ 4233448 h 6865212"/>
              <a:gd name="connsiteX4" fmla="*/ 1664833 w 4352732"/>
              <a:gd name="connsiteY4" fmla="*/ 6859648 h 6865212"/>
              <a:gd name="connsiteX5" fmla="*/ 6626 w 4352732"/>
              <a:gd name="connsiteY5" fmla="*/ 6864993 h 6865212"/>
              <a:gd name="connsiteX6" fmla="*/ 0 w 4352732"/>
              <a:gd name="connsiteY6" fmla="*/ 1549150 h 6865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2732" h="6865212">
                <a:moveTo>
                  <a:pt x="0" y="1549150"/>
                </a:moveTo>
                <a:lnTo>
                  <a:pt x="1586644" y="5942"/>
                </a:lnTo>
                <a:lnTo>
                  <a:pt x="4342058" y="0"/>
                </a:lnTo>
                <a:cubicBezTo>
                  <a:pt x="4346802" y="1528202"/>
                  <a:pt x="4347988" y="2705246"/>
                  <a:pt x="4352732" y="4233448"/>
                </a:cubicBezTo>
                <a:lnTo>
                  <a:pt x="1664833" y="6859648"/>
                </a:lnTo>
                <a:cubicBezTo>
                  <a:pt x="1640725" y="6857953"/>
                  <a:pt x="813190" y="6866688"/>
                  <a:pt x="6626" y="6864993"/>
                </a:cubicBezTo>
                <a:cubicBezTo>
                  <a:pt x="5603" y="5076820"/>
                  <a:pt x="1023" y="3337323"/>
                  <a:pt x="0" y="1549150"/>
                </a:cubicBezTo>
                <a:close/>
              </a:path>
            </a:pathLst>
          </a:custGeom>
          <a:blipFill>
            <a:blip r:embed="rId3" cstate="screen">
              <a:extLst>
                <a:ext uri="{28A0092B-C50C-407E-A947-70E740481C1C}">
                  <a14:useLocalDpi xmlns:a14="http://schemas.microsoft.com/office/drawing/2010/main"/>
                </a:ext>
              </a:extLst>
            </a:blip>
            <a:stretch>
              <a:fillRect/>
            </a:stretch>
          </a:blipFill>
        </p:spPr>
        <p:txBody>
          <a:bodyPr wrap="none" lIns="0" tIns="0" rIns="0" bIns="0">
            <a:normAutofit/>
          </a:bodyPr>
          <a:lstStyle>
            <a:lvl1pPr marL="822960" indent="0" algn="ctr">
              <a:buNone/>
              <a:defRPr sz="1200">
                <a:solidFill>
                  <a:schemeClr val="accent6"/>
                </a:solidFill>
              </a:defRPr>
            </a:lvl1pPr>
          </a:lstStyle>
          <a:p>
            <a:r>
              <a:rPr lang="en-US" sz="1400"/>
              <a:t>Click icon to add picture</a:t>
            </a:r>
            <a:endParaRPr lang="en-US"/>
          </a:p>
        </p:txBody>
      </p:sp>
      <p:sp>
        <p:nvSpPr>
          <p:cNvPr id="20" name="Rectangle 19">
            <a:extLst>
              <a:ext uri="{FF2B5EF4-FFF2-40B4-BE49-F238E27FC236}">
                <a16:creationId xmlns:a16="http://schemas.microsoft.com/office/drawing/2014/main" id="{8E09959D-5439-4318-83D8-6833D99F8C4C}"/>
              </a:ext>
            </a:extLst>
          </p:cNvPr>
          <p:cNvSpPr/>
          <p:nvPr userDrawn="1"/>
        </p:nvSpPr>
        <p:spPr>
          <a:xfrm>
            <a:off x="7952908" y="-5751"/>
            <a:ext cx="1667342" cy="1691675"/>
          </a:xfrm>
          <a:custGeom>
            <a:avLst/>
            <a:gdLst>
              <a:gd name="connsiteX0" fmla="*/ 0 w 1547827"/>
              <a:gd name="connsiteY0" fmla="*/ 0 h 1555126"/>
              <a:gd name="connsiteX1" fmla="*/ 1547827 w 1547827"/>
              <a:gd name="connsiteY1" fmla="*/ 0 h 1555126"/>
              <a:gd name="connsiteX2" fmla="*/ 1547827 w 1547827"/>
              <a:gd name="connsiteY2" fmla="*/ 1555126 h 1555126"/>
              <a:gd name="connsiteX3" fmla="*/ 0 w 1547827"/>
              <a:gd name="connsiteY3" fmla="*/ 1555126 h 1555126"/>
              <a:gd name="connsiteX4" fmla="*/ 0 w 1547827"/>
              <a:gd name="connsiteY4" fmla="*/ 0 h 1555126"/>
              <a:gd name="connsiteX0" fmla="*/ 0 w 1547827"/>
              <a:gd name="connsiteY0" fmla="*/ 0 h 1555126"/>
              <a:gd name="connsiteX1" fmla="*/ 1547827 w 1547827"/>
              <a:gd name="connsiteY1" fmla="*/ 0 h 1555126"/>
              <a:gd name="connsiteX2" fmla="*/ 0 w 1547827"/>
              <a:gd name="connsiteY2" fmla="*/ 1555126 h 1555126"/>
              <a:gd name="connsiteX3" fmla="*/ 0 w 1547827"/>
              <a:gd name="connsiteY3" fmla="*/ 0 h 1555126"/>
            </a:gdLst>
            <a:ahLst/>
            <a:cxnLst>
              <a:cxn ang="0">
                <a:pos x="connsiteX0" y="connsiteY0"/>
              </a:cxn>
              <a:cxn ang="0">
                <a:pos x="connsiteX1" y="connsiteY1"/>
              </a:cxn>
              <a:cxn ang="0">
                <a:pos x="connsiteX2" y="connsiteY2"/>
              </a:cxn>
              <a:cxn ang="0">
                <a:pos x="connsiteX3" y="connsiteY3"/>
              </a:cxn>
            </a:cxnLst>
            <a:rect l="l" t="t" r="r" b="b"/>
            <a:pathLst>
              <a:path w="1547827" h="1555126">
                <a:moveTo>
                  <a:pt x="0" y="0"/>
                </a:moveTo>
                <a:lnTo>
                  <a:pt x="1547827" y="0"/>
                </a:lnTo>
                <a:lnTo>
                  <a:pt x="0" y="1555126"/>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Rectangle 16">
            <a:extLst>
              <a:ext uri="{FF2B5EF4-FFF2-40B4-BE49-F238E27FC236}">
                <a16:creationId xmlns:a16="http://schemas.microsoft.com/office/drawing/2014/main" id="{24C6E01D-0E59-40BF-A76A-B868A4BEB79D}"/>
              </a:ext>
            </a:extLst>
          </p:cNvPr>
          <p:cNvSpPr/>
          <p:nvPr userDrawn="1"/>
        </p:nvSpPr>
        <p:spPr>
          <a:xfrm>
            <a:off x="9561381" y="4219575"/>
            <a:ext cx="2645223" cy="2644175"/>
          </a:xfrm>
          <a:custGeom>
            <a:avLst/>
            <a:gdLst>
              <a:gd name="connsiteX0" fmla="*/ 0 w 1975847"/>
              <a:gd name="connsiteY0" fmla="*/ 0 h 1983462"/>
              <a:gd name="connsiteX1" fmla="*/ 1975847 w 1975847"/>
              <a:gd name="connsiteY1" fmla="*/ 0 h 1983462"/>
              <a:gd name="connsiteX2" fmla="*/ 1975847 w 1975847"/>
              <a:gd name="connsiteY2" fmla="*/ 1983462 h 1983462"/>
              <a:gd name="connsiteX3" fmla="*/ 0 w 1975847"/>
              <a:gd name="connsiteY3" fmla="*/ 1983462 h 1983462"/>
              <a:gd name="connsiteX4" fmla="*/ 0 w 1975847"/>
              <a:gd name="connsiteY4" fmla="*/ 0 h 1983462"/>
              <a:gd name="connsiteX0" fmla="*/ 0 w 1975847"/>
              <a:gd name="connsiteY0" fmla="*/ 1983462 h 1983462"/>
              <a:gd name="connsiteX1" fmla="*/ 1975847 w 1975847"/>
              <a:gd name="connsiteY1" fmla="*/ 0 h 1983462"/>
              <a:gd name="connsiteX2" fmla="*/ 1975847 w 1975847"/>
              <a:gd name="connsiteY2" fmla="*/ 1983462 h 1983462"/>
              <a:gd name="connsiteX3" fmla="*/ 0 w 1975847"/>
              <a:gd name="connsiteY3" fmla="*/ 1983462 h 1983462"/>
            </a:gdLst>
            <a:ahLst/>
            <a:cxnLst>
              <a:cxn ang="0">
                <a:pos x="connsiteX0" y="connsiteY0"/>
              </a:cxn>
              <a:cxn ang="0">
                <a:pos x="connsiteX1" y="connsiteY1"/>
              </a:cxn>
              <a:cxn ang="0">
                <a:pos x="connsiteX2" y="connsiteY2"/>
              </a:cxn>
              <a:cxn ang="0">
                <a:pos x="connsiteX3" y="connsiteY3"/>
              </a:cxn>
            </a:cxnLst>
            <a:rect l="l" t="t" r="r" b="b"/>
            <a:pathLst>
              <a:path w="1975847" h="1983462">
                <a:moveTo>
                  <a:pt x="0" y="1983462"/>
                </a:moveTo>
                <a:lnTo>
                  <a:pt x="1975847" y="0"/>
                </a:lnTo>
                <a:lnTo>
                  <a:pt x="1975847" y="1983462"/>
                </a:lnTo>
                <a:lnTo>
                  <a:pt x="0" y="1983462"/>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15934051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2a_Section opener 4 presen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96D1B-CEEC-46BD-8572-B4CC923991C5}"/>
              </a:ext>
            </a:extLst>
          </p:cNvPr>
          <p:cNvSpPr>
            <a:spLocks noGrp="1"/>
          </p:cNvSpPr>
          <p:nvPr>
            <p:ph type="title" hasCustomPrompt="1"/>
          </p:nvPr>
        </p:nvSpPr>
        <p:spPr>
          <a:xfrm>
            <a:off x="839788" y="569659"/>
            <a:ext cx="10515600" cy="1120838"/>
          </a:xfrm>
        </p:spPr>
        <p:txBody>
          <a:bodyPr lIns="0" tIns="0" rIns="0" bIns="0" anchor="t"/>
          <a:lstStyle>
            <a:lvl1pPr>
              <a:defRPr/>
            </a:lvl1pPr>
          </a:lstStyle>
          <a:p>
            <a:r>
              <a:rPr lang="en-US"/>
              <a:t>Click to edit presenter title</a:t>
            </a:r>
          </a:p>
        </p:txBody>
      </p:sp>
      <p:sp>
        <p:nvSpPr>
          <p:cNvPr id="3" name="Text Placeholder 2">
            <a:extLst>
              <a:ext uri="{FF2B5EF4-FFF2-40B4-BE49-F238E27FC236}">
                <a16:creationId xmlns:a16="http://schemas.microsoft.com/office/drawing/2014/main" id="{36D24D34-6966-4E7C-AB55-239986B36137}"/>
              </a:ext>
            </a:extLst>
          </p:cNvPr>
          <p:cNvSpPr>
            <a:spLocks noGrp="1"/>
          </p:cNvSpPr>
          <p:nvPr>
            <p:ph type="body" idx="1" hasCustomPrompt="1"/>
          </p:nvPr>
        </p:nvSpPr>
        <p:spPr>
          <a:xfrm>
            <a:off x="836612" y="3538728"/>
            <a:ext cx="2286000" cy="2514600"/>
          </a:xfrm>
        </p:spPr>
        <p:txBody>
          <a:bodyPr lIns="0" tIns="0" rIns="0" bIns="0" anchor="t">
            <a:normAutofit/>
          </a:bodyPr>
          <a:lstStyle>
            <a:lvl1pPr marL="0" indent="0">
              <a:buNone/>
              <a:defRPr sz="1200" b="1">
                <a:solidFill>
                  <a:schemeClr val="accent1"/>
                </a:solidFill>
                <a:latin typeface="+mj-lt"/>
              </a:defRPr>
            </a:lvl1pPr>
            <a:lvl2pPr marL="0" indent="0">
              <a:buNone/>
              <a:defRPr sz="1200" b="0">
                <a:latin typeface="+mj-lt"/>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Name</a:t>
            </a:r>
          </a:p>
          <a:p>
            <a:pPr lvl="1"/>
            <a:r>
              <a:rPr lang="en-US"/>
              <a:t>Bio</a:t>
            </a:r>
          </a:p>
        </p:txBody>
      </p:sp>
      <p:sp>
        <p:nvSpPr>
          <p:cNvPr id="4" name="Content Placeholder 3">
            <a:extLst>
              <a:ext uri="{FF2B5EF4-FFF2-40B4-BE49-F238E27FC236}">
                <a16:creationId xmlns:a16="http://schemas.microsoft.com/office/drawing/2014/main" id="{8572F8FD-6DD2-4FF9-BA74-B3A646BB4EC3}"/>
              </a:ext>
            </a:extLst>
          </p:cNvPr>
          <p:cNvSpPr>
            <a:spLocks noGrp="1"/>
          </p:cNvSpPr>
          <p:nvPr>
            <p:ph sz="half" idx="2" hasCustomPrompt="1"/>
          </p:nvPr>
        </p:nvSpPr>
        <p:spPr>
          <a:xfrm>
            <a:off x="3580871" y="3538728"/>
            <a:ext cx="2286000" cy="2514600"/>
          </a:xfrm>
        </p:spPr>
        <p:txBody>
          <a:bodyPr lIns="0" tIns="0" rIns="0" bIns="0"/>
          <a:lstStyle>
            <a:lvl1pPr marL="0" indent="0">
              <a:buNone/>
              <a:defRPr lang="en-US" sz="1200" b="1" kern="1200" dirty="0">
                <a:solidFill>
                  <a:schemeClr val="accent1"/>
                </a:solidFill>
                <a:latin typeface="+mj-lt"/>
                <a:ea typeface="+mn-ea"/>
                <a:cs typeface="+mn-cs"/>
              </a:defRPr>
            </a:lvl1pPr>
            <a:lvl2pPr marL="0" indent="0">
              <a:buNone/>
              <a:defRPr lang="en-US" sz="1200" b="0" kern="1200" dirty="0">
                <a:solidFill>
                  <a:schemeClr val="accent1"/>
                </a:solidFill>
                <a:latin typeface="+mj-lt"/>
                <a:ea typeface="+mn-ea"/>
                <a:cs typeface="+mn-cs"/>
              </a:defRPr>
            </a:lvl2pPr>
            <a:lvl3pPr marL="457200" indent="0">
              <a:buNone/>
              <a:defRPr lang="en-US" sz="1200" b="0" kern="1200" dirty="0">
                <a:solidFill>
                  <a:schemeClr val="tx1"/>
                </a:solidFill>
                <a:latin typeface="+mj-lt"/>
                <a:ea typeface="+mn-ea"/>
                <a:cs typeface="+mn-cs"/>
              </a:defRPr>
            </a:lvl3pPr>
            <a:lvl4pPr marL="685800" indent="0">
              <a:buNone/>
              <a:defRPr lang="en-US" sz="1200" b="0" kern="1200" dirty="0">
                <a:solidFill>
                  <a:schemeClr val="tx1"/>
                </a:solidFill>
                <a:latin typeface="+mj-lt"/>
                <a:ea typeface="+mn-ea"/>
                <a:cs typeface="+mn-cs"/>
              </a:defRPr>
            </a:lvl4pPr>
            <a:lvl5pPr marL="914400" indent="0">
              <a:buNone/>
              <a:defRPr lang="en-US" sz="1200" b="0" kern="1200" dirty="0">
                <a:solidFill>
                  <a:schemeClr val="tx1"/>
                </a:solidFill>
                <a:latin typeface="+mj-lt"/>
                <a:ea typeface="+mn-ea"/>
                <a:cs typeface="+mn-cs"/>
              </a:defRPr>
            </a:lvl5pPr>
          </a:lstStyle>
          <a:p>
            <a:pPr lvl="0"/>
            <a:r>
              <a:rPr lang="en-US"/>
              <a:t>Name</a:t>
            </a:r>
          </a:p>
          <a:p>
            <a:pPr lvl="1"/>
            <a:r>
              <a:rPr lang="en-US"/>
              <a:t>Bio</a:t>
            </a:r>
          </a:p>
        </p:txBody>
      </p:sp>
      <p:sp>
        <p:nvSpPr>
          <p:cNvPr id="5" name="Text Placeholder 4">
            <a:extLst>
              <a:ext uri="{FF2B5EF4-FFF2-40B4-BE49-F238E27FC236}">
                <a16:creationId xmlns:a16="http://schemas.microsoft.com/office/drawing/2014/main" id="{2A953E42-6C15-4A8D-AFA8-51B1D8EA9A81}"/>
              </a:ext>
            </a:extLst>
          </p:cNvPr>
          <p:cNvSpPr>
            <a:spLocks noGrp="1"/>
          </p:cNvSpPr>
          <p:nvPr>
            <p:ph type="body" sz="quarter" idx="3" hasCustomPrompt="1"/>
          </p:nvPr>
        </p:nvSpPr>
        <p:spPr>
          <a:xfrm>
            <a:off x="6325130" y="3538728"/>
            <a:ext cx="2286000" cy="2514600"/>
          </a:xfrm>
        </p:spPr>
        <p:txBody>
          <a:bodyPr lIns="0" tIns="0" rIns="0" bIns="0" anchor="t">
            <a:normAutofit/>
          </a:bodyPr>
          <a:lstStyle>
            <a:lvl1pPr marL="0" indent="0">
              <a:buNone/>
              <a:defRPr sz="1200" b="1">
                <a:solidFill>
                  <a:schemeClr val="accent1"/>
                </a:solidFill>
              </a:defRPr>
            </a:lvl1pPr>
            <a:lvl2pPr marL="0" indent="0">
              <a:buNone/>
              <a:defRPr lang="en-US" sz="1200" b="0" kern="1200" dirty="0">
                <a:solidFill>
                  <a:schemeClr val="accent1"/>
                </a:solidFill>
                <a:latin typeface="+mj-lt"/>
                <a:ea typeface="+mn-ea"/>
                <a:cs typeface="+mn-cs"/>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Name</a:t>
            </a:r>
          </a:p>
          <a:p>
            <a:pPr lvl="1"/>
            <a:r>
              <a:rPr lang="en-US"/>
              <a:t>Bio</a:t>
            </a:r>
          </a:p>
        </p:txBody>
      </p:sp>
      <p:sp>
        <p:nvSpPr>
          <p:cNvPr id="6" name="Content Placeholder 5">
            <a:extLst>
              <a:ext uri="{FF2B5EF4-FFF2-40B4-BE49-F238E27FC236}">
                <a16:creationId xmlns:a16="http://schemas.microsoft.com/office/drawing/2014/main" id="{0D7CCB9C-0E84-41B3-9B85-BF1FA1D401F7}"/>
              </a:ext>
            </a:extLst>
          </p:cNvPr>
          <p:cNvSpPr>
            <a:spLocks noGrp="1"/>
          </p:cNvSpPr>
          <p:nvPr>
            <p:ph sz="quarter" idx="4" hasCustomPrompt="1"/>
          </p:nvPr>
        </p:nvSpPr>
        <p:spPr>
          <a:xfrm>
            <a:off x="9069388" y="3538728"/>
            <a:ext cx="2286000" cy="2514600"/>
          </a:xfrm>
        </p:spPr>
        <p:txBody>
          <a:bodyPr lIns="0" tIns="0" rIns="0" bIns="0"/>
          <a:lstStyle>
            <a:lvl1pPr marL="0" indent="0">
              <a:buNone/>
              <a:defRPr lang="en-US" sz="1200" b="1" kern="1200" dirty="0">
                <a:solidFill>
                  <a:schemeClr val="accent1"/>
                </a:solidFill>
                <a:latin typeface="+mj-lt"/>
                <a:ea typeface="+mn-ea"/>
                <a:cs typeface="+mn-cs"/>
              </a:defRPr>
            </a:lvl1pPr>
            <a:lvl2pPr marL="0" indent="0">
              <a:buNone/>
              <a:defRPr lang="en-US" sz="1200" b="0" kern="1200" dirty="0">
                <a:solidFill>
                  <a:schemeClr val="accent1"/>
                </a:solidFill>
                <a:latin typeface="+mj-lt"/>
                <a:ea typeface="+mn-ea"/>
                <a:cs typeface="+mn-cs"/>
              </a:defRPr>
            </a:lvl2pPr>
          </a:lstStyle>
          <a:p>
            <a:pPr lvl="0"/>
            <a:r>
              <a:rPr lang="en-US"/>
              <a:t>Name</a:t>
            </a:r>
          </a:p>
          <a:p>
            <a:pPr lvl="1"/>
            <a:r>
              <a:rPr lang="en-US"/>
              <a:t>Bio</a:t>
            </a:r>
          </a:p>
        </p:txBody>
      </p:sp>
      <p:sp>
        <p:nvSpPr>
          <p:cNvPr id="9" name="Slide Number Placeholder 8">
            <a:extLst>
              <a:ext uri="{FF2B5EF4-FFF2-40B4-BE49-F238E27FC236}">
                <a16:creationId xmlns:a16="http://schemas.microsoft.com/office/drawing/2014/main" id="{E6C9EF65-9644-45FA-9DA0-F98D156932E0}"/>
              </a:ext>
            </a:extLst>
          </p:cNvPr>
          <p:cNvSpPr>
            <a:spLocks noGrp="1"/>
          </p:cNvSpPr>
          <p:nvPr>
            <p:ph type="sldNum" sz="quarter" idx="12"/>
          </p:nvPr>
        </p:nvSpPr>
        <p:spPr>
          <a:xfrm>
            <a:off x="11308458" y="6085840"/>
            <a:ext cx="521208" cy="508533"/>
          </a:xfrm>
        </p:spPr>
        <p:txBody>
          <a:bodyPr lIns="0" tIns="0" rIns="0" bIns="0" anchor="b"/>
          <a:lstStyle/>
          <a:p>
            <a:fld id="{CD6D25CF-0D6E-4844-B79B-06FF722D38A1}" type="slidenum">
              <a:rPr lang="en-US" smtClean="0"/>
              <a:t>‹#›</a:t>
            </a:fld>
            <a:endParaRPr lang="en-US"/>
          </a:p>
        </p:txBody>
      </p:sp>
      <p:sp>
        <p:nvSpPr>
          <p:cNvPr id="14" name="Picture Placeholder 13">
            <a:extLst>
              <a:ext uri="{FF2B5EF4-FFF2-40B4-BE49-F238E27FC236}">
                <a16:creationId xmlns:a16="http://schemas.microsoft.com/office/drawing/2014/main" id="{9820630F-FB86-40C6-B3CF-F0DA628D5396}"/>
              </a:ext>
            </a:extLst>
          </p:cNvPr>
          <p:cNvSpPr>
            <a:spLocks noGrp="1"/>
          </p:cNvSpPr>
          <p:nvPr>
            <p:ph type="pic" sz="quarter" idx="13" hasCustomPrompt="1"/>
          </p:nvPr>
        </p:nvSpPr>
        <p:spPr>
          <a:xfrm>
            <a:off x="839788" y="1802707"/>
            <a:ext cx="1600200" cy="1600200"/>
          </a:xfrm>
        </p:spPr>
        <p:txBody>
          <a:bodyPr>
            <a:normAutofit/>
          </a:bodyPr>
          <a:lstStyle>
            <a:lvl1pPr marL="0" indent="0">
              <a:buNone/>
              <a:defRPr sz="1200" b="0"/>
            </a:lvl1pPr>
          </a:lstStyle>
          <a:p>
            <a:r>
              <a:rPr lang="en-US"/>
              <a:t>Click icon to insert photo</a:t>
            </a:r>
          </a:p>
        </p:txBody>
      </p:sp>
      <p:sp>
        <p:nvSpPr>
          <p:cNvPr id="16" name="Picture Placeholder 15">
            <a:extLst>
              <a:ext uri="{FF2B5EF4-FFF2-40B4-BE49-F238E27FC236}">
                <a16:creationId xmlns:a16="http://schemas.microsoft.com/office/drawing/2014/main" id="{A7F941DA-9E81-4312-AE0C-4EE533BED285}"/>
              </a:ext>
            </a:extLst>
          </p:cNvPr>
          <p:cNvSpPr>
            <a:spLocks noGrp="1"/>
          </p:cNvSpPr>
          <p:nvPr>
            <p:ph type="pic" sz="quarter" idx="14" hasCustomPrompt="1"/>
          </p:nvPr>
        </p:nvSpPr>
        <p:spPr>
          <a:xfrm>
            <a:off x="3588491" y="1814513"/>
            <a:ext cx="1600200" cy="1600200"/>
          </a:xfrm>
        </p:spPr>
        <p:txBody>
          <a:bodyPr>
            <a:normAutofit/>
          </a:bodyPr>
          <a:lstStyle>
            <a:lvl1pPr marL="0" indent="0">
              <a:buNone/>
              <a:defRPr lang="en-US" sz="1200" b="0" kern="1200" dirty="0">
                <a:solidFill>
                  <a:schemeClr val="tx2"/>
                </a:solidFill>
                <a:latin typeface="+mj-lt"/>
                <a:ea typeface="+mn-ea"/>
                <a:cs typeface="+mn-cs"/>
              </a:defRPr>
            </a:lvl1pPr>
          </a:lstStyle>
          <a:p>
            <a:r>
              <a:rPr lang="en-US"/>
              <a:t>Click icon to insert photo</a:t>
            </a:r>
          </a:p>
        </p:txBody>
      </p:sp>
      <p:sp>
        <p:nvSpPr>
          <p:cNvPr id="18" name="Picture Placeholder 17">
            <a:extLst>
              <a:ext uri="{FF2B5EF4-FFF2-40B4-BE49-F238E27FC236}">
                <a16:creationId xmlns:a16="http://schemas.microsoft.com/office/drawing/2014/main" id="{D2EEBFDC-EBA7-4D1D-9F22-5D043C365411}"/>
              </a:ext>
            </a:extLst>
          </p:cNvPr>
          <p:cNvSpPr>
            <a:spLocks noGrp="1"/>
          </p:cNvSpPr>
          <p:nvPr>
            <p:ph type="pic" sz="quarter" idx="15" hasCustomPrompt="1"/>
          </p:nvPr>
        </p:nvSpPr>
        <p:spPr>
          <a:xfrm>
            <a:off x="6337194" y="1803400"/>
            <a:ext cx="1600200" cy="1600200"/>
          </a:xfrm>
        </p:spPr>
        <p:txBody>
          <a:bodyPr>
            <a:normAutofit/>
          </a:bodyPr>
          <a:lstStyle>
            <a:lvl1pPr marL="0" indent="0">
              <a:buNone/>
              <a:defRPr lang="en-US" sz="1200" b="0" kern="1200" dirty="0">
                <a:solidFill>
                  <a:schemeClr val="tx2"/>
                </a:solidFill>
                <a:latin typeface="+mj-lt"/>
                <a:ea typeface="+mn-ea"/>
                <a:cs typeface="+mn-cs"/>
              </a:defRPr>
            </a:lvl1pPr>
          </a:lstStyle>
          <a:p>
            <a:r>
              <a:rPr lang="en-US"/>
              <a:t>Click icon to insert photo</a:t>
            </a:r>
          </a:p>
        </p:txBody>
      </p:sp>
      <p:sp>
        <p:nvSpPr>
          <p:cNvPr id="20" name="Picture Placeholder 19">
            <a:extLst>
              <a:ext uri="{FF2B5EF4-FFF2-40B4-BE49-F238E27FC236}">
                <a16:creationId xmlns:a16="http://schemas.microsoft.com/office/drawing/2014/main" id="{C8BFBEE1-4F7A-41B6-9BB5-7994CB5C723B}"/>
              </a:ext>
            </a:extLst>
          </p:cNvPr>
          <p:cNvSpPr>
            <a:spLocks noGrp="1"/>
          </p:cNvSpPr>
          <p:nvPr>
            <p:ph type="pic" sz="quarter" idx="16" hasCustomPrompt="1"/>
          </p:nvPr>
        </p:nvSpPr>
        <p:spPr>
          <a:xfrm>
            <a:off x="9069388" y="1814512"/>
            <a:ext cx="1600200" cy="1600200"/>
          </a:xfrm>
        </p:spPr>
        <p:txBody>
          <a:bodyPr>
            <a:normAutofit/>
          </a:bodyPr>
          <a:lstStyle>
            <a:lvl1pPr marL="0" indent="0" algn="l" defTabSz="914400" rtl="0" eaLnBrk="1" latinLnBrk="0" hangingPunct="1">
              <a:lnSpc>
                <a:spcPct val="100000"/>
              </a:lnSpc>
              <a:spcBef>
                <a:spcPts val="1000"/>
              </a:spcBef>
              <a:buClr>
                <a:schemeClr val="accent3"/>
              </a:buClr>
              <a:buFont typeface="Arial Black" panose="020B0A04020102090204" pitchFamily="34" charset="0"/>
              <a:buNone/>
              <a:defRPr lang="en-US" sz="1200" b="0" kern="1200" dirty="0">
                <a:solidFill>
                  <a:schemeClr val="tx2"/>
                </a:solidFill>
                <a:latin typeface="+mj-lt"/>
                <a:ea typeface="+mn-ea"/>
                <a:cs typeface="+mn-cs"/>
              </a:defRPr>
            </a:lvl1pPr>
          </a:lstStyle>
          <a:p>
            <a:r>
              <a:rPr lang="en-US"/>
              <a:t>Click icon to insert photo</a:t>
            </a:r>
          </a:p>
        </p:txBody>
      </p:sp>
      <p:sp>
        <p:nvSpPr>
          <p:cNvPr id="15" name="Rectangle 6">
            <a:extLst>
              <a:ext uri="{FF2B5EF4-FFF2-40B4-BE49-F238E27FC236}">
                <a16:creationId xmlns:a16="http://schemas.microsoft.com/office/drawing/2014/main" id="{573B61A2-DEFE-4A34-8F50-0569B8093A7F}"/>
              </a:ext>
            </a:extLst>
          </p:cNvPr>
          <p:cNvSpPr>
            <a:spLocks noChangeAspect="1"/>
          </p:cNvSpPr>
          <p:nvPr userDrawn="1"/>
        </p:nvSpPr>
        <p:spPr>
          <a:xfrm>
            <a:off x="0" y="0"/>
            <a:ext cx="1170432" cy="1170432"/>
          </a:xfrm>
          <a:custGeom>
            <a:avLst/>
            <a:gdLst>
              <a:gd name="connsiteX0" fmla="*/ 0 w 1170432"/>
              <a:gd name="connsiteY0" fmla="*/ 0 h 1170432"/>
              <a:gd name="connsiteX1" fmla="*/ 1170432 w 1170432"/>
              <a:gd name="connsiteY1" fmla="*/ 0 h 1170432"/>
              <a:gd name="connsiteX2" fmla="*/ 1170432 w 1170432"/>
              <a:gd name="connsiteY2" fmla="*/ 1170432 h 1170432"/>
              <a:gd name="connsiteX3" fmla="*/ 0 w 1170432"/>
              <a:gd name="connsiteY3" fmla="*/ 1170432 h 1170432"/>
              <a:gd name="connsiteX4" fmla="*/ 0 w 1170432"/>
              <a:gd name="connsiteY4" fmla="*/ 0 h 1170432"/>
              <a:gd name="connsiteX0" fmla="*/ 0 w 1170432"/>
              <a:gd name="connsiteY0" fmla="*/ 0 h 1170432"/>
              <a:gd name="connsiteX1" fmla="*/ 1170432 w 1170432"/>
              <a:gd name="connsiteY1" fmla="*/ 0 h 1170432"/>
              <a:gd name="connsiteX2" fmla="*/ 0 w 1170432"/>
              <a:gd name="connsiteY2" fmla="*/ 1170432 h 1170432"/>
              <a:gd name="connsiteX3" fmla="*/ 0 w 1170432"/>
              <a:gd name="connsiteY3" fmla="*/ 0 h 1170432"/>
            </a:gdLst>
            <a:ahLst/>
            <a:cxnLst>
              <a:cxn ang="0">
                <a:pos x="connsiteX0" y="connsiteY0"/>
              </a:cxn>
              <a:cxn ang="0">
                <a:pos x="connsiteX1" y="connsiteY1"/>
              </a:cxn>
              <a:cxn ang="0">
                <a:pos x="connsiteX2" y="connsiteY2"/>
              </a:cxn>
              <a:cxn ang="0">
                <a:pos x="connsiteX3" y="connsiteY3"/>
              </a:cxn>
            </a:cxnLst>
            <a:rect l="l" t="t" r="r" b="b"/>
            <a:pathLst>
              <a:path w="1170432" h="1170432">
                <a:moveTo>
                  <a:pt x="0" y="0"/>
                </a:moveTo>
                <a:lnTo>
                  <a:pt x="1170432" y="0"/>
                </a:lnTo>
                <a:lnTo>
                  <a:pt x="0" y="1170432"/>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24B0A8F2-8BC7-4A48-970C-16A7A94A82D8}"/>
              </a:ext>
            </a:extLst>
          </p:cNvPr>
          <p:cNvCxnSpPr>
            <a:cxnSpLocks/>
          </p:cNvCxnSpPr>
          <p:nvPr userDrawn="1"/>
        </p:nvCxnSpPr>
        <p:spPr>
          <a:xfrm flipV="1">
            <a:off x="11314688" y="6085840"/>
            <a:ext cx="508749" cy="508533"/>
          </a:xfrm>
          <a:prstGeom prst="line">
            <a:avLst/>
          </a:prstGeom>
          <a:noFill/>
          <a:ln w="25400" cap="flat" cmpd="sng" algn="ctr">
            <a:solidFill>
              <a:schemeClr val="accent4"/>
            </a:solidFill>
            <a:prstDash val="solid"/>
            <a:miter lim="800000"/>
          </a:ln>
          <a:effectLst/>
        </p:spPr>
      </p:cxnSp>
      <p:pic>
        <p:nvPicPr>
          <p:cNvPr id="21" name="Picture 13">
            <a:extLst>
              <a:ext uri="{FF2B5EF4-FFF2-40B4-BE49-F238E27FC236}">
                <a16:creationId xmlns:a16="http://schemas.microsoft.com/office/drawing/2014/main" id="{252CFE9A-0E73-47FE-87B6-1D6779258A2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11852" r="11852"/>
          <a:stretch/>
        </p:blipFill>
        <p:spPr>
          <a:xfrm>
            <a:off x="-958037" y="-993246"/>
            <a:ext cx="2596337" cy="2629547"/>
          </a:xfrm>
          <a:prstGeom prst="rect">
            <a:avLst/>
          </a:prstGeom>
        </p:spPr>
      </p:pic>
    </p:spTree>
    <p:extLst>
      <p:ext uri="{BB962C8B-B14F-4D97-AF65-F5344CB8AC3E}">
        <p14:creationId xmlns:p14="http://schemas.microsoft.com/office/powerpoint/2010/main" val="13433286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b_Section opener 2 Presen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96D1B-CEEC-46BD-8572-B4CC923991C5}"/>
              </a:ext>
            </a:extLst>
          </p:cNvPr>
          <p:cNvSpPr>
            <a:spLocks noGrp="1"/>
          </p:cNvSpPr>
          <p:nvPr>
            <p:ph type="title" hasCustomPrompt="1"/>
          </p:nvPr>
        </p:nvSpPr>
        <p:spPr>
          <a:xfrm>
            <a:off x="835152" y="585216"/>
            <a:ext cx="10474899" cy="1120838"/>
          </a:xfrm>
        </p:spPr>
        <p:txBody>
          <a:bodyPr lIns="0" tIns="0" rIns="0" bIns="0" anchor="t"/>
          <a:lstStyle>
            <a:lvl1pPr>
              <a:defRPr/>
            </a:lvl1pPr>
          </a:lstStyle>
          <a:p>
            <a:r>
              <a:rPr lang="en-US"/>
              <a:t>Click to edit presenter title</a:t>
            </a:r>
          </a:p>
        </p:txBody>
      </p:sp>
      <p:sp>
        <p:nvSpPr>
          <p:cNvPr id="3" name="Text Placeholder 2">
            <a:extLst>
              <a:ext uri="{FF2B5EF4-FFF2-40B4-BE49-F238E27FC236}">
                <a16:creationId xmlns:a16="http://schemas.microsoft.com/office/drawing/2014/main" id="{36D24D34-6966-4E7C-AB55-239986B36137}"/>
              </a:ext>
            </a:extLst>
          </p:cNvPr>
          <p:cNvSpPr>
            <a:spLocks noGrp="1"/>
          </p:cNvSpPr>
          <p:nvPr>
            <p:ph type="body" idx="1" hasCustomPrompt="1"/>
          </p:nvPr>
        </p:nvSpPr>
        <p:spPr>
          <a:xfrm>
            <a:off x="839788" y="3510149"/>
            <a:ext cx="5001837" cy="2514600"/>
          </a:xfrm>
        </p:spPr>
        <p:txBody>
          <a:bodyPr lIns="0" tIns="0" rIns="0" bIns="0" anchor="t">
            <a:normAutofit/>
          </a:bodyPr>
          <a:lstStyle>
            <a:lvl1pPr marL="0" indent="0">
              <a:buNone/>
              <a:defRPr sz="1200" b="1">
                <a:solidFill>
                  <a:schemeClr val="accent1"/>
                </a:solidFill>
              </a:defRPr>
            </a:lvl1pPr>
            <a:lvl2pPr marL="0" indent="0">
              <a:buNone/>
              <a:defRPr sz="1200" b="0">
                <a:solidFill>
                  <a:schemeClr val="accent1"/>
                </a:solidFill>
                <a:latin typeface="+mj-lt"/>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Presenter name</a:t>
            </a:r>
          </a:p>
          <a:p>
            <a:pPr lvl="1"/>
            <a:r>
              <a:rPr lang="en-US"/>
              <a:t>Bio</a:t>
            </a:r>
          </a:p>
        </p:txBody>
      </p:sp>
      <p:sp>
        <p:nvSpPr>
          <p:cNvPr id="4" name="Content Placeholder 3">
            <a:extLst>
              <a:ext uri="{FF2B5EF4-FFF2-40B4-BE49-F238E27FC236}">
                <a16:creationId xmlns:a16="http://schemas.microsoft.com/office/drawing/2014/main" id="{8572F8FD-6DD2-4FF9-BA74-B3A646BB4EC3}"/>
              </a:ext>
            </a:extLst>
          </p:cNvPr>
          <p:cNvSpPr>
            <a:spLocks noGrp="1"/>
          </p:cNvSpPr>
          <p:nvPr>
            <p:ph sz="half" idx="2" hasCustomPrompt="1"/>
          </p:nvPr>
        </p:nvSpPr>
        <p:spPr>
          <a:xfrm>
            <a:off x="6350374" y="3510149"/>
            <a:ext cx="4964313" cy="2514600"/>
          </a:xfrm>
        </p:spPr>
        <p:txBody>
          <a:bodyPr lIns="0" tIns="0" rIns="0" bIns="0"/>
          <a:lstStyle>
            <a:lvl1pPr marL="0" indent="0">
              <a:buNone/>
              <a:defRPr sz="1200">
                <a:solidFill>
                  <a:schemeClr val="accent1"/>
                </a:solidFill>
              </a:defRPr>
            </a:lvl1pPr>
            <a:lvl2pPr marL="0" indent="0">
              <a:buNone/>
              <a:defRPr sz="1200">
                <a:solidFill>
                  <a:schemeClr val="accent1"/>
                </a:solidFill>
                <a:latin typeface="+mj-lt"/>
              </a:defRPr>
            </a:lvl2pPr>
            <a:lvl3pPr marL="0" indent="0">
              <a:buNone/>
              <a:defRPr sz="1200">
                <a:solidFill>
                  <a:schemeClr val="accent1"/>
                </a:solidFill>
                <a:latin typeface="+mj-lt"/>
              </a:defRPr>
            </a:lvl3pPr>
            <a:lvl4pPr marL="0" indent="0">
              <a:buNone/>
              <a:defRPr sz="1200">
                <a:solidFill>
                  <a:schemeClr val="accent1"/>
                </a:solidFill>
                <a:latin typeface="+mj-lt"/>
              </a:defRPr>
            </a:lvl4pPr>
            <a:lvl5pPr marL="0" indent="0">
              <a:buNone/>
              <a:defRPr sz="1200">
                <a:solidFill>
                  <a:schemeClr val="accent1"/>
                </a:solidFill>
                <a:latin typeface="+mj-lt"/>
              </a:defRPr>
            </a:lvl5pPr>
          </a:lstStyle>
          <a:p>
            <a:pPr lvl="0"/>
            <a:r>
              <a:rPr lang="en-US"/>
              <a:t>Presenter name</a:t>
            </a:r>
          </a:p>
          <a:p>
            <a:pPr lvl="1"/>
            <a:r>
              <a:rPr lang="en-US"/>
              <a:t>Bio</a:t>
            </a:r>
          </a:p>
        </p:txBody>
      </p:sp>
      <p:sp>
        <p:nvSpPr>
          <p:cNvPr id="9" name="Slide Number Placeholder 8">
            <a:extLst>
              <a:ext uri="{FF2B5EF4-FFF2-40B4-BE49-F238E27FC236}">
                <a16:creationId xmlns:a16="http://schemas.microsoft.com/office/drawing/2014/main" id="{E6C9EF65-9644-45FA-9DA0-F98D156932E0}"/>
              </a:ext>
            </a:extLst>
          </p:cNvPr>
          <p:cNvSpPr>
            <a:spLocks noGrp="1"/>
          </p:cNvSpPr>
          <p:nvPr>
            <p:ph type="sldNum" sz="quarter" idx="12"/>
          </p:nvPr>
        </p:nvSpPr>
        <p:spPr>
          <a:xfrm>
            <a:off x="11314687" y="6085840"/>
            <a:ext cx="508749" cy="508533"/>
          </a:xfrm>
        </p:spPr>
        <p:txBody>
          <a:bodyPr lIns="0" tIns="0" rIns="0" bIns="0" anchor="b"/>
          <a:lstStyle>
            <a:lvl1pPr>
              <a:defRPr>
                <a:solidFill>
                  <a:schemeClr val="accent3"/>
                </a:solidFill>
              </a:defRPr>
            </a:lvl1pPr>
          </a:lstStyle>
          <a:p>
            <a:fld id="{CD6D25CF-0D6E-4844-B79B-06FF722D38A1}" type="slidenum">
              <a:rPr lang="en-US" smtClean="0"/>
              <a:pPr/>
              <a:t>‹#›</a:t>
            </a:fld>
            <a:endParaRPr lang="en-US"/>
          </a:p>
        </p:txBody>
      </p:sp>
      <p:sp>
        <p:nvSpPr>
          <p:cNvPr id="17" name="Picture Placeholder 16">
            <a:extLst>
              <a:ext uri="{FF2B5EF4-FFF2-40B4-BE49-F238E27FC236}">
                <a16:creationId xmlns:a16="http://schemas.microsoft.com/office/drawing/2014/main" id="{B1740A21-BDAD-4236-A5B0-B3C5EE649860}"/>
              </a:ext>
            </a:extLst>
          </p:cNvPr>
          <p:cNvSpPr>
            <a:spLocks noGrp="1"/>
          </p:cNvSpPr>
          <p:nvPr>
            <p:ph type="pic" sz="quarter" idx="13" hasCustomPrompt="1"/>
          </p:nvPr>
        </p:nvSpPr>
        <p:spPr>
          <a:xfrm>
            <a:off x="839788" y="1802707"/>
            <a:ext cx="1600200" cy="1600200"/>
          </a:xfrm>
        </p:spPr>
        <p:txBody>
          <a:bodyPr>
            <a:normAutofit/>
          </a:bodyPr>
          <a:lstStyle>
            <a:lvl1pPr marL="0" indent="0">
              <a:buNone/>
              <a:defRPr sz="1200" b="0">
                <a:solidFill>
                  <a:schemeClr val="tx2"/>
                </a:solidFill>
              </a:defRPr>
            </a:lvl1pPr>
          </a:lstStyle>
          <a:p>
            <a:r>
              <a:rPr lang="en-US"/>
              <a:t>Click icon to insert photo</a:t>
            </a:r>
          </a:p>
        </p:txBody>
      </p:sp>
      <p:sp>
        <p:nvSpPr>
          <p:cNvPr id="19" name="Picture Placeholder 18">
            <a:extLst>
              <a:ext uri="{FF2B5EF4-FFF2-40B4-BE49-F238E27FC236}">
                <a16:creationId xmlns:a16="http://schemas.microsoft.com/office/drawing/2014/main" id="{DA98BEF5-0C89-4430-B947-F1CBBA01500A}"/>
              </a:ext>
            </a:extLst>
          </p:cNvPr>
          <p:cNvSpPr>
            <a:spLocks noGrp="1"/>
          </p:cNvSpPr>
          <p:nvPr>
            <p:ph type="pic" sz="quarter" idx="14" hasCustomPrompt="1"/>
          </p:nvPr>
        </p:nvSpPr>
        <p:spPr>
          <a:xfrm>
            <a:off x="6350374" y="1802707"/>
            <a:ext cx="1600200" cy="1600200"/>
          </a:xfrm>
        </p:spPr>
        <p:txBody>
          <a:bodyPr>
            <a:normAutofit/>
          </a:bodyPr>
          <a:lstStyle>
            <a:lvl1pPr marL="0" indent="0">
              <a:buNone/>
              <a:defRPr sz="1200" b="0"/>
            </a:lvl1pPr>
          </a:lstStyle>
          <a:p>
            <a:r>
              <a:rPr lang="en-US"/>
              <a:t>Click icon to insert photo</a:t>
            </a:r>
          </a:p>
        </p:txBody>
      </p:sp>
      <p:sp>
        <p:nvSpPr>
          <p:cNvPr id="11" name="Rectangle 6">
            <a:extLst>
              <a:ext uri="{FF2B5EF4-FFF2-40B4-BE49-F238E27FC236}">
                <a16:creationId xmlns:a16="http://schemas.microsoft.com/office/drawing/2014/main" id="{2887AD67-99B6-4833-8429-D3E199C0A810}"/>
              </a:ext>
            </a:extLst>
          </p:cNvPr>
          <p:cNvSpPr>
            <a:spLocks noChangeAspect="1"/>
          </p:cNvSpPr>
          <p:nvPr userDrawn="1"/>
        </p:nvSpPr>
        <p:spPr>
          <a:xfrm>
            <a:off x="0" y="0"/>
            <a:ext cx="1170432" cy="1170432"/>
          </a:xfrm>
          <a:custGeom>
            <a:avLst/>
            <a:gdLst>
              <a:gd name="connsiteX0" fmla="*/ 0 w 1170432"/>
              <a:gd name="connsiteY0" fmla="*/ 0 h 1170432"/>
              <a:gd name="connsiteX1" fmla="*/ 1170432 w 1170432"/>
              <a:gd name="connsiteY1" fmla="*/ 0 h 1170432"/>
              <a:gd name="connsiteX2" fmla="*/ 1170432 w 1170432"/>
              <a:gd name="connsiteY2" fmla="*/ 1170432 h 1170432"/>
              <a:gd name="connsiteX3" fmla="*/ 0 w 1170432"/>
              <a:gd name="connsiteY3" fmla="*/ 1170432 h 1170432"/>
              <a:gd name="connsiteX4" fmla="*/ 0 w 1170432"/>
              <a:gd name="connsiteY4" fmla="*/ 0 h 1170432"/>
              <a:gd name="connsiteX0" fmla="*/ 0 w 1170432"/>
              <a:gd name="connsiteY0" fmla="*/ 0 h 1170432"/>
              <a:gd name="connsiteX1" fmla="*/ 1170432 w 1170432"/>
              <a:gd name="connsiteY1" fmla="*/ 0 h 1170432"/>
              <a:gd name="connsiteX2" fmla="*/ 0 w 1170432"/>
              <a:gd name="connsiteY2" fmla="*/ 1170432 h 1170432"/>
              <a:gd name="connsiteX3" fmla="*/ 0 w 1170432"/>
              <a:gd name="connsiteY3" fmla="*/ 0 h 1170432"/>
            </a:gdLst>
            <a:ahLst/>
            <a:cxnLst>
              <a:cxn ang="0">
                <a:pos x="connsiteX0" y="connsiteY0"/>
              </a:cxn>
              <a:cxn ang="0">
                <a:pos x="connsiteX1" y="connsiteY1"/>
              </a:cxn>
              <a:cxn ang="0">
                <a:pos x="connsiteX2" y="connsiteY2"/>
              </a:cxn>
              <a:cxn ang="0">
                <a:pos x="connsiteX3" y="connsiteY3"/>
              </a:cxn>
            </a:cxnLst>
            <a:rect l="l" t="t" r="r" b="b"/>
            <a:pathLst>
              <a:path w="1170432" h="1170432">
                <a:moveTo>
                  <a:pt x="0" y="0"/>
                </a:moveTo>
                <a:lnTo>
                  <a:pt x="1170432" y="0"/>
                </a:lnTo>
                <a:lnTo>
                  <a:pt x="0" y="1170432"/>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13">
            <a:extLst>
              <a:ext uri="{FF2B5EF4-FFF2-40B4-BE49-F238E27FC236}">
                <a16:creationId xmlns:a16="http://schemas.microsoft.com/office/drawing/2014/main" id="{79A2FCE6-3214-4550-AB7E-FA7A7EFFCCEC}"/>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11852" r="11852"/>
          <a:stretch/>
        </p:blipFill>
        <p:spPr>
          <a:xfrm>
            <a:off x="-958037" y="-993246"/>
            <a:ext cx="2596337" cy="2629547"/>
          </a:xfrm>
          <a:prstGeom prst="rect">
            <a:avLst/>
          </a:prstGeom>
        </p:spPr>
      </p:pic>
    </p:spTree>
    <p:extLst>
      <p:ext uri="{BB962C8B-B14F-4D97-AF65-F5344CB8AC3E}">
        <p14:creationId xmlns:p14="http://schemas.microsoft.com/office/powerpoint/2010/main" val="5186072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c_Section Opener No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96D1B-CEEC-46BD-8572-B4CC923991C5}"/>
              </a:ext>
            </a:extLst>
          </p:cNvPr>
          <p:cNvSpPr>
            <a:spLocks noGrp="1"/>
          </p:cNvSpPr>
          <p:nvPr>
            <p:ph type="title" hasCustomPrompt="1"/>
          </p:nvPr>
        </p:nvSpPr>
        <p:spPr>
          <a:xfrm>
            <a:off x="1295400" y="3077972"/>
            <a:ext cx="9601200" cy="702056"/>
          </a:xfrm>
        </p:spPr>
        <p:txBody>
          <a:bodyPr lIns="0" tIns="0" rIns="0" bIns="0">
            <a:normAutofit/>
          </a:bodyPr>
          <a:lstStyle>
            <a:lvl1pPr algn="ctr">
              <a:defRPr lang="en-US" sz="2800" b="1" kern="1200" dirty="0">
                <a:solidFill>
                  <a:schemeClr val="tx2"/>
                </a:solidFill>
                <a:latin typeface="+mj-lt"/>
                <a:ea typeface="+mn-ea"/>
                <a:cs typeface="+mn-cs"/>
              </a:defRPr>
            </a:lvl1pPr>
          </a:lstStyle>
          <a:p>
            <a:r>
              <a:rPr lang="en-US"/>
              <a:t>Click to Edit Section Title</a:t>
            </a:r>
          </a:p>
        </p:txBody>
      </p:sp>
      <p:sp>
        <p:nvSpPr>
          <p:cNvPr id="18" name="Rectangle 6">
            <a:extLst>
              <a:ext uri="{FF2B5EF4-FFF2-40B4-BE49-F238E27FC236}">
                <a16:creationId xmlns:a16="http://schemas.microsoft.com/office/drawing/2014/main" id="{97EF0196-6DDE-4D85-8DB8-77A251719F03}"/>
              </a:ext>
            </a:extLst>
          </p:cNvPr>
          <p:cNvSpPr>
            <a:spLocks noChangeAspect="1"/>
          </p:cNvSpPr>
          <p:nvPr userDrawn="1"/>
        </p:nvSpPr>
        <p:spPr>
          <a:xfrm>
            <a:off x="0" y="0"/>
            <a:ext cx="1170432" cy="1170432"/>
          </a:xfrm>
          <a:custGeom>
            <a:avLst/>
            <a:gdLst>
              <a:gd name="connsiteX0" fmla="*/ 0 w 1170432"/>
              <a:gd name="connsiteY0" fmla="*/ 0 h 1170432"/>
              <a:gd name="connsiteX1" fmla="*/ 1170432 w 1170432"/>
              <a:gd name="connsiteY1" fmla="*/ 0 h 1170432"/>
              <a:gd name="connsiteX2" fmla="*/ 1170432 w 1170432"/>
              <a:gd name="connsiteY2" fmla="*/ 1170432 h 1170432"/>
              <a:gd name="connsiteX3" fmla="*/ 0 w 1170432"/>
              <a:gd name="connsiteY3" fmla="*/ 1170432 h 1170432"/>
              <a:gd name="connsiteX4" fmla="*/ 0 w 1170432"/>
              <a:gd name="connsiteY4" fmla="*/ 0 h 1170432"/>
              <a:gd name="connsiteX0" fmla="*/ 0 w 1170432"/>
              <a:gd name="connsiteY0" fmla="*/ 0 h 1170432"/>
              <a:gd name="connsiteX1" fmla="*/ 1170432 w 1170432"/>
              <a:gd name="connsiteY1" fmla="*/ 0 h 1170432"/>
              <a:gd name="connsiteX2" fmla="*/ 0 w 1170432"/>
              <a:gd name="connsiteY2" fmla="*/ 1170432 h 1170432"/>
              <a:gd name="connsiteX3" fmla="*/ 0 w 1170432"/>
              <a:gd name="connsiteY3" fmla="*/ 0 h 1170432"/>
            </a:gdLst>
            <a:ahLst/>
            <a:cxnLst>
              <a:cxn ang="0">
                <a:pos x="connsiteX0" y="connsiteY0"/>
              </a:cxn>
              <a:cxn ang="0">
                <a:pos x="connsiteX1" y="connsiteY1"/>
              </a:cxn>
              <a:cxn ang="0">
                <a:pos x="connsiteX2" y="connsiteY2"/>
              </a:cxn>
              <a:cxn ang="0">
                <a:pos x="connsiteX3" y="connsiteY3"/>
              </a:cxn>
            </a:cxnLst>
            <a:rect l="l" t="t" r="r" b="b"/>
            <a:pathLst>
              <a:path w="1170432" h="1170432">
                <a:moveTo>
                  <a:pt x="0" y="0"/>
                </a:moveTo>
                <a:lnTo>
                  <a:pt x="1170432" y="0"/>
                </a:lnTo>
                <a:lnTo>
                  <a:pt x="0" y="1170432"/>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F9BD4E4-2AE3-430C-B9A2-89412E10C5BF}"/>
              </a:ext>
            </a:extLst>
          </p:cNvPr>
          <p:cNvSpPr>
            <a:spLocks noChangeAspect="1"/>
          </p:cNvSpPr>
          <p:nvPr userDrawn="1"/>
        </p:nvSpPr>
        <p:spPr>
          <a:xfrm>
            <a:off x="0" y="0"/>
            <a:ext cx="1170432" cy="1170432"/>
          </a:xfrm>
          <a:custGeom>
            <a:avLst/>
            <a:gdLst>
              <a:gd name="connsiteX0" fmla="*/ 0 w 1170432"/>
              <a:gd name="connsiteY0" fmla="*/ 0 h 1170432"/>
              <a:gd name="connsiteX1" fmla="*/ 1170432 w 1170432"/>
              <a:gd name="connsiteY1" fmla="*/ 0 h 1170432"/>
              <a:gd name="connsiteX2" fmla="*/ 1170432 w 1170432"/>
              <a:gd name="connsiteY2" fmla="*/ 1170432 h 1170432"/>
              <a:gd name="connsiteX3" fmla="*/ 0 w 1170432"/>
              <a:gd name="connsiteY3" fmla="*/ 1170432 h 1170432"/>
              <a:gd name="connsiteX4" fmla="*/ 0 w 1170432"/>
              <a:gd name="connsiteY4" fmla="*/ 0 h 1170432"/>
              <a:gd name="connsiteX0" fmla="*/ 0 w 1170432"/>
              <a:gd name="connsiteY0" fmla="*/ 0 h 1170432"/>
              <a:gd name="connsiteX1" fmla="*/ 1170432 w 1170432"/>
              <a:gd name="connsiteY1" fmla="*/ 0 h 1170432"/>
              <a:gd name="connsiteX2" fmla="*/ 0 w 1170432"/>
              <a:gd name="connsiteY2" fmla="*/ 1170432 h 1170432"/>
              <a:gd name="connsiteX3" fmla="*/ 0 w 1170432"/>
              <a:gd name="connsiteY3" fmla="*/ 0 h 1170432"/>
            </a:gdLst>
            <a:ahLst/>
            <a:cxnLst>
              <a:cxn ang="0">
                <a:pos x="connsiteX0" y="connsiteY0"/>
              </a:cxn>
              <a:cxn ang="0">
                <a:pos x="connsiteX1" y="connsiteY1"/>
              </a:cxn>
              <a:cxn ang="0">
                <a:pos x="connsiteX2" y="connsiteY2"/>
              </a:cxn>
              <a:cxn ang="0">
                <a:pos x="connsiteX3" y="connsiteY3"/>
              </a:cxn>
            </a:cxnLst>
            <a:rect l="l" t="t" r="r" b="b"/>
            <a:pathLst>
              <a:path w="1170432" h="1170432">
                <a:moveTo>
                  <a:pt x="0" y="0"/>
                </a:moveTo>
                <a:lnTo>
                  <a:pt x="1170432" y="0"/>
                </a:lnTo>
                <a:lnTo>
                  <a:pt x="0" y="1170432"/>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6">
            <a:extLst>
              <a:ext uri="{FF2B5EF4-FFF2-40B4-BE49-F238E27FC236}">
                <a16:creationId xmlns:a16="http://schemas.microsoft.com/office/drawing/2014/main" id="{9E330133-C8B4-4B15-901A-250DE9B25D8F}"/>
              </a:ext>
            </a:extLst>
          </p:cNvPr>
          <p:cNvSpPr/>
          <p:nvPr userDrawn="1"/>
        </p:nvSpPr>
        <p:spPr>
          <a:xfrm>
            <a:off x="9546777" y="4213825"/>
            <a:ext cx="2645223" cy="2644175"/>
          </a:xfrm>
          <a:custGeom>
            <a:avLst/>
            <a:gdLst>
              <a:gd name="connsiteX0" fmla="*/ 0 w 1975847"/>
              <a:gd name="connsiteY0" fmla="*/ 0 h 1983462"/>
              <a:gd name="connsiteX1" fmla="*/ 1975847 w 1975847"/>
              <a:gd name="connsiteY1" fmla="*/ 0 h 1983462"/>
              <a:gd name="connsiteX2" fmla="*/ 1975847 w 1975847"/>
              <a:gd name="connsiteY2" fmla="*/ 1983462 h 1983462"/>
              <a:gd name="connsiteX3" fmla="*/ 0 w 1975847"/>
              <a:gd name="connsiteY3" fmla="*/ 1983462 h 1983462"/>
              <a:gd name="connsiteX4" fmla="*/ 0 w 1975847"/>
              <a:gd name="connsiteY4" fmla="*/ 0 h 1983462"/>
              <a:gd name="connsiteX0" fmla="*/ 0 w 1975847"/>
              <a:gd name="connsiteY0" fmla="*/ 1983462 h 1983462"/>
              <a:gd name="connsiteX1" fmla="*/ 1975847 w 1975847"/>
              <a:gd name="connsiteY1" fmla="*/ 0 h 1983462"/>
              <a:gd name="connsiteX2" fmla="*/ 1975847 w 1975847"/>
              <a:gd name="connsiteY2" fmla="*/ 1983462 h 1983462"/>
              <a:gd name="connsiteX3" fmla="*/ 0 w 1975847"/>
              <a:gd name="connsiteY3" fmla="*/ 1983462 h 1983462"/>
            </a:gdLst>
            <a:ahLst/>
            <a:cxnLst>
              <a:cxn ang="0">
                <a:pos x="connsiteX0" y="connsiteY0"/>
              </a:cxn>
              <a:cxn ang="0">
                <a:pos x="connsiteX1" y="connsiteY1"/>
              </a:cxn>
              <a:cxn ang="0">
                <a:pos x="connsiteX2" y="connsiteY2"/>
              </a:cxn>
              <a:cxn ang="0">
                <a:pos x="connsiteX3" y="connsiteY3"/>
              </a:cxn>
            </a:cxnLst>
            <a:rect l="l" t="t" r="r" b="b"/>
            <a:pathLst>
              <a:path w="1975847" h="1983462">
                <a:moveTo>
                  <a:pt x="0" y="1983462"/>
                </a:moveTo>
                <a:lnTo>
                  <a:pt x="1975847" y="0"/>
                </a:lnTo>
                <a:lnTo>
                  <a:pt x="1975847" y="1983462"/>
                </a:lnTo>
                <a:lnTo>
                  <a:pt x="0" y="198346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9" name="Picture 13">
            <a:extLst>
              <a:ext uri="{FF2B5EF4-FFF2-40B4-BE49-F238E27FC236}">
                <a16:creationId xmlns:a16="http://schemas.microsoft.com/office/drawing/2014/main" id="{B9726C00-9273-4D53-92B0-F0E8464A6765}"/>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11852" r="11852"/>
          <a:stretch/>
        </p:blipFill>
        <p:spPr>
          <a:xfrm>
            <a:off x="-958037" y="-993246"/>
            <a:ext cx="2596337" cy="2629547"/>
          </a:xfrm>
          <a:prstGeom prst="rect">
            <a:avLst/>
          </a:prstGeom>
        </p:spPr>
      </p:pic>
    </p:spTree>
    <p:extLst>
      <p:ext uri="{BB962C8B-B14F-4D97-AF65-F5344CB8AC3E}">
        <p14:creationId xmlns:p14="http://schemas.microsoft.com/office/powerpoint/2010/main" val="19696230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d_Section Opener Photo">
    <p:spTree>
      <p:nvGrpSpPr>
        <p:cNvPr id="1" name=""/>
        <p:cNvGrpSpPr/>
        <p:nvPr/>
      </p:nvGrpSpPr>
      <p:grpSpPr>
        <a:xfrm>
          <a:off x="0" y="0"/>
          <a:ext cx="0" cy="0"/>
          <a:chOff x="0" y="0"/>
          <a:chExt cx="0" cy="0"/>
        </a:xfrm>
      </p:grpSpPr>
      <p:sp>
        <p:nvSpPr>
          <p:cNvPr id="7" name="Picture Placeholder 3">
            <a:extLst>
              <a:ext uri="{FF2B5EF4-FFF2-40B4-BE49-F238E27FC236}">
                <a16:creationId xmlns:a16="http://schemas.microsoft.com/office/drawing/2014/main" id="{8EA4C9AA-3B63-4CC1-BEDA-84AA127B80AB}"/>
              </a:ext>
            </a:extLst>
          </p:cNvPr>
          <p:cNvSpPr>
            <a:spLocks noGrp="1"/>
          </p:cNvSpPr>
          <p:nvPr>
            <p:ph type="pic" sz="quarter" idx="13"/>
          </p:nvPr>
        </p:nvSpPr>
        <p:spPr>
          <a:xfrm>
            <a:off x="-9427" y="9144"/>
            <a:ext cx="12201427" cy="6869575"/>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 name="connsiteX0" fmla="*/ 1131217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1131217 w 12192000"/>
              <a:gd name="connsiteY4" fmla="*/ 0 h 6858000"/>
              <a:gd name="connsiteX0" fmla="*/ 1131217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914400 w 12192000"/>
              <a:gd name="connsiteY4" fmla="*/ 1357460 h 6858000"/>
              <a:gd name="connsiteX5" fmla="*/ 1131217 w 12192000"/>
              <a:gd name="connsiteY5" fmla="*/ 0 h 6858000"/>
              <a:gd name="connsiteX0" fmla="*/ 1140644 w 12201427"/>
              <a:gd name="connsiteY0" fmla="*/ 0 h 6858000"/>
              <a:gd name="connsiteX1" fmla="*/ 12201427 w 12201427"/>
              <a:gd name="connsiteY1" fmla="*/ 0 h 6858000"/>
              <a:gd name="connsiteX2" fmla="*/ 12201427 w 12201427"/>
              <a:gd name="connsiteY2" fmla="*/ 6858000 h 6858000"/>
              <a:gd name="connsiteX3" fmla="*/ 9427 w 12201427"/>
              <a:gd name="connsiteY3" fmla="*/ 6858000 h 6858000"/>
              <a:gd name="connsiteX4" fmla="*/ 0 w 12201427"/>
              <a:gd name="connsiteY4" fmla="*/ 1121790 h 6858000"/>
              <a:gd name="connsiteX5" fmla="*/ 1140644 w 12201427"/>
              <a:gd name="connsiteY5" fmla="*/ 0 h 6858000"/>
              <a:gd name="connsiteX0" fmla="*/ 1140644 w 12201427"/>
              <a:gd name="connsiteY0" fmla="*/ 0 h 6858000"/>
              <a:gd name="connsiteX1" fmla="*/ 12201427 w 12201427"/>
              <a:gd name="connsiteY1" fmla="*/ 0 h 6858000"/>
              <a:gd name="connsiteX2" fmla="*/ 12201427 w 12201427"/>
              <a:gd name="connsiteY2" fmla="*/ 5114041 h 6858000"/>
              <a:gd name="connsiteX3" fmla="*/ 9427 w 12201427"/>
              <a:gd name="connsiteY3" fmla="*/ 6858000 h 6858000"/>
              <a:gd name="connsiteX4" fmla="*/ 0 w 12201427"/>
              <a:gd name="connsiteY4" fmla="*/ 1121790 h 6858000"/>
              <a:gd name="connsiteX5" fmla="*/ 1140644 w 12201427"/>
              <a:gd name="connsiteY5" fmla="*/ 0 h 6858000"/>
              <a:gd name="connsiteX0" fmla="*/ 1140644 w 12201427"/>
              <a:gd name="connsiteY0" fmla="*/ 0 h 6858000"/>
              <a:gd name="connsiteX1" fmla="*/ 12201427 w 12201427"/>
              <a:gd name="connsiteY1" fmla="*/ 0 h 6858000"/>
              <a:gd name="connsiteX2" fmla="*/ 12201427 w 12201427"/>
              <a:gd name="connsiteY2" fmla="*/ 5114041 h 6858000"/>
              <a:gd name="connsiteX3" fmla="*/ 9907572 w 12201427"/>
              <a:gd name="connsiteY3" fmla="*/ 5429839 h 6858000"/>
              <a:gd name="connsiteX4" fmla="*/ 9427 w 12201427"/>
              <a:gd name="connsiteY4" fmla="*/ 6858000 h 6858000"/>
              <a:gd name="connsiteX5" fmla="*/ 0 w 12201427"/>
              <a:gd name="connsiteY5" fmla="*/ 1121790 h 6858000"/>
              <a:gd name="connsiteX6" fmla="*/ 1140644 w 12201427"/>
              <a:gd name="connsiteY6" fmla="*/ 0 h 6858000"/>
              <a:gd name="connsiteX0" fmla="*/ 1140644 w 12201427"/>
              <a:gd name="connsiteY0" fmla="*/ 0 h 6858000"/>
              <a:gd name="connsiteX1" fmla="*/ 12201427 w 12201427"/>
              <a:gd name="connsiteY1" fmla="*/ 0 h 6858000"/>
              <a:gd name="connsiteX2" fmla="*/ 12201427 w 12201427"/>
              <a:gd name="connsiteY2" fmla="*/ 5114041 h 6858000"/>
              <a:gd name="connsiteX3" fmla="*/ 10350632 w 12201427"/>
              <a:gd name="connsiteY3" fmla="*/ 6853286 h 6858000"/>
              <a:gd name="connsiteX4" fmla="*/ 9427 w 12201427"/>
              <a:gd name="connsiteY4" fmla="*/ 6858000 h 6858000"/>
              <a:gd name="connsiteX5" fmla="*/ 0 w 12201427"/>
              <a:gd name="connsiteY5" fmla="*/ 1121790 h 6858000"/>
              <a:gd name="connsiteX6" fmla="*/ 1140644 w 12201427"/>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1427" h="6858000">
                <a:moveTo>
                  <a:pt x="1140644" y="0"/>
                </a:moveTo>
                <a:lnTo>
                  <a:pt x="12201427" y="0"/>
                </a:lnTo>
                <a:lnTo>
                  <a:pt x="12201427" y="5114041"/>
                </a:lnTo>
                <a:lnTo>
                  <a:pt x="10350632" y="6853286"/>
                </a:lnTo>
                <a:lnTo>
                  <a:pt x="9427" y="6858000"/>
                </a:lnTo>
                <a:cubicBezTo>
                  <a:pt x="6285" y="4945930"/>
                  <a:pt x="3142" y="3033860"/>
                  <a:pt x="0" y="1121790"/>
                </a:cubicBezTo>
                <a:lnTo>
                  <a:pt x="1140644" y="0"/>
                </a:lnTo>
                <a:close/>
              </a:path>
            </a:pathLst>
          </a:custGeom>
        </p:spPr>
        <p:txBody>
          <a:bodyPr/>
          <a:lstStyle>
            <a:lvl1pPr marL="0" indent="0" algn="ctr">
              <a:buNone/>
              <a:defRPr sz="1600" b="0">
                <a:solidFill>
                  <a:schemeClr val="tx1"/>
                </a:solidFill>
              </a:defRPr>
            </a:lvl1pPr>
          </a:lstStyle>
          <a:p>
            <a:r>
              <a:rPr lang="en-US"/>
              <a:t>Click icon to add picture</a:t>
            </a:r>
          </a:p>
        </p:txBody>
      </p:sp>
      <p:sp>
        <p:nvSpPr>
          <p:cNvPr id="2" name="Title 1">
            <a:extLst>
              <a:ext uri="{FF2B5EF4-FFF2-40B4-BE49-F238E27FC236}">
                <a16:creationId xmlns:a16="http://schemas.microsoft.com/office/drawing/2014/main" id="{36B96D1B-CEEC-46BD-8572-B4CC923991C5}"/>
              </a:ext>
            </a:extLst>
          </p:cNvPr>
          <p:cNvSpPr>
            <a:spLocks noGrp="1"/>
          </p:cNvSpPr>
          <p:nvPr>
            <p:ph type="title" hasCustomPrompt="1"/>
          </p:nvPr>
        </p:nvSpPr>
        <p:spPr>
          <a:xfrm>
            <a:off x="939800" y="3077972"/>
            <a:ext cx="4770120" cy="702056"/>
          </a:xfrm>
        </p:spPr>
        <p:txBody>
          <a:bodyPr lIns="0" tIns="0" rIns="0" bIns="0">
            <a:normAutofit/>
          </a:bodyPr>
          <a:lstStyle>
            <a:lvl1pPr algn="l">
              <a:defRPr lang="en-US" sz="2800" b="1" kern="1200" dirty="0">
                <a:solidFill>
                  <a:schemeClr val="tx2"/>
                </a:solidFill>
                <a:latin typeface="+mj-lt"/>
                <a:ea typeface="+mn-ea"/>
                <a:cs typeface="+mn-cs"/>
              </a:defRPr>
            </a:lvl1pPr>
          </a:lstStyle>
          <a:p>
            <a:r>
              <a:rPr lang="en-US"/>
              <a:t>Click to Edit Section Title</a:t>
            </a:r>
          </a:p>
        </p:txBody>
      </p:sp>
      <p:sp>
        <p:nvSpPr>
          <p:cNvPr id="9" name="Slide Number Placeholder 8">
            <a:extLst>
              <a:ext uri="{FF2B5EF4-FFF2-40B4-BE49-F238E27FC236}">
                <a16:creationId xmlns:a16="http://schemas.microsoft.com/office/drawing/2014/main" id="{E6C9EF65-9644-45FA-9DA0-F98D156932E0}"/>
              </a:ext>
            </a:extLst>
          </p:cNvPr>
          <p:cNvSpPr>
            <a:spLocks noGrp="1"/>
          </p:cNvSpPr>
          <p:nvPr>
            <p:ph type="sldNum" sz="quarter" idx="12"/>
          </p:nvPr>
        </p:nvSpPr>
        <p:spPr>
          <a:xfrm>
            <a:off x="11247120" y="6163056"/>
            <a:ext cx="521208" cy="685800"/>
          </a:xfrm>
        </p:spPr>
        <p:txBody>
          <a:bodyPr lIns="0" tIns="0" rIns="0" bIns="0"/>
          <a:lstStyle/>
          <a:p>
            <a:fld id="{CD6D25CF-0D6E-4844-B79B-06FF722D38A1}" type="slidenum">
              <a:rPr lang="en-US" smtClean="0"/>
              <a:t>‹#›</a:t>
            </a:fld>
            <a:endParaRPr lang="en-US"/>
          </a:p>
        </p:txBody>
      </p:sp>
      <p:sp>
        <p:nvSpPr>
          <p:cNvPr id="8" name="Rectangle 6">
            <a:extLst>
              <a:ext uri="{FF2B5EF4-FFF2-40B4-BE49-F238E27FC236}">
                <a16:creationId xmlns:a16="http://schemas.microsoft.com/office/drawing/2014/main" id="{0DD9632D-8168-456D-9C99-78CAC8FDFA03}"/>
              </a:ext>
            </a:extLst>
          </p:cNvPr>
          <p:cNvSpPr>
            <a:spLocks noChangeAspect="1"/>
          </p:cNvSpPr>
          <p:nvPr userDrawn="1"/>
        </p:nvSpPr>
        <p:spPr>
          <a:xfrm>
            <a:off x="0" y="0"/>
            <a:ext cx="1170432" cy="1170432"/>
          </a:xfrm>
          <a:custGeom>
            <a:avLst/>
            <a:gdLst>
              <a:gd name="connsiteX0" fmla="*/ 0 w 1170432"/>
              <a:gd name="connsiteY0" fmla="*/ 0 h 1170432"/>
              <a:gd name="connsiteX1" fmla="*/ 1170432 w 1170432"/>
              <a:gd name="connsiteY1" fmla="*/ 0 h 1170432"/>
              <a:gd name="connsiteX2" fmla="*/ 1170432 w 1170432"/>
              <a:gd name="connsiteY2" fmla="*/ 1170432 h 1170432"/>
              <a:gd name="connsiteX3" fmla="*/ 0 w 1170432"/>
              <a:gd name="connsiteY3" fmla="*/ 1170432 h 1170432"/>
              <a:gd name="connsiteX4" fmla="*/ 0 w 1170432"/>
              <a:gd name="connsiteY4" fmla="*/ 0 h 1170432"/>
              <a:gd name="connsiteX0" fmla="*/ 0 w 1170432"/>
              <a:gd name="connsiteY0" fmla="*/ 0 h 1170432"/>
              <a:gd name="connsiteX1" fmla="*/ 1170432 w 1170432"/>
              <a:gd name="connsiteY1" fmla="*/ 0 h 1170432"/>
              <a:gd name="connsiteX2" fmla="*/ 0 w 1170432"/>
              <a:gd name="connsiteY2" fmla="*/ 1170432 h 1170432"/>
              <a:gd name="connsiteX3" fmla="*/ 0 w 1170432"/>
              <a:gd name="connsiteY3" fmla="*/ 0 h 1170432"/>
            </a:gdLst>
            <a:ahLst/>
            <a:cxnLst>
              <a:cxn ang="0">
                <a:pos x="connsiteX0" y="connsiteY0"/>
              </a:cxn>
              <a:cxn ang="0">
                <a:pos x="connsiteX1" y="connsiteY1"/>
              </a:cxn>
              <a:cxn ang="0">
                <a:pos x="connsiteX2" y="connsiteY2"/>
              </a:cxn>
              <a:cxn ang="0">
                <a:pos x="connsiteX3" y="connsiteY3"/>
              </a:cxn>
            </a:cxnLst>
            <a:rect l="l" t="t" r="r" b="b"/>
            <a:pathLst>
              <a:path w="1170432" h="1170432">
                <a:moveTo>
                  <a:pt x="0" y="0"/>
                </a:moveTo>
                <a:lnTo>
                  <a:pt x="1170432" y="0"/>
                </a:lnTo>
                <a:lnTo>
                  <a:pt x="0" y="1170432"/>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6">
            <a:extLst>
              <a:ext uri="{FF2B5EF4-FFF2-40B4-BE49-F238E27FC236}">
                <a16:creationId xmlns:a16="http://schemas.microsoft.com/office/drawing/2014/main" id="{A7CF50F7-2E3D-4E43-ABE3-4B0158439007}"/>
              </a:ext>
            </a:extLst>
          </p:cNvPr>
          <p:cNvSpPr/>
          <p:nvPr userDrawn="1"/>
        </p:nvSpPr>
        <p:spPr>
          <a:xfrm>
            <a:off x="9546777" y="4219575"/>
            <a:ext cx="2645223" cy="2644175"/>
          </a:xfrm>
          <a:custGeom>
            <a:avLst/>
            <a:gdLst>
              <a:gd name="connsiteX0" fmla="*/ 0 w 1975847"/>
              <a:gd name="connsiteY0" fmla="*/ 0 h 1983462"/>
              <a:gd name="connsiteX1" fmla="*/ 1975847 w 1975847"/>
              <a:gd name="connsiteY1" fmla="*/ 0 h 1983462"/>
              <a:gd name="connsiteX2" fmla="*/ 1975847 w 1975847"/>
              <a:gd name="connsiteY2" fmla="*/ 1983462 h 1983462"/>
              <a:gd name="connsiteX3" fmla="*/ 0 w 1975847"/>
              <a:gd name="connsiteY3" fmla="*/ 1983462 h 1983462"/>
              <a:gd name="connsiteX4" fmla="*/ 0 w 1975847"/>
              <a:gd name="connsiteY4" fmla="*/ 0 h 1983462"/>
              <a:gd name="connsiteX0" fmla="*/ 0 w 1975847"/>
              <a:gd name="connsiteY0" fmla="*/ 1983462 h 1983462"/>
              <a:gd name="connsiteX1" fmla="*/ 1975847 w 1975847"/>
              <a:gd name="connsiteY1" fmla="*/ 0 h 1983462"/>
              <a:gd name="connsiteX2" fmla="*/ 1975847 w 1975847"/>
              <a:gd name="connsiteY2" fmla="*/ 1983462 h 1983462"/>
              <a:gd name="connsiteX3" fmla="*/ 0 w 1975847"/>
              <a:gd name="connsiteY3" fmla="*/ 1983462 h 1983462"/>
            </a:gdLst>
            <a:ahLst/>
            <a:cxnLst>
              <a:cxn ang="0">
                <a:pos x="connsiteX0" y="connsiteY0"/>
              </a:cxn>
              <a:cxn ang="0">
                <a:pos x="connsiteX1" y="connsiteY1"/>
              </a:cxn>
              <a:cxn ang="0">
                <a:pos x="connsiteX2" y="connsiteY2"/>
              </a:cxn>
              <a:cxn ang="0">
                <a:pos x="connsiteX3" y="connsiteY3"/>
              </a:cxn>
            </a:cxnLst>
            <a:rect l="l" t="t" r="r" b="b"/>
            <a:pathLst>
              <a:path w="1975847" h="1983462">
                <a:moveTo>
                  <a:pt x="0" y="1983462"/>
                </a:moveTo>
                <a:lnTo>
                  <a:pt x="1975847" y="0"/>
                </a:lnTo>
                <a:lnTo>
                  <a:pt x="1975847" y="1983462"/>
                </a:lnTo>
                <a:lnTo>
                  <a:pt x="0" y="198346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11" name="Picture 13">
            <a:extLst>
              <a:ext uri="{FF2B5EF4-FFF2-40B4-BE49-F238E27FC236}">
                <a16:creationId xmlns:a16="http://schemas.microsoft.com/office/drawing/2014/main" id="{04839836-9194-4248-B382-8689DE011FFF}"/>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11852" r="11852"/>
          <a:stretch/>
        </p:blipFill>
        <p:spPr>
          <a:xfrm>
            <a:off x="-958037" y="-993246"/>
            <a:ext cx="2596337" cy="2629547"/>
          </a:xfrm>
          <a:prstGeom prst="rect">
            <a:avLst/>
          </a:prstGeom>
        </p:spPr>
      </p:pic>
    </p:spTree>
    <p:extLst>
      <p:ext uri="{BB962C8B-B14F-4D97-AF65-F5344CB8AC3E}">
        <p14:creationId xmlns:p14="http://schemas.microsoft.com/office/powerpoint/2010/main" val="1647617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B0621-1D96-4F04-918C-8603F56AF9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99003CC-7A49-4CDF-ADA0-28F0B617798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a:extLst>
              <a:ext uri="{FF2B5EF4-FFF2-40B4-BE49-F238E27FC236}">
                <a16:creationId xmlns:a16="http://schemas.microsoft.com/office/drawing/2014/main" id="{FF8E1FF5-4DEF-4AB7-A056-C283CAF34047}"/>
              </a:ext>
            </a:extLst>
          </p:cNvPr>
          <p:cNvSpPr>
            <a:spLocks noGrp="1"/>
          </p:cNvSpPr>
          <p:nvPr>
            <p:ph type="dt" sz="half" idx="10"/>
          </p:nvPr>
        </p:nvSpPr>
        <p:spPr/>
        <p:txBody>
          <a:bodyPr/>
          <a:lstStyle/>
          <a:p>
            <a:r>
              <a:rPr lang="en-US"/>
              <a:t>#nTIDE</a:t>
            </a:r>
          </a:p>
        </p:txBody>
      </p:sp>
      <p:sp>
        <p:nvSpPr>
          <p:cNvPr id="11" name="Footer Placeholder 10">
            <a:extLst>
              <a:ext uri="{FF2B5EF4-FFF2-40B4-BE49-F238E27FC236}">
                <a16:creationId xmlns:a16="http://schemas.microsoft.com/office/drawing/2014/main" id="{8242BBB1-942C-4DBA-B132-88195F17E2FA}"/>
              </a:ext>
            </a:extLst>
          </p:cNvPr>
          <p:cNvSpPr>
            <a:spLocks noGrp="1"/>
          </p:cNvSpPr>
          <p:nvPr>
            <p:ph type="ftr" sz="quarter" idx="11"/>
          </p:nvPr>
        </p:nvSpPr>
        <p:spPr/>
        <p:txBody>
          <a:bodyPr/>
          <a:lstStyle/>
          <a:p>
            <a:endParaRPr lang="en-US"/>
          </a:p>
        </p:txBody>
      </p:sp>
      <p:sp>
        <p:nvSpPr>
          <p:cNvPr id="12" name="Slide Number Placeholder 11">
            <a:extLst>
              <a:ext uri="{FF2B5EF4-FFF2-40B4-BE49-F238E27FC236}">
                <a16:creationId xmlns:a16="http://schemas.microsoft.com/office/drawing/2014/main" id="{15075F1E-16B5-4FF2-B83E-939969ACCDA0}"/>
              </a:ext>
            </a:extLst>
          </p:cNvPr>
          <p:cNvSpPr>
            <a:spLocks noGrp="1"/>
          </p:cNvSpPr>
          <p:nvPr>
            <p:ph type="sldNum" sz="quarter" idx="12"/>
          </p:nvPr>
        </p:nvSpPr>
        <p:spPr/>
        <p:txBody>
          <a:bodyPr/>
          <a:lstStyle/>
          <a:p>
            <a:fld id="{9C637C1D-740A-4EE7-9AC7-DE15DA94B719}" type="slidenum">
              <a:rPr lang="en-US" smtClean="0"/>
              <a:t>‹#›</a:t>
            </a:fld>
            <a:endParaRPr lang="en-US"/>
          </a:p>
        </p:txBody>
      </p:sp>
    </p:spTree>
    <p:extLst>
      <p:ext uri="{BB962C8B-B14F-4D97-AF65-F5344CB8AC3E}">
        <p14:creationId xmlns:p14="http://schemas.microsoft.com/office/powerpoint/2010/main" val="19056836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e_Section Opener Banner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96D1B-CEEC-46BD-8572-B4CC923991C5}"/>
              </a:ext>
            </a:extLst>
          </p:cNvPr>
          <p:cNvSpPr>
            <a:spLocks noGrp="1"/>
          </p:cNvSpPr>
          <p:nvPr>
            <p:ph type="title" hasCustomPrompt="1"/>
          </p:nvPr>
        </p:nvSpPr>
        <p:spPr>
          <a:xfrm>
            <a:off x="1295400" y="3392424"/>
            <a:ext cx="9601200" cy="1161288"/>
          </a:xfrm>
        </p:spPr>
        <p:txBody>
          <a:bodyPr lIns="0" tIns="0" rIns="0" bIns="0">
            <a:normAutofit/>
          </a:bodyPr>
          <a:lstStyle>
            <a:lvl1pPr algn="ctr">
              <a:defRPr lang="en-US" sz="2800" b="1" kern="1200" dirty="0">
                <a:solidFill>
                  <a:schemeClr val="tx2"/>
                </a:solidFill>
                <a:latin typeface="+mj-lt"/>
                <a:ea typeface="+mn-ea"/>
                <a:cs typeface="+mn-cs"/>
              </a:defRPr>
            </a:lvl1pPr>
          </a:lstStyle>
          <a:p>
            <a:r>
              <a:rPr lang="en-US"/>
              <a:t>Click to Edit Section Title</a:t>
            </a:r>
          </a:p>
        </p:txBody>
      </p:sp>
      <p:sp>
        <p:nvSpPr>
          <p:cNvPr id="9" name="Slide Number Placeholder 8">
            <a:extLst>
              <a:ext uri="{FF2B5EF4-FFF2-40B4-BE49-F238E27FC236}">
                <a16:creationId xmlns:a16="http://schemas.microsoft.com/office/drawing/2014/main" id="{E6C9EF65-9644-45FA-9DA0-F98D156932E0}"/>
              </a:ext>
            </a:extLst>
          </p:cNvPr>
          <p:cNvSpPr>
            <a:spLocks noGrp="1"/>
          </p:cNvSpPr>
          <p:nvPr>
            <p:ph type="sldNum" sz="quarter" idx="12"/>
          </p:nvPr>
        </p:nvSpPr>
        <p:spPr>
          <a:xfrm>
            <a:off x="11314688" y="6085840"/>
            <a:ext cx="521208" cy="508533"/>
          </a:xfrm>
        </p:spPr>
        <p:txBody>
          <a:bodyPr lIns="0" tIns="0" rIns="0" bIns="0" anchor="b"/>
          <a:lstStyle/>
          <a:p>
            <a:fld id="{CD6D25CF-0D6E-4844-B79B-06FF722D38A1}" type="slidenum">
              <a:rPr lang="en-US" smtClean="0"/>
              <a:t>‹#›</a:t>
            </a:fld>
            <a:endParaRPr lang="en-US"/>
          </a:p>
        </p:txBody>
      </p:sp>
      <p:sp>
        <p:nvSpPr>
          <p:cNvPr id="15" name="Picture Placeholder 2" descr="Five individuals seated in a conference room engage in discussion.">
            <a:extLst>
              <a:ext uri="{FF2B5EF4-FFF2-40B4-BE49-F238E27FC236}">
                <a16:creationId xmlns:a16="http://schemas.microsoft.com/office/drawing/2014/main" id="{8E7A18E8-856B-48C1-A5A0-7ACC25E8031E}"/>
              </a:ext>
            </a:extLst>
          </p:cNvPr>
          <p:cNvSpPr>
            <a:spLocks noGrp="1"/>
          </p:cNvSpPr>
          <p:nvPr>
            <p:ph type="pic" sz="quarter" idx="14"/>
          </p:nvPr>
        </p:nvSpPr>
        <p:spPr>
          <a:xfrm>
            <a:off x="-1" y="-1588"/>
            <a:ext cx="12202325" cy="2064381"/>
          </a:xfrm>
          <a:custGeom>
            <a:avLst/>
            <a:gdLst>
              <a:gd name="connsiteX0" fmla="*/ 1031397 w 12203912"/>
              <a:gd name="connsiteY0" fmla="*/ 0 h 2062794"/>
              <a:gd name="connsiteX1" fmla="*/ 12203912 w 12203912"/>
              <a:gd name="connsiteY1" fmla="*/ 0 h 2062794"/>
              <a:gd name="connsiteX2" fmla="*/ 12203912 w 12203912"/>
              <a:gd name="connsiteY2" fmla="*/ 0 h 2062794"/>
              <a:gd name="connsiteX3" fmla="*/ 12203912 w 12203912"/>
              <a:gd name="connsiteY3" fmla="*/ 1031397 h 2062794"/>
              <a:gd name="connsiteX4" fmla="*/ 11172515 w 12203912"/>
              <a:gd name="connsiteY4" fmla="*/ 2062794 h 2062794"/>
              <a:gd name="connsiteX5" fmla="*/ 0 w 12203912"/>
              <a:gd name="connsiteY5" fmla="*/ 2062794 h 2062794"/>
              <a:gd name="connsiteX6" fmla="*/ 0 w 12203912"/>
              <a:gd name="connsiteY6" fmla="*/ 2062794 h 2062794"/>
              <a:gd name="connsiteX7" fmla="*/ 0 w 12203912"/>
              <a:gd name="connsiteY7" fmla="*/ 1031397 h 2062794"/>
              <a:gd name="connsiteX8" fmla="*/ 1031397 w 12203912"/>
              <a:gd name="connsiteY8" fmla="*/ 0 h 2062794"/>
              <a:gd name="connsiteX0" fmla="*/ 1172851 w 12203912"/>
              <a:gd name="connsiteY0" fmla="*/ 0 h 2077950"/>
              <a:gd name="connsiteX1" fmla="*/ 12203912 w 12203912"/>
              <a:gd name="connsiteY1" fmla="*/ 15156 h 2077950"/>
              <a:gd name="connsiteX2" fmla="*/ 12203912 w 12203912"/>
              <a:gd name="connsiteY2" fmla="*/ 15156 h 2077950"/>
              <a:gd name="connsiteX3" fmla="*/ 12203912 w 12203912"/>
              <a:gd name="connsiteY3" fmla="*/ 1046553 h 2077950"/>
              <a:gd name="connsiteX4" fmla="*/ 11172515 w 12203912"/>
              <a:gd name="connsiteY4" fmla="*/ 2077950 h 2077950"/>
              <a:gd name="connsiteX5" fmla="*/ 0 w 12203912"/>
              <a:gd name="connsiteY5" fmla="*/ 2077950 h 2077950"/>
              <a:gd name="connsiteX6" fmla="*/ 0 w 12203912"/>
              <a:gd name="connsiteY6" fmla="*/ 2077950 h 2077950"/>
              <a:gd name="connsiteX7" fmla="*/ 0 w 12203912"/>
              <a:gd name="connsiteY7" fmla="*/ 1046553 h 2077950"/>
              <a:gd name="connsiteX8" fmla="*/ 1172851 w 12203912"/>
              <a:gd name="connsiteY8" fmla="*/ 0 h 2077950"/>
              <a:gd name="connsiteX0" fmla="*/ 1172851 w 12203912"/>
              <a:gd name="connsiteY0" fmla="*/ 0 h 2077950"/>
              <a:gd name="connsiteX1" fmla="*/ 12203912 w 12203912"/>
              <a:gd name="connsiteY1" fmla="*/ 15156 h 2077950"/>
              <a:gd name="connsiteX2" fmla="*/ 12203912 w 12203912"/>
              <a:gd name="connsiteY2" fmla="*/ 15156 h 2077950"/>
              <a:gd name="connsiteX3" fmla="*/ 12203912 w 12203912"/>
              <a:gd name="connsiteY3" fmla="*/ 1046553 h 2077950"/>
              <a:gd name="connsiteX4" fmla="*/ 11172515 w 12203912"/>
              <a:gd name="connsiteY4" fmla="*/ 2077950 h 2077950"/>
              <a:gd name="connsiteX5" fmla="*/ 0 w 12203912"/>
              <a:gd name="connsiteY5" fmla="*/ 2077950 h 2077950"/>
              <a:gd name="connsiteX6" fmla="*/ 0 w 12203912"/>
              <a:gd name="connsiteY6" fmla="*/ 2077950 h 2077950"/>
              <a:gd name="connsiteX7" fmla="*/ 0 w 12203912"/>
              <a:gd name="connsiteY7" fmla="*/ 1184665 h 2077950"/>
              <a:gd name="connsiteX8" fmla="*/ 1172851 w 12203912"/>
              <a:gd name="connsiteY8" fmla="*/ 0 h 2077950"/>
              <a:gd name="connsiteX0" fmla="*/ 1228413 w 12203912"/>
              <a:gd name="connsiteY0" fmla="*/ 75332 h 2062794"/>
              <a:gd name="connsiteX1" fmla="*/ 12203912 w 12203912"/>
              <a:gd name="connsiteY1" fmla="*/ 0 h 2062794"/>
              <a:gd name="connsiteX2" fmla="*/ 12203912 w 12203912"/>
              <a:gd name="connsiteY2" fmla="*/ 0 h 2062794"/>
              <a:gd name="connsiteX3" fmla="*/ 12203912 w 12203912"/>
              <a:gd name="connsiteY3" fmla="*/ 1031397 h 2062794"/>
              <a:gd name="connsiteX4" fmla="*/ 11172515 w 12203912"/>
              <a:gd name="connsiteY4" fmla="*/ 2062794 h 2062794"/>
              <a:gd name="connsiteX5" fmla="*/ 0 w 12203912"/>
              <a:gd name="connsiteY5" fmla="*/ 2062794 h 2062794"/>
              <a:gd name="connsiteX6" fmla="*/ 0 w 12203912"/>
              <a:gd name="connsiteY6" fmla="*/ 2062794 h 2062794"/>
              <a:gd name="connsiteX7" fmla="*/ 0 w 12203912"/>
              <a:gd name="connsiteY7" fmla="*/ 1169509 h 2062794"/>
              <a:gd name="connsiteX8" fmla="*/ 1228413 w 12203912"/>
              <a:gd name="connsiteY8" fmla="*/ 75332 h 2062794"/>
              <a:gd name="connsiteX0" fmla="*/ 1169675 w 12203912"/>
              <a:gd name="connsiteY0" fmla="*/ 720 h 2062794"/>
              <a:gd name="connsiteX1" fmla="*/ 12203912 w 12203912"/>
              <a:gd name="connsiteY1" fmla="*/ 0 h 2062794"/>
              <a:gd name="connsiteX2" fmla="*/ 12203912 w 12203912"/>
              <a:gd name="connsiteY2" fmla="*/ 0 h 2062794"/>
              <a:gd name="connsiteX3" fmla="*/ 12203912 w 12203912"/>
              <a:gd name="connsiteY3" fmla="*/ 1031397 h 2062794"/>
              <a:gd name="connsiteX4" fmla="*/ 11172515 w 12203912"/>
              <a:gd name="connsiteY4" fmla="*/ 2062794 h 2062794"/>
              <a:gd name="connsiteX5" fmla="*/ 0 w 12203912"/>
              <a:gd name="connsiteY5" fmla="*/ 2062794 h 2062794"/>
              <a:gd name="connsiteX6" fmla="*/ 0 w 12203912"/>
              <a:gd name="connsiteY6" fmla="*/ 2062794 h 2062794"/>
              <a:gd name="connsiteX7" fmla="*/ 0 w 12203912"/>
              <a:gd name="connsiteY7" fmla="*/ 1169509 h 2062794"/>
              <a:gd name="connsiteX8" fmla="*/ 1169675 w 12203912"/>
              <a:gd name="connsiteY8" fmla="*/ 720 h 2062794"/>
              <a:gd name="connsiteX0" fmla="*/ 1169675 w 12203912"/>
              <a:gd name="connsiteY0" fmla="*/ 720 h 2062794"/>
              <a:gd name="connsiteX1" fmla="*/ 12203912 w 12203912"/>
              <a:gd name="connsiteY1" fmla="*/ 0 h 2062794"/>
              <a:gd name="connsiteX2" fmla="*/ 12203912 w 12203912"/>
              <a:gd name="connsiteY2" fmla="*/ 0 h 2062794"/>
              <a:gd name="connsiteX3" fmla="*/ 12203912 w 12203912"/>
              <a:gd name="connsiteY3" fmla="*/ 1031397 h 2062794"/>
              <a:gd name="connsiteX4" fmla="*/ 10454965 w 12203912"/>
              <a:gd name="connsiteY4" fmla="*/ 2061206 h 2062794"/>
              <a:gd name="connsiteX5" fmla="*/ 0 w 12203912"/>
              <a:gd name="connsiteY5" fmla="*/ 2062794 h 2062794"/>
              <a:gd name="connsiteX6" fmla="*/ 0 w 12203912"/>
              <a:gd name="connsiteY6" fmla="*/ 2062794 h 2062794"/>
              <a:gd name="connsiteX7" fmla="*/ 0 w 12203912"/>
              <a:gd name="connsiteY7" fmla="*/ 1169509 h 2062794"/>
              <a:gd name="connsiteX8" fmla="*/ 1169675 w 12203912"/>
              <a:gd name="connsiteY8" fmla="*/ 720 h 2062794"/>
              <a:gd name="connsiteX0" fmla="*/ 1169675 w 12203912"/>
              <a:gd name="connsiteY0" fmla="*/ 720 h 2062794"/>
              <a:gd name="connsiteX1" fmla="*/ 12203912 w 12203912"/>
              <a:gd name="connsiteY1" fmla="*/ 0 h 2062794"/>
              <a:gd name="connsiteX2" fmla="*/ 12203912 w 12203912"/>
              <a:gd name="connsiteY2" fmla="*/ 0 h 2062794"/>
              <a:gd name="connsiteX3" fmla="*/ 12203912 w 12203912"/>
              <a:gd name="connsiteY3" fmla="*/ 1031397 h 2062794"/>
              <a:gd name="connsiteX4" fmla="*/ 10054915 w 12203912"/>
              <a:gd name="connsiteY4" fmla="*/ 2056444 h 2062794"/>
              <a:gd name="connsiteX5" fmla="*/ 0 w 12203912"/>
              <a:gd name="connsiteY5" fmla="*/ 2062794 h 2062794"/>
              <a:gd name="connsiteX6" fmla="*/ 0 w 12203912"/>
              <a:gd name="connsiteY6" fmla="*/ 2062794 h 2062794"/>
              <a:gd name="connsiteX7" fmla="*/ 0 w 12203912"/>
              <a:gd name="connsiteY7" fmla="*/ 1169509 h 2062794"/>
              <a:gd name="connsiteX8" fmla="*/ 1169675 w 12203912"/>
              <a:gd name="connsiteY8" fmla="*/ 720 h 2062794"/>
              <a:gd name="connsiteX0" fmla="*/ 1169675 w 12203912"/>
              <a:gd name="connsiteY0" fmla="*/ 720 h 2062794"/>
              <a:gd name="connsiteX1" fmla="*/ 12203912 w 12203912"/>
              <a:gd name="connsiteY1" fmla="*/ 0 h 2062794"/>
              <a:gd name="connsiteX2" fmla="*/ 12203912 w 12203912"/>
              <a:gd name="connsiteY2" fmla="*/ 0 h 2062794"/>
              <a:gd name="connsiteX3" fmla="*/ 12202325 w 12203912"/>
              <a:gd name="connsiteY3" fmla="*/ 556734 h 2062794"/>
              <a:gd name="connsiteX4" fmla="*/ 10054915 w 12203912"/>
              <a:gd name="connsiteY4" fmla="*/ 2056444 h 2062794"/>
              <a:gd name="connsiteX5" fmla="*/ 0 w 12203912"/>
              <a:gd name="connsiteY5" fmla="*/ 2062794 h 2062794"/>
              <a:gd name="connsiteX6" fmla="*/ 0 w 12203912"/>
              <a:gd name="connsiteY6" fmla="*/ 2062794 h 2062794"/>
              <a:gd name="connsiteX7" fmla="*/ 0 w 12203912"/>
              <a:gd name="connsiteY7" fmla="*/ 1169509 h 2062794"/>
              <a:gd name="connsiteX8" fmla="*/ 1169675 w 12203912"/>
              <a:gd name="connsiteY8" fmla="*/ 720 h 2062794"/>
              <a:gd name="connsiteX0" fmla="*/ 1169675 w 12203912"/>
              <a:gd name="connsiteY0" fmla="*/ 720 h 2062794"/>
              <a:gd name="connsiteX1" fmla="*/ 12203912 w 12203912"/>
              <a:gd name="connsiteY1" fmla="*/ 0 h 2062794"/>
              <a:gd name="connsiteX2" fmla="*/ 12203912 w 12203912"/>
              <a:gd name="connsiteY2" fmla="*/ 0 h 2062794"/>
              <a:gd name="connsiteX3" fmla="*/ 10054915 w 12203912"/>
              <a:gd name="connsiteY3" fmla="*/ 2056444 h 2062794"/>
              <a:gd name="connsiteX4" fmla="*/ 0 w 12203912"/>
              <a:gd name="connsiteY4" fmla="*/ 2062794 h 2062794"/>
              <a:gd name="connsiteX5" fmla="*/ 0 w 12203912"/>
              <a:gd name="connsiteY5" fmla="*/ 2062794 h 2062794"/>
              <a:gd name="connsiteX6" fmla="*/ 0 w 12203912"/>
              <a:gd name="connsiteY6" fmla="*/ 1169509 h 2062794"/>
              <a:gd name="connsiteX7" fmla="*/ 1169675 w 12203912"/>
              <a:gd name="connsiteY7" fmla="*/ 720 h 2062794"/>
              <a:gd name="connsiteX0" fmla="*/ 1169675 w 12203912"/>
              <a:gd name="connsiteY0" fmla="*/ 720 h 2062794"/>
              <a:gd name="connsiteX1" fmla="*/ 12203912 w 12203912"/>
              <a:gd name="connsiteY1" fmla="*/ 0 h 2062794"/>
              <a:gd name="connsiteX2" fmla="*/ 12194387 w 12203912"/>
              <a:gd name="connsiteY2" fmla="*/ 163513 h 2062794"/>
              <a:gd name="connsiteX3" fmla="*/ 10054915 w 12203912"/>
              <a:gd name="connsiteY3" fmla="*/ 2056444 h 2062794"/>
              <a:gd name="connsiteX4" fmla="*/ 0 w 12203912"/>
              <a:gd name="connsiteY4" fmla="*/ 2062794 h 2062794"/>
              <a:gd name="connsiteX5" fmla="*/ 0 w 12203912"/>
              <a:gd name="connsiteY5" fmla="*/ 2062794 h 2062794"/>
              <a:gd name="connsiteX6" fmla="*/ 0 w 12203912"/>
              <a:gd name="connsiteY6" fmla="*/ 1169509 h 2062794"/>
              <a:gd name="connsiteX7" fmla="*/ 1169675 w 12203912"/>
              <a:gd name="connsiteY7" fmla="*/ 720 h 2062794"/>
              <a:gd name="connsiteX0" fmla="*/ 1169675 w 12203912"/>
              <a:gd name="connsiteY0" fmla="*/ 720 h 2062794"/>
              <a:gd name="connsiteX1" fmla="*/ 12203912 w 12203912"/>
              <a:gd name="connsiteY1" fmla="*/ 0 h 2062794"/>
              <a:gd name="connsiteX2" fmla="*/ 10054915 w 12203912"/>
              <a:gd name="connsiteY2" fmla="*/ 2056444 h 2062794"/>
              <a:gd name="connsiteX3" fmla="*/ 0 w 12203912"/>
              <a:gd name="connsiteY3" fmla="*/ 2062794 h 2062794"/>
              <a:gd name="connsiteX4" fmla="*/ 0 w 12203912"/>
              <a:gd name="connsiteY4" fmla="*/ 2062794 h 2062794"/>
              <a:gd name="connsiteX5" fmla="*/ 0 w 12203912"/>
              <a:gd name="connsiteY5" fmla="*/ 1169509 h 2062794"/>
              <a:gd name="connsiteX6" fmla="*/ 1169675 w 12203912"/>
              <a:gd name="connsiteY6" fmla="*/ 720 h 2062794"/>
              <a:gd name="connsiteX0" fmla="*/ 1169675 w 11992775"/>
              <a:gd name="connsiteY0" fmla="*/ 0 h 2062074"/>
              <a:gd name="connsiteX1" fmla="*/ 11992775 w 11992775"/>
              <a:gd name="connsiteY1" fmla="*/ 2455 h 2062074"/>
              <a:gd name="connsiteX2" fmla="*/ 10054915 w 11992775"/>
              <a:gd name="connsiteY2" fmla="*/ 2055724 h 2062074"/>
              <a:gd name="connsiteX3" fmla="*/ 0 w 11992775"/>
              <a:gd name="connsiteY3" fmla="*/ 2062074 h 2062074"/>
              <a:gd name="connsiteX4" fmla="*/ 0 w 11992775"/>
              <a:gd name="connsiteY4" fmla="*/ 2062074 h 2062074"/>
              <a:gd name="connsiteX5" fmla="*/ 0 w 11992775"/>
              <a:gd name="connsiteY5" fmla="*/ 1168789 h 2062074"/>
              <a:gd name="connsiteX6" fmla="*/ 1169675 w 11992775"/>
              <a:gd name="connsiteY6" fmla="*/ 0 h 2062074"/>
              <a:gd name="connsiteX0" fmla="*/ 1169675 w 12202325"/>
              <a:gd name="connsiteY0" fmla="*/ 2307 h 2064381"/>
              <a:gd name="connsiteX1" fmla="*/ 12202325 w 12202325"/>
              <a:gd name="connsiteY1" fmla="*/ 0 h 2064381"/>
              <a:gd name="connsiteX2" fmla="*/ 10054915 w 12202325"/>
              <a:gd name="connsiteY2" fmla="*/ 2058031 h 2064381"/>
              <a:gd name="connsiteX3" fmla="*/ 0 w 12202325"/>
              <a:gd name="connsiteY3" fmla="*/ 2064381 h 2064381"/>
              <a:gd name="connsiteX4" fmla="*/ 0 w 12202325"/>
              <a:gd name="connsiteY4" fmla="*/ 2064381 h 2064381"/>
              <a:gd name="connsiteX5" fmla="*/ 0 w 12202325"/>
              <a:gd name="connsiteY5" fmla="*/ 1171096 h 2064381"/>
              <a:gd name="connsiteX6" fmla="*/ 1169675 w 12202325"/>
              <a:gd name="connsiteY6" fmla="*/ 2307 h 2064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2325" h="2064381">
                <a:moveTo>
                  <a:pt x="1169675" y="2307"/>
                </a:moveTo>
                <a:lnTo>
                  <a:pt x="12202325" y="0"/>
                </a:lnTo>
                <a:lnTo>
                  <a:pt x="10054915" y="2058031"/>
                </a:lnTo>
                <a:lnTo>
                  <a:pt x="0" y="2064381"/>
                </a:lnTo>
                <a:lnTo>
                  <a:pt x="0" y="2064381"/>
                </a:lnTo>
                <a:lnTo>
                  <a:pt x="0" y="1171096"/>
                </a:lnTo>
                <a:lnTo>
                  <a:pt x="1169675" y="2307"/>
                </a:lnTo>
                <a:close/>
              </a:path>
            </a:pathLst>
          </a:custGeom>
          <a:blipFill>
            <a:blip r:embed="rId2" cstate="screen">
              <a:extLst>
                <a:ext uri="{28A0092B-C50C-407E-A947-70E740481C1C}">
                  <a14:useLocalDpi xmlns:a14="http://schemas.microsoft.com/office/drawing/2010/main"/>
                </a:ext>
              </a:extLst>
            </a:blip>
            <a:srcRect/>
            <a:stretch>
              <a:fillRect/>
            </a:stretch>
          </a:blipFill>
        </p:spPr>
        <p:txBody>
          <a:bodyPr/>
          <a:lstStyle>
            <a:lvl1pPr marL="0" indent="0" algn="ctr">
              <a:buFontTx/>
              <a:buNone/>
              <a:defRPr sz="1000">
                <a:solidFill>
                  <a:schemeClr val="accent6"/>
                </a:solidFill>
              </a:defRPr>
            </a:lvl1pPr>
          </a:lstStyle>
          <a:p>
            <a:r>
              <a:rPr lang="en-US"/>
              <a:t>Click icon to add picture</a:t>
            </a:r>
          </a:p>
        </p:txBody>
      </p:sp>
      <p:sp>
        <p:nvSpPr>
          <p:cNvPr id="16" name="Rectangle 7">
            <a:extLst>
              <a:ext uri="{FF2B5EF4-FFF2-40B4-BE49-F238E27FC236}">
                <a16:creationId xmlns:a16="http://schemas.microsoft.com/office/drawing/2014/main" id="{B308BD4E-524E-4A40-BA60-EB74D6EEF7E9}"/>
              </a:ext>
            </a:extLst>
          </p:cNvPr>
          <p:cNvSpPr/>
          <p:nvPr userDrawn="1"/>
        </p:nvSpPr>
        <p:spPr>
          <a:xfrm rot="5400000">
            <a:off x="23147" y="-23146"/>
            <a:ext cx="1127885" cy="1174176"/>
          </a:xfrm>
          <a:custGeom>
            <a:avLst/>
            <a:gdLst>
              <a:gd name="connsiteX0" fmla="*/ 0 w 1127885"/>
              <a:gd name="connsiteY0" fmla="*/ 0 h 1174176"/>
              <a:gd name="connsiteX1" fmla="*/ 1127885 w 1127885"/>
              <a:gd name="connsiteY1" fmla="*/ 0 h 1174176"/>
              <a:gd name="connsiteX2" fmla="*/ 1127885 w 1127885"/>
              <a:gd name="connsiteY2" fmla="*/ 1174176 h 1174176"/>
              <a:gd name="connsiteX3" fmla="*/ 0 w 1127885"/>
              <a:gd name="connsiteY3" fmla="*/ 1174176 h 1174176"/>
              <a:gd name="connsiteX4" fmla="*/ 0 w 1127885"/>
              <a:gd name="connsiteY4" fmla="*/ 0 h 1174176"/>
              <a:gd name="connsiteX0" fmla="*/ 0 w 1127885"/>
              <a:gd name="connsiteY0" fmla="*/ 0 h 1174176"/>
              <a:gd name="connsiteX1" fmla="*/ 1127885 w 1127885"/>
              <a:gd name="connsiteY1" fmla="*/ 1174176 h 1174176"/>
              <a:gd name="connsiteX2" fmla="*/ 0 w 1127885"/>
              <a:gd name="connsiteY2" fmla="*/ 1174176 h 1174176"/>
              <a:gd name="connsiteX3" fmla="*/ 0 w 1127885"/>
              <a:gd name="connsiteY3" fmla="*/ 0 h 1174176"/>
            </a:gdLst>
            <a:ahLst/>
            <a:cxnLst>
              <a:cxn ang="0">
                <a:pos x="connsiteX0" y="connsiteY0"/>
              </a:cxn>
              <a:cxn ang="0">
                <a:pos x="connsiteX1" y="connsiteY1"/>
              </a:cxn>
              <a:cxn ang="0">
                <a:pos x="connsiteX2" y="connsiteY2"/>
              </a:cxn>
              <a:cxn ang="0">
                <a:pos x="connsiteX3" y="connsiteY3"/>
              </a:cxn>
            </a:cxnLst>
            <a:rect l="l" t="t" r="r" b="b"/>
            <a:pathLst>
              <a:path w="1127885" h="1174176">
                <a:moveTo>
                  <a:pt x="0" y="0"/>
                </a:moveTo>
                <a:lnTo>
                  <a:pt x="1127885" y="1174176"/>
                </a:lnTo>
                <a:lnTo>
                  <a:pt x="0" y="1174176"/>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5">
            <a:extLst>
              <a:ext uri="{FF2B5EF4-FFF2-40B4-BE49-F238E27FC236}">
                <a16:creationId xmlns:a16="http://schemas.microsoft.com/office/drawing/2014/main" id="{F752137A-7F1B-464F-B451-C1E10200C14F}"/>
              </a:ext>
            </a:extLst>
          </p:cNvPr>
          <p:cNvSpPr/>
          <p:nvPr userDrawn="1"/>
        </p:nvSpPr>
        <p:spPr>
          <a:xfrm rot="16200000">
            <a:off x="10100636" y="-47785"/>
            <a:ext cx="2058094" cy="2142564"/>
          </a:xfrm>
          <a:custGeom>
            <a:avLst/>
            <a:gdLst>
              <a:gd name="connsiteX0" fmla="*/ 0 w 1787236"/>
              <a:gd name="connsiteY0" fmla="*/ 0 h 1860589"/>
              <a:gd name="connsiteX1" fmla="*/ 1787236 w 1787236"/>
              <a:gd name="connsiteY1" fmla="*/ 0 h 1860589"/>
              <a:gd name="connsiteX2" fmla="*/ 1787236 w 1787236"/>
              <a:gd name="connsiteY2" fmla="*/ 1860589 h 1860589"/>
              <a:gd name="connsiteX3" fmla="*/ 0 w 1787236"/>
              <a:gd name="connsiteY3" fmla="*/ 1860589 h 1860589"/>
              <a:gd name="connsiteX4" fmla="*/ 0 w 1787236"/>
              <a:gd name="connsiteY4" fmla="*/ 0 h 1860589"/>
              <a:gd name="connsiteX0" fmla="*/ 0 w 1787236"/>
              <a:gd name="connsiteY0" fmla="*/ 0 h 1860589"/>
              <a:gd name="connsiteX1" fmla="*/ 1787236 w 1787236"/>
              <a:gd name="connsiteY1" fmla="*/ 1860589 h 1860589"/>
              <a:gd name="connsiteX2" fmla="*/ 0 w 1787236"/>
              <a:gd name="connsiteY2" fmla="*/ 1860589 h 1860589"/>
              <a:gd name="connsiteX3" fmla="*/ 0 w 1787236"/>
              <a:gd name="connsiteY3" fmla="*/ 0 h 1860589"/>
            </a:gdLst>
            <a:ahLst/>
            <a:cxnLst>
              <a:cxn ang="0">
                <a:pos x="connsiteX0" y="connsiteY0"/>
              </a:cxn>
              <a:cxn ang="0">
                <a:pos x="connsiteX1" y="connsiteY1"/>
              </a:cxn>
              <a:cxn ang="0">
                <a:pos x="connsiteX2" y="connsiteY2"/>
              </a:cxn>
              <a:cxn ang="0">
                <a:pos x="connsiteX3" y="connsiteY3"/>
              </a:cxn>
            </a:cxnLst>
            <a:rect l="l" t="t" r="r" b="b"/>
            <a:pathLst>
              <a:path w="1787236" h="1860589">
                <a:moveTo>
                  <a:pt x="0" y="0"/>
                </a:moveTo>
                <a:lnTo>
                  <a:pt x="1787236" y="1860589"/>
                </a:lnTo>
                <a:lnTo>
                  <a:pt x="0" y="1860589"/>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707AC0E8-8703-4863-A5A3-C74FE123FDDF}"/>
              </a:ext>
            </a:extLst>
          </p:cNvPr>
          <p:cNvCxnSpPr>
            <a:cxnSpLocks/>
          </p:cNvCxnSpPr>
          <p:nvPr userDrawn="1"/>
        </p:nvCxnSpPr>
        <p:spPr>
          <a:xfrm flipV="1">
            <a:off x="11314688" y="6085840"/>
            <a:ext cx="508749" cy="508533"/>
          </a:xfrm>
          <a:prstGeom prst="line">
            <a:avLst/>
          </a:prstGeom>
          <a:noFill/>
          <a:ln w="25400" cap="flat" cmpd="sng" algn="ctr">
            <a:solidFill>
              <a:schemeClr val="accent4"/>
            </a:solidFill>
            <a:prstDash val="solid"/>
            <a:miter lim="800000"/>
          </a:ln>
          <a:effectLst/>
        </p:spPr>
      </p:cxnSp>
      <p:sp>
        <p:nvSpPr>
          <p:cNvPr id="10" name="Rectangle 6">
            <a:extLst>
              <a:ext uri="{FF2B5EF4-FFF2-40B4-BE49-F238E27FC236}">
                <a16:creationId xmlns:a16="http://schemas.microsoft.com/office/drawing/2014/main" id="{2DAC733B-E348-4939-BD2B-179AC99BBC97}"/>
              </a:ext>
            </a:extLst>
          </p:cNvPr>
          <p:cNvSpPr>
            <a:spLocks noChangeAspect="1"/>
          </p:cNvSpPr>
          <p:nvPr userDrawn="1"/>
        </p:nvSpPr>
        <p:spPr>
          <a:xfrm>
            <a:off x="0" y="0"/>
            <a:ext cx="1170432" cy="1170432"/>
          </a:xfrm>
          <a:custGeom>
            <a:avLst/>
            <a:gdLst>
              <a:gd name="connsiteX0" fmla="*/ 0 w 1170432"/>
              <a:gd name="connsiteY0" fmla="*/ 0 h 1170432"/>
              <a:gd name="connsiteX1" fmla="*/ 1170432 w 1170432"/>
              <a:gd name="connsiteY1" fmla="*/ 0 h 1170432"/>
              <a:gd name="connsiteX2" fmla="*/ 1170432 w 1170432"/>
              <a:gd name="connsiteY2" fmla="*/ 1170432 h 1170432"/>
              <a:gd name="connsiteX3" fmla="*/ 0 w 1170432"/>
              <a:gd name="connsiteY3" fmla="*/ 1170432 h 1170432"/>
              <a:gd name="connsiteX4" fmla="*/ 0 w 1170432"/>
              <a:gd name="connsiteY4" fmla="*/ 0 h 1170432"/>
              <a:gd name="connsiteX0" fmla="*/ 0 w 1170432"/>
              <a:gd name="connsiteY0" fmla="*/ 0 h 1170432"/>
              <a:gd name="connsiteX1" fmla="*/ 1170432 w 1170432"/>
              <a:gd name="connsiteY1" fmla="*/ 0 h 1170432"/>
              <a:gd name="connsiteX2" fmla="*/ 0 w 1170432"/>
              <a:gd name="connsiteY2" fmla="*/ 1170432 h 1170432"/>
              <a:gd name="connsiteX3" fmla="*/ 0 w 1170432"/>
              <a:gd name="connsiteY3" fmla="*/ 0 h 1170432"/>
            </a:gdLst>
            <a:ahLst/>
            <a:cxnLst>
              <a:cxn ang="0">
                <a:pos x="connsiteX0" y="connsiteY0"/>
              </a:cxn>
              <a:cxn ang="0">
                <a:pos x="connsiteX1" y="connsiteY1"/>
              </a:cxn>
              <a:cxn ang="0">
                <a:pos x="connsiteX2" y="connsiteY2"/>
              </a:cxn>
              <a:cxn ang="0">
                <a:pos x="connsiteX3" y="connsiteY3"/>
              </a:cxn>
            </a:cxnLst>
            <a:rect l="l" t="t" r="r" b="b"/>
            <a:pathLst>
              <a:path w="1170432" h="1170432">
                <a:moveTo>
                  <a:pt x="0" y="0"/>
                </a:moveTo>
                <a:lnTo>
                  <a:pt x="1170432" y="0"/>
                </a:lnTo>
                <a:lnTo>
                  <a:pt x="0" y="1170432"/>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3">
            <a:extLst>
              <a:ext uri="{FF2B5EF4-FFF2-40B4-BE49-F238E27FC236}">
                <a16:creationId xmlns:a16="http://schemas.microsoft.com/office/drawing/2014/main" id="{B78D7837-DA7B-4BFD-B780-B81D5E40FFC5}"/>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l="11852" r="11852"/>
          <a:stretch/>
        </p:blipFill>
        <p:spPr>
          <a:xfrm>
            <a:off x="-958037" y="-993246"/>
            <a:ext cx="2596337" cy="2629547"/>
          </a:xfrm>
          <a:prstGeom prst="rect">
            <a:avLst/>
          </a:prstGeom>
        </p:spPr>
      </p:pic>
    </p:spTree>
    <p:extLst>
      <p:ext uri="{BB962C8B-B14F-4D97-AF65-F5344CB8AC3E}">
        <p14:creationId xmlns:p14="http://schemas.microsoft.com/office/powerpoint/2010/main" val="16870112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a_Banner Photo 1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96D1B-CEEC-46BD-8572-B4CC923991C5}"/>
              </a:ext>
            </a:extLst>
          </p:cNvPr>
          <p:cNvSpPr>
            <a:spLocks noGrp="1"/>
          </p:cNvSpPr>
          <p:nvPr>
            <p:ph type="title" hasCustomPrompt="1"/>
          </p:nvPr>
        </p:nvSpPr>
        <p:spPr>
          <a:xfrm>
            <a:off x="736252" y="2361443"/>
            <a:ext cx="10578436" cy="706221"/>
          </a:xfrm>
        </p:spPr>
        <p:txBody>
          <a:bodyPr lIns="0" tIns="0" rIns="0" bIns="0"/>
          <a:lstStyle/>
          <a:p>
            <a:r>
              <a:rPr lang="en-US"/>
              <a:t>Click to edit title</a:t>
            </a:r>
          </a:p>
        </p:txBody>
      </p:sp>
      <p:sp>
        <p:nvSpPr>
          <p:cNvPr id="4" name="Content Placeholder 3">
            <a:extLst>
              <a:ext uri="{FF2B5EF4-FFF2-40B4-BE49-F238E27FC236}">
                <a16:creationId xmlns:a16="http://schemas.microsoft.com/office/drawing/2014/main" id="{8572F8FD-6DD2-4FF9-BA74-B3A646BB4EC3}"/>
              </a:ext>
            </a:extLst>
          </p:cNvPr>
          <p:cNvSpPr>
            <a:spLocks noGrp="1"/>
          </p:cNvSpPr>
          <p:nvPr>
            <p:ph sz="half" idx="2" hasCustomPrompt="1"/>
          </p:nvPr>
        </p:nvSpPr>
        <p:spPr>
          <a:xfrm>
            <a:off x="736252" y="3230123"/>
            <a:ext cx="10578436" cy="2825864"/>
          </a:xfrm>
        </p:spPr>
        <p:txBody>
          <a:bodyPr/>
          <a:lstStyle>
            <a:lvl1pPr>
              <a:defRPr/>
            </a:lvl1pPr>
          </a:lstStyle>
          <a:p>
            <a:pPr lvl="0"/>
            <a:r>
              <a:rPr lang="en-US"/>
              <a:t>Click to insert text</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E6C9EF65-9644-45FA-9DA0-F98D156932E0}"/>
              </a:ext>
            </a:extLst>
          </p:cNvPr>
          <p:cNvSpPr>
            <a:spLocks noGrp="1"/>
          </p:cNvSpPr>
          <p:nvPr>
            <p:ph type="sldNum" sz="quarter" idx="12"/>
          </p:nvPr>
        </p:nvSpPr>
        <p:spPr>
          <a:xfrm>
            <a:off x="11314688" y="6055987"/>
            <a:ext cx="508748" cy="538386"/>
          </a:xfrm>
        </p:spPr>
        <p:txBody>
          <a:bodyPr lIns="0" tIns="0" rIns="0" bIns="0" anchor="b"/>
          <a:lstStyle/>
          <a:p>
            <a:fld id="{CD6D25CF-0D6E-4844-B79B-06FF722D38A1}" type="slidenum">
              <a:rPr lang="en-US" smtClean="0"/>
              <a:t>‹#›</a:t>
            </a:fld>
            <a:endParaRPr lang="en-US"/>
          </a:p>
        </p:txBody>
      </p:sp>
      <p:sp>
        <p:nvSpPr>
          <p:cNvPr id="15" name="Picture Placeholder 2" descr="Five individuals seated in a conference room engage in discussion.">
            <a:extLst>
              <a:ext uri="{FF2B5EF4-FFF2-40B4-BE49-F238E27FC236}">
                <a16:creationId xmlns:a16="http://schemas.microsoft.com/office/drawing/2014/main" id="{3261182A-6FCF-40EC-A0A5-8725156EFD76}"/>
              </a:ext>
            </a:extLst>
          </p:cNvPr>
          <p:cNvSpPr>
            <a:spLocks noGrp="1"/>
          </p:cNvSpPr>
          <p:nvPr>
            <p:ph type="pic" sz="quarter" idx="14"/>
          </p:nvPr>
        </p:nvSpPr>
        <p:spPr>
          <a:xfrm>
            <a:off x="-1" y="-1588"/>
            <a:ext cx="12202325" cy="2064381"/>
          </a:xfrm>
          <a:custGeom>
            <a:avLst/>
            <a:gdLst>
              <a:gd name="connsiteX0" fmla="*/ 1031397 w 12203912"/>
              <a:gd name="connsiteY0" fmla="*/ 0 h 2062794"/>
              <a:gd name="connsiteX1" fmla="*/ 12203912 w 12203912"/>
              <a:gd name="connsiteY1" fmla="*/ 0 h 2062794"/>
              <a:gd name="connsiteX2" fmla="*/ 12203912 w 12203912"/>
              <a:gd name="connsiteY2" fmla="*/ 0 h 2062794"/>
              <a:gd name="connsiteX3" fmla="*/ 12203912 w 12203912"/>
              <a:gd name="connsiteY3" fmla="*/ 1031397 h 2062794"/>
              <a:gd name="connsiteX4" fmla="*/ 11172515 w 12203912"/>
              <a:gd name="connsiteY4" fmla="*/ 2062794 h 2062794"/>
              <a:gd name="connsiteX5" fmla="*/ 0 w 12203912"/>
              <a:gd name="connsiteY5" fmla="*/ 2062794 h 2062794"/>
              <a:gd name="connsiteX6" fmla="*/ 0 w 12203912"/>
              <a:gd name="connsiteY6" fmla="*/ 2062794 h 2062794"/>
              <a:gd name="connsiteX7" fmla="*/ 0 w 12203912"/>
              <a:gd name="connsiteY7" fmla="*/ 1031397 h 2062794"/>
              <a:gd name="connsiteX8" fmla="*/ 1031397 w 12203912"/>
              <a:gd name="connsiteY8" fmla="*/ 0 h 2062794"/>
              <a:gd name="connsiteX0" fmla="*/ 1172851 w 12203912"/>
              <a:gd name="connsiteY0" fmla="*/ 0 h 2077950"/>
              <a:gd name="connsiteX1" fmla="*/ 12203912 w 12203912"/>
              <a:gd name="connsiteY1" fmla="*/ 15156 h 2077950"/>
              <a:gd name="connsiteX2" fmla="*/ 12203912 w 12203912"/>
              <a:gd name="connsiteY2" fmla="*/ 15156 h 2077950"/>
              <a:gd name="connsiteX3" fmla="*/ 12203912 w 12203912"/>
              <a:gd name="connsiteY3" fmla="*/ 1046553 h 2077950"/>
              <a:gd name="connsiteX4" fmla="*/ 11172515 w 12203912"/>
              <a:gd name="connsiteY4" fmla="*/ 2077950 h 2077950"/>
              <a:gd name="connsiteX5" fmla="*/ 0 w 12203912"/>
              <a:gd name="connsiteY5" fmla="*/ 2077950 h 2077950"/>
              <a:gd name="connsiteX6" fmla="*/ 0 w 12203912"/>
              <a:gd name="connsiteY6" fmla="*/ 2077950 h 2077950"/>
              <a:gd name="connsiteX7" fmla="*/ 0 w 12203912"/>
              <a:gd name="connsiteY7" fmla="*/ 1046553 h 2077950"/>
              <a:gd name="connsiteX8" fmla="*/ 1172851 w 12203912"/>
              <a:gd name="connsiteY8" fmla="*/ 0 h 2077950"/>
              <a:gd name="connsiteX0" fmla="*/ 1172851 w 12203912"/>
              <a:gd name="connsiteY0" fmla="*/ 0 h 2077950"/>
              <a:gd name="connsiteX1" fmla="*/ 12203912 w 12203912"/>
              <a:gd name="connsiteY1" fmla="*/ 15156 h 2077950"/>
              <a:gd name="connsiteX2" fmla="*/ 12203912 w 12203912"/>
              <a:gd name="connsiteY2" fmla="*/ 15156 h 2077950"/>
              <a:gd name="connsiteX3" fmla="*/ 12203912 w 12203912"/>
              <a:gd name="connsiteY3" fmla="*/ 1046553 h 2077950"/>
              <a:gd name="connsiteX4" fmla="*/ 11172515 w 12203912"/>
              <a:gd name="connsiteY4" fmla="*/ 2077950 h 2077950"/>
              <a:gd name="connsiteX5" fmla="*/ 0 w 12203912"/>
              <a:gd name="connsiteY5" fmla="*/ 2077950 h 2077950"/>
              <a:gd name="connsiteX6" fmla="*/ 0 w 12203912"/>
              <a:gd name="connsiteY6" fmla="*/ 2077950 h 2077950"/>
              <a:gd name="connsiteX7" fmla="*/ 0 w 12203912"/>
              <a:gd name="connsiteY7" fmla="*/ 1184665 h 2077950"/>
              <a:gd name="connsiteX8" fmla="*/ 1172851 w 12203912"/>
              <a:gd name="connsiteY8" fmla="*/ 0 h 2077950"/>
              <a:gd name="connsiteX0" fmla="*/ 1228413 w 12203912"/>
              <a:gd name="connsiteY0" fmla="*/ 75332 h 2062794"/>
              <a:gd name="connsiteX1" fmla="*/ 12203912 w 12203912"/>
              <a:gd name="connsiteY1" fmla="*/ 0 h 2062794"/>
              <a:gd name="connsiteX2" fmla="*/ 12203912 w 12203912"/>
              <a:gd name="connsiteY2" fmla="*/ 0 h 2062794"/>
              <a:gd name="connsiteX3" fmla="*/ 12203912 w 12203912"/>
              <a:gd name="connsiteY3" fmla="*/ 1031397 h 2062794"/>
              <a:gd name="connsiteX4" fmla="*/ 11172515 w 12203912"/>
              <a:gd name="connsiteY4" fmla="*/ 2062794 h 2062794"/>
              <a:gd name="connsiteX5" fmla="*/ 0 w 12203912"/>
              <a:gd name="connsiteY5" fmla="*/ 2062794 h 2062794"/>
              <a:gd name="connsiteX6" fmla="*/ 0 w 12203912"/>
              <a:gd name="connsiteY6" fmla="*/ 2062794 h 2062794"/>
              <a:gd name="connsiteX7" fmla="*/ 0 w 12203912"/>
              <a:gd name="connsiteY7" fmla="*/ 1169509 h 2062794"/>
              <a:gd name="connsiteX8" fmla="*/ 1228413 w 12203912"/>
              <a:gd name="connsiteY8" fmla="*/ 75332 h 2062794"/>
              <a:gd name="connsiteX0" fmla="*/ 1169675 w 12203912"/>
              <a:gd name="connsiteY0" fmla="*/ 720 h 2062794"/>
              <a:gd name="connsiteX1" fmla="*/ 12203912 w 12203912"/>
              <a:gd name="connsiteY1" fmla="*/ 0 h 2062794"/>
              <a:gd name="connsiteX2" fmla="*/ 12203912 w 12203912"/>
              <a:gd name="connsiteY2" fmla="*/ 0 h 2062794"/>
              <a:gd name="connsiteX3" fmla="*/ 12203912 w 12203912"/>
              <a:gd name="connsiteY3" fmla="*/ 1031397 h 2062794"/>
              <a:gd name="connsiteX4" fmla="*/ 11172515 w 12203912"/>
              <a:gd name="connsiteY4" fmla="*/ 2062794 h 2062794"/>
              <a:gd name="connsiteX5" fmla="*/ 0 w 12203912"/>
              <a:gd name="connsiteY5" fmla="*/ 2062794 h 2062794"/>
              <a:gd name="connsiteX6" fmla="*/ 0 w 12203912"/>
              <a:gd name="connsiteY6" fmla="*/ 2062794 h 2062794"/>
              <a:gd name="connsiteX7" fmla="*/ 0 w 12203912"/>
              <a:gd name="connsiteY7" fmla="*/ 1169509 h 2062794"/>
              <a:gd name="connsiteX8" fmla="*/ 1169675 w 12203912"/>
              <a:gd name="connsiteY8" fmla="*/ 720 h 2062794"/>
              <a:gd name="connsiteX0" fmla="*/ 1169675 w 12203912"/>
              <a:gd name="connsiteY0" fmla="*/ 720 h 2062794"/>
              <a:gd name="connsiteX1" fmla="*/ 12203912 w 12203912"/>
              <a:gd name="connsiteY1" fmla="*/ 0 h 2062794"/>
              <a:gd name="connsiteX2" fmla="*/ 12203912 w 12203912"/>
              <a:gd name="connsiteY2" fmla="*/ 0 h 2062794"/>
              <a:gd name="connsiteX3" fmla="*/ 12203912 w 12203912"/>
              <a:gd name="connsiteY3" fmla="*/ 1031397 h 2062794"/>
              <a:gd name="connsiteX4" fmla="*/ 10454965 w 12203912"/>
              <a:gd name="connsiteY4" fmla="*/ 2061206 h 2062794"/>
              <a:gd name="connsiteX5" fmla="*/ 0 w 12203912"/>
              <a:gd name="connsiteY5" fmla="*/ 2062794 h 2062794"/>
              <a:gd name="connsiteX6" fmla="*/ 0 w 12203912"/>
              <a:gd name="connsiteY6" fmla="*/ 2062794 h 2062794"/>
              <a:gd name="connsiteX7" fmla="*/ 0 w 12203912"/>
              <a:gd name="connsiteY7" fmla="*/ 1169509 h 2062794"/>
              <a:gd name="connsiteX8" fmla="*/ 1169675 w 12203912"/>
              <a:gd name="connsiteY8" fmla="*/ 720 h 2062794"/>
              <a:gd name="connsiteX0" fmla="*/ 1169675 w 12203912"/>
              <a:gd name="connsiteY0" fmla="*/ 720 h 2062794"/>
              <a:gd name="connsiteX1" fmla="*/ 12203912 w 12203912"/>
              <a:gd name="connsiteY1" fmla="*/ 0 h 2062794"/>
              <a:gd name="connsiteX2" fmla="*/ 12203912 w 12203912"/>
              <a:gd name="connsiteY2" fmla="*/ 0 h 2062794"/>
              <a:gd name="connsiteX3" fmla="*/ 12203912 w 12203912"/>
              <a:gd name="connsiteY3" fmla="*/ 1031397 h 2062794"/>
              <a:gd name="connsiteX4" fmla="*/ 10054915 w 12203912"/>
              <a:gd name="connsiteY4" fmla="*/ 2056444 h 2062794"/>
              <a:gd name="connsiteX5" fmla="*/ 0 w 12203912"/>
              <a:gd name="connsiteY5" fmla="*/ 2062794 h 2062794"/>
              <a:gd name="connsiteX6" fmla="*/ 0 w 12203912"/>
              <a:gd name="connsiteY6" fmla="*/ 2062794 h 2062794"/>
              <a:gd name="connsiteX7" fmla="*/ 0 w 12203912"/>
              <a:gd name="connsiteY7" fmla="*/ 1169509 h 2062794"/>
              <a:gd name="connsiteX8" fmla="*/ 1169675 w 12203912"/>
              <a:gd name="connsiteY8" fmla="*/ 720 h 2062794"/>
              <a:gd name="connsiteX0" fmla="*/ 1169675 w 12203912"/>
              <a:gd name="connsiteY0" fmla="*/ 720 h 2062794"/>
              <a:gd name="connsiteX1" fmla="*/ 12203912 w 12203912"/>
              <a:gd name="connsiteY1" fmla="*/ 0 h 2062794"/>
              <a:gd name="connsiteX2" fmla="*/ 12203912 w 12203912"/>
              <a:gd name="connsiteY2" fmla="*/ 0 h 2062794"/>
              <a:gd name="connsiteX3" fmla="*/ 12202325 w 12203912"/>
              <a:gd name="connsiteY3" fmla="*/ 556734 h 2062794"/>
              <a:gd name="connsiteX4" fmla="*/ 10054915 w 12203912"/>
              <a:gd name="connsiteY4" fmla="*/ 2056444 h 2062794"/>
              <a:gd name="connsiteX5" fmla="*/ 0 w 12203912"/>
              <a:gd name="connsiteY5" fmla="*/ 2062794 h 2062794"/>
              <a:gd name="connsiteX6" fmla="*/ 0 w 12203912"/>
              <a:gd name="connsiteY6" fmla="*/ 2062794 h 2062794"/>
              <a:gd name="connsiteX7" fmla="*/ 0 w 12203912"/>
              <a:gd name="connsiteY7" fmla="*/ 1169509 h 2062794"/>
              <a:gd name="connsiteX8" fmla="*/ 1169675 w 12203912"/>
              <a:gd name="connsiteY8" fmla="*/ 720 h 2062794"/>
              <a:gd name="connsiteX0" fmla="*/ 1169675 w 12203912"/>
              <a:gd name="connsiteY0" fmla="*/ 720 h 2062794"/>
              <a:gd name="connsiteX1" fmla="*/ 12203912 w 12203912"/>
              <a:gd name="connsiteY1" fmla="*/ 0 h 2062794"/>
              <a:gd name="connsiteX2" fmla="*/ 12203912 w 12203912"/>
              <a:gd name="connsiteY2" fmla="*/ 0 h 2062794"/>
              <a:gd name="connsiteX3" fmla="*/ 10054915 w 12203912"/>
              <a:gd name="connsiteY3" fmla="*/ 2056444 h 2062794"/>
              <a:gd name="connsiteX4" fmla="*/ 0 w 12203912"/>
              <a:gd name="connsiteY4" fmla="*/ 2062794 h 2062794"/>
              <a:gd name="connsiteX5" fmla="*/ 0 w 12203912"/>
              <a:gd name="connsiteY5" fmla="*/ 2062794 h 2062794"/>
              <a:gd name="connsiteX6" fmla="*/ 0 w 12203912"/>
              <a:gd name="connsiteY6" fmla="*/ 1169509 h 2062794"/>
              <a:gd name="connsiteX7" fmla="*/ 1169675 w 12203912"/>
              <a:gd name="connsiteY7" fmla="*/ 720 h 2062794"/>
              <a:gd name="connsiteX0" fmla="*/ 1169675 w 12203912"/>
              <a:gd name="connsiteY0" fmla="*/ 720 h 2062794"/>
              <a:gd name="connsiteX1" fmla="*/ 12203912 w 12203912"/>
              <a:gd name="connsiteY1" fmla="*/ 0 h 2062794"/>
              <a:gd name="connsiteX2" fmla="*/ 12194387 w 12203912"/>
              <a:gd name="connsiteY2" fmla="*/ 163513 h 2062794"/>
              <a:gd name="connsiteX3" fmla="*/ 10054915 w 12203912"/>
              <a:gd name="connsiteY3" fmla="*/ 2056444 h 2062794"/>
              <a:gd name="connsiteX4" fmla="*/ 0 w 12203912"/>
              <a:gd name="connsiteY4" fmla="*/ 2062794 h 2062794"/>
              <a:gd name="connsiteX5" fmla="*/ 0 w 12203912"/>
              <a:gd name="connsiteY5" fmla="*/ 2062794 h 2062794"/>
              <a:gd name="connsiteX6" fmla="*/ 0 w 12203912"/>
              <a:gd name="connsiteY6" fmla="*/ 1169509 h 2062794"/>
              <a:gd name="connsiteX7" fmla="*/ 1169675 w 12203912"/>
              <a:gd name="connsiteY7" fmla="*/ 720 h 2062794"/>
              <a:gd name="connsiteX0" fmla="*/ 1169675 w 12203912"/>
              <a:gd name="connsiteY0" fmla="*/ 720 h 2062794"/>
              <a:gd name="connsiteX1" fmla="*/ 12203912 w 12203912"/>
              <a:gd name="connsiteY1" fmla="*/ 0 h 2062794"/>
              <a:gd name="connsiteX2" fmla="*/ 10054915 w 12203912"/>
              <a:gd name="connsiteY2" fmla="*/ 2056444 h 2062794"/>
              <a:gd name="connsiteX3" fmla="*/ 0 w 12203912"/>
              <a:gd name="connsiteY3" fmla="*/ 2062794 h 2062794"/>
              <a:gd name="connsiteX4" fmla="*/ 0 w 12203912"/>
              <a:gd name="connsiteY4" fmla="*/ 2062794 h 2062794"/>
              <a:gd name="connsiteX5" fmla="*/ 0 w 12203912"/>
              <a:gd name="connsiteY5" fmla="*/ 1169509 h 2062794"/>
              <a:gd name="connsiteX6" fmla="*/ 1169675 w 12203912"/>
              <a:gd name="connsiteY6" fmla="*/ 720 h 2062794"/>
              <a:gd name="connsiteX0" fmla="*/ 1169675 w 11992775"/>
              <a:gd name="connsiteY0" fmla="*/ 0 h 2062074"/>
              <a:gd name="connsiteX1" fmla="*/ 11992775 w 11992775"/>
              <a:gd name="connsiteY1" fmla="*/ 2455 h 2062074"/>
              <a:gd name="connsiteX2" fmla="*/ 10054915 w 11992775"/>
              <a:gd name="connsiteY2" fmla="*/ 2055724 h 2062074"/>
              <a:gd name="connsiteX3" fmla="*/ 0 w 11992775"/>
              <a:gd name="connsiteY3" fmla="*/ 2062074 h 2062074"/>
              <a:gd name="connsiteX4" fmla="*/ 0 w 11992775"/>
              <a:gd name="connsiteY4" fmla="*/ 2062074 h 2062074"/>
              <a:gd name="connsiteX5" fmla="*/ 0 w 11992775"/>
              <a:gd name="connsiteY5" fmla="*/ 1168789 h 2062074"/>
              <a:gd name="connsiteX6" fmla="*/ 1169675 w 11992775"/>
              <a:gd name="connsiteY6" fmla="*/ 0 h 2062074"/>
              <a:gd name="connsiteX0" fmla="*/ 1169675 w 12202325"/>
              <a:gd name="connsiteY0" fmla="*/ 2307 h 2064381"/>
              <a:gd name="connsiteX1" fmla="*/ 12202325 w 12202325"/>
              <a:gd name="connsiteY1" fmla="*/ 0 h 2064381"/>
              <a:gd name="connsiteX2" fmla="*/ 10054915 w 12202325"/>
              <a:gd name="connsiteY2" fmla="*/ 2058031 h 2064381"/>
              <a:gd name="connsiteX3" fmla="*/ 0 w 12202325"/>
              <a:gd name="connsiteY3" fmla="*/ 2064381 h 2064381"/>
              <a:gd name="connsiteX4" fmla="*/ 0 w 12202325"/>
              <a:gd name="connsiteY4" fmla="*/ 2064381 h 2064381"/>
              <a:gd name="connsiteX5" fmla="*/ 0 w 12202325"/>
              <a:gd name="connsiteY5" fmla="*/ 1171096 h 2064381"/>
              <a:gd name="connsiteX6" fmla="*/ 1169675 w 12202325"/>
              <a:gd name="connsiteY6" fmla="*/ 2307 h 2064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2325" h="2064381">
                <a:moveTo>
                  <a:pt x="1169675" y="2307"/>
                </a:moveTo>
                <a:lnTo>
                  <a:pt x="12202325" y="0"/>
                </a:lnTo>
                <a:lnTo>
                  <a:pt x="10054915" y="2058031"/>
                </a:lnTo>
                <a:lnTo>
                  <a:pt x="0" y="2064381"/>
                </a:lnTo>
                <a:lnTo>
                  <a:pt x="0" y="2064381"/>
                </a:lnTo>
                <a:lnTo>
                  <a:pt x="0" y="1171096"/>
                </a:lnTo>
                <a:lnTo>
                  <a:pt x="1169675" y="2307"/>
                </a:lnTo>
                <a:close/>
              </a:path>
            </a:pathLst>
          </a:custGeom>
          <a:blipFill>
            <a:blip r:embed="rId2" cstate="screen">
              <a:extLst>
                <a:ext uri="{28A0092B-C50C-407E-A947-70E740481C1C}">
                  <a14:useLocalDpi xmlns:a14="http://schemas.microsoft.com/office/drawing/2010/main"/>
                </a:ext>
              </a:extLst>
            </a:blip>
            <a:srcRect/>
            <a:stretch>
              <a:fillRect/>
            </a:stretch>
          </a:blipFill>
        </p:spPr>
        <p:txBody>
          <a:bodyPr/>
          <a:lstStyle>
            <a:lvl1pPr marL="0" indent="0" algn="ctr">
              <a:buFontTx/>
              <a:buNone/>
              <a:defRPr sz="1000">
                <a:solidFill>
                  <a:schemeClr val="accent6"/>
                </a:solidFill>
              </a:defRPr>
            </a:lvl1pPr>
          </a:lstStyle>
          <a:p>
            <a:r>
              <a:rPr lang="en-US"/>
              <a:t>Click icon to add picture</a:t>
            </a:r>
          </a:p>
        </p:txBody>
      </p:sp>
      <p:sp>
        <p:nvSpPr>
          <p:cNvPr id="16" name="Rectangle 5">
            <a:extLst>
              <a:ext uri="{FF2B5EF4-FFF2-40B4-BE49-F238E27FC236}">
                <a16:creationId xmlns:a16="http://schemas.microsoft.com/office/drawing/2014/main" id="{7CD9DA23-A635-48EC-8E28-356B8DF3963E}"/>
              </a:ext>
            </a:extLst>
          </p:cNvPr>
          <p:cNvSpPr/>
          <p:nvPr userDrawn="1"/>
        </p:nvSpPr>
        <p:spPr>
          <a:xfrm rot="16200000">
            <a:off x="10100636" y="-47785"/>
            <a:ext cx="2058094" cy="2142564"/>
          </a:xfrm>
          <a:custGeom>
            <a:avLst/>
            <a:gdLst>
              <a:gd name="connsiteX0" fmla="*/ 0 w 1787236"/>
              <a:gd name="connsiteY0" fmla="*/ 0 h 1860589"/>
              <a:gd name="connsiteX1" fmla="*/ 1787236 w 1787236"/>
              <a:gd name="connsiteY1" fmla="*/ 0 h 1860589"/>
              <a:gd name="connsiteX2" fmla="*/ 1787236 w 1787236"/>
              <a:gd name="connsiteY2" fmla="*/ 1860589 h 1860589"/>
              <a:gd name="connsiteX3" fmla="*/ 0 w 1787236"/>
              <a:gd name="connsiteY3" fmla="*/ 1860589 h 1860589"/>
              <a:gd name="connsiteX4" fmla="*/ 0 w 1787236"/>
              <a:gd name="connsiteY4" fmla="*/ 0 h 1860589"/>
              <a:gd name="connsiteX0" fmla="*/ 0 w 1787236"/>
              <a:gd name="connsiteY0" fmla="*/ 0 h 1860589"/>
              <a:gd name="connsiteX1" fmla="*/ 1787236 w 1787236"/>
              <a:gd name="connsiteY1" fmla="*/ 1860589 h 1860589"/>
              <a:gd name="connsiteX2" fmla="*/ 0 w 1787236"/>
              <a:gd name="connsiteY2" fmla="*/ 1860589 h 1860589"/>
              <a:gd name="connsiteX3" fmla="*/ 0 w 1787236"/>
              <a:gd name="connsiteY3" fmla="*/ 0 h 1860589"/>
            </a:gdLst>
            <a:ahLst/>
            <a:cxnLst>
              <a:cxn ang="0">
                <a:pos x="connsiteX0" y="connsiteY0"/>
              </a:cxn>
              <a:cxn ang="0">
                <a:pos x="connsiteX1" y="connsiteY1"/>
              </a:cxn>
              <a:cxn ang="0">
                <a:pos x="connsiteX2" y="connsiteY2"/>
              </a:cxn>
              <a:cxn ang="0">
                <a:pos x="connsiteX3" y="connsiteY3"/>
              </a:cxn>
            </a:cxnLst>
            <a:rect l="l" t="t" r="r" b="b"/>
            <a:pathLst>
              <a:path w="1787236" h="1860589">
                <a:moveTo>
                  <a:pt x="0" y="0"/>
                </a:moveTo>
                <a:lnTo>
                  <a:pt x="1787236" y="1860589"/>
                </a:lnTo>
                <a:lnTo>
                  <a:pt x="0" y="1860589"/>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
            <a:extLst>
              <a:ext uri="{FF2B5EF4-FFF2-40B4-BE49-F238E27FC236}">
                <a16:creationId xmlns:a16="http://schemas.microsoft.com/office/drawing/2014/main" id="{0F4FA6C2-BB71-468B-B83D-C8468786988E}"/>
              </a:ext>
            </a:extLst>
          </p:cNvPr>
          <p:cNvSpPr>
            <a:spLocks noChangeAspect="1"/>
          </p:cNvSpPr>
          <p:nvPr userDrawn="1"/>
        </p:nvSpPr>
        <p:spPr>
          <a:xfrm>
            <a:off x="0" y="0"/>
            <a:ext cx="1170432" cy="1170432"/>
          </a:xfrm>
          <a:custGeom>
            <a:avLst/>
            <a:gdLst>
              <a:gd name="connsiteX0" fmla="*/ 0 w 1170432"/>
              <a:gd name="connsiteY0" fmla="*/ 0 h 1170432"/>
              <a:gd name="connsiteX1" fmla="*/ 1170432 w 1170432"/>
              <a:gd name="connsiteY1" fmla="*/ 0 h 1170432"/>
              <a:gd name="connsiteX2" fmla="*/ 1170432 w 1170432"/>
              <a:gd name="connsiteY2" fmla="*/ 1170432 h 1170432"/>
              <a:gd name="connsiteX3" fmla="*/ 0 w 1170432"/>
              <a:gd name="connsiteY3" fmla="*/ 1170432 h 1170432"/>
              <a:gd name="connsiteX4" fmla="*/ 0 w 1170432"/>
              <a:gd name="connsiteY4" fmla="*/ 0 h 1170432"/>
              <a:gd name="connsiteX0" fmla="*/ 0 w 1170432"/>
              <a:gd name="connsiteY0" fmla="*/ 0 h 1170432"/>
              <a:gd name="connsiteX1" fmla="*/ 1170432 w 1170432"/>
              <a:gd name="connsiteY1" fmla="*/ 0 h 1170432"/>
              <a:gd name="connsiteX2" fmla="*/ 0 w 1170432"/>
              <a:gd name="connsiteY2" fmla="*/ 1170432 h 1170432"/>
              <a:gd name="connsiteX3" fmla="*/ 0 w 1170432"/>
              <a:gd name="connsiteY3" fmla="*/ 0 h 1170432"/>
            </a:gdLst>
            <a:ahLst/>
            <a:cxnLst>
              <a:cxn ang="0">
                <a:pos x="connsiteX0" y="connsiteY0"/>
              </a:cxn>
              <a:cxn ang="0">
                <a:pos x="connsiteX1" y="connsiteY1"/>
              </a:cxn>
              <a:cxn ang="0">
                <a:pos x="connsiteX2" y="connsiteY2"/>
              </a:cxn>
              <a:cxn ang="0">
                <a:pos x="connsiteX3" y="connsiteY3"/>
              </a:cxn>
            </a:cxnLst>
            <a:rect l="l" t="t" r="r" b="b"/>
            <a:pathLst>
              <a:path w="1170432" h="1170432">
                <a:moveTo>
                  <a:pt x="0" y="0"/>
                </a:moveTo>
                <a:lnTo>
                  <a:pt x="1170432" y="0"/>
                </a:lnTo>
                <a:lnTo>
                  <a:pt x="0" y="1170432"/>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8F348944-0B6D-44EE-B358-45309B8B666A}"/>
              </a:ext>
            </a:extLst>
          </p:cNvPr>
          <p:cNvCxnSpPr>
            <a:cxnSpLocks/>
          </p:cNvCxnSpPr>
          <p:nvPr userDrawn="1"/>
        </p:nvCxnSpPr>
        <p:spPr>
          <a:xfrm flipV="1">
            <a:off x="11314688" y="6085840"/>
            <a:ext cx="508749" cy="508533"/>
          </a:xfrm>
          <a:prstGeom prst="line">
            <a:avLst/>
          </a:prstGeom>
          <a:noFill/>
          <a:ln w="25400" cap="flat" cmpd="sng" algn="ctr">
            <a:solidFill>
              <a:schemeClr val="accent4"/>
            </a:solidFill>
            <a:prstDash val="solid"/>
            <a:miter lim="800000"/>
          </a:ln>
          <a:effectLst/>
        </p:spPr>
      </p:cxnSp>
      <p:pic>
        <p:nvPicPr>
          <p:cNvPr id="10" name="Picture 13">
            <a:extLst>
              <a:ext uri="{FF2B5EF4-FFF2-40B4-BE49-F238E27FC236}">
                <a16:creationId xmlns:a16="http://schemas.microsoft.com/office/drawing/2014/main" id="{E8D05099-1EAB-455D-8428-DB43B2BE91BF}"/>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l="11852" r="11852"/>
          <a:stretch/>
        </p:blipFill>
        <p:spPr>
          <a:xfrm>
            <a:off x="-958037" y="-993246"/>
            <a:ext cx="2596337" cy="2629547"/>
          </a:xfrm>
          <a:prstGeom prst="rect">
            <a:avLst/>
          </a:prstGeom>
        </p:spPr>
      </p:pic>
    </p:spTree>
    <p:extLst>
      <p:ext uri="{BB962C8B-B14F-4D97-AF65-F5344CB8AC3E}">
        <p14:creationId xmlns:p14="http://schemas.microsoft.com/office/powerpoint/2010/main" val="10372895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b_Banner Photo 2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96D1B-CEEC-46BD-8572-B4CC923991C5}"/>
              </a:ext>
            </a:extLst>
          </p:cNvPr>
          <p:cNvSpPr>
            <a:spLocks noGrp="1"/>
          </p:cNvSpPr>
          <p:nvPr>
            <p:ph type="title" hasCustomPrompt="1"/>
          </p:nvPr>
        </p:nvSpPr>
        <p:spPr>
          <a:xfrm>
            <a:off x="736252" y="2342050"/>
            <a:ext cx="10578435" cy="758952"/>
          </a:xfrm>
        </p:spPr>
        <p:txBody>
          <a:bodyPr lIns="0" tIns="0" rIns="0" bIns="0"/>
          <a:lstStyle/>
          <a:p>
            <a:r>
              <a:rPr lang="en-US"/>
              <a:t>Click to edit title</a:t>
            </a:r>
          </a:p>
        </p:txBody>
      </p:sp>
      <p:sp>
        <p:nvSpPr>
          <p:cNvPr id="4" name="Content Placeholder 3">
            <a:extLst>
              <a:ext uri="{FF2B5EF4-FFF2-40B4-BE49-F238E27FC236}">
                <a16:creationId xmlns:a16="http://schemas.microsoft.com/office/drawing/2014/main" id="{8572F8FD-6DD2-4FF9-BA74-B3A646BB4EC3}"/>
              </a:ext>
            </a:extLst>
          </p:cNvPr>
          <p:cNvSpPr>
            <a:spLocks noGrp="1"/>
          </p:cNvSpPr>
          <p:nvPr>
            <p:ph sz="half" idx="2" hasCustomPrompt="1"/>
          </p:nvPr>
        </p:nvSpPr>
        <p:spPr>
          <a:xfrm>
            <a:off x="736252" y="3313880"/>
            <a:ext cx="5105372" cy="2739448"/>
          </a:xfrm>
        </p:spPr>
        <p:txBody>
          <a:bodyPr/>
          <a:lstStyle/>
          <a:p>
            <a:pPr lvl="0"/>
            <a:r>
              <a:rPr lang="en-US"/>
              <a:t>Click to insert text</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0D7CCB9C-0E84-41B3-9B85-BF1FA1D401F7}"/>
              </a:ext>
            </a:extLst>
          </p:cNvPr>
          <p:cNvSpPr>
            <a:spLocks noGrp="1"/>
          </p:cNvSpPr>
          <p:nvPr>
            <p:ph sz="quarter" idx="4" hasCustomPrompt="1"/>
          </p:nvPr>
        </p:nvSpPr>
        <p:spPr>
          <a:xfrm>
            <a:off x="6350373" y="3313880"/>
            <a:ext cx="4964313" cy="2739448"/>
          </a:xfrm>
        </p:spPr>
        <p:txBody>
          <a:bodyPr/>
          <a:lstStyle/>
          <a:p>
            <a:pPr lvl="0"/>
            <a:r>
              <a:rPr lang="en-US"/>
              <a:t>Click to insert text</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E6C9EF65-9644-45FA-9DA0-F98D156932E0}"/>
              </a:ext>
            </a:extLst>
          </p:cNvPr>
          <p:cNvSpPr>
            <a:spLocks noGrp="1"/>
          </p:cNvSpPr>
          <p:nvPr>
            <p:ph type="sldNum" sz="quarter" idx="12"/>
          </p:nvPr>
        </p:nvSpPr>
        <p:spPr>
          <a:xfrm>
            <a:off x="11314688" y="6053328"/>
            <a:ext cx="508748" cy="541045"/>
          </a:xfrm>
        </p:spPr>
        <p:txBody>
          <a:bodyPr lIns="0" tIns="0" rIns="0" bIns="0" anchor="b"/>
          <a:lstStyle/>
          <a:p>
            <a:fld id="{CD6D25CF-0D6E-4844-B79B-06FF722D38A1}" type="slidenum">
              <a:rPr lang="en-US" smtClean="0"/>
              <a:t>‹#›</a:t>
            </a:fld>
            <a:endParaRPr lang="en-US"/>
          </a:p>
        </p:txBody>
      </p:sp>
      <p:sp>
        <p:nvSpPr>
          <p:cNvPr id="15" name="Picture Placeholder 2" descr="Five individuals seated in a conference room engage in discussion.">
            <a:extLst>
              <a:ext uri="{FF2B5EF4-FFF2-40B4-BE49-F238E27FC236}">
                <a16:creationId xmlns:a16="http://schemas.microsoft.com/office/drawing/2014/main" id="{B775B69C-C31A-4DE2-AC9C-6D201B6EE6A3}"/>
              </a:ext>
            </a:extLst>
          </p:cNvPr>
          <p:cNvSpPr>
            <a:spLocks noGrp="1"/>
          </p:cNvSpPr>
          <p:nvPr>
            <p:ph type="pic" sz="quarter" idx="14"/>
          </p:nvPr>
        </p:nvSpPr>
        <p:spPr>
          <a:xfrm>
            <a:off x="-1" y="-1588"/>
            <a:ext cx="12202325" cy="2064381"/>
          </a:xfrm>
          <a:custGeom>
            <a:avLst/>
            <a:gdLst>
              <a:gd name="connsiteX0" fmla="*/ 1031397 w 12203912"/>
              <a:gd name="connsiteY0" fmla="*/ 0 h 2062794"/>
              <a:gd name="connsiteX1" fmla="*/ 12203912 w 12203912"/>
              <a:gd name="connsiteY1" fmla="*/ 0 h 2062794"/>
              <a:gd name="connsiteX2" fmla="*/ 12203912 w 12203912"/>
              <a:gd name="connsiteY2" fmla="*/ 0 h 2062794"/>
              <a:gd name="connsiteX3" fmla="*/ 12203912 w 12203912"/>
              <a:gd name="connsiteY3" fmla="*/ 1031397 h 2062794"/>
              <a:gd name="connsiteX4" fmla="*/ 11172515 w 12203912"/>
              <a:gd name="connsiteY4" fmla="*/ 2062794 h 2062794"/>
              <a:gd name="connsiteX5" fmla="*/ 0 w 12203912"/>
              <a:gd name="connsiteY5" fmla="*/ 2062794 h 2062794"/>
              <a:gd name="connsiteX6" fmla="*/ 0 w 12203912"/>
              <a:gd name="connsiteY6" fmla="*/ 2062794 h 2062794"/>
              <a:gd name="connsiteX7" fmla="*/ 0 w 12203912"/>
              <a:gd name="connsiteY7" fmla="*/ 1031397 h 2062794"/>
              <a:gd name="connsiteX8" fmla="*/ 1031397 w 12203912"/>
              <a:gd name="connsiteY8" fmla="*/ 0 h 2062794"/>
              <a:gd name="connsiteX0" fmla="*/ 1172851 w 12203912"/>
              <a:gd name="connsiteY0" fmla="*/ 0 h 2077950"/>
              <a:gd name="connsiteX1" fmla="*/ 12203912 w 12203912"/>
              <a:gd name="connsiteY1" fmla="*/ 15156 h 2077950"/>
              <a:gd name="connsiteX2" fmla="*/ 12203912 w 12203912"/>
              <a:gd name="connsiteY2" fmla="*/ 15156 h 2077950"/>
              <a:gd name="connsiteX3" fmla="*/ 12203912 w 12203912"/>
              <a:gd name="connsiteY3" fmla="*/ 1046553 h 2077950"/>
              <a:gd name="connsiteX4" fmla="*/ 11172515 w 12203912"/>
              <a:gd name="connsiteY4" fmla="*/ 2077950 h 2077950"/>
              <a:gd name="connsiteX5" fmla="*/ 0 w 12203912"/>
              <a:gd name="connsiteY5" fmla="*/ 2077950 h 2077950"/>
              <a:gd name="connsiteX6" fmla="*/ 0 w 12203912"/>
              <a:gd name="connsiteY6" fmla="*/ 2077950 h 2077950"/>
              <a:gd name="connsiteX7" fmla="*/ 0 w 12203912"/>
              <a:gd name="connsiteY7" fmla="*/ 1046553 h 2077950"/>
              <a:gd name="connsiteX8" fmla="*/ 1172851 w 12203912"/>
              <a:gd name="connsiteY8" fmla="*/ 0 h 2077950"/>
              <a:gd name="connsiteX0" fmla="*/ 1172851 w 12203912"/>
              <a:gd name="connsiteY0" fmla="*/ 0 h 2077950"/>
              <a:gd name="connsiteX1" fmla="*/ 12203912 w 12203912"/>
              <a:gd name="connsiteY1" fmla="*/ 15156 h 2077950"/>
              <a:gd name="connsiteX2" fmla="*/ 12203912 w 12203912"/>
              <a:gd name="connsiteY2" fmla="*/ 15156 h 2077950"/>
              <a:gd name="connsiteX3" fmla="*/ 12203912 w 12203912"/>
              <a:gd name="connsiteY3" fmla="*/ 1046553 h 2077950"/>
              <a:gd name="connsiteX4" fmla="*/ 11172515 w 12203912"/>
              <a:gd name="connsiteY4" fmla="*/ 2077950 h 2077950"/>
              <a:gd name="connsiteX5" fmla="*/ 0 w 12203912"/>
              <a:gd name="connsiteY5" fmla="*/ 2077950 h 2077950"/>
              <a:gd name="connsiteX6" fmla="*/ 0 w 12203912"/>
              <a:gd name="connsiteY6" fmla="*/ 2077950 h 2077950"/>
              <a:gd name="connsiteX7" fmla="*/ 0 w 12203912"/>
              <a:gd name="connsiteY7" fmla="*/ 1184665 h 2077950"/>
              <a:gd name="connsiteX8" fmla="*/ 1172851 w 12203912"/>
              <a:gd name="connsiteY8" fmla="*/ 0 h 2077950"/>
              <a:gd name="connsiteX0" fmla="*/ 1228413 w 12203912"/>
              <a:gd name="connsiteY0" fmla="*/ 75332 h 2062794"/>
              <a:gd name="connsiteX1" fmla="*/ 12203912 w 12203912"/>
              <a:gd name="connsiteY1" fmla="*/ 0 h 2062794"/>
              <a:gd name="connsiteX2" fmla="*/ 12203912 w 12203912"/>
              <a:gd name="connsiteY2" fmla="*/ 0 h 2062794"/>
              <a:gd name="connsiteX3" fmla="*/ 12203912 w 12203912"/>
              <a:gd name="connsiteY3" fmla="*/ 1031397 h 2062794"/>
              <a:gd name="connsiteX4" fmla="*/ 11172515 w 12203912"/>
              <a:gd name="connsiteY4" fmla="*/ 2062794 h 2062794"/>
              <a:gd name="connsiteX5" fmla="*/ 0 w 12203912"/>
              <a:gd name="connsiteY5" fmla="*/ 2062794 h 2062794"/>
              <a:gd name="connsiteX6" fmla="*/ 0 w 12203912"/>
              <a:gd name="connsiteY6" fmla="*/ 2062794 h 2062794"/>
              <a:gd name="connsiteX7" fmla="*/ 0 w 12203912"/>
              <a:gd name="connsiteY7" fmla="*/ 1169509 h 2062794"/>
              <a:gd name="connsiteX8" fmla="*/ 1228413 w 12203912"/>
              <a:gd name="connsiteY8" fmla="*/ 75332 h 2062794"/>
              <a:gd name="connsiteX0" fmla="*/ 1169675 w 12203912"/>
              <a:gd name="connsiteY0" fmla="*/ 720 h 2062794"/>
              <a:gd name="connsiteX1" fmla="*/ 12203912 w 12203912"/>
              <a:gd name="connsiteY1" fmla="*/ 0 h 2062794"/>
              <a:gd name="connsiteX2" fmla="*/ 12203912 w 12203912"/>
              <a:gd name="connsiteY2" fmla="*/ 0 h 2062794"/>
              <a:gd name="connsiteX3" fmla="*/ 12203912 w 12203912"/>
              <a:gd name="connsiteY3" fmla="*/ 1031397 h 2062794"/>
              <a:gd name="connsiteX4" fmla="*/ 11172515 w 12203912"/>
              <a:gd name="connsiteY4" fmla="*/ 2062794 h 2062794"/>
              <a:gd name="connsiteX5" fmla="*/ 0 w 12203912"/>
              <a:gd name="connsiteY5" fmla="*/ 2062794 h 2062794"/>
              <a:gd name="connsiteX6" fmla="*/ 0 w 12203912"/>
              <a:gd name="connsiteY6" fmla="*/ 2062794 h 2062794"/>
              <a:gd name="connsiteX7" fmla="*/ 0 w 12203912"/>
              <a:gd name="connsiteY7" fmla="*/ 1169509 h 2062794"/>
              <a:gd name="connsiteX8" fmla="*/ 1169675 w 12203912"/>
              <a:gd name="connsiteY8" fmla="*/ 720 h 2062794"/>
              <a:gd name="connsiteX0" fmla="*/ 1169675 w 12203912"/>
              <a:gd name="connsiteY0" fmla="*/ 720 h 2062794"/>
              <a:gd name="connsiteX1" fmla="*/ 12203912 w 12203912"/>
              <a:gd name="connsiteY1" fmla="*/ 0 h 2062794"/>
              <a:gd name="connsiteX2" fmla="*/ 12203912 w 12203912"/>
              <a:gd name="connsiteY2" fmla="*/ 0 h 2062794"/>
              <a:gd name="connsiteX3" fmla="*/ 12203912 w 12203912"/>
              <a:gd name="connsiteY3" fmla="*/ 1031397 h 2062794"/>
              <a:gd name="connsiteX4" fmla="*/ 10454965 w 12203912"/>
              <a:gd name="connsiteY4" fmla="*/ 2061206 h 2062794"/>
              <a:gd name="connsiteX5" fmla="*/ 0 w 12203912"/>
              <a:gd name="connsiteY5" fmla="*/ 2062794 h 2062794"/>
              <a:gd name="connsiteX6" fmla="*/ 0 w 12203912"/>
              <a:gd name="connsiteY6" fmla="*/ 2062794 h 2062794"/>
              <a:gd name="connsiteX7" fmla="*/ 0 w 12203912"/>
              <a:gd name="connsiteY7" fmla="*/ 1169509 h 2062794"/>
              <a:gd name="connsiteX8" fmla="*/ 1169675 w 12203912"/>
              <a:gd name="connsiteY8" fmla="*/ 720 h 2062794"/>
              <a:gd name="connsiteX0" fmla="*/ 1169675 w 12203912"/>
              <a:gd name="connsiteY0" fmla="*/ 720 h 2062794"/>
              <a:gd name="connsiteX1" fmla="*/ 12203912 w 12203912"/>
              <a:gd name="connsiteY1" fmla="*/ 0 h 2062794"/>
              <a:gd name="connsiteX2" fmla="*/ 12203912 w 12203912"/>
              <a:gd name="connsiteY2" fmla="*/ 0 h 2062794"/>
              <a:gd name="connsiteX3" fmla="*/ 12203912 w 12203912"/>
              <a:gd name="connsiteY3" fmla="*/ 1031397 h 2062794"/>
              <a:gd name="connsiteX4" fmla="*/ 10054915 w 12203912"/>
              <a:gd name="connsiteY4" fmla="*/ 2056444 h 2062794"/>
              <a:gd name="connsiteX5" fmla="*/ 0 w 12203912"/>
              <a:gd name="connsiteY5" fmla="*/ 2062794 h 2062794"/>
              <a:gd name="connsiteX6" fmla="*/ 0 w 12203912"/>
              <a:gd name="connsiteY6" fmla="*/ 2062794 h 2062794"/>
              <a:gd name="connsiteX7" fmla="*/ 0 w 12203912"/>
              <a:gd name="connsiteY7" fmla="*/ 1169509 h 2062794"/>
              <a:gd name="connsiteX8" fmla="*/ 1169675 w 12203912"/>
              <a:gd name="connsiteY8" fmla="*/ 720 h 2062794"/>
              <a:gd name="connsiteX0" fmla="*/ 1169675 w 12203912"/>
              <a:gd name="connsiteY0" fmla="*/ 720 h 2062794"/>
              <a:gd name="connsiteX1" fmla="*/ 12203912 w 12203912"/>
              <a:gd name="connsiteY1" fmla="*/ 0 h 2062794"/>
              <a:gd name="connsiteX2" fmla="*/ 12203912 w 12203912"/>
              <a:gd name="connsiteY2" fmla="*/ 0 h 2062794"/>
              <a:gd name="connsiteX3" fmla="*/ 12202325 w 12203912"/>
              <a:gd name="connsiteY3" fmla="*/ 556734 h 2062794"/>
              <a:gd name="connsiteX4" fmla="*/ 10054915 w 12203912"/>
              <a:gd name="connsiteY4" fmla="*/ 2056444 h 2062794"/>
              <a:gd name="connsiteX5" fmla="*/ 0 w 12203912"/>
              <a:gd name="connsiteY5" fmla="*/ 2062794 h 2062794"/>
              <a:gd name="connsiteX6" fmla="*/ 0 w 12203912"/>
              <a:gd name="connsiteY6" fmla="*/ 2062794 h 2062794"/>
              <a:gd name="connsiteX7" fmla="*/ 0 w 12203912"/>
              <a:gd name="connsiteY7" fmla="*/ 1169509 h 2062794"/>
              <a:gd name="connsiteX8" fmla="*/ 1169675 w 12203912"/>
              <a:gd name="connsiteY8" fmla="*/ 720 h 2062794"/>
              <a:gd name="connsiteX0" fmla="*/ 1169675 w 12203912"/>
              <a:gd name="connsiteY0" fmla="*/ 720 h 2062794"/>
              <a:gd name="connsiteX1" fmla="*/ 12203912 w 12203912"/>
              <a:gd name="connsiteY1" fmla="*/ 0 h 2062794"/>
              <a:gd name="connsiteX2" fmla="*/ 12203912 w 12203912"/>
              <a:gd name="connsiteY2" fmla="*/ 0 h 2062794"/>
              <a:gd name="connsiteX3" fmla="*/ 10054915 w 12203912"/>
              <a:gd name="connsiteY3" fmla="*/ 2056444 h 2062794"/>
              <a:gd name="connsiteX4" fmla="*/ 0 w 12203912"/>
              <a:gd name="connsiteY4" fmla="*/ 2062794 h 2062794"/>
              <a:gd name="connsiteX5" fmla="*/ 0 w 12203912"/>
              <a:gd name="connsiteY5" fmla="*/ 2062794 h 2062794"/>
              <a:gd name="connsiteX6" fmla="*/ 0 w 12203912"/>
              <a:gd name="connsiteY6" fmla="*/ 1169509 h 2062794"/>
              <a:gd name="connsiteX7" fmla="*/ 1169675 w 12203912"/>
              <a:gd name="connsiteY7" fmla="*/ 720 h 2062794"/>
              <a:gd name="connsiteX0" fmla="*/ 1169675 w 12203912"/>
              <a:gd name="connsiteY0" fmla="*/ 720 h 2062794"/>
              <a:gd name="connsiteX1" fmla="*/ 12203912 w 12203912"/>
              <a:gd name="connsiteY1" fmla="*/ 0 h 2062794"/>
              <a:gd name="connsiteX2" fmla="*/ 12194387 w 12203912"/>
              <a:gd name="connsiteY2" fmla="*/ 163513 h 2062794"/>
              <a:gd name="connsiteX3" fmla="*/ 10054915 w 12203912"/>
              <a:gd name="connsiteY3" fmla="*/ 2056444 h 2062794"/>
              <a:gd name="connsiteX4" fmla="*/ 0 w 12203912"/>
              <a:gd name="connsiteY4" fmla="*/ 2062794 h 2062794"/>
              <a:gd name="connsiteX5" fmla="*/ 0 w 12203912"/>
              <a:gd name="connsiteY5" fmla="*/ 2062794 h 2062794"/>
              <a:gd name="connsiteX6" fmla="*/ 0 w 12203912"/>
              <a:gd name="connsiteY6" fmla="*/ 1169509 h 2062794"/>
              <a:gd name="connsiteX7" fmla="*/ 1169675 w 12203912"/>
              <a:gd name="connsiteY7" fmla="*/ 720 h 2062794"/>
              <a:gd name="connsiteX0" fmla="*/ 1169675 w 12203912"/>
              <a:gd name="connsiteY0" fmla="*/ 720 h 2062794"/>
              <a:gd name="connsiteX1" fmla="*/ 12203912 w 12203912"/>
              <a:gd name="connsiteY1" fmla="*/ 0 h 2062794"/>
              <a:gd name="connsiteX2" fmla="*/ 10054915 w 12203912"/>
              <a:gd name="connsiteY2" fmla="*/ 2056444 h 2062794"/>
              <a:gd name="connsiteX3" fmla="*/ 0 w 12203912"/>
              <a:gd name="connsiteY3" fmla="*/ 2062794 h 2062794"/>
              <a:gd name="connsiteX4" fmla="*/ 0 w 12203912"/>
              <a:gd name="connsiteY4" fmla="*/ 2062794 h 2062794"/>
              <a:gd name="connsiteX5" fmla="*/ 0 w 12203912"/>
              <a:gd name="connsiteY5" fmla="*/ 1169509 h 2062794"/>
              <a:gd name="connsiteX6" fmla="*/ 1169675 w 12203912"/>
              <a:gd name="connsiteY6" fmla="*/ 720 h 2062794"/>
              <a:gd name="connsiteX0" fmla="*/ 1169675 w 11992775"/>
              <a:gd name="connsiteY0" fmla="*/ 0 h 2062074"/>
              <a:gd name="connsiteX1" fmla="*/ 11992775 w 11992775"/>
              <a:gd name="connsiteY1" fmla="*/ 2455 h 2062074"/>
              <a:gd name="connsiteX2" fmla="*/ 10054915 w 11992775"/>
              <a:gd name="connsiteY2" fmla="*/ 2055724 h 2062074"/>
              <a:gd name="connsiteX3" fmla="*/ 0 w 11992775"/>
              <a:gd name="connsiteY3" fmla="*/ 2062074 h 2062074"/>
              <a:gd name="connsiteX4" fmla="*/ 0 w 11992775"/>
              <a:gd name="connsiteY4" fmla="*/ 2062074 h 2062074"/>
              <a:gd name="connsiteX5" fmla="*/ 0 w 11992775"/>
              <a:gd name="connsiteY5" fmla="*/ 1168789 h 2062074"/>
              <a:gd name="connsiteX6" fmla="*/ 1169675 w 11992775"/>
              <a:gd name="connsiteY6" fmla="*/ 0 h 2062074"/>
              <a:gd name="connsiteX0" fmla="*/ 1169675 w 12202325"/>
              <a:gd name="connsiteY0" fmla="*/ 2307 h 2064381"/>
              <a:gd name="connsiteX1" fmla="*/ 12202325 w 12202325"/>
              <a:gd name="connsiteY1" fmla="*/ 0 h 2064381"/>
              <a:gd name="connsiteX2" fmla="*/ 10054915 w 12202325"/>
              <a:gd name="connsiteY2" fmla="*/ 2058031 h 2064381"/>
              <a:gd name="connsiteX3" fmla="*/ 0 w 12202325"/>
              <a:gd name="connsiteY3" fmla="*/ 2064381 h 2064381"/>
              <a:gd name="connsiteX4" fmla="*/ 0 w 12202325"/>
              <a:gd name="connsiteY4" fmla="*/ 2064381 h 2064381"/>
              <a:gd name="connsiteX5" fmla="*/ 0 w 12202325"/>
              <a:gd name="connsiteY5" fmla="*/ 1171096 h 2064381"/>
              <a:gd name="connsiteX6" fmla="*/ 1169675 w 12202325"/>
              <a:gd name="connsiteY6" fmla="*/ 2307 h 2064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2325" h="2064381">
                <a:moveTo>
                  <a:pt x="1169675" y="2307"/>
                </a:moveTo>
                <a:lnTo>
                  <a:pt x="12202325" y="0"/>
                </a:lnTo>
                <a:lnTo>
                  <a:pt x="10054915" y="2058031"/>
                </a:lnTo>
                <a:lnTo>
                  <a:pt x="0" y="2064381"/>
                </a:lnTo>
                <a:lnTo>
                  <a:pt x="0" y="2064381"/>
                </a:lnTo>
                <a:lnTo>
                  <a:pt x="0" y="1171096"/>
                </a:lnTo>
                <a:lnTo>
                  <a:pt x="1169675" y="2307"/>
                </a:lnTo>
                <a:close/>
              </a:path>
            </a:pathLst>
          </a:custGeom>
          <a:blipFill>
            <a:blip r:embed="rId2" cstate="screen">
              <a:extLst>
                <a:ext uri="{28A0092B-C50C-407E-A947-70E740481C1C}">
                  <a14:useLocalDpi xmlns:a14="http://schemas.microsoft.com/office/drawing/2010/main"/>
                </a:ext>
              </a:extLst>
            </a:blip>
            <a:srcRect/>
            <a:stretch>
              <a:fillRect/>
            </a:stretch>
          </a:blipFill>
        </p:spPr>
        <p:txBody>
          <a:bodyPr/>
          <a:lstStyle>
            <a:lvl1pPr marL="0" indent="0" algn="ctr">
              <a:buFontTx/>
              <a:buNone/>
              <a:defRPr sz="1000">
                <a:solidFill>
                  <a:schemeClr val="accent6"/>
                </a:solidFill>
              </a:defRPr>
            </a:lvl1pPr>
          </a:lstStyle>
          <a:p>
            <a:r>
              <a:rPr lang="en-US"/>
              <a:t>Click icon to add picture</a:t>
            </a:r>
          </a:p>
        </p:txBody>
      </p:sp>
      <p:sp>
        <p:nvSpPr>
          <p:cNvPr id="16" name="Rectangle 5">
            <a:extLst>
              <a:ext uri="{FF2B5EF4-FFF2-40B4-BE49-F238E27FC236}">
                <a16:creationId xmlns:a16="http://schemas.microsoft.com/office/drawing/2014/main" id="{B449E3AC-4614-4991-AEFB-FB34DB3556CD}"/>
              </a:ext>
            </a:extLst>
          </p:cNvPr>
          <p:cNvSpPr/>
          <p:nvPr userDrawn="1"/>
        </p:nvSpPr>
        <p:spPr>
          <a:xfrm rot="16200000">
            <a:off x="10100636" y="-47785"/>
            <a:ext cx="2058094" cy="2142564"/>
          </a:xfrm>
          <a:custGeom>
            <a:avLst/>
            <a:gdLst>
              <a:gd name="connsiteX0" fmla="*/ 0 w 1787236"/>
              <a:gd name="connsiteY0" fmla="*/ 0 h 1860589"/>
              <a:gd name="connsiteX1" fmla="*/ 1787236 w 1787236"/>
              <a:gd name="connsiteY1" fmla="*/ 0 h 1860589"/>
              <a:gd name="connsiteX2" fmla="*/ 1787236 w 1787236"/>
              <a:gd name="connsiteY2" fmla="*/ 1860589 h 1860589"/>
              <a:gd name="connsiteX3" fmla="*/ 0 w 1787236"/>
              <a:gd name="connsiteY3" fmla="*/ 1860589 h 1860589"/>
              <a:gd name="connsiteX4" fmla="*/ 0 w 1787236"/>
              <a:gd name="connsiteY4" fmla="*/ 0 h 1860589"/>
              <a:gd name="connsiteX0" fmla="*/ 0 w 1787236"/>
              <a:gd name="connsiteY0" fmla="*/ 0 h 1860589"/>
              <a:gd name="connsiteX1" fmla="*/ 1787236 w 1787236"/>
              <a:gd name="connsiteY1" fmla="*/ 1860589 h 1860589"/>
              <a:gd name="connsiteX2" fmla="*/ 0 w 1787236"/>
              <a:gd name="connsiteY2" fmla="*/ 1860589 h 1860589"/>
              <a:gd name="connsiteX3" fmla="*/ 0 w 1787236"/>
              <a:gd name="connsiteY3" fmla="*/ 0 h 1860589"/>
            </a:gdLst>
            <a:ahLst/>
            <a:cxnLst>
              <a:cxn ang="0">
                <a:pos x="connsiteX0" y="connsiteY0"/>
              </a:cxn>
              <a:cxn ang="0">
                <a:pos x="connsiteX1" y="connsiteY1"/>
              </a:cxn>
              <a:cxn ang="0">
                <a:pos x="connsiteX2" y="connsiteY2"/>
              </a:cxn>
              <a:cxn ang="0">
                <a:pos x="connsiteX3" y="connsiteY3"/>
              </a:cxn>
            </a:cxnLst>
            <a:rect l="l" t="t" r="r" b="b"/>
            <a:pathLst>
              <a:path w="1787236" h="1860589">
                <a:moveTo>
                  <a:pt x="0" y="0"/>
                </a:moveTo>
                <a:lnTo>
                  <a:pt x="1787236" y="1860589"/>
                </a:lnTo>
                <a:lnTo>
                  <a:pt x="0" y="1860589"/>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
            <a:extLst>
              <a:ext uri="{FF2B5EF4-FFF2-40B4-BE49-F238E27FC236}">
                <a16:creationId xmlns:a16="http://schemas.microsoft.com/office/drawing/2014/main" id="{F936582A-637E-459A-A5D1-121BF4A8DED4}"/>
              </a:ext>
            </a:extLst>
          </p:cNvPr>
          <p:cNvSpPr>
            <a:spLocks noChangeAspect="1"/>
          </p:cNvSpPr>
          <p:nvPr userDrawn="1"/>
        </p:nvSpPr>
        <p:spPr>
          <a:xfrm>
            <a:off x="0" y="0"/>
            <a:ext cx="1170432" cy="1170432"/>
          </a:xfrm>
          <a:custGeom>
            <a:avLst/>
            <a:gdLst>
              <a:gd name="connsiteX0" fmla="*/ 0 w 1170432"/>
              <a:gd name="connsiteY0" fmla="*/ 0 h 1170432"/>
              <a:gd name="connsiteX1" fmla="*/ 1170432 w 1170432"/>
              <a:gd name="connsiteY1" fmla="*/ 0 h 1170432"/>
              <a:gd name="connsiteX2" fmla="*/ 1170432 w 1170432"/>
              <a:gd name="connsiteY2" fmla="*/ 1170432 h 1170432"/>
              <a:gd name="connsiteX3" fmla="*/ 0 w 1170432"/>
              <a:gd name="connsiteY3" fmla="*/ 1170432 h 1170432"/>
              <a:gd name="connsiteX4" fmla="*/ 0 w 1170432"/>
              <a:gd name="connsiteY4" fmla="*/ 0 h 1170432"/>
              <a:gd name="connsiteX0" fmla="*/ 0 w 1170432"/>
              <a:gd name="connsiteY0" fmla="*/ 0 h 1170432"/>
              <a:gd name="connsiteX1" fmla="*/ 1170432 w 1170432"/>
              <a:gd name="connsiteY1" fmla="*/ 0 h 1170432"/>
              <a:gd name="connsiteX2" fmla="*/ 0 w 1170432"/>
              <a:gd name="connsiteY2" fmla="*/ 1170432 h 1170432"/>
              <a:gd name="connsiteX3" fmla="*/ 0 w 1170432"/>
              <a:gd name="connsiteY3" fmla="*/ 0 h 1170432"/>
            </a:gdLst>
            <a:ahLst/>
            <a:cxnLst>
              <a:cxn ang="0">
                <a:pos x="connsiteX0" y="connsiteY0"/>
              </a:cxn>
              <a:cxn ang="0">
                <a:pos x="connsiteX1" y="connsiteY1"/>
              </a:cxn>
              <a:cxn ang="0">
                <a:pos x="connsiteX2" y="connsiteY2"/>
              </a:cxn>
              <a:cxn ang="0">
                <a:pos x="connsiteX3" y="connsiteY3"/>
              </a:cxn>
            </a:cxnLst>
            <a:rect l="l" t="t" r="r" b="b"/>
            <a:pathLst>
              <a:path w="1170432" h="1170432">
                <a:moveTo>
                  <a:pt x="0" y="0"/>
                </a:moveTo>
                <a:lnTo>
                  <a:pt x="1170432" y="0"/>
                </a:lnTo>
                <a:lnTo>
                  <a:pt x="0" y="1170432"/>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31272A56-A539-43D2-A47B-AE3F8EC33411}"/>
              </a:ext>
            </a:extLst>
          </p:cNvPr>
          <p:cNvCxnSpPr>
            <a:cxnSpLocks/>
          </p:cNvCxnSpPr>
          <p:nvPr userDrawn="1"/>
        </p:nvCxnSpPr>
        <p:spPr>
          <a:xfrm flipV="1">
            <a:off x="11314688" y="6085840"/>
            <a:ext cx="508749" cy="508533"/>
          </a:xfrm>
          <a:prstGeom prst="line">
            <a:avLst/>
          </a:prstGeom>
          <a:noFill/>
          <a:ln w="25400" cap="flat" cmpd="sng" algn="ctr">
            <a:solidFill>
              <a:schemeClr val="accent4"/>
            </a:solidFill>
            <a:prstDash val="solid"/>
            <a:miter lim="800000"/>
          </a:ln>
          <a:effectLst/>
        </p:spPr>
      </p:cxnSp>
      <p:pic>
        <p:nvPicPr>
          <p:cNvPr id="11" name="Picture 13">
            <a:extLst>
              <a:ext uri="{FF2B5EF4-FFF2-40B4-BE49-F238E27FC236}">
                <a16:creationId xmlns:a16="http://schemas.microsoft.com/office/drawing/2014/main" id="{087F5EBE-4776-4D66-A129-D1E14629F795}"/>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l="11852" r="11852"/>
          <a:stretch/>
        </p:blipFill>
        <p:spPr>
          <a:xfrm>
            <a:off x="-958037" y="-993246"/>
            <a:ext cx="2596337" cy="2629547"/>
          </a:xfrm>
          <a:prstGeom prst="rect">
            <a:avLst/>
          </a:prstGeom>
        </p:spPr>
      </p:pic>
    </p:spTree>
    <p:extLst>
      <p:ext uri="{BB962C8B-B14F-4D97-AF65-F5344CB8AC3E}">
        <p14:creationId xmlns:p14="http://schemas.microsoft.com/office/powerpoint/2010/main" val="9274143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c_Sidebar Photo 1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96D1B-CEEC-46BD-8572-B4CC923991C5}"/>
              </a:ext>
            </a:extLst>
          </p:cNvPr>
          <p:cNvSpPr>
            <a:spLocks noGrp="1"/>
          </p:cNvSpPr>
          <p:nvPr>
            <p:ph type="title" hasCustomPrompt="1"/>
          </p:nvPr>
        </p:nvSpPr>
        <p:spPr>
          <a:xfrm>
            <a:off x="3230087" y="283464"/>
            <a:ext cx="8084600" cy="1124712"/>
          </a:xfrm>
        </p:spPr>
        <p:txBody>
          <a:bodyPr lIns="0" tIns="0" rIns="0" bIns="0"/>
          <a:lstStyle/>
          <a:p>
            <a:r>
              <a:rPr lang="en-US"/>
              <a:t>Click to edit title</a:t>
            </a:r>
          </a:p>
        </p:txBody>
      </p:sp>
      <p:sp>
        <p:nvSpPr>
          <p:cNvPr id="4" name="Content Placeholder 3">
            <a:extLst>
              <a:ext uri="{FF2B5EF4-FFF2-40B4-BE49-F238E27FC236}">
                <a16:creationId xmlns:a16="http://schemas.microsoft.com/office/drawing/2014/main" id="{8572F8FD-6DD2-4FF9-BA74-B3A646BB4EC3}"/>
              </a:ext>
            </a:extLst>
          </p:cNvPr>
          <p:cNvSpPr>
            <a:spLocks noGrp="1"/>
          </p:cNvSpPr>
          <p:nvPr>
            <p:ph sz="half" idx="2" hasCustomPrompt="1"/>
          </p:nvPr>
        </p:nvSpPr>
        <p:spPr>
          <a:xfrm>
            <a:off x="3230088" y="1517904"/>
            <a:ext cx="8084599" cy="4288536"/>
          </a:xfrm>
        </p:spPr>
        <p:txBody>
          <a:bodyPr/>
          <a:lstStyle/>
          <a:p>
            <a:pPr lvl="0"/>
            <a:r>
              <a:rPr lang="en-US"/>
              <a:t>Click to insert text</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E6C9EF65-9644-45FA-9DA0-F98D156932E0}"/>
              </a:ext>
            </a:extLst>
          </p:cNvPr>
          <p:cNvSpPr>
            <a:spLocks noGrp="1"/>
          </p:cNvSpPr>
          <p:nvPr>
            <p:ph type="sldNum" sz="quarter" idx="12"/>
          </p:nvPr>
        </p:nvSpPr>
        <p:spPr>
          <a:xfrm>
            <a:off x="11314687" y="6085840"/>
            <a:ext cx="508749" cy="508533"/>
          </a:xfrm>
        </p:spPr>
        <p:txBody>
          <a:bodyPr lIns="0" tIns="0" rIns="0" bIns="0" anchor="b"/>
          <a:lstStyle/>
          <a:p>
            <a:fld id="{CD6D25CF-0D6E-4844-B79B-06FF722D38A1}" type="slidenum">
              <a:rPr lang="en-US" smtClean="0"/>
              <a:t>‹#›</a:t>
            </a:fld>
            <a:endParaRPr lang="en-US"/>
          </a:p>
        </p:txBody>
      </p:sp>
      <p:sp>
        <p:nvSpPr>
          <p:cNvPr id="15" name="Picture Placeholder 3" descr="Several individuals document a process using post-it notes and large sheets of paper taped to a wall.">
            <a:extLst>
              <a:ext uri="{FF2B5EF4-FFF2-40B4-BE49-F238E27FC236}">
                <a16:creationId xmlns:a16="http://schemas.microsoft.com/office/drawing/2014/main" id="{2C7FF25B-7F50-4D23-80D9-60D21D47C192}"/>
              </a:ext>
            </a:extLst>
          </p:cNvPr>
          <p:cNvSpPr>
            <a:spLocks noGrp="1"/>
          </p:cNvSpPr>
          <p:nvPr>
            <p:ph type="pic" sz="quarter" idx="14"/>
          </p:nvPr>
        </p:nvSpPr>
        <p:spPr>
          <a:xfrm>
            <a:off x="-1609" y="-178"/>
            <a:ext cx="2631213" cy="6860003"/>
          </a:xfrm>
          <a:custGeom>
            <a:avLst/>
            <a:gdLst>
              <a:gd name="connsiteX0" fmla="*/ 0 w 2628900"/>
              <a:gd name="connsiteY0" fmla="*/ 0 h 6858000"/>
              <a:gd name="connsiteX1" fmla="*/ 2628900 w 2628900"/>
              <a:gd name="connsiteY1" fmla="*/ 0 h 6858000"/>
              <a:gd name="connsiteX2" fmla="*/ 2628900 w 2628900"/>
              <a:gd name="connsiteY2" fmla="*/ 6858000 h 6858000"/>
              <a:gd name="connsiteX3" fmla="*/ 0 w 2628900"/>
              <a:gd name="connsiteY3" fmla="*/ 6858000 h 6858000"/>
              <a:gd name="connsiteX4" fmla="*/ 0 w 2628900"/>
              <a:gd name="connsiteY4" fmla="*/ 0 h 6858000"/>
              <a:gd name="connsiteX0" fmla="*/ 0 w 2628900"/>
              <a:gd name="connsiteY0" fmla="*/ 0 h 6858000"/>
              <a:gd name="connsiteX1" fmla="*/ 2628900 w 2628900"/>
              <a:gd name="connsiteY1" fmla="*/ 0 h 6858000"/>
              <a:gd name="connsiteX2" fmla="*/ 2628900 w 2628900"/>
              <a:gd name="connsiteY2" fmla="*/ 5104014 h 6858000"/>
              <a:gd name="connsiteX3" fmla="*/ 0 w 2628900"/>
              <a:gd name="connsiteY3" fmla="*/ 6858000 h 6858000"/>
              <a:gd name="connsiteX4" fmla="*/ 0 w 2628900"/>
              <a:gd name="connsiteY4" fmla="*/ 0 h 6858000"/>
              <a:gd name="connsiteX0" fmla="*/ 0 w 2628900"/>
              <a:gd name="connsiteY0" fmla="*/ 0 h 6858000"/>
              <a:gd name="connsiteX1" fmla="*/ 2628900 w 2628900"/>
              <a:gd name="connsiteY1" fmla="*/ 0 h 6858000"/>
              <a:gd name="connsiteX2" fmla="*/ 2628900 w 2628900"/>
              <a:gd name="connsiteY2" fmla="*/ 5104014 h 6858000"/>
              <a:gd name="connsiteX3" fmla="*/ 698269 w 2628900"/>
              <a:gd name="connsiteY3" fmla="*/ 6392487 h 6858000"/>
              <a:gd name="connsiteX4" fmla="*/ 0 w 2628900"/>
              <a:gd name="connsiteY4" fmla="*/ 6858000 h 6858000"/>
              <a:gd name="connsiteX5" fmla="*/ 0 w 2628900"/>
              <a:gd name="connsiteY5" fmla="*/ 0 h 6858000"/>
              <a:gd name="connsiteX0" fmla="*/ 0 w 2628900"/>
              <a:gd name="connsiteY0" fmla="*/ 0 h 6874626"/>
              <a:gd name="connsiteX1" fmla="*/ 2628900 w 2628900"/>
              <a:gd name="connsiteY1" fmla="*/ 0 h 6874626"/>
              <a:gd name="connsiteX2" fmla="*/ 2628900 w 2628900"/>
              <a:gd name="connsiteY2" fmla="*/ 5104014 h 6874626"/>
              <a:gd name="connsiteX3" fmla="*/ 748145 w 2628900"/>
              <a:gd name="connsiteY3" fmla="*/ 6874626 h 6874626"/>
              <a:gd name="connsiteX4" fmla="*/ 0 w 2628900"/>
              <a:gd name="connsiteY4" fmla="*/ 6858000 h 6874626"/>
              <a:gd name="connsiteX5" fmla="*/ 0 w 2628900"/>
              <a:gd name="connsiteY5" fmla="*/ 0 h 6874626"/>
              <a:gd name="connsiteX0" fmla="*/ 0 w 2637212"/>
              <a:gd name="connsiteY0" fmla="*/ 1113905 h 6874626"/>
              <a:gd name="connsiteX1" fmla="*/ 2637212 w 2637212"/>
              <a:gd name="connsiteY1" fmla="*/ 0 h 6874626"/>
              <a:gd name="connsiteX2" fmla="*/ 2637212 w 2637212"/>
              <a:gd name="connsiteY2" fmla="*/ 5104014 h 6874626"/>
              <a:gd name="connsiteX3" fmla="*/ 756457 w 2637212"/>
              <a:gd name="connsiteY3" fmla="*/ 6874626 h 6874626"/>
              <a:gd name="connsiteX4" fmla="*/ 8312 w 2637212"/>
              <a:gd name="connsiteY4" fmla="*/ 6858000 h 6874626"/>
              <a:gd name="connsiteX5" fmla="*/ 0 w 2637212"/>
              <a:gd name="connsiteY5" fmla="*/ 1113905 h 6874626"/>
              <a:gd name="connsiteX0" fmla="*/ 0 w 2637212"/>
              <a:gd name="connsiteY0" fmla="*/ 1113905 h 6874626"/>
              <a:gd name="connsiteX1" fmla="*/ 1695796 w 2637212"/>
              <a:gd name="connsiteY1" fmla="*/ 382385 h 6874626"/>
              <a:gd name="connsiteX2" fmla="*/ 2637212 w 2637212"/>
              <a:gd name="connsiteY2" fmla="*/ 0 h 6874626"/>
              <a:gd name="connsiteX3" fmla="*/ 2637212 w 2637212"/>
              <a:gd name="connsiteY3" fmla="*/ 5104014 h 6874626"/>
              <a:gd name="connsiteX4" fmla="*/ 756457 w 2637212"/>
              <a:gd name="connsiteY4" fmla="*/ 6874626 h 6874626"/>
              <a:gd name="connsiteX5" fmla="*/ 8312 w 2637212"/>
              <a:gd name="connsiteY5" fmla="*/ 6858000 h 6874626"/>
              <a:gd name="connsiteX6" fmla="*/ 0 w 2637212"/>
              <a:gd name="connsiteY6" fmla="*/ 1113905 h 6874626"/>
              <a:gd name="connsiteX0" fmla="*/ 0 w 2637212"/>
              <a:gd name="connsiteY0" fmla="*/ 1122218 h 6882939"/>
              <a:gd name="connsiteX1" fmla="*/ 1188720 w 2637212"/>
              <a:gd name="connsiteY1" fmla="*/ 0 h 6882939"/>
              <a:gd name="connsiteX2" fmla="*/ 2637212 w 2637212"/>
              <a:gd name="connsiteY2" fmla="*/ 8313 h 6882939"/>
              <a:gd name="connsiteX3" fmla="*/ 2637212 w 2637212"/>
              <a:gd name="connsiteY3" fmla="*/ 5112327 h 6882939"/>
              <a:gd name="connsiteX4" fmla="*/ 756457 w 2637212"/>
              <a:gd name="connsiteY4" fmla="*/ 6882939 h 6882939"/>
              <a:gd name="connsiteX5" fmla="*/ 8312 w 2637212"/>
              <a:gd name="connsiteY5" fmla="*/ 6866313 h 6882939"/>
              <a:gd name="connsiteX6" fmla="*/ 0 w 2637212"/>
              <a:gd name="connsiteY6" fmla="*/ 1122218 h 6882939"/>
              <a:gd name="connsiteX0" fmla="*/ 0 w 2646838"/>
              <a:gd name="connsiteY0" fmla="*/ 1122218 h 6882939"/>
              <a:gd name="connsiteX1" fmla="*/ 1188720 w 2646838"/>
              <a:gd name="connsiteY1" fmla="*/ 0 h 6882939"/>
              <a:gd name="connsiteX2" fmla="*/ 2637212 w 2646838"/>
              <a:gd name="connsiteY2" fmla="*/ 8313 h 6882939"/>
              <a:gd name="connsiteX3" fmla="*/ 2646838 w 2646838"/>
              <a:gd name="connsiteY3" fmla="*/ 6864125 h 6882939"/>
              <a:gd name="connsiteX4" fmla="*/ 756457 w 2646838"/>
              <a:gd name="connsiteY4" fmla="*/ 6882939 h 6882939"/>
              <a:gd name="connsiteX5" fmla="*/ 8312 w 2646838"/>
              <a:gd name="connsiteY5" fmla="*/ 6866313 h 6882939"/>
              <a:gd name="connsiteX6" fmla="*/ 0 w 2646838"/>
              <a:gd name="connsiteY6" fmla="*/ 1122218 h 6882939"/>
              <a:gd name="connsiteX0" fmla="*/ 11254 w 2658092"/>
              <a:gd name="connsiteY0" fmla="*/ 1122218 h 6882939"/>
              <a:gd name="connsiteX1" fmla="*/ 1199974 w 2658092"/>
              <a:gd name="connsiteY1" fmla="*/ 0 h 6882939"/>
              <a:gd name="connsiteX2" fmla="*/ 2648466 w 2658092"/>
              <a:gd name="connsiteY2" fmla="*/ 8313 h 6882939"/>
              <a:gd name="connsiteX3" fmla="*/ 2658092 w 2658092"/>
              <a:gd name="connsiteY3" fmla="*/ 6864125 h 6882939"/>
              <a:gd name="connsiteX4" fmla="*/ 767711 w 2658092"/>
              <a:gd name="connsiteY4" fmla="*/ 6882939 h 6882939"/>
              <a:gd name="connsiteX5" fmla="*/ 315 w 2658092"/>
              <a:gd name="connsiteY5" fmla="*/ 5740157 h 6882939"/>
              <a:gd name="connsiteX6" fmla="*/ 11254 w 2658092"/>
              <a:gd name="connsiteY6" fmla="*/ 1122218 h 6882939"/>
              <a:gd name="connsiteX0" fmla="*/ 11254 w 2658092"/>
              <a:gd name="connsiteY0" fmla="*/ 1122218 h 6882939"/>
              <a:gd name="connsiteX1" fmla="*/ 1199974 w 2658092"/>
              <a:gd name="connsiteY1" fmla="*/ 0 h 6882939"/>
              <a:gd name="connsiteX2" fmla="*/ 2648466 w 2658092"/>
              <a:gd name="connsiteY2" fmla="*/ 8313 h 6882939"/>
              <a:gd name="connsiteX3" fmla="*/ 2658092 w 2658092"/>
              <a:gd name="connsiteY3" fmla="*/ 6864125 h 6882939"/>
              <a:gd name="connsiteX4" fmla="*/ 1171973 w 2658092"/>
              <a:gd name="connsiteY4" fmla="*/ 6882939 h 6882939"/>
              <a:gd name="connsiteX5" fmla="*/ 315 w 2658092"/>
              <a:gd name="connsiteY5" fmla="*/ 5740157 h 6882939"/>
              <a:gd name="connsiteX6" fmla="*/ 11254 w 2658092"/>
              <a:gd name="connsiteY6" fmla="*/ 1122218 h 6882939"/>
              <a:gd name="connsiteX0" fmla="*/ 11254 w 2667717"/>
              <a:gd name="connsiteY0" fmla="*/ 1122218 h 6882939"/>
              <a:gd name="connsiteX1" fmla="*/ 1199974 w 2667717"/>
              <a:gd name="connsiteY1" fmla="*/ 0 h 6882939"/>
              <a:gd name="connsiteX2" fmla="*/ 2648466 w 2667717"/>
              <a:gd name="connsiteY2" fmla="*/ 8313 h 6882939"/>
              <a:gd name="connsiteX3" fmla="*/ 2667717 w 2667717"/>
              <a:gd name="connsiteY3" fmla="*/ 6873751 h 6882939"/>
              <a:gd name="connsiteX4" fmla="*/ 1171973 w 2667717"/>
              <a:gd name="connsiteY4" fmla="*/ 6882939 h 6882939"/>
              <a:gd name="connsiteX5" fmla="*/ 315 w 2667717"/>
              <a:gd name="connsiteY5" fmla="*/ 5740157 h 6882939"/>
              <a:gd name="connsiteX6" fmla="*/ 11254 w 2667717"/>
              <a:gd name="connsiteY6" fmla="*/ 1122218 h 6882939"/>
              <a:gd name="connsiteX0" fmla="*/ 11254 w 2667717"/>
              <a:gd name="connsiteY0" fmla="*/ 1113905 h 6874626"/>
              <a:gd name="connsiteX1" fmla="*/ 786088 w 2667717"/>
              <a:gd name="connsiteY1" fmla="*/ 10938 h 6874626"/>
              <a:gd name="connsiteX2" fmla="*/ 2648466 w 2667717"/>
              <a:gd name="connsiteY2" fmla="*/ 0 h 6874626"/>
              <a:gd name="connsiteX3" fmla="*/ 2667717 w 2667717"/>
              <a:gd name="connsiteY3" fmla="*/ 6865438 h 6874626"/>
              <a:gd name="connsiteX4" fmla="*/ 1171973 w 2667717"/>
              <a:gd name="connsiteY4" fmla="*/ 6874626 h 6874626"/>
              <a:gd name="connsiteX5" fmla="*/ 315 w 2667717"/>
              <a:gd name="connsiteY5" fmla="*/ 5731844 h 6874626"/>
              <a:gd name="connsiteX6" fmla="*/ 11254 w 2667717"/>
              <a:gd name="connsiteY6" fmla="*/ 1113905 h 6874626"/>
              <a:gd name="connsiteX0" fmla="*/ 20772 w 2667609"/>
              <a:gd name="connsiteY0" fmla="*/ 0 h 6906127"/>
              <a:gd name="connsiteX1" fmla="*/ 785980 w 2667609"/>
              <a:gd name="connsiteY1" fmla="*/ 42439 h 6906127"/>
              <a:gd name="connsiteX2" fmla="*/ 2648358 w 2667609"/>
              <a:gd name="connsiteY2" fmla="*/ 31501 h 6906127"/>
              <a:gd name="connsiteX3" fmla="*/ 2667609 w 2667609"/>
              <a:gd name="connsiteY3" fmla="*/ 6896939 h 6906127"/>
              <a:gd name="connsiteX4" fmla="*/ 1171865 w 2667609"/>
              <a:gd name="connsiteY4" fmla="*/ 6906127 h 6906127"/>
              <a:gd name="connsiteX5" fmla="*/ 207 w 2667609"/>
              <a:gd name="connsiteY5" fmla="*/ 5763345 h 6906127"/>
              <a:gd name="connsiteX6" fmla="*/ 20772 w 2667609"/>
              <a:gd name="connsiteY6" fmla="*/ 0 h 6906127"/>
              <a:gd name="connsiteX0" fmla="*/ 30344 w 2667556"/>
              <a:gd name="connsiteY0" fmla="*/ 0 h 6896502"/>
              <a:gd name="connsiteX1" fmla="*/ 785927 w 2667556"/>
              <a:gd name="connsiteY1" fmla="*/ 32814 h 6896502"/>
              <a:gd name="connsiteX2" fmla="*/ 2648305 w 2667556"/>
              <a:gd name="connsiteY2" fmla="*/ 21876 h 6896502"/>
              <a:gd name="connsiteX3" fmla="*/ 2667556 w 2667556"/>
              <a:gd name="connsiteY3" fmla="*/ 6887314 h 6896502"/>
              <a:gd name="connsiteX4" fmla="*/ 1171812 w 2667556"/>
              <a:gd name="connsiteY4" fmla="*/ 6896502 h 6896502"/>
              <a:gd name="connsiteX5" fmla="*/ 154 w 2667556"/>
              <a:gd name="connsiteY5" fmla="*/ 5753720 h 6896502"/>
              <a:gd name="connsiteX6" fmla="*/ 30344 w 2667556"/>
              <a:gd name="connsiteY6" fmla="*/ 0 h 6896502"/>
              <a:gd name="connsiteX0" fmla="*/ 30344 w 2667556"/>
              <a:gd name="connsiteY0" fmla="*/ 5687 h 6902189"/>
              <a:gd name="connsiteX1" fmla="*/ 824428 w 2667556"/>
              <a:gd name="connsiteY1" fmla="*/ 0 h 6902189"/>
              <a:gd name="connsiteX2" fmla="*/ 2648305 w 2667556"/>
              <a:gd name="connsiteY2" fmla="*/ 27563 h 6902189"/>
              <a:gd name="connsiteX3" fmla="*/ 2667556 w 2667556"/>
              <a:gd name="connsiteY3" fmla="*/ 6893001 h 6902189"/>
              <a:gd name="connsiteX4" fmla="*/ 1171812 w 2667556"/>
              <a:gd name="connsiteY4" fmla="*/ 6902189 h 6902189"/>
              <a:gd name="connsiteX5" fmla="*/ 154 w 2667556"/>
              <a:gd name="connsiteY5" fmla="*/ 5759407 h 6902189"/>
              <a:gd name="connsiteX6" fmla="*/ 30344 w 2667556"/>
              <a:gd name="connsiteY6" fmla="*/ 5687 h 6902189"/>
              <a:gd name="connsiteX0" fmla="*/ 30344 w 2667556"/>
              <a:gd name="connsiteY0" fmla="*/ 5687 h 6902189"/>
              <a:gd name="connsiteX1" fmla="*/ 824428 w 2667556"/>
              <a:gd name="connsiteY1" fmla="*/ 0 h 6902189"/>
              <a:gd name="connsiteX2" fmla="*/ 2657930 w 2667556"/>
              <a:gd name="connsiteY2" fmla="*/ 1769736 h 6902189"/>
              <a:gd name="connsiteX3" fmla="*/ 2667556 w 2667556"/>
              <a:gd name="connsiteY3" fmla="*/ 6893001 h 6902189"/>
              <a:gd name="connsiteX4" fmla="*/ 1171812 w 2667556"/>
              <a:gd name="connsiteY4" fmla="*/ 6902189 h 6902189"/>
              <a:gd name="connsiteX5" fmla="*/ 154 w 2667556"/>
              <a:gd name="connsiteY5" fmla="*/ 5759407 h 6902189"/>
              <a:gd name="connsiteX6" fmla="*/ 30344 w 2667556"/>
              <a:gd name="connsiteY6" fmla="*/ 5687 h 6902189"/>
              <a:gd name="connsiteX0" fmla="*/ 30344 w 2667556"/>
              <a:gd name="connsiteY0" fmla="*/ 0 h 6896502"/>
              <a:gd name="connsiteX1" fmla="*/ 737801 w 2667556"/>
              <a:gd name="connsiteY1" fmla="*/ 13564 h 6896502"/>
              <a:gd name="connsiteX2" fmla="*/ 2657930 w 2667556"/>
              <a:gd name="connsiteY2" fmla="*/ 1764049 h 6896502"/>
              <a:gd name="connsiteX3" fmla="*/ 2667556 w 2667556"/>
              <a:gd name="connsiteY3" fmla="*/ 6887314 h 6896502"/>
              <a:gd name="connsiteX4" fmla="*/ 1171812 w 2667556"/>
              <a:gd name="connsiteY4" fmla="*/ 6896502 h 6896502"/>
              <a:gd name="connsiteX5" fmla="*/ 154 w 2667556"/>
              <a:gd name="connsiteY5" fmla="*/ 5753720 h 6896502"/>
              <a:gd name="connsiteX6" fmla="*/ 30344 w 2667556"/>
              <a:gd name="connsiteY6" fmla="*/ 0 h 6896502"/>
              <a:gd name="connsiteX0" fmla="*/ 30344 w 2667556"/>
              <a:gd name="connsiteY0" fmla="*/ 0 h 6896502"/>
              <a:gd name="connsiteX1" fmla="*/ 737801 w 2667556"/>
              <a:gd name="connsiteY1" fmla="*/ 13564 h 6896502"/>
              <a:gd name="connsiteX2" fmla="*/ 2648305 w 2667556"/>
              <a:gd name="connsiteY2" fmla="*/ 1792924 h 6896502"/>
              <a:gd name="connsiteX3" fmla="*/ 2667556 w 2667556"/>
              <a:gd name="connsiteY3" fmla="*/ 6887314 h 6896502"/>
              <a:gd name="connsiteX4" fmla="*/ 1171812 w 2667556"/>
              <a:gd name="connsiteY4" fmla="*/ 6896502 h 6896502"/>
              <a:gd name="connsiteX5" fmla="*/ 154 w 2667556"/>
              <a:gd name="connsiteY5" fmla="*/ 5753720 h 6896502"/>
              <a:gd name="connsiteX6" fmla="*/ 30344 w 2667556"/>
              <a:gd name="connsiteY6" fmla="*/ 0 h 6896502"/>
              <a:gd name="connsiteX0" fmla="*/ 1988 w 2639200"/>
              <a:gd name="connsiteY0" fmla="*/ 0 h 6896502"/>
              <a:gd name="connsiteX1" fmla="*/ 709445 w 2639200"/>
              <a:gd name="connsiteY1" fmla="*/ 13564 h 6896502"/>
              <a:gd name="connsiteX2" fmla="*/ 2619949 w 2639200"/>
              <a:gd name="connsiteY2" fmla="*/ 1792924 h 6896502"/>
              <a:gd name="connsiteX3" fmla="*/ 2639200 w 2639200"/>
              <a:gd name="connsiteY3" fmla="*/ 6887314 h 6896502"/>
              <a:gd name="connsiteX4" fmla="*/ 1143456 w 2639200"/>
              <a:gd name="connsiteY4" fmla="*/ 6896502 h 6896502"/>
              <a:gd name="connsiteX5" fmla="*/ 674 w 2639200"/>
              <a:gd name="connsiteY5" fmla="*/ 6879876 h 6896502"/>
              <a:gd name="connsiteX6" fmla="*/ 1988 w 2639200"/>
              <a:gd name="connsiteY6" fmla="*/ 0 h 6896502"/>
              <a:gd name="connsiteX0" fmla="*/ 1988 w 2639200"/>
              <a:gd name="connsiteY0" fmla="*/ 0 h 6887314"/>
              <a:gd name="connsiteX1" fmla="*/ 709445 w 2639200"/>
              <a:gd name="connsiteY1" fmla="*/ 13564 h 6887314"/>
              <a:gd name="connsiteX2" fmla="*/ 2619949 w 2639200"/>
              <a:gd name="connsiteY2" fmla="*/ 1792924 h 6887314"/>
              <a:gd name="connsiteX3" fmla="*/ 2639200 w 2639200"/>
              <a:gd name="connsiteY3" fmla="*/ 6887314 h 6887314"/>
              <a:gd name="connsiteX4" fmla="*/ 796947 w 2639200"/>
              <a:gd name="connsiteY4" fmla="*/ 6886877 h 6887314"/>
              <a:gd name="connsiteX5" fmla="*/ 674 w 2639200"/>
              <a:gd name="connsiteY5" fmla="*/ 6879876 h 6887314"/>
              <a:gd name="connsiteX6" fmla="*/ 1988 w 2639200"/>
              <a:gd name="connsiteY6" fmla="*/ 0 h 6887314"/>
              <a:gd name="connsiteX0" fmla="*/ 1988 w 2639200"/>
              <a:gd name="connsiteY0" fmla="*/ 0 h 6886877"/>
              <a:gd name="connsiteX1" fmla="*/ 709445 w 2639200"/>
              <a:gd name="connsiteY1" fmla="*/ 13564 h 6886877"/>
              <a:gd name="connsiteX2" fmla="*/ 2619949 w 2639200"/>
              <a:gd name="connsiteY2" fmla="*/ 1792924 h 6886877"/>
              <a:gd name="connsiteX3" fmla="*/ 2639200 w 2639200"/>
              <a:gd name="connsiteY3" fmla="*/ 5106640 h 6886877"/>
              <a:gd name="connsiteX4" fmla="*/ 796947 w 2639200"/>
              <a:gd name="connsiteY4" fmla="*/ 6886877 h 6886877"/>
              <a:gd name="connsiteX5" fmla="*/ 674 w 2639200"/>
              <a:gd name="connsiteY5" fmla="*/ 6879876 h 6886877"/>
              <a:gd name="connsiteX6" fmla="*/ 1988 w 2639200"/>
              <a:gd name="connsiteY6" fmla="*/ 0 h 6886877"/>
              <a:gd name="connsiteX0" fmla="*/ 1988 w 2639200"/>
              <a:gd name="connsiteY0" fmla="*/ 0 h 6886877"/>
              <a:gd name="connsiteX1" fmla="*/ 709445 w 2639200"/>
              <a:gd name="connsiteY1" fmla="*/ 13564 h 6886877"/>
              <a:gd name="connsiteX2" fmla="*/ 2600699 w 2639200"/>
              <a:gd name="connsiteY2" fmla="*/ 89253 h 6886877"/>
              <a:gd name="connsiteX3" fmla="*/ 2639200 w 2639200"/>
              <a:gd name="connsiteY3" fmla="*/ 5106640 h 6886877"/>
              <a:gd name="connsiteX4" fmla="*/ 796947 w 2639200"/>
              <a:gd name="connsiteY4" fmla="*/ 6886877 h 6886877"/>
              <a:gd name="connsiteX5" fmla="*/ 674 w 2639200"/>
              <a:gd name="connsiteY5" fmla="*/ 6879876 h 6886877"/>
              <a:gd name="connsiteX6" fmla="*/ 1988 w 2639200"/>
              <a:gd name="connsiteY6" fmla="*/ 0 h 6886877"/>
              <a:gd name="connsiteX0" fmla="*/ 1988 w 2639200"/>
              <a:gd name="connsiteY0" fmla="*/ 0 h 6886877"/>
              <a:gd name="connsiteX1" fmla="*/ 709445 w 2639200"/>
              <a:gd name="connsiteY1" fmla="*/ 13564 h 6886877"/>
              <a:gd name="connsiteX2" fmla="*/ 2600699 w 2639200"/>
              <a:gd name="connsiteY2" fmla="*/ 41127 h 6886877"/>
              <a:gd name="connsiteX3" fmla="*/ 2639200 w 2639200"/>
              <a:gd name="connsiteY3" fmla="*/ 5106640 h 6886877"/>
              <a:gd name="connsiteX4" fmla="*/ 796947 w 2639200"/>
              <a:gd name="connsiteY4" fmla="*/ 6886877 h 6886877"/>
              <a:gd name="connsiteX5" fmla="*/ 674 w 2639200"/>
              <a:gd name="connsiteY5" fmla="*/ 6879876 h 6886877"/>
              <a:gd name="connsiteX6" fmla="*/ 1988 w 2639200"/>
              <a:gd name="connsiteY6" fmla="*/ 0 h 6886877"/>
              <a:gd name="connsiteX0" fmla="*/ 1988 w 2648825"/>
              <a:gd name="connsiteY0" fmla="*/ 0 h 6886877"/>
              <a:gd name="connsiteX1" fmla="*/ 709445 w 2648825"/>
              <a:gd name="connsiteY1" fmla="*/ 13564 h 6886877"/>
              <a:gd name="connsiteX2" fmla="*/ 2600699 w 2648825"/>
              <a:gd name="connsiteY2" fmla="*/ 41127 h 6886877"/>
              <a:gd name="connsiteX3" fmla="*/ 2648825 w 2648825"/>
              <a:gd name="connsiteY3" fmla="*/ 5087389 h 6886877"/>
              <a:gd name="connsiteX4" fmla="*/ 796947 w 2648825"/>
              <a:gd name="connsiteY4" fmla="*/ 6886877 h 6886877"/>
              <a:gd name="connsiteX5" fmla="*/ 674 w 2648825"/>
              <a:gd name="connsiteY5" fmla="*/ 6879876 h 6886877"/>
              <a:gd name="connsiteX6" fmla="*/ 1988 w 2648825"/>
              <a:gd name="connsiteY6" fmla="*/ 0 h 6886877"/>
              <a:gd name="connsiteX0" fmla="*/ 1988 w 2648825"/>
              <a:gd name="connsiteY0" fmla="*/ 1189594 h 6873313"/>
              <a:gd name="connsiteX1" fmla="*/ 709445 w 2648825"/>
              <a:gd name="connsiteY1" fmla="*/ 0 h 6873313"/>
              <a:gd name="connsiteX2" fmla="*/ 2600699 w 2648825"/>
              <a:gd name="connsiteY2" fmla="*/ 27563 h 6873313"/>
              <a:gd name="connsiteX3" fmla="*/ 2648825 w 2648825"/>
              <a:gd name="connsiteY3" fmla="*/ 5073825 h 6873313"/>
              <a:gd name="connsiteX4" fmla="*/ 796947 w 2648825"/>
              <a:gd name="connsiteY4" fmla="*/ 6873313 h 6873313"/>
              <a:gd name="connsiteX5" fmla="*/ 674 w 2648825"/>
              <a:gd name="connsiteY5" fmla="*/ 6866312 h 6873313"/>
              <a:gd name="connsiteX6" fmla="*/ 1988 w 2648825"/>
              <a:gd name="connsiteY6" fmla="*/ 1189594 h 6873313"/>
              <a:gd name="connsiteX0" fmla="*/ 1988 w 2648825"/>
              <a:gd name="connsiteY0" fmla="*/ 1162031 h 6845750"/>
              <a:gd name="connsiteX1" fmla="*/ 1171458 w 2648825"/>
              <a:gd name="connsiteY1" fmla="*/ 1313 h 6845750"/>
              <a:gd name="connsiteX2" fmla="*/ 2600699 w 2648825"/>
              <a:gd name="connsiteY2" fmla="*/ 0 h 6845750"/>
              <a:gd name="connsiteX3" fmla="*/ 2648825 w 2648825"/>
              <a:gd name="connsiteY3" fmla="*/ 5046262 h 6845750"/>
              <a:gd name="connsiteX4" fmla="*/ 796947 w 2648825"/>
              <a:gd name="connsiteY4" fmla="*/ 6845750 h 6845750"/>
              <a:gd name="connsiteX5" fmla="*/ 674 w 2648825"/>
              <a:gd name="connsiteY5" fmla="*/ 6838749 h 6845750"/>
              <a:gd name="connsiteX6" fmla="*/ 1988 w 2648825"/>
              <a:gd name="connsiteY6" fmla="*/ 1162031 h 6845750"/>
              <a:gd name="connsiteX0" fmla="*/ 0 w 2646837"/>
              <a:gd name="connsiteY0" fmla="*/ 1162031 h 6845750"/>
              <a:gd name="connsiteX1" fmla="*/ 1169470 w 2646837"/>
              <a:gd name="connsiteY1" fmla="*/ 1313 h 6845750"/>
              <a:gd name="connsiteX2" fmla="*/ 2598711 w 2646837"/>
              <a:gd name="connsiteY2" fmla="*/ 0 h 6845750"/>
              <a:gd name="connsiteX3" fmla="*/ 2646837 w 2646837"/>
              <a:gd name="connsiteY3" fmla="*/ 5046262 h 6845750"/>
              <a:gd name="connsiteX4" fmla="*/ 794959 w 2646837"/>
              <a:gd name="connsiteY4" fmla="*/ 6845750 h 6845750"/>
              <a:gd name="connsiteX5" fmla="*/ 8311 w 2646837"/>
              <a:gd name="connsiteY5" fmla="*/ 6838749 h 6845750"/>
              <a:gd name="connsiteX6" fmla="*/ 0 w 2646837"/>
              <a:gd name="connsiteY6" fmla="*/ 1162031 h 6845750"/>
              <a:gd name="connsiteX0" fmla="*/ 0 w 2637211"/>
              <a:gd name="connsiteY0" fmla="*/ 1162031 h 6845750"/>
              <a:gd name="connsiteX1" fmla="*/ 1169470 w 2637211"/>
              <a:gd name="connsiteY1" fmla="*/ 1313 h 6845750"/>
              <a:gd name="connsiteX2" fmla="*/ 2598711 w 2637211"/>
              <a:gd name="connsiteY2" fmla="*/ 0 h 6845750"/>
              <a:gd name="connsiteX3" fmla="*/ 2637211 w 2637211"/>
              <a:gd name="connsiteY3" fmla="*/ 5017386 h 6845750"/>
              <a:gd name="connsiteX4" fmla="*/ 794959 w 2637211"/>
              <a:gd name="connsiteY4" fmla="*/ 6845750 h 6845750"/>
              <a:gd name="connsiteX5" fmla="*/ 8311 w 2637211"/>
              <a:gd name="connsiteY5" fmla="*/ 6838749 h 6845750"/>
              <a:gd name="connsiteX6" fmla="*/ 0 w 2637211"/>
              <a:gd name="connsiteY6" fmla="*/ 1162031 h 6845750"/>
              <a:gd name="connsiteX0" fmla="*/ 0 w 2656461"/>
              <a:gd name="connsiteY0" fmla="*/ 1162031 h 6845750"/>
              <a:gd name="connsiteX1" fmla="*/ 1169470 w 2656461"/>
              <a:gd name="connsiteY1" fmla="*/ 1313 h 6845750"/>
              <a:gd name="connsiteX2" fmla="*/ 2598711 w 2656461"/>
              <a:gd name="connsiteY2" fmla="*/ 0 h 6845750"/>
              <a:gd name="connsiteX3" fmla="*/ 2656461 w 2656461"/>
              <a:gd name="connsiteY3" fmla="*/ 5017386 h 6845750"/>
              <a:gd name="connsiteX4" fmla="*/ 794959 w 2656461"/>
              <a:gd name="connsiteY4" fmla="*/ 6845750 h 6845750"/>
              <a:gd name="connsiteX5" fmla="*/ 8311 w 2656461"/>
              <a:gd name="connsiteY5" fmla="*/ 6838749 h 6845750"/>
              <a:gd name="connsiteX6" fmla="*/ 0 w 2656461"/>
              <a:gd name="connsiteY6" fmla="*/ 1162031 h 6845750"/>
              <a:gd name="connsiteX0" fmla="*/ 0 w 2656461"/>
              <a:gd name="connsiteY0" fmla="*/ 1200533 h 6884252"/>
              <a:gd name="connsiteX1" fmla="*/ 1169470 w 2656461"/>
              <a:gd name="connsiteY1" fmla="*/ 39815 h 6884252"/>
              <a:gd name="connsiteX2" fmla="*/ 2627586 w 2656461"/>
              <a:gd name="connsiteY2" fmla="*/ 0 h 6884252"/>
              <a:gd name="connsiteX3" fmla="*/ 2656461 w 2656461"/>
              <a:gd name="connsiteY3" fmla="*/ 5055888 h 6884252"/>
              <a:gd name="connsiteX4" fmla="*/ 794959 w 2656461"/>
              <a:gd name="connsiteY4" fmla="*/ 6884252 h 6884252"/>
              <a:gd name="connsiteX5" fmla="*/ 8311 w 2656461"/>
              <a:gd name="connsiteY5" fmla="*/ 6877251 h 6884252"/>
              <a:gd name="connsiteX6" fmla="*/ 0 w 2656461"/>
              <a:gd name="connsiteY6" fmla="*/ 1200533 h 6884252"/>
              <a:gd name="connsiteX0" fmla="*/ 0 w 2656461"/>
              <a:gd name="connsiteY0" fmla="*/ 1171657 h 6855376"/>
              <a:gd name="connsiteX1" fmla="*/ 1169470 w 2656461"/>
              <a:gd name="connsiteY1" fmla="*/ 10939 h 6855376"/>
              <a:gd name="connsiteX2" fmla="*/ 2608336 w 2656461"/>
              <a:gd name="connsiteY2" fmla="*/ 0 h 6855376"/>
              <a:gd name="connsiteX3" fmla="*/ 2656461 w 2656461"/>
              <a:gd name="connsiteY3" fmla="*/ 5027012 h 6855376"/>
              <a:gd name="connsiteX4" fmla="*/ 794959 w 2656461"/>
              <a:gd name="connsiteY4" fmla="*/ 6855376 h 6855376"/>
              <a:gd name="connsiteX5" fmla="*/ 8311 w 2656461"/>
              <a:gd name="connsiteY5" fmla="*/ 6848375 h 6855376"/>
              <a:gd name="connsiteX6" fmla="*/ 0 w 2656461"/>
              <a:gd name="connsiteY6" fmla="*/ 1171657 h 6855376"/>
              <a:gd name="connsiteX0" fmla="*/ 0 w 2656461"/>
              <a:gd name="connsiteY0" fmla="*/ 1160718 h 6844437"/>
              <a:gd name="connsiteX1" fmla="*/ 1169470 w 2656461"/>
              <a:gd name="connsiteY1" fmla="*/ 0 h 6844437"/>
              <a:gd name="connsiteX2" fmla="*/ 2617962 w 2656461"/>
              <a:gd name="connsiteY2" fmla="*/ 8312 h 6844437"/>
              <a:gd name="connsiteX3" fmla="*/ 2656461 w 2656461"/>
              <a:gd name="connsiteY3" fmla="*/ 5016073 h 6844437"/>
              <a:gd name="connsiteX4" fmla="*/ 794959 w 2656461"/>
              <a:gd name="connsiteY4" fmla="*/ 6844437 h 6844437"/>
              <a:gd name="connsiteX5" fmla="*/ 8311 w 2656461"/>
              <a:gd name="connsiteY5" fmla="*/ 6837436 h 6844437"/>
              <a:gd name="connsiteX6" fmla="*/ 0 w 2656461"/>
              <a:gd name="connsiteY6" fmla="*/ 1160718 h 6844437"/>
              <a:gd name="connsiteX0" fmla="*/ 0 w 2646836"/>
              <a:gd name="connsiteY0" fmla="*/ 1160718 h 6844437"/>
              <a:gd name="connsiteX1" fmla="*/ 1169470 w 2646836"/>
              <a:gd name="connsiteY1" fmla="*/ 0 h 6844437"/>
              <a:gd name="connsiteX2" fmla="*/ 2617962 w 2646836"/>
              <a:gd name="connsiteY2" fmla="*/ 8312 h 6844437"/>
              <a:gd name="connsiteX3" fmla="*/ 2646836 w 2646836"/>
              <a:gd name="connsiteY3" fmla="*/ 5035323 h 6844437"/>
              <a:gd name="connsiteX4" fmla="*/ 794959 w 2646836"/>
              <a:gd name="connsiteY4" fmla="*/ 6844437 h 6844437"/>
              <a:gd name="connsiteX5" fmla="*/ 8311 w 2646836"/>
              <a:gd name="connsiteY5" fmla="*/ 6837436 h 6844437"/>
              <a:gd name="connsiteX6" fmla="*/ 0 w 2646836"/>
              <a:gd name="connsiteY6" fmla="*/ 1160718 h 6844437"/>
              <a:gd name="connsiteX0" fmla="*/ 0 w 2646836"/>
              <a:gd name="connsiteY0" fmla="*/ 1160718 h 6844437"/>
              <a:gd name="connsiteX1" fmla="*/ 1169470 w 2646836"/>
              <a:gd name="connsiteY1" fmla="*/ 0 h 6844437"/>
              <a:gd name="connsiteX2" fmla="*/ 2617962 w 2646836"/>
              <a:gd name="connsiteY2" fmla="*/ 8312 h 6844437"/>
              <a:gd name="connsiteX3" fmla="*/ 2646836 w 2646836"/>
              <a:gd name="connsiteY3" fmla="*/ 5035323 h 6844437"/>
              <a:gd name="connsiteX4" fmla="*/ 794959 w 2646836"/>
              <a:gd name="connsiteY4" fmla="*/ 6844437 h 6844437"/>
              <a:gd name="connsiteX5" fmla="*/ 8311 w 2646836"/>
              <a:gd name="connsiteY5" fmla="*/ 6837436 h 6844437"/>
              <a:gd name="connsiteX6" fmla="*/ 0 w 2646836"/>
              <a:gd name="connsiteY6" fmla="*/ 1160718 h 6844437"/>
              <a:gd name="connsiteX0" fmla="*/ 0 w 2685337"/>
              <a:gd name="connsiteY0" fmla="*/ 1160718 h 6844437"/>
              <a:gd name="connsiteX1" fmla="*/ 1169470 w 2685337"/>
              <a:gd name="connsiteY1" fmla="*/ 0 h 6844437"/>
              <a:gd name="connsiteX2" fmla="*/ 2617962 w 2685337"/>
              <a:gd name="connsiteY2" fmla="*/ 8312 h 6844437"/>
              <a:gd name="connsiteX3" fmla="*/ 2685337 w 2685337"/>
              <a:gd name="connsiteY3" fmla="*/ 5054573 h 6844437"/>
              <a:gd name="connsiteX4" fmla="*/ 794959 w 2685337"/>
              <a:gd name="connsiteY4" fmla="*/ 6844437 h 6844437"/>
              <a:gd name="connsiteX5" fmla="*/ 8311 w 2685337"/>
              <a:gd name="connsiteY5" fmla="*/ 6837436 h 6844437"/>
              <a:gd name="connsiteX6" fmla="*/ 0 w 2685337"/>
              <a:gd name="connsiteY6" fmla="*/ 1160718 h 6844437"/>
              <a:gd name="connsiteX0" fmla="*/ 0 w 2637211"/>
              <a:gd name="connsiteY0" fmla="*/ 1160718 h 6844437"/>
              <a:gd name="connsiteX1" fmla="*/ 1169470 w 2637211"/>
              <a:gd name="connsiteY1" fmla="*/ 0 h 6844437"/>
              <a:gd name="connsiteX2" fmla="*/ 2617962 w 2637211"/>
              <a:gd name="connsiteY2" fmla="*/ 8312 h 6844437"/>
              <a:gd name="connsiteX3" fmla="*/ 2637211 w 2637211"/>
              <a:gd name="connsiteY3" fmla="*/ 5093074 h 6844437"/>
              <a:gd name="connsiteX4" fmla="*/ 794959 w 2637211"/>
              <a:gd name="connsiteY4" fmla="*/ 6844437 h 6844437"/>
              <a:gd name="connsiteX5" fmla="*/ 8311 w 2637211"/>
              <a:gd name="connsiteY5" fmla="*/ 6837436 h 6844437"/>
              <a:gd name="connsiteX6" fmla="*/ 0 w 2637211"/>
              <a:gd name="connsiteY6" fmla="*/ 1160718 h 6844437"/>
              <a:gd name="connsiteX0" fmla="*/ 0 w 2637211"/>
              <a:gd name="connsiteY0" fmla="*/ 1160718 h 6844437"/>
              <a:gd name="connsiteX1" fmla="*/ 1207971 w 2637211"/>
              <a:gd name="connsiteY1" fmla="*/ 0 h 6844437"/>
              <a:gd name="connsiteX2" fmla="*/ 2617962 w 2637211"/>
              <a:gd name="connsiteY2" fmla="*/ 8312 h 6844437"/>
              <a:gd name="connsiteX3" fmla="*/ 2637211 w 2637211"/>
              <a:gd name="connsiteY3" fmla="*/ 5093074 h 6844437"/>
              <a:gd name="connsiteX4" fmla="*/ 794959 w 2637211"/>
              <a:gd name="connsiteY4" fmla="*/ 6844437 h 6844437"/>
              <a:gd name="connsiteX5" fmla="*/ 8311 w 2637211"/>
              <a:gd name="connsiteY5" fmla="*/ 6837436 h 6844437"/>
              <a:gd name="connsiteX6" fmla="*/ 0 w 2637211"/>
              <a:gd name="connsiteY6" fmla="*/ 1160718 h 6844437"/>
              <a:gd name="connsiteX0" fmla="*/ 0 w 2637211"/>
              <a:gd name="connsiteY0" fmla="*/ 1122217 h 6844437"/>
              <a:gd name="connsiteX1" fmla="*/ 1207971 w 2637211"/>
              <a:gd name="connsiteY1" fmla="*/ 0 h 6844437"/>
              <a:gd name="connsiteX2" fmla="*/ 2617962 w 2637211"/>
              <a:gd name="connsiteY2" fmla="*/ 8312 h 6844437"/>
              <a:gd name="connsiteX3" fmla="*/ 2637211 w 2637211"/>
              <a:gd name="connsiteY3" fmla="*/ 5093074 h 6844437"/>
              <a:gd name="connsiteX4" fmla="*/ 794959 w 2637211"/>
              <a:gd name="connsiteY4" fmla="*/ 6844437 h 6844437"/>
              <a:gd name="connsiteX5" fmla="*/ 8311 w 2637211"/>
              <a:gd name="connsiteY5" fmla="*/ 6837436 h 6844437"/>
              <a:gd name="connsiteX6" fmla="*/ 0 w 2637211"/>
              <a:gd name="connsiteY6" fmla="*/ 1122217 h 6844437"/>
              <a:gd name="connsiteX0" fmla="*/ 0 w 2637211"/>
              <a:gd name="connsiteY0" fmla="*/ 1122217 h 6844437"/>
              <a:gd name="connsiteX1" fmla="*/ 1198346 w 2637211"/>
              <a:gd name="connsiteY1" fmla="*/ 0 h 6844437"/>
              <a:gd name="connsiteX2" fmla="*/ 2617962 w 2637211"/>
              <a:gd name="connsiteY2" fmla="*/ 8312 h 6844437"/>
              <a:gd name="connsiteX3" fmla="*/ 2637211 w 2637211"/>
              <a:gd name="connsiteY3" fmla="*/ 5093074 h 6844437"/>
              <a:gd name="connsiteX4" fmla="*/ 794959 w 2637211"/>
              <a:gd name="connsiteY4" fmla="*/ 6844437 h 6844437"/>
              <a:gd name="connsiteX5" fmla="*/ 8311 w 2637211"/>
              <a:gd name="connsiteY5" fmla="*/ 6837436 h 6844437"/>
              <a:gd name="connsiteX6" fmla="*/ 0 w 2637211"/>
              <a:gd name="connsiteY6" fmla="*/ 1122217 h 6844437"/>
              <a:gd name="connsiteX0" fmla="*/ 0 w 2637211"/>
              <a:gd name="connsiteY0" fmla="*/ 1152406 h 6874626"/>
              <a:gd name="connsiteX1" fmla="*/ 1198346 w 2637211"/>
              <a:gd name="connsiteY1" fmla="*/ 30189 h 6874626"/>
              <a:gd name="connsiteX2" fmla="*/ 2627587 w 2637211"/>
              <a:gd name="connsiteY2" fmla="*/ 0 h 6874626"/>
              <a:gd name="connsiteX3" fmla="*/ 2637211 w 2637211"/>
              <a:gd name="connsiteY3" fmla="*/ 5123263 h 6874626"/>
              <a:gd name="connsiteX4" fmla="*/ 794959 w 2637211"/>
              <a:gd name="connsiteY4" fmla="*/ 6874626 h 6874626"/>
              <a:gd name="connsiteX5" fmla="*/ 8311 w 2637211"/>
              <a:gd name="connsiteY5" fmla="*/ 6867625 h 6874626"/>
              <a:gd name="connsiteX6" fmla="*/ 0 w 2637211"/>
              <a:gd name="connsiteY6" fmla="*/ 1152406 h 6874626"/>
              <a:gd name="connsiteX0" fmla="*/ 0 w 2637211"/>
              <a:gd name="connsiteY0" fmla="*/ 1142781 h 6865001"/>
              <a:gd name="connsiteX1" fmla="*/ 1198346 w 2637211"/>
              <a:gd name="connsiteY1" fmla="*/ 20564 h 6865001"/>
              <a:gd name="connsiteX2" fmla="*/ 2627587 w 2637211"/>
              <a:gd name="connsiteY2" fmla="*/ 0 h 6865001"/>
              <a:gd name="connsiteX3" fmla="*/ 2637211 w 2637211"/>
              <a:gd name="connsiteY3" fmla="*/ 5113638 h 6865001"/>
              <a:gd name="connsiteX4" fmla="*/ 794959 w 2637211"/>
              <a:gd name="connsiteY4" fmla="*/ 6865001 h 6865001"/>
              <a:gd name="connsiteX5" fmla="*/ 8311 w 2637211"/>
              <a:gd name="connsiteY5" fmla="*/ 6858000 h 6865001"/>
              <a:gd name="connsiteX6" fmla="*/ 0 w 2637211"/>
              <a:gd name="connsiteY6" fmla="*/ 1142781 h 6865001"/>
              <a:gd name="connsiteX0" fmla="*/ 0 w 2637211"/>
              <a:gd name="connsiteY0" fmla="*/ 1142781 h 6865001"/>
              <a:gd name="connsiteX1" fmla="*/ 1198347 w 2637211"/>
              <a:gd name="connsiteY1" fmla="*/ 7117 h 6865001"/>
              <a:gd name="connsiteX2" fmla="*/ 2627587 w 2637211"/>
              <a:gd name="connsiteY2" fmla="*/ 0 h 6865001"/>
              <a:gd name="connsiteX3" fmla="*/ 2637211 w 2637211"/>
              <a:gd name="connsiteY3" fmla="*/ 5113638 h 6865001"/>
              <a:gd name="connsiteX4" fmla="*/ 794959 w 2637211"/>
              <a:gd name="connsiteY4" fmla="*/ 6865001 h 6865001"/>
              <a:gd name="connsiteX5" fmla="*/ 8311 w 2637211"/>
              <a:gd name="connsiteY5" fmla="*/ 6858000 h 6865001"/>
              <a:gd name="connsiteX6" fmla="*/ 0 w 2637211"/>
              <a:gd name="connsiteY6" fmla="*/ 1142781 h 6865001"/>
              <a:gd name="connsiteX0" fmla="*/ 0 w 2637211"/>
              <a:gd name="connsiteY0" fmla="*/ 1129334 h 6865001"/>
              <a:gd name="connsiteX1" fmla="*/ 1198347 w 2637211"/>
              <a:gd name="connsiteY1" fmla="*/ 7117 h 6865001"/>
              <a:gd name="connsiteX2" fmla="*/ 2627587 w 2637211"/>
              <a:gd name="connsiteY2" fmla="*/ 0 h 6865001"/>
              <a:gd name="connsiteX3" fmla="*/ 2637211 w 2637211"/>
              <a:gd name="connsiteY3" fmla="*/ 5113638 h 6865001"/>
              <a:gd name="connsiteX4" fmla="*/ 794959 w 2637211"/>
              <a:gd name="connsiteY4" fmla="*/ 6865001 h 6865001"/>
              <a:gd name="connsiteX5" fmla="*/ 8311 w 2637211"/>
              <a:gd name="connsiteY5" fmla="*/ 6858000 h 6865001"/>
              <a:gd name="connsiteX6" fmla="*/ 0 w 2637211"/>
              <a:gd name="connsiteY6" fmla="*/ 1129334 h 6865001"/>
              <a:gd name="connsiteX0" fmla="*/ 0 w 2637211"/>
              <a:gd name="connsiteY0" fmla="*/ 1129334 h 6865001"/>
              <a:gd name="connsiteX1" fmla="*/ 1205071 w 2637211"/>
              <a:gd name="connsiteY1" fmla="*/ 393 h 6865001"/>
              <a:gd name="connsiteX2" fmla="*/ 2627587 w 2637211"/>
              <a:gd name="connsiteY2" fmla="*/ 0 h 6865001"/>
              <a:gd name="connsiteX3" fmla="*/ 2637211 w 2637211"/>
              <a:gd name="connsiteY3" fmla="*/ 5113638 h 6865001"/>
              <a:gd name="connsiteX4" fmla="*/ 794959 w 2637211"/>
              <a:gd name="connsiteY4" fmla="*/ 6865001 h 6865001"/>
              <a:gd name="connsiteX5" fmla="*/ 8311 w 2637211"/>
              <a:gd name="connsiteY5" fmla="*/ 6858000 h 6865001"/>
              <a:gd name="connsiteX6" fmla="*/ 0 w 2637211"/>
              <a:gd name="connsiteY6" fmla="*/ 1129334 h 6865001"/>
              <a:gd name="connsiteX0" fmla="*/ 0 w 2637211"/>
              <a:gd name="connsiteY0" fmla="*/ 1129334 h 6865001"/>
              <a:gd name="connsiteX1" fmla="*/ 1153968 w 2637211"/>
              <a:gd name="connsiteY1" fmla="*/ 2218 h 6865001"/>
              <a:gd name="connsiteX2" fmla="*/ 2627587 w 2637211"/>
              <a:gd name="connsiteY2" fmla="*/ 0 h 6865001"/>
              <a:gd name="connsiteX3" fmla="*/ 2637211 w 2637211"/>
              <a:gd name="connsiteY3" fmla="*/ 5113638 h 6865001"/>
              <a:gd name="connsiteX4" fmla="*/ 794959 w 2637211"/>
              <a:gd name="connsiteY4" fmla="*/ 6865001 h 6865001"/>
              <a:gd name="connsiteX5" fmla="*/ 8311 w 2637211"/>
              <a:gd name="connsiteY5" fmla="*/ 6858000 h 6865001"/>
              <a:gd name="connsiteX6" fmla="*/ 0 w 2637211"/>
              <a:gd name="connsiteY6" fmla="*/ 1129334 h 6865001"/>
              <a:gd name="connsiteX0" fmla="*/ 0 w 2637211"/>
              <a:gd name="connsiteY0" fmla="*/ 1145368 h 6881035"/>
              <a:gd name="connsiteX1" fmla="*/ 1250702 w 2637211"/>
              <a:gd name="connsiteY1" fmla="*/ 0 h 6881035"/>
              <a:gd name="connsiteX2" fmla="*/ 2627587 w 2637211"/>
              <a:gd name="connsiteY2" fmla="*/ 16034 h 6881035"/>
              <a:gd name="connsiteX3" fmla="*/ 2637211 w 2637211"/>
              <a:gd name="connsiteY3" fmla="*/ 5129672 h 6881035"/>
              <a:gd name="connsiteX4" fmla="*/ 794959 w 2637211"/>
              <a:gd name="connsiteY4" fmla="*/ 6881035 h 6881035"/>
              <a:gd name="connsiteX5" fmla="*/ 8311 w 2637211"/>
              <a:gd name="connsiteY5" fmla="*/ 6874034 h 6881035"/>
              <a:gd name="connsiteX6" fmla="*/ 0 w 2637211"/>
              <a:gd name="connsiteY6" fmla="*/ 1145368 h 6881035"/>
              <a:gd name="connsiteX0" fmla="*/ 0 w 2637211"/>
              <a:gd name="connsiteY0" fmla="*/ 1129334 h 6865001"/>
              <a:gd name="connsiteX1" fmla="*/ 1159445 w 2637211"/>
              <a:gd name="connsiteY1" fmla="*/ 5868 h 6865001"/>
              <a:gd name="connsiteX2" fmla="*/ 2627587 w 2637211"/>
              <a:gd name="connsiteY2" fmla="*/ 0 h 6865001"/>
              <a:gd name="connsiteX3" fmla="*/ 2637211 w 2637211"/>
              <a:gd name="connsiteY3" fmla="*/ 5113638 h 6865001"/>
              <a:gd name="connsiteX4" fmla="*/ 794959 w 2637211"/>
              <a:gd name="connsiteY4" fmla="*/ 6865001 h 6865001"/>
              <a:gd name="connsiteX5" fmla="*/ 8311 w 2637211"/>
              <a:gd name="connsiteY5" fmla="*/ 6858000 h 6865001"/>
              <a:gd name="connsiteX6" fmla="*/ 0 w 2637211"/>
              <a:gd name="connsiteY6" fmla="*/ 1129334 h 6865001"/>
              <a:gd name="connsiteX0" fmla="*/ 0 w 2637211"/>
              <a:gd name="connsiteY0" fmla="*/ 1129334 h 6865001"/>
              <a:gd name="connsiteX1" fmla="*/ 1155796 w 2637211"/>
              <a:gd name="connsiteY1" fmla="*/ 392 h 6865001"/>
              <a:gd name="connsiteX2" fmla="*/ 2627587 w 2637211"/>
              <a:gd name="connsiteY2" fmla="*/ 0 h 6865001"/>
              <a:gd name="connsiteX3" fmla="*/ 2637211 w 2637211"/>
              <a:gd name="connsiteY3" fmla="*/ 5113638 h 6865001"/>
              <a:gd name="connsiteX4" fmla="*/ 794959 w 2637211"/>
              <a:gd name="connsiteY4" fmla="*/ 6865001 h 6865001"/>
              <a:gd name="connsiteX5" fmla="*/ 8311 w 2637211"/>
              <a:gd name="connsiteY5" fmla="*/ 6858000 h 6865001"/>
              <a:gd name="connsiteX6" fmla="*/ 0 w 2637211"/>
              <a:gd name="connsiteY6" fmla="*/ 1129334 h 6865001"/>
              <a:gd name="connsiteX0" fmla="*/ 135917 w 2628941"/>
              <a:gd name="connsiteY0" fmla="*/ 1182264 h 6865001"/>
              <a:gd name="connsiteX1" fmla="*/ 1147526 w 2628941"/>
              <a:gd name="connsiteY1" fmla="*/ 392 h 6865001"/>
              <a:gd name="connsiteX2" fmla="*/ 2619317 w 2628941"/>
              <a:gd name="connsiteY2" fmla="*/ 0 h 6865001"/>
              <a:gd name="connsiteX3" fmla="*/ 2628941 w 2628941"/>
              <a:gd name="connsiteY3" fmla="*/ 5113638 h 6865001"/>
              <a:gd name="connsiteX4" fmla="*/ 786689 w 2628941"/>
              <a:gd name="connsiteY4" fmla="*/ 6865001 h 6865001"/>
              <a:gd name="connsiteX5" fmla="*/ 41 w 2628941"/>
              <a:gd name="connsiteY5" fmla="*/ 6858000 h 6865001"/>
              <a:gd name="connsiteX6" fmla="*/ 135917 w 2628941"/>
              <a:gd name="connsiteY6" fmla="*/ 1182264 h 6865001"/>
              <a:gd name="connsiteX0" fmla="*/ 70244 w 2628974"/>
              <a:gd name="connsiteY0" fmla="*/ 1114733 h 6865001"/>
              <a:gd name="connsiteX1" fmla="*/ 1147559 w 2628974"/>
              <a:gd name="connsiteY1" fmla="*/ 392 h 6865001"/>
              <a:gd name="connsiteX2" fmla="*/ 2619350 w 2628974"/>
              <a:gd name="connsiteY2" fmla="*/ 0 h 6865001"/>
              <a:gd name="connsiteX3" fmla="*/ 2628974 w 2628974"/>
              <a:gd name="connsiteY3" fmla="*/ 5113638 h 6865001"/>
              <a:gd name="connsiteX4" fmla="*/ 786722 w 2628974"/>
              <a:gd name="connsiteY4" fmla="*/ 6865001 h 6865001"/>
              <a:gd name="connsiteX5" fmla="*/ 74 w 2628974"/>
              <a:gd name="connsiteY5" fmla="*/ 6858000 h 6865001"/>
              <a:gd name="connsiteX6" fmla="*/ 70244 w 2628974"/>
              <a:gd name="connsiteY6" fmla="*/ 1114733 h 6865001"/>
              <a:gd name="connsiteX0" fmla="*/ 0 w 2649987"/>
              <a:gd name="connsiteY0" fmla="*/ 1164012 h 6865001"/>
              <a:gd name="connsiteX1" fmla="*/ 1168572 w 2649987"/>
              <a:gd name="connsiteY1" fmla="*/ 392 h 6865001"/>
              <a:gd name="connsiteX2" fmla="*/ 2640363 w 2649987"/>
              <a:gd name="connsiteY2" fmla="*/ 0 h 6865001"/>
              <a:gd name="connsiteX3" fmla="*/ 2649987 w 2649987"/>
              <a:gd name="connsiteY3" fmla="*/ 5113638 h 6865001"/>
              <a:gd name="connsiteX4" fmla="*/ 807735 w 2649987"/>
              <a:gd name="connsiteY4" fmla="*/ 6865001 h 6865001"/>
              <a:gd name="connsiteX5" fmla="*/ 21087 w 2649987"/>
              <a:gd name="connsiteY5" fmla="*/ 6858000 h 6865001"/>
              <a:gd name="connsiteX6" fmla="*/ 0 w 2649987"/>
              <a:gd name="connsiteY6" fmla="*/ 1164012 h 6865001"/>
              <a:gd name="connsiteX0" fmla="*/ 0 w 2649987"/>
              <a:gd name="connsiteY0" fmla="*/ 1164012 h 6865001"/>
              <a:gd name="connsiteX1" fmla="*/ 1221502 w 2649987"/>
              <a:gd name="connsiteY1" fmla="*/ 20468 h 6865001"/>
              <a:gd name="connsiteX2" fmla="*/ 2640363 w 2649987"/>
              <a:gd name="connsiteY2" fmla="*/ 0 h 6865001"/>
              <a:gd name="connsiteX3" fmla="*/ 2649987 w 2649987"/>
              <a:gd name="connsiteY3" fmla="*/ 5113638 h 6865001"/>
              <a:gd name="connsiteX4" fmla="*/ 807735 w 2649987"/>
              <a:gd name="connsiteY4" fmla="*/ 6865001 h 6865001"/>
              <a:gd name="connsiteX5" fmla="*/ 21087 w 2649987"/>
              <a:gd name="connsiteY5" fmla="*/ 6858000 h 6865001"/>
              <a:gd name="connsiteX6" fmla="*/ 0 w 2649987"/>
              <a:gd name="connsiteY6" fmla="*/ 1164012 h 6865001"/>
              <a:gd name="connsiteX0" fmla="*/ 0 w 2649987"/>
              <a:gd name="connsiteY0" fmla="*/ 1164012 h 6865001"/>
              <a:gd name="connsiteX1" fmla="*/ 1168574 w 2649987"/>
              <a:gd name="connsiteY1" fmla="*/ 392 h 6865001"/>
              <a:gd name="connsiteX2" fmla="*/ 2640363 w 2649987"/>
              <a:gd name="connsiteY2" fmla="*/ 0 h 6865001"/>
              <a:gd name="connsiteX3" fmla="*/ 2649987 w 2649987"/>
              <a:gd name="connsiteY3" fmla="*/ 5113638 h 6865001"/>
              <a:gd name="connsiteX4" fmla="*/ 807735 w 2649987"/>
              <a:gd name="connsiteY4" fmla="*/ 6865001 h 6865001"/>
              <a:gd name="connsiteX5" fmla="*/ 21087 w 2649987"/>
              <a:gd name="connsiteY5" fmla="*/ 6858000 h 6865001"/>
              <a:gd name="connsiteX6" fmla="*/ 0 w 2649987"/>
              <a:gd name="connsiteY6" fmla="*/ 1164012 h 6865001"/>
              <a:gd name="connsiteX0" fmla="*/ 1531 w 2651518"/>
              <a:gd name="connsiteY0" fmla="*/ 1164012 h 6865001"/>
              <a:gd name="connsiteX1" fmla="*/ 1170105 w 2651518"/>
              <a:gd name="connsiteY1" fmla="*/ 392 h 6865001"/>
              <a:gd name="connsiteX2" fmla="*/ 2641894 w 2651518"/>
              <a:gd name="connsiteY2" fmla="*/ 0 h 6865001"/>
              <a:gd name="connsiteX3" fmla="*/ 2651518 w 2651518"/>
              <a:gd name="connsiteY3" fmla="*/ 5113638 h 6865001"/>
              <a:gd name="connsiteX4" fmla="*/ 809266 w 2651518"/>
              <a:gd name="connsiteY4" fmla="*/ 6865001 h 6865001"/>
              <a:gd name="connsiteX5" fmla="*/ 716 w 2651518"/>
              <a:gd name="connsiteY5" fmla="*/ 6859826 h 6865001"/>
              <a:gd name="connsiteX6" fmla="*/ 1531 w 2651518"/>
              <a:gd name="connsiteY6" fmla="*/ 1164012 h 6865001"/>
              <a:gd name="connsiteX0" fmla="*/ 1531 w 2651518"/>
              <a:gd name="connsiteY0" fmla="*/ 1164012 h 6859826"/>
              <a:gd name="connsiteX1" fmla="*/ 1170105 w 2651518"/>
              <a:gd name="connsiteY1" fmla="*/ 392 h 6859826"/>
              <a:gd name="connsiteX2" fmla="*/ 2641894 w 2651518"/>
              <a:gd name="connsiteY2" fmla="*/ 0 h 6859826"/>
              <a:gd name="connsiteX3" fmla="*/ 2651518 w 2651518"/>
              <a:gd name="connsiteY3" fmla="*/ 5113638 h 6859826"/>
              <a:gd name="connsiteX4" fmla="*/ 785539 w 2651518"/>
              <a:gd name="connsiteY4" fmla="*/ 6808421 h 6859826"/>
              <a:gd name="connsiteX5" fmla="*/ 716 w 2651518"/>
              <a:gd name="connsiteY5" fmla="*/ 6859826 h 6859826"/>
              <a:gd name="connsiteX6" fmla="*/ 1531 w 2651518"/>
              <a:gd name="connsiteY6" fmla="*/ 1164012 h 6859826"/>
              <a:gd name="connsiteX0" fmla="*/ 1531 w 2651518"/>
              <a:gd name="connsiteY0" fmla="*/ 1164012 h 6859826"/>
              <a:gd name="connsiteX1" fmla="*/ 1170105 w 2651518"/>
              <a:gd name="connsiteY1" fmla="*/ 392 h 6859826"/>
              <a:gd name="connsiteX2" fmla="*/ 2641894 w 2651518"/>
              <a:gd name="connsiteY2" fmla="*/ 0 h 6859826"/>
              <a:gd name="connsiteX3" fmla="*/ 2651518 w 2651518"/>
              <a:gd name="connsiteY3" fmla="*/ 5113638 h 6859826"/>
              <a:gd name="connsiteX4" fmla="*/ 670554 w 2651518"/>
              <a:gd name="connsiteY4" fmla="*/ 6744541 h 6859826"/>
              <a:gd name="connsiteX5" fmla="*/ 716 w 2651518"/>
              <a:gd name="connsiteY5" fmla="*/ 6859826 h 6859826"/>
              <a:gd name="connsiteX6" fmla="*/ 1531 w 2651518"/>
              <a:gd name="connsiteY6" fmla="*/ 1164012 h 6859826"/>
              <a:gd name="connsiteX0" fmla="*/ 1531 w 2651518"/>
              <a:gd name="connsiteY0" fmla="*/ 1164012 h 6859826"/>
              <a:gd name="connsiteX1" fmla="*/ 1170105 w 2651518"/>
              <a:gd name="connsiteY1" fmla="*/ 392 h 6859826"/>
              <a:gd name="connsiteX2" fmla="*/ 2641894 w 2651518"/>
              <a:gd name="connsiteY2" fmla="*/ 0 h 6859826"/>
              <a:gd name="connsiteX3" fmla="*/ 2651518 w 2651518"/>
              <a:gd name="connsiteY3" fmla="*/ 5113638 h 6859826"/>
              <a:gd name="connsiteX4" fmla="*/ 769112 w 2651518"/>
              <a:gd name="connsiteY4" fmla="*/ 6857700 h 6859826"/>
              <a:gd name="connsiteX5" fmla="*/ 716 w 2651518"/>
              <a:gd name="connsiteY5" fmla="*/ 6859826 h 6859826"/>
              <a:gd name="connsiteX6" fmla="*/ 1531 w 2651518"/>
              <a:gd name="connsiteY6" fmla="*/ 1164012 h 6859826"/>
              <a:gd name="connsiteX0" fmla="*/ 1531 w 2641975"/>
              <a:gd name="connsiteY0" fmla="*/ 1164012 h 6859826"/>
              <a:gd name="connsiteX1" fmla="*/ 1170105 w 2641975"/>
              <a:gd name="connsiteY1" fmla="*/ 392 h 6859826"/>
              <a:gd name="connsiteX2" fmla="*/ 2641894 w 2641975"/>
              <a:gd name="connsiteY2" fmla="*/ 0 h 6859826"/>
              <a:gd name="connsiteX3" fmla="*/ 2565736 w 2641975"/>
              <a:gd name="connsiteY3" fmla="*/ 5033332 h 6859826"/>
              <a:gd name="connsiteX4" fmla="*/ 769112 w 2641975"/>
              <a:gd name="connsiteY4" fmla="*/ 6857700 h 6859826"/>
              <a:gd name="connsiteX5" fmla="*/ 716 w 2641975"/>
              <a:gd name="connsiteY5" fmla="*/ 6859826 h 6859826"/>
              <a:gd name="connsiteX6" fmla="*/ 1531 w 2641975"/>
              <a:gd name="connsiteY6" fmla="*/ 1164012 h 6859826"/>
              <a:gd name="connsiteX0" fmla="*/ 1531 w 2642134"/>
              <a:gd name="connsiteY0" fmla="*/ 1164012 h 6859826"/>
              <a:gd name="connsiteX1" fmla="*/ 1170105 w 2642134"/>
              <a:gd name="connsiteY1" fmla="*/ 392 h 6859826"/>
              <a:gd name="connsiteX2" fmla="*/ 2641894 w 2642134"/>
              <a:gd name="connsiteY2" fmla="*/ 0 h 6859826"/>
              <a:gd name="connsiteX3" fmla="*/ 2627791 w 2642134"/>
              <a:gd name="connsiteY3" fmla="*/ 5073485 h 6859826"/>
              <a:gd name="connsiteX4" fmla="*/ 769112 w 2642134"/>
              <a:gd name="connsiteY4" fmla="*/ 6857700 h 6859826"/>
              <a:gd name="connsiteX5" fmla="*/ 716 w 2642134"/>
              <a:gd name="connsiteY5" fmla="*/ 6859826 h 6859826"/>
              <a:gd name="connsiteX6" fmla="*/ 1531 w 2642134"/>
              <a:gd name="connsiteY6" fmla="*/ 1164012 h 6859826"/>
              <a:gd name="connsiteX0" fmla="*/ 1531 w 2631212"/>
              <a:gd name="connsiteY0" fmla="*/ 1164012 h 6859826"/>
              <a:gd name="connsiteX1" fmla="*/ 1170105 w 2631212"/>
              <a:gd name="connsiteY1" fmla="*/ 392 h 6859826"/>
              <a:gd name="connsiteX2" fmla="*/ 2630843 w 2631212"/>
              <a:gd name="connsiteY2" fmla="*/ 0 h 6859826"/>
              <a:gd name="connsiteX3" fmla="*/ 2627791 w 2631212"/>
              <a:gd name="connsiteY3" fmla="*/ 5073485 h 6859826"/>
              <a:gd name="connsiteX4" fmla="*/ 769112 w 2631212"/>
              <a:gd name="connsiteY4" fmla="*/ 6857700 h 6859826"/>
              <a:gd name="connsiteX5" fmla="*/ 716 w 2631212"/>
              <a:gd name="connsiteY5" fmla="*/ 6859826 h 6859826"/>
              <a:gd name="connsiteX6" fmla="*/ 1531 w 2631212"/>
              <a:gd name="connsiteY6" fmla="*/ 1164012 h 6859826"/>
              <a:gd name="connsiteX0" fmla="*/ 1531 w 2631212"/>
              <a:gd name="connsiteY0" fmla="*/ 1164012 h 6859826"/>
              <a:gd name="connsiteX1" fmla="*/ 1170105 w 2631212"/>
              <a:gd name="connsiteY1" fmla="*/ 392 h 6859826"/>
              <a:gd name="connsiteX2" fmla="*/ 2630843 w 2631212"/>
              <a:gd name="connsiteY2" fmla="*/ 0 h 6859826"/>
              <a:gd name="connsiteX3" fmla="*/ 2627791 w 2631212"/>
              <a:gd name="connsiteY3" fmla="*/ 4347837 h 6859826"/>
              <a:gd name="connsiteX4" fmla="*/ 769112 w 2631212"/>
              <a:gd name="connsiteY4" fmla="*/ 6857700 h 6859826"/>
              <a:gd name="connsiteX5" fmla="*/ 716 w 2631212"/>
              <a:gd name="connsiteY5" fmla="*/ 6859826 h 6859826"/>
              <a:gd name="connsiteX6" fmla="*/ 1531 w 2631212"/>
              <a:gd name="connsiteY6" fmla="*/ 1164012 h 6859826"/>
              <a:gd name="connsiteX0" fmla="*/ 1531 w 2631212"/>
              <a:gd name="connsiteY0" fmla="*/ 1164012 h 6859826"/>
              <a:gd name="connsiteX1" fmla="*/ 1170105 w 2631212"/>
              <a:gd name="connsiteY1" fmla="*/ 392 h 6859826"/>
              <a:gd name="connsiteX2" fmla="*/ 2630843 w 2631212"/>
              <a:gd name="connsiteY2" fmla="*/ 0 h 6859826"/>
              <a:gd name="connsiteX3" fmla="*/ 2627791 w 2631212"/>
              <a:gd name="connsiteY3" fmla="*/ 4347837 h 6859826"/>
              <a:gd name="connsiteX4" fmla="*/ 374829 w 2631212"/>
              <a:gd name="connsiteY4" fmla="*/ 6832533 h 6859826"/>
              <a:gd name="connsiteX5" fmla="*/ 716 w 2631212"/>
              <a:gd name="connsiteY5" fmla="*/ 6859826 h 6859826"/>
              <a:gd name="connsiteX6" fmla="*/ 1531 w 2631212"/>
              <a:gd name="connsiteY6" fmla="*/ 1164012 h 6859826"/>
              <a:gd name="connsiteX0" fmla="*/ 1531 w 2631212"/>
              <a:gd name="connsiteY0" fmla="*/ 1164012 h 6859826"/>
              <a:gd name="connsiteX1" fmla="*/ 1170105 w 2631212"/>
              <a:gd name="connsiteY1" fmla="*/ 392 h 6859826"/>
              <a:gd name="connsiteX2" fmla="*/ 2630843 w 2631212"/>
              <a:gd name="connsiteY2" fmla="*/ 0 h 6859826"/>
              <a:gd name="connsiteX3" fmla="*/ 2627791 w 2631212"/>
              <a:gd name="connsiteY3" fmla="*/ 4347837 h 6859826"/>
              <a:gd name="connsiteX4" fmla="*/ 716 w 2631212"/>
              <a:gd name="connsiteY4" fmla="*/ 6859826 h 6859826"/>
              <a:gd name="connsiteX5" fmla="*/ 1531 w 2631212"/>
              <a:gd name="connsiteY5" fmla="*/ 1164012 h 6859826"/>
              <a:gd name="connsiteX0" fmla="*/ 1531 w 2631212"/>
              <a:gd name="connsiteY0" fmla="*/ 1164012 h 6859826"/>
              <a:gd name="connsiteX1" fmla="*/ 1606333 w 2631212"/>
              <a:gd name="connsiteY1" fmla="*/ 4586 h 6859826"/>
              <a:gd name="connsiteX2" fmla="*/ 2630843 w 2631212"/>
              <a:gd name="connsiteY2" fmla="*/ 0 h 6859826"/>
              <a:gd name="connsiteX3" fmla="*/ 2627791 w 2631212"/>
              <a:gd name="connsiteY3" fmla="*/ 4347837 h 6859826"/>
              <a:gd name="connsiteX4" fmla="*/ 716 w 2631212"/>
              <a:gd name="connsiteY4" fmla="*/ 6859826 h 6859826"/>
              <a:gd name="connsiteX5" fmla="*/ 1531 w 2631212"/>
              <a:gd name="connsiteY5" fmla="*/ 1164012 h 6859826"/>
              <a:gd name="connsiteX0" fmla="*/ 1531 w 2631212"/>
              <a:gd name="connsiteY0" fmla="*/ 1612823 h 6859826"/>
              <a:gd name="connsiteX1" fmla="*/ 1606333 w 2631212"/>
              <a:gd name="connsiteY1" fmla="*/ 4586 h 6859826"/>
              <a:gd name="connsiteX2" fmla="*/ 2630843 w 2631212"/>
              <a:gd name="connsiteY2" fmla="*/ 0 h 6859826"/>
              <a:gd name="connsiteX3" fmla="*/ 2627791 w 2631212"/>
              <a:gd name="connsiteY3" fmla="*/ 4347837 h 6859826"/>
              <a:gd name="connsiteX4" fmla="*/ 716 w 2631212"/>
              <a:gd name="connsiteY4" fmla="*/ 6859826 h 6859826"/>
              <a:gd name="connsiteX5" fmla="*/ 1531 w 2631212"/>
              <a:gd name="connsiteY5" fmla="*/ 1612823 h 6859826"/>
              <a:gd name="connsiteX0" fmla="*/ 1531 w 2631212"/>
              <a:gd name="connsiteY0" fmla="*/ 1612823 h 6859826"/>
              <a:gd name="connsiteX1" fmla="*/ 1279164 w 2631212"/>
              <a:gd name="connsiteY1" fmla="*/ 392 h 6859826"/>
              <a:gd name="connsiteX2" fmla="*/ 2630843 w 2631212"/>
              <a:gd name="connsiteY2" fmla="*/ 0 h 6859826"/>
              <a:gd name="connsiteX3" fmla="*/ 2627791 w 2631212"/>
              <a:gd name="connsiteY3" fmla="*/ 4347837 h 6859826"/>
              <a:gd name="connsiteX4" fmla="*/ 716 w 2631212"/>
              <a:gd name="connsiteY4" fmla="*/ 6859826 h 6859826"/>
              <a:gd name="connsiteX5" fmla="*/ 1531 w 2631212"/>
              <a:gd name="connsiteY5" fmla="*/ 1612823 h 6859826"/>
              <a:gd name="connsiteX0" fmla="*/ 1531 w 2631212"/>
              <a:gd name="connsiteY0" fmla="*/ 1612823 h 6859826"/>
              <a:gd name="connsiteX1" fmla="*/ 1610529 w 2631212"/>
              <a:gd name="connsiteY1" fmla="*/ 4586 h 6859826"/>
              <a:gd name="connsiteX2" fmla="*/ 2630843 w 2631212"/>
              <a:gd name="connsiteY2" fmla="*/ 0 h 6859826"/>
              <a:gd name="connsiteX3" fmla="*/ 2627791 w 2631212"/>
              <a:gd name="connsiteY3" fmla="*/ 4347837 h 6859826"/>
              <a:gd name="connsiteX4" fmla="*/ 716 w 2631212"/>
              <a:gd name="connsiteY4" fmla="*/ 6859826 h 6859826"/>
              <a:gd name="connsiteX5" fmla="*/ 1531 w 2631212"/>
              <a:gd name="connsiteY5" fmla="*/ 1612823 h 6859826"/>
              <a:gd name="connsiteX0" fmla="*/ 1531 w 2631212"/>
              <a:gd name="connsiteY0" fmla="*/ 1612823 h 6859826"/>
              <a:gd name="connsiteX1" fmla="*/ 1618918 w 2631212"/>
              <a:gd name="connsiteY1" fmla="*/ 391 h 6859826"/>
              <a:gd name="connsiteX2" fmla="*/ 2630843 w 2631212"/>
              <a:gd name="connsiteY2" fmla="*/ 0 h 6859826"/>
              <a:gd name="connsiteX3" fmla="*/ 2627791 w 2631212"/>
              <a:gd name="connsiteY3" fmla="*/ 4347837 h 6859826"/>
              <a:gd name="connsiteX4" fmla="*/ 716 w 2631212"/>
              <a:gd name="connsiteY4" fmla="*/ 6859826 h 6859826"/>
              <a:gd name="connsiteX5" fmla="*/ 1531 w 2631212"/>
              <a:gd name="connsiteY5" fmla="*/ 1612823 h 6859826"/>
              <a:gd name="connsiteX0" fmla="*/ 1531 w 2631212"/>
              <a:gd name="connsiteY0" fmla="*/ 1612823 h 6859826"/>
              <a:gd name="connsiteX1" fmla="*/ 1618918 w 2631212"/>
              <a:gd name="connsiteY1" fmla="*/ 8780 h 6859826"/>
              <a:gd name="connsiteX2" fmla="*/ 2630843 w 2631212"/>
              <a:gd name="connsiteY2" fmla="*/ 0 h 6859826"/>
              <a:gd name="connsiteX3" fmla="*/ 2627791 w 2631212"/>
              <a:gd name="connsiteY3" fmla="*/ 4347837 h 6859826"/>
              <a:gd name="connsiteX4" fmla="*/ 716 w 2631212"/>
              <a:gd name="connsiteY4" fmla="*/ 6859826 h 6859826"/>
              <a:gd name="connsiteX5" fmla="*/ 1531 w 2631212"/>
              <a:gd name="connsiteY5" fmla="*/ 1612823 h 6859826"/>
              <a:gd name="connsiteX0" fmla="*/ 1531 w 2631212"/>
              <a:gd name="connsiteY0" fmla="*/ 1612823 h 6859826"/>
              <a:gd name="connsiteX1" fmla="*/ 1606335 w 2631212"/>
              <a:gd name="connsiteY1" fmla="*/ 4586 h 6859826"/>
              <a:gd name="connsiteX2" fmla="*/ 2630843 w 2631212"/>
              <a:gd name="connsiteY2" fmla="*/ 0 h 6859826"/>
              <a:gd name="connsiteX3" fmla="*/ 2627791 w 2631212"/>
              <a:gd name="connsiteY3" fmla="*/ 4347837 h 6859826"/>
              <a:gd name="connsiteX4" fmla="*/ 716 w 2631212"/>
              <a:gd name="connsiteY4" fmla="*/ 6859826 h 6859826"/>
              <a:gd name="connsiteX5" fmla="*/ 1531 w 2631212"/>
              <a:gd name="connsiteY5" fmla="*/ 1612823 h 6859826"/>
              <a:gd name="connsiteX0" fmla="*/ 1531 w 2631212"/>
              <a:gd name="connsiteY0" fmla="*/ 1613000 h 6860003"/>
              <a:gd name="connsiteX1" fmla="*/ 1612685 w 2631212"/>
              <a:gd name="connsiteY1" fmla="*/ 0 h 6860003"/>
              <a:gd name="connsiteX2" fmla="*/ 2630843 w 2631212"/>
              <a:gd name="connsiteY2" fmla="*/ 177 h 6860003"/>
              <a:gd name="connsiteX3" fmla="*/ 2627791 w 2631212"/>
              <a:gd name="connsiteY3" fmla="*/ 4348014 h 6860003"/>
              <a:gd name="connsiteX4" fmla="*/ 716 w 2631212"/>
              <a:gd name="connsiteY4" fmla="*/ 6860003 h 6860003"/>
              <a:gd name="connsiteX5" fmla="*/ 1531 w 2631212"/>
              <a:gd name="connsiteY5" fmla="*/ 1613000 h 6860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31212" h="6860003">
                <a:moveTo>
                  <a:pt x="1531" y="1613000"/>
                </a:moveTo>
                <a:lnTo>
                  <a:pt x="1612685" y="0"/>
                </a:lnTo>
                <a:lnTo>
                  <a:pt x="2630843" y="177"/>
                </a:lnTo>
                <a:cubicBezTo>
                  <a:pt x="2634052" y="2285448"/>
                  <a:pt x="2614956" y="2081993"/>
                  <a:pt x="2627791" y="4348014"/>
                </a:cubicBezTo>
                <a:lnTo>
                  <a:pt x="716" y="6860003"/>
                </a:lnTo>
                <a:cubicBezTo>
                  <a:pt x="-2055" y="4945305"/>
                  <a:pt x="4302" y="3527698"/>
                  <a:pt x="1531" y="1613000"/>
                </a:cubicBezTo>
                <a:close/>
              </a:path>
            </a:pathLst>
          </a:custGeom>
          <a:blipFill>
            <a:blip r:embed="rId2" cstate="screen">
              <a:extLst>
                <a:ext uri="{28A0092B-C50C-407E-A947-70E740481C1C}">
                  <a14:useLocalDpi xmlns:a14="http://schemas.microsoft.com/office/drawing/2010/main"/>
                </a:ext>
              </a:extLst>
            </a:blip>
            <a:srcRect/>
            <a:stretch>
              <a:fillRect/>
            </a:stretch>
          </a:blipFill>
        </p:spPr>
        <p:txBody>
          <a:bodyPr/>
          <a:lstStyle>
            <a:lvl1pPr marL="0" indent="0" algn="ctr">
              <a:buFontTx/>
              <a:buNone/>
              <a:defRPr sz="800">
                <a:solidFill>
                  <a:schemeClr val="bg1"/>
                </a:solidFill>
              </a:defRPr>
            </a:lvl1pPr>
          </a:lstStyle>
          <a:p>
            <a:r>
              <a:rPr lang="en-US"/>
              <a:t>Click icon to add picture</a:t>
            </a:r>
          </a:p>
        </p:txBody>
      </p:sp>
      <p:sp>
        <p:nvSpPr>
          <p:cNvPr id="16" name="Rectangle 11">
            <a:extLst>
              <a:ext uri="{FF2B5EF4-FFF2-40B4-BE49-F238E27FC236}">
                <a16:creationId xmlns:a16="http://schemas.microsoft.com/office/drawing/2014/main" id="{A54B65CF-3E9B-491C-AACA-BBC7F5C4AA6C}"/>
              </a:ext>
            </a:extLst>
          </p:cNvPr>
          <p:cNvSpPr/>
          <p:nvPr userDrawn="1"/>
        </p:nvSpPr>
        <p:spPr>
          <a:xfrm rot="16200000">
            <a:off x="51868" y="4278656"/>
            <a:ext cx="2527477" cy="2631212"/>
          </a:xfrm>
          <a:custGeom>
            <a:avLst/>
            <a:gdLst>
              <a:gd name="connsiteX0" fmla="*/ 0 w 1787236"/>
              <a:gd name="connsiteY0" fmla="*/ 0 h 1860589"/>
              <a:gd name="connsiteX1" fmla="*/ 1787236 w 1787236"/>
              <a:gd name="connsiteY1" fmla="*/ 0 h 1860589"/>
              <a:gd name="connsiteX2" fmla="*/ 1787236 w 1787236"/>
              <a:gd name="connsiteY2" fmla="*/ 1860589 h 1860589"/>
              <a:gd name="connsiteX3" fmla="*/ 0 w 1787236"/>
              <a:gd name="connsiteY3" fmla="*/ 1860589 h 1860589"/>
              <a:gd name="connsiteX4" fmla="*/ 0 w 1787236"/>
              <a:gd name="connsiteY4" fmla="*/ 0 h 1860589"/>
              <a:gd name="connsiteX0" fmla="*/ 0 w 1787236"/>
              <a:gd name="connsiteY0" fmla="*/ 0 h 1860589"/>
              <a:gd name="connsiteX1" fmla="*/ 1787236 w 1787236"/>
              <a:gd name="connsiteY1" fmla="*/ 1860589 h 1860589"/>
              <a:gd name="connsiteX2" fmla="*/ 0 w 1787236"/>
              <a:gd name="connsiteY2" fmla="*/ 1860589 h 1860589"/>
              <a:gd name="connsiteX3" fmla="*/ 0 w 1787236"/>
              <a:gd name="connsiteY3" fmla="*/ 0 h 1860589"/>
            </a:gdLst>
            <a:ahLst/>
            <a:cxnLst>
              <a:cxn ang="0">
                <a:pos x="connsiteX0" y="connsiteY0"/>
              </a:cxn>
              <a:cxn ang="0">
                <a:pos x="connsiteX1" y="connsiteY1"/>
              </a:cxn>
              <a:cxn ang="0">
                <a:pos x="connsiteX2" y="connsiteY2"/>
              </a:cxn>
              <a:cxn ang="0">
                <a:pos x="connsiteX3" y="connsiteY3"/>
              </a:cxn>
            </a:cxnLst>
            <a:rect l="l" t="t" r="r" b="b"/>
            <a:pathLst>
              <a:path w="1787236" h="1860589">
                <a:moveTo>
                  <a:pt x="0" y="0"/>
                </a:moveTo>
                <a:lnTo>
                  <a:pt x="1787236" y="1860589"/>
                </a:lnTo>
                <a:lnTo>
                  <a:pt x="0" y="186058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7">
            <a:extLst>
              <a:ext uri="{FF2B5EF4-FFF2-40B4-BE49-F238E27FC236}">
                <a16:creationId xmlns:a16="http://schemas.microsoft.com/office/drawing/2014/main" id="{C3674737-51EF-4D01-A3DB-81C050646B76}"/>
              </a:ext>
            </a:extLst>
          </p:cNvPr>
          <p:cNvSpPr/>
          <p:nvPr userDrawn="1"/>
        </p:nvSpPr>
        <p:spPr>
          <a:xfrm rot="5400000">
            <a:off x="594" y="-594"/>
            <a:ext cx="1612863" cy="1614051"/>
          </a:xfrm>
          <a:custGeom>
            <a:avLst/>
            <a:gdLst>
              <a:gd name="connsiteX0" fmla="*/ 0 w 1170432"/>
              <a:gd name="connsiteY0" fmla="*/ 0 h 1171294"/>
              <a:gd name="connsiteX1" fmla="*/ 1170432 w 1170432"/>
              <a:gd name="connsiteY1" fmla="*/ 0 h 1171294"/>
              <a:gd name="connsiteX2" fmla="*/ 1170432 w 1170432"/>
              <a:gd name="connsiteY2" fmla="*/ 1171294 h 1171294"/>
              <a:gd name="connsiteX3" fmla="*/ 0 w 1170432"/>
              <a:gd name="connsiteY3" fmla="*/ 1171294 h 1171294"/>
              <a:gd name="connsiteX4" fmla="*/ 0 w 1170432"/>
              <a:gd name="connsiteY4" fmla="*/ 0 h 1171294"/>
              <a:gd name="connsiteX0" fmla="*/ 0 w 1170432"/>
              <a:gd name="connsiteY0" fmla="*/ 0 h 1171294"/>
              <a:gd name="connsiteX1" fmla="*/ 1170432 w 1170432"/>
              <a:gd name="connsiteY1" fmla="*/ 1171294 h 1171294"/>
              <a:gd name="connsiteX2" fmla="*/ 0 w 1170432"/>
              <a:gd name="connsiteY2" fmla="*/ 1171294 h 1171294"/>
              <a:gd name="connsiteX3" fmla="*/ 0 w 1170432"/>
              <a:gd name="connsiteY3" fmla="*/ 0 h 1171294"/>
            </a:gdLst>
            <a:ahLst/>
            <a:cxnLst>
              <a:cxn ang="0">
                <a:pos x="connsiteX0" y="connsiteY0"/>
              </a:cxn>
              <a:cxn ang="0">
                <a:pos x="connsiteX1" y="connsiteY1"/>
              </a:cxn>
              <a:cxn ang="0">
                <a:pos x="connsiteX2" y="connsiteY2"/>
              </a:cxn>
              <a:cxn ang="0">
                <a:pos x="connsiteX3" y="connsiteY3"/>
              </a:cxn>
            </a:cxnLst>
            <a:rect l="l" t="t" r="r" b="b"/>
            <a:pathLst>
              <a:path w="1170432" h="1171294">
                <a:moveTo>
                  <a:pt x="0" y="0"/>
                </a:moveTo>
                <a:lnTo>
                  <a:pt x="1170432" y="1171294"/>
                </a:lnTo>
                <a:lnTo>
                  <a:pt x="0" y="1171294"/>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52DCCA95-EC6D-4994-A42E-183C218EF9B8}"/>
              </a:ext>
            </a:extLst>
          </p:cNvPr>
          <p:cNvCxnSpPr>
            <a:cxnSpLocks/>
          </p:cNvCxnSpPr>
          <p:nvPr userDrawn="1"/>
        </p:nvCxnSpPr>
        <p:spPr>
          <a:xfrm flipV="1">
            <a:off x="11314688" y="6085840"/>
            <a:ext cx="508749" cy="508533"/>
          </a:xfrm>
          <a:prstGeom prst="line">
            <a:avLst/>
          </a:prstGeom>
          <a:noFill/>
          <a:ln w="25400" cap="flat" cmpd="sng" algn="ctr">
            <a:solidFill>
              <a:schemeClr val="accent4"/>
            </a:solidFill>
            <a:prstDash val="solid"/>
            <a:miter lim="800000"/>
          </a:ln>
          <a:effectLst/>
        </p:spPr>
      </p:cxnSp>
      <p:pic>
        <p:nvPicPr>
          <p:cNvPr id="10" name="Picture 13">
            <a:extLst>
              <a:ext uri="{FF2B5EF4-FFF2-40B4-BE49-F238E27FC236}">
                <a16:creationId xmlns:a16="http://schemas.microsoft.com/office/drawing/2014/main" id="{D96A5B5B-93ED-4C69-968C-5C309B3D745A}"/>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l="11852" r="11852"/>
          <a:stretch/>
        </p:blipFill>
        <p:spPr>
          <a:xfrm>
            <a:off x="-958037" y="-993246"/>
            <a:ext cx="2596337" cy="2629547"/>
          </a:xfrm>
          <a:prstGeom prst="rect">
            <a:avLst/>
          </a:prstGeom>
        </p:spPr>
      </p:pic>
    </p:spTree>
    <p:extLst>
      <p:ext uri="{BB962C8B-B14F-4D97-AF65-F5344CB8AC3E}">
        <p14:creationId xmlns:p14="http://schemas.microsoft.com/office/powerpoint/2010/main" val="4868809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d_Sidebar Photo 1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96D1B-CEEC-46BD-8572-B4CC923991C5}"/>
              </a:ext>
            </a:extLst>
          </p:cNvPr>
          <p:cNvSpPr>
            <a:spLocks noGrp="1"/>
          </p:cNvSpPr>
          <p:nvPr>
            <p:ph type="title" hasCustomPrompt="1"/>
          </p:nvPr>
        </p:nvSpPr>
        <p:spPr>
          <a:xfrm>
            <a:off x="3228478" y="283464"/>
            <a:ext cx="8084601" cy="1124712"/>
          </a:xfrm>
        </p:spPr>
        <p:txBody>
          <a:bodyPr lIns="0" tIns="0" rIns="0" bIns="0"/>
          <a:lstStyle/>
          <a:p>
            <a:r>
              <a:rPr lang="en-US"/>
              <a:t>Click to edit title</a:t>
            </a:r>
          </a:p>
        </p:txBody>
      </p:sp>
      <p:sp>
        <p:nvSpPr>
          <p:cNvPr id="4" name="Content Placeholder 3">
            <a:extLst>
              <a:ext uri="{FF2B5EF4-FFF2-40B4-BE49-F238E27FC236}">
                <a16:creationId xmlns:a16="http://schemas.microsoft.com/office/drawing/2014/main" id="{8572F8FD-6DD2-4FF9-BA74-B3A646BB4EC3}"/>
              </a:ext>
            </a:extLst>
          </p:cNvPr>
          <p:cNvSpPr>
            <a:spLocks noGrp="1"/>
          </p:cNvSpPr>
          <p:nvPr>
            <p:ph sz="half" idx="2" hasCustomPrompt="1"/>
          </p:nvPr>
        </p:nvSpPr>
        <p:spPr>
          <a:xfrm>
            <a:off x="3228478" y="1517904"/>
            <a:ext cx="8084601" cy="4288536"/>
          </a:xfrm>
        </p:spPr>
        <p:txBody>
          <a:bodyPr/>
          <a:lstStyle/>
          <a:p>
            <a:pPr lvl="0"/>
            <a:r>
              <a:rPr lang="en-US"/>
              <a:t>Click to insert text</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E6C9EF65-9644-45FA-9DA0-F98D156932E0}"/>
              </a:ext>
            </a:extLst>
          </p:cNvPr>
          <p:cNvSpPr>
            <a:spLocks noGrp="1"/>
          </p:cNvSpPr>
          <p:nvPr>
            <p:ph type="sldNum" sz="quarter" idx="12"/>
          </p:nvPr>
        </p:nvSpPr>
        <p:spPr>
          <a:xfrm>
            <a:off x="11313079" y="6085840"/>
            <a:ext cx="510358" cy="508533"/>
          </a:xfrm>
        </p:spPr>
        <p:txBody>
          <a:bodyPr lIns="0" tIns="0" rIns="0" bIns="0" anchor="b"/>
          <a:lstStyle/>
          <a:p>
            <a:fld id="{CD6D25CF-0D6E-4844-B79B-06FF722D38A1}" type="slidenum">
              <a:rPr lang="en-US" smtClean="0"/>
              <a:t>‹#›</a:t>
            </a:fld>
            <a:endParaRPr lang="en-US"/>
          </a:p>
        </p:txBody>
      </p:sp>
      <p:sp>
        <p:nvSpPr>
          <p:cNvPr id="20" name="Picture Placeholder 3" descr="Several individuals document a process using post-it notes and large sheets of paper taped to a wall.">
            <a:extLst>
              <a:ext uri="{FF2B5EF4-FFF2-40B4-BE49-F238E27FC236}">
                <a16:creationId xmlns:a16="http://schemas.microsoft.com/office/drawing/2014/main" id="{9E8FB0E7-E9A9-4D9B-96B9-220167C50CA6}"/>
              </a:ext>
            </a:extLst>
          </p:cNvPr>
          <p:cNvSpPr>
            <a:spLocks noGrp="1"/>
          </p:cNvSpPr>
          <p:nvPr>
            <p:ph type="pic" sz="quarter" idx="14"/>
          </p:nvPr>
        </p:nvSpPr>
        <p:spPr>
          <a:xfrm>
            <a:off x="-1609" y="-178"/>
            <a:ext cx="2631213" cy="6860003"/>
          </a:xfrm>
          <a:custGeom>
            <a:avLst/>
            <a:gdLst>
              <a:gd name="connsiteX0" fmla="*/ 0 w 2628900"/>
              <a:gd name="connsiteY0" fmla="*/ 0 h 6858000"/>
              <a:gd name="connsiteX1" fmla="*/ 2628900 w 2628900"/>
              <a:gd name="connsiteY1" fmla="*/ 0 h 6858000"/>
              <a:gd name="connsiteX2" fmla="*/ 2628900 w 2628900"/>
              <a:gd name="connsiteY2" fmla="*/ 6858000 h 6858000"/>
              <a:gd name="connsiteX3" fmla="*/ 0 w 2628900"/>
              <a:gd name="connsiteY3" fmla="*/ 6858000 h 6858000"/>
              <a:gd name="connsiteX4" fmla="*/ 0 w 2628900"/>
              <a:gd name="connsiteY4" fmla="*/ 0 h 6858000"/>
              <a:gd name="connsiteX0" fmla="*/ 0 w 2628900"/>
              <a:gd name="connsiteY0" fmla="*/ 0 h 6858000"/>
              <a:gd name="connsiteX1" fmla="*/ 2628900 w 2628900"/>
              <a:gd name="connsiteY1" fmla="*/ 0 h 6858000"/>
              <a:gd name="connsiteX2" fmla="*/ 2628900 w 2628900"/>
              <a:gd name="connsiteY2" fmla="*/ 5104014 h 6858000"/>
              <a:gd name="connsiteX3" fmla="*/ 0 w 2628900"/>
              <a:gd name="connsiteY3" fmla="*/ 6858000 h 6858000"/>
              <a:gd name="connsiteX4" fmla="*/ 0 w 2628900"/>
              <a:gd name="connsiteY4" fmla="*/ 0 h 6858000"/>
              <a:gd name="connsiteX0" fmla="*/ 0 w 2628900"/>
              <a:gd name="connsiteY0" fmla="*/ 0 h 6858000"/>
              <a:gd name="connsiteX1" fmla="*/ 2628900 w 2628900"/>
              <a:gd name="connsiteY1" fmla="*/ 0 h 6858000"/>
              <a:gd name="connsiteX2" fmla="*/ 2628900 w 2628900"/>
              <a:gd name="connsiteY2" fmla="*/ 5104014 h 6858000"/>
              <a:gd name="connsiteX3" fmla="*/ 698269 w 2628900"/>
              <a:gd name="connsiteY3" fmla="*/ 6392487 h 6858000"/>
              <a:gd name="connsiteX4" fmla="*/ 0 w 2628900"/>
              <a:gd name="connsiteY4" fmla="*/ 6858000 h 6858000"/>
              <a:gd name="connsiteX5" fmla="*/ 0 w 2628900"/>
              <a:gd name="connsiteY5" fmla="*/ 0 h 6858000"/>
              <a:gd name="connsiteX0" fmla="*/ 0 w 2628900"/>
              <a:gd name="connsiteY0" fmla="*/ 0 h 6874626"/>
              <a:gd name="connsiteX1" fmla="*/ 2628900 w 2628900"/>
              <a:gd name="connsiteY1" fmla="*/ 0 h 6874626"/>
              <a:gd name="connsiteX2" fmla="*/ 2628900 w 2628900"/>
              <a:gd name="connsiteY2" fmla="*/ 5104014 h 6874626"/>
              <a:gd name="connsiteX3" fmla="*/ 748145 w 2628900"/>
              <a:gd name="connsiteY3" fmla="*/ 6874626 h 6874626"/>
              <a:gd name="connsiteX4" fmla="*/ 0 w 2628900"/>
              <a:gd name="connsiteY4" fmla="*/ 6858000 h 6874626"/>
              <a:gd name="connsiteX5" fmla="*/ 0 w 2628900"/>
              <a:gd name="connsiteY5" fmla="*/ 0 h 6874626"/>
              <a:gd name="connsiteX0" fmla="*/ 0 w 2637212"/>
              <a:gd name="connsiteY0" fmla="*/ 1113905 h 6874626"/>
              <a:gd name="connsiteX1" fmla="*/ 2637212 w 2637212"/>
              <a:gd name="connsiteY1" fmla="*/ 0 h 6874626"/>
              <a:gd name="connsiteX2" fmla="*/ 2637212 w 2637212"/>
              <a:gd name="connsiteY2" fmla="*/ 5104014 h 6874626"/>
              <a:gd name="connsiteX3" fmla="*/ 756457 w 2637212"/>
              <a:gd name="connsiteY3" fmla="*/ 6874626 h 6874626"/>
              <a:gd name="connsiteX4" fmla="*/ 8312 w 2637212"/>
              <a:gd name="connsiteY4" fmla="*/ 6858000 h 6874626"/>
              <a:gd name="connsiteX5" fmla="*/ 0 w 2637212"/>
              <a:gd name="connsiteY5" fmla="*/ 1113905 h 6874626"/>
              <a:gd name="connsiteX0" fmla="*/ 0 w 2637212"/>
              <a:gd name="connsiteY0" fmla="*/ 1113905 h 6874626"/>
              <a:gd name="connsiteX1" fmla="*/ 1695796 w 2637212"/>
              <a:gd name="connsiteY1" fmla="*/ 382385 h 6874626"/>
              <a:gd name="connsiteX2" fmla="*/ 2637212 w 2637212"/>
              <a:gd name="connsiteY2" fmla="*/ 0 h 6874626"/>
              <a:gd name="connsiteX3" fmla="*/ 2637212 w 2637212"/>
              <a:gd name="connsiteY3" fmla="*/ 5104014 h 6874626"/>
              <a:gd name="connsiteX4" fmla="*/ 756457 w 2637212"/>
              <a:gd name="connsiteY4" fmla="*/ 6874626 h 6874626"/>
              <a:gd name="connsiteX5" fmla="*/ 8312 w 2637212"/>
              <a:gd name="connsiteY5" fmla="*/ 6858000 h 6874626"/>
              <a:gd name="connsiteX6" fmla="*/ 0 w 2637212"/>
              <a:gd name="connsiteY6" fmla="*/ 1113905 h 6874626"/>
              <a:gd name="connsiteX0" fmla="*/ 0 w 2637212"/>
              <a:gd name="connsiteY0" fmla="*/ 1122218 h 6882939"/>
              <a:gd name="connsiteX1" fmla="*/ 1188720 w 2637212"/>
              <a:gd name="connsiteY1" fmla="*/ 0 h 6882939"/>
              <a:gd name="connsiteX2" fmla="*/ 2637212 w 2637212"/>
              <a:gd name="connsiteY2" fmla="*/ 8313 h 6882939"/>
              <a:gd name="connsiteX3" fmla="*/ 2637212 w 2637212"/>
              <a:gd name="connsiteY3" fmla="*/ 5112327 h 6882939"/>
              <a:gd name="connsiteX4" fmla="*/ 756457 w 2637212"/>
              <a:gd name="connsiteY4" fmla="*/ 6882939 h 6882939"/>
              <a:gd name="connsiteX5" fmla="*/ 8312 w 2637212"/>
              <a:gd name="connsiteY5" fmla="*/ 6866313 h 6882939"/>
              <a:gd name="connsiteX6" fmla="*/ 0 w 2637212"/>
              <a:gd name="connsiteY6" fmla="*/ 1122218 h 6882939"/>
              <a:gd name="connsiteX0" fmla="*/ 0 w 2646838"/>
              <a:gd name="connsiteY0" fmla="*/ 1122218 h 6882939"/>
              <a:gd name="connsiteX1" fmla="*/ 1188720 w 2646838"/>
              <a:gd name="connsiteY1" fmla="*/ 0 h 6882939"/>
              <a:gd name="connsiteX2" fmla="*/ 2637212 w 2646838"/>
              <a:gd name="connsiteY2" fmla="*/ 8313 h 6882939"/>
              <a:gd name="connsiteX3" fmla="*/ 2646838 w 2646838"/>
              <a:gd name="connsiteY3" fmla="*/ 6864125 h 6882939"/>
              <a:gd name="connsiteX4" fmla="*/ 756457 w 2646838"/>
              <a:gd name="connsiteY4" fmla="*/ 6882939 h 6882939"/>
              <a:gd name="connsiteX5" fmla="*/ 8312 w 2646838"/>
              <a:gd name="connsiteY5" fmla="*/ 6866313 h 6882939"/>
              <a:gd name="connsiteX6" fmla="*/ 0 w 2646838"/>
              <a:gd name="connsiteY6" fmla="*/ 1122218 h 6882939"/>
              <a:gd name="connsiteX0" fmla="*/ 11254 w 2658092"/>
              <a:gd name="connsiteY0" fmla="*/ 1122218 h 6882939"/>
              <a:gd name="connsiteX1" fmla="*/ 1199974 w 2658092"/>
              <a:gd name="connsiteY1" fmla="*/ 0 h 6882939"/>
              <a:gd name="connsiteX2" fmla="*/ 2648466 w 2658092"/>
              <a:gd name="connsiteY2" fmla="*/ 8313 h 6882939"/>
              <a:gd name="connsiteX3" fmla="*/ 2658092 w 2658092"/>
              <a:gd name="connsiteY3" fmla="*/ 6864125 h 6882939"/>
              <a:gd name="connsiteX4" fmla="*/ 767711 w 2658092"/>
              <a:gd name="connsiteY4" fmla="*/ 6882939 h 6882939"/>
              <a:gd name="connsiteX5" fmla="*/ 315 w 2658092"/>
              <a:gd name="connsiteY5" fmla="*/ 5740157 h 6882939"/>
              <a:gd name="connsiteX6" fmla="*/ 11254 w 2658092"/>
              <a:gd name="connsiteY6" fmla="*/ 1122218 h 6882939"/>
              <a:gd name="connsiteX0" fmla="*/ 11254 w 2658092"/>
              <a:gd name="connsiteY0" fmla="*/ 1122218 h 6882939"/>
              <a:gd name="connsiteX1" fmla="*/ 1199974 w 2658092"/>
              <a:gd name="connsiteY1" fmla="*/ 0 h 6882939"/>
              <a:gd name="connsiteX2" fmla="*/ 2648466 w 2658092"/>
              <a:gd name="connsiteY2" fmla="*/ 8313 h 6882939"/>
              <a:gd name="connsiteX3" fmla="*/ 2658092 w 2658092"/>
              <a:gd name="connsiteY3" fmla="*/ 6864125 h 6882939"/>
              <a:gd name="connsiteX4" fmla="*/ 1171973 w 2658092"/>
              <a:gd name="connsiteY4" fmla="*/ 6882939 h 6882939"/>
              <a:gd name="connsiteX5" fmla="*/ 315 w 2658092"/>
              <a:gd name="connsiteY5" fmla="*/ 5740157 h 6882939"/>
              <a:gd name="connsiteX6" fmla="*/ 11254 w 2658092"/>
              <a:gd name="connsiteY6" fmla="*/ 1122218 h 6882939"/>
              <a:gd name="connsiteX0" fmla="*/ 11254 w 2667717"/>
              <a:gd name="connsiteY0" fmla="*/ 1122218 h 6882939"/>
              <a:gd name="connsiteX1" fmla="*/ 1199974 w 2667717"/>
              <a:gd name="connsiteY1" fmla="*/ 0 h 6882939"/>
              <a:gd name="connsiteX2" fmla="*/ 2648466 w 2667717"/>
              <a:gd name="connsiteY2" fmla="*/ 8313 h 6882939"/>
              <a:gd name="connsiteX3" fmla="*/ 2667717 w 2667717"/>
              <a:gd name="connsiteY3" fmla="*/ 6873751 h 6882939"/>
              <a:gd name="connsiteX4" fmla="*/ 1171973 w 2667717"/>
              <a:gd name="connsiteY4" fmla="*/ 6882939 h 6882939"/>
              <a:gd name="connsiteX5" fmla="*/ 315 w 2667717"/>
              <a:gd name="connsiteY5" fmla="*/ 5740157 h 6882939"/>
              <a:gd name="connsiteX6" fmla="*/ 11254 w 2667717"/>
              <a:gd name="connsiteY6" fmla="*/ 1122218 h 6882939"/>
              <a:gd name="connsiteX0" fmla="*/ 11254 w 2667717"/>
              <a:gd name="connsiteY0" fmla="*/ 1113905 h 6874626"/>
              <a:gd name="connsiteX1" fmla="*/ 786088 w 2667717"/>
              <a:gd name="connsiteY1" fmla="*/ 10938 h 6874626"/>
              <a:gd name="connsiteX2" fmla="*/ 2648466 w 2667717"/>
              <a:gd name="connsiteY2" fmla="*/ 0 h 6874626"/>
              <a:gd name="connsiteX3" fmla="*/ 2667717 w 2667717"/>
              <a:gd name="connsiteY3" fmla="*/ 6865438 h 6874626"/>
              <a:gd name="connsiteX4" fmla="*/ 1171973 w 2667717"/>
              <a:gd name="connsiteY4" fmla="*/ 6874626 h 6874626"/>
              <a:gd name="connsiteX5" fmla="*/ 315 w 2667717"/>
              <a:gd name="connsiteY5" fmla="*/ 5731844 h 6874626"/>
              <a:gd name="connsiteX6" fmla="*/ 11254 w 2667717"/>
              <a:gd name="connsiteY6" fmla="*/ 1113905 h 6874626"/>
              <a:gd name="connsiteX0" fmla="*/ 20772 w 2667609"/>
              <a:gd name="connsiteY0" fmla="*/ 0 h 6906127"/>
              <a:gd name="connsiteX1" fmla="*/ 785980 w 2667609"/>
              <a:gd name="connsiteY1" fmla="*/ 42439 h 6906127"/>
              <a:gd name="connsiteX2" fmla="*/ 2648358 w 2667609"/>
              <a:gd name="connsiteY2" fmla="*/ 31501 h 6906127"/>
              <a:gd name="connsiteX3" fmla="*/ 2667609 w 2667609"/>
              <a:gd name="connsiteY3" fmla="*/ 6896939 h 6906127"/>
              <a:gd name="connsiteX4" fmla="*/ 1171865 w 2667609"/>
              <a:gd name="connsiteY4" fmla="*/ 6906127 h 6906127"/>
              <a:gd name="connsiteX5" fmla="*/ 207 w 2667609"/>
              <a:gd name="connsiteY5" fmla="*/ 5763345 h 6906127"/>
              <a:gd name="connsiteX6" fmla="*/ 20772 w 2667609"/>
              <a:gd name="connsiteY6" fmla="*/ 0 h 6906127"/>
              <a:gd name="connsiteX0" fmla="*/ 30344 w 2667556"/>
              <a:gd name="connsiteY0" fmla="*/ 0 h 6896502"/>
              <a:gd name="connsiteX1" fmla="*/ 785927 w 2667556"/>
              <a:gd name="connsiteY1" fmla="*/ 32814 h 6896502"/>
              <a:gd name="connsiteX2" fmla="*/ 2648305 w 2667556"/>
              <a:gd name="connsiteY2" fmla="*/ 21876 h 6896502"/>
              <a:gd name="connsiteX3" fmla="*/ 2667556 w 2667556"/>
              <a:gd name="connsiteY3" fmla="*/ 6887314 h 6896502"/>
              <a:gd name="connsiteX4" fmla="*/ 1171812 w 2667556"/>
              <a:gd name="connsiteY4" fmla="*/ 6896502 h 6896502"/>
              <a:gd name="connsiteX5" fmla="*/ 154 w 2667556"/>
              <a:gd name="connsiteY5" fmla="*/ 5753720 h 6896502"/>
              <a:gd name="connsiteX6" fmla="*/ 30344 w 2667556"/>
              <a:gd name="connsiteY6" fmla="*/ 0 h 6896502"/>
              <a:gd name="connsiteX0" fmla="*/ 30344 w 2667556"/>
              <a:gd name="connsiteY0" fmla="*/ 5687 h 6902189"/>
              <a:gd name="connsiteX1" fmla="*/ 824428 w 2667556"/>
              <a:gd name="connsiteY1" fmla="*/ 0 h 6902189"/>
              <a:gd name="connsiteX2" fmla="*/ 2648305 w 2667556"/>
              <a:gd name="connsiteY2" fmla="*/ 27563 h 6902189"/>
              <a:gd name="connsiteX3" fmla="*/ 2667556 w 2667556"/>
              <a:gd name="connsiteY3" fmla="*/ 6893001 h 6902189"/>
              <a:gd name="connsiteX4" fmla="*/ 1171812 w 2667556"/>
              <a:gd name="connsiteY4" fmla="*/ 6902189 h 6902189"/>
              <a:gd name="connsiteX5" fmla="*/ 154 w 2667556"/>
              <a:gd name="connsiteY5" fmla="*/ 5759407 h 6902189"/>
              <a:gd name="connsiteX6" fmla="*/ 30344 w 2667556"/>
              <a:gd name="connsiteY6" fmla="*/ 5687 h 6902189"/>
              <a:gd name="connsiteX0" fmla="*/ 30344 w 2667556"/>
              <a:gd name="connsiteY0" fmla="*/ 5687 h 6902189"/>
              <a:gd name="connsiteX1" fmla="*/ 824428 w 2667556"/>
              <a:gd name="connsiteY1" fmla="*/ 0 h 6902189"/>
              <a:gd name="connsiteX2" fmla="*/ 2657930 w 2667556"/>
              <a:gd name="connsiteY2" fmla="*/ 1769736 h 6902189"/>
              <a:gd name="connsiteX3" fmla="*/ 2667556 w 2667556"/>
              <a:gd name="connsiteY3" fmla="*/ 6893001 h 6902189"/>
              <a:gd name="connsiteX4" fmla="*/ 1171812 w 2667556"/>
              <a:gd name="connsiteY4" fmla="*/ 6902189 h 6902189"/>
              <a:gd name="connsiteX5" fmla="*/ 154 w 2667556"/>
              <a:gd name="connsiteY5" fmla="*/ 5759407 h 6902189"/>
              <a:gd name="connsiteX6" fmla="*/ 30344 w 2667556"/>
              <a:gd name="connsiteY6" fmla="*/ 5687 h 6902189"/>
              <a:gd name="connsiteX0" fmla="*/ 30344 w 2667556"/>
              <a:gd name="connsiteY0" fmla="*/ 0 h 6896502"/>
              <a:gd name="connsiteX1" fmla="*/ 737801 w 2667556"/>
              <a:gd name="connsiteY1" fmla="*/ 13564 h 6896502"/>
              <a:gd name="connsiteX2" fmla="*/ 2657930 w 2667556"/>
              <a:gd name="connsiteY2" fmla="*/ 1764049 h 6896502"/>
              <a:gd name="connsiteX3" fmla="*/ 2667556 w 2667556"/>
              <a:gd name="connsiteY3" fmla="*/ 6887314 h 6896502"/>
              <a:gd name="connsiteX4" fmla="*/ 1171812 w 2667556"/>
              <a:gd name="connsiteY4" fmla="*/ 6896502 h 6896502"/>
              <a:gd name="connsiteX5" fmla="*/ 154 w 2667556"/>
              <a:gd name="connsiteY5" fmla="*/ 5753720 h 6896502"/>
              <a:gd name="connsiteX6" fmla="*/ 30344 w 2667556"/>
              <a:gd name="connsiteY6" fmla="*/ 0 h 6896502"/>
              <a:gd name="connsiteX0" fmla="*/ 30344 w 2667556"/>
              <a:gd name="connsiteY0" fmla="*/ 0 h 6896502"/>
              <a:gd name="connsiteX1" fmla="*/ 737801 w 2667556"/>
              <a:gd name="connsiteY1" fmla="*/ 13564 h 6896502"/>
              <a:gd name="connsiteX2" fmla="*/ 2648305 w 2667556"/>
              <a:gd name="connsiteY2" fmla="*/ 1792924 h 6896502"/>
              <a:gd name="connsiteX3" fmla="*/ 2667556 w 2667556"/>
              <a:gd name="connsiteY3" fmla="*/ 6887314 h 6896502"/>
              <a:gd name="connsiteX4" fmla="*/ 1171812 w 2667556"/>
              <a:gd name="connsiteY4" fmla="*/ 6896502 h 6896502"/>
              <a:gd name="connsiteX5" fmla="*/ 154 w 2667556"/>
              <a:gd name="connsiteY5" fmla="*/ 5753720 h 6896502"/>
              <a:gd name="connsiteX6" fmla="*/ 30344 w 2667556"/>
              <a:gd name="connsiteY6" fmla="*/ 0 h 6896502"/>
              <a:gd name="connsiteX0" fmla="*/ 1988 w 2639200"/>
              <a:gd name="connsiteY0" fmla="*/ 0 h 6896502"/>
              <a:gd name="connsiteX1" fmla="*/ 709445 w 2639200"/>
              <a:gd name="connsiteY1" fmla="*/ 13564 h 6896502"/>
              <a:gd name="connsiteX2" fmla="*/ 2619949 w 2639200"/>
              <a:gd name="connsiteY2" fmla="*/ 1792924 h 6896502"/>
              <a:gd name="connsiteX3" fmla="*/ 2639200 w 2639200"/>
              <a:gd name="connsiteY3" fmla="*/ 6887314 h 6896502"/>
              <a:gd name="connsiteX4" fmla="*/ 1143456 w 2639200"/>
              <a:gd name="connsiteY4" fmla="*/ 6896502 h 6896502"/>
              <a:gd name="connsiteX5" fmla="*/ 674 w 2639200"/>
              <a:gd name="connsiteY5" fmla="*/ 6879876 h 6896502"/>
              <a:gd name="connsiteX6" fmla="*/ 1988 w 2639200"/>
              <a:gd name="connsiteY6" fmla="*/ 0 h 6896502"/>
              <a:gd name="connsiteX0" fmla="*/ 1988 w 2639200"/>
              <a:gd name="connsiteY0" fmla="*/ 0 h 6887314"/>
              <a:gd name="connsiteX1" fmla="*/ 709445 w 2639200"/>
              <a:gd name="connsiteY1" fmla="*/ 13564 h 6887314"/>
              <a:gd name="connsiteX2" fmla="*/ 2619949 w 2639200"/>
              <a:gd name="connsiteY2" fmla="*/ 1792924 h 6887314"/>
              <a:gd name="connsiteX3" fmla="*/ 2639200 w 2639200"/>
              <a:gd name="connsiteY3" fmla="*/ 6887314 h 6887314"/>
              <a:gd name="connsiteX4" fmla="*/ 796947 w 2639200"/>
              <a:gd name="connsiteY4" fmla="*/ 6886877 h 6887314"/>
              <a:gd name="connsiteX5" fmla="*/ 674 w 2639200"/>
              <a:gd name="connsiteY5" fmla="*/ 6879876 h 6887314"/>
              <a:gd name="connsiteX6" fmla="*/ 1988 w 2639200"/>
              <a:gd name="connsiteY6" fmla="*/ 0 h 6887314"/>
              <a:gd name="connsiteX0" fmla="*/ 1988 w 2639200"/>
              <a:gd name="connsiteY0" fmla="*/ 0 h 6886877"/>
              <a:gd name="connsiteX1" fmla="*/ 709445 w 2639200"/>
              <a:gd name="connsiteY1" fmla="*/ 13564 h 6886877"/>
              <a:gd name="connsiteX2" fmla="*/ 2619949 w 2639200"/>
              <a:gd name="connsiteY2" fmla="*/ 1792924 h 6886877"/>
              <a:gd name="connsiteX3" fmla="*/ 2639200 w 2639200"/>
              <a:gd name="connsiteY3" fmla="*/ 5106640 h 6886877"/>
              <a:gd name="connsiteX4" fmla="*/ 796947 w 2639200"/>
              <a:gd name="connsiteY4" fmla="*/ 6886877 h 6886877"/>
              <a:gd name="connsiteX5" fmla="*/ 674 w 2639200"/>
              <a:gd name="connsiteY5" fmla="*/ 6879876 h 6886877"/>
              <a:gd name="connsiteX6" fmla="*/ 1988 w 2639200"/>
              <a:gd name="connsiteY6" fmla="*/ 0 h 6886877"/>
              <a:gd name="connsiteX0" fmla="*/ 1988 w 2639200"/>
              <a:gd name="connsiteY0" fmla="*/ 0 h 6886877"/>
              <a:gd name="connsiteX1" fmla="*/ 709445 w 2639200"/>
              <a:gd name="connsiteY1" fmla="*/ 13564 h 6886877"/>
              <a:gd name="connsiteX2" fmla="*/ 2600699 w 2639200"/>
              <a:gd name="connsiteY2" fmla="*/ 89253 h 6886877"/>
              <a:gd name="connsiteX3" fmla="*/ 2639200 w 2639200"/>
              <a:gd name="connsiteY3" fmla="*/ 5106640 h 6886877"/>
              <a:gd name="connsiteX4" fmla="*/ 796947 w 2639200"/>
              <a:gd name="connsiteY4" fmla="*/ 6886877 h 6886877"/>
              <a:gd name="connsiteX5" fmla="*/ 674 w 2639200"/>
              <a:gd name="connsiteY5" fmla="*/ 6879876 h 6886877"/>
              <a:gd name="connsiteX6" fmla="*/ 1988 w 2639200"/>
              <a:gd name="connsiteY6" fmla="*/ 0 h 6886877"/>
              <a:gd name="connsiteX0" fmla="*/ 1988 w 2639200"/>
              <a:gd name="connsiteY0" fmla="*/ 0 h 6886877"/>
              <a:gd name="connsiteX1" fmla="*/ 709445 w 2639200"/>
              <a:gd name="connsiteY1" fmla="*/ 13564 h 6886877"/>
              <a:gd name="connsiteX2" fmla="*/ 2600699 w 2639200"/>
              <a:gd name="connsiteY2" fmla="*/ 41127 h 6886877"/>
              <a:gd name="connsiteX3" fmla="*/ 2639200 w 2639200"/>
              <a:gd name="connsiteY3" fmla="*/ 5106640 h 6886877"/>
              <a:gd name="connsiteX4" fmla="*/ 796947 w 2639200"/>
              <a:gd name="connsiteY4" fmla="*/ 6886877 h 6886877"/>
              <a:gd name="connsiteX5" fmla="*/ 674 w 2639200"/>
              <a:gd name="connsiteY5" fmla="*/ 6879876 h 6886877"/>
              <a:gd name="connsiteX6" fmla="*/ 1988 w 2639200"/>
              <a:gd name="connsiteY6" fmla="*/ 0 h 6886877"/>
              <a:gd name="connsiteX0" fmla="*/ 1988 w 2648825"/>
              <a:gd name="connsiteY0" fmla="*/ 0 h 6886877"/>
              <a:gd name="connsiteX1" fmla="*/ 709445 w 2648825"/>
              <a:gd name="connsiteY1" fmla="*/ 13564 h 6886877"/>
              <a:gd name="connsiteX2" fmla="*/ 2600699 w 2648825"/>
              <a:gd name="connsiteY2" fmla="*/ 41127 h 6886877"/>
              <a:gd name="connsiteX3" fmla="*/ 2648825 w 2648825"/>
              <a:gd name="connsiteY3" fmla="*/ 5087389 h 6886877"/>
              <a:gd name="connsiteX4" fmla="*/ 796947 w 2648825"/>
              <a:gd name="connsiteY4" fmla="*/ 6886877 h 6886877"/>
              <a:gd name="connsiteX5" fmla="*/ 674 w 2648825"/>
              <a:gd name="connsiteY5" fmla="*/ 6879876 h 6886877"/>
              <a:gd name="connsiteX6" fmla="*/ 1988 w 2648825"/>
              <a:gd name="connsiteY6" fmla="*/ 0 h 6886877"/>
              <a:gd name="connsiteX0" fmla="*/ 1988 w 2648825"/>
              <a:gd name="connsiteY0" fmla="*/ 1189594 h 6873313"/>
              <a:gd name="connsiteX1" fmla="*/ 709445 w 2648825"/>
              <a:gd name="connsiteY1" fmla="*/ 0 h 6873313"/>
              <a:gd name="connsiteX2" fmla="*/ 2600699 w 2648825"/>
              <a:gd name="connsiteY2" fmla="*/ 27563 h 6873313"/>
              <a:gd name="connsiteX3" fmla="*/ 2648825 w 2648825"/>
              <a:gd name="connsiteY3" fmla="*/ 5073825 h 6873313"/>
              <a:gd name="connsiteX4" fmla="*/ 796947 w 2648825"/>
              <a:gd name="connsiteY4" fmla="*/ 6873313 h 6873313"/>
              <a:gd name="connsiteX5" fmla="*/ 674 w 2648825"/>
              <a:gd name="connsiteY5" fmla="*/ 6866312 h 6873313"/>
              <a:gd name="connsiteX6" fmla="*/ 1988 w 2648825"/>
              <a:gd name="connsiteY6" fmla="*/ 1189594 h 6873313"/>
              <a:gd name="connsiteX0" fmla="*/ 1988 w 2648825"/>
              <a:gd name="connsiteY0" fmla="*/ 1162031 h 6845750"/>
              <a:gd name="connsiteX1" fmla="*/ 1171458 w 2648825"/>
              <a:gd name="connsiteY1" fmla="*/ 1313 h 6845750"/>
              <a:gd name="connsiteX2" fmla="*/ 2600699 w 2648825"/>
              <a:gd name="connsiteY2" fmla="*/ 0 h 6845750"/>
              <a:gd name="connsiteX3" fmla="*/ 2648825 w 2648825"/>
              <a:gd name="connsiteY3" fmla="*/ 5046262 h 6845750"/>
              <a:gd name="connsiteX4" fmla="*/ 796947 w 2648825"/>
              <a:gd name="connsiteY4" fmla="*/ 6845750 h 6845750"/>
              <a:gd name="connsiteX5" fmla="*/ 674 w 2648825"/>
              <a:gd name="connsiteY5" fmla="*/ 6838749 h 6845750"/>
              <a:gd name="connsiteX6" fmla="*/ 1988 w 2648825"/>
              <a:gd name="connsiteY6" fmla="*/ 1162031 h 6845750"/>
              <a:gd name="connsiteX0" fmla="*/ 0 w 2646837"/>
              <a:gd name="connsiteY0" fmla="*/ 1162031 h 6845750"/>
              <a:gd name="connsiteX1" fmla="*/ 1169470 w 2646837"/>
              <a:gd name="connsiteY1" fmla="*/ 1313 h 6845750"/>
              <a:gd name="connsiteX2" fmla="*/ 2598711 w 2646837"/>
              <a:gd name="connsiteY2" fmla="*/ 0 h 6845750"/>
              <a:gd name="connsiteX3" fmla="*/ 2646837 w 2646837"/>
              <a:gd name="connsiteY3" fmla="*/ 5046262 h 6845750"/>
              <a:gd name="connsiteX4" fmla="*/ 794959 w 2646837"/>
              <a:gd name="connsiteY4" fmla="*/ 6845750 h 6845750"/>
              <a:gd name="connsiteX5" fmla="*/ 8311 w 2646837"/>
              <a:gd name="connsiteY5" fmla="*/ 6838749 h 6845750"/>
              <a:gd name="connsiteX6" fmla="*/ 0 w 2646837"/>
              <a:gd name="connsiteY6" fmla="*/ 1162031 h 6845750"/>
              <a:gd name="connsiteX0" fmla="*/ 0 w 2637211"/>
              <a:gd name="connsiteY0" fmla="*/ 1162031 h 6845750"/>
              <a:gd name="connsiteX1" fmla="*/ 1169470 w 2637211"/>
              <a:gd name="connsiteY1" fmla="*/ 1313 h 6845750"/>
              <a:gd name="connsiteX2" fmla="*/ 2598711 w 2637211"/>
              <a:gd name="connsiteY2" fmla="*/ 0 h 6845750"/>
              <a:gd name="connsiteX3" fmla="*/ 2637211 w 2637211"/>
              <a:gd name="connsiteY3" fmla="*/ 5017386 h 6845750"/>
              <a:gd name="connsiteX4" fmla="*/ 794959 w 2637211"/>
              <a:gd name="connsiteY4" fmla="*/ 6845750 h 6845750"/>
              <a:gd name="connsiteX5" fmla="*/ 8311 w 2637211"/>
              <a:gd name="connsiteY5" fmla="*/ 6838749 h 6845750"/>
              <a:gd name="connsiteX6" fmla="*/ 0 w 2637211"/>
              <a:gd name="connsiteY6" fmla="*/ 1162031 h 6845750"/>
              <a:gd name="connsiteX0" fmla="*/ 0 w 2656461"/>
              <a:gd name="connsiteY0" fmla="*/ 1162031 h 6845750"/>
              <a:gd name="connsiteX1" fmla="*/ 1169470 w 2656461"/>
              <a:gd name="connsiteY1" fmla="*/ 1313 h 6845750"/>
              <a:gd name="connsiteX2" fmla="*/ 2598711 w 2656461"/>
              <a:gd name="connsiteY2" fmla="*/ 0 h 6845750"/>
              <a:gd name="connsiteX3" fmla="*/ 2656461 w 2656461"/>
              <a:gd name="connsiteY3" fmla="*/ 5017386 h 6845750"/>
              <a:gd name="connsiteX4" fmla="*/ 794959 w 2656461"/>
              <a:gd name="connsiteY4" fmla="*/ 6845750 h 6845750"/>
              <a:gd name="connsiteX5" fmla="*/ 8311 w 2656461"/>
              <a:gd name="connsiteY5" fmla="*/ 6838749 h 6845750"/>
              <a:gd name="connsiteX6" fmla="*/ 0 w 2656461"/>
              <a:gd name="connsiteY6" fmla="*/ 1162031 h 6845750"/>
              <a:gd name="connsiteX0" fmla="*/ 0 w 2656461"/>
              <a:gd name="connsiteY0" fmla="*/ 1200533 h 6884252"/>
              <a:gd name="connsiteX1" fmla="*/ 1169470 w 2656461"/>
              <a:gd name="connsiteY1" fmla="*/ 39815 h 6884252"/>
              <a:gd name="connsiteX2" fmla="*/ 2627586 w 2656461"/>
              <a:gd name="connsiteY2" fmla="*/ 0 h 6884252"/>
              <a:gd name="connsiteX3" fmla="*/ 2656461 w 2656461"/>
              <a:gd name="connsiteY3" fmla="*/ 5055888 h 6884252"/>
              <a:gd name="connsiteX4" fmla="*/ 794959 w 2656461"/>
              <a:gd name="connsiteY4" fmla="*/ 6884252 h 6884252"/>
              <a:gd name="connsiteX5" fmla="*/ 8311 w 2656461"/>
              <a:gd name="connsiteY5" fmla="*/ 6877251 h 6884252"/>
              <a:gd name="connsiteX6" fmla="*/ 0 w 2656461"/>
              <a:gd name="connsiteY6" fmla="*/ 1200533 h 6884252"/>
              <a:gd name="connsiteX0" fmla="*/ 0 w 2656461"/>
              <a:gd name="connsiteY0" fmla="*/ 1171657 h 6855376"/>
              <a:gd name="connsiteX1" fmla="*/ 1169470 w 2656461"/>
              <a:gd name="connsiteY1" fmla="*/ 10939 h 6855376"/>
              <a:gd name="connsiteX2" fmla="*/ 2608336 w 2656461"/>
              <a:gd name="connsiteY2" fmla="*/ 0 h 6855376"/>
              <a:gd name="connsiteX3" fmla="*/ 2656461 w 2656461"/>
              <a:gd name="connsiteY3" fmla="*/ 5027012 h 6855376"/>
              <a:gd name="connsiteX4" fmla="*/ 794959 w 2656461"/>
              <a:gd name="connsiteY4" fmla="*/ 6855376 h 6855376"/>
              <a:gd name="connsiteX5" fmla="*/ 8311 w 2656461"/>
              <a:gd name="connsiteY5" fmla="*/ 6848375 h 6855376"/>
              <a:gd name="connsiteX6" fmla="*/ 0 w 2656461"/>
              <a:gd name="connsiteY6" fmla="*/ 1171657 h 6855376"/>
              <a:gd name="connsiteX0" fmla="*/ 0 w 2656461"/>
              <a:gd name="connsiteY0" fmla="*/ 1160718 h 6844437"/>
              <a:gd name="connsiteX1" fmla="*/ 1169470 w 2656461"/>
              <a:gd name="connsiteY1" fmla="*/ 0 h 6844437"/>
              <a:gd name="connsiteX2" fmla="*/ 2617962 w 2656461"/>
              <a:gd name="connsiteY2" fmla="*/ 8312 h 6844437"/>
              <a:gd name="connsiteX3" fmla="*/ 2656461 w 2656461"/>
              <a:gd name="connsiteY3" fmla="*/ 5016073 h 6844437"/>
              <a:gd name="connsiteX4" fmla="*/ 794959 w 2656461"/>
              <a:gd name="connsiteY4" fmla="*/ 6844437 h 6844437"/>
              <a:gd name="connsiteX5" fmla="*/ 8311 w 2656461"/>
              <a:gd name="connsiteY5" fmla="*/ 6837436 h 6844437"/>
              <a:gd name="connsiteX6" fmla="*/ 0 w 2656461"/>
              <a:gd name="connsiteY6" fmla="*/ 1160718 h 6844437"/>
              <a:gd name="connsiteX0" fmla="*/ 0 w 2646836"/>
              <a:gd name="connsiteY0" fmla="*/ 1160718 h 6844437"/>
              <a:gd name="connsiteX1" fmla="*/ 1169470 w 2646836"/>
              <a:gd name="connsiteY1" fmla="*/ 0 h 6844437"/>
              <a:gd name="connsiteX2" fmla="*/ 2617962 w 2646836"/>
              <a:gd name="connsiteY2" fmla="*/ 8312 h 6844437"/>
              <a:gd name="connsiteX3" fmla="*/ 2646836 w 2646836"/>
              <a:gd name="connsiteY3" fmla="*/ 5035323 h 6844437"/>
              <a:gd name="connsiteX4" fmla="*/ 794959 w 2646836"/>
              <a:gd name="connsiteY4" fmla="*/ 6844437 h 6844437"/>
              <a:gd name="connsiteX5" fmla="*/ 8311 w 2646836"/>
              <a:gd name="connsiteY5" fmla="*/ 6837436 h 6844437"/>
              <a:gd name="connsiteX6" fmla="*/ 0 w 2646836"/>
              <a:gd name="connsiteY6" fmla="*/ 1160718 h 6844437"/>
              <a:gd name="connsiteX0" fmla="*/ 0 w 2646836"/>
              <a:gd name="connsiteY0" fmla="*/ 1160718 h 6844437"/>
              <a:gd name="connsiteX1" fmla="*/ 1169470 w 2646836"/>
              <a:gd name="connsiteY1" fmla="*/ 0 h 6844437"/>
              <a:gd name="connsiteX2" fmla="*/ 2617962 w 2646836"/>
              <a:gd name="connsiteY2" fmla="*/ 8312 h 6844437"/>
              <a:gd name="connsiteX3" fmla="*/ 2646836 w 2646836"/>
              <a:gd name="connsiteY3" fmla="*/ 5035323 h 6844437"/>
              <a:gd name="connsiteX4" fmla="*/ 794959 w 2646836"/>
              <a:gd name="connsiteY4" fmla="*/ 6844437 h 6844437"/>
              <a:gd name="connsiteX5" fmla="*/ 8311 w 2646836"/>
              <a:gd name="connsiteY5" fmla="*/ 6837436 h 6844437"/>
              <a:gd name="connsiteX6" fmla="*/ 0 w 2646836"/>
              <a:gd name="connsiteY6" fmla="*/ 1160718 h 6844437"/>
              <a:gd name="connsiteX0" fmla="*/ 0 w 2685337"/>
              <a:gd name="connsiteY0" fmla="*/ 1160718 h 6844437"/>
              <a:gd name="connsiteX1" fmla="*/ 1169470 w 2685337"/>
              <a:gd name="connsiteY1" fmla="*/ 0 h 6844437"/>
              <a:gd name="connsiteX2" fmla="*/ 2617962 w 2685337"/>
              <a:gd name="connsiteY2" fmla="*/ 8312 h 6844437"/>
              <a:gd name="connsiteX3" fmla="*/ 2685337 w 2685337"/>
              <a:gd name="connsiteY3" fmla="*/ 5054573 h 6844437"/>
              <a:gd name="connsiteX4" fmla="*/ 794959 w 2685337"/>
              <a:gd name="connsiteY4" fmla="*/ 6844437 h 6844437"/>
              <a:gd name="connsiteX5" fmla="*/ 8311 w 2685337"/>
              <a:gd name="connsiteY5" fmla="*/ 6837436 h 6844437"/>
              <a:gd name="connsiteX6" fmla="*/ 0 w 2685337"/>
              <a:gd name="connsiteY6" fmla="*/ 1160718 h 6844437"/>
              <a:gd name="connsiteX0" fmla="*/ 0 w 2637211"/>
              <a:gd name="connsiteY0" fmla="*/ 1160718 h 6844437"/>
              <a:gd name="connsiteX1" fmla="*/ 1169470 w 2637211"/>
              <a:gd name="connsiteY1" fmla="*/ 0 h 6844437"/>
              <a:gd name="connsiteX2" fmla="*/ 2617962 w 2637211"/>
              <a:gd name="connsiteY2" fmla="*/ 8312 h 6844437"/>
              <a:gd name="connsiteX3" fmla="*/ 2637211 w 2637211"/>
              <a:gd name="connsiteY3" fmla="*/ 5093074 h 6844437"/>
              <a:gd name="connsiteX4" fmla="*/ 794959 w 2637211"/>
              <a:gd name="connsiteY4" fmla="*/ 6844437 h 6844437"/>
              <a:gd name="connsiteX5" fmla="*/ 8311 w 2637211"/>
              <a:gd name="connsiteY5" fmla="*/ 6837436 h 6844437"/>
              <a:gd name="connsiteX6" fmla="*/ 0 w 2637211"/>
              <a:gd name="connsiteY6" fmla="*/ 1160718 h 6844437"/>
              <a:gd name="connsiteX0" fmla="*/ 0 w 2637211"/>
              <a:gd name="connsiteY0" fmla="*/ 1160718 h 6844437"/>
              <a:gd name="connsiteX1" fmla="*/ 1207971 w 2637211"/>
              <a:gd name="connsiteY1" fmla="*/ 0 h 6844437"/>
              <a:gd name="connsiteX2" fmla="*/ 2617962 w 2637211"/>
              <a:gd name="connsiteY2" fmla="*/ 8312 h 6844437"/>
              <a:gd name="connsiteX3" fmla="*/ 2637211 w 2637211"/>
              <a:gd name="connsiteY3" fmla="*/ 5093074 h 6844437"/>
              <a:gd name="connsiteX4" fmla="*/ 794959 w 2637211"/>
              <a:gd name="connsiteY4" fmla="*/ 6844437 h 6844437"/>
              <a:gd name="connsiteX5" fmla="*/ 8311 w 2637211"/>
              <a:gd name="connsiteY5" fmla="*/ 6837436 h 6844437"/>
              <a:gd name="connsiteX6" fmla="*/ 0 w 2637211"/>
              <a:gd name="connsiteY6" fmla="*/ 1160718 h 6844437"/>
              <a:gd name="connsiteX0" fmla="*/ 0 w 2637211"/>
              <a:gd name="connsiteY0" fmla="*/ 1122217 h 6844437"/>
              <a:gd name="connsiteX1" fmla="*/ 1207971 w 2637211"/>
              <a:gd name="connsiteY1" fmla="*/ 0 h 6844437"/>
              <a:gd name="connsiteX2" fmla="*/ 2617962 w 2637211"/>
              <a:gd name="connsiteY2" fmla="*/ 8312 h 6844437"/>
              <a:gd name="connsiteX3" fmla="*/ 2637211 w 2637211"/>
              <a:gd name="connsiteY3" fmla="*/ 5093074 h 6844437"/>
              <a:gd name="connsiteX4" fmla="*/ 794959 w 2637211"/>
              <a:gd name="connsiteY4" fmla="*/ 6844437 h 6844437"/>
              <a:gd name="connsiteX5" fmla="*/ 8311 w 2637211"/>
              <a:gd name="connsiteY5" fmla="*/ 6837436 h 6844437"/>
              <a:gd name="connsiteX6" fmla="*/ 0 w 2637211"/>
              <a:gd name="connsiteY6" fmla="*/ 1122217 h 6844437"/>
              <a:gd name="connsiteX0" fmla="*/ 0 w 2637211"/>
              <a:gd name="connsiteY0" fmla="*/ 1122217 h 6844437"/>
              <a:gd name="connsiteX1" fmla="*/ 1198346 w 2637211"/>
              <a:gd name="connsiteY1" fmla="*/ 0 h 6844437"/>
              <a:gd name="connsiteX2" fmla="*/ 2617962 w 2637211"/>
              <a:gd name="connsiteY2" fmla="*/ 8312 h 6844437"/>
              <a:gd name="connsiteX3" fmla="*/ 2637211 w 2637211"/>
              <a:gd name="connsiteY3" fmla="*/ 5093074 h 6844437"/>
              <a:gd name="connsiteX4" fmla="*/ 794959 w 2637211"/>
              <a:gd name="connsiteY4" fmla="*/ 6844437 h 6844437"/>
              <a:gd name="connsiteX5" fmla="*/ 8311 w 2637211"/>
              <a:gd name="connsiteY5" fmla="*/ 6837436 h 6844437"/>
              <a:gd name="connsiteX6" fmla="*/ 0 w 2637211"/>
              <a:gd name="connsiteY6" fmla="*/ 1122217 h 6844437"/>
              <a:gd name="connsiteX0" fmla="*/ 0 w 2637211"/>
              <a:gd name="connsiteY0" fmla="*/ 1152406 h 6874626"/>
              <a:gd name="connsiteX1" fmla="*/ 1198346 w 2637211"/>
              <a:gd name="connsiteY1" fmla="*/ 30189 h 6874626"/>
              <a:gd name="connsiteX2" fmla="*/ 2627587 w 2637211"/>
              <a:gd name="connsiteY2" fmla="*/ 0 h 6874626"/>
              <a:gd name="connsiteX3" fmla="*/ 2637211 w 2637211"/>
              <a:gd name="connsiteY3" fmla="*/ 5123263 h 6874626"/>
              <a:gd name="connsiteX4" fmla="*/ 794959 w 2637211"/>
              <a:gd name="connsiteY4" fmla="*/ 6874626 h 6874626"/>
              <a:gd name="connsiteX5" fmla="*/ 8311 w 2637211"/>
              <a:gd name="connsiteY5" fmla="*/ 6867625 h 6874626"/>
              <a:gd name="connsiteX6" fmla="*/ 0 w 2637211"/>
              <a:gd name="connsiteY6" fmla="*/ 1152406 h 6874626"/>
              <a:gd name="connsiteX0" fmla="*/ 0 w 2637211"/>
              <a:gd name="connsiteY0" fmla="*/ 1142781 h 6865001"/>
              <a:gd name="connsiteX1" fmla="*/ 1198346 w 2637211"/>
              <a:gd name="connsiteY1" fmla="*/ 20564 h 6865001"/>
              <a:gd name="connsiteX2" fmla="*/ 2627587 w 2637211"/>
              <a:gd name="connsiteY2" fmla="*/ 0 h 6865001"/>
              <a:gd name="connsiteX3" fmla="*/ 2637211 w 2637211"/>
              <a:gd name="connsiteY3" fmla="*/ 5113638 h 6865001"/>
              <a:gd name="connsiteX4" fmla="*/ 794959 w 2637211"/>
              <a:gd name="connsiteY4" fmla="*/ 6865001 h 6865001"/>
              <a:gd name="connsiteX5" fmla="*/ 8311 w 2637211"/>
              <a:gd name="connsiteY5" fmla="*/ 6858000 h 6865001"/>
              <a:gd name="connsiteX6" fmla="*/ 0 w 2637211"/>
              <a:gd name="connsiteY6" fmla="*/ 1142781 h 6865001"/>
              <a:gd name="connsiteX0" fmla="*/ 0 w 2637211"/>
              <a:gd name="connsiteY0" fmla="*/ 1142781 h 6865001"/>
              <a:gd name="connsiteX1" fmla="*/ 1198347 w 2637211"/>
              <a:gd name="connsiteY1" fmla="*/ 7117 h 6865001"/>
              <a:gd name="connsiteX2" fmla="*/ 2627587 w 2637211"/>
              <a:gd name="connsiteY2" fmla="*/ 0 h 6865001"/>
              <a:gd name="connsiteX3" fmla="*/ 2637211 w 2637211"/>
              <a:gd name="connsiteY3" fmla="*/ 5113638 h 6865001"/>
              <a:gd name="connsiteX4" fmla="*/ 794959 w 2637211"/>
              <a:gd name="connsiteY4" fmla="*/ 6865001 h 6865001"/>
              <a:gd name="connsiteX5" fmla="*/ 8311 w 2637211"/>
              <a:gd name="connsiteY5" fmla="*/ 6858000 h 6865001"/>
              <a:gd name="connsiteX6" fmla="*/ 0 w 2637211"/>
              <a:gd name="connsiteY6" fmla="*/ 1142781 h 6865001"/>
              <a:gd name="connsiteX0" fmla="*/ 0 w 2637211"/>
              <a:gd name="connsiteY0" fmla="*/ 1129334 h 6865001"/>
              <a:gd name="connsiteX1" fmla="*/ 1198347 w 2637211"/>
              <a:gd name="connsiteY1" fmla="*/ 7117 h 6865001"/>
              <a:gd name="connsiteX2" fmla="*/ 2627587 w 2637211"/>
              <a:gd name="connsiteY2" fmla="*/ 0 h 6865001"/>
              <a:gd name="connsiteX3" fmla="*/ 2637211 w 2637211"/>
              <a:gd name="connsiteY3" fmla="*/ 5113638 h 6865001"/>
              <a:gd name="connsiteX4" fmla="*/ 794959 w 2637211"/>
              <a:gd name="connsiteY4" fmla="*/ 6865001 h 6865001"/>
              <a:gd name="connsiteX5" fmla="*/ 8311 w 2637211"/>
              <a:gd name="connsiteY5" fmla="*/ 6858000 h 6865001"/>
              <a:gd name="connsiteX6" fmla="*/ 0 w 2637211"/>
              <a:gd name="connsiteY6" fmla="*/ 1129334 h 6865001"/>
              <a:gd name="connsiteX0" fmla="*/ 0 w 2637211"/>
              <a:gd name="connsiteY0" fmla="*/ 1129334 h 6865001"/>
              <a:gd name="connsiteX1" fmla="*/ 1205071 w 2637211"/>
              <a:gd name="connsiteY1" fmla="*/ 393 h 6865001"/>
              <a:gd name="connsiteX2" fmla="*/ 2627587 w 2637211"/>
              <a:gd name="connsiteY2" fmla="*/ 0 h 6865001"/>
              <a:gd name="connsiteX3" fmla="*/ 2637211 w 2637211"/>
              <a:gd name="connsiteY3" fmla="*/ 5113638 h 6865001"/>
              <a:gd name="connsiteX4" fmla="*/ 794959 w 2637211"/>
              <a:gd name="connsiteY4" fmla="*/ 6865001 h 6865001"/>
              <a:gd name="connsiteX5" fmla="*/ 8311 w 2637211"/>
              <a:gd name="connsiteY5" fmla="*/ 6858000 h 6865001"/>
              <a:gd name="connsiteX6" fmla="*/ 0 w 2637211"/>
              <a:gd name="connsiteY6" fmla="*/ 1129334 h 6865001"/>
              <a:gd name="connsiteX0" fmla="*/ 0 w 2637211"/>
              <a:gd name="connsiteY0" fmla="*/ 1129334 h 6865001"/>
              <a:gd name="connsiteX1" fmla="*/ 1153968 w 2637211"/>
              <a:gd name="connsiteY1" fmla="*/ 2218 h 6865001"/>
              <a:gd name="connsiteX2" fmla="*/ 2627587 w 2637211"/>
              <a:gd name="connsiteY2" fmla="*/ 0 h 6865001"/>
              <a:gd name="connsiteX3" fmla="*/ 2637211 w 2637211"/>
              <a:gd name="connsiteY3" fmla="*/ 5113638 h 6865001"/>
              <a:gd name="connsiteX4" fmla="*/ 794959 w 2637211"/>
              <a:gd name="connsiteY4" fmla="*/ 6865001 h 6865001"/>
              <a:gd name="connsiteX5" fmla="*/ 8311 w 2637211"/>
              <a:gd name="connsiteY5" fmla="*/ 6858000 h 6865001"/>
              <a:gd name="connsiteX6" fmla="*/ 0 w 2637211"/>
              <a:gd name="connsiteY6" fmla="*/ 1129334 h 6865001"/>
              <a:gd name="connsiteX0" fmla="*/ 0 w 2637211"/>
              <a:gd name="connsiteY0" fmla="*/ 1145368 h 6881035"/>
              <a:gd name="connsiteX1" fmla="*/ 1250702 w 2637211"/>
              <a:gd name="connsiteY1" fmla="*/ 0 h 6881035"/>
              <a:gd name="connsiteX2" fmla="*/ 2627587 w 2637211"/>
              <a:gd name="connsiteY2" fmla="*/ 16034 h 6881035"/>
              <a:gd name="connsiteX3" fmla="*/ 2637211 w 2637211"/>
              <a:gd name="connsiteY3" fmla="*/ 5129672 h 6881035"/>
              <a:gd name="connsiteX4" fmla="*/ 794959 w 2637211"/>
              <a:gd name="connsiteY4" fmla="*/ 6881035 h 6881035"/>
              <a:gd name="connsiteX5" fmla="*/ 8311 w 2637211"/>
              <a:gd name="connsiteY5" fmla="*/ 6874034 h 6881035"/>
              <a:gd name="connsiteX6" fmla="*/ 0 w 2637211"/>
              <a:gd name="connsiteY6" fmla="*/ 1145368 h 6881035"/>
              <a:gd name="connsiteX0" fmla="*/ 0 w 2637211"/>
              <a:gd name="connsiteY0" fmla="*/ 1129334 h 6865001"/>
              <a:gd name="connsiteX1" fmla="*/ 1159445 w 2637211"/>
              <a:gd name="connsiteY1" fmla="*/ 5868 h 6865001"/>
              <a:gd name="connsiteX2" fmla="*/ 2627587 w 2637211"/>
              <a:gd name="connsiteY2" fmla="*/ 0 h 6865001"/>
              <a:gd name="connsiteX3" fmla="*/ 2637211 w 2637211"/>
              <a:gd name="connsiteY3" fmla="*/ 5113638 h 6865001"/>
              <a:gd name="connsiteX4" fmla="*/ 794959 w 2637211"/>
              <a:gd name="connsiteY4" fmla="*/ 6865001 h 6865001"/>
              <a:gd name="connsiteX5" fmla="*/ 8311 w 2637211"/>
              <a:gd name="connsiteY5" fmla="*/ 6858000 h 6865001"/>
              <a:gd name="connsiteX6" fmla="*/ 0 w 2637211"/>
              <a:gd name="connsiteY6" fmla="*/ 1129334 h 6865001"/>
              <a:gd name="connsiteX0" fmla="*/ 0 w 2637211"/>
              <a:gd name="connsiteY0" fmla="*/ 1129334 h 6865001"/>
              <a:gd name="connsiteX1" fmla="*/ 1155796 w 2637211"/>
              <a:gd name="connsiteY1" fmla="*/ 392 h 6865001"/>
              <a:gd name="connsiteX2" fmla="*/ 2627587 w 2637211"/>
              <a:gd name="connsiteY2" fmla="*/ 0 h 6865001"/>
              <a:gd name="connsiteX3" fmla="*/ 2637211 w 2637211"/>
              <a:gd name="connsiteY3" fmla="*/ 5113638 h 6865001"/>
              <a:gd name="connsiteX4" fmla="*/ 794959 w 2637211"/>
              <a:gd name="connsiteY4" fmla="*/ 6865001 h 6865001"/>
              <a:gd name="connsiteX5" fmla="*/ 8311 w 2637211"/>
              <a:gd name="connsiteY5" fmla="*/ 6858000 h 6865001"/>
              <a:gd name="connsiteX6" fmla="*/ 0 w 2637211"/>
              <a:gd name="connsiteY6" fmla="*/ 1129334 h 6865001"/>
              <a:gd name="connsiteX0" fmla="*/ 135917 w 2628941"/>
              <a:gd name="connsiteY0" fmla="*/ 1182264 h 6865001"/>
              <a:gd name="connsiteX1" fmla="*/ 1147526 w 2628941"/>
              <a:gd name="connsiteY1" fmla="*/ 392 h 6865001"/>
              <a:gd name="connsiteX2" fmla="*/ 2619317 w 2628941"/>
              <a:gd name="connsiteY2" fmla="*/ 0 h 6865001"/>
              <a:gd name="connsiteX3" fmla="*/ 2628941 w 2628941"/>
              <a:gd name="connsiteY3" fmla="*/ 5113638 h 6865001"/>
              <a:gd name="connsiteX4" fmla="*/ 786689 w 2628941"/>
              <a:gd name="connsiteY4" fmla="*/ 6865001 h 6865001"/>
              <a:gd name="connsiteX5" fmla="*/ 41 w 2628941"/>
              <a:gd name="connsiteY5" fmla="*/ 6858000 h 6865001"/>
              <a:gd name="connsiteX6" fmla="*/ 135917 w 2628941"/>
              <a:gd name="connsiteY6" fmla="*/ 1182264 h 6865001"/>
              <a:gd name="connsiteX0" fmla="*/ 70244 w 2628974"/>
              <a:gd name="connsiteY0" fmla="*/ 1114733 h 6865001"/>
              <a:gd name="connsiteX1" fmla="*/ 1147559 w 2628974"/>
              <a:gd name="connsiteY1" fmla="*/ 392 h 6865001"/>
              <a:gd name="connsiteX2" fmla="*/ 2619350 w 2628974"/>
              <a:gd name="connsiteY2" fmla="*/ 0 h 6865001"/>
              <a:gd name="connsiteX3" fmla="*/ 2628974 w 2628974"/>
              <a:gd name="connsiteY3" fmla="*/ 5113638 h 6865001"/>
              <a:gd name="connsiteX4" fmla="*/ 786722 w 2628974"/>
              <a:gd name="connsiteY4" fmla="*/ 6865001 h 6865001"/>
              <a:gd name="connsiteX5" fmla="*/ 74 w 2628974"/>
              <a:gd name="connsiteY5" fmla="*/ 6858000 h 6865001"/>
              <a:gd name="connsiteX6" fmla="*/ 70244 w 2628974"/>
              <a:gd name="connsiteY6" fmla="*/ 1114733 h 6865001"/>
              <a:gd name="connsiteX0" fmla="*/ 0 w 2649987"/>
              <a:gd name="connsiteY0" fmla="*/ 1164012 h 6865001"/>
              <a:gd name="connsiteX1" fmla="*/ 1168572 w 2649987"/>
              <a:gd name="connsiteY1" fmla="*/ 392 h 6865001"/>
              <a:gd name="connsiteX2" fmla="*/ 2640363 w 2649987"/>
              <a:gd name="connsiteY2" fmla="*/ 0 h 6865001"/>
              <a:gd name="connsiteX3" fmla="*/ 2649987 w 2649987"/>
              <a:gd name="connsiteY3" fmla="*/ 5113638 h 6865001"/>
              <a:gd name="connsiteX4" fmla="*/ 807735 w 2649987"/>
              <a:gd name="connsiteY4" fmla="*/ 6865001 h 6865001"/>
              <a:gd name="connsiteX5" fmla="*/ 21087 w 2649987"/>
              <a:gd name="connsiteY5" fmla="*/ 6858000 h 6865001"/>
              <a:gd name="connsiteX6" fmla="*/ 0 w 2649987"/>
              <a:gd name="connsiteY6" fmla="*/ 1164012 h 6865001"/>
              <a:gd name="connsiteX0" fmla="*/ 0 w 2649987"/>
              <a:gd name="connsiteY0" fmla="*/ 1164012 h 6865001"/>
              <a:gd name="connsiteX1" fmla="*/ 1221502 w 2649987"/>
              <a:gd name="connsiteY1" fmla="*/ 20468 h 6865001"/>
              <a:gd name="connsiteX2" fmla="*/ 2640363 w 2649987"/>
              <a:gd name="connsiteY2" fmla="*/ 0 h 6865001"/>
              <a:gd name="connsiteX3" fmla="*/ 2649987 w 2649987"/>
              <a:gd name="connsiteY3" fmla="*/ 5113638 h 6865001"/>
              <a:gd name="connsiteX4" fmla="*/ 807735 w 2649987"/>
              <a:gd name="connsiteY4" fmla="*/ 6865001 h 6865001"/>
              <a:gd name="connsiteX5" fmla="*/ 21087 w 2649987"/>
              <a:gd name="connsiteY5" fmla="*/ 6858000 h 6865001"/>
              <a:gd name="connsiteX6" fmla="*/ 0 w 2649987"/>
              <a:gd name="connsiteY6" fmla="*/ 1164012 h 6865001"/>
              <a:gd name="connsiteX0" fmla="*/ 0 w 2649987"/>
              <a:gd name="connsiteY0" fmla="*/ 1164012 h 6865001"/>
              <a:gd name="connsiteX1" fmla="*/ 1168574 w 2649987"/>
              <a:gd name="connsiteY1" fmla="*/ 392 h 6865001"/>
              <a:gd name="connsiteX2" fmla="*/ 2640363 w 2649987"/>
              <a:gd name="connsiteY2" fmla="*/ 0 h 6865001"/>
              <a:gd name="connsiteX3" fmla="*/ 2649987 w 2649987"/>
              <a:gd name="connsiteY3" fmla="*/ 5113638 h 6865001"/>
              <a:gd name="connsiteX4" fmla="*/ 807735 w 2649987"/>
              <a:gd name="connsiteY4" fmla="*/ 6865001 h 6865001"/>
              <a:gd name="connsiteX5" fmla="*/ 21087 w 2649987"/>
              <a:gd name="connsiteY5" fmla="*/ 6858000 h 6865001"/>
              <a:gd name="connsiteX6" fmla="*/ 0 w 2649987"/>
              <a:gd name="connsiteY6" fmla="*/ 1164012 h 6865001"/>
              <a:gd name="connsiteX0" fmla="*/ 1531 w 2651518"/>
              <a:gd name="connsiteY0" fmla="*/ 1164012 h 6865001"/>
              <a:gd name="connsiteX1" fmla="*/ 1170105 w 2651518"/>
              <a:gd name="connsiteY1" fmla="*/ 392 h 6865001"/>
              <a:gd name="connsiteX2" fmla="*/ 2641894 w 2651518"/>
              <a:gd name="connsiteY2" fmla="*/ 0 h 6865001"/>
              <a:gd name="connsiteX3" fmla="*/ 2651518 w 2651518"/>
              <a:gd name="connsiteY3" fmla="*/ 5113638 h 6865001"/>
              <a:gd name="connsiteX4" fmla="*/ 809266 w 2651518"/>
              <a:gd name="connsiteY4" fmla="*/ 6865001 h 6865001"/>
              <a:gd name="connsiteX5" fmla="*/ 716 w 2651518"/>
              <a:gd name="connsiteY5" fmla="*/ 6859826 h 6865001"/>
              <a:gd name="connsiteX6" fmla="*/ 1531 w 2651518"/>
              <a:gd name="connsiteY6" fmla="*/ 1164012 h 6865001"/>
              <a:gd name="connsiteX0" fmla="*/ 1531 w 2651518"/>
              <a:gd name="connsiteY0" fmla="*/ 1164012 h 6859826"/>
              <a:gd name="connsiteX1" fmla="*/ 1170105 w 2651518"/>
              <a:gd name="connsiteY1" fmla="*/ 392 h 6859826"/>
              <a:gd name="connsiteX2" fmla="*/ 2641894 w 2651518"/>
              <a:gd name="connsiteY2" fmla="*/ 0 h 6859826"/>
              <a:gd name="connsiteX3" fmla="*/ 2651518 w 2651518"/>
              <a:gd name="connsiteY3" fmla="*/ 5113638 h 6859826"/>
              <a:gd name="connsiteX4" fmla="*/ 785539 w 2651518"/>
              <a:gd name="connsiteY4" fmla="*/ 6808421 h 6859826"/>
              <a:gd name="connsiteX5" fmla="*/ 716 w 2651518"/>
              <a:gd name="connsiteY5" fmla="*/ 6859826 h 6859826"/>
              <a:gd name="connsiteX6" fmla="*/ 1531 w 2651518"/>
              <a:gd name="connsiteY6" fmla="*/ 1164012 h 6859826"/>
              <a:gd name="connsiteX0" fmla="*/ 1531 w 2651518"/>
              <a:gd name="connsiteY0" fmla="*/ 1164012 h 6859826"/>
              <a:gd name="connsiteX1" fmla="*/ 1170105 w 2651518"/>
              <a:gd name="connsiteY1" fmla="*/ 392 h 6859826"/>
              <a:gd name="connsiteX2" fmla="*/ 2641894 w 2651518"/>
              <a:gd name="connsiteY2" fmla="*/ 0 h 6859826"/>
              <a:gd name="connsiteX3" fmla="*/ 2651518 w 2651518"/>
              <a:gd name="connsiteY3" fmla="*/ 5113638 h 6859826"/>
              <a:gd name="connsiteX4" fmla="*/ 670554 w 2651518"/>
              <a:gd name="connsiteY4" fmla="*/ 6744541 h 6859826"/>
              <a:gd name="connsiteX5" fmla="*/ 716 w 2651518"/>
              <a:gd name="connsiteY5" fmla="*/ 6859826 h 6859826"/>
              <a:gd name="connsiteX6" fmla="*/ 1531 w 2651518"/>
              <a:gd name="connsiteY6" fmla="*/ 1164012 h 6859826"/>
              <a:gd name="connsiteX0" fmla="*/ 1531 w 2651518"/>
              <a:gd name="connsiteY0" fmla="*/ 1164012 h 6859826"/>
              <a:gd name="connsiteX1" fmla="*/ 1170105 w 2651518"/>
              <a:gd name="connsiteY1" fmla="*/ 392 h 6859826"/>
              <a:gd name="connsiteX2" fmla="*/ 2641894 w 2651518"/>
              <a:gd name="connsiteY2" fmla="*/ 0 h 6859826"/>
              <a:gd name="connsiteX3" fmla="*/ 2651518 w 2651518"/>
              <a:gd name="connsiteY3" fmla="*/ 5113638 h 6859826"/>
              <a:gd name="connsiteX4" fmla="*/ 769112 w 2651518"/>
              <a:gd name="connsiteY4" fmla="*/ 6857700 h 6859826"/>
              <a:gd name="connsiteX5" fmla="*/ 716 w 2651518"/>
              <a:gd name="connsiteY5" fmla="*/ 6859826 h 6859826"/>
              <a:gd name="connsiteX6" fmla="*/ 1531 w 2651518"/>
              <a:gd name="connsiteY6" fmla="*/ 1164012 h 6859826"/>
              <a:gd name="connsiteX0" fmla="*/ 1531 w 2641975"/>
              <a:gd name="connsiteY0" fmla="*/ 1164012 h 6859826"/>
              <a:gd name="connsiteX1" fmla="*/ 1170105 w 2641975"/>
              <a:gd name="connsiteY1" fmla="*/ 392 h 6859826"/>
              <a:gd name="connsiteX2" fmla="*/ 2641894 w 2641975"/>
              <a:gd name="connsiteY2" fmla="*/ 0 h 6859826"/>
              <a:gd name="connsiteX3" fmla="*/ 2565736 w 2641975"/>
              <a:gd name="connsiteY3" fmla="*/ 5033332 h 6859826"/>
              <a:gd name="connsiteX4" fmla="*/ 769112 w 2641975"/>
              <a:gd name="connsiteY4" fmla="*/ 6857700 h 6859826"/>
              <a:gd name="connsiteX5" fmla="*/ 716 w 2641975"/>
              <a:gd name="connsiteY5" fmla="*/ 6859826 h 6859826"/>
              <a:gd name="connsiteX6" fmla="*/ 1531 w 2641975"/>
              <a:gd name="connsiteY6" fmla="*/ 1164012 h 6859826"/>
              <a:gd name="connsiteX0" fmla="*/ 1531 w 2642134"/>
              <a:gd name="connsiteY0" fmla="*/ 1164012 h 6859826"/>
              <a:gd name="connsiteX1" fmla="*/ 1170105 w 2642134"/>
              <a:gd name="connsiteY1" fmla="*/ 392 h 6859826"/>
              <a:gd name="connsiteX2" fmla="*/ 2641894 w 2642134"/>
              <a:gd name="connsiteY2" fmla="*/ 0 h 6859826"/>
              <a:gd name="connsiteX3" fmla="*/ 2627791 w 2642134"/>
              <a:gd name="connsiteY3" fmla="*/ 5073485 h 6859826"/>
              <a:gd name="connsiteX4" fmla="*/ 769112 w 2642134"/>
              <a:gd name="connsiteY4" fmla="*/ 6857700 h 6859826"/>
              <a:gd name="connsiteX5" fmla="*/ 716 w 2642134"/>
              <a:gd name="connsiteY5" fmla="*/ 6859826 h 6859826"/>
              <a:gd name="connsiteX6" fmla="*/ 1531 w 2642134"/>
              <a:gd name="connsiteY6" fmla="*/ 1164012 h 6859826"/>
              <a:gd name="connsiteX0" fmla="*/ 1531 w 2631212"/>
              <a:gd name="connsiteY0" fmla="*/ 1164012 h 6859826"/>
              <a:gd name="connsiteX1" fmla="*/ 1170105 w 2631212"/>
              <a:gd name="connsiteY1" fmla="*/ 392 h 6859826"/>
              <a:gd name="connsiteX2" fmla="*/ 2630843 w 2631212"/>
              <a:gd name="connsiteY2" fmla="*/ 0 h 6859826"/>
              <a:gd name="connsiteX3" fmla="*/ 2627791 w 2631212"/>
              <a:gd name="connsiteY3" fmla="*/ 5073485 h 6859826"/>
              <a:gd name="connsiteX4" fmla="*/ 769112 w 2631212"/>
              <a:gd name="connsiteY4" fmla="*/ 6857700 h 6859826"/>
              <a:gd name="connsiteX5" fmla="*/ 716 w 2631212"/>
              <a:gd name="connsiteY5" fmla="*/ 6859826 h 6859826"/>
              <a:gd name="connsiteX6" fmla="*/ 1531 w 2631212"/>
              <a:gd name="connsiteY6" fmla="*/ 1164012 h 6859826"/>
              <a:gd name="connsiteX0" fmla="*/ 1531 w 2631212"/>
              <a:gd name="connsiteY0" fmla="*/ 1164012 h 6859826"/>
              <a:gd name="connsiteX1" fmla="*/ 1170105 w 2631212"/>
              <a:gd name="connsiteY1" fmla="*/ 392 h 6859826"/>
              <a:gd name="connsiteX2" fmla="*/ 2630843 w 2631212"/>
              <a:gd name="connsiteY2" fmla="*/ 0 h 6859826"/>
              <a:gd name="connsiteX3" fmla="*/ 2627791 w 2631212"/>
              <a:gd name="connsiteY3" fmla="*/ 4347837 h 6859826"/>
              <a:gd name="connsiteX4" fmla="*/ 769112 w 2631212"/>
              <a:gd name="connsiteY4" fmla="*/ 6857700 h 6859826"/>
              <a:gd name="connsiteX5" fmla="*/ 716 w 2631212"/>
              <a:gd name="connsiteY5" fmla="*/ 6859826 h 6859826"/>
              <a:gd name="connsiteX6" fmla="*/ 1531 w 2631212"/>
              <a:gd name="connsiteY6" fmla="*/ 1164012 h 6859826"/>
              <a:gd name="connsiteX0" fmla="*/ 1531 w 2631212"/>
              <a:gd name="connsiteY0" fmla="*/ 1164012 h 6859826"/>
              <a:gd name="connsiteX1" fmla="*/ 1170105 w 2631212"/>
              <a:gd name="connsiteY1" fmla="*/ 392 h 6859826"/>
              <a:gd name="connsiteX2" fmla="*/ 2630843 w 2631212"/>
              <a:gd name="connsiteY2" fmla="*/ 0 h 6859826"/>
              <a:gd name="connsiteX3" fmla="*/ 2627791 w 2631212"/>
              <a:gd name="connsiteY3" fmla="*/ 4347837 h 6859826"/>
              <a:gd name="connsiteX4" fmla="*/ 374829 w 2631212"/>
              <a:gd name="connsiteY4" fmla="*/ 6832533 h 6859826"/>
              <a:gd name="connsiteX5" fmla="*/ 716 w 2631212"/>
              <a:gd name="connsiteY5" fmla="*/ 6859826 h 6859826"/>
              <a:gd name="connsiteX6" fmla="*/ 1531 w 2631212"/>
              <a:gd name="connsiteY6" fmla="*/ 1164012 h 6859826"/>
              <a:gd name="connsiteX0" fmla="*/ 1531 w 2631212"/>
              <a:gd name="connsiteY0" fmla="*/ 1164012 h 6859826"/>
              <a:gd name="connsiteX1" fmla="*/ 1170105 w 2631212"/>
              <a:gd name="connsiteY1" fmla="*/ 392 h 6859826"/>
              <a:gd name="connsiteX2" fmla="*/ 2630843 w 2631212"/>
              <a:gd name="connsiteY2" fmla="*/ 0 h 6859826"/>
              <a:gd name="connsiteX3" fmla="*/ 2627791 w 2631212"/>
              <a:gd name="connsiteY3" fmla="*/ 4347837 h 6859826"/>
              <a:gd name="connsiteX4" fmla="*/ 716 w 2631212"/>
              <a:gd name="connsiteY4" fmla="*/ 6859826 h 6859826"/>
              <a:gd name="connsiteX5" fmla="*/ 1531 w 2631212"/>
              <a:gd name="connsiteY5" fmla="*/ 1164012 h 6859826"/>
              <a:gd name="connsiteX0" fmla="*/ 1531 w 2631212"/>
              <a:gd name="connsiteY0" fmla="*/ 1164012 h 6859826"/>
              <a:gd name="connsiteX1" fmla="*/ 1606333 w 2631212"/>
              <a:gd name="connsiteY1" fmla="*/ 4586 h 6859826"/>
              <a:gd name="connsiteX2" fmla="*/ 2630843 w 2631212"/>
              <a:gd name="connsiteY2" fmla="*/ 0 h 6859826"/>
              <a:gd name="connsiteX3" fmla="*/ 2627791 w 2631212"/>
              <a:gd name="connsiteY3" fmla="*/ 4347837 h 6859826"/>
              <a:gd name="connsiteX4" fmla="*/ 716 w 2631212"/>
              <a:gd name="connsiteY4" fmla="*/ 6859826 h 6859826"/>
              <a:gd name="connsiteX5" fmla="*/ 1531 w 2631212"/>
              <a:gd name="connsiteY5" fmla="*/ 1164012 h 6859826"/>
              <a:gd name="connsiteX0" fmla="*/ 1531 w 2631212"/>
              <a:gd name="connsiteY0" fmla="*/ 1612823 h 6859826"/>
              <a:gd name="connsiteX1" fmla="*/ 1606333 w 2631212"/>
              <a:gd name="connsiteY1" fmla="*/ 4586 h 6859826"/>
              <a:gd name="connsiteX2" fmla="*/ 2630843 w 2631212"/>
              <a:gd name="connsiteY2" fmla="*/ 0 h 6859826"/>
              <a:gd name="connsiteX3" fmla="*/ 2627791 w 2631212"/>
              <a:gd name="connsiteY3" fmla="*/ 4347837 h 6859826"/>
              <a:gd name="connsiteX4" fmla="*/ 716 w 2631212"/>
              <a:gd name="connsiteY4" fmla="*/ 6859826 h 6859826"/>
              <a:gd name="connsiteX5" fmla="*/ 1531 w 2631212"/>
              <a:gd name="connsiteY5" fmla="*/ 1612823 h 6859826"/>
              <a:gd name="connsiteX0" fmla="*/ 1531 w 2631212"/>
              <a:gd name="connsiteY0" fmla="*/ 1612823 h 6859826"/>
              <a:gd name="connsiteX1" fmla="*/ 1279164 w 2631212"/>
              <a:gd name="connsiteY1" fmla="*/ 392 h 6859826"/>
              <a:gd name="connsiteX2" fmla="*/ 2630843 w 2631212"/>
              <a:gd name="connsiteY2" fmla="*/ 0 h 6859826"/>
              <a:gd name="connsiteX3" fmla="*/ 2627791 w 2631212"/>
              <a:gd name="connsiteY3" fmla="*/ 4347837 h 6859826"/>
              <a:gd name="connsiteX4" fmla="*/ 716 w 2631212"/>
              <a:gd name="connsiteY4" fmla="*/ 6859826 h 6859826"/>
              <a:gd name="connsiteX5" fmla="*/ 1531 w 2631212"/>
              <a:gd name="connsiteY5" fmla="*/ 1612823 h 6859826"/>
              <a:gd name="connsiteX0" fmla="*/ 1531 w 2631212"/>
              <a:gd name="connsiteY0" fmla="*/ 1612823 h 6859826"/>
              <a:gd name="connsiteX1" fmla="*/ 1610529 w 2631212"/>
              <a:gd name="connsiteY1" fmla="*/ 4586 h 6859826"/>
              <a:gd name="connsiteX2" fmla="*/ 2630843 w 2631212"/>
              <a:gd name="connsiteY2" fmla="*/ 0 h 6859826"/>
              <a:gd name="connsiteX3" fmla="*/ 2627791 w 2631212"/>
              <a:gd name="connsiteY3" fmla="*/ 4347837 h 6859826"/>
              <a:gd name="connsiteX4" fmla="*/ 716 w 2631212"/>
              <a:gd name="connsiteY4" fmla="*/ 6859826 h 6859826"/>
              <a:gd name="connsiteX5" fmla="*/ 1531 w 2631212"/>
              <a:gd name="connsiteY5" fmla="*/ 1612823 h 6859826"/>
              <a:gd name="connsiteX0" fmla="*/ 1531 w 2631212"/>
              <a:gd name="connsiteY0" fmla="*/ 1612823 h 6859826"/>
              <a:gd name="connsiteX1" fmla="*/ 1618918 w 2631212"/>
              <a:gd name="connsiteY1" fmla="*/ 391 h 6859826"/>
              <a:gd name="connsiteX2" fmla="*/ 2630843 w 2631212"/>
              <a:gd name="connsiteY2" fmla="*/ 0 h 6859826"/>
              <a:gd name="connsiteX3" fmla="*/ 2627791 w 2631212"/>
              <a:gd name="connsiteY3" fmla="*/ 4347837 h 6859826"/>
              <a:gd name="connsiteX4" fmla="*/ 716 w 2631212"/>
              <a:gd name="connsiteY4" fmla="*/ 6859826 h 6859826"/>
              <a:gd name="connsiteX5" fmla="*/ 1531 w 2631212"/>
              <a:gd name="connsiteY5" fmla="*/ 1612823 h 6859826"/>
              <a:gd name="connsiteX0" fmla="*/ 1531 w 2631212"/>
              <a:gd name="connsiteY0" fmla="*/ 1612823 h 6859826"/>
              <a:gd name="connsiteX1" fmla="*/ 1618918 w 2631212"/>
              <a:gd name="connsiteY1" fmla="*/ 8780 h 6859826"/>
              <a:gd name="connsiteX2" fmla="*/ 2630843 w 2631212"/>
              <a:gd name="connsiteY2" fmla="*/ 0 h 6859826"/>
              <a:gd name="connsiteX3" fmla="*/ 2627791 w 2631212"/>
              <a:gd name="connsiteY3" fmla="*/ 4347837 h 6859826"/>
              <a:gd name="connsiteX4" fmla="*/ 716 w 2631212"/>
              <a:gd name="connsiteY4" fmla="*/ 6859826 h 6859826"/>
              <a:gd name="connsiteX5" fmla="*/ 1531 w 2631212"/>
              <a:gd name="connsiteY5" fmla="*/ 1612823 h 6859826"/>
              <a:gd name="connsiteX0" fmla="*/ 1531 w 2631212"/>
              <a:gd name="connsiteY0" fmla="*/ 1612823 h 6859826"/>
              <a:gd name="connsiteX1" fmla="*/ 1606335 w 2631212"/>
              <a:gd name="connsiteY1" fmla="*/ 4586 h 6859826"/>
              <a:gd name="connsiteX2" fmla="*/ 2630843 w 2631212"/>
              <a:gd name="connsiteY2" fmla="*/ 0 h 6859826"/>
              <a:gd name="connsiteX3" fmla="*/ 2627791 w 2631212"/>
              <a:gd name="connsiteY3" fmla="*/ 4347837 h 6859826"/>
              <a:gd name="connsiteX4" fmla="*/ 716 w 2631212"/>
              <a:gd name="connsiteY4" fmla="*/ 6859826 h 6859826"/>
              <a:gd name="connsiteX5" fmla="*/ 1531 w 2631212"/>
              <a:gd name="connsiteY5" fmla="*/ 1612823 h 6859826"/>
              <a:gd name="connsiteX0" fmla="*/ 1531 w 2631212"/>
              <a:gd name="connsiteY0" fmla="*/ 1613000 h 6860003"/>
              <a:gd name="connsiteX1" fmla="*/ 1612685 w 2631212"/>
              <a:gd name="connsiteY1" fmla="*/ 0 h 6860003"/>
              <a:gd name="connsiteX2" fmla="*/ 2630843 w 2631212"/>
              <a:gd name="connsiteY2" fmla="*/ 177 h 6860003"/>
              <a:gd name="connsiteX3" fmla="*/ 2627791 w 2631212"/>
              <a:gd name="connsiteY3" fmla="*/ 4348014 h 6860003"/>
              <a:gd name="connsiteX4" fmla="*/ 716 w 2631212"/>
              <a:gd name="connsiteY4" fmla="*/ 6860003 h 6860003"/>
              <a:gd name="connsiteX5" fmla="*/ 1531 w 2631212"/>
              <a:gd name="connsiteY5" fmla="*/ 1613000 h 6860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31212" h="6860003">
                <a:moveTo>
                  <a:pt x="1531" y="1613000"/>
                </a:moveTo>
                <a:lnTo>
                  <a:pt x="1612685" y="0"/>
                </a:lnTo>
                <a:lnTo>
                  <a:pt x="2630843" y="177"/>
                </a:lnTo>
                <a:cubicBezTo>
                  <a:pt x="2634052" y="2285448"/>
                  <a:pt x="2614956" y="2081993"/>
                  <a:pt x="2627791" y="4348014"/>
                </a:cubicBezTo>
                <a:lnTo>
                  <a:pt x="716" y="6860003"/>
                </a:lnTo>
                <a:cubicBezTo>
                  <a:pt x="-2055" y="4945305"/>
                  <a:pt x="4302" y="3527698"/>
                  <a:pt x="1531" y="1613000"/>
                </a:cubicBezTo>
                <a:close/>
              </a:path>
            </a:pathLst>
          </a:custGeom>
          <a:blipFill>
            <a:blip r:embed="rId2" cstate="screen">
              <a:extLst>
                <a:ext uri="{28A0092B-C50C-407E-A947-70E740481C1C}">
                  <a14:useLocalDpi xmlns:a14="http://schemas.microsoft.com/office/drawing/2010/main"/>
                </a:ext>
              </a:extLst>
            </a:blip>
            <a:srcRect/>
            <a:stretch>
              <a:fillRect b="27"/>
            </a:stretch>
          </a:blipFill>
        </p:spPr>
        <p:txBody>
          <a:bodyPr/>
          <a:lstStyle>
            <a:lvl1pPr marL="0" indent="0" algn="ctr">
              <a:buFontTx/>
              <a:buNone/>
              <a:defRPr sz="800">
                <a:solidFill>
                  <a:schemeClr val="bg1"/>
                </a:solidFill>
              </a:defRPr>
            </a:lvl1pPr>
          </a:lstStyle>
          <a:p>
            <a:r>
              <a:rPr lang="en-US"/>
              <a:t>Click icon to add picture</a:t>
            </a:r>
          </a:p>
        </p:txBody>
      </p:sp>
      <p:sp>
        <p:nvSpPr>
          <p:cNvPr id="21" name="Rectangle 11">
            <a:extLst>
              <a:ext uri="{FF2B5EF4-FFF2-40B4-BE49-F238E27FC236}">
                <a16:creationId xmlns:a16="http://schemas.microsoft.com/office/drawing/2014/main" id="{207B823A-0687-4E3E-B458-BBE7F12312D3}"/>
              </a:ext>
            </a:extLst>
          </p:cNvPr>
          <p:cNvSpPr/>
          <p:nvPr userDrawn="1"/>
        </p:nvSpPr>
        <p:spPr>
          <a:xfrm rot="16200000">
            <a:off x="51868" y="4278656"/>
            <a:ext cx="2527477" cy="2631212"/>
          </a:xfrm>
          <a:custGeom>
            <a:avLst/>
            <a:gdLst>
              <a:gd name="connsiteX0" fmla="*/ 0 w 1787236"/>
              <a:gd name="connsiteY0" fmla="*/ 0 h 1860589"/>
              <a:gd name="connsiteX1" fmla="*/ 1787236 w 1787236"/>
              <a:gd name="connsiteY1" fmla="*/ 0 h 1860589"/>
              <a:gd name="connsiteX2" fmla="*/ 1787236 w 1787236"/>
              <a:gd name="connsiteY2" fmla="*/ 1860589 h 1860589"/>
              <a:gd name="connsiteX3" fmla="*/ 0 w 1787236"/>
              <a:gd name="connsiteY3" fmla="*/ 1860589 h 1860589"/>
              <a:gd name="connsiteX4" fmla="*/ 0 w 1787236"/>
              <a:gd name="connsiteY4" fmla="*/ 0 h 1860589"/>
              <a:gd name="connsiteX0" fmla="*/ 0 w 1787236"/>
              <a:gd name="connsiteY0" fmla="*/ 0 h 1860589"/>
              <a:gd name="connsiteX1" fmla="*/ 1787236 w 1787236"/>
              <a:gd name="connsiteY1" fmla="*/ 1860589 h 1860589"/>
              <a:gd name="connsiteX2" fmla="*/ 0 w 1787236"/>
              <a:gd name="connsiteY2" fmla="*/ 1860589 h 1860589"/>
              <a:gd name="connsiteX3" fmla="*/ 0 w 1787236"/>
              <a:gd name="connsiteY3" fmla="*/ 0 h 1860589"/>
            </a:gdLst>
            <a:ahLst/>
            <a:cxnLst>
              <a:cxn ang="0">
                <a:pos x="connsiteX0" y="connsiteY0"/>
              </a:cxn>
              <a:cxn ang="0">
                <a:pos x="connsiteX1" y="connsiteY1"/>
              </a:cxn>
              <a:cxn ang="0">
                <a:pos x="connsiteX2" y="connsiteY2"/>
              </a:cxn>
              <a:cxn ang="0">
                <a:pos x="connsiteX3" y="connsiteY3"/>
              </a:cxn>
            </a:cxnLst>
            <a:rect l="l" t="t" r="r" b="b"/>
            <a:pathLst>
              <a:path w="1787236" h="1860589">
                <a:moveTo>
                  <a:pt x="0" y="0"/>
                </a:moveTo>
                <a:lnTo>
                  <a:pt x="1787236" y="1860589"/>
                </a:lnTo>
                <a:lnTo>
                  <a:pt x="0" y="1860589"/>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7">
            <a:extLst>
              <a:ext uri="{FF2B5EF4-FFF2-40B4-BE49-F238E27FC236}">
                <a16:creationId xmlns:a16="http://schemas.microsoft.com/office/drawing/2014/main" id="{8F642579-6739-4A70-A52C-8899C441E2B4}"/>
              </a:ext>
            </a:extLst>
          </p:cNvPr>
          <p:cNvSpPr/>
          <p:nvPr userDrawn="1"/>
        </p:nvSpPr>
        <p:spPr>
          <a:xfrm rot="5400000">
            <a:off x="594" y="-594"/>
            <a:ext cx="1612863" cy="1614051"/>
          </a:xfrm>
          <a:custGeom>
            <a:avLst/>
            <a:gdLst>
              <a:gd name="connsiteX0" fmla="*/ 0 w 1170432"/>
              <a:gd name="connsiteY0" fmla="*/ 0 h 1171294"/>
              <a:gd name="connsiteX1" fmla="*/ 1170432 w 1170432"/>
              <a:gd name="connsiteY1" fmla="*/ 0 h 1171294"/>
              <a:gd name="connsiteX2" fmla="*/ 1170432 w 1170432"/>
              <a:gd name="connsiteY2" fmla="*/ 1171294 h 1171294"/>
              <a:gd name="connsiteX3" fmla="*/ 0 w 1170432"/>
              <a:gd name="connsiteY3" fmla="*/ 1171294 h 1171294"/>
              <a:gd name="connsiteX4" fmla="*/ 0 w 1170432"/>
              <a:gd name="connsiteY4" fmla="*/ 0 h 1171294"/>
              <a:gd name="connsiteX0" fmla="*/ 0 w 1170432"/>
              <a:gd name="connsiteY0" fmla="*/ 0 h 1171294"/>
              <a:gd name="connsiteX1" fmla="*/ 1170432 w 1170432"/>
              <a:gd name="connsiteY1" fmla="*/ 1171294 h 1171294"/>
              <a:gd name="connsiteX2" fmla="*/ 0 w 1170432"/>
              <a:gd name="connsiteY2" fmla="*/ 1171294 h 1171294"/>
              <a:gd name="connsiteX3" fmla="*/ 0 w 1170432"/>
              <a:gd name="connsiteY3" fmla="*/ 0 h 1171294"/>
            </a:gdLst>
            <a:ahLst/>
            <a:cxnLst>
              <a:cxn ang="0">
                <a:pos x="connsiteX0" y="connsiteY0"/>
              </a:cxn>
              <a:cxn ang="0">
                <a:pos x="connsiteX1" y="connsiteY1"/>
              </a:cxn>
              <a:cxn ang="0">
                <a:pos x="connsiteX2" y="connsiteY2"/>
              </a:cxn>
              <a:cxn ang="0">
                <a:pos x="connsiteX3" y="connsiteY3"/>
              </a:cxn>
            </a:cxnLst>
            <a:rect l="l" t="t" r="r" b="b"/>
            <a:pathLst>
              <a:path w="1170432" h="1171294">
                <a:moveTo>
                  <a:pt x="0" y="0"/>
                </a:moveTo>
                <a:lnTo>
                  <a:pt x="1170432" y="1171294"/>
                </a:lnTo>
                <a:lnTo>
                  <a:pt x="0" y="1171294"/>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Connector 27">
            <a:extLst>
              <a:ext uri="{FF2B5EF4-FFF2-40B4-BE49-F238E27FC236}">
                <a16:creationId xmlns:a16="http://schemas.microsoft.com/office/drawing/2014/main" id="{285A58C3-1C28-49D5-B41D-16D4149306E1}"/>
              </a:ext>
            </a:extLst>
          </p:cNvPr>
          <p:cNvCxnSpPr>
            <a:cxnSpLocks/>
          </p:cNvCxnSpPr>
          <p:nvPr userDrawn="1"/>
        </p:nvCxnSpPr>
        <p:spPr>
          <a:xfrm flipV="1">
            <a:off x="11314688" y="6085840"/>
            <a:ext cx="508749" cy="508533"/>
          </a:xfrm>
          <a:prstGeom prst="line">
            <a:avLst/>
          </a:prstGeom>
          <a:noFill/>
          <a:ln w="25400" cap="flat" cmpd="sng" algn="ctr">
            <a:solidFill>
              <a:schemeClr val="accent4"/>
            </a:solidFill>
            <a:prstDash val="solid"/>
            <a:miter lim="800000"/>
          </a:ln>
          <a:effectLst/>
        </p:spPr>
      </p:cxnSp>
      <p:pic>
        <p:nvPicPr>
          <p:cNvPr id="10" name="Picture 13">
            <a:extLst>
              <a:ext uri="{FF2B5EF4-FFF2-40B4-BE49-F238E27FC236}">
                <a16:creationId xmlns:a16="http://schemas.microsoft.com/office/drawing/2014/main" id="{08CCC186-63FA-4604-9AAD-7CE65C328C7A}"/>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l="11852" r="11852"/>
          <a:stretch/>
        </p:blipFill>
        <p:spPr>
          <a:xfrm>
            <a:off x="-958037" y="-993246"/>
            <a:ext cx="2596337" cy="2629547"/>
          </a:xfrm>
          <a:prstGeom prst="rect">
            <a:avLst/>
          </a:prstGeom>
        </p:spPr>
      </p:pic>
    </p:spTree>
    <p:extLst>
      <p:ext uri="{BB962C8B-B14F-4D97-AF65-F5344CB8AC3E}">
        <p14:creationId xmlns:p14="http://schemas.microsoft.com/office/powerpoint/2010/main" val="17961323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e_Sidebar Photo 2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96D1B-CEEC-46BD-8572-B4CC923991C5}"/>
              </a:ext>
            </a:extLst>
          </p:cNvPr>
          <p:cNvSpPr>
            <a:spLocks noGrp="1"/>
          </p:cNvSpPr>
          <p:nvPr>
            <p:ph type="title" hasCustomPrompt="1"/>
          </p:nvPr>
        </p:nvSpPr>
        <p:spPr>
          <a:xfrm>
            <a:off x="3225261" y="283464"/>
            <a:ext cx="8087818" cy="1124712"/>
          </a:xfrm>
        </p:spPr>
        <p:txBody>
          <a:bodyPr lIns="0" tIns="0" rIns="0" bIns="0"/>
          <a:lstStyle/>
          <a:p>
            <a:r>
              <a:rPr lang="en-US"/>
              <a:t>Click to edit title</a:t>
            </a:r>
          </a:p>
        </p:txBody>
      </p:sp>
      <p:sp>
        <p:nvSpPr>
          <p:cNvPr id="4" name="Content Placeholder 3">
            <a:extLst>
              <a:ext uri="{FF2B5EF4-FFF2-40B4-BE49-F238E27FC236}">
                <a16:creationId xmlns:a16="http://schemas.microsoft.com/office/drawing/2014/main" id="{8572F8FD-6DD2-4FF9-BA74-B3A646BB4EC3}"/>
              </a:ext>
            </a:extLst>
          </p:cNvPr>
          <p:cNvSpPr>
            <a:spLocks noGrp="1"/>
          </p:cNvSpPr>
          <p:nvPr>
            <p:ph sz="half" idx="2" hasCustomPrompt="1"/>
          </p:nvPr>
        </p:nvSpPr>
        <p:spPr>
          <a:xfrm>
            <a:off x="3225260" y="1517904"/>
            <a:ext cx="3787926" cy="4288536"/>
          </a:xfrm>
        </p:spPr>
        <p:txBody>
          <a:bodyPr/>
          <a:lstStyle/>
          <a:p>
            <a:pPr lvl="0"/>
            <a:r>
              <a:rPr lang="en-US"/>
              <a:t>Click to insert text</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0D7CCB9C-0E84-41B3-9B85-BF1FA1D401F7}"/>
              </a:ext>
            </a:extLst>
          </p:cNvPr>
          <p:cNvSpPr>
            <a:spLocks noGrp="1"/>
          </p:cNvSpPr>
          <p:nvPr>
            <p:ph sz="quarter" idx="4" hasCustomPrompt="1"/>
          </p:nvPr>
        </p:nvSpPr>
        <p:spPr>
          <a:xfrm>
            <a:off x="7523544" y="1517904"/>
            <a:ext cx="3789534" cy="4288536"/>
          </a:xfrm>
        </p:spPr>
        <p:txBody>
          <a:bodyPr/>
          <a:lstStyle/>
          <a:p>
            <a:pPr lvl="0"/>
            <a:r>
              <a:rPr lang="en-US"/>
              <a:t>Click to insert text</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E6C9EF65-9644-45FA-9DA0-F98D156932E0}"/>
              </a:ext>
            </a:extLst>
          </p:cNvPr>
          <p:cNvSpPr>
            <a:spLocks noGrp="1"/>
          </p:cNvSpPr>
          <p:nvPr>
            <p:ph type="sldNum" sz="quarter" idx="12"/>
          </p:nvPr>
        </p:nvSpPr>
        <p:spPr>
          <a:xfrm>
            <a:off x="11313078" y="6066002"/>
            <a:ext cx="508749" cy="508534"/>
          </a:xfrm>
        </p:spPr>
        <p:txBody>
          <a:bodyPr lIns="0" tIns="0" rIns="0" bIns="0" anchor="b"/>
          <a:lstStyle/>
          <a:p>
            <a:fld id="{CD6D25CF-0D6E-4844-B79B-06FF722D38A1}" type="slidenum">
              <a:rPr lang="en-US" smtClean="0"/>
              <a:t>‹#›</a:t>
            </a:fld>
            <a:endParaRPr lang="en-US"/>
          </a:p>
        </p:txBody>
      </p:sp>
      <p:sp>
        <p:nvSpPr>
          <p:cNvPr id="11" name="Picture Placeholder 3" descr="Several individuals document a process using post-it notes and large sheets of paper taped to a wall.">
            <a:extLst>
              <a:ext uri="{FF2B5EF4-FFF2-40B4-BE49-F238E27FC236}">
                <a16:creationId xmlns:a16="http://schemas.microsoft.com/office/drawing/2014/main" id="{E9491CBB-1188-4043-AE59-FDB2520EA3E6}"/>
              </a:ext>
            </a:extLst>
          </p:cNvPr>
          <p:cNvSpPr>
            <a:spLocks noGrp="1"/>
          </p:cNvSpPr>
          <p:nvPr>
            <p:ph type="pic" sz="quarter" idx="14"/>
          </p:nvPr>
        </p:nvSpPr>
        <p:spPr>
          <a:xfrm>
            <a:off x="-1609" y="-178"/>
            <a:ext cx="2631213" cy="6860003"/>
          </a:xfrm>
          <a:custGeom>
            <a:avLst/>
            <a:gdLst>
              <a:gd name="connsiteX0" fmla="*/ 0 w 2628900"/>
              <a:gd name="connsiteY0" fmla="*/ 0 h 6858000"/>
              <a:gd name="connsiteX1" fmla="*/ 2628900 w 2628900"/>
              <a:gd name="connsiteY1" fmla="*/ 0 h 6858000"/>
              <a:gd name="connsiteX2" fmla="*/ 2628900 w 2628900"/>
              <a:gd name="connsiteY2" fmla="*/ 6858000 h 6858000"/>
              <a:gd name="connsiteX3" fmla="*/ 0 w 2628900"/>
              <a:gd name="connsiteY3" fmla="*/ 6858000 h 6858000"/>
              <a:gd name="connsiteX4" fmla="*/ 0 w 2628900"/>
              <a:gd name="connsiteY4" fmla="*/ 0 h 6858000"/>
              <a:gd name="connsiteX0" fmla="*/ 0 w 2628900"/>
              <a:gd name="connsiteY0" fmla="*/ 0 h 6858000"/>
              <a:gd name="connsiteX1" fmla="*/ 2628900 w 2628900"/>
              <a:gd name="connsiteY1" fmla="*/ 0 h 6858000"/>
              <a:gd name="connsiteX2" fmla="*/ 2628900 w 2628900"/>
              <a:gd name="connsiteY2" fmla="*/ 5104014 h 6858000"/>
              <a:gd name="connsiteX3" fmla="*/ 0 w 2628900"/>
              <a:gd name="connsiteY3" fmla="*/ 6858000 h 6858000"/>
              <a:gd name="connsiteX4" fmla="*/ 0 w 2628900"/>
              <a:gd name="connsiteY4" fmla="*/ 0 h 6858000"/>
              <a:gd name="connsiteX0" fmla="*/ 0 w 2628900"/>
              <a:gd name="connsiteY0" fmla="*/ 0 h 6858000"/>
              <a:gd name="connsiteX1" fmla="*/ 2628900 w 2628900"/>
              <a:gd name="connsiteY1" fmla="*/ 0 h 6858000"/>
              <a:gd name="connsiteX2" fmla="*/ 2628900 w 2628900"/>
              <a:gd name="connsiteY2" fmla="*/ 5104014 h 6858000"/>
              <a:gd name="connsiteX3" fmla="*/ 698269 w 2628900"/>
              <a:gd name="connsiteY3" fmla="*/ 6392487 h 6858000"/>
              <a:gd name="connsiteX4" fmla="*/ 0 w 2628900"/>
              <a:gd name="connsiteY4" fmla="*/ 6858000 h 6858000"/>
              <a:gd name="connsiteX5" fmla="*/ 0 w 2628900"/>
              <a:gd name="connsiteY5" fmla="*/ 0 h 6858000"/>
              <a:gd name="connsiteX0" fmla="*/ 0 w 2628900"/>
              <a:gd name="connsiteY0" fmla="*/ 0 h 6874626"/>
              <a:gd name="connsiteX1" fmla="*/ 2628900 w 2628900"/>
              <a:gd name="connsiteY1" fmla="*/ 0 h 6874626"/>
              <a:gd name="connsiteX2" fmla="*/ 2628900 w 2628900"/>
              <a:gd name="connsiteY2" fmla="*/ 5104014 h 6874626"/>
              <a:gd name="connsiteX3" fmla="*/ 748145 w 2628900"/>
              <a:gd name="connsiteY3" fmla="*/ 6874626 h 6874626"/>
              <a:gd name="connsiteX4" fmla="*/ 0 w 2628900"/>
              <a:gd name="connsiteY4" fmla="*/ 6858000 h 6874626"/>
              <a:gd name="connsiteX5" fmla="*/ 0 w 2628900"/>
              <a:gd name="connsiteY5" fmla="*/ 0 h 6874626"/>
              <a:gd name="connsiteX0" fmla="*/ 0 w 2637212"/>
              <a:gd name="connsiteY0" fmla="*/ 1113905 h 6874626"/>
              <a:gd name="connsiteX1" fmla="*/ 2637212 w 2637212"/>
              <a:gd name="connsiteY1" fmla="*/ 0 h 6874626"/>
              <a:gd name="connsiteX2" fmla="*/ 2637212 w 2637212"/>
              <a:gd name="connsiteY2" fmla="*/ 5104014 h 6874626"/>
              <a:gd name="connsiteX3" fmla="*/ 756457 w 2637212"/>
              <a:gd name="connsiteY3" fmla="*/ 6874626 h 6874626"/>
              <a:gd name="connsiteX4" fmla="*/ 8312 w 2637212"/>
              <a:gd name="connsiteY4" fmla="*/ 6858000 h 6874626"/>
              <a:gd name="connsiteX5" fmla="*/ 0 w 2637212"/>
              <a:gd name="connsiteY5" fmla="*/ 1113905 h 6874626"/>
              <a:gd name="connsiteX0" fmla="*/ 0 w 2637212"/>
              <a:gd name="connsiteY0" fmla="*/ 1113905 h 6874626"/>
              <a:gd name="connsiteX1" fmla="*/ 1695796 w 2637212"/>
              <a:gd name="connsiteY1" fmla="*/ 382385 h 6874626"/>
              <a:gd name="connsiteX2" fmla="*/ 2637212 w 2637212"/>
              <a:gd name="connsiteY2" fmla="*/ 0 h 6874626"/>
              <a:gd name="connsiteX3" fmla="*/ 2637212 w 2637212"/>
              <a:gd name="connsiteY3" fmla="*/ 5104014 h 6874626"/>
              <a:gd name="connsiteX4" fmla="*/ 756457 w 2637212"/>
              <a:gd name="connsiteY4" fmla="*/ 6874626 h 6874626"/>
              <a:gd name="connsiteX5" fmla="*/ 8312 w 2637212"/>
              <a:gd name="connsiteY5" fmla="*/ 6858000 h 6874626"/>
              <a:gd name="connsiteX6" fmla="*/ 0 w 2637212"/>
              <a:gd name="connsiteY6" fmla="*/ 1113905 h 6874626"/>
              <a:gd name="connsiteX0" fmla="*/ 0 w 2637212"/>
              <a:gd name="connsiteY0" fmla="*/ 1122218 h 6882939"/>
              <a:gd name="connsiteX1" fmla="*/ 1188720 w 2637212"/>
              <a:gd name="connsiteY1" fmla="*/ 0 h 6882939"/>
              <a:gd name="connsiteX2" fmla="*/ 2637212 w 2637212"/>
              <a:gd name="connsiteY2" fmla="*/ 8313 h 6882939"/>
              <a:gd name="connsiteX3" fmla="*/ 2637212 w 2637212"/>
              <a:gd name="connsiteY3" fmla="*/ 5112327 h 6882939"/>
              <a:gd name="connsiteX4" fmla="*/ 756457 w 2637212"/>
              <a:gd name="connsiteY4" fmla="*/ 6882939 h 6882939"/>
              <a:gd name="connsiteX5" fmla="*/ 8312 w 2637212"/>
              <a:gd name="connsiteY5" fmla="*/ 6866313 h 6882939"/>
              <a:gd name="connsiteX6" fmla="*/ 0 w 2637212"/>
              <a:gd name="connsiteY6" fmla="*/ 1122218 h 6882939"/>
              <a:gd name="connsiteX0" fmla="*/ 0 w 2646838"/>
              <a:gd name="connsiteY0" fmla="*/ 1122218 h 6882939"/>
              <a:gd name="connsiteX1" fmla="*/ 1188720 w 2646838"/>
              <a:gd name="connsiteY1" fmla="*/ 0 h 6882939"/>
              <a:gd name="connsiteX2" fmla="*/ 2637212 w 2646838"/>
              <a:gd name="connsiteY2" fmla="*/ 8313 h 6882939"/>
              <a:gd name="connsiteX3" fmla="*/ 2646838 w 2646838"/>
              <a:gd name="connsiteY3" fmla="*/ 6864125 h 6882939"/>
              <a:gd name="connsiteX4" fmla="*/ 756457 w 2646838"/>
              <a:gd name="connsiteY4" fmla="*/ 6882939 h 6882939"/>
              <a:gd name="connsiteX5" fmla="*/ 8312 w 2646838"/>
              <a:gd name="connsiteY5" fmla="*/ 6866313 h 6882939"/>
              <a:gd name="connsiteX6" fmla="*/ 0 w 2646838"/>
              <a:gd name="connsiteY6" fmla="*/ 1122218 h 6882939"/>
              <a:gd name="connsiteX0" fmla="*/ 11254 w 2658092"/>
              <a:gd name="connsiteY0" fmla="*/ 1122218 h 6882939"/>
              <a:gd name="connsiteX1" fmla="*/ 1199974 w 2658092"/>
              <a:gd name="connsiteY1" fmla="*/ 0 h 6882939"/>
              <a:gd name="connsiteX2" fmla="*/ 2648466 w 2658092"/>
              <a:gd name="connsiteY2" fmla="*/ 8313 h 6882939"/>
              <a:gd name="connsiteX3" fmla="*/ 2658092 w 2658092"/>
              <a:gd name="connsiteY3" fmla="*/ 6864125 h 6882939"/>
              <a:gd name="connsiteX4" fmla="*/ 767711 w 2658092"/>
              <a:gd name="connsiteY4" fmla="*/ 6882939 h 6882939"/>
              <a:gd name="connsiteX5" fmla="*/ 315 w 2658092"/>
              <a:gd name="connsiteY5" fmla="*/ 5740157 h 6882939"/>
              <a:gd name="connsiteX6" fmla="*/ 11254 w 2658092"/>
              <a:gd name="connsiteY6" fmla="*/ 1122218 h 6882939"/>
              <a:gd name="connsiteX0" fmla="*/ 11254 w 2658092"/>
              <a:gd name="connsiteY0" fmla="*/ 1122218 h 6882939"/>
              <a:gd name="connsiteX1" fmla="*/ 1199974 w 2658092"/>
              <a:gd name="connsiteY1" fmla="*/ 0 h 6882939"/>
              <a:gd name="connsiteX2" fmla="*/ 2648466 w 2658092"/>
              <a:gd name="connsiteY2" fmla="*/ 8313 h 6882939"/>
              <a:gd name="connsiteX3" fmla="*/ 2658092 w 2658092"/>
              <a:gd name="connsiteY3" fmla="*/ 6864125 h 6882939"/>
              <a:gd name="connsiteX4" fmla="*/ 1171973 w 2658092"/>
              <a:gd name="connsiteY4" fmla="*/ 6882939 h 6882939"/>
              <a:gd name="connsiteX5" fmla="*/ 315 w 2658092"/>
              <a:gd name="connsiteY5" fmla="*/ 5740157 h 6882939"/>
              <a:gd name="connsiteX6" fmla="*/ 11254 w 2658092"/>
              <a:gd name="connsiteY6" fmla="*/ 1122218 h 6882939"/>
              <a:gd name="connsiteX0" fmla="*/ 11254 w 2667717"/>
              <a:gd name="connsiteY0" fmla="*/ 1122218 h 6882939"/>
              <a:gd name="connsiteX1" fmla="*/ 1199974 w 2667717"/>
              <a:gd name="connsiteY1" fmla="*/ 0 h 6882939"/>
              <a:gd name="connsiteX2" fmla="*/ 2648466 w 2667717"/>
              <a:gd name="connsiteY2" fmla="*/ 8313 h 6882939"/>
              <a:gd name="connsiteX3" fmla="*/ 2667717 w 2667717"/>
              <a:gd name="connsiteY3" fmla="*/ 6873751 h 6882939"/>
              <a:gd name="connsiteX4" fmla="*/ 1171973 w 2667717"/>
              <a:gd name="connsiteY4" fmla="*/ 6882939 h 6882939"/>
              <a:gd name="connsiteX5" fmla="*/ 315 w 2667717"/>
              <a:gd name="connsiteY5" fmla="*/ 5740157 h 6882939"/>
              <a:gd name="connsiteX6" fmla="*/ 11254 w 2667717"/>
              <a:gd name="connsiteY6" fmla="*/ 1122218 h 6882939"/>
              <a:gd name="connsiteX0" fmla="*/ 11254 w 2667717"/>
              <a:gd name="connsiteY0" fmla="*/ 1113905 h 6874626"/>
              <a:gd name="connsiteX1" fmla="*/ 786088 w 2667717"/>
              <a:gd name="connsiteY1" fmla="*/ 10938 h 6874626"/>
              <a:gd name="connsiteX2" fmla="*/ 2648466 w 2667717"/>
              <a:gd name="connsiteY2" fmla="*/ 0 h 6874626"/>
              <a:gd name="connsiteX3" fmla="*/ 2667717 w 2667717"/>
              <a:gd name="connsiteY3" fmla="*/ 6865438 h 6874626"/>
              <a:gd name="connsiteX4" fmla="*/ 1171973 w 2667717"/>
              <a:gd name="connsiteY4" fmla="*/ 6874626 h 6874626"/>
              <a:gd name="connsiteX5" fmla="*/ 315 w 2667717"/>
              <a:gd name="connsiteY5" fmla="*/ 5731844 h 6874626"/>
              <a:gd name="connsiteX6" fmla="*/ 11254 w 2667717"/>
              <a:gd name="connsiteY6" fmla="*/ 1113905 h 6874626"/>
              <a:gd name="connsiteX0" fmla="*/ 20772 w 2667609"/>
              <a:gd name="connsiteY0" fmla="*/ 0 h 6906127"/>
              <a:gd name="connsiteX1" fmla="*/ 785980 w 2667609"/>
              <a:gd name="connsiteY1" fmla="*/ 42439 h 6906127"/>
              <a:gd name="connsiteX2" fmla="*/ 2648358 w 2667609"/>
              <a:gd name="connsiteY2" fmla="*/ 31501 h 6906127"/>
              <a:gd name="connsiteX3" fmla="*/ 2667609 w 2667609"/>
              <a:gd name="connsiteY3" fmla="*/ 6896939 h 6906127"/>
              <a:gd name="connsiteX4" fmla="*/ 1171865 w 2667609"/>
              <a:gd name="connsiteY4" fmla="*/ 6906127 h 6906127"/>
              <a:gd name="connsiteX5" fmla="*/ 207 w 2667609"/>
              <a:gd name="connsiteY5" fmla="*/ 5763345 h 6906127"/>
              <a:gd name="connsiteX6" fmla="*/ 20772 w 2667609"/>
              <a:gd name="connsiteY6" fmla="*/ 0 h 6906127"/>
              <a:gd name="connsiteX0" fmla="*/ 30344 w 2667556"/>
              <a:gd name="connsiteY0" fmla="*/ 0 h 6896502"/>
              <a:gd name="connsiteX1" fmla="*/ 785927 w 2667556"/>
              <a:gd name="connsiteY1" fmla="*/ 32814 h 6896502"/>
              <a:gd name="connsiteX2" fmla="*/ 2648305 w 2667556"/>
              <a:gd name="connsiteY2" fmla="*/ 21876 h 6896502"/>
              <a:gd name="connsiteX3" fmla="*/ 2667556 w 2667556"/>
              <a:gd name="connsiteY3" fmla="*/ 6887314 h 6896502"/>
              <a:gd name="connsiteX4" fmla="*/ 1171812 w 2667556"/>
              <a:gd name="connsiteY4" fmla="*/ 6896502 h 6896502"/>
              <a:gd name="connsiteX5" fmla="*/ 154 w 2667556"/>
              <a:gd name="connsiteY5" fmla="*/ 5753720 h 6896502"/>
              <a:gd name="connsiteX6" fmla="*/ 30344 w 2667556"/>
              <a:gd name="connsiteY6" fmla="*/ 0 h 6896502"/>
              <a:gd name="connsiteX0" fmla="*/ 30344 w 2667556"/>
              <a:gd name="connsiteY0" fmla="*/ 5687 h 6902189"/>
              <a:gd name="connsiteX1" fmla="*/ 824428 w 2667556"/>
              <a:gd name="connsiteY1" fmla="*/ 0 h 6902189"/>
              <a:gd name="connsiteX2" fmla="*/ 2648305 w 2667556"/>
              <a:gd name="connsiteY2" fmla="*/ 27563 h 6902189"/>
              <a:gd name="connsiteX3" fmla="*/ 2667556 w 2667556"/>
              <a:gd name="connsiteY3" fmla="*/ 6893001 h 6902189"/>
              <a:gd name="connsiteX4" fmla="*/ 1171812 w 2667556"/>
              <a:gd name="connsiteY4" fmla="*/ 6902189 h 6902189"/>
              <a:gd name="connsiteX5" fmla="*/ 154 w 2667556"/>
              <a:gd name="connsiteY5" fmla="*/ 5759407 h 6902189"/>
              <a:gd name="connsiteX6" fmla="*/ 30344 w 2667556"/>
              <a:gd name="connsiteY6" fmla="*/ 5687 h 6902189"/>
              <a:gd name="connsiteX0" fmla="*/ 30344 w 2667556"/>
              <a:gd name="connsiteY0" fmla="*/ 5687 h 6902189"/>
              <a:gd name="connsiteX1" fmla="*/ 824428 w 2667556"/>
              <a:gd name="connsiteY1" fmla="*/ 0 h 6902189"/>
              <a:gd name="connsiteX2" fmla="*/ 2657930 w 2667556"/>
              <a:gd name="connsiteY2" fmla="*/ 1769736 h 6902189"/>
              <a:gd name="connsiteX3" fmla="*/ 2667556 w 2667556"/>
              <a:gd name="connsiteY3" fmla="*/ 6893001 h 6902189"/>
              <a:gd name="connsiteX4" fmla="*/ 1171812 w 2667556"/>
              <a:gd name="connsiteY4" fmla="*/ 6902189 h 6902189"/>
              <a:gd name="connsiteX5" fmla="*/ 154 w 2667556"/>
              <a:gd name="connsiteY5" fmla="*/ 5759407 h 6902189"/>
              <a:gd name="connsiteX6" fmla="*/ 30344 w 2667556"/>
              <a:gd name="connsiteY6" fmla="*/ 5687 h 6902189"/>
              <a:gd name="connsiteX0" fmla="*/ 30344 w 2667556"/>
              <a:gd name="connsiteY0" fmla="*/ 0 h 6896502"/>
              <a:gd name="connsiteX1" fmla="*/ 737801 w 2667556"/>
              <a:gd name="connsiteY1" fmla="*/ 13564 h 6896502"/>
              <a:gd name="connsiteX2" fmla="*/ 2657930 w 2667556"/>
              <a:gd name="connsiteY2" fmla="*/ 1764049 h 6896502"/>
              <a:gd name="connsiteX3" fmla="*/ 2667556 w 2667556"/>
              <a:gd name="connsiteY3" fmla="*/ 6887314 h 6896502"/>
              <a:gd name="connsiteX4" fmla="*/ 1171812 w 2667556"/>
              <a:gd name="connsiteY4" fmla="*/ 6896502 h 6896502"/>
              <a:gd name="connsiteX5" fmla="*/ 154 w 2667556"/>
              <a:gd name="connsiteY5" fmla="*/ 5753720 h 6896502"/>
              <a:gd name="connsiteX6" fmla="*/ 30344 w 2667556"/>
              <a:gd name="connsiteY6" fmla="*/ 0 h 6896502"/>
              <a:gd name="connsiteX0" fmla="*/ 30344 w 2667556"/>
              <a:gd name="connsiteY0" fmla="*/ 0 h 6896502"/>
              <a:gd name="connsiteX1" fmla="*/ 737801 w 2667556"/>
              <a:gd name="connsiteY1" fmla="*/ 13564 h 6896502"/>
              <a:gd name="connsiteX2" fmla="*/ 2648305 w 2667556"/>
              <a:gd name="connsiteY2" fmla="*/ 1792924 h 6896502"/>
              <a:gd name="connsiteX3" fmla="*/ 2667556 w 2667556"/>
              <a:gd name="connsiteY3" fmla="*/ 6887314 h 6896502"/>
              <a:gd name="connsiteX4" fmla="*/ 1171812 w 2667556"/>
              <a:gd name="connsiteY4" fmla="*/ 6896502 h 6896502"/>
              <a:gd name="connsiteX5" fmla="*/ 154 w 2667556"/>
              <a:gd name="connsiteY5" fmla="*/ 5753720 h 6896502"/>
              <a:gd name="connsiteX6" fmla="*/ 30344 w 2667556"/>
              <a:gd name="connsiteY6" fmla="*/ 0 h 6896502"/>
              <a:gd name="connsiteX0" fmla="*/ 1988 w 2639200"/>
              <a:gd name="connsiteY0" fmla="*/ 0 h 6896502"/>
              <a:gd name="connsiteX1" fmla="*/ 709445 w 2639200"/>
              <a:gd name="connsiteY1" fmla="*/ 13564 h 6896502"/>
              <a:gd name="connsiteX2" fmla="*/ 2619949 w 2639200"/>
              <a:gd name="connsiteY2" fmla="*/ 1792924 h 6896502"/>
              <a:gd name="connsiteX3" fmla="*/ 2639200 w 2639200"/>
              <a:gd name="connsiteY3" fmla="*/ 6887314 h 6896502"/>
              <a:gd name="connsiteX4" fmla="*/ 1143456 w 2639200"/>
              <a:gd name="connsiteY4" fmla="*/ 6896502 h 6896502"/>
              <a:gd name="connsiteX5" fmla="*/ 674 w 2639200"/>
              <a:gd name="connsiteY5" fmla="*/ 6879876 h 6896502"/>
              <a:gd name="connsiteX6" fmla="*/ 1988 w 2639200"/>
              <a:gd name="connsiteY6" fmla="*/ 0 h 6896502"/>
              <a:gd name="connsiteX0" fmla="*/ 1988 w 2639200"/>
              <a:gd name="connsiteY0" fmla="*/ 0 h 6887314"/>
              <a:gd name="connsiteX1" fmla="*/ 709445 w 2639200"/>
              <a:gd name="connsiteY1" fmla="*/ 13564 h 6887314"/>
              <a:gd name="connsiteX2" fmla="*/ 2619949 w 2639200"/>
              <a:gd name="connsiteY2" fmla="*/ 1792924 h 6887314"/>
              <a:gd name="connsiteX3" fmla="*/ 2639200 w 2639200"/>
              <a:gd name="connsiteY3" fmla="*/ 6887314 h 6887314"/>
              <a:gd name="connsiteX4" fmla="*/ 796947 w 2639200"/>
              <a:gd name="connsiteY4" fmla="*/ 6886877 h 6887314"/>
              <a:gd name="connsiteX5" fmla="*/ 674 w 2639200"/>
              <a:gd name="connsiteY5" fmla="*/ 6879876 h 6887314"/>
              <a:gd name="connsiteX6" fmla="*/ 1988 w 2639200"/>
              <a:gd name="connsiteY6" fmla="*/ 0 h 6887314"/>
              <a:gd name="connsiteX0" fmla="*/ 1988 w 2639200"/>
              <a:gd name="connsiteY0" fmla="*/ 0 h 6886877"/>
              <a:gd name="connsiteX1" fmla="*/ 709445 w 2639200"/>
              <a:gd name="connsiteY1" fmla="*/ 13564 h 6886877"/>
              <a:gd name="connsiteX2" fmla="*/ 2619949 w 2639200"/>
              <a:gd name="connsiteY2" fmla="*/ 1792924 h 6886877"/>
              <a:gd name="connsiteX3" fmla="*/ 2639200 w 2639200"/>
              <a:gd name="connsiteY3" fmla="*/ 5106640 h 6886877"/>
              <a:gd name="connsiteX4" fmla="*/ 796947 w 2639200"/>
              <a:gd name="connsiteY4" fmla="*/ 6886877 h 6886877"/>
              <a:gd name="connsiteX5" fmla="*/ 674 w 2639200"/>
              <a:gd name="connsiteY5" fmla="*/ 6879876 h 6886877"/>
              <a:gd name="connsiteX6" fmla="*/ 1988 w 2639200"/>
              <a:gd name="connsiteY6" fmla="*/ 0 h 6886877"/>
              <a:gd name="connsiteX0" fmla="*/ 1988 w 2639200"/>
              <a:gd name="connsiteY0" fmla="*/ 0 h 6886877"/>
              <a:gd name="connsiteX1" fmla="*/ 709445 w 2639200"/>
              <a:gd name="connsiteY1" fmla="*/ 13564 h 6886877"/>
              <a:gd name="connsiteX2" fmla="*/ 2600699 w 2639200"/>
              <a:gd name="connsiteY2" fmla="*/ 89253 h 6886877"/>
              <a:gd name="connsiteX3" fmla="*/ 2639200 w 2639200"/>
              <a:gd name="connsiteY3" fmla="*/ 5106640 h 6886877"/>
              <a:gd name="connsiteX4" fmla="*/ 796947 w 2639200"/>
              <a:gd name="connsiteY4" fmla="*/ 6886877 h 6886877"/>
              <a:gd name="connsiteX5" fmla="*/ 674 w 2639200"/>
              <a:gd name="connsiteY5" fmla="*/ 6879876 h 6886877"/>
              <a:gd name="connsiteX6" fmla="*/ 1988 w 2639200"/>
              <a:gd name="connsiteY6" fmla="*/ 0 h 6886877"/>
              <a:gd name="connsiteX0" fmla="*/ 1988 w 2639200"/>
              <a:gd name="connsiteY0" fmla="*/ 0 h 6886877"/>
              <a:gd name="connsiteX1" fmla="*/ 709445 w 2639200"/>
              <a:gd name="connsiteY1" fmla="*/ 13564 h 6886877"/>
              <a:gd name="connsiteX2" fmla="*/ 2600699 w 2639200"/>
              <a:gd name="connsiteY2" fmla="*/ 41127 h 6886877"/>
              <a:gd name="connsiteX3" fmla="*/ 2639200 w 2639200"/>
              <a:gd name="connsiteY3" fmla="*/ 5106640 h 6886877"/>
              <a:gd name="connsiteX4" fmla="*/ 796947 w 2639200"/>
              <a:gd name="connsiteY4" fmla="*/ 6886877 h 6886877"/>
              <a:gd name="connsiteX5" fmla="*/ 674 w 2639200"/>
              <a:gd name="connsiteY5" fmla="*/ 6879876 h 6886877"/>
              <a:gd name="connsiteX6" fmla="*/ 1988 w 2639200"/>
              <a:gd name="connsiteY6" fmla="*/ 0 h 6886877"/>
              <a:gd name="connsiteX0" fmla="*/ 1988 w 2648825"/>
              <a:gd name="connsiteY0" fmla="*/ 0 h 6886877"/>
              <a:gd name="connsiteX1" fmla="*/ 709445 w 2648825"/>
              <a:gd name="connsiteY1" fmla="*/ 13564 h 6886877"/>
              <a:gd name="connsiteX2" fmla="*/ 2600699 w 2648825"/>
              <a:gd name="connsiteY2" fmla="*/ 41127 h 6886877"/>
              <a:gd name="connsiteX3" fmla="*/ 2648825 w 2648825"/>
              <a:gd name="connsiteY3" fmla="*/ 5087389 h 6886877"/>
              <a:gd name="connsiteX4" fmla="*/ 796947 w 2648825"/>
              <a:gd name="connsiteY4" fmla="*/ 6886877 h 6886877"/>
              <a:gd name="connsiteX5" fmla="*/ 674 w 2648825"/>
              <a:gd name="connsiteY5" fmla="*/ 6879876 h 6886877"/>
              <a:gd name="connsiteX6" fmla="*/ 1988 w 2648825"/>
              <a:gd name="connsiteY6" fmla="*/ 0 h 6886877"/>
              <a:gd name="connsiteX0" fmla="*/ 1988 w 2648825"/>
              <a:gd name="connsiteY0" fmla="*/ 1189594 h 6873313"/>
              <a:gd name="connsiteX1" fmla="*/ 709445 w 2648825"/>
              <a:gd name="connsiteY1" fmla="*/ 0 h 6873313"/>
              <a:gd name="connsiteX2" fmla="*/ 2600699 w 2648825"/>
              <a:gd name="connsiteY2" fmla="*/ 27563 h 6873313"/>
              <a:gd name="connsiteX3" fmla="*/ 2648825 w 2648825"/>
              <a:gd name="connsiteY3" fmla="*/ 5073825 h 6873313"/>
              <a:gd name="connsiteX4" fmla="*/ 796947 w 2648825"/>
              <a:gd name="connsiteY4" fmla="*/ 6873313 h 6873313"/>
              <a:gd name="connsiteX5" fmla="*/ 674 w 2648825"/>
              <a:gd name="connsiteY5" fmla="*/ 6866312 h 6873313"/>
              <a:gd name="connsiteX6" fmla="*/ 1988 w 2648825"/>
              <a:gd name="connsiteY6" fmla="*/ 1189594 h 6873313"/>
              <a:gd name="connsiteX0" fmla="*/ 1988 w 2648825"/>
              <a:gd name="connsiteY0" fmla="*/ 1162031 h 6845750"/>
              <a:gd name="connsiteX1" fmla="*/ 1171458 w 2648825"/>
              <a:gd name="connsiteY1" fmla="*/ 1313 h 6845750"/>
              <a:gd name="connsiteX2" fmla="*/ 2600699 w 2648825"/>
              <a:gd name="connsiteY2" fmla="*/ 0 h 6845750"/>
              <a:gd name="connsiteX3" fmla="*/ 2648825 w 2648825"/>
              <a:gd name="connsiteY3" fmla="*/ 5046262 h 6845750"/>
              <a:gd name="connsiteX4" fmla="*/ 796947 w 2648825"/>
              <a:gd name="connsiteY4" fmla="*/ 6845750 h 6845750"/>
              <a:gd name="connsiteX5" fmla="*/ 674 w 2648825"/>
              <a:gd name="connsiteY5" fmla="*/ 6838749 h 6845750"/>
              <a:gd name="connsiteX6" fmla="*/ 1988 w 2648825"/>
              <a:gd name="connsiteY6" fmla="*/ 1162031 h 6845750"/>
              <a:gd name="connsiteX0" fmla="*/ 0 w 2646837"/>
              <a:gd name="connsiteY0" fmla="*/ 1162031 h 6845750"/>
              <a:gd name="connsiteX1" fmla="*/ 1169470 w 2646837"/>
              <a:gd name="connsiteY1" fmla="*/ 1313 h 6845750"/>
              <a:gd name="connsiteX2" fmla="*/ 2598711 w 2646837"/>
              <a:gd name="connsiteY2" fmla="*/ 0 h 6845750"/>
              <a:gd name="connsiteX3" fmla="*/ 2646837 w 2646837"/>
              <a:gd name="connsiteY3" fmla="*/ 5046262 h 6845750"/>
              <a:gd name="connsiteX4" fmla="*/ 794959 w 2646837"/>
              <a:gd name="connsiteY4" fmla="*/ 6845750 h 6845750"/>
              <a:gd name="connsiteX5" fmla="*/ 8311 w 2646837"/>
              <a:gd name="connsiteY5" fmla="*/ 6838749 h 6845750"/>
              <a:gd name="connsiteX6" fmla="*/ 0 w 2646837"/>
              <a:gd name="connsiteY6" fmla="*/ 1162031 h 6845750"/>
              <a:gd name="connsiteX0" fmla="*/ 0 w 2637211"/>
              <a:gd name="connsiteY0" fmla="*/ 1162031 h 6845750"/>
              <a:gd name="connsiteX1" fmla="*/ 1169470 w 2637211"/>
              <a:gd name="connsiteY1" fmla="*/ 1313 h 6845750"/>
              <a:gd name="connsiteX2" fmla="*/ 2598711 w 2637211"/>
              <a:gd name="connsiteY2" fmla="*/ 0 h 6845750"/>
              <a:gd name="connsiteX3" fmla="*/ 2637211 w 2637211"/>
              <a:gd name="connsiteY3" fmla="*/ 5017386 h 6845750"/>
              <a:gd name="connsiteX4" fmla="*/ 794959 w 2637211"/>
              <a:gd name="connsiteY4" fmla="*/ 6845750 h 6845750"/>
              <a:gd name="connsiteX5" fmla="*/ 8311 w 2637211"/>
              <a:gd name="connsiteY5" fmla="*/ 6838749 h 6845750"/>
              <a:gd name="connsiteX6" fmla="*/ 0 w 2637211"/>
              <a:gd name="connsiteY6" fmla="*/ 1162031 h 6845750"/>
              <a:gd name="connsiteX0" fmla="*/ 0 w 2656461"/>
              <a:gd name="connsiteY0" fmla="*/ 1162031 h 6845750"/>
              <a:gd name="connsiteX1" fmla="*/ 1169470 w 2656461"/>
              <a:gd name="connsiteY1" fmla="*/ 1313 h 6845750"/>
              <a:gd name="connsiteX2" fmla="*/ 2598711 w 2656461"/>
              <a:gd name="connsiteY2" fmla="*/ 0 h 6845750"/>
              <a:gd name="connsiteX3" fmla="*/ 2656461 w 2656461"/>
              <a:gd name="connsiteY3" fmla="*/ 5017386 h 6845750"/>
              <a:gd name="connsiteX4" fmla="*/ 794959 w 2656461"/>
              <a:gd name="connsiteY4" fmla="*/ 6845750 h 6845750"/>
              <a:gd name="connsiteX5" fmla="*/ 8311 w 2656461"/>
              <a:gd name="connsiteY5" fmla="*/ 6838749 h 6845750"/>
              <a:gd name="connsiteX6" fmla="*/ 0 w 2656461"/>
              <a:gd name="connsiteY6" fmla="*/ 1162031 h 6845750"/>
              <a:gd name="connsiteX0" fmla="*/ 0 w 2656461"/>
              <a:gd name="connsiteY0" fmla="*/ 1200533 h 6884252"/>
              <a:gd name="connsiteX1" fmla="*/ 1169470 w 2656461"/>
              <a:gd name="connsiteY1" fmla="*/ 39815 h 6884252"/>
              <a:gd name="connsiteX2" fmla="*/ 2627586 w 2656461"/>
              <a:gd name="connsiteY2" fmla="*/ 0 h 6884252"/>
              <a:gd name="connsiteX3" fmla="*/ 2656461 w 2656461"/>
              <a:gd name="connsiteY3" fmla="*/ 5055888 h 6884252"/>
              <a:gd name="connsiteX4" fmla="*/ 794959 w 2656461"/>
              <a:gd name="connsiteY4" fmla="*/ 6884252 h 6884252"/>
              <a:gd name="connsiteX5" fmla="*/ 8311 w 2656461"/>
              <a:gd name="connsiteY5" fmla="*/ 6877251 h 6884252"/>
              <a:gd name="connsiteX6" fmla="*/ 0 w 2656461"/>
              <a:gd name="connsiteY6" fmla="*/ 1200533 h 6884252"/>
              <a:gd name="connsiteX0" fmla="*/ 0 w 2656461"/>
              <a:gd name="connsiteY0" fmla="*/ 1171657 h 6855376"/>
              <a:gd name="connsiteX1" fmla="*/ 1169470 w 2656461"/>
              <a:gd name="connsiteY1" fmla="*/ 10939 h 6855376"/>
              <a:gd name="connsiteX2" fmla="*/ 2608336 w 2656461"/>
              <a:gd name="connsiteY2" fmla="*/ 0 h 6855376"/>
              <a:gd name="connsiteX3" fmla="*/ 2656461 w 2656461"/>
              <a:gd name="connsiteY3" fmla="*/ 5027012 h 6855376"/>
              <a:gd name="connsiteX4" fmla="*/ 794959 w 2656461"/>
              <a:gd name="connsiteY4" fmla="*/ 6855376 h 6855376"/>
              <a:gd name="connsiteX5" fmla="*/ 8311 w 2656461"/>
              <a:gd name="connsiteY5" fmla="*/ 6848375 h 6855376"/>
              <a:gd name="connsiteX6" fmla="*/ 0 w 2656461"/>
              <a:gd name="connsiteY6" fmla="*/ 1171657 h 6855376"/>
              <a:gd name="connsiteX0" fmla="*/ 0 w 2656461"/>
              <a:gd name="connsiteY0" fmla="*/ 1160718 h 6844437"/>
              <a:gd name="connsiteX1" fmla="*/ 1169470 w 2656461"/>
              <a:gd name="connsiteY1" fmla="*/ 0 h 6844437"/>
              <a:gd name="connsiteX2" fmla="*/ 2617962 w 2656461"/>
              <a:gd name="connsiteY2" fmla="*/ 8312 h 6844437"/>
              <a:gd name="connsiteX3" fmla="*/ 2656461 w 2656461"/>
              <a:gd name="connsiteY3" fmla="*/ 5016073 h 6844437"/>
              <a:gd name="connsiteX4" fmla="*/ 794959 w 2656461"/>
              <a:gd name="connsiteY4" fmla="*/ 6844437 h 6844437"/>
              <a:gd name="connsiteX5" fmla="*/ 8311 w 2656461"/>
              <a:gd name="connsiteY5" fmla="*/ 6837436 h 6844437"/>
              <a:gd name="connsiteX6" fmla="*/ 0 w 2656461"/>
              <a:gd name="connsiteY6" fmla="*/ 1160718 h 6844437"/>
              <a:gd name="connsiteX0" fmla="*/ 0 w 2646836"/>
              <a:gd name="connsiteY0" fmla="*/ 1160718 h 6844437"/>
              <a:gd name="connsiteX1" fmla="*/ 1169470 w 2646836"/>
              <a:gd name="connsiteY1" fmla="*/ 0 h 6844437"/>
              <a:gd name="connsiteX2" fmla="*/ 2617962 w 2646836"/>
              <a:gd name="connsiteY2" fmla="*/ 8312 h 6844437"/>
              <a:gd name="connsiteX3" fmla="*/ 2646836 w 2646836"/>
              <a:gd name="connsiteY3" fmla="*/ 5035323 h 6844437"/>
              <a:gd name="connsiteX4" fmla="*/ 794959 w 2646836"/>
              <a:gd name="connsiteY4" fmla="*/ 6844437 h 6844437"/>
              <a:gd name="connsiteX5" fmla="*/ 8311 w 2646836"/>
              <a:gd name="connsiteY5" fmla="*/ 6837436 h 6844437"/>
              <a:gd name="connsiteX6" fmla="*/ 0 w 2646836"/>
              <a:gd name="connsiteY6" fmla="*/ 1160718 h 6844437"/>
              <a:gd name="connsiteX0" fmla="*/ 0 w 2646836"/>
              <a:gd name="connsiteY0" fmla="*/ 1160718 h 6844437"/>
              <a:gd name="connsiteX1" fmla="*/ 1169470 w 2646836"/>
              <a:gd name="connsiteY1" fmla="*/ 0 h 6844437"/>
              <a:gd name="connsiteX2" fmla="*/ 2617962 w 2646836"/>
              <a:gd name="connsiteY2" fmla="*/ 8312 h 6844437"/>
              <a:gd name="connsiteX3" fmla="*/ 2646836 w 2646836"/>
              <a:gd name="connsiteY3" fmla="*/ 5035323 h 6844437"/>
              <a:gd name="connsiteX4" fmla="*/ 794959 w 2646836"/>
              <a:gd name="connsiteY4" fmla="*/ 6844437 h 6844437"/>
              <a:gd name="connsiteX5" fmla="*/ 8311 w 2646836"/>
              <a:gd name="connsiteY5" fmla="*/ 6837436 h 6844437"/>
              <a:gd name="connsiteX6" fmla="*/ 0 w 2646836"/>
              <a:gd name="connsiteY6" fmla="*/ 1160718 h 6844437"/>
              <a:gd name="connsiteX0" fmla="*/ 0 w 2685337"/>
              <a:gd name="connsiteY0" fmla="*/ 1160718 h 6844437"/>
              <a:gd name="connsiteX1" fmla="*/ 1169470 w 2685337"/>
              <a:gd name="connsiteY1" fmla="*/ 0 h 6844437"/>
              <a:gd name="connsiteX2" fmla="*/ 2617962 w 2685337"/>
              <a:gd name="connsiteY2" fmla="*/ 8312 h 6844437"/>
              <a:gd name="connsiteX3" fmla="*/ 2685337 w 2685337"/>
              <a:gd name="connsiteY3" fmla="*/ 5054573 h 6844437"/>
              <a:gd name="connsiteX4" fmla="*/ 794959 w 2685337"/>
              <a:gd name="connsiteY4" fmla="*/ 6844437 h 6844437"/>
              <a:gd name="connsiteX5" fmla="*/ 8311 w 2685337"/>
              <a:gd name="connsiteY5" fmla="*/ 6837436 h 6844437"/>
              <a:gd name="connsiteX6" fmla="*/ 0 w 2685337"/>
              <a:gd name="connsiteY6" fmla="*/ 1160718 h 6844437"/>
              <a:gd name="connsiteX0" fmla="*/ 0 w 2637211"/>
              <a:gd name="connsiteY0" fmla="*/ 1160718 h 6844437"/>
              <a:gd name="connsiteX1" fmla="*/ 1169470 w 2637211"/>
              <a:gd name="connsiteY1" fmla="*/ 0 h 6844437"/>
              <a:gd name="connsiteX2" fmla="*/ 2617962 w 2637211"/>
              <a:gd name="connsiteY2" fmla="*/ 8312 h 6844437"/>
              <a:gd name="connsiteX3" fmla="*/ 2637211 w 2637211"/>
              <a:gd name="connsiteY3" fmla="*/ 5093074 h 6844437"/>
              <a:gd name="connsiteX4" fmla="*/ 794959 w 2637211"/>
              <a:gd name="connsiteY4" fmla="*/ 6844437 h 6844437"/>
              <a:gd name="connsiteX5" fmla="*/ 8311 w 2637211"/>
              <a:gd name="connsiteY5" fmla="*/ 6837436 h 6844437"/>
              <a:gd name="connsiteX6" fmla="*/ 0 w 2637211"/>
              <a:gd name="connsiteY6" fmla="*/ 1160718 h 6844437"/>
              <a:gd name="connsiteX0" fmla="*/ 0 w 2637211"/>
              <a:gd name="connsiteY0" fmla="*/ 1160718 h 6844437"/>
              <a:gd name="connsiteX1" fmla="*/ 1207971 w 2637211"/>
              <a:gd name="connsiteY1" fmla="*/ 0 h 6844437"/>
              <a:gd name="connsiteX2" fmla="*/ 2617962 w 2637211"/>
              <a:gd name="connsiteY2" fmla="*/ 8312 h 6844437"/>
              <a:gd name="connsiteX3" fmla="*/ 2637211 w 2637211"/>
              <a:gd name="connsiteY3" fmla="*/ 5093074 h 6844437"/>
              <a:gd name="connsiteX4" fmla="*/ 794959 w 2637211"/>
              <a:gd name="connsiteY4" fmla="*/ 6844437 h 6844437"/>
              <a:gd name="connsiteX5" fmla="*/ 8311 w 2637211"/>
              <a:gd name="connsiteY5" fmla="*/ 6837436 h 6844437"/>
              <a:gd name="connsiteX6" fmla="*/ 0 w 2637211"/>
              <a:gd name="connsiteY6" fmla="*/ 1160718 h 6844437"/>
              <a:gd name="connsiteX0" fmla="*/ 0 w 2637211"/>
              <a:gd name="connsiteY0" fmla="*/ 1122217 h 6844437"/>
              <a:gd name="connsiteX1" fmla="*/ 1207971 w 2637211"/>
              <a:gd name="connsiteY1" fmla="*/ 0 h 6844437"/>
              <a:gd name="connsiteX2" fmla="*/ 2617962 w 2637211"/>
              <a:gd name="connsiteY2" fmla="*/ 8312 h 6844437"/>
              <a:gd name="connsiteX3" fmla="*/ 2637211 w 2637211"/>
              <a:gd name="connsiteY3" fmla="*/ 5093074 h 6844437"/>
              <a:gd name="connsiteX4" fmla="*/ 794959 w 2637211"/>
              <a:gd name="connsiteY4" fmla="*/ 6844437 h 6844437"/>
              <a:gd name="connsiteX5" fmla="*/ 8311 w 2637211"/>
              <a:gd name="connsiteY5" fmla="*/ 6837436 h 6844437"/>
              <a:gd name="connsiteX6" fmla="*/ 0 w 2637211"/>
              <a:gd name="connsiteY6" fmla="*/ 1122217 h 6844437"/>
              <a:gd name="connsiteX0" fmla="*/ 0 w 2637211"/>
              <a:gd name="connsiteY0" fmla="*/ 1122217 h 6844437"/>
              <a:gd name="connsiteX1" fmla="*/ 1198346 w 2637211"/>
              <a:gd name="connsiteY1" fmla="*/ 0 h 6844437"/>
              <a:gd name="connsiteX2" fmla="*/ 2617962 w 2637211"/>
              <a:gd name="connsiteY2" fmla="*/ 8312 h 6844437"/>
              <a:gd name="connsiteX3" fmla="*/ 2637211 w 2637211"/>
              <a:gd name="connsiteY3" fmla="*/ 5093074 h 6844437"/>
              <a:gd name="connsiteX4" fmla="*/ 794959 w 2637211"/>
              <a:gd name="connsiteY4" fmla="*/ 6844437 h 6844437"/>
              <a:gd name="connsiteX5" fmla="*/ 8311 w 2637211"/>
              <a:gd name="connsiteY5" fmla="*/ 6837436 h 6844437"/>
              <a:gd name="connsiteX6" fmla="*/ 0 w 2637211"/>
              <a:gd name="connsiteY6" fmla="*/ 1122217 h 6844437"/>
              <a:gd name="connsiteX0" fmla="*/ 0 w 2637211"/>
              <a:gd name="connsiteY0" fmla="*/ 1152406 h 6874626"/>
              <a:gd name="connsiteX1" fmla="*/ 1198346 w 2637211"/>
              <a:gd name="connsiteY1" fmla="*/ 30189 h 6874626"/>
              <a:gd name="connsiteX2" fmla="*/ 2627587 w 2637211"/>
              <a:gd name="connsiteY2" fmla="*/ 0 h 6874626"/>
              <a:gd name="connsiteX3" fmla="*/ 2637211 w 2637211"/>
              <a:gd name="connsiteY3" fmla="*/ 5123263 h 6874626"/>
              <a:gd name="connsiteX4" fmla="*/ 794959 w 2637211"/>
              <a:gd name="connsiteY4" fmla="*/ 6874626 h 6874626"/>
              <a:gd name="connsiteX5" fmla="*/ 8311 w 2637211"/>
              <a:gd name="connsiteY5" fmla="*/ 6867625 h 6874626"/>
              <a:gd name="connsiteX6" fmla="*/ 0 w 2637211"/>
              <a:gd name="connsiteY6" fmla="*/ 1152406 h 6874626"/>
              <a:gd name="connsiteX0" fmla="*/ 0 w 2637211"/>
              <a:gd name="connsiteY0" fmla="*/ 1142781 h 6865001"/>
              <a:gd name="connsiteX1" fmla="*/ 1198346 w 2637211"/>
              <a:gd name="connsiteY1" fmla="*/ 20564 h 6865001"/>
              <a:gd name="connsiteX2" fmla="*/ 2627587 w 2637211"/>
              <a:gd name="connsiteY2" fmla="*/ 0 h 6865001"/>
              <a:gd name="connsiteX3" fmla="*/ 2637211 w 2637211"/>
              <a:gd name="connsiteY3" fmla="*/ 5113638 h 6865001"/>
              <a:gd name="connsiteX4" fmla="*/ 794959 w 2637211"/>
              <a:gd name="connsiteY4" fmla="*/ 6865001 h 6865001"/>
              <a:gd name="connsiteX5" fmla="*/ 8311 w 2637211"/>
              <a:gd name="connsiteY5" fmla="*/ 6858000 h 6865001"/>
              <a:gd name="connsiteX6" fmla="*/ 0 w 2637211"/>
              <a:gd name="connsiteY6" fmla="*/ 1142781 h 6865001"/>
              <a:gd name="connsiteX0" fmla="*/ 0 w 2637211"/>
              <a:gd name="connsiteY0" fmla="*/ 1142781 h 6865001"/>
              <a:gd name="connsiteX1" fmla="*/ 1198347 w 2637211"/>
              <a:gd name="connsiteY1" fmla="*/ 7117 h 6865001"/>
              <a:gd name="connsiteX2" fmla="*/ 2627587 w 2637211"/>
              <a:gd name="connsiteY2" fmla="*/ 0 h 6865001"/>
              <a:gd name="connsiteX3" fmla="*/ 2637211 w 2637211"/>
              <a:gd name="connsiteY3" fmla="*/ 5113638 h 6865001"/>
              <a:gd name="connsiteX4" fmla="*/ 794959 w 2637211"/>
              <a:gd name="connsiteY4" fmla="*/ 6865001 h 6865001"/>
              <a:gd name="connsiteX5" fmla="*/ 8311 w 2637211"/>
              <a:gd name="connsiteY5" fmla="*/ 6858000 h 6865001"/>
              <a:gd name="connsiteX6" fmla="*/ 0 w 2637211"/>
              <a:gd name="connsiteY6" fmla="*/ 1142781 h 6865001"/>
              <a:gd name="connsiteX0" fmla="*/ 0 w 2637211"/>
              <a:gd name="connsiteY0" fmla="*/ 1129334 h 6865001"/>
              <a:gd name="connsiteX1" fmla="*/ 1198347 w 2637211"/>
              <a:gd name="connsiteY1" fmla="*/ 7117 h 6865001"/>
              <a:gd name="connsiteX2" fmla="*/ 2627587 w 2637211"/>
              <a:gd name="connsiteY2" fmla="*/ 0 h 6865001"/>
              <a:gd name="connsiteX3" fmla="*/ 2637211 w 2637211"/>
              <a:gd name="connsiteY3" fmla="*/ 5113638 h 6865001"/>
              <a:gd name="connsiteX4" fmla="*/ 794959 w 2637211"/>
              <a:gd name="connsiteY4" fmla="*/ 6865001 h 6865001"/>
              <a:gd name="connsiteX5" fmla="*/ 8311 w 2637211"/>
              <a:gd name="connsiteY5" fmla="*/ 6858000 h 6865001"/>
              <a:gd name="connsiteX6" fmla="*/ 0 w 2637211"/>
              <a:gd name="connsiteY6" fmla="*/ 1129334 h 6865001"/>
              <a:gd name="connsiteX0" fmla="*/ 0 w 2637211"/>
              <a:gd name="connsiteY0" fmla="*/ 1129334 h 6865001"/>
              <a:gd name="connsiteX1" fmla="*/ 1205071 w 2637211"/>
              <a:gd name="connsiteY1" fmla="*/ 393 h 6865001"/>
              <a:gd name="connsiteX2" fmla="*/ 2627587 w 2637211"/>
              <a:gd name="connsiteY2" fmla="*/ 0 h 6865001"/>
              <a:gd name="connsiteX3" fmla="*/ 2637211 w 2637211"/>
              <a:gd name="connsiteY3" fmla="*/ 5113638 h 6865001"/>
              <a:gd name="connsiteX4" fmla="*/ 794959 w 2637211"/>
              <a:gd name="connsiteY4" fmla="*/ 6865001 h 6865001"/>
              <a:gd name="connsiteX5" fmla="*/ 8311 w 2637211"/>
              <a:gd name="connsiteY5" fmla="*/ 6858000 h 6865001"/>
              <a:gd name="connsiteX6" fmla="*/ 0 w 2637211"/>
              <a:gd name="connsiteY6" fmla="*/ 1129334 h 6865001"/>
              <a:gd name="connsiteX0" fmla="*/ 0 w 2637211"/>
              <a:gd name="connsiteY0" fmla="*/ 1129334 h 6865001"/>
              <a:gd name="connsiteX1" fmla="*/ 1153968 w 2637211"/>
              <a:gd name="connsiteY1" fmla="*/ 2218 h 6865001"/>
              <a:gd name="connsiteX2" fmla="*/ 2627587 w 2637211"/>
              <a:gd name="connsiteY2" fmla="*/ 0 h 6865001"/>
              <a:gd name="connsiteX3" fmla="*/ 2637211 w 2637211"/>
              <a:gd name="connsiteY3" fmla="*/ 5113638 h 6865001"/>
              <a:gd name="connsiteX4" fmla="*/ 794959 w 2637211"/>
              <a:gd name="connsiteY4" fmla="*/ 6865001 h 6865001"/>
              <a:gd name="connsiteX5" fmla="*/ 8311 w 2637211"/>
              <a:gd name="connsiteY5" fmla="*/ 6858000 h 6865001"/>
              <a:gd name="connsiteX6" fmla="*/ 0 w 2637211"/>
              <a:gd name="connsiteY6" fmla="*/ 1129334 h 6865001"/>
              <a:gd name="connsiteX0" fmla="*/ 0 w 2637211"/>
              <a:gd name="connsiteY0" fmla="*/ 1145368 h 6881035"/>
              <a:gd name="connsiteX1" fmla="*/ 1250702 w 2637211"/>
              <a:gd name="connsiteY1" fmla="*/ 0 h 6881035"/>
              <a:gd name="connsiteX2" fmla="*/ 2627587 w 2637211"/>
              <a:gd name="connsiteY2" fmla="*/ 16034 h 6881035"/>
              <a:gd name="connsiteX3" fmla="*/ 2637211 w 2637211"/>
              <a:gd name="connsiteY3" fmla="*/ 5129672 h 6881035"/>
              <a:gd name="connsiteX4" fmla="*/ 794959 w 2637211"/>
              <a:gd name="connsiteY4" fmla="*/ 6881035 h 6881035"/>
              <a:gd name="connsiteX5" fmla="*/ 8311 w 2637211"/>
              <a:gd name="connsiteY5" fmla="*/ 6874034 h 6881035"/>
              <a:gd name="connsiteX6" fmla="*/ 0 w 2637211"/>
              <a:gd name="connsiteY6" fmla="*/ 1145368 h 6881035"/>
              <a:gd name="connsiteX0" fmla="*/ 0 w 2637211"/>
              <a:gd name="connsiteY0" fmla="*/ 1129334 h 6865001"/>
              <a:gd name="connsiteX1" fmla="*/ 1159445 w 2637211"/>
              <a:gd name="connsiteY1" fmla="*/ 5868 h 6865001"/>
              <a:gd name="connsiteX2" fmla="*/ 2627587 w 2637211"/>
              <a:gd name="connsiteY2" fmla="*/ 0 h 6865001"/>
              <a:gd name="connsiteX3" fmla="*/ 2637211 w 2637211"/>
              <a:gd name="connsiteY3" fmla="*/ 5113638 h 6865001"/>
              <a:gd name="connsiteX4" fmla="*/ 794959 w 2637211"/>
              <a:gd name="connsiteY4" fmla="*/ 6865001 h 6865001"/>
              <a:gd name="connsiteX5" fmla="*/ 8311 w 2637211"/>
              <a:gd name="connsiteY5" fmla="*/ 6858000 h 6865001"/>
              <a:gd name="connsiteX6" fmla="*/ 0 w 2637211"/>
              <a:gd name="connsiteY6" fmla="*/ 1129334 h 6865001"/>
              <a:gd name="connsiteX0" fmla="*/ 0 w 2637211"/>
              <a:gd name="connsiteY0" fmla="*/ 1129334 h 6865001"/>
              <a:gd name="connsiteX1" fmla="*/ 1155796 w 2637211"/>
              <a:gd name="connsiteY1" fmla="*/ 392 h 6865001"/>
              <a:gd name="connsiteX2" fmla="*/ 2627587 w 2637211"/>
              <a:gd name="connsiteY2" fmla="*/ 0 h 6865001"/>
              <a:gd name="connsiteX3" fmla="*/ 2637211 w 2637211"/>
              <a:gd name="connsiteY3" fmla="*/ 5113638 h 6865001"/>
              <a:gd name="connsiteX4" fmla="*/ 794959 w 2637211"/>
              <a:gd name="connsiteY4" fmla="*/ 6865001 h 6865001"/>
              <a:gd name="connsiteX5" fmla="*/ 8311 w 2637211"/>
              <a:gd name="connsiteY5" fmla="*/ 6858000 h 6865001"/>
              <a:gd name="connsiteX6" fmla="*/ 0 w 2637211"/>
              <a:gd name="connsiteY6" fmla="*/ 1129334 h 6865001"/>
              <a:gd name="connsiteX0" fmla="*/ 135917 w 2628941"/>
              <a:gd name="connsiteY0" fmla="*/ 1182264 h 6865001"/>
              <a:gd name="connsiteX1" fmla="*/ 1147526 w 2628941"/>
              <a:gd name="connsiteY1" fmla="*/ 392 h 6865001"/>
              <a:gd name="connsiteX2" fmla="*/ 2619317 w 2628941"/>
              <a:gd name="connsiteY2" fmla="*/ 0 h 6865001"/>
              <a:gd name="connsiteX3" fmla="*/ 2628941 w 2628941"/>
              <a:gd name="connsiteY3" fmla="*/ 5113638 h 6865001"/>
              <a:gd name="connsiteX4" fmla="*/ 786689 w 2628941"/>
              <a:gd name="connsiteY4" fmla="*/ 6865001 h 6865001"/>
              <a:gd name="connsiteX5" fmla="*/ 41 w 2628941"/>
              <a:gd name="connsiteY5" fmla="*/ 6858000 h 6865001"/>
              <a:gd name="connsiteX6" fmla="*/ 135917 w 2628941"/>
              <a:gd name="connsiteY6" fmla="*/ 1182264 h 6865001"/>
              <a:gd name="connsiteX0" fmla="*/ 70244 w 2628974"/>
              <a:gd name="connsiteY0" fmla="*/ 1114733 h 6865001"/>
              <a:gd name="connsiteX1" fmla="*/ 1147559 w 2628974"/>
              <a:gd name="connsiteY1" fmla="*/ 392 h 6865001"/>
              <a:gd name="connsiteX2" fmla="*/ 2619350 w 2628974"/>
              <a:gd name="connsiteY2" fmla="*/ 0 h 6865001"/>
              <a:gd name="connsiteX3" fmla="*/ 2628974 w 2628974"/>
              <a:gd name="connsiteY3" fmla="*/ 5113638 h 6865001"/>
              <a:gd name="connsiteX4" fmla="*/ 786722 w 2628974"/>
              <a:gd name="connsiteY4" fmla="*/ 6865001 h 6865001"/>
              <a:gd name="connsiteX5" fmla="*/ 74 w 2628974"/>
              <a:gd name="connsiteY5" fmla="*/ 6858000 h 6865001"/>
              <a:gd name="connsiteX6" fmla="*/ 70244 w 2628974"/>
              <a:gd name="connsiteY6" fmla="*/ 1114733 h 6865001"/>
              <a:gd name="connsiteX0" fmla="*/ 0 w 2649987"/>
              <a:gd name="connsiteY0" fmla="*/ 1164012 h 6865001"/>
              <a:gd name="connsiteX1" fmla="*/ 1168572 w 2649987"/>
              <a:gd name="connsiteY1" fmla="*/ 392 h 6865001"/>
              <a:gd name="connsiteX2" fmla="*/ 2640363 w 2649987"/>
              <a:gd name="connsiteY2" fmla="*/ 0 h 6865001"/>
              <a:gd name="connsiteX3" fmla="*/ 2649987 w 2649987"/>
              <a:gd name="connsiteY3" fmla="*/ 5113638 h 6865001"/>
              <a:gd name="connsiteX4" fmla="*/ 807735 w 2649987"/>
              <a:gd name="connsiteY4" fmla="*/ 6865001 h 6865001"/>
              <a:gd name="connsiteX5" fmla="*/ 21087 w 2649987"/>
              <a:gd name="connsiteY5" fmla="*/ 6858000 h 6865001"/>
              <a:gd name="connsiteX6" fmla="*/ 0 w 2649987"/>
              <a:gd name="connsiteY6" fmla="*/ 1164012 h 6865001"/>
              <a:gd name="connsiteX0" fmla="*/ 0 w 2649987"/>
              <a:gd name="connsiteY0" fmla="*/ 1164012 h 6865001"/>
              <a:gd name="connsiteX1" fmla="*/ 1221502 w 2649987"/>
              <a:gd name="connsiteY1" fmla="*/ 20468 h 6865001"/>
              <a:gd name="connsiteX2" fmla="*/ 2640363 w 2649987"/>
              <a:gd name="connsiteY2" fmla="*/ 0 h 6865001"/>
              <a:gd name="connsiteX3" fmla="*/ 2649987 w 2649987"/>
              <a:gd name="connsiteY3" fmla="*/ 5113638 h 6865001"/>
              <a:gd name="connsiteX4" fmla="*/ 807735 w 2649987"/>
              <a:gd name="connsiteY4" fmla="*/ 6865001 h 6865001"/>
              <a:gd name="connsiteX5" fmla="*/ 21087 w 2649987"/>
              <a:gd name="connsiteY5" fmla="*/ 6858000 h 6865001"/>
              <a:gd name="connsiteX6" fmla="*/ 0 w 2649987"/>
              <a:gd name="connsiteY6" fmla="*/ 1164012 h 6865001"/>
              <a:gd name="connsiteX0" fmla="*/ 0 w 2649987"/>
              <a:gd name="connsiteY0" fmla="*/ 1164012 h 6865001"/>
              <a:gd name="connsiteX1" fmla="*/ 1168574 w 2649987"/>
              <a:gd name="connsiteY1" fmla="*/ 392 h 6865001"/>
              <a:gd name="connsiteX2" fmla="*/ 2640363 w 2649987"/>
              <a:gd name="connsiteY2" fmla="*/ 0 h 6865001"/>
              <a:gd name="connsiteX3" fmla="*/ 2649987 w 2649987"/>
              <a:gd name="connsiteY3" fmla="*/ 5113638 h 6865001"/>
              <a:gd name="connsiteX4" fmla="*/ 807735 w 2649987"/>
              <a:gd name="connsiteY4" fmla="*/ 6865001 h 6865001"/>
              <a:gd name="connsiteX5" fmla="*/ 21087 w 2649987"/>
              <a:gd name="connsiteY5" fmla="*/ 6858000 h 6865001"/>
              <a:gd name="connsiteX6" fmla="*/ 0 w 2649987"/>
              <a:gd name="connsiteY6" fmla="*/ 1164012 h 6865001"/>
              <a:gd name="connsiteX0" fmla="*/ 1531 w 2651518"/>
              <a:gd name="connsiteY0" fmla="*/ 1164012 h 6865001"/>
              <a:gd name="connsiteX1" fmla="*/ 1170105 w 2651518"/>
              <a:gd name="connsiteY1" fmla="*/ 392 h 6865001"/>
              <a:gd name="connsiteX2" fmla="*/ 2641894 w 2651518"/>
              <a:gd name="connsiteY2" fmla="*/ 0 h 6865001"/>
              <a:gd name="connsiteX3" fmla="*/ 2651518 w 2651518"/>
              <a:gd name="connsiteY3" fmla="*/ 5113638 h 6865001"/>
              <a:gd name="connsiteX4" fmla="*/ 809266 w 2651518"/>
              <a:gd name="connsiteY4" fmla="*/ 6865001 h 6865001"/>
              <a:gd name="connsiteX5" fmla="*/ 716 w 2651518"/>
              <a:gd name="connsiteY5" fmla="*/ 6859826 h 6865001"/>
              <a:gd name="connsiteX6" fmla="*/ 1531 w 2651518"/>
              <a:gd name="connsiteY6" fmla="*/ 1164012 h 6865001"/>
              <a:gd name="connsiteX0" fmla="*/ 1531 w 2651518"/>
              <a:gd name="connsiteY0" fmla="*/ 1164012 h 6859826"/>
              <a:gd name="connsiteX1" fmla="*/ 1170105 w 2651518"/>
              <a:gd name="connsiteY1" fmla="*/ 392 h 6859826"/>
              <a:gd name="connsiteX2" fmla="*/ 2641894 w 2651518"/>
              <a:gd name="connsiteY2" fmla="*/ 0 h 6859826"/>
              <a:gd name="connsiteX3" fmla="*/ 2651518 w 2651518"/>
              <a:gd name="connsiteY3" fmla="*/ 5113638 h 6859826"/>
              <a:gd name="connsiteX4" fmla="*/ 785539 w 2651518"/>
              <a:gd name="connsiteY4" fmla="*/ 6808421 h 6859826"/>
              <a:gd name="connsiteX5" fmla="*/ 716 w 2651518"/>
              <a:gd name="connsiteY5" fmla="*/ 6859826 h 6859826"/>
              <a:gd name="connsiteX6" fmla="*/ 1531 w 2651518"/>
              <a:gd name="connsiteY6" fmla="*/ 1164012 h 6859826"/>
              <a:gd name="connsiteX0" fmla="*/ 1531 w 2651518"/>
              <a:gd name="connsiteY0" fmla="*/ 1164012 h 6859826"/>
              <a:gd name="connsiteX1" fmla="*/ 1170105 w 2651518"/>
              <a:gd name="connsiteY1" fmla="*/ 392 h 6859826"/>
              <a:gd name="connsiteX2" fmla="*/ 2641894 w 2651518"/>
              <a:gd name="connsiteY2" fmla="*/ 0 h 6859826"/>
              <a:gd name="connsiteX3" fmla="*/ 2651518 w 2651518"/>
              <a:gd name="connsiteY3" fmla="*/ 5113638 h 6859826"/>
              <a:gd name="connsiteX4" fmla="*/ 670554 w 2651518"/>
              <a:gd name="connsiteY4" fmla="*/ 6744541 h 6859826"/>
              <a:gd name="connsiteX5" fmla="*/ 716 w 2651518"/>
              <a:gd name="connsiteY5" fmla="*/ 6859826 h 6859826"/>
              <a:gd name="connsiteX6" fmla="*/ 1531 w 2651518"/>
              <a:gd name="connsiteY6" fmla="*/ 1164012 h 6859826"/>
              <a:gd name="connsiteX0" fmla="*/ 1531 w 2651518"/>
              <a:gd name="connsiteY0" fmla="*/ 1164012 h 6859826"/>
              <a:gd name="connsiteX1" fmla="*/ 1170105 w 2651518"/>
              <a:gd name="connsiteY1" fmla="*/ 392 h 6859826"/>
              <a:gd name="connsiteX2" fmla="*/ 2641894 w 2651518"/>
              <a:gd name="connsiteY2" fmla="*/ 0 h 6859826"/>
              <a:gd name="connsiteX3" fmla="*/ 2651518 w 2651518"/>
              <a:gd name="connsiteY3" fmla="*/ 5113638 h 6859826"/>
              <a:gd name="connsiteX4" fmla="*/ 769112 w 2651518"/>
              <a:gd name="connsiteY4" fmla="*/ 6857700 h 6859826"/>
              <a:gd name="connsiteX5" fmla="*/ 716 w 2651518"/>
              <a:gd name="connsiteY5" fmla="*/ 6859826 h 6859826"/>
              <a:gd name="connsiteX6" fmla="*/ 1531 w 2651518"/>
              <a:gd name="connsiteY6" fmla="*/ 1164012 h 6859826"/>
              <a:gd name="connsiteX0" fmla="*/ 1531 w 2641975"/>
              <a:gd name="connsiteY0" fmla="*/ 1164012 h 6859826"/>
              <a:gd name="connsiteX1" fmla="*/ 1170105 w 2641975"/>
              <a:gd name="connsiteY1" fmla="*/ 392 h 6859826"/>
              <a:gd name="connsiteX2" fmla="*/ 2641894 w 2641975"/>
              <a:gd name="connsiteY2" fmla="*/ 0 h 6859826"/>
              <a:gd name="connsiteX3" fmla="*/ 2565736 w 2641975"/>
              <a:gd name="connsiteY3" fmla="*/ 5033332 h 6859826"/>
              <a:gd name="connsiteX4" fmla="*/ 769112 w 2641975"/>
              <a:gd name="connsiteY4" fmla="*/ 6857700 h 6859826"/>
              <a:gd name="connsiteX5" fmla="*/ 716 w 2641975"/>
              <a:gd name="connsiteY5" fmla="*/ 6859826 h 6859826"/>
              <a:gd name="connsiteX6" fmla="*/ 1531 w 2641975"/>
              <a:gd name="connsiteY6" fmla="*/ 1164012 h 6859826"/>
              <a:gd name="connsiteX0" fmla="*/ 1531 w 2642134"/>
              <a:gd name="connsiteY0" fmla="*/ 1164012 h 6859826"/>
              <a:gd name="connsiteX1" fmla="*/ 1170105 w 2642134"/>
              <a:gd name="connsiteY1" fmla="*/ 392 h 6859826"/>
              <a:gd name="connsiteX2" fmla="*/ 2641894 w 2642134"/>
              <a:gd name="connsiteY2" fmla="*/ 0 h 6859826"/>
              <a:gd name="connsiteX3" fmla="*/ 2627791 w 2642134"/>
              <a:gd name="connsiteY3" fmla="*/ 5073485 h 6859826"/>
              <a:gd name="connsiteX4" fmla="*/ 769112 w 2642134"/>
              <a:gd name="connsiteY4" fmla="*/ 6857700 h 6859826"/>
              <a:gd name="connsiteX5" fmla="*/ 716 w 2642134"/>
              <a:gd name="connsiteY5" fmla="*/ 6859826 h 6859826"/>
              <a:gd name="connsiteX6" fmla="*/ 1531 w 2642134"/>
              <a:gd name="connsiteY6" fmla="*/ 1164012 h 6859826"/>
              <a:gd name="connsiteX0" fmla="*/ 1531 w 2631212"/>
              <a:gd name="connsiteY0" fmla="*/ 1164012 h 6859826"/>
              <a:gd name="connsiteX1" fmla="*/ 1170105 w 2631212"/>
              <a:gd name="connsiteY1" fmla="*/ 392 h 6859826"/>
              <a:gd name="connsiteX2" fmla="*/ 2630843 w 2631212"/>
              <a:gd name="connsiteY2" fmla="*/ 0 h 6859826"/>
              <a:gd name="connsiteX3" fmla="*/ 2627791 w 2631212"/>
              <a:gd name="connsiteY3" fmla="*/ 5073485 h 6859826"/>
              <a:gd name="connsiteX4" fmla="*/ 769112 w 2631212"/>
              <a:gd name="connsiteY4" fmla="*/ 6857700 h 6859826"/>
              <a:gd name="connsiteX5" fmla="*/ 716 w 2631212"/>
              <a:gd name="connsiteY5" fmla="*/ 6859826 h 6859826"/>
              <a:gd name="connsiteX6" fmla="*/ 1531 w 2631212"/>
              <a:gd name="connsiteY6" fmla="*/ 1164012 h 6859826"/>
              <a:gd name="connsiteX0" fmla="*/ 1531 w 2631212"/>
              <a:gd name="connsiteY0" fmla="*/ 1164012 h 6859826"/>
              <a:gd name="connsiteX1" fmla="*/ 1170105 w 2631212"/>
              <a:gd name="connsiteY1" fmla="*/ 392 h 6859826"/>
              <a:gd name="connsiteX2" fmla="*/ 2630843 w 2631212"/>
              <a:gd name="connsiteY2" fmla="*/ 0 h 6859826"/>
              <a:gd name="connsiteX3" fmla="*/ 2627791 w 2631212"/>
              <a:gd name="connsiteY3" fmla="*/ 4347837 h 6859826"/>
              <a:gd name="connsiteX4" fmla="*/ 769112 w 2631212"/>
              <a:gd name="connsiteY4" fmla="*/ 6857700 h 6859826"/>
              <a:gd name="connsiteX5" fmla="*/ 716 w 2631212"/>
              <a:gd name="connsiteY5" fmla="*/ 6859826 h 6859826"/>
              <a:gd name="connsiteX6" fmla="*/ 1531 w 2631212"/>
              <a:gd name="connsiteY6" fmla="*/ 1164012 h 6859826"/>
              <a:gd name="connsiteX0" fmla="*/ 1531 w 2631212"/>
              <a:gd name="connsiteY0" fmla="*/ 1164012 h 6859826"/>
              <a:gd name="connsiteX1" fmla="*/ 1170105 w 2631212"/>
              <a:gd name="connsiteY1" fmla="*/ 392 h 6859826"/>
              <a:gd name="connsiteX2" fmla="*/ 2630843 w 2631212"/>
              <a:gd name="connsiteY2" fmla="*/ 0 h 6859826"/>
              <a:gd name="connsiteX3" fmla="*/ 2627791 w 2631212"/>
              <a:gd name="connsiteY3" fmla="*/ 4347837 h 6859826"/>
              <a:gd name="connsiteX4" fmla="*/ 374829 w 2631212"/>
              <a:gd name="connsiteY4" fmla="*/ 6832533 h 6859826"/>
              <a:gd name="connsiteX5" fmla="*/ 716 w 2631212"/>
              <a:gd name="connsiteY5" fmla="*/ 6859826 h 6859826"/>
              <a:gd name="connsiteX6" fmla="*/ 1531 w 2631212"/>
              <a:gd name="connsiteY6" fmla="*/ 1164012 h 6859826"/>
              <a:gd name="connsiteX0" fmla="*/ 1531 w 2631212"/>
              <a:gd name="connsiteY0" fmla="*/ 1164012 h 6859826"/>
              <a:gd name="connsiteX1" fmla="*/ 1170105 w 2631212"/>
              <a:gd name="connsiteY1" fmla="*/ 392 h 6859826"/>
              <a:gd name="connsiteX2" fmla="*/ 2630843 w 2631212"/>
              <a:gd name="connsiteY2" fmla="*/ 0 h 6859826"/>
              <a:gd name="connsiteX3" fmla="*/ 2627791 w 2631212"/>
              <a:gd name="connsiteY3" fmla="*/ 4347837 h 6859826"/>
              <a:gd name="connsiteX4" fmla="*/ 716 w 2631212"/>
              <a:gd name="connsiteY4" fmla="*/ 6859826 h 6859826"/>
              <a:gd name="connsiteX5" fmla="*/ 1531 w 2631212"/>
              <a:gd name="connsiteY5" fmla="*/ 1164012 h 6859826"/>
              <a:gd name="connsiteX0" fmla="*/ 1531 w 2631212"/>
              <a:gd name="connsiteY0" fmla="*/ 1164012 h 6859826"/>
              <a:gd name="connsiteX1" fmla="*/ 1606333 w 2631212"/>
              <a:gd name="connsiteY1" fmla="*/ 4586 h 6859826"/>
              <a:gd name="connsiteX2" fmla="*/ 2630843 w 2631212"/>
              <a:gd name="connsiteY2" fmla="*/ 0 h 6859826"/>
              <a:gd name="connsiteX3" fmla="*/ 2627791 w 2631212"/>
              <a:gd name="connsiteY3" fmla="*/ 4347837 h 6859826"/>
              <a:gd name="connsiteX4" fmla="*/ 716 w 2631212"/>
              <a:gd name="connsiteY4" fmla="*/ 6859826 h 6859826"/>
              <a:gd name="connsiteX5" fmla="*/ 1531 w 2631212"/>
              <a:gd name="connsiteY5" fmla="*/ 1164012 h 6859826"/>
              <a:gd name="connsiteX0" fmla="*/ 1531 w 2631212"/>
              <a:gd name="connsiteY0" fmla="*/ 1612823 h 6859826"/>
              <a:gd name="connsiteX1" fmla="*/ 1606333 w 2631212"/>
              <a:gd name="connsiteY1" fmla="*/ 4586 h 6859826"/>
              <a:gd name="connsiteX2" fmla="*/ 2630843 w 2631212"/>
              <a:gd name="connsiteY2" fmla="*/ 0 h 6859826"/>
              <a:gd name="connsiteX3" fmla="*/ 2627791 w 2631212"/>
              <a:gd name="connsiteY3" fmla="*/ 4347837 h 6859826"/>
              <a:gd name="connsiteX4" fmla="*/ 716 w 2631212"/>
              <a:gd name="connsiteY4" fmla="*/ 6859826 h 6859826"/>
              <a:gd name="connsiteX5" fmla="*/ 1531 w 2631212"/>
              <a:gd name="connsiteY5" fmla="*/ 1612823 h 6859826"/>
              <a:gd name="connsiteX0" fmla="*/ 1531 w 2631212"/>
              <a:gd name="connsiteY0" fmla="*/ 1612823 h 6859826"/>
              <a:gd name="connsiteX1" fmla="*/ 1279164 w 2631212"/>
              <a:gd name="connsiteY1" fmla="*/ 392 h 6859826"/>
              <a:gd name="connsiteX2" fmla="*/ 2630843 w 2631212"/>
              <a:gd name="connsiteY2" fmla="*/ 0 h 6859826"/>
              <a:gd name="connsiteX3" fmla="*/ 2627791 w 2631212"/>
              <a:gd name="connsiteY3" fmla="*/ 4347837 h 6859826"/>
              <a:gd name="connsiteX4" fmla="*/ 716 w 2631212"/>
              <a:gd name="connsiteY4" fmla="*/ 6859826 h 6859826"/>
              <a:gd name="connsiteX5" fmla="*/ 1531 w 2631212"/>
              <a:gd name="connsiteY5" fmla="*/ 1612823 h 6859826"/>
              <a:gd name="connsiteX0" fmla="*/ 1531 w 2631212"/>
              <a:gd name="connsiteY0" fmla="*/ 1612823 h 6859826"/>
              <a:gd name="connsiteX1" fmla="*/ 1610529 w 2631212"/>
              <a:gd name="connsiteY1" fmla="*/ 4586 h 6859826"/>
              <a:gd name="connsiteX2" fmla="*/ 2630843 w 2631212"/>
              <a:gd name="connsiteY2" fmla="*/ 0 h 6859826"/>
              <a:gd name="connsiteX3" fmla="*/ 2627791 w 2631212"/>
              <a:gd name="connsiteY3" fmla="*/ 4347837 h 6859826"/>
              <a:gd name="connsiteX4" fmla="*/ 716 w 2631212"/>
              <a:gd name="connsiteY4" fmla="*/ 6859826 h 6859826"/>
              <a:gd name="connsiteX5" fmla="*/ 1531 w 2631212"/>
              <a:gd name="connsiteY5" fmla="*/ 1612823 h 6859826"/>
              <a:gd name="connsiteX0" fmla="*/ 1531 w 2631212"/>
              <a:gd name="connsiteY0" fmla="*/ 1612823 h 6859826"/>
              <a:gd name="connsiteX1" fmla="*/ 1618918 w 2631212"/>
              <a:gd name="connsiteY1" fmla="*/ 391 h 6859826"/>
              <a:gd name="connsiteX2" fmla="*/ 2630843 w 2631212"/>
              <a:gd name="connsiteY2" fmla="*/ 0 h 6859826"/>
              <a:gd name="connsiteX3" fmla="*/ 2627791 w 2631212"/>
              <a:gd name="connsiteY3" fmla="*/ 4347837 h 6859826"/>
              <a:gd name="connsiteX4" fmla="*/ 716 w 2631212"/>
              <a:gd name="connsiteY4" fmla="*/ 6859826 h 6859826"/>
              <a:gd name="connsiteX5" fmla="*/ 1531 w 2631212"/>
              <a:gd name="connsiteY5" fmla="*/ 1612823 h 6859826"/>
              <a:gd name="connsiteX0" fmla="*/ 1531 w 2631212"/>
              <a:gd name="connsiteY0" fmla="*/ 1612823 h 6859826"/>
              <a:gd name="connsiteX1" fmla="*/ 1618918 w 2631212"/>
              <a:gd name="connsiteY1" fmla="*/ 8780 h 6859826"/>
              <a:gd name="connsiteX2" fmla="*/ 2630843 w 2631212"/>
              <a:gd name="connsiteY2" fmla="*/ 0 h 6859826"/>
              <a:gd name="connsiteX3" fmla="*/ 2627791 w 2631212"/>
              <a:gd name="connsiteY3" fmla="*/ 4347837 h 6859826"/>
              <a:gd name="connsiteX4" fmla="*/ 716 w 2631212"/>
              <a:gd name="connsiteY4" fmla="*/ 6859826 h 6859826"/>
              <a:gd name="connsiteX5" fmla="*/ 1531 w 2631212"/>
              <a:gd name="connsiteY5" fmla="*/ 1612823 h 6859826"/>
              <a:gd name="connsiteX0" fmla="*/ 1531 w 2631212"/>
              <a:gd name="connsiteY0" fmla="*/ 1612823 h 6859826"/>
              <a:gd name="connsiteX1" fmla="*/ 1606335 w 2631212"/>
              <a:gd name="connsiteY1" fmla="*/ 4586 h 6859826"/>
              <a:gd name="connsiteX2" fmla="*/ 2630843 w 2631212"/>
              <a:gd name="connsiteY2" fmla="*/ 0 h 6859826"/>
              <a:gd name="connsiteX3" fmla="*/ 2627791 w 2631212"/>
              <a:gd name="connsiteY3" fmla="*/ 4347837 h 6859826"/>
              <a:gd name="connsiteX4" fmla="*/ 716 w 2631212"/>
              <a:gd name="connsiteY4" fmla="*/ 6859826 h 6859826"/>
              <a:gd name="connsiteX5" fmla="*/ 1531 w 2631212"/>
              <a:gd name="connsiteY5" fmla="*/ 1612823 h 6859826"/>
              <a:gd name="connsiteX0" fmla="*/ 1531 w 2631212"/>
              <a:gd name="connsiteY0" fmla="*/ 1613000 h 6860003"/>
              <a:gd name="connsiteX1" fmla="*/ 1612685 w 2631212"/>
              <a:gd name="connsiteY1" fmla="*/ 0 h 6860003"/>
              <a:gd name="connsiteX2" fmla="*/ 2630843 w 2631212"/>
              <a:gd name="connsiteY2" fmla="*/ 177 h 6860003"/>
              <a:gd name="connsiteX3" fmla="*/ 2627791 w 2631212"/>
              <a:gd name="connsiteY3" fmla="*/ 4348014 h 6860003"/>
              <a:gd name="connsiteX4" fmla="*/ 716 w 2631212"/>
              <a:gd name="connsiteY4" fmla="*/ 6860003 h 6860003"/>
              <a:gd name="connsiteX5" fmla="*/ 1531 w 2631212"/>
              <a:gd name="connsiteY5" fmla="*/ 1613000 h 6860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31212" h="6860003">
                <a:moveTo>
                  <a:pt x="1531" y="1613000"/>
                </a:moveTo>
                <a:lnTo>
                  <a:pt x="1612685" y="0"/>
                </a:lnTo>
                <a:lnTo>
                  <a:pt x="2630843" y="177"/>
                </a:lnTo>
                <a:cubicBezTo>
                  <a:pt x="2634052" y="2285448"/>
                  <a:pt x="2614956" y="2081993"/>
                  <a:pt x="2627791" y="4348014"/>
                </a:cubicBezTo>
                <a:lnTo>
                  <a:pt x="716" y="6860003"/>
                </a:lnTo>
                <a:cubicBezTo>
                  <a:pt x="-2055" y="4945305"/>
                  <a:pt x="4302" y="3527698"/>
                  <a:pt x="1531" y="1613000"/>
                </a:cubicBezTo>
                <a:close/>
              </a:path>
            </a:pathLst>
          </a:custGeom>
          <a:blipFill>
            <a:blip r:embed="rId2" cstate="screen">
              <a:extLst>
                <a:ext uri="{28A0092B-C50C-407E-A947-70E740481C1C}">
                  <a14:useLocalDpi xmlns:a14="http://schemas.microsoft.com/office/drawing/2010/main"/>
                </a:ext>
              </a:extLst>
            </a:blip>
            <a:srcRect/>
            <a:stretch>
              <a:fillRect t="3"/>
            </a:stretch>
          </a:blipFill>
        </p:spPr>
        <p:txBody>
          <a:bodyPr/>
          <a:lstStyle>
            <a:lvl1pPr marL="0" indent="0" algn="ctr">
              <a:buFontTx/>
              <a:buNone/>
              <a:defRPr sz="800">
                <a:solidFill>
                  <a:schemeClr val="bg1"/>
                </a:solidFill>
              </a:defRPr>
            </a:lvl1pPr>
          </a:lstStyle>
          <a:p>
            <a:r>
              <a:rPr lang="en-US"/>
              <a:t>Click icon to add picture</a:t>
            </a:r>
          </a:p>
        </p:txBody>
      </p:sp>
      <p:sp>
        <p:nvSpPr>
          <p:cNvPr id="12" name="Rectangle 11">
            <a:extLst>
              <a:ext uri="{FF2B5EF4-FFF2-40B4-BE49-F238E27FC236}">
                <a16:creationId xmlns:a16="http://schemas.microsoft.com/office/drawing/2014/main" id="{3D3F1E44-3A7E-4C0E-A985-5CDBACD7B91C}"/>
              </a:ext>
            </a:extLst>
          </p:cNvPr>
          <p:cNvSpPr/>
          <p:nvPr userDrawn="1"/>
        </p:nvSpPr>
        <p:spPr>
          <a:xfrm rot="16200000">
            <a:off x="51868" y="4278656"/>
            <a:ext cx="2527477" cy="2631212"/>
          </a:xfrm>
          <a:custGeom>
            <a:avLst/>
            <a:gdLst>
              <a:gd name="connsiteX0" fmla="*/ 0 w 1787236"/>
              <a:gd name="connsiteY0" fmla="*/ 0 h 1860589"/>
              <a:gd name="connsiteX1" fmla="*/ 1787236 w 1787236"/>
              <a:gd name="connsiteY1" fmla="*/ 0 h 1860589"/>
              <a:gd name="connsiteX2" fmla="*/ 1787236 w 1787236"/>
              <a:gd name="connsiteY2" fmla="*/ 1860589 h 1860589"/>
              <a:gd name="connsiteX3" fmla="*/ 0 w 1787236"/>
              <a:gd name="connsiteY3" fmla="*/ 1860589 h 1860589"/>
              <a:gd name="connsiteX4" fmla="*/ 0 w 1787236"/>
              <a:gd name="connsiteY4" fmla="*/ 0 h 1860589"/>
              <a:gd name="connsiteX0" fmla="*/ 0 w 1787236"/>
              <a:gd name="connsiteY0" fmla="*/ 0 h 1860589"/>
              <a:gd name="connsiteX1" fmla="*/ 1787236 w 1787236"/>
              <a:gd name="connsiteY1" fmla="*/ 1860589 h 1860589"/>
              <a:gd name="connsiteX2" fmla="*/ 0 w 1787236"/>
              <a:gd name="connsiteY2" fmla="*/ 1860589 h 1860589"/>
              <a:gd name="connsiteX3" fmla="*/ 0 w 1787236"/>
              <a:gd name="connsiteY3" fmla="*/ 0 h 1860589"/>
            </a:gdLst>
            <a:ahLst/>
            <a:cxnLst>
              <a:cxn ang="0">
                <a:pos x="connsiteX0" y="connsiteY0"/>
              </a:cxn>
              <a:cxn ang="0">
                <a:pos x="connsiteX1" y="connsiteY1"/>
              </a:cxn>
              <a:cxn ang="0">
                <a:pos x="connsiteX2" y="connsiteY2"/>
              </a:cxn>
              <a:cxn ang="0">
                <a:pos x="connsiteX3" y="connsiteY3"/>
              </a:cxn>
            </a:cxnLst>
            <a:rect l="l" t="t" r="r" b="b"/>
            <a:pathLst>
              <a:path w="1787236" h="1860589">
                <a:moveTo>
                  <a:pt x="0" y="0"/>
                </a:moveTo>
                <a:lnTo>
                  <a:pt x="1787236" y="1860589"/>
                </a:lnTo>
                <a:lnTo>
                  <a:pt x="0" y="1860589"/>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7">
            <a:extLst>
              <a:ext uri="{FF2B5EF4-FFF2-40B4-BE49-F238E27FC236}">
                <a16:creationId xmlns:a16="http://schemas.microsoft.com/office/drawing/2014/main" id="{700AF089-4A0D-49B5-AE1A-BD6D8C70997D}"/>
              </a:ext>
            </a:extLst>
          </p:cNvPr>
          <p:cNvSpPr/>
          <p:nvPr userDrawn="1"/>
        </p:nvSpPr>
        <p:spPr>
          <a:xfrm rot="5400000">
            <a:off x="594" y="-594"/>
            <a:ext cx="1612863" cy="1614051"/>
          </a:xfrm>
          <a:custGeom>
            <a:avLst/>
            <a:gdLst>
              <a:gd name="connsiteX0" fmla="*/ 0 w 1170432"/>
              <a:gd name="connsiteY0" fmla="*/ 0 h 1171294"/>
              <a:gd name="connsiteX1" fmla="*/ 1170432 w 1170432"/>
              <a:gd name="connsiteY1" fmla="*/ 0 h 1171294"/>
              <a:gd name="connsiteX2" fmla="*/ 1170432 w 1170432"/>
              <a:gd name="connsiteY2" fmla="*/ 1171294 h 1171294"/>
              <a:gd name="connsiteX3" fmla="*/ 0 w 1170432"/>
              <a:gd name="connsiteY3" fmla="*/ 1171294 h 1171294"/>
              <a:gd name="connsiteX4" fmla="*/ 0 w 1170432"/>
              <a:gd name="connsiteY4" fmla="*/ 0 h 1171294"/>
              <a:gd name="connsiteX0" fmla="*/ 0 w 1170432"/>
              <a:gd name="connsiteY0" fmla="*/ 0 h 1171294"/>
              <a:gd name="connsiteX1" fmla="*/ 1170432 w 1170432"/>
              <a:gd name="connsiteY1" fmla="*/ 1171294 h 1171294"/>
              <a:gd name="connsiteX2" fmla="*/ 0 w 1170432"/>
              <a:gd name="connsiteY2" fmla="*/ 1171294 h 1171294"/>
              <a:gd name="connsiteX3" fmla="*/ 0 w 1170432"/>
              <a:gd name="connsiteY3" fmla="*/ 0 h 1171294"/>
            </a:gdLst>
            <a:ahLst/>
            <a:cxnLst>
              <a:cxn ang="0">
                <a:pos x="connsiteX0" y="connsiteY0"/>
              </a:cxn>
              <a:cxn ang="0">
                <a:pos x="connsiteX1" y="connsiteY1"/>
              </a:cxn>
              <a:cxn ang="0">
                <a:pos x="connsiteX2" y="connsiteY2"/>
              </a:cxn>
              <a:cxn ang="0">
                <a:pos x="connsiteX3" y="connsiteY3"/>
              </a:cxn>
            </a:cxnLst>
            <a:rect l="l" t="t" r="r" b="b"/>
            <a:pathLst>
              <a:path w="1170432" h="1171294">
                <a:moveTo>
                  <a:pt x="0" y="0"/>
                </a:moveTo>
                <a:lnTo>
                  <a:pt x="1170432" y="1171294"/>
                </a:lnTo>
                <a:lnTo>
                  <a:pt x="0" y="1171294"/>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FC085989-FC25-4546-BA5C-83C348426BC2}"/>
              </a:ext>
            </a:extLst>
          </p:cNvPr>
          <p:cNvCxnSpPr>
            <a:cxnSpLocks/>
          </p:cNvCxnSpPr>
          <p:nvPr userDrawn="1"/>
        </p:nvCxnSpPr>
        <p:spPr>
          <a:xfrm flipV="1">
            <a:off x="11314688" y="6085840"/>
            <a:ext cx="508749" cy="508533"/>
          </a:xfrm>
          <a:prstGeom prst="line">
            <a:avLst/>
          </a:prstGeom>
          <a:noFill/>
          <a:ln w="25400" cap="flat" cmpd="sng" algn="ctr">
            <a:solidFill>
              <a:schemeClr val="accent4"/>
            </a:solidFill>
            <a:prstDash val="solid"/>
            <a:miter lim="800000"/>
          </a:ln>
          <a:effectLst/>
        </p:spPr>
      </p:cxnSp>
      <p:pic>
        <p:nvPicPr>
          <p:cNvPr id="15" name="Picture 13">
            <a:extLst>
              <a:ext uri="{FF2B5EF4-FFF2-40B4-BE49-F238E27FC236}">
                <a16:creationId xmlns:a16="http://schemas.microsoft.com/office/drawing/2014/main" id="{C42CFAC9-1188-490D-9774-C22E5FA5434B}"/>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l="11852" r="11852"/>
          <a:stretch/>
        </p:blipFill>
        <p:spPr>
          <a:xfrm>
            <a:off x="-958037" y="-993246"/>
            <a:ext cx="2596337" cy="2629547"/>
          </a:xfrm>
          <a:prstGeom prst="rect">
            <a:avLst/>
          </a:prstGeom>
        </p:spPr>
      </p:pic>
    </p:spTree>
    <p:extLst>
      <p:ext uri="{BB962C8B-B14F-4D97-AF65-F5344CB8AC3E}">
        <p14:creationId xmlns:p14="http://schemas.microsoft.com/office/powerpoint/2010/main" val="4089747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f_1 Column Text, Graphic, or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96D1B-CEEC-46BD-8572-B4CC923991C5}"/>
              </a:ext>
            </a:extLst>
          </p:cNvPr>
          <p:cNvSpPr>
            <a:spLocks noGrp="1"/>
          </p:cNvSpPr>
          <p:nvPr>
            <p:ph type="title"/>
          </p:nvPr>
        </p:nvSpPr>
        <p:spPr>
          <a:xfrm>
            <a:off x="837633" y="559594"/>
            <a:ext cx="10515600" cy="1132046"/>
          </a:xfrm>
        </p:spPr>
        <p:txBody>
          <a:bodyPr lIns="0" tIns="0" rIns="0" bIns="0" anchor="t"/>
          <a:lstStyle>
            <a:lvl1pPr>
              <a:defRPr/>
            </a:lvl1pPr>
          </a:lstStyle>
          <a:p>
            <a:r>
              <a:rPr lang="en-US"/>
              <a:t>Click to edit Master title style</a:t>
            </a:r>
          </a:p>
        </p:txBody>
      </p:sp>
      <p:sp>
        <p:nvSpPr>
          <p:cNvPr id="4" name="Content Placeholder 3">
            <a:extLst>
              <a:ext uri="{FF2B5EF4-FFF2-40B4-BE49-F238E27FC236}">
                <a16:creationId xmlns:a16="http://schemas.microsoft.com/office/drawing/2014/main" id="{8572F8FD-6DD2-4FF9-BA74-B3A646BB4EC3}"/>
              </a:ext>
            </a:extLst>
          </p:cNvPr>
          <p:cNvSpPr>
            <a:spLocks noGrp="1"/>
          </p:cNvSpPr>
          <p:nvPr>
            <p:ph sz="half" idx="2" hasCustomPrompt="1"/>
          </p:nvPr>
        </p:nvSpPr>
        <p:spPr>
          <a:xfrm>
            <a:off x="835152" y="1820235"/>
            <a:ext cx="10515600" cy="4013104"/>
          </a:xfrm>
        </p:spPr>
        <p:txBody>
          <a:bodyPr/>
          <a:lstStyle>
            <a:lvl1pPr>
              <a:defRPr/>
            </a:lvl1pPr>
          </a:lstStyle>
          <a:p>
            <a:pPr lvl="0"/>
            <a:r>
              <a:rPr lang="en-US"/>
              <a:t>Click to insert text, graphic, or table</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0D7CCB9C-0E84-41B3-9B85-BF1FA1D401F7}"/>
              </a:ext>
            </a:extLst>
          </p:cNvPr>
          <p:cNvSpPr>
            <a:spLocks noGrp="1"/>
          </p:cNvSpPr>
          <p:nvPr>
            <p:ph sz="quarter" idx="4" hasCustomPrompt="1"/>
          </p:nvPr>
        </p:nvSpPr>
        <p:spPr>
          <a:xfrm>
            <a:off x="838200" y="6085840"/>
            <a:ext cx="10512552" cy="256032"/>
          </a:xfrm>
        </p:spPr>
        <p:txBody>
          <a:bodyPr lIns="0">
            <a:normAutofit/>
          </a:bodyPr>
          <a:lstStyle>
            <a:lvl1pPr marL="0" indent="0">
              <a:buNone/>
              <a:defRPr sz="1200" b="0">
                <a:solidFill>
                  <a:schemeClr val="accent1"/>
                </a:solidFill>
              </a:defRPr>
            </a:lvl1pPr>
          </a:lstStyle>
          <a:p>
            <a:pPr lvl="0"/>
            <a:r>
              <a:rPr lang="en-US"/>
              <a:t>Click to insert notes or caption for graphic or table.</a:t>
            </a:r>
          </a:p>
        </p:txBody>
      </p:sp>
      <p:sp>
        <p:nvSpPr>
          <p:cNvPr id="31" name="Slide Number Placeholder 8">
            <a:extLst>
              <a:ext uri="{FF2B5EF4-FFF2-40B4-BE49-F238E27FC236}">
                <a16:creationId xmlns:a16="http://schemas.microsoft.com/office/drawing/2014/main" id="{7CF9C89C-4280-43DF-90B6-8645B593594B}"/>
              </a:ext>
            </a:extLst>
          </p:cNvPr>
          <p:cNvSpPr txBox="1">
            <a:spLocks/>
          </p:cNvSpPr>
          <p:nvPr userDrawn="1"/>
        </p:nvSpPr>
        <p:spPr>
          <a:xfrm>
            <a:off x="11314688" y="6085841"/>
            <a:ext cx="508749" cy="508532"/>
          </a:xfrm>
          <a:prstGeom prst="rect">
            <a:avLst/>
          </a:prstGeom>
        </p:spPr>
        <p:txBody>
          <a:bodyPr vert="horz" lIns="0" tIns="0" rIns="0" bIns="0" rtlCol="0" anchor="b"/>
          <a:lstStyle>
            <a:defPPr>
              <a:defRPr lang="en-US"/>
            </a:defPPr>
            <a:lvl1pPr marL="0" algn="r" defTabSz="914400" rtl="0" eaLnBrk="1" latinLnBrk="0" hangingPunct="1">
              <a:defRPr sz="12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D6D25CF-0D6E-4844-B79B-06FF722D38A1}" type="slidenum">
              <a:rPr lang="en-US" smtClean="0"/>
              <a:pPr/>
              <a:t>‹#›</a:t>
            </a:fld>
            <a:endParaRPr lang="en-US"/>
          </a:p>
        </p:txBody>
      </p:sp>
      <p:sp>
        <p:nvSpPr>
          <p:cNvPr id="13" name="Rectangle 6">
            <a:extLst>
              <a:ext uri="{FF2B5EF4-FFF2-40B4-BE49-F238E27FC236}">
                <a16:creationId xmlns:a16="http://schemas.microsoft.com/office/drawing/2014/main" id="{954965BA-D397-428E-B952-AD13EFAA4EE9}"/>
              </a:ext>
            </a:extLst>
          </p:cNvPr>
          <p:cNvSpPr>
            <a:spLocks noChangeAspect="1"/>
          </p:cNvSpPr>
          <p:nvPr userDrawn="1"/>
        </p:nvSpPr>
        <p:spPr>
          <a:xfrm>
            <a:off x="0" y="0"/>
            <a:ext cx="1170432" cy="1170432"/>
          </a:xfrm>
          <a:custGeom>
            <a:avLst/>
            <a:gdLst>
              <a:gd name="connsiteX0" fmla="*/ 0 w 1170432"/>
              <a:gd name="connsiteY0" fmla="*/ 0 h 1170432"/>
              <a:gd name="connsiteX1" fmla="*/ 1170432 w 1170432"/>
              <a:gd name="connsiteY1" fmla="*/ 0 h 1170432"/>
              <a:gd name="connsiteX2" fmla="*/ 1170432 w 1170432"/>
              <a:gd name="connsiteY2" fmla="*/ 1170432 h 1170432"/>
              <a:gd name="connsiteX3" fmla="*/ 0 w 1170432"/>
              <a:gd name="connsiteY3" fmla="*/ 1170432 h 1170432"/>
              <a:gd name="connsiteX4" fmla="*/ 0 w 1170432"/>
              <a:gd name="connsiteY4" fmla="*/ 0 h 1170432"/>
              <a:gd name="connsiteX0" fmla="*/ 0 w 1170432"/>
              <a:gd name="connsiteY0" fmla="*/ 0 h 1170432"/>
              <a:gd name="connsiteX1" fmla="*/ 1170432 w 1170432"/>
              <a:gd name="connsiteY1" fmla="*/ 0 h 1170432"/>
              <a:gd name="connsiteX2" fmla="*/ 0 w 1170432"/>
              <a:gd name="connsiteY2" fmla="*/ 1170432 h 1170432"/>
              <a:gd name="connsiteX3" fmla="*/ 0 w 1170432"/>
              <a:gd name="connsiteY3" fmla="*/ 0 h 1170432"/>
            </a:gdLst>
            <a:ahLst/>
            <a:cxnLst>
              <a:cxn ang="0">
                <a:pos x="connsiteX0" y="connsiteY0"/>
              </a:cxn>
              <a:cxn ang="0">
                <a:pos x="connsiteX1" y="connsiteY1"/>
              </a:cxn>
              <a:cxn ang="0">
                <a:pos x="connsiteX2" y="connsiteY2"/>
              </a:cxn>
              <a:cxn ang="0">
                <a:pos x="connsiteX3" y="connsiteY3"/>
              </a:cxn>
            </a:cxnLst>
            <a:rect l="l" t="t" r="r" b="b"/>
            <a:pathLst>
              <a:path w="1170432" h="1170432">
                <a:moveTo>
                  <a:pt x="0" y="0"/>
                </a:moveTo>
                <a:lnTo>
                  <a:pt x="1170432" y="0"/>
                </a:lnTo>
                <a:lnTo>
                  <a:pt x="0" y="1170432"/>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7F20BAF9-7414-4C87-B165-36BD36B02488}"/>
              </a:ext>
            </a:extLst>
          </p:cNvPr>
          <p:cNvCxnSpPr>
            <a:cxnSpLocks/>
          </p:cNvCxnSpPr>
          <p:nvPr userDrawn="1"/>
        </p:nvCxnSpPr>
        <p:spPr>
          <a:xfrm flipV="1">
            <a:off x="11314688" y="6085840"/>
            <a:ext cx="508749" cy="508533"/>
          </a:xfrm>
          <a:prstGeom prst="line">
            <a:avLst/>
          </a:prstGeom>
          <a:noFill/>
          <a:ln w="25400" cap="flat" cmpd="sng" algn="ctr">
            <a:solidFill>
              <a:schemeClr val="accent4"/>
            </a:solidFill>
            <a:prstDash val="solid"/>
            <a:miter lim="800000"/>
          </a:ln>
          <a:effectLst/>
        </p:spPr>
      </p:cxnSp>
      <p:pic>
        <p:nvPicPr>
          <p:cNvPr id="9" name="Picture 13">
            <a:extLst>
              <a:ext uri="{FF2B5EF4-FFF2-40B4-BE49-F238E27FC236}">
                <a16:creationId xmlns:a16="http://schemas.microsoft.com/office/drawing/2014/main" id="{56DF348F-89AC-498D-90A1-DA85FB13E50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11852" r="11852"/>
          <a:stretch/>
        </p:blipFill>
        <p:spPr>
          <a:xfrm>
            <a:off x="-958037" y="-993246"/>
            <a:ext cx="2596337" cy="2629547"/>
          </a:xfrm>
          <a:prstGeom prst="rect">
            <a:avLst/>
          </a:prstGeom>
        </p:spPr>
      </p:pic>
    </p:spTree>
    <p:extLst>
      <p:ext uri="{BB962C8B-B14F-4D97-AF65-F5344CB8AC3E}">
        <p14:creationId xmlns:p14="http://schemas.microsoft.com/office/powerpoint/2010/main" val="2578749241"/>
      </p:ext>
    </p:extLst>
  </p:cSld>
  <p:clrMapOvr>
    <a:masterClrMapping/>
  </p:clrMapOvr>
  <p:extLst>
    <p:ext uri="{DCECCB84-F9BA-43D5-87BE-67443E8EF086}">
      <p15:sldGuideLst xmlns:p15="http://schemas.microsoft.com/office/powerpoint/2012/main">
        <p15:guide id="1" orient="horz" pos="360">
          <p15:clr>
            <a:srgbClr val="FBAE40"/>
          </p15:clr>
        </p15:guide>
        <p15:guide id="2" pos="528">
          <p15:clr>
            <a:srgbClr val="FBAE40"/>
          </p15:clr>
        </p15:guide>
        <p15:guide id="3" orient="horz" pos="1152">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g_2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96D1B-CEEC-46BD-8572-B4CC923991C5}"/>
              </a:ext>
            </a:extLst>
          </p:cNvPr>
          <p:cNvSpPr>
            <a:spLocks noGrp="1"/>
          </p:cNvSpPr>
          <p:nvPr>
            <p:ph type="title" hasCustomPrompt="1"/>
          </p:nvPr>
        </p:nvSpPr>
        <p:spPr>
          <a:xfrm>
            <a:off x="838200" y="578412"/>
            <a:ext cx="10515600" cy="1113227"/>
          </a:xfrm>
        </p:spPr>
        <p:txBody>
          <a:bodyPr lIns="0" tIns="0" rIns="0" bIns="0" anchor="t"/>
          <a:lstStyle/>
          <a:p>
            <a:r>
              <a:rPr lang="en-US"/>
              <a:t>Click to edit title</a:t>
            </a:r>
          </a:p>
        </p:txBody>
      </p:sp>
      <p:sp>
        <p:nvSpPr>
          <p:cNvPr id="4" name="Content Placeholder 3">
            <a:extLst>
              <a:ext uri="{FF2B5EF4-FFF2-40B4-BE49-F238E27FC236}">
                <a16:creationId xmlns:a16="http://schemas.microsoft.com/office/drawing/2014/main" id="{8572F8FD-6DD2-4FF9-BA74-B3A646BB4EC3}"/>
              </a:ext>
            </a:extLst>
          </p:cNvPr>
          <p:cNvSpPr>
            <a:spLocks noGrp="1"/>
          </p:cNvSpPr>
          <p:nvPr>
            <p:ph sz="half" idx="2" hasCustomPrompt="1"/>
          </p:nvPr>
        </p:nvSpPr>
        <p:spPr>
          <a:xfrm>
            <a:off x="841248" y="1801368"/>
            <a:ext cx="5000377" cy="4284472"/>
          </a:xfrm>
        </p:spPr>
        <p:txBody>
          <a:bodyPr/>
          <a:lstStyle/>
          <a:p>
            <a:pPr lvl="0"/>
            <a:r>
              <a:rPr lang="en-US"/>
              <a:t>Click to insert text</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0D7CCB9C-0E84-41B3-9B85-BF1FA1D401F7}"/>
              </a:ext>
            </a:extLst>
          </p:cNvPr>
          <p:cNvSpPr>
            <a:spLocks noGrp="1"/>
          </p:cNvSpPr>
          <p:nvPr>
            <p:ph sz="quarter" idx="4" hasCustomPrompt="1"/>
          </p:nvPr>
        </p:nvSpPr>
        <p:spPr>
          <a:xfrm>
            <a:off x="6350374" y="1801368"/>
            <a:ext cx="5068270" cy="4284472"/>
          </a:xfrm>
        </p:spPr>
        <p:txBody>
          <a:bodyPr/>
          <a:lstStyle/>
          <a:p>
            <a:pPr lvl="0"/>
            <a:r>
              <a:rPr lang="en-US"/>
              <a:t>Click to insert text</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E6C9EF65-9644-45FA-9DA0-F98D156932E0}"/>
              </a:ext>
            </a:extLst>
          </p:cNvPr>
          <p:cNvSpPr>
            <a:spLocks noGrp="1"/>
          </p:cNvSpPr>
          <p:nvPr>
            <p:ph type="sldNum" sz="quarter" idx="12"/>
          </p:nvPr>
        </p:nvSpPr>
        <p:spPr>
          <a:xfrm>
            <a:off x="11302229" y="6085840"/>
            <a:ext cx="521208" cy="508533"/>
          </a:xfrm>
        </p:spPr>
        <p:txBody>
          <a:bodyPr lIns="0" tIns="0" rIns="0" bIns="0" anchor="b"/>
          <a:lstStyle/>
          <a:p>
            <a:fld id="{CD6D25CF-0D6E-4844-B79B-06FF722D38A1}" type="slidenum">
              <a:rPr lang="en-US" smtClean="0"/>
              <a:t>‹#›</a:t>
            </a:fld>
            <a:endParaRPr lang="en-US"/>
          </a:p>
        </p:txBody>
      </p:sp>
      <p:sp>
        <p:nvSpPr>
          <p:cNvPr id="11" name="Rectangle 6">
            <a:extLst>
              <a:ext uri="{FF2B5EF4-FFF2-40B4-BE49-F238E27FC236}">
                <a16:creationId xmlns:a16="http://schemas.microsoft.com/office/drawing/2014/main" id="{EE951EFE-BB5F-44C3-97CE-B7646C344835}"/>
              </a:ext>
            </a:extLst>
          </p:cNvPr>
          <p:cNvSpPr>
            <a:spLocks noChangeAspect="1"/>
          </p:cNvSpPr>
          <p:nvPr userDrawn="1"/>
        </p:nvSpPr>
        <p:spPr>
          <a:xfrm>
            <a:off x="0" y="0"/>
            <a:ext cx="1170432" cy="1170432"/>
          </a:xfrm>
          <a:custGeom>
            <a:avLst/>
            <a:gdLst>
              <a:gd name="connsiteX0" fmla="*/ 0 w 1170432"/>
              <a:gd name="connsiteY0" fmla="*/ 0 h 1170432"/>
              <a:gd name="connsiteX1" fmla="*/ 1170432 w 1170432"/>
              <a:gd name="connsiteY1" fmla="*/ 0 h 1170432"/>
              <a:gd name="connsiteX2" fmla="*/ 1170432 w 1170432"/>
              <a:gd name="connsiteY2" fmla="*/ 1170432 h 1170432"/>
              <a:gd name="connsiteX3" fmla="*/ 0 w 1170432"/>
              <a:gd name="connsiteY3" fmla="*/ 1170432 h 1170432"/>
              <a:gd name="connsiteX4" fmla="*/ 0 w 1170432"/>
              <a:gd name="connsiteY4" fmla="*/ 0 h 1170432"/>
              <a:gd name="connsiteX0" fmla="*/ 0 w 1170432"/>
              <a:gd name="connsiteY0" fmla="*/ 0 h 1170432"/>
              <a:gd name="connsiteX1" fmla="*/ 1170432 w 1170432"/>
              <a:gd name="connsiteY1" fmla="*/ 0 h 1170432"/>
              <a:gd name="connsiteX2" fmla="*/ 0 w 1170432"/>
              <a:gd name="connsiteY2" fmla="*/ 1170432 h 1170432"/>
              <a:gd name="connsiteX3" fmla="*/ 0 w 1170432"/>
              <a:gd name="connsiteY3" fmla="*/ 0 h 1170432"/>
            </a:gdLst>
            <a:ahLst/>
            <a:cxnLst>
              <a:cxn ang="0">
                <a:pos x="connsiteX0" y="connsiteY0"/>
              </a:cxn>
              <a:cxn ang="0">
                <a:pos x="connsiteX1" y="connsiteY1"/>
              </a:cxn>
              <a:cxn ang="0">
                <a:pos x="connsiteX2" y="connsiteY2"/>
              </a:cxn>
              <a:cxn ang="0">
                <a:pos x="connsiteX3" y="connsiteY3"/>
              </a:cxn>
            </a:cxnLst>
            <a:rect l="l" t="t" r="r" b="b"/>
            <a:pathLst>
              <a:path w="1170432" h="1170432">
                <a:moveTo>
                  <a:pt x="0" y="0"/>
                </a:moveTo>
                <a:lnTo>
                  <a:pt x="1170432" y="0"/>
                </a:lnTo>
                <a:lnTo>
                  <a:pt x="0" y="1170432"/>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4F926029-C113-423A-9E18-4F84A5772B46}"/>
              </a:ext>
            </a:extLst>
          </p:cNvPr>
          <p:cNvCxnSpPr>
            <a:cxnSpLocks/>
          </p:cNvCxnSpPr>
          <p:nvPr userDrawn="1"/>
        </p:nvCxnSpPr>
        <p:spPr>
          <a:xfrm flipV="1">
            <a:off x="11314688" y="6085840"/>
            <a:ext cx="508749" cy="508533"/>
          </a:xfrm>
          <a:prstGeom prst="line">
            <a:avLst/>
          </a:prstGeom>
          <a:noFill/>
          <a:ln w="25400" cap="flat" cmpd="sng" algn="ctr">
            <a:solidFill>
              <a:schemeClr val="accent4"/>
            </a:solidFill>
            <a:prstDash val="solid"/>
            <a:miter lim="800000"/>
          </a:ln>
          <a:effectLst/>
        </p:spPr>
      </p:cxnSp>
      <p:pic>
        <p:nvPicPr>
          <p:cNvPr id="10" name="Picture 13">
            <a:extLst>
              <a:ext uri="{FF2B5EF4-FFF2-40B4-BE49-F238E27FC236}">
                <a16:creationId xmlns:a16="http://schemas.microsoft.com/office/drawing/2014/main" id="{77318AA8-B0D7-478D-BF6F-0C652E60A50A}"/>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11852" r="11852"/>
          <a:stretch/>
        </p:blipFill>
        <p:spPr>
          <a:xfrm>
            <a:off x="-958037" y="-993246"/>
            <a:ext cx="2596337" cy="2629547"/>
          </a:xfrm>
          <a:prstGeom prst="rect">
            <a:avLst/>
          </a:prstGeom>
        </p:spPr>
      </p:pic>
    </p:spTree>
    <p:extLst>
      <p:ext uri="{BB962C8B-B14F-4D97-AF65-F5344CB8AC3E}">
        <p14:creationId xmlns:p14="http://schemas.microsoft.com/office/powerpoint/2010/main" val="39706209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h_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96D1B-CEEC-46BD-8572-B4CC923991C5}"/>
              </a:ext>
            </a:extLst>
          </p:cNvPr>
          <p:cNvSpPr>
            <a:spLocks noGrp="1"/>
          </p:cNvSpPr>
          <p:nvPr>
            <p:ph type="title" hasCustomPrompt="1"/>
          </p:nvPr>
        </p:nvSpPr>
        <p:spPr>
          <a:xfrm>
            <a:off x="839788" y="559593"/>
            <a:ext cx="10515600" cy="1131095"/>
          </a:xfrm>
        </p:spPr>
        <p:txBody>
          <a:bodyPr lIns="0" tIns="0" rIns="0" bIns="0" anchor="t"/>
          <a:lstStyle>
            <a:lvl1pPr>
              <a:defRPr/>
            </a:lvl1pPr>
          </a:lstStyle>
          <a:p>
            <a:r>
              <a:rPr lang="en-US"/>
              <a:t>Click to edit title</a:t>
            </a:r>
          </a:p>
        </p:txBody>
      </p:sp>
      <p:sp>
        <p:nvSpPr>
          <p:cNvPr id="3" name="Text Placeholder 2">
            <a:extLst>
              <a:ext uri="{FF2B5EF4-FFF2-40B4-BE49-F238E27FC236}">
                <a16:creationId xmlns:a16="http://schemas.microsoft.com/office/drawing/2014/main" id="{36D24D34-6966-4E7C-AB55-239986B36137}"/>
              </a:ext>
            </a:extLst>
          </p:cNvPr>
          <p:cNvSpPr>
            <a:spLocks noGrp="1"/>
          </p:cNvSpPr>
          <p:nvPr>
            <p:ph type="body" idx="1" hasCustomPrompt="1"/>
          </p:nvPr>
        </p:nvSpPr>
        <p:spPr>
          <a:xfrm>
            <a:off x="839788" y="1798983"/>
            <a:ext cx="3227832" cy="4151376"/>
          </a:xfrm>
        </p:spPr>
        <p:txBody>
          <a:bodyPr lIns="91440" tIns="45720" rIns="91440" bIns="45720" anchor="t"/>
          <a:lstStyle>
            <a:lvl1pPr marL="228600" indent="-228600" algn="l">
              <a:spcBef>
                <a:spcPts val="1000"/>
              </a:spcBef>
              <a:buFont typeface="Arial Black" panose="020B0A04020102090204" pitchFamily="34" charset="0"/>
              <a:buChar char="⁄"/>
              <a:defRPr sz="2800" b="1"/>
            </a:lvl1pPr>
            <a:lvl2pPr marL="457200" indent="-228600">
              <a:buFont typeface="Times New Roman" panose="02020603050405020304" pitchFamily="18" charset="0"/>
              <a:buChar char="-"/>
              <a:defRPr sz="2400" b="0"/>
            </a:lvl2pPr>
            <a:lvl3pPr marL="685800" indent="-228600">
              <a:buFont typeface="Courier New" panose="02070309020205020404" pitchFamily="49" charset="0"/>
              <a:buChar char="o"/>
              <a:defRPr sz="2000" b="0"/>
            </a:lvl3pPr>
            <a:lvl4pPr marL="914400" indent="-228600">
              <a:buFont typeface="Times New Roman" panose="02020603050405020304" pitchFamily="18" charset="0"/>
              <a:buChar char="-"/>
              <a:defRPr sz="1800" b="0"/>
            </a:lvl4pPr>
            <a:lvl5pPr marL="1143000" indent="-228600">
              <a:buFont typeface="Arial" panose="020B0604020202020204" pitchFamily="34" charset="0"/>
              <a:buChar char="•"/>
              <a:defRPr sz="1800" b="0"/>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insert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572F8FD-6DD2-4FF9-BA74-B3A646BB4EC3}"/>
              </a:ext>
            </a:extLst>
          </p:cNvPr>
          <p:cNvSpPr>
            <a:spLocks noGrp="1"/>
          </p:cNvSpPr>
          <p:nvPr>
            <p:ph sz="half" idx="2" hasCustomPrompt="1"/>
          </p:nvPr>
        </p:nvSpPr>
        <p:spPr>
          <a:xfrm>
            <a:off x="4482084" y="1798983"/>
            <a:ext cx="3227832" cy="4151376"/>
          </a:xfrm>
        </p:spPr>
        <p:txBody>
          <a:bodyPr/>
          <a:lstStyle>
            <a:lvl1pPr>
              <a:spcBef>
                <a:spcPts val="500"/>
              </a:spcBef>
              <a:defRPr/>
            </a:lvl1pPr>
          </a:lstStyle>
          <a:p>
            <a:pPr lvl="0"/>
            <a:r>
              <a:rPr lang="en-US"/>
              <a:t>Click to insert text</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0D7CCB9C-0E84-41B3-9B85-BF1FA1D401F7}"/>
              </a:ext>
            </a:extLst>
          </p:cNvPr>
          <p:cNvSpPr>
            <a:spLocks noGrp="1"/>
          </p:cNvSpPr>
          <p:nvPr>
            <p:ph sz="quarter" idx="4" hasCustomPrompt="1"/>
          </p:nvPr>
        </p:nvSpPr>
        <p:spPr>
          <a:xfrm>
            <a:off x="8124380" y="1798983"/>
            <a:ext cx="3227832" cy="4151376"/>
          </a:xfrm>
        </p:spPr>
        <p:txBody>
          <a:bodyPr/>
          <a:lstStyle/>
          <a:p>
            <a:pPr lvl="0"/>
            <a:r>
              <a:rPr lang="en-US"/>
              <a:t>Click to insert text</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E6C9EF65-9644-45FA-9DA0-F98D156932E0}"/>
              </a:ext>
            </a:extLst>
          </p:cNvPr>
          <p:cNvSpPr>
            <a:spLocks noGrp="1"/>
          </p:cNvSpPr>
          <p:nvPr>
            <p:ph type="sldNum" sz="quarter" idx="12"/>
          </p:nvPr>
        </p:nvSpPr>
        <p:spPr>
          <a:xfrm>
            <a:off x="11314687" y="6058654"/>
            <a:ext cx="508750" cy="535719"/>
          </a:xfrm>
        </p:spPr>
        <p:txBody>
          <a:bodyPr lIns="0" tIns="0" rIns="0" bIns="0" anchor="b"/>
          <a:lstStyle>
            <a:lvl1pPr algn="r">
              <a:defRPr/>
            </a:lvl1pPr>
          </a:lstStyle>
          <a:p>
            <a:fld id="{CD6D25CF-0D6E-4844-B79B-06FF722D38A1}" type="slidenum">
              <a:rPr lang="en-US" smtClean="0"/>
              <a:pPr/>
              <a:t>‹#›</a:t>
            </a:fld>
            <a:endParaRPr lang="en-US"/>
          </a:p>
        </p:txBody>
      </p:sp>
      <p:cxnSp>
        <p:nvCxnSpPr>
          <p:cNvPr id="13" name="Straight Connector 12">
            <a:extLst>
              <a:ext uri="{FF2B5EF4-FFF2-40B4-BE49-F238E27FC236}">
                <a16:creationId xmlns:a16="http://schemas.microsoft.com/office/drawing/2014/main" id="{15CE5E7F-8AFE-44E0-8D88-3FA34811C067}"/>
              </a:ext>
            </a:extLst>
          </p:cNvPr>
          <p:cNvCxnSpPr>
            <a:cxnSpLocks/>
          </p:cNvCxnSpPr>
          <p:nvPr userDrawn="1"/>
        </p:nvCxnSpPr>
        <p:spPr>
          <a:xfrm flipV="1">
            <a:off x="11314688" y="6085840"/>
            <a:ext cx="508749" cy="508533"/>
          </a:xfrm>
          <a:prstGeom prst="line">
            <a:avLst/>
          </a:prstGeom>
          <a:noFill/>
          <a:ln w="25400" cap="flat" cmpd="sng" algn="ctr">
            <a:solidFill>
              <a:schemeClr val="accent4"/>
            </a:solidFill>
            <a:prstDash val="solid"/>
            <a:miter lim="800000"/>
          </a:ln>
          <a:effectLst/>
        </p:spPr>
      </p:cxnSp>
      <p:sp>
        <p:nvSpPr>
          <p:cNvPr id="17" name="Rectangle 6">
            <a:extLst>
              <a:ext uri="{FF2B5EF4-FFF2-40B4-BE49-F238E27FC236}">
                <a16:creationId xmlns:a16="http://schemas.microsoft.com/office/drawing/2014/main" id="{24307D8A-07F8-4535-9DED-6573D5D1686D}"/>
              </a:ext>
            </a:extLst>
          </p:cNvPr>
          <p:cNvSpPr>
            <a:spLocks noChangeAspect="1"/>
          </p:cNvSpPr>
          <p:nvPr userDrawn="1"/>
        </p:nvSpPr>
        <p:spPr>
          <a:xfrm>
            <a:off x="0" y="0"/>
            <a:ext cx="1170432" cy="1170432"/>
          </a:xfrm>
          <a:custGeom>
            <a:avLst/>
            <a:gdLst>
              <a:gd name="connsiteX0" fmla="*/ 0 w 1170432"/>
              <a:gd name="connsiteY0" fmla="*/ 0 h 1170432"/>
              <a:gd name="connsiteX1" fmla="*/ 1170432 w 1170432"/>
              <a:gd name="connsiteY1" fmla="*/ 0 h 1170432"/>
              <a:gd name="connsiteX2" fmla="*/ 1170432 w 1170432"/>
              <a:gd name="connsiteY2" fmla="*/ 1170432 h 1170432"/>
              <a:gd name="connsiteX3" fmla="*/ 0 w 1170432"/>
              <a:gd name="connsiteY3" fmla="*/ 1170432 h 1170432"/>
              <a:gd name="connsiteX4" fmla="*/ 0 w 1170432"/>
              <a:gd name="connsiteY4" fmla="*/ 0 h 1170432"/>
              <a:gd name="connsiteX0" fmla="*/ 0 w 1170432"/>
              <a:gd name="connsiteY0" fmla="*/ 0 h 1170432"/>
              <a:gd name="connsiteX1" fmla="*/ 1170432 w 1170432"/>
              <a:gd name="connsiteY1" fmla="*/ 0 h 1170432"/>
              <a:gd name="connsiteX2" fmla="*/ 0 w 1170432"/>
              <a:gd name="connsiteY2" fmla="*/ 1170432 h 1170432"/>
              <a:gd name="connsiteX3" fmla="*/ 0 w 1170432"/>
              <a:gd name="connsiteY3" fmla="*/ 0 h 1170432"/>
            </a:gdLst>
            <a:ahLst/>
            <a:cxnLst>
              <a:cxn ang="0">
                <a:pos x="connsiteX0" y="connsiteY0"/>
              </a:cxn>
              <a:cxn ang="0">
                <a:pos x="connsiteX1" y="connsiteY1"/>
              </a:cxn>
              <a:cxn ang="0">
                <a:pos x="connsiteX2" y="connsiteY2"/>
              </a:cxn>
              <a:cxn ang="0">
                <a:pos x="connsiteX3" y="connsiteY3"/>
              </a:cxn>
            </a:cxnLst>
            <a:rect l="l" t="t" r="r" b="b"/>
            <a:pathLst>
              <a:path w="1170432" h="1170432">
                <a:moveTo>
                  <a:pt x="0" y="0"/>
                </a:moveTo>
                <a:lnTo>
                  <a:pt x="1170432" y="0"/>
                </a:lnTo>
                <a:lnTo>
                  <a:pt x="0" y="1170432"/>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13">
            <a:extLst>
              <a:ext uri="{FF2B5EF4-FFF2-40B4-BE49-F238E27FC236}">
                <a16:creationId xmlns:a16="http://schemas.microsoft.com/office/drawing/2014/main" id="{EE0E3778-B153-4D19-9F96-2B13F2CCF7C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11852" r="11852"/>
          <a:stretch/>
        </p:blipFill>
        <p:spPr>
          <a:xfrm>
            <a:off x="-958037" y="-993246"/>
            <a:ext cx="2596337" cy="2629547"/>
          </a:xfrm>
          <a:prstGeom prst="rect">
            <a:avLst/>
          </a:prstGeom>
        </p:spPr>
      </p:pic>
    </p:spTree>
    <p:extLst>
      <p:ext uri="{BB962C8B-B14F-4D97-AF65-F5344CB8AC3E}">
        <p14:creationId xmlns:p14="http://schemas.microsoft.com/office/powerpoint/2010/main" val="19402168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b_Contac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96D1B-CEEC-46BD-8572-B4CC923991C5}"/>
              </a:ext>
            </a:extLst>
          </p:cNvPr>
          <p:cNvSpPr>
            <a:spLocks noGrp="1"/>
          </p:cNvSpPr>
          <p:nvPr>
            <p:ph type="title"/>
          </p:nvPr>
        </p:nvSpPr>
        <p:spPr>
          <a:xfrm>
            <a:off x="839788" y="559595"/>
            <a:ext cx="10515600" cy="1170432"/>
          </a:xfrm>
        </p:spPr>
        <p:txBody>
          <a:bodyPr lIns="0" tIns="0" rIns="0" bIns="0"/>
          <a:lstStyle>
            <a:lvl1pPr>
              <a:defRPr/>
            </a:lvl1pPr>
          </a:lstStyle>
          <a:p>
            <a:r>
              <a:rPr lang="en-US"/>
              <a:t>Click to edit Master title style</a:t>
            </a:r>
          </a:p>
        </p:txBody>
      </p:sp>
      <p:sp>
        <p:nvSpPr>
          <p:cNvPr id="3" name="Text Placeholder 2">
            <a:extLst>
              <a:ext uri="{FF2B5EF4-FFF2-40B4-BE49-F238E27FC236}">
                <a16:creationId xmlns:a16="http://schemas.microsoft.com/office/drawing/2014/main" id="{36D24D34-6966-4E7C-AB55-239986B36137}"/>
              </a:ext>
            </a:extLst>
          </p:cNvPr>
          <p:cNvSpPr>
            <a:spLocks noGrp="1"/>
          </p:cNvSpPr>
          <p:nvPr>
            <p:ph type="body" idx="1" hasCustomPrompt="1"/>
          </p:nvPr>
        </p:nvSpPr>
        <p:spPr>
          <a:xfrm>
            <a:off x="839788" y="1990565"/>
            <a:ext cx="5029200" cy="1453896"/>
          </a:xfrm>
        </p:spPr>
        <p:txBody>
          <a:bodyPr anchor="t">
            <a:normAutofit/>
          </a:bodyPr>
          <a:lstStyle>
            <a:lvl1pPr marL="0" indent="0">
              <a:buNone/>
              <a:defRPr lang="en-US" sz="2400" b="1" kern="1200" dirty="0">
                <a:solidFill>
                  <a:schemeClr val="tx2"/>
                </a:solidFill>
                <a:latin typeface="+mj-lt"/>
                <a:ea typeface="+mn-ea"/>
                <a:cs typeface="+mn-cs"/>
              </a:defRPr>
            </a:lvl1pPr>
            <a:lvl2pPr marL="0" indent="0">
              <a:buNone/>
              <a:defRPr sz="2000" b="0"/>
            </a:lvl2pPr>
            <a:lvl3pPr marL="0" indent="0">
              <a:buNone/>
              <a:defRPr sz="1800" b="0">
                <a:solidFill>
                  <a:schemeClr val="tx2"/>
                </a:solidFill>
              </a:defRPr>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Name</a:t>
            </a:r>
          </a:p>
          <a:p>
            <a:pPr lvl="1"/>
            <a:r>
              <a:rPr lang="en-US"/>
              <a:t>Details</a:t>
            </a:r>
          </a:p>
          <a:p>
            <a:pPr lvl="2"/>
            <a:r>
              <a:rPr lang="en-US"/>
              <a:t>Company, other affiliation</a:t>
            </a:r>
          </a:p>
        </p:txBody>
      </p:sp>
      <p:sp>
        <p:nvSpPr>
          <p:cNvPr id="4" name="Content Placeholder 3">
            <a:extLst>
              <a:ext uri="{FF2B5EF4-FFF2-40B4-BE49-F238E27FC236}">
                <a16:creationId xmlns:a16="http://schemas.microsoft.com/office/drawing/2014/main" id="{8572F8FD-6DD2-4FF9-BA74-B3A646BB4EC3}"/>
              </a:ext>
            </a:extLst>
          </p:cNvPr>
          <p:cNvSpPr>
            <a:spLocks noGrp="1"/>
          </p:cNvSpPr>
          <p:nvPr>
            <p:ph sz="half" idx="2" hasCustomPrompt="1"/>
          </p:nvPr>
        </p:nvSpPr>
        <p:spPr>
          <a:xfrm>
            <a:off x="839788" y="3674078"/>
            <a:ext cx="5029200" cy="1453896"/>
          </a:xfrm>
        </p:spPr>
        <p:txBody>
          <a:bodyPr/>
          <a:lstStyle>
            <a:lvl1pPr marL="0" indent="0">
              <a:buNone/>
              <a:defRPr sz="2400"/>
            </a:lvl1pPr>
            <a:lvl2pPr marL="0" indent="0">
              <a:buNone/>
              <a:defRPr lang="en-US" sz="2000" b="0" kern="1200" dirty="0">
                <a:solidFill>
                  <a:schemeClr val="tx1"/>
                </a:solidFill>
                <a:latin typeface="+mn-lt"/>
                <a:ea typeface="+mn-ea"/>
                <a:cs typeface="+mn-cs"/>
              </a:defRPr>
            </a:lvl2pPr>
            <a:lvl3pPr marL="0" indent="0">
              <a:buNone/>
              <a:defRPr lang="en-US" sz="1800" b="0" kern="1200" dirty="0">
                <a:solidFill>
                  <a:schemeClr val="tx2"/>
                </a:solidFill>
                <a:latin typeface="+mn-lt"/>
                <a:ea typeface="+mn-ea"/>
                <a:cs typeface="+mn-cs"/>
              </a:defRPr>
            </a:lvl3pPr>
            <a:lvl4pPr marL="685800" indent="0">
              <a:buNone/>
              <a:defRPr/>
            </a:lvl4pPr>
            <a:lvl5pPr marL="914400" indent="0">
              <a:buNone/>
              <a:defRPr/>
            </a:lvl5pPr>
          </a:lstStyle>
          <a:p>
            <a:pPr lvl="0"/>
            <a:r>
              <a:rPr lang="en-US"/>
              <a:t>Name</a:t>
            </a:r>
          </a:p>
          <a:p>
            <a:pPr lvl="1"/>
            <a:r>
              <a:rPr lang="en-US"/>
              <a:t>Details</a:t>
            </a:r>
          </a:p>
          <a:p>
            <a:pPr lvl="2"/>
            <a:r>
              <a:rPr lang="en-US"/>
              <a:t>Company, other affiliation</a:t>
            </a:r>
          </a:p>
        </p:txBody>
      </p:sp>
      <p:sp>
        <p:nvSpPr>
          <p:cNvPr id="5" name="Text Placeholder 4">
            <a:extLst>
              <a:ext uri="{FF2B5EF4-FFF2-40B4-BE49-F238E27FC236}">
                <a16:creationId xmlns:a16="http://schemas.microsoft.com/office/drawing/2014/main" id="{2A953E42-6C15-4A8D-AFA8-51B1D8EA9A81}"/>
              </a:ext>
            </a:extLst>
          </p:cNvPr>
          <p:cNvSpPr>
            <a:spLocks noGrp="1"/>
          </p:cNvSpPr>
          <p:nvPr>
            <p:ph type="body" sz="quarter" idx="3" hasCustomPrompt="1"/>
          </p:nvPr>
        </p:nvSpPr>
        <p:spPr>
          <a:xfrm>
            <a:off x="6323012" y="1989264"/>
            <a:ext cx="5029200" cy="1453896"/>
          </a:xfrm>
        </p:spPr>
        <p:txBody>
          <a:bodyPr anchor="t"/>
          <a:lstStyle>
            <a:lvl1pPr marL="0" indent="0">
              <a:buNone/>
              <a:defRPr sz="2400" b="1"/>
            </a:lvl1pPr>
            <a:lvl2pPr marL="0" indent="0">
              <a:buNone/>
              <a:defRPr sz="2000" b="0"/>
            </a:lvl2pPr>
            <a:lvl3pPr marL="0" indent="0">
              <a:buNone/>
              <a:defRPr sz="1800" b="0">
                <a:solidFill>
                  <a:schemeClr val="tx2"/>
                </a:solidFill>
              </a:defRPr>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Name</a:t>
            </a:r>
          </a:p>
          <a:p>
            <a:pPr lvl="1"/>
            <a:r>
              <a:rPr lang="en-US"/>
              <a:t>Details</a:t>
            </a:r>
          </a:p>
          <a:p>
            <a:pPr lvl="2"/>
            <a:r>
              <a:rPr lang="en-US"/>
              <a:t>Company, other affiliation</a:t>
            </a:r>
          </a:p>
        </p:txBody>
      </p:sp>
      <p:sp>
        <p:nvSpPr>
          <p:cNvPr id="6" name="Content Placeholder 5">
            <a:extLst>
              <a:ext uri="{FF2B5EF4-FFF2-40B4-BE49-F238E27FC236}">
                <a16:creationId xmlns:a16="http://schemas.microsoft.com/office/drawing/2014/main" id="{0D7CCB9C-0E84-41B3-9B85-BF1FA1D401F7}"/>
              </a:ext>
            </a:extLst>
          </p:cNvPr>
          <p:cNvSpPr>
            <a:spLocks noGrp="1"/>
          </p:cNvSpPr>
          <p:nvPr>
            <p:ph sz="quarter" idx="4" hasCustomPrompt="1"/>
          </p:nvPr>
        </p:nvSpPr>
        <p:spPr>
          <a:xfrm>
            <a:off x="6323014" y="3674078"/>
            <a:ext cx="5029200" cy="1453896"/>
          </a:xfrm>
        </p:spPr>
        <p:txBody>
          <a:bodyPr/>
          <a:lstStyle>
            <a:lvl1pPr marL="0" indent="0">
              <a:buNone/>
              <a:defRPr sz="2400"/>
            </a:lvl1pPr>
            <a:lvl2pPr marL="0" indent="0">
              <a:buNone/>
              <a:defRPr sz="2000"/>
            </a:lvl2pPr>
            <a:lvl3pPr marL="0" indent="0">
              <a:buFont typeface="Arial" panose="020B0604020202020204" pitchFamily="34" charset="0"/>
              <a:buNone/>
              <a:defRPr sz="1800">
                <a:solidFill>
                  <a:schemeClr val="tx2"/>
                </a:solidFill>
              </a:defRPr>
            </a:lvl3pPr>
          </a:lstStyle>
          <a:p>
            <a:pPr lvl="0"/>
            <a:r>
              <a:rPr lang="en-US"/>
              <a:t>Name</a:t>
            </a:r>
          </a:p>
          <a:p>
            <a:pPr lvl="1"/>
            <a:r>
              <a:rPr lang="en-US"/>
              <a:t>Details</a:t>
            </a:r>
          </a:p>
          <a:p>
            <a:pPr lvl="2"/>
            <a:r>
              <a:rPr lang="en-US"/>
              <a:t>Company, other affiliation</a:t>
            </a:r>
          </a:p>
        </p:txBody>
      </p:sp>
      <p:sp>
        <p:nvSpPr>
          <p:cNvPr id="9" name="Slide Number Placeholder 8">
            <a:extLst>
              <a:ext uri="{FF2B5EF4-FFF2-40B4-BE49-F238E27FC236}">
                <a16:creationId xmlns:a16="http://schemas.microsoft.com/office/drawing/2014/main" id="{E6C9EF65-9644-45FA-9DA0-F98D156932E0}"/>
              </a:ext>
            </a:extLst>
          </p:cNvPr>
          <p:cNvSpPr>
            <a:spLocks noGrp="1"/>
          </p:cNvSpPr>
          <p:nvPr>
            <p:ph type="sldNum" sz="quarter" idx="12"/>
          </p:nvPr>
        </p:nvSpPr>
        <p:spPr>
          <a:xfrm>
            <a:off x="11314688" y="6085840"/>
            <a:ext cx="508748" cy="508533"/>
          </a:xfrm>
        </p:spPr>
        <p:txBody>
          <a:bodyPr lIns="0" tIns="0" rIns="0" bIns="0" anchor="b"/>
          <a:lstStyle/>
          <a:p>
            <a:fld id="{CD6D25CF-0D6E-4844-B79B-06FF722D38A1}" type="slidenum">
              <a:rPr lang="en-US" smtClean="0"/>
              <a:t>‹#›</a:t>
            </a:fld>
            <a:endParaRPr lang="en-US"/>
          </a:p>
        </p:txBody>
      </p:sp>
      <p:cxnSp>
        <p:nvCxnSpPr>
          <p:cNvPr id="13" name="Straight Connector 12">
            <a:extLst>
              <a:ext uri="{FF2B5EF4-FFF2-40B4-BE49-F238E27FC236}">
                <a16:creationId xmlns:a16="http://schemas.microsoft.com/office/drawing/2014/main" id="{228984F5-0CF0-4A1C-A73A-EB4A4BB663EB}"/>
              </a:ext>
            </a:extLst>
          </p:cNvPr>
          <p:cNvCxnSpPr>
            <a:cxnSpLocks/>
          </p:cNvCxnSpPr>
          <p:nvPr userDrawn="1"/>
        </p:nvCxnSpPr>
        <p:spPr>
          <a:xfrm flipV="1">
            <a:off x="11314688" y="6085840"/>
            <a:ext cx="508749" cy="508533"/>
          </a:xfrm>
          <a:prstGeom prst="line">
            <a:avLst/>
          </a:prstGeom>
          <a:noFill/>
          <a:ln w="25400" cap="flat" cmpd="sng" algn="ctr">
            <a:solidFill>
              <a:schemeClr val="accent4"/>
            </a:solidFill>
            <a:prstDash val="solid"/>
            <a:miter lim="800000"/>
          </a:ln>
          <a:effectLst/>
        </p:spPr>
      </p:cxnSp>
      <p:sp>
        <p:nvSpPr>
          <p:cNvPr id="14" name="Rectangle 6">
            <a:extLst>
              <a:ext uri="{FF2B5EF4-FFF2-40B4-BE49-F238E27FC236}">
                <a16:creationId xmlns:a16="http://schemas.microsoft.com/office/drawing/2014/main" id="{C59E2D13-0326-47D1-9963-8E8213E428D2}"/>
              </a:ext>
            </a:extLst>
          </p:cNvPr>
          <p:cNvSpPr>
            <a:spLocks noChangeAspect="1"/>
          </p:cNvSpPr>
          <p:nvPr userDrawn="1"/>
        </p:nvSpPr>
        <p:spPr>
          <a:xfrm>
            <a:off x="0" y="0"/>
            <a:ext cx="1170432" cy="1170432"/>
          </a:xfrm>
          <a:custGeom>
            <a:avLst/>
            <a:gdLst>
              <a:gd name="connsiteX0" fmla="*/ 0 w 1170432"/>
              <a:gd name="connsiteY0" fmla="*/ 0 h 1170432"/>
              <a:gd name="connsiteX1" fmla="*/ 1170432 w 1170432"/>
              <a:gd name="connsiteY1" fmla="*/ 0 h 1170432"/>
              <a:gd name="connsiteX2" fmla="*/ 1170432 w 1170432"/>
              <a:gd name="connsiteY2" fmla="*/ 1170432 h 1170432"/>
              <a:gd name="connsiteX3" fmla="*/ 0 w 1170432"/>
              <a:gd name="connsiteY3" fmla="*/ 1170432 h 1170432"/>
              <a:gd name="connsiteX4" fmla="*/ 0 w 1170432"/>
              <a:gd name="connsiteY4" fmla="*/ 0 h 1170432"/>
              <a:gd name="connsiteX0" fmla="*/ 0 w 1170432"/>
              <a:gd name="connsiteY0" fmla="*/ 0 h 1170432"/>
              <a:gd name="connsiteX1" fmla="*/ 1170432 w 1170432"/>
              <a:gd name="connsiteY1" fmla="*/ 0 h 1170432"/>
              <a:gd name="connsiteX2" fmla="*/ 0 w 1170432"/>
              <a:gd name="connsiteY2" fmla="*/ 1170432 h 1170432"/>
              <a:gd name="connsiteX3" fmla="*/ 0 w 1170432"/>
              <a:gd name="connsiteY3" fmla="*/ 0 h 1170432"/>
            </a:gdLst>
            <a:ahLst/>
            <a:cxnLst>
              <a:cxn ang="0">
                <a:pos x="connsiteX0" y="connsiteY0"/>
              </a:cxn>
              <a:cxn ang="0">
                <a:pos x="connsiteX1" y="connsiteY1"/>
              </a:cxn>
              <a:cxn ang="0">
                <a:pos x="connsiteX2" y="connsiteY2"/>
              </a:cxn>
              <a:cxn ang="0">
                <a:pos x="connsiteX3" y="connsiteY3"/>
              </a:cxn>
            </a:cxnLst>
            <a:rect l="l" t="t" r="r" b="b"/>
            <a:pathLst>
              <a:path w="1170432" h="1170432">
                <a:moveTo>
                  <a:pt x="0" y="0"/>
                </a:moveTo>
                <a:lnTo>
                  <a:pt x="1170432" y="0"/>
                </a:lnTo>
                <a:lnTo>
                  <a:pt x="0" y="1170432"/>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3">
            <a:extLst>
              <a:ext uri="{FF2B5EF4-FFF2-40B4-BE49-F238E27FC236}">
                <a16:creationId xmlns:a16="http://schemas.microsoft.com/office/drawing/2014/main" id="{D1597AA1-6BBC-4B0F-86F1-A2A48BD98D44}"/>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11852" r="11852"/>
          <a:stretch/>
        </p:blipFill>
        <p:spPr>
          <a:xfrm>
            <a:off x="-958037" y="-993246"/>
            <a:ext cx="2596337" cy="2629547"/>
          </a:xfrm>
          <a:prstGeom prst="rect">
            <a:avLst/>
          </a:prstGeom>
        </p:spPr>
      </p:pic>
    </p:spTree>
    <p:extLst>
      <p:ext uri="{BB962C8B-B14F-4D97-AF65-F5344CB8AC3E}">
        <p14:creationId xmlns:p14="http://schemas.microsoft.com/office/powerpoint/2010/main" val="65785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95081-23F6-4139-8C00-ECCB7C539CA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2BF1E0A-C434-4FFB-8EF8-2F51B4F0734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8" name="Date Placeholder 3">
            <a:extLst>
              <a:ext uri="{FF2B5EF4-FFF2-40B4-BE49-F238E27FC236}">
                <a16:creationId xmlns:a16="http://schemas.microsoft.com/office/drawing/2014/main" id="{DAD3E6A9-73CA-423C-BCCA-C95DFBBDE31E}"/>
              </a:ext>
            </a:extLst>
          </p:cNvPr>
          <p:cNvSpPr>
            <a:spLocks noGrp="1"/>
          </p:cNvSpPr>
          <p:nvPr>
            <p:ph type="dt" sz="half" idx="2"/>
          </p:nvPr>
        </p:nvSpPr>
        <p:spPr>
          <a:xfrm>
            <a:off x="838200" y="6356350"/>
            <a:ext cx="2743200" cy="358775"/>
          </a:xfrm>
          <a:prstGeom prst="rect">
            <a:avLst/>
          </a:prstGeom>
        </p:spPr>
        <p:txBody>
          <a:bodyPr vert="horz" lIns="91440" tIns="45720" rIns="91440" bIns="45720" rtlCol="0" anchor="ctr"/>
          <a:lstStyle>
            <a:lvl1pPr algn="l">
              <a:defRPr sz="1400">
                <a:solidFill>
                  <a:schemeClr val="bg1"/>
                </a:solidFill>
              </a:defRPr>
            </a:lvl1pPr>
          </a:lstStyle>
          <a:p>
            <a:r>
              <a:rPr lang="en-US"/>
              <a:t>#nTIDE</a:t>
            </a:r>
          </a:p>
        </p:txBody>
      </p:sp>
      <p:sp>
        <p:nvSpPr>
          <p:cNvPr id="9" name="Footer Placeholder 4">
            <a:extLst>
              <a:ext uri="{FF2B5EF4-FFF2-40B4-BE49-F238E27FC236}">
                <a16:creationId xmlns:a16="http://schemas.microsoft.com/office/drawing/2014/main" id="{B1D76EF2-5255-459D-95EA-A80C0ABD2C14}"/>
              </a:ext>
            </a:extLst>
          </p:cNvPr>
          <p:cNvSpPr>
            <a:spLocks noGrp="1"/>
          </p:cNvSpPr>
          <p:nvPr>
            <p:ph type="ftr" sz="quarter" idx="3"/>
          </p:nvPr>
        </p:nvSpPr>
        <p:spPr>
          <a:xfrm>
            <a:off x="4038600" y="6356350"/>
            <a:ext cx="4114800" cy="358775"/>
          </a:xfrm>
          <a:prstGeom prst="rect">
            <a:avLst/>
          </a:prstGeom>
        </p:spPr>
        <p:txBody>
          <a:bodyPr vert="horz" lIns="91440" tIns="45720" rIns="91440" bIns="45720" rtlCol="0" anchor="ctr"/>
          <a:lstStyle>
            <a:lvl1pPr algn="ctr">
              <a:defRPr sz="1400" b="0">
                <a:solidFill>
                  <a:schemeClr val="bg1"/>
                </a:solidFill>
              </a:defRPr>
            </a:lvl1pPr>
          </a:lstStyle>
          <a:p>
            <a:endParaRPr lang="en-US"/>
          </a:p>
        </p:txBody>
      </p:sp>
      <p:sp>
        <p:nvSpPr>
          <p:cNvPr id="10" name="Slide Number Placeholder 5">
            <a:extLst>
              <a:ext uri="{FF2B5EF4-FFF2-40B4-BE49-F238E27FC236}">
                <a16:creationId xmlns:a16="http://schemas.microsoft.com/office/drawing/2014/main" id="{9725EFF7-C806-4E22-844C-F7D878D0F37A}"/>
              </a:ext>
            </a:extLst>
          </p:cNvPr>
          <p:cNvSpPr>
            <a:spLocks noGrp="1"/>
          </p:cNvSpPr>
          <p:nvPr>
            <p:ph type="sldNum" sz="quarter" idx="4"/>
          </p:nvPr>
        </p:nvSpPr>
        <p:spPr>
          <a:xfrm>
            <a:off x="8610600" y="6356350"/>
            <a:ext cx="2743200" cy="358775"/>
          </a:xfrm>
          <a:prstGeom prst="rect">
            <a:avLst/>
          </a:prstGeom>
        </p:spPr>
        <p:txBody>
          <a:bodyPr vert="horz" lIns="91440" tIns="45720" rIns="91440" bIns="45720" rtlCol="0" anchor="ctr"/>
          <a:lstStyle>
            <a:lvl1pPr algn="r">
              <a:defRPr sz="1400">
                <a:solidFill>
                  <a:schemeClr val="bg1"/>
                </a:solidFill>
              </a:defRPr>
            </a:lvl1pPr>
          </a:lstStyle>
          <a:p>
            <a:fld id="{9C637C1D-740A-4EE7-9AC7-DE15DA94B719}" type="slidenum">
              <a:rPr lang="en-US" smtClean="0"/>
              <a:t>‹#›</a:t>
            </a:fld>
            <a:endParaRPr lang="en-US"/>
          </a:p>
        </p:txBody>
      </p:sp>
    </p:spTree>
    <p:extLst>
      <p:ext uri="{BB962C8B-B14F-4D97-AF65-F5344CB8AC3E}">
        <p14:creationId xmlns:p14="http://schemas.microsoft.com/office/powerpoint/2010/main" val="4394164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c_Referenc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2E0B11-8E75-4D19-AC4A-EAF19C36CD39}"/>
              </a:ext>
            </a:extLst>
          </p:cNvPr>
          <p:cNvSpPr>
            <a:spLocks noGrp="1"/>
          </p:cNvSpPr>
          <p:nvPr>
            <p:ph type="title" hasCustomPrompt="1"/>
          </p:nvPr>
        </p:nvSpPr>
        <p:spPr>
          <a:xfrm>
            <a:off x="841248" y="575921"/>
            <a:ext cx="10473439" cy="1127294"/>
          </a:xfrm>
        </p:spPr>
        <p:txBody>
          <a:bodyPr lIns="0" tIns="0" rIns="0" bIns="0" anchor="t">
            <a:normAutofit/>
          </a:bodyPr>
          <a:lstStyle>
            <a:lvl1pPr>
              <a:defRPr sz="4400"/>
            </a:lvl1pPr>
          </a:lstStyle>
          <a:p>
            <a:r>
              <a:rPr lang="en-US"/>
              <a:t>Click to edit title</a:t>
            </a:r>
          </a:p>
        </p:txBody>
      </p:sp>
      <p:sp>
        <p:nvSpPr>
          <p:cNvPr id="3" name="Content Placeholder 2">
            <a:extLst>
              <a:ext uri="{FF2B5EF4-FFF2-40B4-BE49-F238E27FC236}">
                <a16:creationId xmlns:a16="http://schemas.microsoft.com/office/drawing/2014/main" id="{6C8823E5-619B-4901-90EE-290765003971}"/>
              </a:ext>
            </a:extLst>
          </p:cNvPr>
          <p:cNvSpPr>
            <a:spLocks noGrp="1"/>
          </p:cNvSpPr>
          <p:nvPr>
            <p:ph idx="1" hasCustomPrompt="1"/>
          </p:nvPr>
        </p:nvSpPr>
        <p:spPr>
          <a:xfrm>
            <a:off x="841248" y="1820235"/>
            <a:ext cx="10473439" cy="3730751"/>
          </a:xfrm>
        </p:spPr>
        <p:txBody>
          <a:bodyPr/>
          <a:lstStyle>
            <a:lvl1pPr marL="0" indent="0">
              <a:buFont typeface="Arial" panose="020B0604020202020204" pitchFamily="34" charset="0"/>
              <a:buNone/>
              <a:defRPr sz="1800"/>
            </a:lvl1pPr>
            <a:lvl2pPr marL="274320" indent="0">
              <a:buNone/>
              <a:defRPr sz="1600"/>
            </a:lvl2pPr>
            <a:lvl3pPr marL="457200" indent="0">
              <a:buNone/>
              <a:defRPr sz="2000"/>
            </a:lvl3pPr>
            <a:lvl4pPr marL="685800" indent="0">
              <a:buNone/>
              <a:defRPr sz="1800"/>
            </a:lvl4pPr>
            <a:lvl5pPr marL="914400" indent="0">
              <a:buNone/>
              <a:defRPr sz="1800"/>
            </a:lvl5pPr>
            <a:lvl6pPr>
              <a:defRPr sz="2000"/>
            </a:lvl6pPr>
            <a:lvl7pPr>
              <a:defRPr sz="2000"/>
            </a:lvl7pPr>
            <a:lvl8pPr>
              <a:defRPr sz="2000"/>
            </a:lvl8pPr>
            <a:lvl9pPr>
              <a:defRPr sz="2000"/>
            </a:lvl9pPr>
          </a:lstStyle>
          <a:p>
            <a:pPr lvl="0"/>
            <a:r>
              <a:rPr lang="en-US"/>
              <a:t>Click to insert list head</a:t>
            </a:r>
          </a:p>
          <a:p>
            <a:pPr lvl="1"/>
            <a:r>
              <a:rPr lang="en-US"/>
              <a:t>Reference, notes, or other end of presentation list</a:t>
            </a:r>
          </a:p>
        </p:txBody>
      </p:sp>
      <p:sp>
        <p:nvSpPr>
          <p:cNvPr id="7" name="Slide Number Placeholder 6">
            <a:extLst>
              <a:ext uri="{FF2B5EF4-FFF2-40B4-BE49-F238E27FC236}">
                <a16:creationId xmlns:a16="http://schemas.microsoft.com/office/drawing/2014/main" id="{8FDABD00-34B4-45A7-B1A7-2336868CCEC4}"/>
              </a:ext>
            </a:extLst>
          </p:cNvPr>
          <p:cNvSpPr>
            <a:spLocks noGrp="1"/>
          </p:cNvSpPr>
          <p:nvPr>
            <p:ph type="sldNum" sz="quarter" idx="12"/>
          </p:nvPr>
        </p:nvSpPr>
        <p:spPr>
          <a:xfrm>
            <a:off x="11314687" y="6085840"/>
            <a:ext cx="508749" cy="508533"/>
          </a:xfrm>
        </p:spPr>
        <p:txBody>
          <a:bodyPr lIns="0" tIns="0" rIns="0" bIns="0" anchor="b"/>
          <a:lstStyle>
            <a:lvl1pPr algn="r">
              <a:defRPr/>
            </a:lvl1pPr>
          </a:lstStyle>
          <a:p>
            <a:fld id="{CD6D25CF-0D6E-4844-B79B-06FF722D38A1}" type="slidenum">
              <a:rPr lang="en-US" smtClean="0"/>
              <a:pPr/>
              <a:t>‹#›</a:t>
            </a:fld>
            <a:endParaRPr lang="en-US"/>
          </a:p>
        </p:txBody>
      </p:sp>
      <p:sp>
        <p:nvSpPr>
          <p:cNvPr id="13" name="Rectangle 6">
            <a:extLst>
              <a:ext uri="{FF2B5EF4-FFF2-40B4-BE49-F238E27FC236}">
                <a16:creationId xmlns:a16="http://schemas.microsoft.com/office/drawing/2014/main" id="{C07A3046-7200-41A4-A044-38A67A028AA9}"/>
              </a:ext>
            </a:extLst>
          </p:cNvPr>
          <p:cNvSpPr>
            <a:spLocks noChangeAspect="1"/>
          </p:cNvSpPr>
          <p:nvPr userDrawn="1"/>
        </p:nvSpPr>
        <p:spPr>
          <a:xfrm>
            <a:off x="0" y="0"/>
            <a:ext cx="1170432" cy="1170432"/>
          </a:xfrm>
          <a:custGeom>
            <a:avLst/>
            <a:gdLst>
              <a:gd name="connsiteX0" fmla="*/ 0 w 1170432"/>
              <a:gd name="connsiteY0" fmla="*/ 0 h 1170432"/>
              <a:gd name="connsiteX1" fmla="*/ 1170432 w 1170432"/>
              <a:gd name="connsiteY1" fmla="*/ 0 h 1170432"/>
              <a:gd name="connsiteX2" fmla="*/ 1170432 w 1170432"/>
              <a:gd name="connsiteY2" fmla="*/ 1170432 h 1170432"/>
              <a:gd name="connsiteX3" fmla="*/ 0 w 1170432"/>
              <a:gd name="connsiteY3" fmla="*/ 1170432 h 1170432"/>
              <a:gd name="connsiteX4" fmla="*/ 0 w 1170432"/>
              <a:gd name="connsiteY4" fmla="*/ 0 h 1170432"/>
              <a:gd name="connsiteX0" fmla="*/ 0 w 1170432"/>
              <a:gd name="connsiteY0" fmla="*/ 0 h 1170432"/>
              <a:gd name="connsiteX1" fmla="*/ 1170432 w 1170432"/>
              <a:gd name="connsiteY1" fmla="*/ 0 h 1170432"/>
              <a:gd name="connsiteX2" fmla="*/ 0 w 1170432"/>
              <a:gd name="connsiteY2" fmla="*/ 1170432 h 1170432"/>
              <a:gd name="connsiteX3" fmla="*/ 0 w 1170432"/>
              <a:gd name="connsiteY3" fmla="*/ 0 h 1170432"/>
            </a:gdLst>
            <a:ahLst/>
            <a:cxnLst>
              <a:cxn ang="0">
                <a:pos x="connsiteX0" y="connsiteY0"/>
              </a:cxn>
              <a:cxn ang="0">
                <a:pos x="connsiteX1" y="connsiteY1"/>
              </a:cxn>
              <a:cxn ang="0">
                <a:pos x="connsiteX2" y="connsiteY2"/>
              </a:cxn>
              <a:cxn ang="0">
                <a:pos x="connsiteX3" y="connsiteY3"/>
              </a:cxn>
            </a:cxnLst>
            <a:rect l="l" t="t" r="r" b="b"/>
            <a:pathLst>
              <a:path w="1170432" h="1170432">
                <a:moveTo>
                  <a:pt x="0" y="0"/>
                </a:moveTo>
                <a:lnTo>
                  <a:pt x="1170432" y="0"/>
                </a:lnTo>
                <a:lnTo>
                  <a:pt x="0" y="1170432"/>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B1C4D270-B107-4C2B-BE76-06C48869CDE3}"/>
              </a:ext>
            </a:extLst>
          </p:cNvPr>
          <p:cNvCxnSpPr>
            <a:cxnSpLocks/>
          </p:cNvCxnSpPr>
          <p:nvPr userDrawn="1"/>
        </p:nvCxnSpPr>
        <p:spPr>
          <a:xfrm flipV="1">
            <a:off x="11314688" y="6085840"/>
            <a:ext cx="508749" cy="508533"/>
          </a:xfrm>
          <a:prstGeom prst="line">
            <a:avLst/>
          </a:prstGeom>
          <a:noFill/>
          <a:ln w="25400" cap="flat" cmpd="sng" algn="ctr">
            <a:solidFill>
              <a:schemeClr val="accent4"/>
            </a:solidFill>
            <a:prstDash val="solid"/>
            <a:miter lim="800000"/>
          </a:ln>
          <a:effectLst/>
        </p:spPr>
      </p:cxnSp>
      <p:pic>
        <p:nvPicPr>
          <p:cNvPr id="8" name="Picture 13">
            <a:extLst>
              <a:ext uri="{FF2B5EF4-FFF2-40B4-BE49-F238E27FC236}">
                <a16:creationId xmlns:a16="http://schemas.microsoft.com/office/drawing/2014/main" id="{AD2DAA5F-68FD-4F62-8A20-1174FA8263E5}"/>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11852" r="11852"/>
          <a:stretch/>
        </p:blipFill>
        <p:spPr>
          <a:xfrm>
            <a:off x="-958037" y="-993246"/>
            <a:ext cx="2596337" cy="2629547"/>
          </a:xfrm>
          <a:prstGeom prst="rect">
            <a:avLst/>
          </a:prstGeom>
        </p:spPr>
      </p:pic>
    </p:spTree>
    <p:extLst>
      <p:ext uri="{BB962C8B-B14F-4D97-AF65-F5344CB8AC3E}">
        <p14:creationId xmlns:p14="http://schemas.microsoft.com/office/powerpoint/2010/main" val="23687688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d_Question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C490463-F03D-4306-8545-812ED6F14E0F}"/>
              </a:ext>
            </a:extLst>
          </p:cNvPr>
          <p:cNvSpPr/>
          <p:nvPr userDrawn="1"/>
        </p:nvSpPr>
        <p:spPr>
          <a:xfrm>
            <a:off x="0" y="-6706"/>
            <a:ext cx="12192000" cy="6858000"/>
          </a:xfrm>
          <a:prstGeom prst="rect">
            <a:avLst/>
          </a:prstGeom>
          <a:solidFill>
            <a:schemeClr val="accent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6DC3D4B8-7FA4-42A1-907B-3A08340260A6}"/>
              </a:ext>
            </a:extLst>
          </p:cNvPr>
          <p:cNvSpPr>
            <a:spLocks noGrp="1"/>
          </p:cNvSpPr>
          <p:nvPr>
            <p:ph type="title" hasCustomPrompt="1"/>
          </p:nvPr>
        </p:nvSpPr>
        <p:spPr>
          <a:xfrm>
            <a:off x="838200" y="3097609"/>
            <a:ext cx="10515600" cy="662782"/>
          </a:xfrm>
        </p:spPr>
        <p:txBody>
          <a:bodyPr lIns="0" tIns="0" rIns="0" bIns="0">
            <a:noAutofit/>
          </a:bodyPr>
          <a:lstStyle>
            <a:lvl1pPr algn="ctr">
              <a:defRPr sz="2800" b="1">
                <a:solidFill>
                  <a:schemeClr val="bg1"/>
                </a:solidFill>
              </a:defRPr>
            </a:lvl1pPr>
          </a:lstStyle>
          <a:p>
            <a:pPr lvl="0"/>
            <a:r>
              <a:rPr lang="en-US"/>
              <a:t>Questions?</a:t>
            </a:r>
          </a:p>
        </p:txBody>
      </p:sp>
      <p:cxnSp>
        <p:nvCxnSpPr>
          <p:cNvPr id="9" name="Straight Connector 8">
            <a:extLst>
              <a:ext uri="{FF2B5EF4-FFF2-40B4-BE49-F238E27FC236}">
                <a16:creationId xmlns:a16="http://schemas.microsoft.com/office/drawing/2014/main" id="{4C0C52EC-68C9-4B07-8A18-A51230252915}"/>
              </a:ext>
            </a:extLst>
          </p:cNvPr>
          <p:cNvCxnSpPr>
            <a:cxnSpLocks/>
          </p:cNvCxnSpPr>
          <p:nvPr userDrawn="1"/>
        </p:nvCxnSpPr>
        <p:spPr>
          <a:xfrm flipV="1">
            <a:off x="11314688" y="6085840"/>
            <a:ext cx="508749" cy="508533"/>
          </a:xfrm>
          <a:prstGeom prst="line">
            <a:avLst/>
          </a:prstGeom>
          <a:noFill/>
          <a:ln w="25400" cap="flat" cmpd="sng" algn="ctr">
            <a:solidFill>
              <a:schemeClr val="accent4"/>
            </a:solidFill>
            <a:prstDash val="solid"/>
            <a:miter lim="800000"/>
          </a:ln>
          <a:effectLst/>
        </p:spPr>
      </p:cxnSp>
      <p:sp>
        <p:nvSpPr>
          <p:cNvPr id="10" name="Rectangle 6">
            <a:extLst>
              <a:ext uri="{FF2B5EF4-FFF2-40B4-BE49-F238E27FC236}">
                <a16:creationId xmlns:a16="http://schemas.microsoft.com/office/drawing/2014/main" id="{8A5A731B-447B-469E-AB27-20346F482691}"/>
              </a:ext>
            </a:extLst>
          </p:cNvPr>
          <p:cNvSpPr>
            <a:spLocks noChangeAspect="1"/>
          </p:cNvSpPr>
          <p:nvPr userDrawn="1"/>
        </p:nvSpPr>
        <p:spPr>
          <a:xfrm>
            <a:off x="0" y="-6706"/>
            <a:ext cx="1170432" cy="1170432"/>
          </a:xfrm>
          <a:custGeom>
            <a:avLst/>
            <a:gdLst>
              <a:gd name="connsiteX0" fmla="*/ 0 w 1170432"/>
              <a:gd name="connsiteY0" fmla="*/ 0 h 1170432"/>
              <a:gd name="connsiteX1" fmla="*/ 1170432 w 1170432"/>
              <a:gd name="connsiteY1" fmla="*/ 0 h 1170432"/>
              <a:gd name="connsiteX2" fmla="*/ 1170432 w 1170432"/>
              <a:gd name="connsiteY2" fmla="*/ 1170432 h 1170432"/>
              <a:gd name="connsiteX3" fmla="*/ 0 w 1170432"/>
              <a:gd name="connsiteY3" fmla="*/ 1170432 h 1170432"/>
              <a:gd name="connsiteX4" fmla="*/ 0 w 1170432"/>
              <a:gd name="connsiteY4" fmla="*/ 0 h 1170432"/>
              <a:gd name="connsiteX0" fmla="*/ 0 w 1170432"/>
              <a:gd name="connsiteY0" fmla="*/ 0 h 1170432"/>
              <a:gd name="connsiteX1" fmla="*/ 1170432 w 1170432"/>
              <a:gd name="connsiteY1" fmla="*/ 0 h 1170432"/>
              <a:gd name="connsiteX2" fmla="*/ 0 w 1170432"/>
              <a:gd name="connsiteY2" fmla="*/ 1170432 h 1170432"/>
              <a:gd name="connsiteX3" fmla="*/ 0 w 1170432"/>
              <a:gd name="connsiteY3" fmla="*/ 0 h 1170432"/>
            </a:gdLst>
            <a:ahLst/>
            <a:cxnLst>
              <a:cxn ang="0">
                <a:pos x="connsiteX0" y="connsiteY0"/>
              </a:cxn>
              <a:cxn ang="0">
                <a:pos x="connsiteX1" y="connsiteY1"/>
              </a:cxn>
              <a:cxn ang="0">
                <a:pos x="connsiteX2" y="connsiteY2"/>
              </a:cxn>
              <a:cxn ang="0">
                <a:pos x="connsiteX3" y="connsiteY3"/>
              </a:cxn>
            </a:cxnLst>
            <a:rect l="l" t="t" r="r" b="b"/>
            <a:pathLst>
              <a:path w="1170432" h="1170432">
                <a:moveTo>
                  <a:pt x="0" y="0"/>
                </a:moveTo>
                <a:lnTo>
                  <a:pt x="1170432" y="0"/>
                </a:lnTo>
                <a:lnTo>
                  <a:pt x="0" y="1170432"/>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6">
            <a:extLst>
              <a:ext uri="{FF2B5EF4-FFF2-40B4-BE49-F238E27FC236}">
                <a16:creationId xmlns:a16="http://schemas.microsoft.com/office/drawing/2014/main" id="{5EA08E8E-9736-439D-B24B-D774AF61C83A}"/>
              </a:ext>
            </a:extLst>
          </p:cNvPr>
          <p:cNvSpPr>
            <a:spLocks noGrp="1"/>
          </p:cNvSpPr>
          <p:nvPr>
            <p:ph type="sldNum" sz="quarter" idx="12"/>
          </p:nvPr>
        </p:nvSpPr>
        <p:spPr>
          <a:xfrm>
            <a:off x="11314687" y="6085840"/>
            <a:ext cx="508749" cy="508533"/>
          </a:xfrm>
        </p:spPr>
        <p:txBody>
          <a:bodyPr lIns="0" tIns="0" rIns="0" bIns="0" anchor="b"/>
          <a:lstStyle>
            <a:lvl1pPr algn="r">
              <a:defRPr/>
            </a:lvl1pPr>
          </a:lstStyle>
          <a:p>
            <a:fld id="{CD6D25CF-0D6E-4844-B79B-06FF722D38A1}" type="slidenum">
              <a:rPr lang="en-US" smtClean="0"/>
              <a:pPr/>
              <a:t>‹#›</a:t>
            </a:fld>
            <a:endParaRPr lang="en-US"/>
          </a:p>
        </p:txBody>
      </p:sp>
      <p:pic>
        <p:nvPicPr>
          <p:cNvPr id="12" name="Picture 13">
            <a:extLst>
              <a:ext uri="{FF2B5EF4-FFF2-40B4-BE49-F238E27FC236}">
                <a16:creationId xmlns:a16="http://schemas.microsoft.com/office/drawing/2014/main" id="{DE8722EF-A259-44E3-9F4D-34AC896C7167}"/>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l="11852" r="11852"/>
          <a:stretch/>
        </p:blipFill>
        <p:spPr>
          <a:xfrm>
            <a:off x="-958037" y="-993246"/>
            <a:ext cx="2596337" cy="2629547"/>
          </a:xfrm>
          <a:prstGeom prst="rect">
            <a:avLst/>
          </a:prstGeom>
        </p:spPr>
      </p:pic>
      <p:sp>
        <p:nvSpPr>
          <p:cNvPr id="15" name="Content Placeholder 5">
            <a:extLst>
              <a:ext uri="{FF2B5EF4-FFF2-40B4-BE49-F238E27FC236}">
                <a16:creationId xmlns:a16="http://schemas.microsoft.com/office/drawing/2014/main" id="{0D464496-35A4-4BBD-975A-6F77FBA8DF67}"/>
              </a:ext>
            </a:extLst>
          </p:cNvPr>
          <p:cNvSpPr>
            <a:spLocks noGrp="1"/>
          </p:cNvSpPr>
          <p:nvPr>
            <p:ph sz="quarter" idx="4" hasCustomPrompt="1"/>
          </p:nvPr>
        </p:nvSpPr>
        <p:spPr>
          <a:xfrm>
            <a:off x="838200" y="6252094"/>
            <a:ext cx="10512552" cy="256032"/>
          </a:xfrm>
        </p:spPr>
        <p:txBody>
          <a:bodyPr lIns="0">
            <a:normAutofit/>
          </a:bodyPr>
          <a:lstStyle>
            <a:lvl1pPr marL="0" indent="0">
              <a:buNone/>
              <a:defRPr sz="1200" b="0">
                <a:solidFill>
                  <a:schemeClr val="bg1"/>
                </a:solidFill>
              </a:defRPr>
            </a:lvl1pPr>
          </a:lstStyle>
          <a:p>
            <a:pPr lvl="0"/>
            <a:r>
              <a:rPr lang="en-US"/>
              <a:t>Mathematica, Progress Together, and the “spotlight M” logo are registered trademarks of Mathematica Inc.</a:t>
            </a:r>
          </a:p>
        </p:txBody>
      </p:sp>
    </p:spTree>
    <p:extLst>
      <p:ext uri="{BB962C8B-B14F-4D97-AF65-F5344CB8AC3E}">
        <p14:creationId xmlns:p14="http://schemas.microsoft.com/office/powerpoint/2010/main" val="3998796050"/>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C2757830-8643-4967-8DD9-8E24B889F66B}"/>
              </a:ext>
              <a:ext uri="{C183D7F6-B498-43B3-948B-1728B52AA6E4}">
                <adec:decorative xmlns:adec="http://schemas.microsoft.com/office/drawing/2017/decorative" val="1"/>
              </a:ext>
            </a:extLst>
          </p:cNvPr>
          <p:cNvSpPr txBox="1">
            <a:spLocks/>
          </p:cNvSpPr>
          <p:nvPr/>
        </p:nvSpPr>
        <p:spPr>
          <a:xfrm>
            <a:off x="-1" y="1233714"/>
            <a:ext cx="4817883" cy="4564208"/>
          </a:xfrm>
          <a:prstGeom prst="rect">
            <a:avLst/>
          </a:prstGeom>
          <a:solidFill>
            <a:srgbClr val="1D4288"/>
          </a:solid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bg1"/>
                </a:solidFill>
                <a:latin typeface="+mj-lt"/>
                <a:ea typeface="+mj-ea"/>
                <a:cs typeface="+mj-cs"/>
              </a:defRPr>
            </a:lvl1pPr>
          </a:lstStyle>
          <a:p>
            <a:endParaRPr lang="en-US"/>
          </a:p>
        </p:txBody>
      </p:sp>
      <p:sp>
        <p:nvSpPr>
          <p:cNvPr id="2" name="Title 1">
            <a:extLst>
              <a:ext uri="{FF2B5EF4-FFF2-40B4-BE49-F238E27FC236}">
                <a16:creationId xmlns:a16="http://schemas.microsoft.com/office/drawing/2014/main" id="{99670050-D1B7-4CBA-8DE1-683288EB2675}"/>
              </a:ext>
            </a:extLst>
          </p:cNvPr>
          <p:cNvSpPr>
            <a:spLocks noGrp="1"/>
          </p:cNvSpPr>
          <p:nvPr>
            <p:ph type="ctrTitle" hasCustomPrompt="1"/>
          </p:nvPr>
        </p:nvSpPr>
        <p:spPr>
          <a:xfrm>
            <a:off x="5919979" y="1838318"/>
            <a:ext cx="5842430" cy="1450567"/>
          </a:xfrm>
          <a:noFill/>
        </p:spPr>
        <p:txBody>
          <a:bodyPr anchor="ctr">
            <a:normAutofit/>
          </a:bodyPr>
          <a:lstStyle>
            <a:lvl1pPr algn="ctr">
              <a:defRPr sz="4800" b="1" i="0">
                <a:solidFill>
                  <a:srgbClr val="1D4288"/>
                </a:solidFill>
              </a:defRPr>
            </a:lvl1pPr>
          </a:lstStyle>
          <a:p>
            <a:r>
              <a:rPr lang="en-US"/>
              <a:t>nTIDE Lunch &amp; Learn Webinar Series</a:t>
            </a:r>
          </a:p>
        </p:txBody>
      </p:sp>
      <p:sp>
        <p:nvSpPr>
          <p:cNvPr id="3" name="Subtitle 2">
            <a:extLst>
              <a:ext uri="{FF2B5EF4-FFF2-40B4-BE49-F238E27FC236}">
                <a16:creationId xmlns:a16="http://schemas.microsoft.com/office/drawing/2014/main" id="{0C5FBB6A-2C60-4860-9F73-B3B6C793E891}"/>
              </a:ext>
            </a:extLst>
          </p:cNvPr>
          <p:cNvSpPr>
            <a:spLocks noGrp="1"/>
          </p:cNvSpPr>
          <p:nvPr>
            <p:ph type="subTitle" idx="1" hasCustomPrompt="1"/>
          </p:nvPr>
        </p:nvSpPr>
        <p:spPr>
          <a:xfrm>
            <a:off x="5919979" y="3566596"/>
            <a:ext cx="5842431" cy="1467218"/>
          </a:xfrm>
        </p:spPr>
        <p:txBody>
          <a:bodyPr anchor="ctr">
            <a:normAutofit/>
          </a:bodyPr>
          <a:lstStyle>
            <a:lvl1pPr marL="0" indent="0" algn="ctr">
              <a:buNone/>
              <a:defRPr sz="1800" i="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Kessler Foundation, AUCD,</a:t>
            </a:r>
            <a:br>
              <a:rPr lang="en-US"/>
            </a:br>
            <a:r>
              <a:rPr lang="en-US"/>
              <a:t>University of New Hampshire Institute on Disability</a:t>
            </a:r>
            <a:br>
              <a:rPr lang="en-US"/>
            </a:br>
            <a:r>
              <a:rPr lang="en-US"/>
              <a:t>Episode #</a:t>
            </a:r>
            <a:br>
              <a:rPr lang="en-US"/>
            </a:br>
            <a:r>
              <a:rPr lang="en-US"/>
              <a:t>Date</a:t>
            </a:r>
          </a:p>
        </p:txBody>
      </p:sp>
      <p:sp>
        <p:nvSpPr>
          <p:cNvPr id="32" name="Rectangle 31">
            <a:extLst>
              <a:ext uri="{FF2B5EF4-FFF2-40B4-BE49-F238E27FC236}">
                <a16:creationId xmlns:a16="http://schemas.microsoft.com/office/drawing/2014/main" id="{294FA965-C0E9-41B4-83FD-463D87645777}"/>
              </a:ext>
            </a:extLst>
          </p:cNvPr>
          <p:cNvSpPr/>
          <p:nvPr/>
        </p:nvSpPr>
        <p:spPr>
          <a:xfrm>
            <a:off x="0" y="1117164"/>
            <a:ext cx="12192000" cy="180957"/>
          </a:xfrm>
          <a:prstGeom prst="rect">
            <a:avLst/>
          </a:prstGeom>
          <a:solidFill>
            <a:srgbClr val="F79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noFill/>
            </a:endParaRPr>
          </a:p>
        </p:txBody>
      </p:sp>
      <p:pic>
        <p:nvPicPr>
          <p:cNvPr id="48" name="Picture 47">
            <a:extLst>
              <a:ext uri="{FF2B5EF4-FFF2-40B4-BE49-F238E27FC236}">
                <a16:creationId xmlns:a16="http://schemas.microsoft.com/office/drawing/2014/main" id="{7484CDB2-6DCA-4531-81FD-4037CEDB66F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39580" y="1997822"/>
            <a:ext cx="5055752" cy="3035992"/>
          </a:xfrm>
          <a:prstGeom prst="rect">
            <a:avLst/>
          </a:prstGeom>
        </p:spPr>
      </p:pic>
      <p:pic>
        <p:nvPicPr>
          <p:cNvPr id="7" name="Picture 6" descr="Kessler Foundation">
            <a:extLst>
              <a:ext uri="{FF2B5EF4-FFF2-40B4-BE49-F238E27FC236}">
                <a16:creationId xmlns:a16="http://schemas.microsoft.com/office/drawing/2014/main" id="{68BC836B-45DB-4DBC-978E-226027990BB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848783" y="5340763"/>
            <a:ext cx="1915952" cy="541312"/>
          </a:xfrm>
          <a:prstGeom prst="rect">
            <a:avLst/>
          </a:prstGeom>
        </p:spPr>
      </p:pic>
      <p:pic>
        <p:nvPicPr>
          <p:cNvPr id="9" name="Picture 8" descr="A close up of a sign&#10;&#10;Description automatically generated">
            <a:extLst>
              <a:ext uri="{FF2B5EF4-FFF2-40B4-BE49-F238E27FC236}">
                <a16:creationId xmlns:a16="http://schemas.microsoft.com/office/drawing/2014/main" id="{AFD654AF-88F2-4AE1-A572-BA715FC5D4C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244449" y="5333180"/>
            <a:ext cx="1547470" cy="556479"/>
          </a:xfrm>
          <a:prstGeom prst="rect">
            <a:avLst/>
          </a:prstGeom>
        </p:spPr>
      </p:pic>
      <p:pic>
        <p:nvPicPr>
          <p:cNvPr id="4" name="Picture 3">
            <a:extLst>
              <a:ext uri="{FF2B5EF4-FFF2-40B4-BE49-F238E27FC236}">
                <a16:creationId xmlns:a16="http://schemas.microsoft.com/office/drawing/2014/main" id="{34707A75-7AD6-2314-03B2-7CD3691948B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857893" y="5165804"/>
            <a:ext cx="2293398" cy="891230"/>
          </a:xfrm>
          <a:prstGeom prst="rect">
            <a:avLst/>
          </a:prstGeom>
        </p:spPr>
      </p:pic>
    </p:spTree>
    <p:extLst>
      <p:ext uri="{BB962C8B-B14F-4D97-AF65-F5344CB8AC3E}">
        <p14:creationId xmlns:p14="http://schemas.microsoft.com/office/powerpoint/2010/main" val="31312872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B0621-1D96-4F04-918C-8603F56AF9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99003CC-7A49-4CDF-ADA0-28F0B617798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a:extLst>
              <a:ext uri="{FF2B5EF4-FFF2-40B4-BE49-F238E27FC236}">
                <a16:creationId xmlns:a16="http://schemas.microsoft.com/office/drawing/2014/main" id="{FF8E1FF5-4DEF-4AB7-A056-C283CAF34047}"/>
              </a:ext>
            </a:extLst>
          </p:cNvPr>
          <p:cNvSpPr>
            <a:spLocks noGrp="1"/>
          </p:cNvSpPr>
          <p:nvPr>
            <p:ph type="dt" sz="half" idx="10"/>
          </p:nvPr>
        </p:nvSpPr>
        <p:spPr/>
        <p:txBody>
          <a:bodyPr/>
          <a:lstStyle/>
          <a:p>
            <a:r>
              <a:rPr lang="en-US"/>
              <a:t>#nTIDE</a:t>
            </a:r>
          </a:p>
        </p:txBody>
      </p:sp>
      <p:sp>
        <p:nvSpPr>
          <p:cNvPr id="11" name="Footer Placeholder 10">
            <a:extLst>
              <a:ext uri="{FF2B5EF4-FFF2-40B4-BE49-F238E27FC236}">
                <a16:creationId xmlns:a16="http://schemas.microsoft.com/office/drawing/2014/main" id="{8242BBB1-942C-4DBA-B132-88195F17E2FA}"/>
              </a:ext>
            </a:extLst>
          </p:cNvPr>
          <p:cNvSpPr>
            <a:spLocks noGrp="1"/>
          </p:cNvSpPr>
          <p:nvPr>
            <p:ph type="ftr" sz="quarter" idx="11"/>
          </p:nvPr>
        </p:nvSpPr>
        <p:spPr/>
        <p:txBody>
          <a:bodyPr/>
          <a:lstStyle/>
          <a:p>
            <a:endParaRPr lang="en-US"/>
          </a:p>
        </p:txBody>
      </p:sp>
      <p:sp>
        <p:nvSpPr>
          <p:cNvPr id="12" name="Slide Number Placeholder 11">
            <a:extLst>
              <a:ext uri="{FF2B5EF4-FFF2-40B4-BE49-F238E27FC236}">
                <a16:creationId xmlns:a16="http://schemas.microsoft.com/office/drawing/2014/main" id="{15075F1E-16B5-4FF2-B83E-939969ACCDA0}"/>
              </a:ext>
            </a:extLst>
          </p:cNvPr>
          <p:cNvSpPr>
            <a:spLocks noGrp="1"/>
          </p:cNvSpPr>
          <p:nvPr>
            <p:ph type="sldNum" sz="quarter" idx="12"/>
          </p:nvPr>
        </p:nvSpPr>
        <p:spPr/>
        <p:txBody>
          <a:bodyPr/>
          <a:lstStyle/>
          <a:p>
            <a:fld id="{9C637C1D-740A-4EE7-9AC7-DE15DA94B719}" type="slidenum">
              <a:rPr lang="en-US" smtClean="0"/>
              <a:t>‹#›</a:t>
            </a:fld>
            <a:endParaRPr lang="en-US"/>
          </a:p>
        </p:txBody>
      </p:sp>
    </p:spTree>
    <p:extLst>
      <p:ext uri="{BB962C8B-B14F-4D97-AF65-F5344CB8AC3E}">
        <p14:creationId xmlns:p14="http://schemas.microsoft.com/office/powerpoint/2010/main" val="37359490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95081-23F6-4139-8C00-ECCB7C539CA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2BF1E0A-C434-4FFB-8EF8-2F51B4F0734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8" name="Date Placeholder 3">
            <a:extLst>
              <a:ext uri="{FF2B5EF4-FFF2-40B4-BE49-F238E27FC236}">
                <a16:creationId xmlns:a16="http://schemas.microsoft.com/office/drawing/2014/main" id="{DAD3E6A9-73CA-423C-BCCA-C95DFBBDE31E}"/>
              </a:ext>
            </a:extLst>
          </p:cNvPr>
          <p:cNvSpPr>
            <a:spLocks noGrp="1"/>
          </p:cNvSpPr>
          <p:nvPr>
            <p:ph type="dt" sz="half" idx="2"/>
          </p:nvPr>
        </p:nvSpPr>
        <p:spPr>
          <a:xfrm>
            <a:off x="838200" y="6356350"/>
            <a:ext cx="2743200" cy="358775"/>
          </a:xfrm>
          <a:prstGeom prst="rect">
            <a:avLst/>
          </a:prstGeom>
        </p:spPr>
        <p:txBody>
          <a:bodyPr vert="horz" lIns="91440" tIns="45720" rIns="91440" bIns="45720" rtlCol="0" anchor="ctr"/>
          <a:lstStyle>
            <a:lvl1pPr algn="l">
              <a:defRPr sz="1400">
                <a:solidFill>
                  <a:schemeClr val="bg1"/>
                </a:solidFill>
              </a:defRPr>
            </a:lvl1pPr>
          </a:lstStyle>
          <a:p>
            <a:r>
              <a:rPr lang="en-US"/>
              <a:t>#nTIDE</a:t>
            </a:r>
          </a:p>
        </p:txBody>
      </p:sp>
      <p:sp>
        <p:nvSpPr>
          <p:cNvPr id="9" name="Footer Placeholder 4">
            <a:extLst>
              <a:ext uri="{FF2B5EF4-FFF2-40B4-BE49-F238E27FC236}">
                <a16:creationId xmlns:a16="http://schemas.microsoft.com/office/drawing/2014/main" id="{B1D76EF2-5255-459D-95EA-A80C0ABD2C14}"/>
              </a:ext>
            </a:extLst>
          </p:cNvPr>
          <p:cNvSpPr>
            <a:spLocks noGrp="1"/>
          </p:cNvSpPr>
          <p:nvPr>
            <p:ph type="ftr" sz="quarter" idx="3"/>
          </p:nvPr>
        </p:nvSpPr>
        <p:spPr>
          <a:xfrm>
            <a:off x="4038600" y="6356350"/>
            <a:ext cx="4114800" cy="358775"/>
          </a:xfrm>
          <a:prstGeom prst="rect">
            <a:avLst/>
          </a:prstGeom>
        </p:spPr>
        <p:txBody>
          <a:bodyPr vert="horz" lIns="91440" tIns="45720" rIns="91440" bIns="45720" rtlCol="0" anchor="ctr"/>
          <a:lstStyle>
            <a:lvl1pPr algn="ctr">
              <a:defRPr sz="1400" b="0">
                <a:solidFill>
                  <a:schemeClr val="bg1"/>
                </a:solidFill>
              </a:defRPr>
            </a:lvl1pPr>
          </a:lstStyle>
          <a:p>
            <a:endParaRPr lang="en-US"/>
          </a:p>
        </p:txBody>
      </p:sp>
      <p:sp>
        <p:nvSpPr>
          <p:cNvPr id="10" name="Slide Number Placeholder 5">
            <a:extLst>
              <a:ext uri="{FF2B5EF4-FFF2-40B4-BE49-F238E27FC236}">
                <a16:creationId xmlns:a16="http://schemas.microsoft.com/office/drawing/2014/main" id="{9725EFF7-C806-4E22-844C-F7D878D0F37A}"/>
              </a:ext>
            </a:extLst>
          </p:cNvPr>
          <p:cNvSpPr>
            <a:spLocks noGrp="1"/>
          </p:cNvSpPr>
          <p:nvPr>
            <p:ph type="sldNum" sz="quarter" idx="4"/>
          </p:nvPr>
        </p:nvSpPr>
        <p:spPr>
          <a:xfrm>
            <a:off x="8610600" y="6356350"/>
            <a:ext cx="2743200" cy="358775"/>
          </a:xfrm>
          <a:prstGeom prst="rect">
            <a:avLst/>
          </a:prstGeom>
        </p:spPr>
        <p:txBody>
          <a:bodyPr vert="horz" lIns="91440" tIns="45720" rIns="91440" bIns="45720" rtlCol="0" anchor="ctr"/>
          <a:lstStyle>
            <a:lvl1pPr algn="r">
              <a:defRPr sz="1400">
                <a:solidFill>
                  <a:schemeClr val="bg1"/>
                </a:solidFill>
              </a:defRPr>
            </a:lvl1pPr>
          </a:lstStyle>
          <a:p>
            <a:fld id="{9C637C1D-740A-4EE7-9AC7-DE15DA94B719}" type="slidenum">
              <a:rPr lang="en-US" smtClean="0"/>
              <a:t>‹#›</a:t>
            </a:fld>
            <a:endParaRPr lang="en-US"/>
          </a:p>
        </p:txBody>
      </p:sp>
    </p:spTree>
    <p:extLst>
      <p:ext uri="{BB962C8B-B14F-4D97-AF65-F5344CB8AC3E}">
        <p14:creationId xmlns:p14="http://schemas.microsoft.com/office/powerpoint/2010/main" val="196671406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AC03B-0D8F-410F-943A-4BF8A5C1618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D97028F-0211-4056-81C6-93FA13B78DD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A813791-527E-4EF2-8983-F16C2C0C8FB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a:extLst>
              <a:ext uri="{FF2B5EF4-FFF2-40B4-BE49-F238E27FC236}">
                <a16:creationId xmlns:a16="http://schemas.microsoft.com/office/drawing/2014/main" id="{27808E6A-B4F2-40A2-9CA5-FB6C51527F21}"/>
              </a:ext>
            </a:extLst>
          </p:cNvPr>
          <p:cNvSpPr>
            <a:spLocks noGrp="1"/>
          </p:cNvSpPr>
          <p:nvPr>
            <p:ph type="dt" sz="half" idx="10"/>
          </p:nvPr>
        </p:nvSpPr>
        <p:spPr>
          <a:xfrm>
            <a:off x="838200" y="6356350"/>
            <a:ext cx="2743200" cy="365125"/>
          </a:xfrm>
          <a:prstGeom prst="rect">
            <a:avLst/>
          </a:prstGeom>
        </p:spPr>
        <p:txBody>
          <a:bodyPr vert="horz" lIns="91440" tIns="45720" rIns="91440" bIns="45720" rtlCol="0" anchor="ctr"/>
          <a:lstStyle>
            <a:lvl1pPr algn="l">
              <a:defRPr sz="1400">
                <a:solidFill>
                  <a:schemeClr val="bg1"/>
                </a:solidFill>
              </a:defRPr>
            </a:lvl1pPr>
          </a:lstStyle>
          <a:p>
            <a:r>
              <a:rPr lang="en-US"/>
              <a:t>#nTIDE</a:t>
            </a:r>
          </a:p>
        </p:txBody>
      </p:sp>
      <p:sp>
        <p:nvSpPr>
          <p:cNvPr id="9" name="Footer Placeholder 4">
            <a:extLst>
              <a:ext uri="{FF2B5EF4-FFF2-40B4-BE49-F238E27FC236}">
                <a16:creationId xmlns:a16="http://schemas.microsoft.com/office/drawing/2014/main" id="{CDB3228C-6597-4D0F-A65C-65209EFAE2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400" b="0">
                <a:solidFill>
                  <a:schemeClr val="bg1"/>
                </a:solidFill>
              </a:defRPr>
            </a:lvl1pPr>
          </a:lstStyle>
          <a:p>
            <a:endParaRPr lang="en-US"/>
          </a:p>
        </p:txBody>
      </p:sp>
      <p:sp>
        <p:nvSpPr>
          <p:cNvPr id="10" name="Slide Number Placeholder 5">
            <a:extLst>
              <a:ext uri="{FF2B5EF4-FFF2-40B4-BE49-F238E27FC236}">
                <a16:creationId xmlns:a16="http://schemas.microsoft.com/office/drawing/2014/main" id="{70AF7B83-AAA0-4BEB-9A52-BFE15E0B1AA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400">
                <a:solidFill>
                  <a:schemeClr val="bg1"/>
                </a:solidFill>
              </a:defRPr>
            </a:lvl1pPr>
          </a:lstStyle>
          <a:p>
            <a:fld id="{9C637C1D-740A-4EE7-9AC7-DE15DA94B719}" type="slidenum">
              <a:rPr lang="en-US" smtClean="0"/>
              <a:t>‹#›</a:t>
            </a:fld>
            <a:endParaRPr lang="en-US"/>
          </a:p>
        </p:txBody>
      </p:sp>
    </p:spTree>
    <p:extLst>
      <p:ext uri="{BB962C8B-B14F-4D97-AF65-F5344CB8AC3E}">
        <p14:creationId xmlns:p14="http://schemas.microsoft.com/office/powerpoint/2010/main" val="9170976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1EDA1-74ED-4E4D-80F0-EEFC99BA865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7686FCE-64FB-4BEE-9C50-6EC8E88C74C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91278D2-C1B9-49BD-A074-CBA66AD2C4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63E0751-E261-4C41-B61C-2D90B2C6C4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5CA9DB7-3899-4BF3-8781-0A485D5F6B6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3">
            <a:extLst>
              <a:ext uri="{FF2B5EF4-FFF2-40B4-BE49-F238E27FC236}">
                <a16:creationId xmlns:a16="http://schemas.microsoft.com/office/drawing/2014/main" id="{394AEF92-4B35-4CF3-831A-94880B42DB0B}"/>
              </a:ext>
            </a:extLst>
          </p:cNvPr>
          <p:cNvSpPr>
            <a:spLocks noGrp="1"/>
          </p:cNvSpPr>
          <p:nvPr>
            <p:ph type="dt" sz="half" idx="10"/>
          </p:nvPr>
        </p:nvSpPr>
        <p:spPr>
          <a:xfrm>
            <a:off x="838200" y="6356350"/>
            <a:ext cx="2743200" cy="365125"/>
          </a:xfrm>
          <a:prstGeom prst="rect">
            <a:avLst/>
          </a:prstGeom>
        </p:spPr>
        <p:txBody>
          <a:bodyPr vert="horz" lIns="91440" tIns="45720" rIns="91440" bIns="45720" rtlCol="0" anchor="ctr"/>
          <a:lstStyle>
            <a:lvl1pPr algn="l">
              <a:defRPr sz="1400">
                <a:solidFill>
                  <a:schemeClr val="bg1"/>
                </a:solidFill>
              </a:defRPr>
            </a:lvl1pPr>
          </a:lstStyle>
          <a:p>
            <a:r>
              <a:rPr lang="en-US"/>
              <a:t>#nTIDE</a:t>
            </a:r>
          </a:p>
        </p:txBody>
      </p:sp>
      <p:sp>
        <p:nvSpPr>
          <p:cNvPr id="11" name="Footer Placeholder 4">
            <a:extLst>
              <a:ext uri="{FF2B5EF4-FFF2-40B4-BE49-F238E27FC236}">
                <a16:creationId xmlns:a16="http://schemas.microsoft.com/office/drawing/2014/main" id="{0C83B1EB-A1D1-47BB-9D2A-1E5C47374701}"/>
              </a:ext>
            </a:extLst>
          </p:cNvPr>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lvl1pPr algn="ctr">
              <a:defRPr sz="1400" b="0">
                <a:solidFill>
                  <a:schemeClr val="bg1"/>
                </a:solidFill>
              </a:defRPr>
            </a:lvl1pPr>
          </a:lstStyle>
          <a:p>
            <a:endParaRPr lang="en-US"/>
          </a:p>
        </p:txBody>
      </p:sp>
      <p:sp>
        <p:nvSpPr>
          <p:cNvPr id="12" name="Slide Number Placeholder 5">
            <a:extLst>
              <a:ext uri="{FF2B5EF4-FFF2-40B4-BE49-F238E27FC236}">
                <a16:creationId xmlns:a16="http://schemas.microsoft.com/office/drawing/2014/main" id="{18FED95D-B791-4756-A36A-C7B38FFB1F80}"/>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lvl1pPr algn="r">
              <a:defRPr sz="1400">
                <a:solidFill>
                  <a:schemeClr val="bg1"/>
                </a:solidFill>
              </a:defRPr>
            </a:lvl1pPr>
          </a:lstStyle>
          <a:p>
            <a:fld id="{9C637C1D-740A-4EE7-9AC7-DE15DA94B719}" type="slidenum">
              <a:rPr lang="en-US" smtClean="0"/>
              <a:t>‹#›</a:t>
            </a:fld>
            <a:endParaRPr lang="en-US"/>
          </a:p>
        </p:txBody>
      </p:sp>
    </p:spTree>
    <p:extLst>
      <p:ext uri="{BB962C8B-B14F-4D97-AF65-F5344CB8AC3E}">
        <p14:creationId xmlns:p14="http://schemas.microsoft.com/office/powerpoint/2010/main" val="104777037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53EB3-36B3-417A-B97B-092F4642E215}"/>
              </a:ext>
            </a:extLst>
          </p:cNvPr>
          <p:cNvSpPr>
            <a:spLocks noGrp="1"/>
          </p:cNvSpPr>
          <p:nvPr>
            <p:ph type="title"/>
          </p:nvPr>
        </p:nvSpPr>
        <p:spPr/>
        <p:txBody>
          <a:bodyPr/>
          <a:lstStyle/>
          <a:p>
            <a:r>
              <a:rPr lang="en-US"/>
              <a:t>Click to edit Master title style</a:t>
            </a:r>
          </a:p>
        </p:txBody>
      </p:sp>
      <p:sp>
        <p:nvSpPr>
          <p:cNvPr id="6" name="Date Placeholder 3">
            <a:extLst>
              <a:ext uri="{FF2B5EF4-FFF2-40B4-BE49-F238E27FC236}">
                <a16:creationId xmlns:a16="http://schemas.microsoft.com/office/drawing/2014/main" id="{4133FA6F-9949-4137-AA26-A9C1F3C72D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400">
                <a:solidFill>
                  <a:schemeClr val="bg1"/>
                </a:solidFill>
              </a:defRPr>
            </a:lvl1pPr>
          </a:lstStyle>
          <a:p>
            <a:r>
              <a:rPr lang="en-US"/>
              <a:t>#nTIDE</a:t>
            </a:r>
          </a:p>
        </p:txBody>
      </p:sp>
      <p:sp>
        <p:nvSpPr>
          <p:cNvPr id="7" name="Footer Placeholder 4">
            <a:extLst>
              <a:ext uri="{FF2B5EF4-FFF2-40B4-BE49-F238E27FC236}">
                <a16:creationId xmlns:a16="http://schemas.microsoft.com/office/drawing/2014/main" id="{D657E03C-4682-477A-ADE9-21CD5F7594D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400" b="0">
                <a:solidFill>
                  <a:schemeClr val="bg1"/>
                </a:solidFill>
              </a:defRPr>
            </a:lvl1pPr>
          </a:lstStyle>
          <a:p>
            <a:endParaRPr lang="en-US"/>
          </a:p>
        </p:txBody>
      </p:sp>
      <p:sp>
        <p:nvSpPr>
          <p:cNvPr id="8" name="Slide Number Placeholder 5">
            <a:extLst>
              <a:ext uri="{FF2B5EF4-FFF2-40B4-BE49-F238E27FC236}">
                <a16:creationId xmlns:a16="http://schemas.microsoft.com/office/drawing/2014/main" id="{1115F16B-6A99-4978-B68A-34F59F34ADE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400">
                <a:solidFill>
                  <a:schemeClr val="bg1"/>
                </a:solidFill>
              </a:defRPr>
            </a:lvl1pPr>
          </a:lstStyle>
          <a:p>
            <a:fld id="{9C637C1D-740A-4EE7-9AC7-DE15DA94B719}" type="slidenum">
              <a:rPr lang="en-US" smtClean="0"/>
              <a:t>‹#›</a:t>
            </a:fld>
            <a:endParaRPr lang="en-US"/>
          </a:p>
        </p:txBody>
      </p:sp>
    </p:spTree>
    <p:extLst>
      <p:ext uri="{BB962C8B-B14F-4D97-AF65-F5344CB8AC3E}">
        <p14:creationId xmlns:p14="http://schemas.microsoft.com/office/powerpoint/2010/main" val="269536661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7EBC40F5-17E0-4456-8659-FF531506DB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400">
                <a:solidFill>
                  <a:schemeClr val="bg1"/>
                </a:solidFill>
              </a:defRPr>
            </a:lvl1pPr>
          </a:lstStyle>
          <a:p>
            <a:r>
              <a:rPr lang="en-US"/>
              <a:t>#nTIDE</a:t>
            </a:r>
          </a:p>
        </p:txBody>
      </p:sp>
      <p:sp>
        <p:nvSpPr>
          <p:cNvPr id="6" name="Footer Placeholder 4">
            <a:extLst>
              <a:ext uri="{FF2B5EF4-FFF2-40B4-BE49-F238E27FC236}">
                <a16:creationId xmlns:a16="http://schemas.microsoft.com/office/drawing/2014/main" id="{A3FF5BCE-2844-4AFF-8CDC-F83CF5AC058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400" b="0">
                <a:solidFill>
                  <a:schemeClr val="bg1"/>
                </a:solidFill>
              </a:defRPr>
            </a:lvl1pPr>
          </a:lstStyle>
          <a:p>
            <a:endParaRPr lang="en-US"/>
          </a:p>
        </p:txBody>
      </p:sp>
      <p:sp>
        <p:nvSpPr>
          <p:cNvPr id="7" name="Slide Number Placeholder 5">
            <a:extLst>
              <a:ext uri="{FF2B5EF4-FFF2-40B4-BE49-F238E27FC236}">
                <a16:creationId xmlns:a16="http://schemas.microsoft.com/office/drawing/2014/main" id="{8EFCD86D-2E58-446B-AD12-C62A689247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400">
                <a:solidFill>
                  <a:schemeClr val="bg1"/>
                </a:solidFill>
              </a:defRPr>
            </a:lvl1pPr>
          </a:lstStyle>
          <a:p>
            <a:fld id="{9C637C1D-740A-4EE7-9AC7-DE15DA94B719}" type="slidenum">
              <a:rPr lang="en-US" smtClean="0"/>
              <a:t>‹#›</a:t>
            </a:fld>
            <a:endParaRPr lang="en-US"/>
          </a:p>
        </p:txBody>
      </p:sp>
    </p:spTree>
    <p:extLst>
      <p:ext uri="{BB962C8B-B14F-4D97-AF65-F5344CB8AC3E}">
        <p14:creationId xmlns:p14="http://schemas.microsoft.com/office/powerpoint/2010/main" val="37510320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5682B-617A-402D-B8EB-681C1542BC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A25C791-5743-4AD2-A39C-E4D6AAF13D9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AEAA6CF-4382-4AF5-B1F0-C0D5FC0650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3">
            <a:extLst>
              <a:ext uri="{FF2B5EF4-FFF2-40B4-BE49-F238E27FC236}">
                <a16:creationId xmlns:a16="http://schemas.microsoft.com/office/drawing/2014/main" id="{9CD9E96F-A4F0-42DA-B7BB-1AE6CA1DF14A}"/>
              </a:ext>
            </a:extLst>
          </p:cNvPr>
          <p:cNvSpPr>
            <a:spLocks noGrp="1"/>
          </p:cNvSpPr>
          <p:nvPr>
            <p:ph type="dt" sz="half" idx="10"/>
          </p:nvPr>
        </p:nvSpPr>
        <p:spPr>
          <a:xfrm>
            <a:off x="838200" y="6356350"/>
            <a:ext cx="2743200" cy="365125"/>
          </a:xfrm>
          <a:prstGeom prst="rect">
            <a:avLst/>
          </a:prstGeom>
        </p:spPr>
        <p:txBody>
          <a:bodyPr vert="horz" lIns="91440" tIns="45720" rIns="91440" bIns="45720" rtlCol="0" anchor="ctr"/>
          <a:lstStyle>
            <a:lvl1pPr algn="l">
              <a:defRPr sz="1400">
                <a:solidFill>
                  <a:schemeClr val="bg1"/>
                </a:solidFill>
              </a:defRPr>
            </a:lvl1pPr>
          </a:lstStyle>
          <a:p>
            <a:r>
              <a:rPr lang="en-US"/>
              <a:t>#nTIDE</a:t>
            </a:r>
          </a:p>
        </p:txBody>
      </p:sp>
      <p:sp>
        <p:nvSpPr>
          <p:cNvPr id="9" name="Footer Placeholder 4">
            <a:extLst>
              <a:ext uri="{FF2B5EF4-FFF2-40B4-BE49-F238E27FC236}">
                <a16:creationId xmlns:a16="http://schemas.microsoft.com/office/drawing/2014/main" id="{DAA3998E-EF43-4811-AC4E-2AB0765334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400" b="0">
                <a:solidFill>
                  <a:schemeClr val="bg1"/>
                </a:solidFill>
              </a:defRPr>
            </a:lvl1pPr>
          </a:lstStyle>
          <a:p>
            <a:endParaRPr lang="en-US"/>
          </a:p>
        </p:txBody>
      </p:sp>
      <p:sp>
        <p:nvSpPr>
          <p:cNvPr id="10" name="Slide Number Placeholder 5">
            <a:extLst>
              <a:ext uri="{FF2B5EF4-FFF2-40B4-BE49-F238E27FC236}">
                <a16:creationId xmlns:a16="http://schemas.microsoft.com/office/drawing/2014/main" id="{228769E3-2397-46AB-A4E0-E82900D861D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400">
                <a:solidFill>
                  <a:schemeClr val="bg1"/>
                </a:solidFill>
              </a:defRPr>
            </a:lvl1pPr>
          </a:lstStyle>
          <a:p>
            <a:fld id="{9C637C1D-740A-4EE7-9AC7-DE15DA94B719}" type="slidenum">
              <a:rPr lang="en-US" smtClean="0"/>
              <a:t>‹#›</a:t>
            </a:fld>
            <a:endParaRPr lang="en-US"/>
          </a:p>
        </p:txBody>
      </p:sp>
    </p:spTree>
    <p:extLst>
      <p:ext uri="{BB962C8B-B14F-4D97-AF65-F5344CB8AC3E}">
        <p14:creationId xmlns:p14="http://schemas.microsoft.com/office/powerpoint/2010/main" val="1285390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AC03B-0D8F-410F-943A-4BF8A5C1618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D97028F-0211-4056-81C6-93FA13B78DD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A813791-527E-4EF2-8983-F16C2C0C8FB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a:extLst>
              <a:ext uri="{FF2B5EF4-FFF2-40B4-BE49-F238E27FC236}">
                <a16:creationId xmlns:a16="http://schemas.microsoft.com/office/drawing/2014/main" id="{27808E6A-B4F2-40A2-9CA5-FB6C51527F21}"/>
              </a:ext>
            </a:extLst>
          </p:cNvPr>
          <p:cNvSpPr>
            <a:spLocks noGrp="1"/>
          </p:cNvSpPr>
          <p:nvPr>
            <p:ph type="dt" sz="half" idx="10"/>
          </p:nvPr>
        </p:nvSpPr>
        <p:spPr>
          <a:xfrm>
            <a:off x="838200" y="6356350"/>
            <a:ext cx="2743200" cy="365125"/>
          </a:xfrm>
          <a:prstGeom prst="rect">
            <a:avLst/>
          </a:prstGeom>
        </p:spPr>
        <p:txBody>
          <a:bodyPr vert="horz" lIns="91440" tIns="45720" rIns="91440" bIns="45720" rtlCol="0" anchor="ctr"/>
          <a:lstStyle>
            <a:lvl1pPr algn="l">
              <a:defRPr sz="1400">
                <a:solidFill>
                  <a:schemeClr val="bg1"/>
                </a:solidFill>
              </a:defRPr>
            </a:lvl1pPr>
          </a:lstStyle>
          <a:p>
            <a:r>
              <a:rPr lang="en-US"/>
              <a:t>#nTIDE</a:t>
            </a:r>
          </a:p>
        </p:txBody>
      </p:sp>
      <p:sp>
        <p:nvSpPr>
          <p:cNvPr id="9" name="Footer Placeholder 4">
            <a:extLst>
              <a:ext uri="{FF2B5EF4-FFF2-40B4-BE49-F238E27FC236}">
                <a16:creationId xmlns:a16="http://schemas.microsoft.com/office/drawing/2014/main" id="{CDB3228C-6597-4D0F-A65C-65209EFAE2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400" b="0">
                <a:solidFill>
                  <a:schemeClr val="bg1"/>
                </a:solidFill>
              </a:defRPr>
            </a:lvl1pPr>
          </a:lstStyle>
          <a:p>
            <a:endParaRPr lang="en-US"/>
          </a:p>
        </p:txBody>
      </p:sp>
      <p:sp>
        <p:nvSpPr>
          <p:cNvPr id="10" name="Slide Number Placeholder 5">
            <a:extLst>
              <a:ext uri="{FF2B5EF4-FFF2-40B4-BE49-F238E27FC236}">
                <a16:creationId xmlns:a16="http://schemas.microsoft.com/office/drawing/2014/main" id="{70AF7B83-AAA0-4BEB-9A52-BFE15E0B1AA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400">
                <a:solidFill>
                  <a:schemeClr val="bg1"/>
                </a:solidFill>
              </a:defRPr>
            </a:lvl1pPr>
          </a:lstStyle>
          <a:p>
            <a:fld id="{9C637C1D-740A-4EE7-9AC7-DE15DA94B719}" type="slidenum">
              <a:rPr lang="en-US" smtClean="0"/>
              <a:t>‹#›</a:t>
            </a:fld>
            <a:endParaRPr lang="en-US"/>
          </a:p>
        </p:txBody>
      </p:sp>
    </p:spTree>
    <p:extLst>
      <p:ext uri="{BB962C8B-B14F-4D97-AF65-F5344CB8AC3E}">
        <p14:creationId xmlns:p14="http://schemas.microsoft.com/office/powerpoint/2010/main" val="93764449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7770B-F7B7-4153-B0D7-43F680FF0D3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B92E431-C5AF-4617-A7C7-ABEE5F93200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3B4D63DA-531B-462F-B9CC-705DEEAD1A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3">
            <a:extLst>
              <a:ext uri="{FF2B5EF4-FFF2-40B4-BE49-F238E27FC236}">
                <a16:creationId xmlns:a16="http://schemas.microsoft.com/office/drawing/2014/main" id="{9752C9FF-B664-45CD-B1D6-7C85CCA0E199}"/>
              </a:ext>
            </a:extLst>
          </p:cNvPr>
          <p:cNvSpPr>
            <a:spLocks noGrp="1"/>
          </p:cNvSpPr>
          <p:nvPr>
            <p:ph type="dt" sz="half" idx="10"/>
          </p:nvPr>
        </p:nvSpPr>
        <p:spPr>
          <a:xfrm>
            <a:off x="838200" y="6356350"/>
            <a:ext cx="2743200" cy="365125"/>
          </a:xfrm>
          <a:prstGeom prst="rect">
            <a:avLst/>
          </a:prstGeom>
        </p:spPr>
        <p:txBody>
          <a:bodyPr vert="horz" lIns="91440" tIns="45720" rIns="91440" bIns="45720" rtlCol="0" anchor="ctr"/>
          <a:lstStyle>
            <a:lvl1pPr algn="l">
              <a:defRPr sz="1400">
                <a:solidFill>
                  <a:schemeClr val="bg1"/>
                </a:solidFill>
              </a:defRPr>
            </a:lvl1pPr>
          </a:lstStyle>
          <a:p>
            <a:r>
              <a:rPr lang="en-US"/>
              <a:t>#nTIDE</a:t>
            </a:r>
          </a:p>
        </p:txBody>
      </p:sp>
      <p:sp>
        <p:nvSpPr>
          <p:cNvPr id="9" name="Footer Placeholder 4">
            <a:extLst>
              <a:ext uri="{FF2B5EF4-FFF2-40B4-BE49-F238E27FC236}">
                <a16:creationId xmlns:a16="http://schemas.microsoft.com/office/drawing/2014/main" id="{B59CE466-E188-4443-8905-2A42E4F282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400" b="0">
                <a:solidFill>
                  <a:schemeClr val="bg1"/>
                </a:solidFill>
              </a:defRPr>
            </a:lvl1pPr>
          </a:lstStyle>
          <a:p>
            <a:endParaRPr lang="en-US"/>
          </a:p>
        </p:txBody>
      </p:sp>
      <p:sp>
        <p:nvSpPr>
          <p:cNvPr id="10" name="Slide Number Placeholder 5">
            <a:extLst>
              <a:ext uri="{FF2B5EF4-FFF2-40B4-BE49-F238E27FC236}">
                <a16:creationId xmlns:a16="http://schemas.microsoft.com/office/drawing/2014/main" id="{4F6CC2A3-9F62-4500-907F-D7B351332B5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400">
                <a:solidFill>
                  <a:schemeClr val="bg1"/>
                </a:solidFill>
              </a:defRPr>
            </a:lvl1pPr>
          </a:lstStyle>
          <a:p>
            <a:fld id="{9C637C1D-740A-4EE7-9AC7-DE15DA94B719}" type="slidenum">
              <a:rPr lang="en-US" smtClean="0"/>
              <a:t>‹#›</a:t>
            </a:fld>
            <a:endParaRPr lang="en-US"/>
          </a:p>
        </p:txBody>
      </p:sp>
    </p:spTree>
    <p:extLst>
      <p:ext uri="{BB962C8B-B14F-4D97-AF65-F5344CB8AC3E}">
        <p14:creationId xmlns:p14="http://schemas.microsoft.com/office/powerpoint/2010/main" val="418363251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78AC1-4F2E-4DBF-8C30-0835870AFBE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3CF65C-6ACE-4F71-9F4C-024B6F5622A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A7FF8A39-33C1-481C-B7F8-84E06D4F50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400">
                <a:solidFill>
                  <a:schemeClr val="bg1"/>
                </a:solidFill>
              </a:defRPr>
            </a:lvl1pPr>
          </a:lstStyle>
          <a:p>
            <a:r>
              <a:rPr lang="en-US"/>
              <a:t>#nTIDE</a:t>
            </a:r>
          </a:p>
        </p:txBody>
      </p:sp>
      <p:sp>
        <p:nvSpPr>
          <p:cNvPr id="8" name="Footer Placeholder 4">
            <a:extLst>
              <a:ext uri="{FF2B5EF4-FFF2-40B4-BE49-F238E27FC236}">
                <a16:creationId xmlns:a16="http://schemas.microsoft.com/office/drawing/2014/main" id="{B089AE88-9060-41BC-AFA1-8C5A3BB09B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400" b="0">
                <a:solidFill>
                  <a:schemeClr val="bg1"/>
                </a:solidFill>
              </a:defRPr>
            </a:lvl1pPr>
          </a:lstStyle>
          <a:p>
            <a:endParaRPr lang="en-US"/>
          </a:p>
        </p:txBody>
      </p:sp>
      <p:sp>
        <p:nvSpPr>
          <p:cNvPr id="9" name="Slide Number Placeholder 5">
            <a:extLst>
              <a:ext uri="{FF2B5EF4-FFF2-40B4-BE49-F238E27FC236}">
                <a16:creationId xmlns:a16="http://schemas.microsoft.com/office/drawing/2014/main" id="{B4DB17F2-7B46-454B-9E36-28EE527099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400">
                <a:solidFill>
                  <a:schemeClr val="bg1"/>
                </a:solidFill>
              </a:defRPr>
            </a:lvl1pPr>
          </a:lstStyle>
          <a:p>
            <a:fld id="{9C637C1D-740A-4EE7-9AC7-DE15DA94B719}" type="slidenum">
              <a:rPr lang="en-US" smtClean="0"/>
              <a:t>‹#›</a:t>
            </a:fld>
            <a:endParaRPr lang="en-US"/>
          </a:p>
        </p:txBody>
      </p:sp>
    </p:spTree>
    <p:extLst>
      <p:ext uri="{BB962C8B-B14F-4D97-AF65-F5344CB8AC3E}">
        <p14:creationId xmlns:p14="http://schemas.microsoft.com/office/powerpoint/2010/main" val="247977927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0FB0C3C-69E4-4835-9CE0-2BB8EDF128C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001A30-B2A6-4318-8CC9-9BF403D57EE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A3DEBDE7-BFB6-4A4E-90BF-5C5891255F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400">
                <a:solidFill>
                  <a:schemeClr val="bg1"/>
                </a:solidFill>
              </a:defRPr>
            </a:lvl1pPr>
          </a:lstStyle>
          <a:p>
            <a:r>
              <a:rPr lang="en-US"/>
              <a:t>#nTIDE</a:t>
            </a:r>
          </a:p>
        </p:txBody>
      </p:sp>
      <p:sp>
        <p:nvSpPr>
          <p:cNvPr id="8" name="Footer Placeholder 4">
            <a:extLst>
              <a:ext uri="{FF2B5EF4-FFF2-40B4-BE49-F238E27FC236}">
                <a16:creationId xmlns:a16="http://schemas.microsoft.com/office/drawing/2014/main" id="{94E2D06C-60D1-4D03-9DB3-533D4FA82B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400" b="0">
                <a:solidFill>
                  <a:schemeClr val="bg1"/>
                </a:solidFill>
              </a:defRPr>
            </a:lvl1pPr>
          </a:lstStyle>
          <a:p>
            <a:endParaRPr lang="en-US"/>
          </a:p>
        </p:txBody>
      </p:sp>
      <p:sp>
        <p:nvSpPr>
          <p:cNvPr id="9" name="Slide Number Placeholder 5">
            <a:extLst>
              <a:ext uri="{FF2B5EF4-FFF2-40B4-BE49-F238E27FC236}">
                <a16:creationId xmlns:a16="http://schemas.microsoft.com/office/drawing/2014/main" id="{690D75C5-E0DE-4E44-9C22-3219A4C79B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400">
                <a:solidFill>
                  <a:schemeClr val="bg1"/>
                </a:solidFill>
              </a:defRPr>
            </a:lvl1pPr>
          </a:lstStyle>
          <a:p>
            <a:fld id="{9C637C1D-740A-4EE7-9AC7-DE15DA94B719}" type="slidenum">
              <a:rPr lang="en-US" smtClean="0"/>
              <a:t>‹#›</a:t>
            </a:fld>
            <a:endParaRPr lang="en-US"/>
          </a:p>
        </p:txBody>
      </p:sp>
    </p:spTree>
    <p:extLst>
      <p:ext uri="{BB962C8B-B14F-4D97-AF65-F5344CB8AC3E}">
        <p14:creationId xmlns:p14="http://schemas.microsoft.com/office/powerpoint/2010/main" val="35417390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71422-625F-43AC-A453-5E2D5E741C0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CFCB813-D8C2-4F85-8FDF-E1AC25DD2C33}"/>
              </a:ext>
            </a:extLst>
          </p:cNvPr>
          <p:cNvSpPr>
            <a:spLocks noGrp="1"/>
          </p:cNvSpPr>
          <p:nvPr>
            <p:ph type="dt" sz="half" idx="10"/>
          </p:nvPr>
        </p:nvSpPr>
        <p:spPr/>
        <p:txBody>
          <a:bodyPr/>
          <a:lstStyle/>
          <a:p>
            <a:r>
              <a:rPr lang="en-US"/>
              <a:t>#nTIDE</a:t>
            </a:r>
          </a:p>
        </p:txBody>
      </p:sp>
      <p:sp>
        <p:nvSpPr>
          <p:cNvPr id="4" name="Footer Placeholder 3">
            <a:extLst>
              <a:ext uri="{FF2B5EF4-FFF2-40B4-BE49-F238E27FC236}">
                <a16:creationId xmlns:a16="http://schemas.microsoft.com/office/drawing/2014/main" id="{3E6838CF-BB3B-464F-8BE5-57B56AF6D9C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C8566AE-21EA-4F6B-B84D-A50507CB5E70}"/>
              </a:ext>
            </a:extLst>
          </p:cNvPr>
          <p:cNvSpPr>
            <a:spLocks noGrp="1"/>
          </p:cNvSpPr>
          <p:nvPr>
            <p:ph type="sldNum" sz="quarter" idx="12"/>
          </p:nvPr>
        </p:nvSpPr>
        <p:spPr/>
        <p:txBody>
          <a:bodyPr/>
          <a:lstStyle/>
          <a:p>
            <a:fld id="{9C637C1D-740A-4EE7-9AC7-DE15DA94B719}" type="slidenum">
              <a:rPr lang="en-US" smtClean="0"/>
              <a:t>‹#›</a:t>
            </a:fld>
            <a:endParaRPr lang="en-US"/>
          </a:p>
        </p:txBody>
      </p:sp>
    </p:spTree>
    <p:extLst>
      <p:ext uri="{BB962C8B-B14F-4D97-AF65-F5344CB8AC3E}">
        <p14:creationId xmlns:p14="http://schemas.microsoft.com/office/powerpoint/2010/main" val="363568228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C2757830-8643-4967-8DD9-8E24B889F66B}"/>
              </a:ext>
              <a:ext uri="{C183D7F6-B498-43B3-948B-1728B52AA6E4}">
                <adec:decorative xmlns:adec="http://schemas.microsoft.com/office/drawing/2017/decorative" val="1"/>
              </a:ext>
            </a:extLst>
          </p:cNvPr>
          <p:cNvSpPr txBox="1">
            <a:spLocks/>
          </p:cNvSpPr>
          <p:nvPr/>
        </p:nvSpPr>
        <p:spPr>
          <a:xfrm>
            <a:off x="-1" y="1233714"/>
            <a:ext cx="4817883" cy="4564208"/>
          </a:xfrm>
          <a:prstGeom prst="rect">
            <a:avLst/>
          </a:prstGeom>
          <a:solidFill>
            <a:srgbClr val="1D4288"/>
          </a:solid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bg1"/>
                </a:solidFill>
                <a:latin typeface="+mj-lt"/>
                <a:ea typeface="+mj-ea"/>
                <a:cs typeface="+mj-cs"/>
              </a:defRPr>
            </a:lvl1pPr>
          </a:lstStyle>
          <a:p>
            <a:endParaRPr lang="en-US"/>
          </a:p>
        </p:txBody>
      </p:sp>
      <p:sp>
        <p:nvSpPr>
          <p:cNvPr id="2" name="Title 1">
            <a:extLst>
              <a:ext uri="{FF2B5EF4-FFF2-40B4-BE49-F238E27FC236}">
                <a16:creationId xmlns:a16="http://schemas.microsoft.com/office/drawing/2014/main" id="{99670050-D1B7-4CBA-8DE1-683288EB2675}"/>
              </a:ext>
            </a:extLst>
          </p:cNvPr>
          <p:cNvSpPr>
            <a:spLocks noGrp="1"/>
          </p:cNvSpPr>
          <p:nvPr>
            <p:ph type="ctrTitle" hasCustomPrompt="1"/>
          </p:nvPr>
        </p:nvSpPr>
        <p:spPr>
          <a:xfrm>
            <a:off x="5919979" y="1838318"/>
            <a:ext cx="5842430" cy="1450567"/>
          </a:xfrm>
          <a:noFill/>
        </p:spPr>
        <p:txBody>
          <a:bodyPr anchor="ctr">
            <a:normAutofit/>
          </a:bodyPr>
          <a:lstStyle>
            <a:lvl1pPr algn="ctr">
              <a:defRPr sz="4800" b="1" i="0">
                <a:solidFill>
                  <a:srgbClr val="1D4288"/>
                </a:solidFill>
              </a:defRPr>
            </a:lvl1pPr>
          </a:lstStyle>
          <a:p>
            <a:r>
              <a:rPr lang="en-US"/>
              <a:t>nTIDE Lunch &amp; Learn Webinar Series</a:t>
            </a:r>
          </a:p>
        </p:txBody>
      </p:sp>
      <p:sp>
        <p:nvSpPr>
          <p:cNvPr id="3" name="Subtitle 2">
            <a:extLst>
              <a:ext uri="{FF2B5EF4-FFF2-40B4-BE49-F238E27FC236}">
                <a16:creationId xmlns:a16="http://schemas.microsoft.com/office/drawing/2014/main" id="{0C5FBB6A-2C60-4860-9F73-B3B6C793E891}"/>
              </a:ext>
            </a:extLst>
          </p:cNvPr>
          <p:cNvSpPr>
            <a:spLocks noGrp="1"/>
          </p:cNvSpPr>
          <p:nvPr>
            <p:ph type="subTitle" idx="1" hasCustomPrompt="1"/>
          </p:nvPr>
        </p:nvSpPr>
        <p:spPr>
          <a:xfrm>
            <a:off x="5919979" y="3566596"/>
            <a:ext cx="5842431" cy="1467218"/>
          </a:xfrm>
        </p:spPr>
        <p:txBody>
          <a:bodyPr anchor="ctr">
            <a:normAutofit/>
          </a:bodyPr>
          <a:lstStyle>
            <a:lvl1pPr marL="0" indent="0" algn="ctr">
              <a:buNone/>
              <a:defRPr sz="1800" i="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Kessler Foundation, AUCD,</a:t>
            </a:r>
            <a:br>
              <a:rPr lang="en-US"/>
            </a:br>
            <a:r>
              <a:rPr lang="en-US"/>
              <a:t>University of New Hampshire Institute on Disability</a:t>
            </a:r>
            <a:br>
              <a:rPr lang="en-US"/>
            </a:br>
            <a:r>
              <a:rPr lang="en-US"/>
              <a:t>Episode #</a:t>
            </a:r>
            <a:br>
              <a:rPr lang="en-US"/>
            </a:br>
            <a:r>
              <a:rPr lang="en-US"/>
              <a:t>Date</a:t>
            </a:r>
          </a:p>
        </p:txBody>
      </p:sp>
      <p:sp>
        <p:nvSpPr>
          <p:cNvPr id="32" name="Rectangle 31">
            <a:extLst>
              <a:ext uri="{FF2B5EF4-FFF2-40B4-BE49-F238E27FC236}">
                <a16:creationId xmlns:a16="http://schemas.microsoft.com/office/drawing/2014/main" id="{294FA965-C0E9-41B4-83FD-463D87645777}"/>
              </a:ext>
            </a:extLst>
          </p:cNvPr>
          <p:cNvSpPr/>
          <p:nvPr/>
        </p:nvSpPr>
        <p:spPr>
          <a:xfrm>
            <a:off x="0" y="1117164"/>
            <a:ext cx="12192000" cy="180957"/>
          </a:xfrm>
          <a:prstGeom prst="rect">
            <a:avLst/>
          </a:prstGeom>
          <a:solidFill>
            <a:srgbClr val="F79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noFill/>
            </a:endParaRPr>
          </a:p>
        </p:txBody>
      </p:sp>
      <p:pic>
        <p:nvPicPr>
          <p:cNvPr id="48" name="Picture 47">
            <a:extLst>
              <a:ext uri="{FF2B5EF4-FFF2-40B4-BE49-F238E27FC236}">
                <a16:creationId xmlns:a16="http://schemas.microsoft.com/office/drawing/2014/main" id="{7484CDB2-6DCA-4531-81FD-4037CEDB66F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39580" y="1997822"/>
            <a:ext cx="5055752" cy="3035992"/>
          </a:xfrm>
          <a:prstGeom prst="rect">
            <a:avLst/>
          </a:prstGeom>
        </p:spPr>
      </p:pic>
      <p:pic>
        <p:nvPicPr>
          <p:cNvPr id="5" name="Picture 4" descr="Institute on Disability/UCED">
            <a:extLst>
              <a:ext uri="{FF2B5EF4-FFF2-40B4-BE49-F238E27FC236}">
                <a16:creationId xmlns:a16="http://schemas.microsoft.com/office/drawing/2014/main" id="{8C6F161C-69F2-4916-B6B8-F22E87F0C06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882844" y="5301149"/>
            <a:ext cx="2243496" cy="620541"/>
          </a:xfrm>
          <a:prstGeom prst="rect">
            <a:avLst/>
          </a:prstGeom>
        </p:spPr>
      </p:pic>
      <p:pic>
        <p:nvPicPr>
          <p:cNvPr id="7" name="Picture 6" descr="Kessler Foundation">
            <a:extLst>
              <a:ext uri="{FF2B5EF4-FFF2-40B4-BE49-F238E27FC236}">
                <a16:creationId xmlns:a16="http://schemas.microsoft.com/office/drawing/2014/main" id="{68BC836B-45DB-4DBC-978E-226027990BB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5848783" y="5340763"/>
            <a:ext cx="1915952" cy="541312"/>
          </a:xfrm>
          <a:prstGeom prst="rect">
            <a:avLst/>
          </a:prstGeom>
        </p:spPr>
      </p:pic>
      <p:pic>
        <p:nvPicPr>
          <p:cNvPr id="9" name="Picture 8" descr="A close up of a sign&#10;&#10;Description automatically generated">
            <a:extLst>
              <a:ext uri="{FF2B5EF4-FFF2-40B4-BE49-F238E27FC236}">
                <a16:creationId xmlns:a16="http://schemas.microsoft.com/office/drawing/2014/main" id="{AFD654AF-88F2-4AE1-A572-BA715FC5D4CC}"/>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0244449" y="5333180"/>
            <a:ext cx="1547470" cy="556479"/>
          </a:xfrm>
          <a:prstGeom prst="rect">
            <a:avLst/>
          </a:prstGeom>
        </p:spPr>
      </p:pic>
    </p:spTree>
    <p:extLst>
      <p:ext uri="{BB962C8B-B14F-4D97-AF65-F5344CB8AC3E}">
        <p14:creationId xmlns:p14="http://schemas.microsoft.com/office/powerpoint/2010/main" val="261011559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B0621-1D96-4F04-918C-8603F56AF9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99003CC-7A49-4CDF-ADA0-28F0B617798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a:extLst>
              <a:ext uri="{FF2B5EF4-FFF2-40B4-BE49-F238E27FC236}">
                <a16:creationId xmlns:a16="http://schemas.microsoft.com/office/drawing/2014/main" id="{FF8E1FF5-4DEF-4AB7-A056-C283CAF34047}"/>
              </a:ext>
            </a:extLst>
          </p:cNvPr>
          <p:cNvSpPr>
            <a:spLocks noGrp="1"/>
          </p:cNvSpPr>
          <p:nvPr>
            <p:ph type="dt" sz="half" idx="10"/>
          </p:nvPr>
        </p:nvSpPr>
        <p:spPr/>
        <p:txBody>
          <a:bodyPr/>
          <a:lstStyle/>
          <a:p>
            <a:r>
              <a:rPr lang="en-US"/>
              <a:t>#nTIDE</a:t>
            </a:r>
          </a:p>
        </p:txBody>
      </p:sp>
      <p:sp>
        <p:nvSpPr>
          <p:cNvPr id="11" name="Footer Placeholder 10">
            <a:extLst>
              <a:ext uri="{FF2B5EF4-FFF2-40B4-BE49-F238E27FC236}">
                <a16:creationId xmlns:a16="http://schemas.microsoft.com/office/drawing/2014/main" id="{8242BBB1-942C-4DBA-B132-88195F17E2FA}"/>
              </a:ext>
            </a:extLst>
          </p:cNvPr>
          <p:cNvSpPr>
            <a:spLocks noGrp="1"/>
          </p:cNvSpPr>
          <p:nvPr>
            <p:ph type="ftr" sz="quarter" idx="11"/>
          </p:nvPr>
        </p:nvSpPr>
        <p:spPr/>
        <p:txBody>
          <a:bodyPr/>
          <a:lstStyle/>
          <a:p>
            <a:endParaRPr lang="en-US"/>
          </a:p>
        </p:txBody>
      </p:sp>
      <p:sp>
        <p:nvSpPr>
          <p:cNvPr id="12" name="Slide Number Placeholder 11">
            <a:extLst>
              <a:ext uri="{FF2B5EF4-FFF2-40B4-BE49-F238E27FC236}">
                <a16:creationId xmlns:a16="http://schemas.microsoft.com/office/drawing/2014/main" id="{15075F1E-16B5-4FF2-B83E-939969ACCDA0}"/>
              </a:ext>
            </a:extLst>
          </p:cNvPr>
          <p:cNvSpPr>
            <a:spLocks noGrp="1"/>
          </p:cNvSpPr>
          <p:nvPr>
            <p:ph type="sldNum" sz="quarter" idx="12"/>
          </p:nvPr>
        </p:nvSpPr>
        <p:spPr/>
        <p:txBody>
          <a:bodyPr/>
          <a:lstStyle/>
          <a:p>
            <a:fld id="{9C637C1D-740A-4EE7-9AC7-DE15DA94B719}" type="slidenum">
              <a:rPr lang="en-US" smtClean="0"/>
              <a:t>‹#›</a:t>
            </a:fld>
            <a:endParaRPr lang="en-US"/>
          </a:p>
        </p:txBody>
      </p:sp>
    </p:spTree>
    <p:extLst>
      <p:ext uri="{BB962C8B-B14F-4D97-AF65-F5344CB8AC3E}">
        <p14:creationId xmlns:p14="http://schemas.microsoft.com/office/powerpoint/2010/main" val="369486622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95081-23F6-4139-8C00-ECCB7C539CA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2BF1E0A-C434-4FFB-8EF8-2F51B4F0734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8" name="Date Placeholder 3">
            <a:extLst>
              <a:ext uri="{FF2B5EF4-FFF2-40B4-BE49-F238E27FC236}">
                <a16:creationId xmlns:a16="http://schemas.microsoft.com/office/drawing/2014/main" id="{DAD3E6A9-73CA-423C-BCCA-C95DFBBDE31E}"/>
              </a:ext>
            </a:extLst>
          </p:cNvPr>
          <p:cNvSpPr>
            <a:spLocks noGrp="1"/>
          </p:cNvSpPr>
          <p:nvPr>
            <p:ph type="dt" sz="half" idx="2"/>
          </p:nvPr>
        </p:nvSpPr>
        <p:spPr>
          <a:xfrm>
            <a:off x="838200" y="6356350"/>
            <a:ext cx="2743200" cy="358775"/>
          </a:xfrm>
          <a:prstGeom prst="rect">
            <a:avLst/>
          </a:prstGeom>
        </p:spPr>
        <p:txBody>
          <a:bodyPr vert="horz" lIns="91440" tIns="45720" rIns="91440" bIns="45720" rtlCol="0" anchor="ctr"/>
          <a:lstStyle>
            <a:lvl1pPr algn="l">
              <a:defRPr sz="1400">
                <a:solidFill>
                  <a:schemeClr val="bg1"/>
                </a:solidFill>
              </a:defRPr>
            </a:lvl1pPr>
          </a:lstStyle>
          <a:p>
            <a:r>
              <a:rPr lang="en-US"/>
              <a:t>#nTIDE</a:t>
            </a:r>
          </a:p>
        </p:txBody>
      </p:sp>
      <p:sp>
        <p:nvSpPr>
          <p:cNvPr id="9" name="Footer Placeholder 4">
            <a:extLst>
              <a:ext uri="{FF2B5EF4-FFF2-40B4-BE49-F238E27FC236}">
                <a16:creationId xmlns:a16="http://schemas.microsoft.com/office/drawing/2014/main" id="{B1D76EF2-5255-459D-95EA-A80C0ABD2C14}"/>
              </a:ext>
            </a:extLst>
          </p:cNvPr>
          <p:cNvSpPr>
            <a:spLocks noGrp="1"/>
          </p:cNvSpPr>
          <p:nvPr>
            <p:ph type="ftr" sz="quarter" idx="3"/>
          </p:nvPr>
        </p:nvSpPr>
        <p:spPr>
          <a:xfrm>
            <a:off x="4038600" y="6356350"/>
            <a:ext cx="4114800" cy="358775"/>
          </a:xfrm>
          <a:prstGeom prst="rect">
            <a:avLst/>
          </a:prstGeom>
        </p:spPr>
        <p:txBody>
          <a:bodyPr vert="horz" lIns="91440" tIns="45720" rIns="91440" bIns="45720" rtlCol="0" anchor="ctr"/>
          <a:lstStyle>
            <a:lvl1pPr algn="ctr">
              <a:defRPr sz="1400" b="0">
                <a:solidFill>
                  <a:schemeClr val="bg1"/>
                </a:solidFill>
              </a:defRPr>
            </a:lvl1pPr>
          </a:lstStyle>
          <a:p>
            <a:endParaRPr lang="en-US"/>
          </a:p>
        </p:txBody>
      </p:sp>
      <p:sp>
        <p:nvSpPr>
          <p:cNvPr id="10" name="Slide Number Placeholder 5">
            <a:extLst>
              <a:ext uri="{FF2B5EF4-FFF2-40B4-BE49-F238E27FC236}">
                <a16:creationId xmlns:a16="http://schemas.microsoft.com/office/drawing/2014/main" id="{9725EFF7-C806-4E22-844C-F7D878D0F37A}"/>
              </a:ext>
            </a:extLst>
          </p:cNvPr>
          <p:cNvSpPr>
            <a:spLocks noGrp="1"/>
          </p:cNvSpPr>
          <p:nvPr>
            <p:ph type="sldNum" sz="quarter" idx="4"/>
          </p:nvPr>
        </p:nvSpPr>
        <p:spPr>
          <a:xfrm>
            <a:off x="8610600" y="6356350"/>
            <a:ext cx="2743200" cy="358775"/>
          </a:xfrm>
          <a:prstGeom prst="rect">
            <a:avLst/>
          </a:prstGeom>
        </p:spPr>
        <p:txBody>
          <a:bodyPr vert="horz" lIns="91440" tIns="45720" rIns="91440" bIns="45720" rtlCol="0" anchor="ctr"/>
          <a:lstStyle>
            <a:lvl1pPr algn="r">
              <a:defRPr sz="1400">
                <a:solidFill>
                  <a:schemeClr val="bg1"/>
                </a:solidFill>
              </a:defRPr>
            </a:lvl1pPr>
          </a:lstStyle>
          <a:p>
            <a:fld id="{9C637C1D-740A-4EE7-9AC7-DE15DA94B719}" type="slidenum">
              <a:rPr lang="en-US" smtClean="0"/>
              <a:t>‹#›</a:t>
            </a:fld>
            <a:endParaRPr lang="en-US"/>
          </a:p>
        </p:txBody>
      </p:sp>
    </p:spTree>
    <p:extLst>
      <p:ext uri="{BB962C8B-B14F-4D97-AF65-F5344CB8AC3E}">
        <p14:creationId xmlns:p14="http://schemas.microsoft.com/office/powerpoint/2010/main" val="196233294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AC03B-0D8F-410F-943A-4BF8A5C1618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D97028F-0211-4056-81C6-93FA13B78DD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A813791-527E-4EF2-8983-F16C2C0C8FB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a:extLst>
              <a:ext uri="{FF2B5EF4-FFF2-40B4-BE49-F238E27FC236}">
                <a16:creationId xmlns:a16="http://schemas.microsoft.com/office/drawing/2014/main" id="{27808E6A-B4F2-40A2-9CA5-FB6C51527F21}"/>
              </a:ext>
            </a:extLst>
          </p:cNvPr>
          <p:cNvSpPr>
            <a:spLocks noGrp="1"/>
          </p:cNvSpPr>
          <p:nvPr>
            <p:ph type="dt" sz="half" idx="10"/>
          </p:nvPr>
        </p:nvSpPr>
        <p:spPr>
          <a:xfrm>
            <a:off x="838200" y="6356350"/>
            <a:ext cx="2743200" cy="365125"/>
          </a:xfrm>
          <a:prstGeom prst="rect">
            <a:avLst/>
          </a:prstGeom>
        </p:spPr>
        <p:txBody>
          <a:bodyPr vert="horz" lIns="91440" tIns="45720" rIns="91440" bIns="45720" rtlCol="0" anchor="ctr"/>
          <a:lstStyle>
            <a:lvl1pPr algn="l">
              <a:defRPr sz="1400">
                <a:solidFill>
                  <a:schemeClr val="bg1"/>
                </a:solidFill>
              </a:defRPr>
            </a:lvl1pPr>
          </a:lstStyle>
          <a:p>
            <a:r>
              <a:rPr lang="en-US"/>
              <a:t>#nTIDE</a:t>
            </a:r>
          </a:p>
        </p:txBody>
      </p:sp>
      <p:sp>
        <p:nvSpPr>
          <p:cNvPr id="9" name="Footer Placeholder 4">
            <a:extLst>
              <a:ext uri="{FF2B5EF4-FFF2-40B4-BE49-F238E27FC236}">
                <a16:creationId xmlns:a16="http://schemas.microsoft.com/office/drawing/2014/main" id="{CDB3228C-6597-4D0F-A65C-65209EFAE2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400" b="0">
                <a:solidFill>
                  <a:schemeClr val="bg1"/>
                </a:solidFill>
              </a:defRPr>
            </a:lvl1pPr>
          </a:lstStyle>
          <a:p>
            <a:endParaRPr lang="en-US"/>
          </a:p>
        </p:txBody>
      </p:sp>
      <p:sp>
        <p:nvSpPr>
          <p:cNvPr id="10" name="Slide Number Placeholder 5">
            <a:extLst>
              <a:ext uri="{FF2B5EF4-FFF2-40B4-BE49-F238E27FC236}">
                <a16:creationId xmlns:a16="http://schemas.microsoft.com/office/drawing/2014/main" id="{70AF7B83-AAA0-4BEB-9A52-BFE15E0B1AA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400">
                <a:solidFill>
                  <a:schemeClr val="bg1"/>
                </a:solidFill>
              </a:defRPr>
            </a:lvl1pPr>
          </a:lstStyle>
          <a:p>
            <a:fld id="{9C637C1D-740A-4EE7-9AC7-DE15DA94B719}" type="slidenum">
              <a:rPr lang="en-US" smtClean="0"/>
              <a:t>‹#›</a:t>
            </a:fld>
            <a:endParaRPr lang="en-US"/>
          </a:p>
        </p:txBody>
      </p:sp>
    </p:spTree>
    <p:extLst>
      <p:ext uri="{BB962C8B-B14F-4D97-AF65-F5344CB8AC3E}">
        <p14:creationId xmlns:p14="http://schemas.microsoft.com/office/powerpoint/2010/main" val="292620585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1EDA1-74ED-4E4D-80F0-EEFC99BA865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7686FCE-64FB-4BEE-9C50-6EC8E88C74C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91278D2-C1B9-49BD-A074-CBA66AD2C4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63E0751-E261-4C41-B61C-2D90B2C6C4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5CA9DB7-3899-4BF3-8781-0A485D5F6B6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3">
            <a:extLst>
              <a:ext uri="{FF2B5EF4-FFF2-40B4-BE49-F238E27FC236}">
                <a16:creationId xmlns:a16="http://schemas.microsoft.com/office/drawing/2014/main" id="{394AEF92-4B35-4CF3-831A-94880B42DB0B}"/>
              </a:ext>
            </a:extLst>
          </p:cNvPr>
          <p:cNvSpPr>
            <a:spLocks noGrp="1"/>
          </p:cNvSpPr>
          <p:nvPr>
            <p:ph type="dt" sz="half" idx="10"/>
          </p:nvPr>
        </p:nvSpPr>
        <p:spPr>
          <a:xfrm>
            <a:off x="838200" y="6356350"/>
            <a:ext cx="2743200" cy="365125"/>
          </a:xfrm>
          <a:prstGeom prst="rect">
            <a:avLst/>
          </a:prstGeom>
        </p:spPr>
        <p:txBody>
          <a:bodyPr vert="horz" lIns="91440" tIns="45720" rIns="91440" bIns="45720" rtlCol="0" anchor="ctr"/>
          <a:lstStyle>
            <a:lvl1pPr algn="l">
              <a:defRPr sz="1400">
                <a:solidFill>
                  <a:schemeClr val="bg1"/>
                </a:solidFill>
              </a:defRPr>
            </a:lvl1pPr>
          </a:lstStyle>
          <a:p>
            <a:r>
              <a:rPr lang="en-US"/>
              <a:t>#nTIDE</a:t>
            </a:r>
          </a:p>
        </p:txBody>
      </p:sp>
      <p:sp>
        <p:nvSpPr>
          <p:cNvPr id="11" name="Footer Placeholder 4">
            <a:extLst>
              <a:ext uri="{FF2B5EF4-FFF2-40B4-BE49-F238E27FC236}">
                <a16:creationId xmlns:a16="http://schemas.microsoft.com/office/drawing/2014/main" id="{0C83B1EB-A1D1-47BB-9D2A-1E5C47374701}"/>
              </a:ext>
            </a:extLst>
          </p:cNvPr>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lvl1pPr algn="ctr">
              <a:defRPr sz="1400" b="0">
                <a:solidFill>
                  <a:schemeClr val="bg1"/>
                </a:solidFill>
              </a:defRPr>
            </a:lvl1pPr>
          </a:lstStyle>
          <a:p>
            <a:endParaRPr lang="en-US"/>
          </a:p>
        </p:txBody>
      </p:sp>
      <p:sp>
        <p:nvSpPr>
          <p:cNvPr id="12" name="Slide Number Placeholder 5">
            <a:extLst>
              <a:ext uri="{FF2B5EF4-FFF2-40B4-BE49-F238E27FC236}">
                <a16:creationId xmlns:a16="http://schemas.microsoft.com/office/drawing/2014/main" id="{18FED95D-B791-4756-A36A-C7B38FFB1F80}"/>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lvl1pPr algn="r">
              <a:defRPr sz="1400">
                <a:solidFill>
                  <a:schemeClr val="bg1"/>
                </a:solidFill>
              </a:defRPr>
            </a:lvl1pPr>
          </a:lstStyle>
          <a:p>
            <a:fld id="{9C637C1D-740A-4EE7-9AC7-DE15DA94B719}" type="slidenum">
              <a:rPr lang="en-US" smtClean="0"/>
              <a:t>‹#›</a:t>
            </a:fld>
            <a:endParaRPr lang="en-US"/>
          </a:p>
        </p:txBody>
      </p:sp>
    </p:spTree>
    <p:extLst>
      <p:ext uri="{BB962C8B-B14F-4D97-AF65-F5344CB8AC3E}">
        <p14:creationId xmlns:p14="http://schemas.microsoft.com/office/powerpoint/2010/main" val="191263373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53EB3-36B3-417A-B97B-092F4642E215}"/>
              </a:ext>
            </a:extLst>
          </p:cNvPr>
          <p:cNvSpPr>
            <a:spLocks noGrp="1"/>
          </p:cNvSpPr>
          <p:nvPr>
            <p:ph type="title"/>
          </p:nvPr>
        </p:nvSpPr>
        <p:spPr/>
        <p:txBody>
          <a:bodyPr/>
          <a:lstStyle/>
          <a:p>
            <a:r>
              <a:rPr lang="en-US"/>
              <a:t>Click to edit Master title style</a:t>
            </a:r>
          </a:p>
        </p:txBody>
      </p:sp>
      <p:sp>
        <p:nvSpPr>
          <p:cNvPr id="6" name="Date Placeholder 3">
            <a:extLst>
              <a:ext uri="{FF2B5EF4-FFF2-40B4-BE49-F238E27FC236}">
                <a16:creationId xmlns:a16="http://schemas.microsoft.com/office/drawing/2014/main" id="{4133FA6F-9949-4137-AA26-A9C1F3C72D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400">
                <a:solidFill>
                  <a:schemeClr val="bg1"/>
                </a:solidFill>
              </a:defRPr>
            </a:lvl1pPr>
          </a:lstStyle>
          <a:p>
            <a:r>
              <a:rPr lang="en-US"/>
              <a:t>#nTIDE</a:t>
            </a:r>
          </a:p>
        </p:txBody>
      </p:sp>
      <p:sp>
        <p:nvSpPr>
          <p:cNvPr id="7" name="Footer Placeholder 4">
            <a:extLst>
              <a:ext uri="{FF2B5EF4-FFF2-40B4-BE49-F238E27FC236}">
                <a16:creationId xmlns:a16="http://schemas.microsoft.com/office/drawing/2014/main" id="{D657E03C-4682-477A-ADE9-21CD5F7594D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400" b="0">
                <a:solidFill>
                  <a:schemeClr val="bg1"/>
                </a:solidFill>
              </a:defRPr>
            </a:lvl1pPr>
          </a:lstStyle>
          <a:p>
            <a:endParaRPr lang="en-US"/>
          </a:p>
        </p:txBody>
      </p:sp>
      <p:sp>
        <p:nvSpPr>
          <p:cNvPr id="8" name="Slide Number Placeholder 5">
            <a:extLst>
              <a:ext uri="{FF2B5EF4-FFF2-40B4-BE49-F238E27FC236}">
                <a16:creationId xmlns:a16="http://schemas.microsoft.com/office/drawing/2014/main" id="{1115F16B-6A99-4978-B68A-34F59F34ADE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400">
                <a:solidFill>
                  <a:schemeClr val="bg1"/>
                </a:solidFill>
              </a:defRPr>
            </a:lvl1pPr>
          </a:lstStyle>
          <a:p>
            <a:fld id="{9C637C1D-740A-4EE7-9AC7-DE15DA94B719}" type="slidenum">
              <a:rPr lang="en-US" smtClean="0"/>
              <a:t>‹#›</a:t>
            </a:fld>
            <a:endParaRPr lang="en-US"/>
          </a:p>
        </p:txBody>
      </p:sp>
    </p:spTree>
    <p:extLst>
      <p:ext uri="{BB962C8B-B14F-4D97-AF65-F5344CB8AC3E}">
        <p14:creationId xmlns:p14="http://schemas.microsoft.com/office/powerpoint/2010/main" val="4136416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1EDA1-74ED-4E4D-80F0-EEFC99BA865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7686FCE-64FB-4BEE-9C50-6EC8E88C74C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91278D2-C1B9-49BD-A074-CBA66AD2C4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63E0751-E261-4C41-B61C-2D90B2C6C4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5CA9DB7-3899-4BF3-8781-0A485D5F6B6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3">
            <a:extLst>
              <a:ext uri="{FF2B5EF4-FFF2-40B4-BE49-F238E27FC236}">
                <a16:creationId xmlns:a16="http://schemas.microsoft.com/office/drawing/2014/main" id="{394AEF92-4B35-4CF3-831A-94880B42DB0B}"/>
              </a:ext>
            </a:extLst>
          </p:cNvPr>
          <p:cNvSpPr>
            <a:spLocks noGrp="1"/>
          </p:cNvSpPr>
          <p:nvPr>
            <p:ph type="dt" sz="half" idx="10"/>
          </p:nvPr>
        </p:nvSpPr>
        <p:spPr>
          <a:xfrm>
            <a:off x="838200" y="6356350"/>
            <a:ext cx="2743200" cy="365125"/>
          </a:xfrm>
          <a:prstGeom prst="rect">
            <a:avLst/>
          </a:prstGeom>
        </p:spPr>
        <p:txBody>
          <a:bodyPr vert="horz" lIns="91440" tIns="45720" rIns="91440" bIns="45720" rtlCol="0" anchor="ctr"/>
          <a:lstStyle>
            <a:lvl1pPr algn="l">
              <a:defRPr sz="1400">
                <a:solidFill>
                  <a:schemeClr val="bg1"/>
                </a:solidFill>
              </a:defRPr>
            </a:lvl1pPr>
          </a:lstStyle>
          <a:p>
            <a:r>
              <a:rPr lang="en-US"/>
              <a:t>#nTIDE</a:t>
            </a:r>
          </a:p>
        </p:txBody>
      </p:sp>
      <p:sp>
        <p:nvSpPr>
          <p:cNvPr id="11" name="Footer Placeholder 4">
            <a:extLst>
              <a:ext uri="{FF2B5EF4-FFF2-40B4-BE49-F238E27FC236}">
                <a16:creationId xmlns:a16="http://schemas.microsoft.com/office/drawing/2014/main" id="{0C83B1EB-A1D1-47BB-9D2A-1E5C47374701}"/>
              </a:ext>
            </a:extLst>
          </p:cNvPr>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lvl1pPr algn="ctr">
              <a:defRPr sz="1400" b="0">
                <a:solidFill>
                  <a:schemeClr val="bg1"/>
                </a:solidFill>
              </a:defRPr>
            </a:lvl1pPr>
          </a:lstStyle>
          <a:p>
            <a:endParaRPr lang="en-US"/>
          </a:p>
        </p:txBody>
      </p:sp>
      <p:sp>
        <p:nvSpPr>
          <p:cNvPr id="12" name="Slide Number Placeholder 5">
            <a:extLst>
              <a:ext uri="{FF2B5EF4-FFF2-40B4-BE49-F238E27FC236}">
                <a16:creationId xmlns:a16="http://schemas.microsoft.com/office/drawing/2014/main" id="{18FED95D-B791-4756-A36A-C7B38FFB1F80}"/>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lvl1pPr algn="r">
              <a:defRPr sz="1400">
                <a:solidFill>
                  <a:schemeClr val="bg1"/>
                </a:solidFill>
              </a:defRPr>
            </a:lvl1pPr>
          </a:lstStyle>
          <a:p>
            <a:fld id="{9C637C1D-740A-4EE7-9AC7-DE15DA94B719}" type="slidenum">
              <a:rPr lang="en-US" smtClean="0"/>
              <a:t>‹#›</a:t>
            </a:fld>
            <a:endParaRPr lang="en-US"/>
          </a:p>
        </p:txBody>
      </p:sp>
    </p:spTree>
    <p:extLst>
      <p:ext uri="{BB962C8B-B14F-4D97-AF65-F5344CB8AC3E}">
        <p14:creationId xmlns:p14="http://schemas.microsoft.com/office/powerpoint/2010/main" val="417060028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7EBC40F5-17E0-4456-8659-FF531506DB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400">
                <a:solidFill>
                  <a:schemeClr val="bg1"/>
                </a:solidFill>
              </a:defRPr>
            </a:lvl1pPr>
          </a:lstStyle>
          <a:p>
            <a:r>
              <a:rPr lang="en-US"/>
              <a:t>#nTIDE</a:t>
            </a:r>
          </a:p>
        </p:txBody>
      </p:sp>
      <p:sp>
        <p:nvSpPr>
          <p:cNvPr id="6" name="Footer Placeholder 4">
            <a:extLst>
              <a:ext uri="{FF2B5EF4-FFF2-40B4-BE49-F238E27FC236}">
                <a16:creationId xmlns:a16="http://schemas.microsoft.com/office/drawing/2014/main" id="{A3FF5BCE-2844-4AFF-8CDC-F83CF5AC058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400" b="0">
                <a:solidFill>
                  <a:schemeClr val="bg1"/>
                </a:solidFill>
              </a:defRPr>
            </a:lvl1pPr>
          </a:lstStyle>
          <a:p>
            <a:endParaRPr lang="en-US"/>
          </a:p>
        </p:txBody>
      </p:sp>
      <p:sp>
        <p:nvSpPr>
          <p:cNvPr id="7" name="Slide Number Placeholder 5">
            <a:extLst>
              <a:ext uri="{FF2B5EF4-FFF2-40B4-BE49-F238E27FC236}">
                <a16:creationId xmlns:a16="http://schemas.microsoft.com/office/drawing/2014/main" id="{8EFCD86D-2E58-446B-AD12-C62A689247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400">
                <a:solidFill>
                  <a:schemeClr val="bg1"/>
                </a:solidFill>
              </a:defRPr>
            </a:lvl1pPr>
          </a:lstStyle>
          <a:p>
            <a:fld id="{9C637C1D-740A-4EE7-9AC7-DE15DA94B719}" type="slidenum">
              <a:rPr lang="en-US" smtClean="0"/>
              <a:t>‹#›</a:t>
            </a:fld>
            <a:endParaRPr lang="en-US"/>
          </a:p>
        </p:txBody>
      </p:sp>
    </p:spTree>
    <p:extLst>
      <p:ext uri="{BB962C8B-B14F-4D97-AF65-F5344CB8AC3E}">
        <p14:creationId xmlns:p14="http://schemas.microsoft.com/office/powerpoint/2010/main" val="80987281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5682B-617A-402D-B8EB-681C1542BC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A25C791-5743-4AD2-A39C-E4D6AAF13D9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AEAA6CF-4382-4AF5-B1F0-C0D5FC0650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3">
            <a:extLst>
              <a:ext uri="{FF2B5EF4-FFF2-40B4-BE49-F238E27FC236}">
                <a16:creationId xmlns:a16="http://schemas.microsoft.com/office/drawing/2014/main" id="{9CD9E96F-A4F0-42DA-B7BB-1AE6CA1DF14A}"/>
              </a:ext>
            </a:extLst>
          </p:cNvPr>
          <p:cNvSpPr>
            <a:spLocks noGrp="1"/>
          </p:cNvSpPr>
          <p:nvPr>
            <p:ph type="dt" sz="half" idx="10"/>
          </p:nvPr>
        </p:nvSpPr>
        <p:spPr>
          <a:xfrm>
            <a:off x="838200" y="6356350"/>
            <a:ext cx="2743200" cy="365125"/>
          </a:xfrm>
          <a:prstGeom prst="rect">
            <a:avLst/>
          </a:prstGeom>
        </p:spPr>
        <p:txBody>
          <a:bodyPr vert="horz" lIns="91440" tIns="45720" rIns="91440" bIns="45720" rtlCol="0" anchor="ctr"/>
          <a:lstStyle>
            <a:lvl1pPr algn="l">
              <a:defRPr sz="1400">
                <a:solidFill>
                  <a:schemeClr val="bg1"/>
                </a:solidFill>
              </a:defRPr>
            </a:lvl1pPr>
          </a:lstStyle>
          <a:p>
            <a:r>
              <a:rPr lang="en-US"/>
              <a:t>#nTIDE</a:t>
            </a:r>
          </a:p>
        </p:txBody>
      </p:sp>
      <p:sp>
        <p:nvSpPr>
          <p:cNvPr id="9" name="Footer Placeholder 4">
            <a:extLst>
              <a:ext uri="{FF2B5EF4-FFF2-40B4-BE49-F238E27FC236}">
                <a16:creationId xmlns:a16="http://schemas.microsoft.com/office/drawing/2014/main" id="{DAA3998E-EF43-4811-AC4E-2AB0765334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400" b="0">
                <a:solidFill>
                  <a:schemeClr val="bg1"/>
                </a:solidFill>
              </a:defRPr>
            </a:lvl1pPr>
          </a:lstStyle>
          <a:p>
            <a:endParaRPr lang="en-US"/>
          </a:p>
        </p:txBody>
      </p:sp>
      <p:sp>
        <p:nvSpPr>
          <p:cNvPr id="10" name="Slide Number Placeholder 5">
            <a:extLst>
              <a:ext uri="{FF2B5EF4-FFF2-40B4-BE49-F238E27FC236}">
                <a16:creationId xmlns:a16="http://schemas.microsoft.com/office/drawing/2014/main" id="{228769E3-2397-46AB-A4E0-E82900D861D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400">
                <a:solidFill>
                  <a:schemeClr val="bg1"/>
                </a:solidFill>
              </a:defRPr>
            </a:lvl1pPr>
          </a:lstStyle>
          <a:p>
            <a:fld id="{9C637C1D-740A-4EE7-9AC7-DE15DA94B719}" type="slidenum">
              <a:rPr lang="en-US" smtClean="0"/>
              <a:t>‹#›</a:t>
            </a:fld>
            <a:endParaRPr lang="en-US"/>
          </a:p>
        </p:txBody>
      </p:sp>
    </p:spTree>
    <p:extLst>
      <p:ext uri="{BB962C8B-B14F-4D97-AF65-F5344CB8AC3E}">
        <p14:creationId xmlns:p14="http://schemas.microsoft.com/office/powerpoint/2010/main" val="123983203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7770B-F7B7-4153-B0D7-43F680FF0D3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B92E431-C5AF-4617-A7C7-ABEE5F93200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3B4D63DA-531B-462F-B9CC-705DEEAD1A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3">
            <a:extLst>
              <a:ext uri="{FF2B5EF4-FFF2-40B4-BE49-F238E27FC236}">
                <a16:creationId xmlns:a16="http://schemas.microsoft.com/office/drawing/2014/main" id="{9752C9FF-B664-45CD-B1D6-7C85CCA0E199}"/>
              </a:ext>
            </a:extLst>
          </p:cNvPr>
          <p:cNvSpPr>
            <a:spLocks noGrp="1"/>
          </p:cNvSpPr>
          <p:nvPr>
            <p:ph type="dt" sz="half" idx="10"/>
          </p:nvPr>
        </p:nvSpPr>
        <p:spPr>
          <a:xfrm>
            <a:off x="838200" y="6356350"/>
            <a:ext cx="2743200" cy="365125"/>
          </a:xfrm>
          <a:prstGeom prst="rect">
            <a:avLst/>
          </a:prstGeom>
        </p:spPr>
        <p:txBody>
          <a:bodyPr vert="horz" lIns="91440" tIns="45720" rIns="91440" bIns="45720" rtlCol="0" anchor="ctr"/>
          <a:lstStyle>
            <a:lvl1pPr algn="l">
              <a:defRPr sz="1400">
                <a:solidFill>
                  <a:schemeClr val="bg1"/>
                </a:solidFill>
              </a:defRPr>
            </a:lvl1pPr>
          </a:lstStyle>
          <a:p>
            <a:r>
              <a:rPr lang="en-US"/>
              <a:t>#nTIDE</a:t>
            </a:r>
          </a:p>
        </p:txBody>
      </p:sp>
      <p:sp>
        <p:nvSpPr>
          <p:cNvPr id="9" name="Footer Placeholder 4">
            <a:extLst>
              <a:ext uri="{FF2B5EF4-FFF2-40B4-BE49-F238E27FC236}">
                <a16:creationId xmlns:a16="http://schemas.microsoft.com/office/drawing/2014/main" id="{B59CE466-E188-4443-8905-2A42E4F282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400" b="0">
                <a:solidFill>
                  <a:schemeClr val="bg1"/>
                </a:solidFill>
              </a:defRPr>
            </a:lvl1pPr>
          </a:lstStyle>
          <a:p>
            <a:endParaRPr lang="en-US"/>
          </a:p>
        </p:txBody>
      </p:sp>
      <p:sp>
        <p:nvSpPr>
          <p:cNvPr id="10" name="Slide Number Placeholder 5">
            <a:extLst>
              <a:ext uri="{FF2B5EF4-FFF2-40B4-BE49-F238E27FC236}">
                <a16:creationId xmlns:a16="http://schemas.microsoft.com/office/drawing/2014/main" id="{4F6CC2A3-9F62-4500-907F-D7B351332B5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400">
                <a:solidFill>
                  <a:schemeClr val="bg1"/>
                </a:solidFill>
              </a:defRPr>
            </a:lvl1pPr>
          </a:lstStyle>
          <a:p>
            <a:fld id="{9C637C1D-740A-4EE7-9AC7-DE15DA94B719}" type="slidenum">
              <a:rPr lang="en-US" smtClean="0"/>
              <a:t>‹#›</a:t>
            </a:fld>
            <a:endParaRPr lang="en-US"/>
          </a:p>
        </p:txBody>
      </p:sp>
    </p:spTree>
    <p:extLst>
      <p:ext uri="{BB962C8B-B14F-4D97-AF65-F5344CB8AC3E}">
        <p14:creationId xmlns:p14="http://schemas.microsoft.com/office/powerpoint/2010/main" val="162166109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78AC1-4F2E-4DBF-8C30-0835870AFBE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3CF65C-6ACE-4F71-9F4C-024B6F5622A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A7FF8A39-33C1-481C-B7F8-84E06D4F50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400">
                <a:solidFill>
                  <a:schemeClr val="bg1"/>
                </a:solidFill>
              </a:defRPr>
            </a:lvl1pPr>
          </a:lstStyle>
          <a:p>
            <a:r>
              <a:rPr lang="en-US"/>
              <a:t>#nTIDE</a:t>
            </a:r>
          </a:p>
        </p:txBody>
      </p:sp>
      <p:sp>
        <p:nvSpPr>
          <p:cNvPr id="8" name="Footer Placeholder 4">
            <a:extLst>
              <a:ext uri="{FF2B5EF4-FFF2-40B4-BE49-F238E27FC236}">
                <a16:creationId xmlns:a16="http://schemas.microsoft.com/office/drawing/2014/main" id="{B089AE88-9060-41BC-AFA1-8C5A3BB09B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400" b="0">
                <a:solidFill>
                  <a:schemeClr val="bg1"/>
                </a:solidFill>
              </a:defRPr>
            </a:lvl1pPr>
          </a:lstStyle>
          <a:p>
            <a:endParaRPr lang="en-US"/>
          </a:p>
        </p:txBody>
      </p:sp>
      <p:sp>
        <p:nvSpPr>
          <p:cNvPr id="9" name="Slide Number Placeholder 5">
            <a:extLst>
              <a:ext uri="{FF2B5EF4-FFF2-40B4-BE49-F238E27FC236}">
                <a16:creationId xmlns:a16="http://schemas.microsoft.com/office/drawing/2014/main" id="{B4DB17F2-7B46-454B-9E36-28EE527099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400">
                <a:solidFill>
                  <a:schemeClr val="bg1"/>
                </a:solidFill>
              </a:defRPr>
            </a:lvl1pPr>
          </a:lstStyle>
          <a:p>
            <a:fld id="{9C637C1D-740A-4EE7-9AC7-DE15DA94B719}" type="slidenum">
              <a:rPr lang="en-US" smtClean="0"/>
              <a:t>‹#›</a:t>
            </a:fld>
            <a:endParaRPr lang="en-US"/>
          </a:p>
        </p:txBody>
      </p:sp>
    </p:spTree>
    <p:extLst>
      <p:ext uri="{BB962C8B-B14F-4D97-AF65-F5344CB8AC3E}">
        <p14:creationId xmlns:p14="http://schemas.microsoft.com/office/powerpoint/2010/main" val="323100970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0FB0C3C-69E4-4835-9CE0-2BB8EDF128C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001A30-B2A6-4318-8CC9-9BF403D57EE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A3DEBDE7-BFB6-4A4E-90BF-5C5891255F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400">
                <a:solidFill>
                  <a:schemeClr val="bg1"/>
                </a:solidFill>
              </a:defRPr>
            </a:lvl1pPr>
          </a:lstStyle>
          <a:p>
            <a:r>
              <a:rPr lang="en-US"/>
              <a:t>#nTIDE</a:t>
            </a:r>
          </a:p>
        </p:txBody>
      </p:sp>
      <p:sp>
        <p:nvSpPr>
          <p:cNvPr id="8" name="Footer Placeholder 4">
            <a:extLst>
              <a:ext uri="{FF2B5EF4-FFF2-40B4-BE49-F238E27FC236}">
                <a16:creationId xmlns:a16="http://schemas.microsoft.com/office/drawing/2014/main" id="{94E2D06C-60D1-4D03-9DB3-533D4FA82B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400" b="0">
                <a:solidFill>
                  <a:schemeClr val="bg1"/>
                </a:solidFill>
              </a:defRPr>
            </a:lvl1pPr>
          </a:lstStyle>
          <a:p>
            <a:endParaRPr lang="en-US"/>
          </a:p>
        </p:txBody>
      </p:sp>
      <p:sp>
        <p:nvSpPr>
          <p:cNvPr id="9" name="Slide Number Placeholder 5">
            <a:extLst>
              <a:ext uri="{FF2B5EF4-FFF2-40B4-BE49-F238E27FC236}">
                <a16:creationId xmlns:a16="http://schemas.microsoft.com/office/drawing/2014/main" id="{690D75C5-E0DE-4E44-9C22-3219A4C79B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400">
                <a:solidFill>
                  <a:schemeClr val="bg1"/>
                </a:solidFill>
              </a:defRPr>
            </a:lvl1pPr>
          </a:lstStyle>
          <a:p>
            <a:fld id="{9C637C1D-740A-4EE7-9AC7-DE15DA94B719}" type="slidenum">
              <a:rPr lang="en-US" smtClean="0"/>
              <a:t>‹#›</a:t>
            </a:fld>
            <a:endParaRPr lang="en-US"/>
          </a:p>
        </p:txBody>
      </p:sp>
    </p:spTree>
    <p:extLst>
      <p:ext uri="{BB962C8B-B14F-4D97-AF65-F5344CB8AC3E}">
        <p14:creationId xmlns:p14="http://schemas.microsoft.com/office/powerpoint/2010/main" val="61831583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71422-625F-43AC-A453-5E2D5E741C0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CFCB813-D8C2-4F85-8FDF-E1AC25DD2C33}"/>
              </a:ext>
            </a:extLst>
          </p:cNvPr>
          <p:cNvSpPr>
            <a:spLocks noGrp="1"/>
          </p:cNvSpPr>
          <p:nvPr>
            <p:ph type="dt" sz="half" idx="10"/>
          </p:nvPr>
        </p:nvSpPr>
        <p:spPr/>
        <p:txBody>
          <a:bodyPr/>
          <a:lstStyle/>
          <a:p>
            <a:r>
              <a:rPr lang="en-US"/>
              <a:t>#nTIDE</a:t>
            </a:r>
          </a:p>
        </p:txBody>
      </p:sp>
      <p:sp>
        <p:nvSpPr>
          <p:cNvPr id="4" name="Footer Placeholder 3">
            <a:extLst>
              <a:ext uri="{FF2B5EF4-FFF2-40B4-BE49-F238E27FC236}">
                <a16:creationId xmlns:a16="http://schemas.microsoft.com/office/drawing/2014/main" id="{3E6838CF-BB3B-464F-8BE5-57B56AF6D9C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C8566AE-21EA-4F6B-B84D-A50507CB5E70}"/>
              </a:ext>
            </a:extLst>
          </p:cNvPr>
          <p:cNvSpPr>
            <a:spLocks noGrp="1"/>
          </p:cNvSpPr>
          <p:nvPr>
            <p:ph type="sldNum" sz="quarter" idx="12"/>
          </p:nvPr>
        </p:nvSpPr>
        <p:spPr/>
        <p:txBody>
          <a:bodyPr/>
          <a:lstStyle/>
          <a:p>
            <a:fld id="{9C637C1D-740A-4EE7-9AC7-DE15DA94B719}" type="slidenum">
              <a:rPr lang="en-US" smtClean="0"/>
              <a:t>‹#›</a:t>
            </a:fld>
            <a:endParaRPr lang="en-US"/>
          </a:p>
        </p:txBody>
      </p:sp>
    </p:spTree>
    <p:extLst>
      <p:ext uri="{BB962C8B-B14F-4D97-AF65-F5344CB8AC3E}">
        <p14:creationId xmlns:p14="http://schemas.microsoft.com/office/powerpoint/2010/main" val="336340271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1CF96-0030-FF2F-643F-19F8D0F5D3D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1B6316F-D50D-3D60-DA13-CE14C708A5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339629D-3E91-26DE-9430-192EB3D4D931}"/>
              </a:ext>
            </a:extLst>
          </p:cNvPr>
          <p:cNvSpPr>
            <a:spLocks noGrp="1"/>
          </p:cNvSpPr>
          <p:nvPr>
            <p:ph type="dt" sz="half" idx="10"/>
          </p:nvPr>
        </p:nvSpPr>
        <p:spPr/>
        <p:txBody>
          <a:bodyPr/>
          <a:lstStyle/>
          <a:p>
            <a:fld id="{1D349662-206C-A049-BB1A-44694310ED6D}" type="datetimeFigureOut">
              <a:rPr lang="en-US" smtClean="0"/>
              <a:t>8/10/2026</a:t>
            </a:fld>
            <a:endParaRPr lang="en-US"/>
          </a:p>
        </p:txBody>
      </p:sp>
      <p:sp>
        <p:nvSpPr>
          <p:cNvPr id="5" name="Footer Placeholder 4">
            <a:extLst>
              <a:ext uri="{FF2B5EF4-FFF2-40B4-BE49-F238E27FC236}">
                <a16:creationId xmlns:a16="http://schemas.microsoft.com/office/drawing/2014/main" id="{834B6BD2-0CDE-BFD0-79F9-3C708D25CC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349EB5-4BBB-2B88-1424-9F109D665527}"/>
              </a:ext>
            </a:extLst>
          </p:cNvPr>
          <p:cNvSpPr>
            <a:spLocks noGrp="1"/>
          </p:cNvSpPr>
          <p:nvPr>
            <p:ph type="sldNum" sz="quarter" idx="12"/>
          </p:nvPr>
        </p:nvSpPr>
        <p:spPr/>
        <p:txBody>
          <a:bodyPr/>
          <a:lstStyle/>
          <a:p>
            <a:fld id="{29CBE4D8-B685-3440-AFCA-9485FD9F95AC}" type="slidenum">
              <a:rPr lang="en-US" smtClean="0"/>
              <a:t>‹#›</a:t>
            </a:fld>
            <a:endParaRPr lang="en-US"/>
          </a:p>
        </p:txBody>
      </p:sp>
    </p:spTree>
    <p:extLst>
      <p:ext uri="{BB962C8B-B14F-4D97-AF65-F5344CB8AC3E}">
        <p14:creationId xmlns:p14="http://schemas.microsoft.com/office/powerpoint/2010/main" val="80845541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8E971D-FDF8-7ABE-ECA0-EC6509B7545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8FA20F4-79A5-DE50-3C8C-23200FEDC27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217000-A84A-BA6D-53B0-76B82B0E6833}"/>
              </a:ext>
            </a:extLst>
          </p:cNvPr>
          <p:cNvSpPr>
            <a:spLocks noGrp="1"/>
          </p:cNvSpPr>
          <p:nvPr>
            <p:ph type="dt" sz="half" idx="10"/>
          </p:nvPr>
        </p:nvSpPr>
        <p:spPr/>
        <p:txBody>
          <a:bodyPr/>
          <a:lstStyle/>
          <a:p>
            <a:fld id="{1D349662-206C-A049-BB1A-44694310ED6D}" type="datetimeFigureOut">
              <a:rPr lang="en-US" smtClean="0"/>
              <a:t>8/10/2026</a:t>
            </a:fld>
            <a:endParaRPr lang="en-US"/>
          </a:p>
        </p:txBody>
      </p:sp>
      <p:sp>
        <p:nvSpPr>
          <p:cNvPr id="5" name="Footer Placeholder 4">
            <a:extLst>
              <a:ext uri="{FF2B5EF4-FFF2-40B4-BE49-F238E27FC236}">
                <a16:creationId xmlns:a16="http://schemas.microsoft.com/office/drawing/2014/main" id="{E3261083-C892-32B9-FFF7-CED67E15F6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FBC1A1-1E60-B6F7-E58C-10B172E34706}"/>
              </a:ext>
            </a:extLst>
          </p:cNvPr>
          <p:cNvSpPr>
            <a:spLocks noGrp="1"/>
          </p:cNvSpPr>
          <p:nvPr>
            <p:ph type="sldNum" sz="quarter" idx="12"/>
          </p:nvPr>
        </p:nvSpPr>
        <p:spPr/>
        <p:txBody>
          <a:bodyPr/>
          <a:lstStyle/>
          <a:p>
            <a:fld id="{29CBE4D8-B685-3440-AFCA-9485FD9F95AC}" type="slidenum">
              <a:rPr lang="en-US" smtClean="0"/>
              <a:t>‹#›</a:t>
            </a:fld>
            <a:endParaRPr lang="en-US"/>
          </a:p>
        </p:txBody>
      </p:sp>
    </p:spTree>
    <p:extLst>
      <p:ext uri="{BB962C8B-B14F-4D97-AF65-F5344CB8AC3E}">
        <p14:creationId xmlns:p14="http://schemas.microsoft.com/office/powerpoint/2010/main" val="255674109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8481D-9DBE-D671-A0DC-4AD1E1FC51F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62E6887-3E02-EEAE-4E18-803CE12EF85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B8F326C-5FC8-A7F0-D094-0154E1AF26DD}"/>
              </a:ext>
            </a:extLst>
          </p:cNvPr>
          <p:cNvSpPr>
            <a:spLocks noGrp="1"/>
          </p:cNvSpPr>
          <p:nvPr>
            <p:ph type="dt" sz="half" idx="10"/>
          </p:nvPr>
        </p:nvSpPr>
        <p:spPr/>
        <p:txBody>
          <a:bodyPr/>
          <a:lstStyle/>
          <a:p>
            <a:fld id="{1D349662-206C-A049-BB1A-44694310ED6D}" type="datetimeFigureOut">
              <a:rPr lang="en-US" smtClean="0"/>
              <a:t>8/10/2026</a:t>
            </a:fld>
            <a:endParaRPr lang="en-US"/>
          </a:p>
        </p:txBody>
      </p:sp>
      <p:sp>
        <p:nvSpPr>
          <p:cNvPr id="5" name="Footer Placeholder 4">
            <a:extLst>
              <a:ext uri="{FF2B5EF4-FFF2-40B4-BE49-F238E27FC236}">
                <a16:creationId xmlns:a16="http://schemas.microsoft.com/office/drawing/2014/main" id="{A636F74B-85E3-B392-3670-DDEA811A0C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BCD06C-61A6-42D6-BF7D-F73FE8AA02FE}"/>
              </a:ext>
            </a:extLst>
          </p:cNvPr>
          <p:cNvSpPr>
            <a:spLocks noGrp="1"/>
          </p:cNvSpPr>
          <p:nvPr>
            <p:ph type="sldNum" sz="quarter" idx="12"/>
          </p:nvPr>
        </p:nvSpPr>
        <p:spPr/>
        <p:txBody>
          <a:bodyPr/>
          <a:lstStyle/>
          <a:p>
            <a:fld id="{29CBE4D8-B685-3440-AFCA-9485FD9F95AC}" type="slidenum">
              <a:rPr lang="en-US" smtClean="0"/>
              <a:t>‹#›</a:t>
            </a:fld>
            <a:endParaRPr lang="en-US"/>
          </a:p>
        </p:txBody>
      </p:sp>
    </p:spTree>
    <p:extLst>
      <p:ext uri="{BB962C8B-B14F-4D97-AF65-F5344CB8AC3E}">
        <p14:creationId xmlns:p14="http://schemas.microsoft.com/office/powerpoint/2010/main" val="385841273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30A6A-E8B0-98C8-D318-B272E947FEA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1504B27-E646-C754-6EEF-CF06215BA05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68ABBAD-B210-D205-12F7-4D46F8A830E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F78375E-D4C2-040C-7C37-B3978016B0AD}"/>
              </a:ext>
            </a:extLst>
          </p:cNvPr>
          <p:cNvSpPr>
            <a:spLocks noGrp="1"/>
          </p:cNvSpPr>
          <p:nvPr>
            <p:ph type="dt" sz="half" idx="10"/>
          </p:nvPr>
        </p:nvSpPr>
        <p:spPr/>
        <p:txBody>
          <a:bodyPr/>
          <a:lstStyle/>
          <a:p>
            <a:fld id="{1D349662-206C-A049-BB1A-44694310ED6D}" type="datetimeFigureOut">
              <a:rPr lang="en-US" smtClean="0"/>
              <a:t>8/10/2026</a:t>
            </a:fld>
            <a:endParaRPr lang="en-US"/>
          </a:p>
        </p:txBody>
      </p:sp>
      <p:sp>
        <p:nvSpPr>
          <p:cNvPr id="6" name="Footer Placeholder 5">
            <a:extLst>
              <a:ext uri="{FF2B5EF4-FFF2-40B4-BE49-F238E27FC236}">
                <a16:creationId xmlns:a16="http://schemas.microsoft.com/office/drawing/2014/main" id="{EE49D4DD-F9EB-326B-2440-6257E9E26C4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0DF6A7-8E13-9DFB-76B9-B836D0787647}"/>
              </a:ext>
            </a:extLst>
          </p:cNvPr>
          <p:cNvSpPr>
            <a:spLocks noGrp="1"/>
          </p:cNvSpPr>
          <p:nvPr>
            <p:ph type="sldNum" sz="quarter" idx="12"/>
          </p:nvPr>
        </p:nvSpPr>
        <p:spPr/>
        <p:txBody>
          <a:bodyPr/>
          <a:lstStyle/>
          <a:p>
            <a:fld id="{29CBE4D8-B685-3440-AFCA-9485FD9F95AC}" type="slidenum">
              <a:rPr lang="en-US" smtClean="0"/>
              <a:t>‹#›</a:t>
            </a:fld>
            <a:endParaRPr lang="en-US"/>
          </a:p>
        </p:txBody>
      </p:sp>
    </p:spTree>
    <p:extLst>
      <p:ext uri="{BB962C8B-B14F-4D97-AF65-F5344CB8AC3E}">
        <p14:creationId xmlns:p14="http://schemas.microsoft.com/office/powerpoint/2010/main" val="35476866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53EB3-36B3-417A-B97B-092F4642E215}"/>
              </a:ext>
            </a:extLst>
          </p:cNvPr>
          <p:cNvSpPr>
            <a:spLocks noGrp="1"/>
          </p:cNvSpPr>
          <p:nvPr>
            <p:ph type="title"/>
          </p:nvPr>
        </p:nvSpPr>
        <p:spPr/>
        <p:txBody>
          <a:bodyPr/>
          <a:lstStyle/>
          <a:p>
            <a:r>
              <a:rPr lang="en-US"/>
              <a:t>Click to edit Master title style</a:t>
            </a:r>
          </a:p>
        </p:txBody>
      </p:sp>
      <p:sp>
        <p:nvSpPr>
          <p:cNvPr id="6" name="Date Placeholder 3">
            <a:extLst>
              <a:ext uri="{FF2B5EF4-FFF2-40B4-BE49-F238E27FC236}">
                <a16:creationId xmlns:a16="http://schemas.microsoft.com/office/drawing/2014/main" id="{4133FA6F-9949-4137-AA26-A9C1F3C72D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400">
                <a:solidFill>
                  <a:schemeClr val="bg1"/>
                </a:solidFill>
              </a:defRPr>
            </a:lvl1pPr>
          </a:lstStyle>
          <a:p>
            <a:r>
              <a:rPr lang="en-US"/>
              <a:t>#nTIDE</a:t>
            </a:r>
          </a:p>
        </p:txBody>
      </p:sp>
      <p:sp>
        <p:nvSpPr>
          <p:cNvPr id="7" name="Footer Placeholder 4">
            <a:extLst>
              <a:ext uri="{FF2B5EF4-FFF2-40B4-BE49-F238E27FC236}">
                <a16:creationId xmlns:a16="http://schemas.microsoft.com/office/drawing/2014/main" id="{D657E03C-4682-477A-ADE9-21CD5F7594D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400" b="0">
                <a:solidFill>
                  <a:schemeClr val="bg1"/>
                </a:solidFill>
              </a:defRPr>
            </a:lvl1pPr>
          </a:lstStyle>
          <a:p>
            <a:endParaRPr lang="en-US"/>
          </a:p>
        </p:txBody>
      </p:sp>
      <p:sp>
        <p:nvSpPr>
          <p:cNvPr id="8" name="Slide Number Placeholder 5">
            <a:extLst>
              <a:ext uri="{FF2B5EF4-FFF2-40B4-BE49-F238E27FC236}">
                <a16:creationId xmlns:a16="http://schemas.microsoft.com/office/drawing/2014/main" id="{1115F16B-6A99-4978-B68A-34F59F34ADE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400">
                <a:solidFill>
                  <a:schemeClr val="bg1"/>
                </a:solidFill>
              </a:defRPr>
            </a:lvl1pPr>
          </a:lstStyle>
          <a:p>
            <a:fld id="{9C637C1D-740A-4EE7-9AC7-DE15DA94B719}" type="slidenum">
              <a:rPr lang="en-US" smtClean="0"/>
              <a:t>‹#›</a:t>
            </a:fld>
            <a:endParaRPr lang="en-US"/>
          </a:p>
        </p:txBody>
      </p:sp>
    </p:spTree>
    <p:extLst>
      <p:ext uri="{BB962C8B-B14F-4D97-AF65-F5344CB8AC3E}">
        <p14:creationId xmlns:p14="http://schemas.microsoft.com/office/powerpoint/2010/main" val="414173203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254F7-5DD4-A528-051D-0327F11F6EB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8AD5C4C-A6A3-F8BA-92B7-56CD810D6BA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B93C6BB-68D2-1268-1AF5-6DEE18BE0D6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5DD9A5F-D818-2139-9F4C-F8045FDAFC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055D230-0357-096B-E5FF-71A7F9A47A6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360165C-C41F-5AA6-C8A6-B4AF9C091616}"/>
              </a:ext>
            </a:extLst>
          </p:cNvPr>
          <p:cNvSpPr>
            <a:spLocks noGrp="1"/>
          </p:cNvSpPr>
          <p:nvPr>
            <p:ph type="dt" sz="half" idx="10"/>
          </p:nvPr>
        </p:nvSpPr>
        <p:spPr/>
        <p:txBody>
          <a:bodyPr/>
          <a:lstStyle/>
          <a:p>
            <a:fld id="{1D349662-206C-A049-BB1A-44694310ED6D}" type="datetimeFigureOut">
              <a:rPr lang="en-US" smtClean="0"/>
              <a:t>8/10/2026</a:t>
            </a:fld>
            <a:endParaRPr lang="en-US"/>
          </a:p>
        </p:txBody>
      </p:sp>
      <p:sp>
        <p:nvSpPr>
          <p:cNvPr id="8" name="Footer Placeholder 7">
            <a:extLst>
              <a:ext uri="{FF2B5EF4-FFF2-40B4-BE49-F238E27FC236}">
                <a16:creationId xmlns:a16="http://schemas.microsoft.com/office/drawing/2014/main" id="{E0C4A4BC-FD7D-69CE-AD54-541D3C7ACA3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B66925D-4503-6DD4-0314-8F29D310830E}"/>
              </a:ext>
            </a:extLst>
          </p:cNvPr>
          <p:cNvSpPr>
            <a:spLocks noGrp="1"/>
          </p:cNvSpPr>
          <p:nvPr>
            <p:ph type="sldNum" sz="quarter" idx="12"/>
          </p:nvPr>
        </p:nvSpPr>
        <p:spPr/>
        <p:txBody>
          <a:bodyPr/>
          <a:lstStyle/>
          <a:p>
            <a:fld id="{29CBE4D8-B685-3440-AFCA-9485FD9F95AC}" type="slidenum">
              <a:rPr lang="en-US" smtClean="0"/>
              <a:t>‹#›</a:t>
            </a:fld>
            <a:endParaRPr lang="en-US"/>
          </a:p>
        </p:txBody>
      </p:sp>
    </p:spTree>
    <p:extLst>
      <p:ext uri="{BB962C8B-B14F-4D97-AF65-F5344CB8AC3E}">
        <p14:creationId xmlns:p14="http://schemas.microsoft.com/office/powerpoint/2010/main" val="381996314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EA72C-7479-C364-D104-23A5C1F4262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E34BF04-5100-5B20-B8EA-A2BAF800C224}"/>
              </a:ext>
            </a:extLst>
          </p:cNvPr>
          <p:cNvSpPr>
            <a:spLocks noGrp="1"/>
          </p:cNvSpPr>
          <p:nvPr>
            <p:ph type="dt" sz="half" idx="10"/>
          </p:nvPr>
        </p:nvSpPr>
        <p:spPr/>
        <p:txBody>
          <a:bodyPr/>
          <a:lstStyle/>
          <a:p>
            <a:fld id="{1D349662-206C-A049-BB1A-44694310ED6D}" type="datetimeFigureOut">
              <a:rPr lang="en-US" smtClean="0"/>
              <a:t>8/10/2026</a:t>
            </a:fld>
            <a:endParaRPr lang="en-US"/>
          </a:p>
        </p:txBody>
      </p:sp>
      <p:sp>
        <p:nvSpPr>
          <p:cNvPr id="4" name="Footer Placeholder 3">
            <a:extLst>
              <a:ext uri="{FF2B5EF4-FFF2-40B4-BE49-F238E27FC236}">
                <a16:creationId xmlns:a16="http://schemas.microsoft.com/office/drawing/2014/main" id="{F52B5B78-B82F-2686-2170-B0931ED7004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7BE3020-02D6-7663-D083-0ECC83AD14FF}"/>
              </a:ext>
            </a:extLst>
          </p:cNvPr>
          <p:cNvSpPr>
            <a:spLocks noGrp="1"/>
          </p:cNvSpPr>
          <p:nvPr>
            <p:ph type="sldNum" sz="quarter" idx="12"/>
          </p:nvPr>
        </p:nvSpPr>
        <p:spPr/>
        <p:txBody>
          <a:bodyPr/>
          <a:lstStyle/>
          <a:p>
            <a:fld id="{29CBE4D8-B685-3440-AFCA-9485FD9F95AC}" type="slidenum">
              <a:rPr lang="en-US" smtClean="0"/>
              <a:t>‹#›</a:t>
            </a:fld>
            <a:endParaRPr lang="en-US"/>
          </a:p>
        </p:txBody>
      </p:sp>
    </p:spTree>
    <p:extLst>
      <p:ext uri="{BB962C8B-B14F-4D97-AF65-F5344CB8AC3E}">
        <p14:creationId xmlns:p14="http://schemas.microsoft.com/office/powerpoint/2010/main" val="274349599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386170E-7B7E-EB9B-FC0B-FA7E6D3E19AC}"/>
              </a:ext>
            </a:extLst>
          </p:cNvPr>
          <p:cNvSpPr>
            <a:spLocks noGrp="1"/>
          </p:cNvSpPr>
          <p:nvPr>
            <p:ph type="dt" sz="half" idx="10"/>
          </p:nvPr>
        </p:nvSpPr>
        <p:spPr/>
        <p:txBody>
          <a:bodyPr/>
          <a:lstStyle/>
          <a:p>
            <a:fld id="{1D349662-206C-A049-BB1A-44694310ED6D}" type="datetimeFigureOut">
              <a:rPr lang="en-US" smtClean="0"/>
              <a:t>8/10/2026</a:t>
            </a:fld>
            <a:endParaRPr lang="en-US"/>
          </a:p>
        </p:txBody>
      </p:sp>
      <p:sp>
        <p:nvSpPr>
          <p:cNvPr id="3" name="Footer Placeholder 2">
            <a:extLst>
              <a:ext uri="{FF2B5EF4-FFF2-40B4-BE49-F238E27FC236}">
                <a16:creationId xmlns:a16="http://schemas.microsoft.com/office/drawing/2014/main" id="{A44EC259-D9A7-49BA-795B-3ECD87A855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EF87D26-FF3E-F031-0E09-2692C5CAE980}"/>
              </a:ext>
            </a:extLst>
          </p:cNvPr>
          <p:cNvSpPr>
            <a:spLocks noGrp="1"/>
          </p:cNvSpPr>
          <p:nvPr>
            <p:ph type="sldNum" sz="quarter" idx="12"/>
          </p:nvPr>
        </p:nvSpPr>
        <p:spPr/>
        <p:txBody>
          <a:bodyPr/>
          <a:lstStyle/>
          <a:p>
            <a:fld id="{29CBE4D8-B685-3440-AFCA-9485FD9F95AC}" type="slidenum">
              <a:rPr lang="en-US" smtClean="0"/>
              <a:t>‹#›</a:t>
            </a:fld>
            <a:endParaRPr lang="en-US"/>
          </a:p>
        </p:txBody>
      </p:sp>
    </p:spTree>
    <p:extLst>
      <p:ext uri="{BB962C8B-B14F-4D97-AF65-F5344CB8AC3E}">
        <p14:creationId xmlns:p14="http://schemas.microsoft.com/office/powerpoint/2010/main" val="157217416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58830-85ED-06C8-01E3-EFB574A9259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3BF696-1D90-5402-9DB1-2A82D9849E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7C33CFC-F980-517D-4404-AF6A5E8A9D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380A17B-9492-784E-8B45-DC09B1D1DC0B}"/>
              </a:ext>
            </a:extLst>
          </p:cNvPr>
          <p:cNvSpPr>
            <a:spLocks noGrp="1"/>
          </p:cNvSpPr>
          <p:nvPr>
            <p:ph type="dt" sz="half" idx="10"/>
          </p:nvPr>
        </p:nvSpPr>
        <p:spPr/>
        <p:txBody>
          <a:bodyPr/>
          <a:lstStyle/>
          <a:p>
            <a:fld id="{1D349662-206C-A049-BB1A-44694310ED6D}" type="datetimeFigureOut">
              <a:rPr lang="en-US" smtClean="0"/>
              <a:t>8/10/2026</a:t>
            </a:fld>
            <a:endParaRPr lang="en-US"/>
          </a:p>
        </p:txBody>
      </p:sp>
      <p:sp>
        <p:nvSpPr>
          <p:cNvPr id="6" name="Footer Placeholder 5">
            <a:extLst>
              <a:ext uri="{FF2B5EF4-FFF2-40B4-BE49-F238E27FC236}">
                <a16:creationId xmlns:a16="http://schemas.microsoft.com/office/drawing/2014/main" id="{8A1657AF-C287-A6A0-C61B-5EE0FB0AF75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E32644-D1D4-6D2B-35F5-F03929DBB796}"/>
              </a:ext>
            </a:extLst>
          </p:cNvPr>
          <p:cNvSpPr>
            <a:spLocks noGrp="1"/>
          </p:cNvSpPr>
          <p:nvPr>
            <p:ph type="sldNum" sz="quarter" idx="12"/>
          </p:nvPr>
        </p:nvSpPr>
        <p:spPr/>
        <p:txBody>
          <a:bodyPr/>
          <a:lstStyle/>
          <a:p>
            <a:fld id="{29CBE4D8-B685-3440-AFCA-9485FD9F95AC}" type="slidenum">
              <a:rPr lang="en-US" smtClean="0"/>
              <a:t>‹#›</a:t>
            </a:fld>
            <a:endParaRPr lang="en-US"/>
          </a:p>
        </p:txBody>
      </p:sp>
    </p:spTree>
    <p:extLst>
      <p:ext uri="{BB962C8B-B14F-4D97-AF65-F5344CB8AC3E}">
        <p14:creationId xmlns:p14="http://schemas.microsoft.com/office/powerpoint/2010/main" val="174179907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1893A-BC6B-7AA4-64D6-23F762CD0E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251D595-9DA3-FDC3-B368-1B371192FC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507DBA1-2367-1655-BBDF-3FF7D893E2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7DB2AB-15C6-0193-2548-176E26873E7C}"/>
              </a:ext>
            </a:extLst>
          </p:cNvPr>
          <p:cNvSpPr>
            <a:spLocks noGrp="1"/>
          </p:cNvSpPr>
          <p:nvPr>
            <p:ph type="dt" sz="half" idx="10"/>
          </p:nvPr>
        </p:nvSpPr>
        <p:spPr/>
        <p:txBody>
          <a:bodyPr/>
          <a:lstStyle/>
          <a:p>
            <a:fld id="{1D349662-206C-A049-BB1A-44694310ED6D}" type="datetimeFigureOut">
              <a:rPr lang="en-US" smtClean="0"/>
              <a:t>8/10/2026</a:t>
            </a:fld>
            <a:endParaRPr lang="en-US"/>
          </a:p>
        </p:txBody>
      </p:sp>
      <p:sp>
        <p:nvSpPr>
          <p:cNvPr id="6" name="Footer Placeholder 5">
            <a:extLst>
              <a:ext uri="{FF2B5EF4-FFF2-40B4-BE49-F238E27FC236}">
                <a16:creationId xmlns:a16="http://schemas.microsoft.com/office/drawing/2014/main" id="{C178FBD0-BABC-84BB-7F8B-5B35991172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486A88A-0302-8166-C813-D5764DB226BB}"/>
              </a:ext>
            </a:extLst>
          </p:cNvPr>
          <p:cNvSpPr>
            <a:spLocks noGrp="1"/>
          </p:cNvSpPr>
          <p:nvPr>
            <p:ph type="sldNum" sz="quarter" idx="12"/>
          </p:nvPr>
        </p:nvSpPr>
        <p:spPr/>
        <p:txBody>
          <a:bodyPr/>
          <a:lstStyle/>
          <a:p>
            <a:fld id="{29CBE4D8-B685-3440-AFCA-9485FD9F95AC}" type="slidenum">
              <a:rPr lang="en-US" smtClean="0"/>
              <a:t>‹#›</a:t>
            </a:fld>
            <a:endParaRPr lang="en-US"/>
          </a:p>
        </p:txBody>
      </p:sp>
    </p:spTree>
    <p:extLst>
      <p:ext uri="{BB962C8B-B14F-4D97-AF65-F5344CB8AC3E}">
        <p14:creationId xmlns:p14="http://schemas.microsoft.com/office/powerpoint/2010/main" val="4330167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897D5-68BB-8572-0D42-50F2462179B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4C6C03B-FA79-BB2B-52A0-17E35552D47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10B3CD-7AC2-EB65-CF4A-BE7D0DC23441}"/>
              </a:ext>
            </a:extLst>
          </p:cNvPr>
          <p:cNvSpPr>
            <a:spLocks noGrp="1"/>
          </p:cNvSpPr>
          <p:nvPr>
            <p:ph type="dt" sz="half" idx="10"/>
          </p:nvPr>
        </p:nvSpPr>
        <p:spPr/>
        <p:txBody>
          <a:bodyPr/>
          <a:lstStyle/>
          <a:p>
            <a:fld id="{1D349662-206C-A049-BB1A-44694310ED6D}" type="datetimeFigureOut">
              <a:rPr lang="en-US" smtClean="0"/>
              <a:t>8/10/2026</a:t>
            </a:fld>
            <a:endParaRPr lang="en-US"/>
          </a:p>
        </p:txBody>
      </p:sp>
      <p:sp>
        <p:nvSpPr>
          <p:cNvPr id="5" name="Footer Placeholder 4">
            <a:extLst>
              <a:ext uri="{FF2B5EF4-FFF2-40B4-BE49-F238E27FC236}">
                <a16:creationId xmlns:a16="http://schemas.microsoft.com/office/drawing/2014/main" id="{03AEA5A3-832A-40EE-DC20-6CDEC6E3F1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578E29-60BD-9A2F-9767-3C1B4A6BB4B1}"/>
              </a:ext>
            </a:extLst>
          </p:cNvPr>
          <p:cNvSpPr>
            <a:spLocks noGrp="1"/>
          </p:cNvSpPr>
          <p:nvPr>
            <p:ph type="sldNum" sz="quarter" idx="12"/>
          </p:nvPr>
        </p:nvSpPr>
        <p:spPr/>
        <p:txBody>
          <a:bodyPr/>
          <a:lstStyle/>
          <a:p>
            <a:fld id="{29CBE4D8-B685-3440-AFCA-9485FD9F95AC}" type="slidenum">
              <a:rPr lang="en-US" smtClean="0"/>
              <a:t>‹#›</a:t>
            </a:fld>
            <a:endParaRPr lang="en-US"/>
          </a:p>
        </p:txBody>
      </p:sp>
    </p:spTree>
    <p:extLst>
      <p:ext uri="{BB962C8B-B14F-4D97-AF65-F5344CB8AC3E}">
        <p14:creationId xmlns:p14="http://schemas.microsoft.com/office/powerpoint/2010/main" val="39136758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DD5784B-3169-1214-2F96-D3613FBE260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487067F-9410-2245-937C-9EAFD3B960E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DFAB97-6558-0D2C-756C-8967C352CEF5}"/>
              </a:ext>
            </a:extLst>
          </p:cNvPr>
          <p:cNvSpPr>
            <a:spLocks noGrp="1"/>
          </p:cNvSpPr>
          <p:nvPr>
            <p:ph type="dt" sz="half" idx="10"/>
          </p:nvPr>
        </p:nvSpPr>
        <p:spPr/>
        <p:txBody>
          <a:bodyPr/>
          <a:lstStyle/>
          <a:p>
            <a:fld id="{1D349662-206C-A049-BB1A-44694310ED6D}" type="datetimeFigureOut">
              <a:rPr lang="en-US" smtClean="0"/>
              <a:t>8/10/2026</a:t>
            </a:fld>
            <a:endParaRPr lang="en-US"/>
          </a:p>
        </p:txBody>
      </p:sp>
      <p:sp>
        <p:nvSpPr>
          <p:cNvPr id="5" name="Footer Placeholder 4">
            <a:extLst>
              <a:ext uri="{FF2B5EF4-FFF2-40B4-BE49-F238E27FC236}">
                <a16:creationId xmlns:a16="http://schemas.microsoft.com/office/drawing/2014/main" id="{0D133D86-118A-D8F2-6567-D3104F74DB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DA0B6C-5F2E-1902-6239-658A9AB23B87}"/>
              </a:ext>
            </a:extLst>
          </p:cNvPr>
          <p:cNvSpPr>
            <a:spLocks noGrp="1"/>
          </p:cNvSpPr>
          <p:nvPr>
            <p:ph type="sldNum" sz="quarter" idx="12"/>
          </p:nvPr>
        </p:nvSpPr>
        <p:spPr/>
        <p:txBody>
          <a:bodyPr/>
          <a:lstStyle/>
          <a:p>
            <a:fld id="{29CBE4D8-B685-3440-AFCA-9485FD9F95AC}" type="slidenum">
              <a:rPr lang="en-US" smtClean="0"/>
              <a:t>‹#›</a:t>
            </a:fld>
            <a:endParaRPr lang="en-US"/>
          </a:p>
        </p:txBody>
      </p:sp>
    </p:spTree>
    <p:extLst>
      <p:ext uri="{BB962C8B-B14F-4D97-AF65-F5344CB8AC3E}">
        <p14:creationId xmlns:p14="http://schemas.microsoft.com/office/powerpoint/2010/main" val="888614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7EBC40F5-17E0-4456-8659-FF531506DB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400">
                <a:solidFill>
                  <a:schemeClr val="bg1"/>
                </a:solidFill>
              </a:defRPr>
            </a:lvl1pPr>
          </a:lstStyle>
          <a:p>
            <a:r>
              <a:rPr lang="en-US"/>
              <a:t>#nTIDE</a:t>
            </a:r>
          </a:p>
        </p:txBody>
      </p:sp>
      <p:sp>
        <p:nvSpPr>
          <p:cNvPr id="6" name="Footer Placeholder 4">
            <a:extLst>
              <a:ext uri="{FF2B5EF4-FFF2-40B4-BE49-F238E27FC236}">
                <a16:creationId xmlns:a16="http://schemas.microsoft.com/office/drawing/2014/main" id="{A3FF5BCE-2844-4AFF-8CDC-F83CF5AC058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400" b="0">
                <a:solidFill>
                  <a:schemeClr val="bg1"/>
                </a:solidFill>
              </a:defRPr>
            </a:lvl1pPr>
          </a:lstStyle>
          <a:p>
            <a:endParaRPr lang="en-US"/>
          </a:p>
        </p:txBody>
      </p:sp>
      <p:sp>
        <p:nvSpPr>
          <p:cNvPr id="7" name="Slide Number Placeholder 5">
            <a:extLst>
              <a:ext uri="{FF2B5EF4-FFF2-40B4-BE49-F238E27FC236}">
                <a16:creationId xmlns:a16="http://schemas.microsoft.com/office/drawing/2014/main" id="{8EFCD86D-2E58-446B-AD12-C62A689247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400">
                <a:solidFill>
                  <a:schemeClr val="bg1"/>
                </a:solidFill>
              </a:defRPr>
            </a:lvl1pPr>
          </a:lstStyle>
          <a:p>
            <a:fld id="{9C637C1D-740A-4EE7-9AC7-DE15DA94B719}" type="slidenum">
              <a:rPr lang="en-US" smtClean="0"/>
              <a:t>‹#›</a:t>
            </a:fld>
            <a:endParaRPr lang="en-US"/>
          </a:p>
        </p:txBody>
      </p:sp>
    </p:spTree>
    <p:extLst>
      <p:ext uri="{BB962C8B-B14F-4D97-AF65-F5344CB8AC3E}">
        <p14:creationId xmlns:p14="http://schemas.microsoft.com/office/powerpoint/2010/main" val="2974350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5682B-617A-402D-B8EB-681C1542BC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A25C791-5743-4AD2-A39C-E4D6AAF13D9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AEAA6CF-4382-4AF5-B1F0-C0D5FC0650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3">
            <a:extLst>
              <a:ext uri="{FF2B5EF4-FFF2-40B4-BE49-F238E27FC236}">
                <a16:creationId xmlns:a16="http://schemas.microsoft.com/office/drawing/2014/main" id="{9CD9E96F-A4F0-42DA-B7BB-1AE6CA1DF14A}"/>
              </a:ext>
            </a:extLst>
          </p:cNvPr>
          <p:cNvSpPr>
            <a:spLocks noGrp="1"/>
          </p:cNvSpPr>
          <p:nvPr>
            <p:ph type="dt" sz="half" idx="10"/>
          </p:nvPr>
        </p:nvSpPr>
        <p:spPr>
          <a:xfrm>
            <a:off x="838200" y="6356350"/>
            <a:ext cx="2743200" cy="365125"/>
          </a:xfrm>
          <a:prstGeom prst="rect">
            <a:avLst/>
          </a:prstGeom>
        </p:spPr>
        <p:txBody>
          <a:bodyPr vert="horz" lIns="91440" tIns="45720" rIns="91440" bIns="45720" rtlCol="0" anchor="ctr"/>
          <a:lstStyle>
            <a:lvl1pPr algn="l">
              <a:defRPr sz="1400">
                <a:solidFill>
                  <a:schemeClr val="bg1"/>
                </a:solidFill>
              </a:defRPr>
            </a:lvl1pPr>
          </a:lstStyle>
          <a:p>
            <a:r>
              <a:rPr lang="en-US"/>
              <a:t>#nTIDE</a:t>
            </a:r>
          </a:p>
        </p:txBody>
      </p:sp>
      <p:sp>
        <p:nvSpPr>
          <p:cNvPr id="9" name="Footer Placeholder 4">
            <a:extLst>
              <a:ext uri="{FF2B5EF4-FFF2-40B4-BE49-F238E27FC236}">
                <a16:creationId xmlns:a16="http://schemas.microsoft.com/office/drawing/2014/main" id="{DAA3998E-EF43-4811-AC4E-2AB0765334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400" b="0">
                <a:solidFill>
                  <a:schemeClr val="bg1"/>
                </a:solidFill>
              </a:defRPr>
            </a:lvl1pPr>
          </a:lstStyle>
          <a:p>
            <a:endParaRPr lang="en-US"/>
          </a:p>
        </p:txBody>
      </p:sp>
      <p:sp>
        <p:nvSpPr>
          <p:cNvPr id="10" name="Slide Number Placeholder 5">
            <a:extLst>
              <a:ext uri="{FF2B5EF4-FFF2-40B4-BE49-F238E27FC236}">
                <a16:creationId xmlns:a16="http://schemas.microsoft.com/office/drawing/2014/main" id="{228769E3-2397-46AB-A4E0-E82900D861D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400">
                <a:solidFill>
                  <a:schemeClr val="bg1"/>
                </a:solidFill>
              </a:defRPr>
            </a:lvl1pPr>
          </a:lstStyle>
          <a:p>
            <a:fld id="{9C637C1D-740A-4EE7-9AC7-DE15DA94B719}" type="slidenum">
              <a:rPr lang="en-US" smtClean="0"/>
              <a:t>‹#›</a:t>
            </a:fld>
            <a:endParaRPr lang="en-US"/>
          </a:p>
        </p:txBody>
      </p:sp>
    </p:spTree>
    <p:extLst>
      <p:ext uri="{BB962C8B-B14F-4D97-AF65-F5344CB8AC3E}">
        <p14:creationId xmlns:p14="http://schemas.microsoft.com/office/powerpoint/2010/main" val="30655065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7770B-F7B7-4153-B0D7-43F680FF0D3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B92E431-C5AF-4617-A7C7-ABEE5F93200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3B4D63DA-531B-462F-B9CC-705DEEAD1A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3">
            <a:extLst>
              <a:ext uri="{FF2B5EF4-FFF2-40B4-BE49-F238E27FC236}">
                <a16:creationId xmlns:a16="http://schemas.microsoft.com/office/drawing/2014/main" id="{9752C9FF-B664-45CD-B1D6-7C85CCA0E199}"/>
              </a:ext>
            </a:extLst>
          </p:cNvPr>
          <p:cNvSpPr>
            <a:spLocks noGrp="1"/>
          </p:cNvSpPr>
          <p:nvPr>
            <p:ph type="dt" sz="half" idx="10"/>
          </p:nvPr>
        </p:nvSpPr>
        <p:spPr>
          <a:xfrm>
            <a:off x="838200" y="6356350"/>
            <a:ext cx="2743200" cy="365125"/>
          </a:xfrm>
          <a:prstGeom prst="rect">
            <a:avLst/>
          </a:prstGeom>
        </p:spPr>
        <p:txBody>
          <a:bodyPr vert="horz" lIns="91440" tIns="45720" rIns="91440" bIns="45720" rtlCol="0" anchor="ctr"/>
          <a:lstStyle>
            <a:lvl1pPr algn="l">
              <a:defRPr sz="1400">
                <a:solidFill>
                  <a:schemeClr val="bg1"/>
                </a:solidFill>
              </a:defRPr>
            </a:lvl1pPr>
          </a:lstStyle>
          <a:p>
            <a:r>
              <a:rPr lang="en-US"/>
              <a:t>#nTIDE</a:t>
            </a:r>
          </a:p>
        </p:txBody>
      </p:sp>
      <p:sp>
        <p:nvSpPr>
          <p:cNvPr id="9" name="Footer Placeholder 4">
            <a:extLst>
              <a:ext uri="{FF2B5EF4-FFF2-40B4-BE49-F238E27FC236}">
                <a16:creationId xmlns:a16="http://schemas.microsoft.com/office/drawing/2014/main" id="{B59CE466-E188-4443-8905-2A42E4F282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400" b="0">
                <a:solidFill>
                  <a:schemeClr val="bg1"/>
                </a:solidFill>
              </a:defRPr>
            </a:lvl1pPr>
          </a:lstStyle>
          <a:p>
            <a:endParaRPr lang="en-US"/>
          </a:p>
        </p:txBody>
      </p:sp>
      <p:sp>
        <p:nvSpPr>
          <p:cNvPr id="10" name="Slide Number Placeholder 5">
            <a:extLst>
              <a:ext uri="{FF2B5EF4-FFF2-40B4-BE49-F238E27FC236}">
                <a16:creationId xmlns:a16="http://schemas.microsoft.com/office/drawing/2014/main" id="{4F6CC2A3-9F62-4500-907F-D7B351332B5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400">
                <a:solidFill>
                  <a:schemeClr val="bg1"/>
                </a:solidFill>
              </a:defRPr>
            </a:lvl1pPr>
          </a:lstStyle>
          <a:p>
            <a:fld id="{9C637C1D-740A-4EE7-9AC7-DE15DA94B719}" type="slidenum">
              <a:rPr lang="en-US" smtClean="0"/>
              <a:t>‹#›</a:t>
            </a:fld>
            <a:endParaRPr lang="en-US"/>
          </a:p>
        </p:txBody>
      </p:sp>
    </p:spTree>
    <p:extLst>
      <p:ext uri="{BB962C8B-B14F-4D97-AF65-F5344CB8AC3E}">
        <p14:creationId xmlns:p14="http://schemas.microsoft.com/office/powerpoint/2010/main" val="41249652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theme" Target="../theme/theme3.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image" Target="../media/image17.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theme" Target="../theme/theme4.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image" Target="../media/image17.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5.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039431E-708C-4065-A18B-C6C2CBF4D66D}"/>
              </a:ext>
              <a:ext uri="{C183D7F6-B498-43B3-948B-1728B52AA6E4}">
                <adec:decorative xmlns:adec="http://schemas.microsoft.com/office/drawing/2017/decorative" val="1"/>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10554140" y="209677"/>
            <a:ext cx="1345252" cy="807827"/>
          </a:xfrm>
          <a:prstGeom prst="rect">
            <a:avLst/>
          </a:prstGeom>
        </p:spPr>
      </p:pic>
      <p:sp>
        <p:nvSpPr>
          <p:cNvPr id="8" name="Title 1">
            <a:extLst>
              <a:ext uri="{FF2B5EF4-FFF2-40B4-BE49-F238E27FC236}">
                <a16:creationId xmlns:a16="http://schemas.microsoft.com/office/drawing/2014/main" id="{3A545C88-CE9B-4B11-96F3-5F0E512DA2F7}"/>
              </a:ext>
              <a:ext uri="{C183D7F6-B498-43B3-948B-1728B52AA6E4}">
                <adec:decorative xmlns:adec="http://schemas.microsoft.com/office/drawing/2017/decorative" val="1"/>
              </a:ext>
            </a:extLst>
          </p:cNvPr>
          <p:cNvSpPr txBox="1">
            <a:spLocks/>
          </p:cNvSpPr>
          <p:nvPr/>
        </p:nvSpPr>
        <p:spPr>
          <a:xfrm>
            <a:off x="0" y="6176962"/>
            <a:ext cx="12192000" cy="681037"/>
          </a:xfrm>
          <a:prstGeom prst="rect">
            <a:avLst/>
          </a:prstGeom>
          <a:solidFill>
            <a:srgbClr val="1D4288"/>
          </a:solidFill>
        </p:spPr>
        <p:txBody>
          <a:bodyPr vert="horz" lIns="91440" tIns="45720" rIns="91440" bIns="45720" rtlCol="0" anchor="b">
            <a:normAutofit fontScale="85000" lnSpcReduction="20000"/>
          </a:bodyPr>
          <a:lstStyle>
            <a:lvl1pPr algn="ctr" defTabSz="914400" rtl="0" eaLnBrk="1" latinLnBrk="0" hangingPunct="1">
              <a:lnSpc>
                <a:spcPct val="90000"/>
              </a:lnSpc>
              <a:spcBef>
                <a:spcPct val="0"/>
              </a:spcBef>
              <a:buNone/>
              <a:defRPr sz="6000" kern="1200">
                <a:solidFill>
                  <a:schemeClr val="bg1"/>
                </a:solidFill>
                <a:latin typeface="+mj-lt"/>
                <a:ea typeface="+mj-ea"/>
                <a:cs typeface="+mj-cs"/>
              </a:defRPr>
            </a:lvl1pPr>
          </a:lstStyle>
          <a:p>
            <a:endParaRPr lang="en-US"/>
          </a:p>
        </p:txBody>
      </p:sp>
      <p:sp>
        <p:nvSpPr>
          <p:cNvPr id="2" name="Title Placeholder 1">
            <a:extLst>
              <a:ext uri="{FF2B5EF4-FFF2-40B4-BE49-F238E27FC236}">
                <a16:creationId xmlns:a16="http://schemas.microsoft.com/office/drawing/2014/main" id="{A192A17C-64E4-4D70-AE33-D61F2D22DE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0E03B44-B14F-43B5-9BCD-A958AFD05F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E633F5-BAD1-4082-972F-B8425E16EC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400">
                <a:solidFill>
                  <a:schemeClr val="bg1"/>
                </a:solidFill>
              </a:defRPr>
            </a:lvl1pPr>
          </a:lstStyle>
          <a:p>
            <a:r>
              <a:rPr lang="en-US"/>
              <a:t>#nTIDE</a:t>
            </a:r>
          </a:p>
        </p:txBody>
      </p:sp>
      <p:sp>
        <p:nvSpPr>
          <p:cNvPr id="5" name="Footer Placeholder 4">
            <a:extLst>
              <a:ext uri="{FF2B5EF4-FFF2-40B4-BE49-F238E27FC236}">
                <a16:creationId xmlns:a16="http://schemas.microsoft.com/office/drawing/2014/main" id="{9B796F26-1198-47C8-B9CC-04CCDCDB2F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400" b="0">
                <a:solidFill>
                  <a:schemeClr val="bg1"/>
                </a:solidFill>
              </a:defRPr>
            </a:lvl1pPr>
          </a:lstStyle>
          <a:p>
            <a:endParaRPr lang="en-US"/>
          </a:p>
        </p:txBody>
      </p:sp>
      <p:sp>
        <p:nvSpPr>
          <p:cNvPr id="6" name="Slide Number Placeholder 5">
            <a:extLst>
              <a:ext uri="{FF2B5EF4-FFF2-40B4-BE49-F238E27FC236}">
                <a16:creationId xmlns:a16="http://schemas.microsoft.com/office/drawing/2014/main" id="{62D9475A-73B0-45E3-9154-9AF56B10A0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400">
                <a:solidFill>
                  <a:schemeClr val="bg1"/>
                </a:solidFill>
              </a:defRPr>
            </a:lvl1pPr>
          </a:lstStyle>
          <a:p>
            <a:fld id="{9C637C1D-740A-4EE7-9AC7-DE15DA94B719}" type="slidenum">
              <a:rPr lang="en-US" smtClean="0"/>
              <a:t>‹#›</a:t>
            </a:fld>
            <a:endParaRPr lang="en-US"/>
          </a:p>
        </p:txBody>
      </p:sp>
    </p:spTree>
    <p:extLst>
      <p:ext uri="{BB962C8B-B14F-4D97-AF65-F5344CB8AC3E}">
        <p14:creationId xmlns:p14="http://schemas.microsoft.com/office/powerpoint/2010/main" val="1667720633"/>
      </p:ext>
    </p:extLst>
  </p:cSld>
  <p:clrMap bg1="lt1" tx1="dk1" bg2="lt2" tx2="dk2" accent1="accent1" accent2="accent2" accent3="accent3" accent4="accent4" accent5="accent5" accent6="accent6" hlink="hlink" folHlink="folHlink"/>
  <p:sldLayoutIdLst>
    <p:sldLayoutId id="2147486356" r:id="rId1"/>
    <p:sldLayoutId id="2147486472" r:id="rId2"/>
    <p:sldLayoutId id="2147486473" r:id="rId3"/>
    <p:sldLayoutId id="2147486461" r:id="rId4"/>
    <p:sldLayoutId id="2147486462" r:id="rId5"/>
    <p:sldLayoutId id="2147486463" r:id="rId6"/>
    <p:sldLayoutId id="2147486470" r:id="rId7"/>
    <p:sldLayoutId id="2147486471" r:id="rId8"/>
    <p:sldLayoutId id="2147486466" r:id="rId9"/>
    <p:sldLayoutId id="2147486467" r:id="rId10"/>
    <p:sldLayoutId id="2147486468" r:id="rId11"/>
    <p:sldLayoutId id="2147486469" r:id="rId12"/>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7CBCD9-AFE8-409A-96A7-8A3CDDD451DA}"/>
              </a:ext>
            </a:extLst>
          </p:cNvPr>
          <p:cNvSpPr>
            <a:spLocks noGrp="1"/>
          </p:cNvSpPr>
          <p:nvPr>
            <p:ph type="title"/>
          </p:nvPr>
        </p:nvSpPr>
        <p:spPr>
          <a:xfrm>
            <a:off x="838200" y="559593"/>
            <a:ext cx="10515600" cy="1132047"/>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D0B0C11C-AD98-4E69-87AD-DFC10FC3A8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here to insert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80E354-FFB6-407D-AEC6-BCE5912055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A1911003-60BD-4CA1-A61A-744245800A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5AA4A4F-2255-4556-BD44-F6424CBCEFD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accent3"/>
                </a:solidFill>
              </a:defRPr>
            </a:lvl1pPr>
          </a:lstStyle>
          <a:p>
            <a:fld id="{6376EE71-D9CD-4866-A3E7-C3EB3486CB5C}" type="slidenum">
              <a:rPr lang="en-US" smtClean="0"/>
              <a:pPr/>
              <a:t>‹#›</a:t>
            </a:fld>
            <a:endParaRPr lang="en-US"/>
          </a:p>
        </p:txBody>
      </p:sp>
    </p:spTree>
    <p:extLst>
      <p:ext uri="{BB962C8B-B14F-4D97-AF65-F5344CB8AC3E}">
        <p14:creationId xmlns:p14="http://schemas.microsoft.com/office/powerpoint/2010/main" val="1641881537"/>
      </p:ext>
    </p:extLst>
  </p:cSld>
  <p:clrMap bg1="lt1" tx1="dk1" bg2="lt2" tx2="dk2" accent1="accent1" accent2="accent2" accent3="accent3" accent4="accent4" accent5="accent5" accent6="accent6" hlink="hlink" folHlink="folHlink"/>
  <p:sldLayoutIdLst>
    <p:sldLayoutId id="2147486494" r:id="rId1"/>
    <p:sldLayoutId id="2147486495" r:id="rId2"/>
    <p:sldLayoutId id="2147486496" r:id="rId3"/>
    <p:sldLayoutId id="2147486497" r:id="rId4"/>
    <p:sldLayoutId id="2147486498" r:id="rId5"/>
    <p:sldLayoutId id="2147486499" r:id="rId6"/>
    <p:sldLayoutId id="2147486500" r:id="rId7"/>
    <p:sldLayoutId id="2147486501" r:id="rId8"/>
    <p:sldLayoutId id="2147486502" r:id="rId9"/>
    <p:sldLayoutId id="2147486503" r:id="rId10"/>
    <p:sldLayoutId id="2147486504" r:id="rId11"/>
    <p:sldLayoutId id="2147486505" r:id="rId12"/>
    <p:sldLayoutId id="2147486506" r:id="rId13"/>
    <p:sldLayoutId id="2147486507" r:id="rId14"/>
    <p:sldLayoutId id="2147486508" r:id="rId15"/>
    <p:sldLayoutId id="2147486509" r:id="rId16"/>
    <p:sldLayoutId id="2147486510" r:id="rId17"/>
    <p:sldLayoutId id="2147486511" r:id="rId18"/>
    <p:sldLayoutId id="2147486512" r:id="rId19"/>
  </p:sldLayoutIdLst>
  <p:hf hdr="0" ft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3"/>
        </a:buClr>
        <a:buFont typeface="Arial Black" panose="020B0A04020102090204" pitchFamily="34" charset="0"/>
        <a:buChar char="⁄"/>
        <a:defRPr sz="2800" b="1" kern="1200">
          <a:solidFill>
            <a:schemeClr val="tx2"/>
          </a:solidFill>
          <a:latin typeface="+mj-lt"/>
          <a:ea typeface="+mn-ea"/>
          <a:cs typeface="+mn-cs"/>
        </a:defRPr>
      </a:lvl1pPr>
      <a:lvl2pPr marL="457200" indent="-228600" algn="l" defTabSz="914400" rtl="0" eaLnBrk="1" latinLnBrk="0" hangingPunct="1">
        <a:lnSpc>
          <a:spcPct val="100000"/>
        </a:lnSpc>
        <a:spcBef>
          <a:spcPts val="500"/>
        </a:spcBef>
        <a:buClr>
          <a:schemeClr val="tx2"/>
        </a:buClr>
        <a:buFont typeface="Times New Roman" panose="02020603050405020304" pitchFamily="18" charset="0"/>
        <a:buChar char="-"/>
        <a:defRPr lang="en-US" sz="2400" kern="1200" dirty="0" smtClean="0">
          <a:solidFill>
            <a:schemeClr val="tx1"/>
          </a:solidFill>
          <a:latin typeface="+mn-lt"/>
          <a:ea typeface="+mn-ea"/>
          <a:cs typeface="+mn-cs"/>
        </a:defRPr>
      </a:lvl2pPr>
      <a:lvl3pPr marL="685800" indent="-228600" algn="l" defTabSz="914400" rtl="0" eaLnBrk="1" latinLnBrk="0" hangingPunct="1">
        <a:lnSpc>
          <a:spcPct val="100000"/>
        </a:lnSpc>
        <a:spcBef>
          <a:spcPts val="500"/>
        </a:spcBef>
        <a:buClr>
          <a:schemeClr val="tx2"/>
        </a:buClr>
        <a:buFont typeface="Courier New" panose="02070309020205020404" pitchFamily="49" charset="0"/>
        <a:buChar char="o"/>
        <a:defRPr sz="2000" kern="1200">
          <a:solidFill>
            <a:schemeClr val="tx1"/>
          </a:solidFill>
          <a:latin typeface="+mn-lt"/>
          <a:ea typeface="+mn-ea"/>
          <a:cs typeface="+mn-cs"/>
        </a:defRPr>
      </a:lvl3pPr>
      <a:lvl4pPr marL="914400" indent="-228600" algn="l" defTabSz="914400" rtl="0" eaLnBrk="1" latinLnBrk="0" hangingPunct="1">
        <a:lnSpc>
          <a:spcPct val="100000"/>
        </a:lnSpc>
        <a:spcBef>
          <a:spcPts val="500"/>
        </a:spcBef>
        <a:buFont typeface="Times New Roman" panose="02020603050405020304" pitchFamily="18" charset="0"/>
        <a:buChar char="-"/>
        <a:defRPr sz="1800" kern="1200">
          <a:solidFill>
            <a:schemeClr val="tx1"/>
          </a:solidFill>
          <a:latin typeface="+mn-lt"/>
          <a:ea typeface="+mn-ea"/>
          <a:cs typeface="+mn-cs"/>
        </a:defRPr>
      </a:lvl4pPr>
      <a:lvl5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039431E-708C-4065-A18B-C6C2CBF4D66D}"/>
              </a:ext>
              <a:ext uri="{C183D7F6-B498-43B3-948B-1728B52AA6E4}">
                <adec:decorative xmlns:adec="http://schemas.microsoft.com/office/drawing/2017/decorative" val="1"/>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10554140" y="209677"/>
            <a:ext cx="1345252" cy="807827"/>
          </a:xfrm>
          <a:prstGeom prst="rect">
            <a:avLst/>
          </a:prstGeom>
        </p:spPr>
      </p:pic>
      <p:sp>
        <p:nvSpPr>
          <p:cNvPr id="8" name="Title 1">
            <a:extLst>
              <a:ext uri="{FF2B5EF4-FFF2-40B4-BE49-F238E27FC236}">
                <a16:creationId xmlns:a16="http://schemas.microsoft.com/office/drawing/2014/main" id="{3A545C88-CE9B-4B11-96F3-5F0E512DA2F7}"/>
              </a:ext>
              <a:ext uri="{C183D7F6-B498-43B3-948B-1728B52AA6E4}">
                <adec:decorative xmlns:adec="http://schemas.microsoft.com/office/drawing/2017/decorative" val="1"/>
              </a:ext>
            </a:extLst>
          </p:cNvPr>
          <p:cNvSpPr txBox="1">
            <a:spLocks/>
          </p:cNvSpPr>
          <p:nvPr/>
        </p:nvSpPr>
        <p:spPr>
          <a:xfrm>
            <a:off x="0" y="6176962"/>
            <a:ext cx="12192000" cy="681037"/>
          </a:xfrm>
          <a:prstGeom prst="rect">
            <a:avLst/>
          </a:prstGeom>
          <a:solidFill>
            <a:srgbClr val="1D4288"/>
          </a:solidFill>
        </p:spPr>
        <p:txBody>
          <a:bodyPr vert="horz" lIns="91440" tIns="45720" rIns="91440" bIns="45720" rtlCol="0" anchor="b">
            <a:normAutofit fontScale="85000" lnSpcReduction="20000"/>
          </a:bodyPr>
          <a:lstStyle>
            <a:lvl1pPr algn="ctr" defTabSz="914400" rtl="0" eaLnBrk="1" latinLnBrk="0" hangingPunct="1">
              <a:lnSpc>
                <a:spcPct val="90000"/>
              </a:lnSpc>
              <a:spcBef>
                <a:spcPct val="0"/>
              </a:spcBef>
              <a:buNone/>
              <a:defRPr sz="6000" kern="1200">
                <a:solidFill>
                  <a:schemeClr val="bg1"/>
                </a:solidFill>
                <a:latin typeface="+mj-lt"/>
                <a:ea typeface="+mj-ea"/>
                <a:cs typeface="+mj-cs"/>
              </a:defRPr>
            </a:lvl1pPr>
          </a:lstStyle>
          <a:p>
            <a:endParaRPr lang="en-US"/>
          </a:p>
        </p:txBody>
      </p:sp>
      <p:sp>
        <p:nvSpPr>
          <p:cNvPr id="2" name="Title Placeholder 1">
            <a:extLst>
              <a:ext uri="{FF2B5EF4-FFF2-40B4-BE49-F238E27FC236}">
                <a16:creationId xmlns:a16="http://schemas.microsoft.com/office/drawing/2014/main" id="{A192A17C-64E4-4D70-AE33-D61F2D22DE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0E03B44-B14F-43B5-9BCD-A958AFD05F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E633F5-BAD1-4082-972F-B8425E16EC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400">
                <a:solidFill>
                  <a:schemeClr val="bg1"/>
                </a:solidFill>
              </a:defRPr>
            </a:lvl1pPr>
          </a:lstStyle>
          <a:p>
            <a:r>
              <a:rPr lang="en-US"/>
              <a:t>#nTIDE</a:t>
            </a:r>
          </a:p>
        </p:txBody>
      </p:sp>
      <p:sp>
        <p:nvSpPr>
          <p:cNvPr id="5" name="Footer Placeholder 4">
            <a:extLst>
              <a:ext uri="{FF2B5EF4-FFF2-40B4-BE49-F238E27FC236}">
                <a16:creationId xmlns:a16="http://schemas.microsoft.com/office/drawing/2014/main" id="{9B796F26-1198-47C8-B9CC-04CCDCDB2F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400" b="0">
                <a:solidFill>
                  <a:schemeClr val="bg1"/>
                </a:solidFill>
              </a:defRPr>
            </a:lvl1pPr>
          </a:lstStyle>
          <a:p>
            <a:endParaRPr lang="en-US"/>
          </a:p>
        </p:txBody>
      </p:sp>
      <p:sp>
        <p:nvSpPr>
          <p:cNvPr id="6" name="Slide Number Placeholder 5">
            <a:extLst>
              <a:ext uri="{FF2B5EF4-FFF2-40B4-BE49-F238E27FC236}">
                <a16:creationId xmlns:a16="http://schemas.microsoft.com/office/drawing/2014/main" id="{62D9475A-73B0-45E3-9154-9AF56B10A0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400">
                <a:solidFill>
                  <a:schemeClr val="bg1"/>
                </a:solidFill>
              </a:defRPr>
            </a:lvl1pPr>
          </a:lstStyle>
          <a:p>
            <a:fld id="{9C637C1D-740A-4EE7-9AC7-DE15DA94B719}" type="slidenum">
              <a:rPr lang="en-US" smtClean="0"/>
              <a:t>‹#›</a:t>
            </a:fld>
            <a:endParaRPr lang="en-US"/>
          </a:p>
        </p:txBody>
      </p:sp>
    </p:spTree>
    <p:extLst>
      <p:ext uri="{BB962C8B-B14F-4D97-AF65-F5344CB8AC3E}">
        <p14:creationId xmlns:p14="http://schemas.microsoft.com/office/powerpoint/2010/main" val="3389113765"/>
      </p:ext>
    </p:extLst>
  </p:cSld>
  <p:clrMap bg1="lt1" tx1="dk1" bg2="lt2" tx2="dk2" accent1="accent1" accent2="accent2" accent3="accent3" accent4="accent4" accent5="accent5" accent6="accent6" hlink="hlink" folHlink="folHlink"/>
  <p:sldLayoutIdLst>
    <p:sldLayoutId id="2147486514" r:id="rId1"/>
    <p:sldLayoutId id="2147486515" r:id="rId2"/>
    <p:sldLayoutId id="2147486516" r:id="rId3"/>
    <p:sldLayoutId id="2147486517" r:id="rId4"/>
    <p:sldLayoutId id="2147486518" r:id="rId5"/>
    <p:sldLayoutId id="2147486519" r:id="rId6"/>
    <p:sldLayoutId id="2147486520" r:id="rId7"/>
    <p:sldLayoutId id="2147486521" r:id="rId8"/>
    <p:sldLayoutId id="2147486522" r:id="rId9"/>
    <p:sldLayoutId id="2147486523" r:id="rId10"/>
    <p:sldLayoutId id="2147486524" r:id="rId11"/>
    <p:sldLayoutId id="2147486525" r:id="rId12"/>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039431E-708C-4065-A18B-C6C2CBF4D66D}"/>
              </a:ext>
              <a:ext uri="{C183D7F6-B498-43B3-948B-1728B52AA6E4}">
                <adec:decorative xmlns:adec="http://schemas.microsoft.com/office/drawing/2017/decorative" val="1"/>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10554140" y="209677"/>
            <a:ext cx="1345252" cy="807827"/>
          </a:xfrm>
          <a:prstGeom prst="rect">
            <a:avLst/>
          </a:prstGeom>
        </p:spPr>
      </p:pic>
      <p:sp>
        <p:nvSpPr>
          <p:cNvPr id="8" name="Title 1">
            <a:extLst>
              <a:ext uri="{FF2B5EF4-FFF2-40B4-BE49-F238E27FC236}">
                <a16:creationId xmlns:a16="http://schemas.microsoft.com/office/drawing/2014/main" id="{3A545C88-CE9B-4B11-96F3-5F0E512DA2F7}"/>
              </a:ext>
              <a:ext uri="{C183D7F6-B498-43B3-948B-1728B52AA6E4}">
                <adec:decorative xmlns:adec="http://schemas.microsoft.com/office/drawing/2017/decorative" val="1"/>
              </a:ext>
            </a:extLst>
          </p:cNvPr>
          <p:cNvSpPr txBox="1">
            <a:spLocks/>
          </p:cNvSpPr>
          <p:nvPr/>
        </p:nvSpPr>
        <p:spPr>
          <a:xfrm>
            <a:off x="0" y="6176962"/>
            <a:ext cx="12192000" cy="681037"/>
          </a:xfrm>
          <a:prstGeom prst="rect">
            <a:avLst/>
          </a:prstGeom>
          <a:solidFill>
            <a:srgbClr val="1D4288"/>
          </a:solidFill>
        </p:spPr>
        <p:txBody>
          <a:bodyPr vert="horz" lIns="91440" tIns="45720" rIns="91440" bIns="45720" rtlCol="0" anchor="b">
            <a:normAutofit fontScale="85000" lnSpcReduction="20000"/>
          </a:bodyPr>
          <a:lstStyle>
            <a:lvl1pPr algn="ctr" defTabSz="914400" rtl="0" eaLnBrk="1" latinLnBrk="0" hangingPunct="1">
              <a:lnSpc>
                <a:spcPct val="90000"/>
              </a:lnSpc>
              <a:spcBef>
                <a:spcPct val="0"/>
              </a:spcBef>
              <a:buNone/>
              <a:defRPr sz="6000" kern="1200">
                <a:solidFill>
                  <a:schemeClr val="bg1"/>
                </a:solidFill>
                <a:latin typeface="+mj-lt"/>
                <a:ea typeface="+mj-ea"/>
                <a:cs typeface="+mj-cs"/>
              </a:defRPr>
            </a:lvl1pPr>
          </a:lstStyle>
          <a:p>
            <a:endParaRPr lang="en-US"/>
          </a:p>
        </p:txBody>
      </p:sp>
      <p:sp>
        <p:nvSpPr>
          <p:cNvPr id="2" name="Title Placeholder 1">
            <a:extLst>
              <a:ext uri="{FF2B5EF4-FFF2-40B4-BE49-F238E27FC236}">
                <a16:creationId xmlns:a16="http://schemas.microsoft.com/office/drawing/2014/main" id="{A192A17C-64E4-4D70-AE33-D61F2D22DE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0E03B44-B14F-43B5-9BCD-A958AFD05F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E633F5-BAD1-4082-972F-B8425E16EC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400">
                <a:solidFill>
                  <a:schemeClr val="bg1"/>
                </a:solidFill>
              </a:defRPr>
            </a:lvl1pPr>
          </a:lstStyle>
          <a:p>
            <a:r>
              <a:rPr lang="en-US"/>
              <a:t>#nTIDE</a:t>
            </a:r>
          </a:p>
        </p:txBody>
      </p:sp>
      <p:sp>
        <p:nvSpPr>
          <p:cNvPr id="5" name="Footer Placeholder 4">
            <a:extLst>
              <a:ext uri="{FF2B5EF4-FFF2-40B4-BE49-F238E27FC236}">
                <a16:creationId xmlns:a16="http://schemas.microsoft.com/office/drawing/2014/main" id="{9B796F26-1198-47C8-B9CC-04CCDCDB2F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400" b="0">
                <a:solidFill>
                  <a:schemeClr val="bg1"/>
                </a:solidFill>
              </a:defRPr>
            </a:lvl1pPr>
          </a:lstStyle>
          <a:p>
            <a:endParaRPr lang="en-US"/>
          </a:p>
        </p:txBody>
      </p:sp>
      <p:sp>
        <p:nvSpPr>
          <p:cNvPr id="6" name="Slide Number Placeholder 5">
            <a:extLst>
              <a:ext uri="{FF2B5EF4-FFF2-40B4-BE49-F238E27FC236}">
                <a16:creationId xmlns:a16="http://schemas.microsoft.com/office/drawing/2014/main" id="{62D9475A-73B0-45E3-9154-9AF56B10A0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400">
                <a:solidFill>
                  <a:schemeClr val="bg1"/>
                </a:solidFill>
              </a:defRPr>
            </a:lvl1pPr>
          </a:lstStyle>
          <a:p>
            <a:fld id="{9C637C1D-740A-4EE7-9AC7-DE15DA94B719}" type="slidenum">
              <a:rPr lang="en-US" smtClean="0"/>
              <a:t>‹#›</a:t>
            </a:fld>
            <a:endParaRPr lang="en-US"/>
          </a:p>
        </p:txBody>
      </p:sp>
    </p:spTree>
    <p:extLst>
      <p:ext uri="{BB962C8B-B14F-4D97-AF65-F5344CB8AC3E}">
        <p14:creationId xmlns:p14="http://schemas.microsoft.com/office/powerpoint/2010/main" val="2621000482"/>
      </p:ext>
    </p:extLst>
  </p:cSld>
  <p:clrMap bg1="lt1" tx1="dk1" bg2="lt2" tx2="dk2" accent1="accent1" accent2="accent2" accent3="accent3" accent4="accent4" accent5="accent5" accent6="accent6" hlink="hlink" folHlink="folHlink"/>
  <p:sldLayoutIdLst>
    <p:sldLayoutId id="2147486550" r:id="rId1"/>
    <p:sldLayoutId id="2147486551" r:id="rId2"/>
    <p:sldLayoutId id="2147486552" r:id="rId3"/>
    <p:sldLayoutId id="2147486553" r:id="rId4"/>
    <p:sldLayoutId id="2147486554" r:id="rId5"/>
    <p:sldLayoutId id="2147486555" r:id="rId6"/>
    <p:sldLayoutId id="2147486556" r:id="rId7"/>
    <p:sldLayoutId id="2147486557" r:id="rId8"/>
    <p:sldLayoutId id="2147486558" r:id="rId9"/>
    <p:sldLayoutId id="2147486559" r:id="rId10"/>
    <p:sldLayoutId id="2147486560" r:id="rId11"/>
    <p:sldLayoutId id="2147486561" r:id="rId12"/>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3E26AB0-2B94-0B8F-6CEA-418F494A46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B2659F-8710-D960-E303-6EEBB2857F9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DBC1D4-BC13-64F5-3A34-AC37A3D9C08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D349662-206C-A049-BB1A-44694310ED6D}" type="datetimeFigureOut">
              <a:rPr lang="en-US" smtClean="0"/>
              <a:t>8/10/2026</a:t>
            </a:fld>
            <a:endParaRPr lang="en-US"/>
          </a:p>
        </p:txBody>
      </p:sp>
      <p:sp>
        <p:nvSpPr>
          <p:cNvPr id="5" name="Footer Placeholder 4">
            <a:extLst>
              <a:ext uri="{FF2B5EF4-FFF2-40B4-BE49-F238E27FC236}">
                <a16:creationId xmlns:a16="http://schemas.microsoft.com/office/drawing/2014/main" id="{C97D093F-AF6C-6D7F-6F1E-F94952ED81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57C402C-986A-4053-3303-7B211F12B2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9CBE4D8-B685-3440-AFCA-9485FD9F95AC}" type="slidenum">
              <a:rPr lang="en-US" smtClean="0"/>
              <a:t>‹#›</a:t>
            </a:fld>
            <a:endParaRPr lang="en-US"/>
          </a:p>
        </p:txBody>
      </p:sp>
    </p:spTree>
    <p:extLst>
      <p:ext uri="{BB962C8B-B14F-4D97-AF65-F5344CB8AC3E}">
        <p14:creationId xmlns:p14="http://schemas.microsoft.com/office/powerpoint/2010/main" val="4241205015"/>
      </p:ext>
    </p:extLst>
  </p:cSld>
  <p:clrMap bg1="lt1" tx1="dk1" bg2="lt2" tx2="dk2" accent1="accent1" accent2="accent2" accent3="accent3" accent4="accent4" accent5="accent5" accent6="accent6" hlink="hlink" folHlink="folHlink"/>
  <p:sldLayoutIdLst>
    <p:sldLayoutId id="2147486563" r:id="rId1"/>
    <p:sldLayoutId id="2147486564" r:id="rId2"/>
    <p:sldLayoutId id="2147486565" r:id="rId3"/>
    <p:sldLayoutId id="2147486566" r:id="rId4"/>
    <p:sldLayoutId id="2147486567" r:id="rId5"/>
    <p:sldLayoutId id="2147486568" r:id="rId6"/>
    <p:sldLayoutId id="2147486569" r:id="rId7"/>
    <p:sldLayoutId id="2147486570" r:id="rId8"/>
    <p:sldLayoutId id="2147486571" r:id="rId9"/>
    <p:sldLayoutId id="2147486572" r:id="rId10"/>
    <p:sldLayoutId id="21474865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5.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2.png"/><Relationship Id="rId4" Type="http://schemas.microsoft.com/office/2017/04/relationships/track" Target="../media/track1.vtt"/></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5.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33.xml"/><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22.png"/><Relationship Id="rId5" Type="http://schemas.microsoft.com/office/2017/04/relationships/track" Target="../media/track2.vtt"/><Relationship Id="rId4" Type="http://schemas.openxmlformats.org/officeDocument/2006/relationships/hyperlink" Target="http://www.researchondisability.org/nTIDE"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32.xml.rels><?xml version="1.0" encoding="UTF-8" standalone="yes"?>
<Relationships xmlns="http://schemas.openxmlformats.org/package/2006/relationships"><Relationship Id="rId2" Type="http://schemas.openxmlformats.org/officeDocument/2006/relationships/hyperlink" Target="https://bloustein.rutgers.edu/undergraduate/disabilitystudies/" TargetMode="External"/><Relationship Id="rId1" Type="http://schemas.openxmlformats.org/officeDocument/2006/relationships/slideLayout" Target="../slideLayouts/slideLayout5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22.png"/><Relationship Id="rId5" Type="http://schemas.microsoft.com/office/2017/04/relationships/track" Target="../media/track3.vtt"/><Relationship Id="rId4" Type="http://schemas.openxmlformats.org/officeDocument/2006/relationships/hyperlink" Target="mailto:disability.statistics@unh.edu"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4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4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4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4.xml"/></Relationships>
</file>

<file path=ppt/slides/_rels/slide4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4.xml"/></Relationships>
</file>

<file path=ppt/slides/_rels/slide4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4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6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51.xml.rels><?xml version="1.0" encoding="UTF-8" standalone="yes"?>
<Relationships xmlns="http://schemas.openxmlformats.org/package/2006/relationships"><Relationship Id="rId2" Type="http://schemas.openxmlformats.org/officeDocument/2006/relationships/hyperlink" Target="https://www.masongross.rutgers.edu/integrated-dance-collaboratory/" TargetMode="External"/><Relationship Id="rId1" Type="http://schemas.openxmlformats.org/officeDocument/2006/relationships/slideLayout" Target="../slideLayouts/slideLayout58.xml"/></Relationships>
</file>

<file path=ppt/slides/_rels/slide52.xml.rels><?xml version="1.0" encoding="UTF-8" standalone="yes"?>
<Relationships xmlns="http://schemas.openxmlformats.org/package/2006/relationships"><Relationship Id="rId2" Type="http://schemas.openxmlformats.org/officeDocument/2006/relationships/hyperlink" Target="https://www.masongross.rutgers.edu/degrees-programs/dance/dance-in-the-community/" TargetMode="External"/><Relationship Id="rId1" Type="http://schemas.openxmlformats.org/officeDocument/2006/relationships/slideLayout" Target="../slideLayouts/slideLayout58.xml"/></Relationships>
</file>

<file path=ppt/slides/_rels/slide53.xml.rels><?xml version="1.0" encoding="UTF-8" standalone="yes"?>
<Relationships xmlns="http://schemas.openxmlformats.org/package/2006/relationships"><Relationship Id="rId3" Type="http://schemas.openxmlformats.org/officeDocument/2006/relationships/hyperlink" Target="mailto:jfdance@rutgers.edu" TargetMode="External"/><Relationship Id="rId2" Type="http://schemas.openxmlformats.org/officeDocument/2006/relationships/hyperlink" Target="mailto:javier.robles@rutgers.edu" TargetMode="External"/><Relationship Id="rId1" Type="http://schemas.openxmlformats.org/officeDocument/2006/relationships/slideLayout" Target="../slideLayouts/slideLayout59.xml"/></Relationships>
</file>

<file path=ppt/slides/_rels/slide54.xml.rels><?xml version="1.0" encoding="UTF-8" standalone="yes"?>
<Relationships xmlns="http://schemas.openxmlformats.org/package/2006/relationships"><Relationship Id="rId3" Type="http://schemas.openxmlformats.org/officeDocument/2006/relationships/hyperlink" Target="http://www.researchondisability.org/" TargetMode="External"/><Relationship Id="rId2" Type="http://schemas.openxmlformats.org/officeDocument/2006/relationships/hyperlink" Target="http://www.kesslerfoundation.org/" TargetMode="Externa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hyperlink" Target="http://www.aucd.org/" TargetMode="Externa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2.png"/><Relationship Id="rId4" Type="http://schemas.microsoft.com/office/2017/04/relationships/track" Target="../media/track4.vtt"/></Relationships>
</file>

<file path=ppt/slides/_rels/slide5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3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CB7AF-1173-445E-BB38-8E208A36F26D}"/>
              </a:ext>
            </a:extLst>
          </p:cNvPr>
          <p:cNvSpPr>
            <a:spLocks noGrp="1"/>
          </p:cNvSpPr>
          <p:nvPr>
            <p:ph type="ctrTitle"/>
          </p:nvPr>
        </p:nvSpPr>
        <p:spPr/>
        <p:txBody>
          <a:bodyPr>
            <a:normAutofit fontScale="90000"/>
          </a:bodyPr>
          <a:lstStyle/>
          <a:p>
            <a:r>
              <a:rPr lang="en-US"/>
              <a:t>nTIDE Lunch &amp; Learn</a:t>
            </a:r>
            <a:br>
              <a:rPr lang="en-US"/>
            </a:br>
            <a:r>
              <a:rPr lang="en-US"/>
              <a:t>Webinar Series</a:t>
            </a:r>
          </a:p>
        </p:txBody>
      </p:sp>
      <p:sp>
        <p:nvSpPr>
          <p:cNvPr id="3" name="Subtitle 2">
            <a:extLst>
              <a:ext uri="{FF2B5EF4-FFF2-40B4-BE49-F238E27FC236}">
                <a16:creationId xmlns:a16="http://schemas.microsoft.com/office/drawing/2014/main" id="{514675EA-F78D-48A7-B127-E5D3889F7E0D}"/>
              </a:ext>
            </a:extLst>
          </p:cNvPr>
          <p:cNvSpPr>
            <a:spLocks noGrp="1"/>
          </p:cNvSpPr>
          <p:nvPr>
            <p:ph type="subTitle" idx="1"/>
          </p:nvPr>
        </p:nvSpPr>
        <p:spPr/>
        <p:txBody>
          <a:bodyPr/>
          <a:lstStyle/>
          <a:p>
            <a:pPr>
              <a:lnSpc>
                <a:spcPct val="100000"/>
              </a:lnSpc>
            </a:pPr>
            <a:r>
              <a:rPr lang="en-US"/>
              <a:t>Kessler Foundation, AUCD,</a:t>
            </a:r>
            <a:br>
              <a:rPr lang="en-US"/>
            </a:br>
            <a:r>
              <a:rPr lang="en-US"/>
              <a:t>University of New Hampshire Institute on Disability</a:t>
            </a:r>
            <a:br>
              <a:rPr lang="en-US"/>
            </a:br>
            <a:r>
              <a:rPr lang="en-US"/>
              <a:t>Season 11, Episode 8</a:t>
            </a:r>
            <a:br>
              <a:rPr lang="en-US"/>
            </a:br>
            <a:r>
              <a:rPr lang="en-US"/>
              <a:t>Date: August 7, 2026</a:t>
            </a:r>
          </a:p>
        </p:txBody>
      </p:sp>
    </p:spTree>
    <p:extLst>
      <p:ext uri="{BB962C8B-B14F-4D97-AF65-F5344CB8AC3E}">
        <p14:creationId xmlns:p14="http://schemas.microsoft.com/office/powerpoint/2010/main" val="121031485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D921B-3DF1-4162-9FD7-205D06299F16}"/>
              </a:ext>
            </a:extLst>
          </p:cNvPr>
          <p:cNvSpPr>
            <a:spLocks noGrp="1"/>
          </p:cNvSpPr>
          <p:nvPr>
            <p:ph type="title"/>
          </p:nvPr>
        </p:nvSpPr>
        <p:spPr/>
        <p:txBody>
          <a:bodyPr/>
          <a:lstStyle/>
          <a:p>
            <a:pPr algn="ctr"/>
            <a:r>
              <a:rPr lang="en-US" b="1" u="sng">
                <a:cs typeface="Calibri" panose="020F0502020204030204" pitchFamily="34" charset="0"/>
              </a:rPr>
              <a:t>T</a:t>
            </a:r>
            <a:r>
              <a:rPr lang="en-US" sz="4400" b="1" u="sng">
                <a:solidFill>
                  <a:schemeClr val="tx1"/>
                </a:solidFill>
                <a:cs typeface="Calibri" panose="020F0502020204030204" pitchFamily="34" charset="0"/>
              </a:rPr>
              <a:t>he Numbers</a:t>
            </a:r>
            <a:endParaRPr lang="en-US">
              <a:cs typeface="Calibri" panose="020F0502020204030204" pitchFamily="34" charset="0"/>
            </a:endParaRPr>
          </a:p>
        </p:txBody>
      </p:sp>
      <p:sp>
        <p:nvSpPr>
          <p:cNvPr id="3" name="Content Placeholder 2">
            <a:extLst>
              <a:ext uri="{FF2B5EF4-FFF2-40B4-BE49-F238E27FC236}">
                <a16:creationId xmlns:a16="http://schemas.microsoft.com/office/drawing/2014/main" id="{53E1CC08-6C74-4EE9-8526-A4845D26EE2A}"/>
              </a:ext>
            </a:extLst>
          </p:cNvPr>
          <p:cNvSpPr>
            <a:spLocks noGrp="1"/>
          </p:cNvSpPr>
          <p:nvPr>
            <p:ph idx="1"/>
          </p:nvPr>
        </p:nvSpPr>
        <p:spPr>
          <a:xfrm>
            <a:off x="972014" y="2005012"/>
            <a:ext cx="10515600" cy="4351338"/>
          </a:xfrm>
        </p:spPr>
        <p:txBody>
          <a:bodyPr>
            <a:normAutofit/>
          </a:bodyPr>
          <a:lstStyle/>
          <a:p>
            <a:pPr algn="ctr"/>
            <a:endParaRPr lang="en-US" sz="3600" b="1">
              <a:solidFill>
                <a:schemeClr val="tx1"/>
              </a:solidFill>
            </a:endParaRPr>
          </a:p>
          <a:p>
            <a:pPr algn="ctr"/>
            <a:endParaRPr lang="en-US" sz="3600" b="1"/>
          </a:p>
          <a:p>
            <a:pPr marL="0" indent="0" algn="ctr">
              <a:buNone/>
            </a:pPr>
            <a:r>
              <a:rPr lang="en-US" sz="3600" b="1"/>
              <a:t>Andrew Houtenville</a:t>
            </a:r>
            <a:br>
              <a:rPr lang="en-US" sz="3600" b="1">
                <a:solidFill>
                  <a:schemeClr val="tx1"/>
                </a:solidFill>
              </a:rPr>
            </a:br>
            <a:r>
              <a:rPr lang="en-US" sz="3600">
                <a:solidFill>
                  <a:schemeClr val="tx1"/>
                </a:solidFill>
              </a:rPr>
              <a:t>University of New Hampshire</a:t>
            </a:r>
            <a:endParaRPr lang="en-US" sz="3600"/>
          </a:p>
        </p:txBody>
      </p:sp>
      <p:sp>
        <p:nvSpPr>
          <p:cNvPr id="4" name="Date Placeholder 3">
            <a:extLst>
              <a:ext uri="{FF2B5EF4-FFF2-40B4-BE49-F238E27FC236}">
                <a16:creationId xmlns:a16="http://schemas.microsoft.com/office/drawing/2014/main" id="{789424B8-2A2F-445C-90AA-9692BD4C5D2A}"/>
              </a:ext>
            </a:extLst>
          </p:cNvPr>
          <p:cNvSpPr>
            <a:spLocks noGrp="1"/>
          </p:cNvSpPr>
          <p:nvPr>
            <p:ph type="dt" sz="half" idx="10"/>
          </p:nvPr>
        </p:nvSpPr>
        <p:spPr/>
        <p:txBody>
          <a:bodyPr/>
          <a:lstStyle/>
          <a:p>
            <a:r>
              <a:rPr lang="en-US"/>
              <a:t>#nTIDE</a:t>
            </a:r>
          </a:p>
        </p:txBody>
      </p:sp>
      <p:sp>
        <p:nvSpPr>
          <p:cNvPr id="5" name="Slide Number Placeholder 4">
            <a:extLst>
              <a:ext uri="{FF2B5EF4-FFF2-40B4-BE49-F238E27FC236}">
                <a16:creationId xmlns:a16="http://schemas.microsoft.com/office/drawing/2014/main" id="{ECA5BE27-6528-4E47-9E58-6E4C3F8DFBEE}"/>
              </a:ext>
            </a:extLst>
          </p:cNvPr>
          <p:cNvSpPr>
            <a:spLocks noGrp="1"/>
          </p:cNvSpPr>
          <p:nvPr>
            <p:ph type="sldNum" sz="quarter" idx="12"/>
          </p:nvPr>
        </p:nvSpPr>
        <p:spPr/>
        <p:txBody>
          <a:bodyPr/>
          <a:lstStyle/>
          <a:p>
            <a:fld id="{9C637C1D-740A-4EE7-9AC7-DE15DA94B719}" type="slidenum">
              <a:rPr lang="en-US" smtClean="0"/>
              <a:t>10</a:t>
            </a:fld>
            <a:endParaRPr lang="en-US"/>
          </a:p>
        </p:txBody>
      </p:sp>
    </p:spTree>
    <p:extLst>
      <p:ext uri="{BB962C8B-B14F-4D97-AF65-F5344CB8AC3E}">
        <p14:creationId xmlns:p14="http://schemas.microsoft.com/office/powerpoint/2010/main" val="34885463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3C749-F856-C93B-73E8-4C2C6EC72F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63EC8A-8ECD-48F2-2414-A40FB135830B}"/>
              </a:ext>
            </a:extLst>
          </p:cNvPr>
          <p:cNvSpPr>
            <a:spLocks noGrp="1"/>
          </p:cNvSpPr>
          <p:nvPr>
            <p:ph type="title"/>
          </p:nvPr>
        </p:nvSpPr>
        <p:spPr>
          <a:xfrm>
            <a:off x="101446" y="681480"/>
            <a:ext cx="3451702" cy="2942279"/>
          </a:xfrm>
        </p:spPr>
        <p:txBody>
          <a:bodyPr anchor="t" anchorCtr="0">
            <a:normAutofit fontScale="90000"/>
          </a:bodyPr>
          <a:lstStyle/>
          <a:p>
            <a:r>
              <a:rPr lang="en-US" sz="4000" b="1" u="sng"/>
              <a:t>Employment- </a:t>
            </a:r>
            <a:br>
              <a:rPr lang="en-US" sz="4000" b="1" u="sng"/>
            </a:br>
            <a:r>
              <a:rPr lang="en-US" sz="4000" b="1" u="sng"/>
              <a:t>to-Population </a:t>
            </a:r>
            <a:br>
              <a:rPr lang="en-US" sz="4000" b="1" u="sng"/>
            </a:br>
            <a:r>
              <a:rPr lang="en-US" sz="4000" b="1" u="sng"/>
              <a:t>Ratio</a:t>
            </a:r>
            <a:r>
              <a:rPr lang="en-US" sz="4000" b="1"/>
              <a:t>:</a:t>
            </a:r>
            <a:br>
              <a:rPr lang="en-US" sz="4000" b="1"/>
            </a:br>
            <a:br>
              <a:rPr lang="en-US" sz="4000" b="1"/>
            </a:br>
            <a:br>
              <a:rPr lang="en-US" sz="4000" b="1" u="sng"/>
            </a:br>
            <a:br>
              <a:rPr lang="en-US" sz="4000" b="1"/>
            </a:br>
            <a:br>
              <a:rPr lang="en-US" sz="4000" b="1"/>
            </a:br>
            <a:endParaRPr lang="en-US" sz="4000" b="1"/>
          </a:p>
        </p:txBody>
      </p:sp>
      <p:sp>
        <p:nvSpPr>
          <p:cNvPr id="4" name="Date Placeholder 3">
            <a:extLst>
              <a:ext uri="{FF2B5EF4-FFF2-40B4-BE49-F238E27FC236}">
                <a16:creationId xmlns:a16="http://schemas.microsoft.com/office/drawing/2014/main" id="{831B95E3-982F-D648-C67B-0FBFE7BB513D}"/>
              </a:ext>
            </a:extLst>
          </p:cNvPr>
          <p:cNvSpPr>
            <a:spLocks noGrp="1"/>
          </p:cNvSpPr>
          <p:nvPr>
            <p:ph type="dt" sz="half" idx="10"/>
          </p:nvPr>
        </p:nvSpPr>
        <p:spPr>
          <a:xfrm>
            <a:off x="838200" y="6356350"/>
            <a:ext cx="2743200" cy="365125"/>
          </a:xfrm>
        </p:spPr>
        <p:txBody>
          <a:bodyPr anchor="ctr">
            <a:normAutofit/>
          </a:bodyPr>
          <a:lstStyle/>
          <a:p>
            <a:pPr>
              <a:spcAft>
                <a:spcPts val="600"/>
              </a:spcAft>
            </a:pPr>
            <a:r>
              <a:rPr lang="en-US"/>
              <a:t>#nTIDE</a:t>
            </a:r>
          </a:p>
        </p:txBody>
      </p:sp>
      <p:sp>
        <p:nvSpPr>
          <p:cNvPr id="5" name="Slide Number Placeholder 4">
            <a:extLst>
              <a:ext uri="{FF2B5EF4-FFF2-40B4-BE49-F238E27FC236}">
                <a16:creationId xmlns:a16="http://schemas.microsoft.com/office/drawing/2014/main" id="{BF127BDC-A88B-553A-C3B6-B02ACCE1B7D2}"/>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9C637C1D-740A-4EE7-9AC7-DE15DA94B719}" type="slidenum">
              <a:rPr lang="en-US" smtClean="0"/>
              <a:pPr>
                <a:spcAft>
                  <a:spcPts val="600"/>
                </a:spcAft>
              </a:pPr>
              <a:t>11</a:t>
            </a:fld>
            <a:endParaRPr lang="en-US"/>
          </a:p>
        </p:txBody>
      </p:sp>
    </p:spTree>
    <p:extLst>
      <p:ext uri="{BB962C8B-B14F-4D97-AF65-F5344CB8AC3E}">
        <p14:creationId xmlns:p14="http://schemas.microsoft.com/office/powerpoint/2010/main" val="36996487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A4F995-10F9-B07A-F60C-AC54F335E1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C34F20-F872-EAF5-5A31-F56A01ACD508}"/>
              </a:ext>
            </a:extLst>
          </p:cNvPr>
          <p:cNvSpPr>
            <a:spLocks noGrp="1"/>
          </p:cNvSpPr>
          <p:nvPr>
            <p:ph type="title"/>
          </p:nvPr>
        </p:nvSpPr>
        <p:spPr>
          <a:xfrm>
            <a:off x="101446" y="681480"/>
            <a:ext cx="3451702" cy="2942279"/>
          </a:xfrm>
        </p:spPr>
        <p:txBody>
          <a:bodyPr anchor="t" anchorCtr="0">
            <a:normAutofit fontScale="90000"/>
          </a:bodyPr>
          <a:lstStyle/>
          <a:p>
            <a:r>
              <a:rPr lang="en-US" sz="4000" b="1" u="sng"/>
              <a:t>Employment- </a:t>
            </a:r>
            <a:br>
              <a:rPr lang="en-US" sz="4000" b="1" u="sng"/>
            </a:br>
            <a:r>
              <a:rPr lang="en-US" sz="4000" b="1" u="sng"/>
              <a:t>to-Population </a:t>
            </a:r>
            <a:br>
              <a:rPr lang="en-US" sz="4000" b="1" u="sng"/>
            </a:br>
            <a:r>
              <a:rPr lang="en-US" sz="4000" b="1" u="sng"/>
              <a:t>Ratio</a:t>
            </a:r>
            <a:r>
              <a:rPr lang="en-US" sz="4000" b="1"/>
              <a:t>:</a:t>
            </a:r>
            <a:br>
              <a:rPr lang="en-US" sz="4000" b="1"/>
            </a:br>
            <a:br>
              <a:rPr lang="en-US" sz="4000" b="1"/>
            </a:br>
            <a:r>
              <a:rPr lang="en-US" sz="4000" b="1"/>
              <a:t>June</a:t>
            </a:r>
            <a:br>
              <a:rPr lang="en-US" sz="4000" b="1" u="sng"/>
            </a:br>
            <a:br>
              <a:rPr lang="en-US" sz="4000" b="1"/>
            </a:br>
            <a:br>
              <a:rPr lang="en-US" sz="4000" b="1"/>
            </a:br>
            <a:endParaRPr lang="en-US" sz="4000" b="1"/>
          </a:p>
        </p:txBody>
      </p:sp>
      <p:sp>
        <p:nvSpPr>
          <p:cNvPr id="4" name="Date Placeholder 3">
            <a:extLst>
              <a:ext uri="{FF2B5EF4-FFF2-40B4-BE49-F238E27FC236}">
                <a16:creationId xmlns:a16="http://schemas.microsoft.com/office/drawing/2014/main" id="{7DF63921-0F59-E3E1-CBE4-1CF564FF885A}"/>
              </a:ext>
            </a:extLst>
          </p:cNvPr>
          <p:cNvSpPr>
            <a:spLocks noGrp="1"/>
          </p:cNvSpPr>
          <p:nvPr>
            <p:ph type="dt" sz="half" idx="10"/>
          </p:nvPr>
        </p:nvSpPr>
        <p:spPr>
          <a:xfrm>
            <a:off x="838200" y="6356350"/>
            <a:ext cx="2743200" cy="365125"/>
          </a:xfrm>
        </p:spPr>
        <p:txBody>
          <a:bodyPr anchor="ctr">
            <a:normAutofit/>
          </a:bodyPr>
          <a:lstStyle/>
          <a:p>
            <a:pPr>
              <a:spcAft>
                <a:spcPts val="600"/>
              </a:spcAft>
            </a:pPr>
            <a:r>
              <a:rPr lang="en-US"/>
              <a:t>#nTIDE</a:t>
            </a:r>
          </a:p>
        </p:txBody>
      </p:sp>
      <p:sp>
        <p:nvSpPr>
          <p:cNvPr id="5" name="Slide Number Placeholder 4">
            <a:extLst>
              <a:ext uri="{FF2B5EF4-FFF2-40B4-BE49-F238E27FC236}">
                <a16:creationId xmlns:a16="http://schemas.microsoft.com/office/drawing/2014/main" id="{2884893C-9FED-40FE-44A0-C99711B93581}"/>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9C637C1D-740A-4EE7-9AC7-DE15DA94B719}" type="slidenum">
              <a:rPr lang="en-US" smtClean="0"/>
              <a:pPr>
                <a:spcAft>
                  <a:spcPts val="600"/>
                </a:spcAft>
              </a:pPr>
              <a:t>12</a:t>
            </a:fld>
            <a:endParaRPr lang="en-US"/>
          </a:p>
        </p:txBody>
      </p:sp>
      <p:pic>
        <p:nvPicPr>
          <p:cNvPr id="67" name="Picture 66" descr="A line chart with two lines. One line is for people with disabilities, showing their employment-to-population ratio was 38 percent in June 2026. The other line is for people without disabilities, showing their employment-to-population ratio was 74.8 percent in June 2026. More detail in slide notes.">
            <a:extLst>
              <a:ext uri="{FF2B5EF4-FFF2-40B4-BE49-F238E27FC236}">
                <a16:creationId xmlns:a16="http://schemas.microsoft.com/office/drawing/2014/main" id="{94083EC6-B333-CEEC-D94D-B7E7A1C0E195}"/>
              </a:ext>
            </a:extLst>
          </p:cNvPr>
          <p:cNvPicPr>
            <a:picLocks noChangeAspect="1"/>
          </p:cNvPicPr>
          <p:nvPr/>
        </p:nvPicPr>
        <p:blipFill>
          <a:blip r:embed="rId3"/>
          <a:stretch>
            <a:fillRect/>
          </a:stretch>
        </p:blipFill>
        <p:spPr>
          <a:xfrm>
            <a:off x="3202685" y="770913"/>
            <a:ext cx="8815580" cy="5316173"/>
          </a:xfrm>
          <a:prstGeom prst="rect">
            <a:avLst/>
          </a:prstGeom>
        </p:spPr>
      </p:pic>
    </p:spTree>
    <p:extLst>
      <p:ext uri="{BB962C8B-B14F-4D97-AF65-F5344CB8AC3E}">
        <p14:creationId xmlns:p14="http://schemas.microsoft.com/office/powerpoint/2010/main" val="20374015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9B724-0BBC-4052-8F50-158D8643067E}"/>
              </a:ext>
            </a:extLst>
          </p:cNvPr>
          <p:cNvSpPr>
            <a:spLocks noGrp="1"/>
          </p:cNvSpPr>
          <p:nvPr>
            <p:ph type="title"/>
          </p:nvPr>
        </p:nvSpPr>
        <p:spPr>
          <a:xfrm>
            <a:off x="101446" y="681480"/>
            <a:ext cx="3451702" cy="2942279"/>
          </a:xfrm>
        </p:spPr>
        <p:txBody>
          <a:bodyPr anchor="t" anchorCtr="0">
            <a:normAutofit fontScale="90000"/>
          </a:bodyPr>
          <a:lstStyle/>
          <a:p>
            <a:r>
              <a:rPr lang="en-US" sz="4000" b="1" u="sng"/>
              <a:t>Employment- </a:t>
            </a:r>
            <a:br>
              <a:rPr lang="en-US" sz="4000" b="1" u="sng"/>
            </a:br>
            <a:r>
              <a:rPr lang="en-US" sz="4000" b="1" u="sng"/>
              <a:t>to-Population </a:t>
            </a:r>
            <a:br>
              <a:rPr lang="en-US" sz="4000" b="1" u="sng"/>
            </a:br>
            <a:r>
              <a:rPr lang="en-US" sz="4000" b="1" u="sng"/>
              <a:t>Ratio</a:t>
            </a:r>
            <a:r>
              <a:rPr lang="en-US" sz="4000" b="1"/>
              <a:t>:</a:t>
            </a:r>
            <a:br>
              <a:rPr lang="en-US" sz="4000" b="1"/>
            </a:br>
            <a:br>
              <a:rPr lang="en-US" sz="4000" b="1"/>
            </a:br>
            <a:r>
              <a:rPr lang="en-US" sz="4000" b="1"/>
              <a:t>July</a:t>
            </a:r>
            <a:br>
              <a:rPr lang="en-US" sz="4000" b="1" u="sng"/>
            </a:br>
            <a:br>
              <a:rPr lang="en-US" sz="4000" b="1"/>
            </a:br>
            <a:br>
              <a:rPr lang="en-US" sz="4000" b="1"/>
            </a:br>
            <a:endParaRPr lang="en-US" sz="4000" b="1"/>
          </a:p>
        </p:txBody>
      </p:sp>
      <p:sp>
        <p:nvSpPr>
          <p:cNvPr id="4" name="Date Placeholder 3">
            <a:extLst>
              <a:ext uri="{FF2B5EF4-FFF2-40B4-BE49-F238E27FC236}">
                <a16:creationId xmlns:a16="http://schemas.microsoft.com/office/drawing/2014/main" id="{DF6FB66D-032F-423F-BBFB-7806A311B6FD}"/>
              </a:ext>
            </a:extLst>
          </p:cNvPr>
          <p:cNvSpPr>
            <a:spLocks noGrp="1"/>
          </p:cNvSpPr>
          <p:nvPr>
            <p:ph type="dt" sz="half" idx="10"/>
          </p:nvPr>
        </p:nvSpPr>
        <p:spPr>
          <a:xfrm>
            <a:off x="838200" y="6356350"/>
            <a:ext cx="2743200" cy="365125"/>
          </a:xfrm>
        </p:spPr>
        <p:txBody>
          <a:bodyPr anchor="ctr">
            <a:normAutofit/>
          </a:bodyPr>
          <a:lstStyle/>
          <a:p>
            <a:pPr>
              <a:spcAft>
                <a:spcPts val="600"/>
              </a:spcAft>
            </a:pPr>
            <a:r>
              <a:rPr lang="en-US"/>
              <a:t>#nTIDE</a:t>
            </a:r>
          </a:p>
        </p:txBody>
      </p:sp>
      <p:sp>
        <p:nvSpPr>
          <p:cNvPr id="5" name="Slide Number Placeholder 4">
            <a:extLst>
              <a:ext uri="{FF2B5EF4-FFF2-40B4-BE49-F238E27FC236}">
                <a16:creationId xmlns:a16="http://schemas.microsoft.com/office/drawing/2014/main" id="{5D7948C7-7386-4A62-B951-D3487F629E09}"/>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9C637C1D-740A-4EE7-9AC7-DE15DA94B719}" type="slidenum">
              <a:rPr lang="en-US" smtClean="0"/>
              <a:pPr>
                <a:spcAft>
                  <a:spcPts val="600"/>
                </a:spcAft>
              </a:pPr>
              <a:t>13</a:t>
            </a:fld>
            <a:endParaRPr lang="en-US"/>
          </a:p>
        </p:txBody>
      </p:sp>
      <p:pic>
        <p:nvPicPr>
          <p:cNvPr id="39" name="Picture 38" descr="Same chart as previous slide but with the latest month's data point added. One line is for people with disabilities, showing their employment-to-population ratio increased from 38 percent in June 2026 to 38.3 percent in July 2026. The other line is for people without disabilities, showing their employment-to-population ratio increased from 74.8 percent in June 2026 to 75 percent in July 2026. More detail in slide notes.">
            <a:extLst>
              <a:ext uri="{FF2B5EF4-FFF2-40B4-BE49-F238E27FC236}">
                <a16:creationId xmlns:a16="http://schemas.microsoft.com/office/drawing/2014/main" id="{24F40755-58DF-A283-30C1-C0D3BD8638FB}"/>
              </a:ext>
            </a:extLst>
          </p:cNvPr>
          <p:cNvPicPr>
            <a:picLocks noChangeAspect="1"/>
          </p:cNvPicPr>
          <p:nvPr/>
        </p:nvPicPr>
        <p:blipFill>
          <a:blip r:embed="rId3"/>
          <a:stretch>
            <a:fillRect/>
          </a:stretch>
        </p:blipFill>
        <p:spPr>
          <a:xfrm>
            <a:off x="3200400" y="770913"/>
            <a:ext cx="8815580" cy="5316173"/>
          </a:xfrm>
          <a:prstGeom prst="rect">
            <a:avLst/>
          </a:prstGeom>
        </p:spPr>
      </p:pic>
    </p:spTree>
    <p:extLst>
      <p:ext uri="{BB962C8B-B14F-4D97-AF65-F5344CB8AC3E}">
        <p14:creationId xmlns:p14="http://schemas.microsoft.com/office/powerpoint/2010/main" val="36117059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9B724-0BBC-4052-8F50-158D8643067E}"/>
              </a:ext>
            </a:extLst>
          </p:cNvPr>
          <p:cNvSpPr>
            <a:spLocks noGrp="1"/>
          </p:cNvSpPr>
          <p:nvPr>
            <p:ph type="title"/>
          </p:nvPr>
        </p:nvSpPr>
        <p:spPr>
          <a:xfrm>
            <a:off x="101446" y="681480"/>
            <a:ext cx="3451702" cy="2942279"/>
          </a:xfrm>
        </p:spPr>
        <p:txBody>
          <a:bodyPr anchor="t" anchorCtr="0">
            <a:normAutofit/>
          </a:bodyPr>
          <a:lstStyle/>
          <a:p>
            <a:r>
              <a:rPr lang="en-US" sz="3600" b="1" u="sng"/>
              <a:t>Labor Force</a:t>
            </a:r>
            <a:br>
              <a:rPr lang="en-US" sz="3600" b="1" u="sng"/>
            </a:br>
            <a:r>
              <a:rPr lang="en-US" sz="3600" b="1" u="sng"/>
              <a:t>Participation</a:t>
            </a:r>
            <a:br>
              <a:rPr lang="en-US" sz="3600" b="1" u="sng"/>
            </a:br>
            <a:r>
              <a:rPr lang="en-US" sz="3600" b="1" u="sng"/>
              <a:t>Rate</a:t>
            </a:r>
            <a:r>
              <a:rPr lang="en-US" sz="3600" b="1"/>
              <a:t>:</a:t>
            </a:r>
            <a:br>
              <a:rPr lang="en-US" sz="3600" b="1" u="sng"/>
            </a:br>
            <a:br>
              <a:rPr lang="en-US" sz="3600" b="1"/>
            </a:br>
            <a:endParaRPr lang="en-US" sz="3600"/>
          </a:p>
        </p:txBody>
      </p:sp>
      <p:sp>
        <p:nvSpPr>
          <p:cNvPr id="4" name="Date Placeholder 3">
            <a:extLst>
              <a:ext uri="{FF2B5EF4-FFF2-40B4-BE49-F238E27FC236}">
                <a16:creationId xmlns:a16="http://schemas.microsoft.com/office/drawing/2014/main" id="{DF6FB66D-032F-423F-BBFB-7806A311B6FD}"/>
              </a:ext>
            </a:extLst>
          </p:cNvPr>
          <p:cNvSpPr>
            <a:spLocks noGrp="1"/>
          </p:cNvSpPr>
          <p:nvPr>
            <p:ph type="dt" sz="half" idx="10"/>
          </p:nvPr>
        </p:nvSpPr>
        <p:spPr>
          <a:xfrm>
            <a:off x="838200" y="6356350"/>
            <a:ext cx="2743200" cy="365125"/>
          </a:xfrm>
        </p:spPr>
        <p:txBody>
          <a:bodyPr anchor="ctr">
            <a:normAutofit/>
          </a:bodyPr>
          <a:lstStyle/>
          <a:p>
            <a:pPr>
              <a:spcAft>
                <a:spcPts val="600"/>
              </a:spcAft>
            </a:pPr>
            <a:r>
              <a:rPr lang="en-US"/>
              <a:t>#nTIDE</a:t>
            </a:r>
          </a:p>
        </p:txBody>
      </p:sp>
      <p:sp>
        <p:nvSpPr>
          <p:cNvPr id="5" name="Slide Number Placeholder 4">
            <a:extLst>
              <a:ext uri="{FF2B5EF4-FFF2-40B4-BE49-F238E27FC236}">
                <a16:creationId xmlns:a16="http://schemas.microsoft.com/office/drawing/2014/main" id="{5D7948C7-7386-4A62-B951-D3487F629E09}"/>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9C637C1D-740A-4EE7-9AC7-DE15DA94B719}" type="slidenum">
              <a:rPr lang="en-US" smtClean="0"/>
              <a:pPr>
                <a:spcAft>
                  <a:spcPts val="600"/>
                </a:spcAft>
              </a:pPr>
              <a:t>14</a:t>
            </a:fld>
            <a:endParaRPr lang="en-US"/>
          </a:p>
        </p:txBody>
      </p:sp>
    </p:spTree>
    <p:extLst>
      <p:ext uri="{BB962C8B-B14F-4D97-AF65-F5344CB8AC3E}">
        <p14:creationId xmlns:p14="http://schemas.microsoft.com/office/powerpoint/2010/main" val="33021922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B3BC4-5091-5B9B-EAB2-8AF516C2E0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5B28FF-5117-4A23-4D56-0DA4873D1DFF}"/>
              </a:ext>
            </a:extLst>
          </p:cNvPr>
          <p:cNvSpPr>
            <a:spLocks noGrp="1"/>
          </p:cNvSpPr>
          <p:nvPr>
            <p:ph type="title"/>
          </p:nvPr>
        </p:nvSpPr>
        <p:spPr>
          <a:xfrm>
            <a:off x="101446" y="681480"/>
            <a:ext cx="3451702" cy="2942279"/>
          </a:xfrm>
        </p:spPr>
        <p:txBody>
          <a:bodyPr anchor="t" anchorCtr="0">
            <a:normAutofit/>
          </a:bodyPr>
          <a:lstStyle/>
          <a:p>
            <a:r>
              <a:rPr lang="en-US" sz="3600" b="1" u="sng"/>
              <a:t>Labor Force</a:t>
            </a:r>
            <a:br>
              <a:rPr lang="en-US" sz="3600" b="1" u="sng"/>
            </a:br>
            <a:r>
              <a:rPr lang="en-US" sz="3600" b="1" u="sng"/>
              <a:t>Participation</a:t>
            </a:r>
            <a:br>
              <a:rPr lang="en-US" sz="3600" b="1" u="sng"/>
            </a:br>
            <a:r>
              <a:rPr lang="en-US" sz="3600" b="1" u="sng"/>
              <a:t>Rate</a:t>
            </a:r>
            <a:r>
              <a:rPr lang="en-US" sz="3600" b="1"/>
              <a:t>:</a:t>
            </a:r>
            <a:br>
              <a:rPr lang="en-US" sz="3600" b="1" u="sng"/>
            </a:br>
            <a:br>
              <a:rPr lang="en-US" sz="3600" b="1"/>
            </a:br>
            <a:r>
              <a:rPr lang="en-US" sz="3600" b="1"/>
              <a:t>June</a:t>
            </a:r>
            <a:endParaRPr lang="en-US" sz="3600"/>
          </a:p>
        </p:txBody>
      </p:sp>
      <p:sp>
        <p:nvSpPr>
          <p:cNvPr id="4" name="Date Placeholder 3">
            <a:extLst>
              <a:ext uri="{FF2B5EF4-FFF2-40B4-BE49-F238E27FC236}">
                <a16:creationId xmlns:a16="http://schemas.microsoft.com/office/drawing/2014/main" id="{38FCE639-05A5-7DFF-7E5B-313D4B67E1CC}"/>
              </a:ext>
            </a:extLst>
          </p:cNvPr>
          <p:cNvSpPr>
            <a:spLocks noGrp="1"/>
          </p:cNvSpPr>
          <p:nvPr>
            <p:ph type="dt" sz="half" idx="10"/>
          </p:nvPr>
        </p:nvSpPr>
        <p:spPr>
          <a:xfrm>
            <a:off x="838200" y="6356350"/>
            <a:ext cx="2743200" cy="365125"/>
          </a:xfrm>
        </p:spPr>
        <p:txBody>
          <a:bodyPr anchor="ctr">
            <a:normAutofit/>
          </a:bodyPr>
          <a:lstStyle/>
          <a:p>
            <a:pPr>
              <a:spcAft>
                <a:spcPts val="600"/>
              </a:spcAft>
            </a:pPr>
            <a:r>
              <a:rPr lang="en-US"/>
              <a:t>#nTIDE</a:t>
            </a:r>
          </a:p>
        </p:txBody>
      </p:sp>
      <p:sp>
        <p:nvSpPr>
          <p:cNvPr id="5" name="Slide Number Placeholder 4">
            <a:extLst>
              <a:ext uri="{FF2B5EF4-FFF2-40B4-BE49-F238E27FC236}">
                <a16:creationId xmlns:a16="http://schemas.microsoft.com/office/drawing/2014/main" id="{B2E2A73C-EDE4-0C0B-54B1-C71AB16FDC4C}"/>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9C637C1D-740A-4EE7-9AC7-DE15DA94B719}" type="slidenum">
              <a:rPr lang="en-US" smtClean="0"/>
              <a:pPr>
                <a:spcAft>
                  <a:spcPts val="600"/>
                </a:spcAft>
              </a:pPr>
              <a:t>15</a:t>
            </a:fld>
            <a:endParaRPr lang="en-US"/>
          </a:p>
        </p:txBody>
      </p:sp>
      <p:pic>
        <p:nvPicPr>
          <p:cNvPr id="39" name="Picture 38" descr="A line chart with two lines. One line is for people with disabilities, showing their labor force participation rate was 41.8 percent in June 2026. The other line is for people without disabilities, showing their labor force participation rate was 78.2 percent in June 2026. More detail in slide notes.">
            <a:extLst>
              <a:ext uri="{FF2B5EF4-FFF2-40B4-BE49-F238E27FC236}">
                <a16:creationId xmlns:a16="http://schemas.microsoft.com/office/drawing/2014/main" id="{9AAB3E56-F007-5D9D-943C-7AAAB96F458E}"/>
              </a:ext>
            </a:extLst>
          </p:cNvPr>
          <p:cNvPicPr>
            <a:picLocks noChangeAspect="1"/>
          </p:cNvPicPr>
          <p:nvPr/>
        </p:nvPicPr>
        <p:blipFill>
          <a:blip r:embed="rId3"/>
          <a:stretch>
            <a:fillRect/>
          </a:stretch>
        </p:blipFill>
        <p:spPr>
          <a:xfrm>
            <a:off x="2974085" y="770913"/>
            <a:ext cx="8815580" cy="5316173"/>
          </a:xfrm>
          <a:prstGeom prst="rect">
            <a:avLst/>
          </a:prstGeom>
        </p:spPr>
      </p:pic>
    </p:spTree>
    <p:extLst>
      <p:ext uri="{BB962C8B-B14F-4D97-AF65-F5344CB8AC3E}">
        <p14:creationId xmlns:p14="http://schemas.microsoft.com/office/powerpoint/2010/main" val="41129780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F98C2-7324-1313-7EE6-5DDADA5CC7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CE5528-A33C-8893-5C49-ADD4A175379D}"/>
              </a:ext>
            </a:extLst>
          </p:cNvPr>
          <p:cNvSpPr>
            <a:spLocks noGrp="1"/>
          </p:cNvSpPr>
          <p:nvPr>
            <p:ph type="title"/>
          </p:nvPr>
        </p:nvSpPr>
        <p:spPr>
          <a:xfrm>
            <a:off x="101446" y="681480"/>
            <a:ext cx="3451702" cy="4629822"/>
          </a:xfrm>
        </p:spPr>
        <p:txBody>
          <a:bodyPr anchor="t" anchorCtr="0">
            <a:normAutofit/>
          </a:bodyPr>
          <a:lstStyle/>
          <a:p>
            <a:r>
              <a:rPr lang="en-US" sz="3600" b="1" u="sng"/>
              <a:t>Labor Force</a:t>
            </a:r>
            <a:br>
              <a:rPr lang="en-US" sz="3600" b="1" u="sng"/>
            </a:br>
            <a:r>
              <a:rPr lang="en-US" sz="3600" b="1" u="sng"/>
              <a:t>Participation</a:t>
            </a:r>
            <a:br>
              <a:rPr lang="en-US" sz="3600" b="1" u="sng"/>
            </a:br>
            <a:r>
              <a:rPr lang="en-US" sz="3600" b="1" u="sng"/>
              <a:t>Rate</a:t>
            </a:r>
            <a:r>
              <a:rPr lang="en-US" sz="3600" b="1"/>
              <a:t>:</a:t>
            </a:r>
            <a:br>
              <a:rPr lang="en-US" sz="3600" b="1" u="sng"/>
            </a:br>
            <a:br>
              <a:rPr lang="en-US" sz="3600" b="1"/>
            </a:br>
            <a:r>
              <a:rPr lang="en-US" sz="3600" b="1"/>
              <a:t>July</a:t>
            </a:r>
            <a:endParaRPr lang="en-US" sz="3600"/>
          </a:p>
        </p:txBody>
      </p:sp>
      <p:sp>
        <p:nvSpPr>
          <p:cNvPr id="4" name="Date Placeholder 3">
            <a:extLst>
              <a:ext uri="{FF2B5EF4-FFF2-40B4-BE49-F238E27FC236}">
                <a16:creationId xmlns:a16="http://schemas.microsoft.com/office/drawing/2014/main" id="{BE0EC66D-002D-27DE-4E65-5B11FE0B11E8}"/>
              </a:ext>
            </a:extLst>
          </p:cNvPr>
          <p:cNvSpPr>
            <a:spLocks noGrp="1"/>
          </p:cNvSpPr>
          <p:nvPr>
            <p:ph type="dt" sz="half" idx="10"/>
          </p:nvPr>
        </p:nvSpPr>
        <p:spPr>
          <a:xfrm>
            <a:off x="838200" y="6356350"/>
            <a:ext cx="2743200" cy="365125"/>
          </a:xfrm>
        </p:spPr>
        <p:txBody>
          <a:bodyPr anchor="ctr">
            <a:normAutofit/>
          </a:bodyPr>
          <a:lstStyle/>
          <a:p>
            <a:pPr>
              <a:spcAft>
                <a:spcPts val="600"/>
              </a:spcAft>
            </a:pPr>
            <a:r>
              <a:rPr lang="en-US"/>
              <a:t>#nTIDE</a:t>
            </a:r>
          </a:p>
        </p:txBody>
      </p:sp>
      <p:sp>
        <p:nvSpPr>
          <p:cNvPr id="5" name="Slide Number Placeholder 4">
            <a:extLst>
              <a:ext uri="{FF2B5EF4-FFF2-40B4-BE49-F238E27FC236}">
                <a16:creationId xmlns:a16="http://schemas.microsoft.com/office/drawing/2014/main" id="{D87807C1-40B9-762A-5D66-942274D8598C}"/>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9C637C1D-740A-4EE7-9AC7-DE15DA94B719}" type="slidenum">
              <a:rPr lang="en-US" smtClean="0"/>
              <a:pPr>
                <a:spcAft>
                  <a:spcPts val="600"/>
                </a:spcAft>
              </a:pPr>
              <a:t>16</a:t>
            </a:fld>
            <a:endParaRPr lang="en-US"/>
          </a:p>
        </p:txBody>
      </p:sp>
      <p:pic>
        <p:nvPicPr>
          <p:cNvPr id="41" name="Picture 40" descr="Same chart as previous slide but with the latest month's data point added. One line is for people with disabilities, showing their labor force participation rate increased from 41.8 percent in June 2026 to 42.4 percent in July 2026. The other line is for people without disabilities, showing their labor force participation rate increased from 78.2 percent in June 2026 to 78.2 percent in July 2026. More detail in slide notes.&#10;">
            <a:extLst>
              <a:ext uri="{FF2B5EF4-FFF2-40B4-BE49-F238E27FC236}">
                <a16:creationId xmlns:a16="http://schemas.microsoft.com/office/drawing/2014/main" id="{22B11C56-A41E-9841-7318-341418FB0717}"/>
              </a:ext>
            </a:extLst>
          </p:cNvPr>
          <p:cNvPicPr>
            <a:picLocks noChangeAspect="1"/>
          </p:cNvPicPr>
          <p:nvPr/>
        </p:nvPicPr>
        <p:blipFill>
          <a:blip r:embed="rId3"/>
          <a:stretch>
            <a:fillRect/>
          </a:stretch>
        </p:blipFill>
        <p:spPr>
          <a:xfrm>
            <a:off x="2964560" y="770913"/>
            <a:ext cx="8815580" cy="5316173"/>
          </a:xfrm>
          <a:prstGeom prst="rect">
            <a:avLst/>
          </a:prstGeom>
        </p:spPr>
      </p:pic>
    </p:spTree>
    <p:extLst>
      <p:ext uri="{BB962C8B-B14F-4D97-AF65-F5344CB8AC3E}">
        <p14:creationId xmlns:p14="http://schemas.microsoft.com/office/powerpoint/2010/main" val="10164604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D7586-9D02-47CF-9840-218A0F2DD073}"/>
              </a:ext>
            </a:extLst>
          </p:cNvPr>
          <p:cNvSpPr>
            <a:spLocks noGrp="1"/>
          </p:cNvSpPr>
          <p:nvPr>
            <p:ph type="title"/>
          </p:nvPr>
        </p:nvSpPr>
        <p:spPr/>
        <p:txBody>
          <a:bodyPr/>
          <a:lstStyle/>
          <a:p>
            <a:pPr algn="ctr"/>
            <a:r>
              <a:rPr lang="en-US" b="1" u="sng"/>
              <a:t>Part 2</a:t>
            </a:r>
            <a:br>
              <a:rPr lang="en-US" b="1"/>
            </a:br>
            <a:r>
              <a:rPr lang="en-US" b="1" err="1"/>
              <a:t>nTIDE</a:t>
            </a:r>
            <a:r>
              <a:rPr lang="en-US" b="1"/>
              <a:t> News</a:t>
            </a:r>
          </a:p>
        </p:txBody>
      </p:sp>
      <p:sp>
        <p:nvSpPr>
          <p:cNvPr id="3" name="Content Placeholder 2">
            <a:extLst>
              <a:ext uri="{FF2B5EF4-FFF2-40B4-BE49-F238E27FC236}">
                <a16:creationId xmlns:a16="http://schemas.microsoft.com/office/drawing/2014/main" id="{1D2C0D17-90E5-46CA-A3B3-F7B25CB53808}"/>
              </a:ext>
            </a:extLst>
          </p:cNvPr>
          <p:cNvSpPr>
            <a:spLocks noGrp="1"/>
          </p:cNvSpPr>
          <p:nvPr>
            <p:ph idx="1"/>
          </p:nvPr>
        </p:nvSpPr>
        <p:spPr>
          <a:xfrm>
            <a:off x="838200" y="1825625"/>
            <a:ext cx="10515600" cy="3419475"/>
          </a:xfrm>
        </p:spPr>
        <p:txBody>
          <a:bodyPr vert="horz" lIns="91440" tIns="45720" rIns="91440" bIns="45720" rtlCol="0" anchor="t">
            <a:normAutofit/>
          </a:bodyPr>
          <a:lstStyle/>
          <a:p>
            <a:pPr marL="0" indent="0">
              <a:buNone/>
            </a:pPr>
            <a:endParaRPr lang="en-US" b="1"/>
          </a:p>
          <a:p>
            <a:pPr marL="0" indent="0" algn="ctr">
              <a:buNone/>
            </a:pPr>
            <a:endParaRPr lang="en-US" b="1"/>
          </a:p>
          <a:p>
            <a:pPr marL="0" indent="0" algn="ctr">
              <a:buNone/>
            </a:pPr>
            <a:r>
              <a:rPr lang="en-US" b="1"/>
              <a:t>Lillie Heigl</a:t>
            </a:r>
          </a:p>
          <a:p>
            <a:pPr marL="0" indent="0" algn="ctr">
              <a:buNone/>
            </a:pPr>
            <a:r>
              <a:rPr lang="en-US"/>
              <a:t>Association of University Centers on Disabilities (AUCD)</a:t>
            </a:r>
          </a:p>
        </p:txBody>
      </p:sp>
      <p:sp>
        <p:nvSpPr>
          <p:cNvPr id="4" name="Date Placeholder 3">
            <a:extLst>
              <a:ext uri="{FF2B5EF4-FFF2-40B4-BE49-F238E27FC236}">
                <a16:creationId xmlns:a16="http://schemas.microsoft.com/office/drawing/2014/main" id="{0AA7E3B3-30B2-4133-9FDC-23BCE5E50F8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Myriad Pro"/>
                <a:ea typeface="+mn-ea"/>
                <a:cs typeface="+mn-cs"/>
              </a:rPr>
              <a:t>#nTIDE</a:t>
            </a:r>
          </a:p>
        </p:txBody>
      </p:sp>
      <p:sp>
        <p:nvSpPr>
          <p:cNvPr id="5" name="Slide Number Placeholder 4">
            <a:extLst>
              <a:ext uri="{FF2B5EF4-FFF2-40B4-BE49-F238E27FC236}">
                <a16:creationId xmlns:a16="http://schemas.microsoft.com/office/drawing/2014/main" id="{09A10373-36EB-47ED-B1CB-971520FA239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637C1D-740A-4EE7-9AC7-DE15DA94B719}" type="slidenum">
              <a:rPr kumimoji="0" lang="en-US" sz="1400" b="0" i="0" u="none" strike="noStrike" kern="1200" cap="none" spc="0" normalizeH="0" baseline="0" noProof="0" smtClean="0">
                <a:ln>
                  <a:noFill/>
                </a:ln>
                <a:solidFill>
                  <a:prstClr val="white"/>
                </a:solidFill>
                <a:effectLst/>
                <a:uLnTx/>
                <a:uFillTx/>
                <a:latin typeface="Myriad Pr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400" b="0" i="0" u="none" strike="noStrike" kern="1200" cap="none" spc="0" normalizeH="0" baseline="0" noProof="0">
              <a:ln>
                <a:noFill/>
              </a:ln>
              <a:solidFill>
                <a:prstClr val="white"/>
              </a:solidFill>
              <a:effectLst/>
              <a:uLnTx/>
              <a:uFillTx/>
              <a:latin typeface="Myriad Pro"/>
              <a:ea typeface="+mn-ea"/>
              <a:cs typeface="+mn-cs"/>
            </a:endParaRPr>
          </a:p>
        </p:txBody>
      </p:sp>
    </p:spTree>
    <p:extLst>
      <p:ext uri="{BB962C8B-B14F-4D97-AF65-F5344CB8AC3E}">
        <p14:creationId xmlns:p14="http://schemas.microsoft.com/office/powerpoint/2010/main" val="25494392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AF510-D024-4E1E-B321-854270D69A22}"/>
              </a:ext>
            </a:extLst>
          </p:cNvPr>
          <p:cNvSpPr>
            <a:spLocks noGrp="1"/>
          </p:cNvSpPr>
          <p:nvPr>
            <p:ph type="title"/>
          </p:nvPr>
        </p:nvSpPr>
        <p:spPr/>
        <p:txBody>
          <a:bodyPr/>
          <a:lstStyle/>
          <a:p>
            <a:r>
              <a:rPr lang="en-US"/>
              <a:t>FY27 Appropriations</a:t>
            </a:r>
          </a:p>
        </p:txBody>
      </p:sp>
      <p:sp>
        <p:nvSpPr>
          <p:cNvPr id="3" name="Content Placeholder 2">
            <a:extLst>
              <a:ext uri="{FF2B5EF4-FFF2-40B4-BE49-F238E27FC236}">
                <a16:creationId xmlns:a16="http://schemas.microsoft.com/office/drawing/2014/main" id="{C79E77A0-F2B8-46A0-941E-04FCED98CA03}"/>
              </a:ext>
            </a:extLst>
          </p:cNvPr>
          <p:cNvSpPr>
            <a:spLocks noGrp="1"/>
          </p:cNvSpPr>
          <p:nvPr>
            <p:ph idx="1"/>
          </p:nvPr>
        </p:nvSpPr>
        <p:spPr>
          <a:xfrm>
            <a:off x="838200" y="1423988"/>
            <a:ext cx="10515600" cy="4351338"/>
          </a:xfrm>
        </p:spPr>
        <p:txBody>
          <a:bodyPr vert="horz" lIns="91440" tIns="45720" rIns="91440" bIns="45720" rtlCol="0" anchor="t">
            <a:normAutofit/>
          </a:bodyPr>
          <a:lstStyle/>
          <a:p>
            <a:r>
              <a:rPr lang="en-US"/>
              <a:t>House passed "clean" Continuing Resolution (CR): The House approved a largely bare-bones CR to keep the government funded past September 30 with few additional provisions, leaving FY27 appropriations negotiations unfinished.</a:t>
            </a:r>
          </a:p>
          <a:p>
            <a:r>
              <a:rPr lang="en-US"/>
              <a:t>Senate advanced bipartisan CR through December 11: Senate Appropriations Chair Susan Collins and Vice Chair Patty Murray negotiated a bipartisan CR that would fund the government through December 11, includes targeted funding anomalies and extensions, and delay final FY27 appropriations until after the midterm elections.</a:t>
            </a:r>
          </a:p>
        </p:txBody>
      </p:sp>
      <p:sp>
        <p:nvSpPr>
          <p:cNvPr id="4" name="Date Placeholder 3">
            <a:extLst>
              <a:ext uri="{FF2B5EF4-FFF2-40B4-BE49-F238E27FC236}">
                <a16:creationId xmlns:a16="http://schemas.microsoft.com/office/drawing/2014/main" id="{28BF8B78-0606-4EFC-873C-DAAF90A84D6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Myriad Pro"/>
                <a:ea typeface="+mn-ea"/>
                <a:cs typeface="+mn-cs"/>
              </a:rPr>
              <a:t>#nTIDE</a:t>
            </a:r>
          </a:p>
        </p:txBody>
      </p:sp>
      <p:sp>
        <p:nvSpPr>
          <p:cNvPr id="5" name="Slide Number Placeholder 4">
            <a:extLst>
              <a:ext uri="{FF2B5EF4-FFF2-40B4-BE49-F238E27FC236}">
                <a16:creationId xmlns:a16="http://schemas.microsoft.com/office/drawing/2014/main" id="{7690C913-9C62-4D8D-9A6B-FC4ADB8DE5F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637C1D-740A-4EE7-9AC7-DE15DA94B719}" type="slidenum">
              <a:rPr kumimoji="0" lang="en-US" sz="1400" b="0" i="0" u="none" strike="noStrike" kern="1200" cap="none" spc="0" normalizeH="0" baseline="0" noProof="0" smtClean="0">
                <a:ln>
                  <a:noFill/>
                </a:ln>
                <a:solidFill>
                  <a:prstClr val="white"/>
                </a:solidFill>
                <a:effectLst/>
                <a:uLnTx/>
                <a:uFillTx/>
                <a:latin typeface="Myriad Pr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400" b="0" i="0" u="none" strike="noStrike" kern="1200" cap="none" spc="0" normalizeH="0" baseline="0" noProof="0">
              <a:ln>
                <a:noFill/>
              </a:ln>
              <a:solidFill>
                <a:prstClr val="white"/>
              </a:solidFill>
              <a:effectLst/>
              <a:uLnTx/>
              <a:uFillTx/>
              <a:latin typeface="Myriad Pro"/>
              <a:ea typeface="+mn-ea"/>
              <a:cs typeface="+mn-cs"/>
            </a:endParaRPr>
          </a:p>
        </p:txBody>
      </p:sp>
    </p:spTree>
    <p:extLst>
      <p:ext uri="{BB962C8B-B14F-4D97-AF65-F5344CB8AC3E}">
        <p14:creationId xmlns:p14="http://schemas.microsoft.com/office/powerpoint/2010/main" val="39073006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262E6-559F-2A29-EB93-C25FABA5DC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F2E549-F3E6-8F45-22F8-E90A42DA5015}"/>
              </a:ext>
            </a:extLst>
          </p:cNvPr>
          <p:cNvSpPr>
            <a:spLocks noGrp="1"/>
          </p:cNvSpPr>
          <p:nvPr>
            <p:ph type="title"/>
          </p:nvPr>
        </p:nvSpPr>
        <p:spPr/>
        <p:txBody>
          <a:bodyPr/>
          <a:lstStyle/>
          <a:p>
            <a:r>
              <a:rPr lang="en-US"/>
              <a:t>FY27 Appropriations Cont.</a:t>
            </a:r>
          </a:p>
        </p:txBody>
      </p:sp>
      <p:sp>
        <p:nvSpPr>
          <p:cNvPr id="3" name="Content Placeholder 2">
            <a:extLst>
              <a:ext uri="{FF2B5EF4-FFF2-40B4-BE49-F238E27FC236}">
                <a16:creationId xmlns:a16="http://schemas.microsoft.com/office/drawing/2014/main" id="{E7B0E6FE-CDDE-E84A-4A63-48DBBEF6DA03}"/>
              </a:ext>
            </a:extLst>
          </p:cNvPr>
          <p:cNvSpPr>
            <a:spLocks noGrp="1"/>
          </p:cNvSpPr>
          <p:nvPr>
            <p:ph idx="1"/>
          </p:nvPr>
        </p:nvSpPr>
        <p:spPr>
          <a:xfrm>
            <a:off x="838200" y="1423988"/>
            <a:ext cx="10515600" cy="4351338"/>
          </a:xfrm>
        </p:spPr>
        <p:txBody>
          <a:bodyPr vert="horz" lIns="91440" tIns="45720" rIns="91440" bIns="45720" rtlCol="0" anchor="t">
            <a:normAutofit lnSpcReduction="10000"/>
          </a:bodyPr>
          <a:lstStyle/>
          <a:p>
            <a:r>
              <a:rPr lang="en-US"/>
              <a:t>Senate CR temporarily blocks OMB grant rule: Unlike the House bill, the Senate proposal includes language preventing the Administration from implementing its proposed OMB Uniform Guidance rule during the life of the CR. The proposed rule would give political appointees greater authority over federal grant awards; disability and higher education advocates have warned it could politicize grantmaking and affect research, education, and disability programs.</a:t>
            </a:r>
          </a:p>
          <a:p>
            <a:r>
              <a:rPr lang="en-US"/>
              <a:t>Appropriations work largely on hold: Senate appropriators have shifted their focus to passing the CR before the August recess, delaying anticipated action on individual FY27 appropriations bills until Congress returns in September.</a:t>
            </a:r>
          </a:p>
        </p:txBody>
      </p:sp>
      <p:sp>
        <p:nvSpPr>
          <p:cNvPr id="4" name="Date Placeholder 3">
            <a:extLst>
              <a:ext uri="{FF2B5EF4-FFF2-40B4-BE49-F238E27FC236}">
                <a16:creationId xmlns:a16="http://schemas.microsoft.com/office/drawing/2014/main" id="{C3ADBF69-9375-C91D-4D96-B5011BA3326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Myriad Pro"/>
                <a:ea typeface="+mn-ea"/>
                <a:cs typeface="+mn-cs"/>
              </a:rPr>
              <a:t>#nTIDE</a:t>
            </a:r>
          </a:p>
        </p:txBody>
      </p:sp>
      <p:sp>
        <p:nvSpPr>
          <p:cNvPr id="5" name="Slide Number Placeholder 4">
            <a:extLst>
              <a:ext uri="{FF2B5EF4-FFF2-40B4-BE49-F238E27FC236}">
                <a16:creationId xmlns:a16="http://schemas.microsoft.com/office/drawing/2014/main" id="{30B34CB3-AB60-C1B0-949F-350472CEFDA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637C1D-740A-4EE7-9AC7-DE15DA94B719}" type="slidenum">
              <a:rPr kumimoji="0" lang="en-US" sz="1400" b="0" i="0" u="none" strike="noStrike" kern="1200" cap="none" spc="0" normalizeH="0" baseline="0" noProof="0" smtClean="0">
                <a:ln>
                  <a:noFill/>
                </a:ln>
                <a:solidFill>
                  <a:prstClr val="white"/>
                </a:solidFill>
                <a:effectLst/>
                <a:uLnTx/>
                <a:uFillTx/>
                <a:latin typeface="Myriad Pr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400" b="0" i="0" u="none" strike="noStrike" kern="1200" cap="none" spc="0" normalizeH="0" baseline="0" noProof="0">
              <a:ln>
                <a:noFill/>
              </a:ln>
              <a:solidFill>
                <a:prstClr val="white"/>
              </a:solidFill>
              <a:effectLst/>
              <a:uLnTx/>
              <a:uFillTx/>
              <a:latin typeface="Myriad Pro"/>
              <a:ea typeface="+mn-ea"/>
              <a:cs typeface="+mn-cs"/>
            </a:endParaRPr>
          </a:p>
        </p:txBody>
      </p:sp>
    </p:spTree>
    <p:extLst>
      <p:ext uri="{BB962C8B-B14F-4D97-AF65-F5344CB8AC3E}">
        <p14:creationId xmlns:p14="http://schemas.microsoft.com/office/powerpoint/2010/main" val="4226568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CB7AF-1173-445E-BB38-8E208A36F26D}"/>
              </a:ext>
            </a:extLst>
          </p:cNvPr>
          <p:cNvSpPr>
            <a:spLocks noGrp="1"/>
          </p:cNvSpPr>
          <p:nvPr>
            <p:ph type="ctrTitle"/>
          </p:nvPr>
        </p:nvSpPr>
        <p:spPr/>
        <p:txBody>
          <a:bodyPr>
            <a:normAutofit fontScale="90000"/>
          </a:bodyPr>
          <a:lstStyle/>
          <a:p>
            <a:r>
              <a:rPr lang="en-US"/>
              <a:t>nTIDE Lunch &amp; Learn</a:t>
            </a:r>
            <a:br>
              <a:rPr lang="en-US"/>
            </a:br>
            <a:r>
              <a:rPr lang="en-US"/>
              <a:t>Webinar Series</a:t>
            </a:r>
            <a:endParaRPr lang="en-US">
              <a:solidFill>
                <a:schemeClr val="bg1"/>
              </a:solidFill>
            </a:endParaRPr>
          </a:p>
        </p:txBody>
      </p:sp>
      <p:sp>
        <p:nvSpPr>
          <p:cNvPr id="3" name="Subtitle 2">
            <a:extLst>
              <a:ext uri="{FF2B5EF4-FFF2-40B4-BE49-F238E27FC236}">
                <a16:creationId xmlns:a16="http://schemas.microsoft.com/office/drawing/2014/main" id="{514675EA-F78D-48A7-B127-E5D3889F7E0D}"/>
              </a:ext>
            </a:extLst>
          </p:cNvPr>
          <p:cNvSpPr>
            <a:spLocks noGrp="1"/>
          </p:cNvSpPr>
          <p:nvPr>
            <p:ph type="subTitle" idx="1"/>
          </p:nvPr>
        </p:nvSpPr>
        <p:spPr/>
        <p:txBody>
          <a:bodyPr/>
          <a:lstStyle/>
          <a:p>
            <a:pPr>
              <a:lnSpc>
                <a:spcPct val="100000"/>
              </a:lnSpc>
            </a:pPr>
            <a:r>
              <a:rPr lang="en-US"/>
              <a:t>Kessler Foundation, AUCD,</a:t>
            </a:r>
            <a:br>
              <a:rPr lang="en-US"/>
            </a:br>
            <a:r>
              <a:rPr lang="en-US"/>
              <a:t>University of New Hampshire Institute on Disability</a:t>
            </a:r>
            <a:br>
              <a:rPr lang="en-US"/>
            </a:br>
            <a:r>
              <a:rPr lang="en-US"/>
              <a:t>Season 11, Episode 8</a:t>
            </a:r>
            <a:br>
              <a:rPr lang="en-US"/>
            </a:br>
            <a:r>
              <a:rPr lang="en-US"/>
              <a:t>Date: August 7, 2026</a:t>
            </a:r>
          </a:p>
        </p:txBody>
      </p:sp>
      <p:pic>
        <p:nvPicPr>
          <p:cNvPr id="4" name="nTIDE-1.wav" descr="audio icon to start recorded audio intro music">
            <a:hlinkClick r:id="" action="ppaction://media"/>
            <a:extLst>
              <a:ext uri="{FF2B5EF4-FFF2-40B4-BE49-F238E27FC236}">
                <a16:creationId xmlns:a16="http://schemas.microsoft.com/office/drawing/2014/main" id="{B3F982A5-FB86-477A-9BB4-21A13219132F}"/>
              </a:ext>
            </a:extLst>
          </p:cNvPr>
          <p:cNvPicPr>
            <a:picLocks noChangeAspect="1"/>
          </p:cNvPicPr>
          <p:nvPr>
            <a:audioFile r:link="rId2"/>
            <p:extLst>
              <p:ext uri="{DAA4B4D4-6D71-4841-9C94-3DE7FCFB9230}">
                <p14:media xmlns:p14="http://schemas.microsoft.com/office/powerpoint/2010/main" r:embed="rId1">
                  <p14:extLst>
                    <p:ext uri="{3AFAAA56-56D3-431D-BCD4-E75A35582382}">
                      <p173:tracksInfo xmlns:p173="http://schemas.microsoft.com/office/powerpoint/2017/3/main" displayLoc="slide">
                        <p173:trackLst>
                          <p173:track id="{B898A87F-9F3E-4118-87E1-6E3DD421CB61}" label="nTIDE-1 subtitle" lang="" r:embed="rId4"/>
                        </p173:trackLst>
                      </p173:tracksInfo>
                    </p:ext>
                  </p14:extLst>
                </p14:media>
              </p:ext>
            </p:extLst>
          </p:nvPr>
        </p:nvPicPr>
        <p:blipFill>
          <a:blip r:embed="rId5"/>
          <a:stretch>
            <a:fillRect/>
          </a:stretch>
        </p:blipFill>
        <p:spPr>
          <a:xfrm>
            <a:off x="704850" y="447675"/>
            <a:ext cx="533400" cy="533400"/>
          </a:xfrm>
          <a:prstGeom prst="rect">
            <a:avLst/>
          </a:prstGeom>
        </p:spPr>
      </p:pic>
    </p:spTree>
    <p:extLst>
      <p:ext uri="{BB962C8B-B14F-4D97-AF65-F5344CB8AC3E}">
        <p14:creationId xmlns:p14="http://schemas.microsoft.com/office/powerpoint/2010/main" val="972148777"/>
      </p:ext>
    </p:extLst>
  </p:cSld>
  <p:clrMapOvr>
    <a:masterClrMapping/>
  </p:clrMapOvr>
  <mc:AlternateContent xmlns:mc="http://schemas.openxmlformats.org/markup-compatibility/2006" xmlns:p14="http://schemas.microsoft.com/office/powerpoint/2010/main">
    <mc:Choice Requires="p14">
      <p:transition p14:dur="10" advClick="0" advTm="14000"/>
    </mc:Choice>
    <mc:Fallback xmlns="">
      <p:transition advClick="0" advTm="14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65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081966-17EA-B97C-E00C-6445CA2FCE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C5C229-2E48-E589-EFC1-B436A428B527}"/>
              </a:ext>
            </a:extLst>
          </p:cNvPr>
          <p:cNvSpPr>
            <a:spLocks noGrp="1"/>
          </p:cNvSpPr>
          <p:nvPr>
            <p:ph type="title"/>
          </p:nvPr>
        </p:nvSpPr>
        <p:spPr/>
        <p:txBody>
          <a:bodyPr/>
          <a:lstStyle/>
          <a:p>
            <a:r>
              <a:rPr lang="en-US"/>
              <a:t>Department of Education</a:t>
            </a:r>
          </a:p>
        </p:txBody>
      </p:sp>
      <p:sp>
        <p:nvSpPr>
          <p:cNvPr id="3" name="Content Placeholder 2">
            <a:extLst>
              <a:ext uri="{FF2B5EF4-FFF2-40B4-BE49-F238E27FC236}">
                <a16:creationId xmlns:a16="http://schemas.microsoft.com/office/drawing/2014/main" id="{E95813F5-6AE1-C565-D81C-9BD8712E427B}"/>
              </a:ext>
            </a:extLst>
          </p:cNvPr>
          <p:cNvSpPr>
            <a:spLocks noGrp="1"/>
          </p:cNvSpPr>
          <p:nvPr>
            <p:ph idx="1"/>
          </p:nvPr>
        </p:nvSpPr>
        <p:spPr>
          <a:xfrm>
            <a:off x="838200" y="1423988"/>
            <a:ext cx="10515600" cy="4351338"/>
          </a:xfrm>
        </p:spPr>
        <p:txBody>
          <a:bodyPr vert="horz" lIns="91440" tIns="45720" rIns="91440" bIns="45720" rtlCol="0" anchor="t">
            <a:normAutofit/>
          </a:bodyPr>
          <a:lstStyle/>
          <a:p>
            <a:r>
              <a:rPr lang="en-US"/>
              <a:t>Sec. McMahon Defended Ed-HHS Reorganization at OSEP’s national conference</a:t>
            </a:r>
          </a:p>
          <a:p>
            <a:r>
              <a:rPr lang="en-US"/>
              <a:t>HELP Committee markup on S.5046 which explicitly prohibits the Administration from transferring four ED offices, the Office of Indian Education, the Office of Special Education and Rehabilitative Services (OSERS), the Office of Elementary and Secondary Education (OESE), and the Office of Postsecondary Education (OPE), out of the U.S. Department of Education (ED)</a:t>
            </a:r>
          </a:p>
        </p:txBody>
      </p:sp>
      <p:sp>
        <p:nvSpPr>
          <p:cNvPr id="4" name="Date Placeholder 3">
            <a:extLst>
              <a:ext uri="{FF2B5EF4-FFF2-40B4-BE49-F238E27FC236}">
                <a16:creationId xmlns:a16="http://schemas.microsoft.com/office/drawing/2014/main" id="{C3DF9E11-5679-B952-8A5F-12CEA1A61E1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Myriad Pro"/>
                <a:ea typeface="+mn-ea"/>
                <a:cs typeface="+mn-cs"/>
              </a:rPr>
              <a:t>#nTIDE</a:t>
            </a:r>
          </a:p>
        </p:txBody>
      </p:sp>
      <p:sp>
        <p:nvSpPr>
          <p:cNvPr id="5" name="Slide Number Placeholder 4">
            <a:extLst>
              <a:ext uri="{FF2B5EF4-FFF2-40B4-BE49-F238E27FC236}">
                <a16:creationId xmlns:a16="http://schemas.microsoft.com/office/drawing/2014/main" id="{C79537E6-393E-1683-9DCC-8C0F8498D1D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637C1D-740A-4EE7-9AC7-DE15DA94B719}" type="slidenum">
              <a:rPr kumimoji="0" lang="en-US" sz="1400" b="0" i="0" u="none" strike="noStrike" kern="1200" cap="none" spc="0" normalizeH="0" baseline="0" noProof="0" smtClean="0">
                <a:ln>
                  <a:noFill/>
                </a:ln>
                <a:solidFill>
                  <a:prstClr val="white"/>
                </a:solidFill>
                <a:effectLst/>
                <a:uLnTx/>
                <a:uFillTx/>
                <a:latin typeface="Myriad Pr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400" b="0" i="0" u="none" strike="noStrike" kern="1200" cap="none" spc="0" normalizeH="0" baseline="0" noProof="0">
              <a:ln>
                <a:noFill/>
              </a:ln>
              <a:solidFill>
                <a:prstClr val="white"/>
              </a:solidFill>
              <a:effectLst/>
              <a:uLnTx/>
              <a:uFillTx/>
              <a:latin typeface="Myriad Pro"/>
              <a:ea typeface="+mn-ea"/>
              <a:cs typeface="+mn-cs"/>
            </a:endParaRPr>
          </a:p>
        </p:txBody>
      </p:sp>
    </p:spTree>
    <p:extLst>
      <p:ext uri="{BB962C8B-B14F-4D97-AF65-F5344CB8AC3E}">
        <p14:creationId xmlns:p14="http://schemas.microsoft.com/office/powerpoint/2010/main" val="29833567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A9696-0F22-2479-7593-7BD7C000E4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FC05B1-25D4-2460-2719-95CE4ED2E946}"/>
              </a:ext>
            </a:extLst>
          </p:cNvPr>
          <p:cNvSpPr>
            <a:spLocks noGrp="1"/>
          </p:cNvSpPr>
          <p:nvPr>
            <p:ph type="title"/>
          </p:nvPr>
        </p:nvSpPr>
        <p:spPr/>
        <p:txBody>
          <a:bodyPr/>
          <a:lstStyle/>
          <a:p>
            <a:r>
              <a:rPr lang="en-US"/>
              <a:t>HeadStart</a:t>
            </a:r>
          </a:p>
        </p:txBody>
      </p:sp>
      <p:sp>
        <p:nvSpPr>
          <p:cNvPr id="3" name="Content Placeholder 2">
            <a:extLst>
              <a:ext uri="{FF2B5EF4-FFF2-40B4-BE49-F238E27FC236}">
                <a16:creationId xmlns:a16="http://schemas.microsoft.com/office/drawing/2014/main" id="{CDDCAED7-4E54-DAD8-4FF9-F15E23645912}"/>
              </a:ext>
            </a:extLst>
          </p:cNvPr>
          <p:cNvSpPr>
            <a:spLocks noGrp="1"/>
          </p:cNvSpPr>
          <p:nvPr>
            <p:ph idx="1"/>
          </p:nvPr>
        </p:nvSpPr>
        <p:spPr>
          <a:xfrm>
            <a:off x="838200" y="1423988"/>
            <a:ext cx="10515600" cy="4351338"/>
          </a:xfrm>
        </p:spPr>
        <p:txBody>
          <a:bodyPr vert="horz" lIns="91440" tIns="45720" rIns="91440" bIns="45720" rtlCol="0" anchor="t">
            <a:normAutofit lnSpcReduction="10000"/>
          </a:bodyPr>
          <a:lstStyle/>
          <a:p>
            <a:r>
              <a:rPr lang="en-US"/>
              <a:t> The Trump administration announced yesterday that it’s loosening rules for the roughly 1,600 Head Start programs throughout the country that get federal cash to provide free education, health and nutrition services to low-income children. By allowing more “flexibility,” administration officials say, the program will serve as many as 236,000 more kids and save $2.2 billion. But top Democrats are voicing big concerns. </a:t>
            </a:r>
          </a:p>
          <a:p>
            <a:r>
              <a:rPr lang="en-US"/>
              <a:t>Washington Sen. Patty Murray, the Senate’s top Democratic appropriator, warns that the Trump administration “wants to quietly gut Head Start by eliminating the basic health and safety standards our kids rely on” and allowing providers to “slam the door shut on any kid with a disability.”</a:t>
            </a:r>
          </a:p>
        </p:txBody>
      </p:sp>
      <p:sp>
        <p:nvSpPr>
          <p:cNvPr id="4" name="Date Placeholder 3">
            <a:extLst>
              <a:ext uri="{FF2B5EF4-FFF2-40B4-BE49-F238E27FC236}">
                <a16:creationId xmlns:a16="http://schemas.microsoft.com/office/drawing/2014/main" id="{052620AD-FF7B-D27D-4B69-ED86DDFC637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Myriad Pro"/>
                <a:ea typeface="+mn-ea"/>
                <a:cs typeface="+mn-cs"/>
              </a:rPr>
              <a:t>#nTIDE</a:t>
            </a:r>
          </a:p>
        </p:txBody>
      </p:sp>
      <p:sp>
        <p:nvSpPr>
          <p:cNvPr id="5" name="Slide Number Placeholder 4">
            <a:extLst>
              <a:ext uri="{FF2B5EF4-FFF2-40B4-BE49-F238E27FC236}">
                <a16:creationId xmlns:a16="http://schemas.microsoft.com/office/drawing/2014/main" id="{2B919F3C-177B-8387-C787-66628398F9A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637C1D-740A-4EE7-9AC7-DE15DA94B719}" type="slidenum">
              <a:rPr kumimoji="0" lang="en-US" sz="1400" b="0" i="0" u="none" strike="noStrike" kern="1200" cap="none" spc="0" normalizeH="0" baseline="0" noProof="0" smtClean="0">
                <a:ln>
                  <a:noFill/>
                </a:ln>
                <a:solidFill>
                  <a:prstClr val="white"/>
                </a:solidFill>
                <a:effectLst/>
                <a:uLnTx/>
                <a:uFillTx/>
                <a:latin typeface="Myriad Pr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400" b="0" i="0" u="none" strike="noStrike" kern="1200" cap="none" spc="0" normalizeH="0" baseline="0" noProof="0">
              <a:ln>
                <a:noFill/>
              </a:ln>
              <a:solidFill>
                <a:prstClr val="white"/>
              </a:solidFill>
              <a:effectLst/>
              <a:uLnTx/>
              <a:uFillTx/>
              <a:latin typeface="Myriad Pro"/>
              <a:ea typeface="+mn-ea"/>
              <a:cs typeface="+mn-cs"/>
            </a:endParaRPr>
          </a:p>
        </p:txBody>
      </p:sp>
    </p:spTree>
    <p:extLst>
      <p:ext uri="{BB962C8B-B14F-4D97-AF65-F5344CB8AC3E}">
        <p14:creationId xmlns:p14="http://schemas.microsoft.com/office/powerpoint/2010/main" val="16421667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628A7-2C10-F2A7-5264-E982B3AF87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EA4A8A-A354-AFC8-B2DF-DC540584E3DC}"/>
              </a:ext>
            </a:extLst>
          </p:cNvPr>
          <p:cNvSpPr>
            <a:spLocks noGrp="1"/>
          </p:cNvSpPr>
          <p:nvPr>
            <p:ph type="title"/>
          </p:nvPr>
        </p:nvSpPr>
        <p:spPr/>
        <p:txBody>
          <a:bodyPr/>
          <a:lstStyle/>
          <a:p>
            <a:r>
              <a:rPr lang="en-US"/>
              <a:t>DOJ and Olmstead</a:t>
            </a:r>
          </a:p>
        </p:txBody>
      </p:sp>
      <p:sp>
        <p:nvSpPr>
          <p:cNvPr id="3" name="Content Placeholder 2">
            <a:extLst>
              <a:ext uri="{FF2B5EF4-FFF2-40B4-BE49-F238E27FC236}">
                <a16:creationId xmlns:a16="http://schemas.microsoft.com/office/drawing/2014/main" id="{A17A3702-144C-DB62-5B24-3DA3094DCF74}"/>
              </a:ext>
            </a:extLst>
          </p:cNvPr>
          <p:cNvSpPr>
            <a:spLocks noGrp="1"/>
          </p:cNvSpPr>
          <p:nvPr>
            <p:ph idx="1"/>
          </p:nvPr>
        </p:nvSpPr>
        <p:spPr>
          <a:xfrm>
            <a:off x="304800" y="1848678"/>
            <a:ext cx="11049000" cy="3926648"/>
          </a:xfrm>
        </p:spPr>
        <p:txBody>
          <a:bodyPr vert="horz" lIns="91440" tIns="45720" rIns="91440" bIns="45720" rtlCol="0" anchor="t">
            <a:normAutofit lnSpcReduction="10000"/>
          </a:bodyPr>
          <a:lstStyle/>
          <a:p>
            <a:pPr lvl="1"/>
            <a:r>
              <a:rPr lang="en-US"/>
              <a:t>June: DOJ's Office of Legal Counsel issued an opinion arguing that Olmstead does not create a broad federal "integration mandate" requiring states to provide community-based services in many circumstances, signaling a much narrower interpretation of the ADA.</a:t>
            </a:r>
          </a:p>
          <a:p>
            <a:pPr lvl="1"/>
            <a:r>
              <a:rPr lang="en-US"/>
              <a:t>July: DOJ announced it will no longer rely on its 2011 Olmstead guidance when enforcing Title II of the ADA and plans to revise the guidance in light of the Supreme Court's Loper Bright decision.</a:t>
            </a:r>
          </a:p>
          <a:p>
            <a:pPr lvl="1"/>
            <a:r>
              <a:rPr lang="en-US"/>
              <a:t>Why it matters: Disability advocates warn these actions could weaken federal enforcement of community integration, potentially affecting access to the community-based supports that enable people with disabilities to live, work, and participate in their communities. Olmstead, the ADA, and Section 504 remain in effect.</a:t>
            </a:r>
          </a:p>
        </p:txBody>
      </p:sp>
      <p:sp>
        <p:nvSpPr>
          <p:cNvPr id="4" name="Date Placeholder 3">
            <a:extLst>
              <a:ext uri="{FF2B5EF4-FFF2-40B4-BE49-F238E27FC236}">
                <a16:creationId xmlns:a16="http://schemas.microsoft.com/office/drawing/2014/main" id="{9BDAD748-4EFA-BBD5-C21E-DAFA841C085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Myriad Pro"/>
                <a:ea typeface="+mn-ea"/>
                <a:cs typeface="+mn-cs"/>
              </a:rPr>
              <a:t>#nTIDE</a:t>
            </a:r>
          </a:p>
        </p:txBody>
      </p:sp>
      <p:sp>
        <p:nvSpPr>
          <p:cNvPr id="5" name="Slide Number Placeholder 4">
            <a:extLst>
              <a:ext uri="{FF2B5EF4-FFF2-40B4-BE49-F238E27FC236}">
                <a16:creationId xmlns:a16="http://schemas.microsoft.com/office/drawing/2014/main" id="{4EFF900A-85ED-76AD-2CEC-0D09965EFB6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637C1D-740A-4EE7-9AC7-DE15DA94B719}" type="slidenum">
              <a:rPr kumimoji="0" lang="en-US" sz="1400" b="0" i="0" u="none" strike="noStrike" kern="1200" cap="none" spc="0" normalizeH="0" baseline="0" noProof="0" smtClean="0">
                <a:ln>
                  <a:noFill/>
                </a:ln>
                <a:solidFill>
                  <a:prstClr val="white"/>
                </a:solidFill>
                <a:effectLst/>
                <a:uLnTx/>
                <a:uFillTx/>
                <a:latin typeface="Myriad Pr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400" b="0" i="0" u="none" strike="noStrike" kern="1200" cap="none" spc="0" normalizeH="0" baseline="0" noProof="0">
              <a:ln>
                <a:noFill/>
              </a:ln>
              <a:solidFill>
                <a:prstClr val="white"/>
              </a:solidFill>
              <a:effectLst/>
              <a:uLnTx/>
              <a:uFillTx/>
              <a:latin typeface="Myriad Pro"/>
              <a:ea typeface="+mn-ea"/>
              <a:cs typeface="+mn-cs"/>
            </a:endParaRPr>
          </a:p>
        </p:txBody>
      </p:sp>
    </p:spTree>
    <p:extLst>
      <p:ext uri="{BB962C8B-B14F-4D97-AF65-F5344CB8AC3E}">
        <p14:creationId xmlns:p14="http://schemas.microsoft.com/office/powerpoint/2010/main" val="12772605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28F7B-B148-C437-CBEC-492260D17D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78E725-89DE-59A1-2B16-4F2C0D74A2C8}"/>
              </a:ext>
            </a:extLst>
          </p:cNvPr>
          <p:cNvSpPr>
            <a:spLocks noGrp="1"/>
          </p:cNvSpPr>
          <p:nvPr>
            <p:ph type="title"/>
          </p:nvPr>
        </p:nvSpPr>
        <p:spPr/>
        <p:txBody>
          <a:bodyPr/>
          <a:lstStyle/>
          <a:p>
            <a:r>
              <a:rPr lang="en-US"/>
              <a:t>Community Transition Trainers: Living Independently With Disabilities</a:t>
            </a:r>
          </a:p>
        </p:txBody>
      </p:sp>
      <p:sp>
        <p:nvSpPr>
          <p:cNvPr id="3" name="Content Placeholder 2">
            <a:extLst>
              <a:ext uri="{FF2B5EF4-FFF2-40B4-BE49-F238E27FC236}">
                <a16:creationId xmlns:a16="http://schemas.microsoft.com/office/drawing/2014/main" id="{487ABC84-7C04-5BF0-5067-BAC3E9C374E3}"/>
              </a:ext>
            </a:extLst>
          </p:cNvPr>
          <p:cNvSpPr>
            <a:spLocks noGrp="1"/>
          </p:cNvSpPr>
          <p:nvPr>
            <p:ph idx="1"/>
          </p:nvPr>
        </p:nvSpPr>
        <p:spPr>
          <a:xfrm>
            <a:off x="304800" y="1828800"/>
            <a:ext cx="11049000" cy="3946526"/>
          </a:xfrm>
        </p:spPr>
        <p:txBody>
          <a:bodyPr vert="horz" lIns="91440" tIns="45720" rIns="91440" bIns="45720" rtlCol="0" anchor="t">
            <a:normAutofit/>
          </a:bodyPr>
          <a:lstStyle/>
          <a:p>
            <a:pPr lvl="1"/>
            <a:r>
              <a:rPr lang="en-US"/>
              <a:t>Thursday, August 13, 2026, 1:00 PM - 2:00 PM ET</a:t>
            </a:r>
          </a:p>
          <a:p>
            <a:pPr lvl="1"/>
            <a:r>
              <a:rPr lang="en-US"/>
              <a:t>The Community Transition Trainers (CTT) program by the Michigan Developmental Disabilities Institute offers free virtual presentations and workshops to help people with disabilities, families, and support agencies learn about independent living, housing options, and community participation</a:t>
            </a:r>
          </a:p>
          <a:p>
            <a:pPr lvl="1"/>
            <a:endParaRPr lang="en-US"/>
          </a:p>
          <a:p>
            <a:pPr lvl="2"/>
            <a:endParaRPr lang="en-US"/>
          </a:p>
        </p:txBody>
      </p:sp>
      <p:sp>
        <p:nvSpPr>
          <p:cNvPr id="4" name="Date Placeholder 3">
            <a:extLst>
              <a:ext uri="{FF2B5EF4-FFF2-40B4-BE49-F238E27FC236}">
                <a16:creationId xmlns:a16="http://schemas.microsoft.com/office/drawing/2014/main" id="{A4248147-3B7F-D911-6855-E20A8C55E87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Myriad Pro"/>
                <a:ea typeface="+mn-ea"/>
                <a:cs typeface="+mn-cs"/>
              </a:rPr>
              <a:t>#nTIDE</a:t>
            </a:r>
          </a:p>
        </p:txBody>
      </p:sp>
      <p:sp>
        <p:nvSpPr>
          <p:cNvPr id="5" name="Slide Number Placeholder 4">
            <a:extLst>
              <a:ext uri="{FF2B5EF4-FFF2-40B4-BE49-F238E27FC236}">
                <a16:creationId xmlns:a16="http://schemas.microsoft.com/office/drawing/2014/main" id="{FA7D3F2C-EB5A-DBBF-E3D1-B7101D6FC52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637C1D-740A-4EE7-9AC7-DE15DA94B719}" type="slidenum">
              <a:rPr kumimoji="0" lang="en-US" sz="1400" b="0" i="0" u="none" strike="noStrike" kern="1200" cap="none" spc="0" normalizeH="0" baseline="0" noProof="0" smtClean="0">
                <a:ln>
                  <a:noFill/>
                </a:ln>
                <a:solidFill>
                  <a:prstClr val="white"/>
                </a:solidFill>
                <a:effectLst/>
                <a:uLnTx/>
                <a:uFillTx/>
                <a:latin typeface="Myriad Pr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400" b="0" i="0" u="none" strike="noStrike" kern="1200" cap="none" spc="0" normalizeH="0" baseline="0" noProof="0">
              <a:ln>
                <a:noFill/>
              </a:ln>
              <a:solidFill>
                <a:prstClr val="white"/>
              </a:solidFill>
              <a:effectLst/>
              <a:uLnTx/>
              <a:uFillTx/>
              <a:latin typeface="Myriad Pro"/>
              <a:ea typeface="+mn-ea"/>
              <a:cs typeface="+mn-cs"/>
            </a:endParaRPr>
          </a:p>
        </p:txBody>
      </p:sp>
    </p:spTree>
    <p:extLst>
      <p:ext uri="{BB962C8B-B14F-4D97-AF65-F5344CB8AC3E}">
        <p14:creationId xmlns:p14="http://schemas.microsoft.com/office/powerpoint/2010/main" val="23984221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D3632-72B3-21DC-D92E-8FCB440251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DFDCFD-4A38-A8AB-C554-466C6A9EFAA3}"/>
              </a:ext>
            </a:extLst>
          </p:cNvPr>
          <p:cNvSpPr>
            <a:spLocks noGrp="1"/>
          </p:cNvSpPr>
          <p:nvPr>
            <p:ph type="title"/>
          </p:nvPr>
        </p:nvSpPr>
        <p:spPr/>
        <p:txBody>
          <a:bodyPr/>
          <a:lstStyle/>
          <a:p>
            <a:r>
              <a:rPr lang="en-US">
                <a:ea typeface="Calibri"/>
                <a:cs typeface="Calibri"/>
              </a:rPr>
              <a:t>CEDC Access for All: Building Digital and Document Accessibility Skills</a:t>
            </a:r>
            <a:endParaRPr lang="en-US"/>
          </a:p>
        </p:txBody>
      </p:sp>
      <p:sp>
        <p:nvSpPr>
          <p:cNvPr id="3" name="Content Placeholder 2">
            <a:extLst>
              <a:ext uri="{FF2B5EF4-FFF2-40B4-BE49-F238E27FC236}">
                <a16:creationId xmlns:a16="http://schemas.microsoft.com/office/drawing/2014/main" id="{07BD9226-16F1-3C95-719B-28A0B6BF44B9}"/>
              </a:ext>
            </a:extLst>
          </p:cNvPr>
          <p:cNvSpPr>
            <a:spLocks noGrp="1"/>
          </p:cNvSpPr>
          <p:nvPr>
            <p:ph idx="1"/>
          </p:nvPr>
        </p:nvSpPr>
        <p:spPr>
          <a:xfrm>
            <a:off x="304800" y="1828800"/>
            <a:ext cx="11049000" cy="3946526"/>
          </a:xfrm>
        </p:spPr>
        <p:txBody>
          <a:bodyPr vert="horz" lIns="91440" tIns="45720" rIns="91440" bIns="45720" rtlCol="0" anchor="t">
            <a:normAutofit/>
          </a:bodyPr>
          <a:lstStyle/>
          <a:p>
            <a:pPr lvl="1"/>
            <a:r>
              <a:rPr lang="en-US">
                <a:ea typeface="Calibri"/>
                <a:cs typeface="Calibri"/>
              </a:rPr>
              <a:t>CEDC Access for All: Building Digital and Document Accessibility Skills – Social Media Accessibility: Creating Inclusive Online Content</a:t>
            </a:r>
          </a:p>
          <a:p>
            <a:pPr lvl="1"/>
            <a:r>
              <a:rPr lang="en-US">
                <a:ea typeface="Calibri"/>
                <a:cs typeface="Calibri"/>
              </a:rPr>
              <a:t>Thursday, August 20, 2026, 12:00 PM - 1:00 PM ET</a:t>
            </a:r>
            <a:endParaRPr lang="en-US"/>
          </a:p>
          <a:p>
            <a:pPr lvl="2"/>
            <a:r>
              <a:rPr lang="en-US"/>
              <a:t>The CEDC's Access for All: Building Digital and Document Accessibility Skills series continues with the first session in a three-part series on Social Media Accessibility: Creating Inclusive Online Content. Participants will learn best practices for creating accessible social media posts and communications. The training will be led by Dr. Hillary Goldthwait-Fowles, ATP, an Instructional Design Specialist at Kennedy Krieger Institute. All are welcome to attend the full CEDC Quarterly Meeting or join for the training session.</a:t>
            </a:r>
          </a:p>
          <a:p>
            <a:pPr lvl="2"/>
            <a:endParaRPr lang="en-US"/>
          </a:p>
        </p:txBody>
      </p:sp>
      <p:sp>
        <p:nvSpPr>
          <p:cNvPr id="4" name="Date Placeholder 3">
            <a:extLst>
              <a:ext uri="{FF2B5EF4-FFF2-40B4-BE49-F238E27FC236}">
                <a16:creationId xmlns:a16="http://schemas.microsoft.com/office/drawing/2014/main" id="{E3FEE89A-DF6B-0DD5-DB04-583B45CFDE3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Myriad Pro"/>
                <a:ea typeface="+mn-ea"/>
                <a:cs typeface="+mn-cs"/>
              </a:rPr>
              <a:t>#nTIDE</a:t>
            </a:r>
          </a:p>
        </p:txBody>
      </p:sp>
      <p:sp>
        <p:nvSpPr>
          <p:cNvPr id="5" name="Slide Number Placeholder 4">
            <a:extLst>
              <a:ext uri="{FF2B5EF4-FFF2-40B4-BE49-F238E27FC236}">
                <a16:creationId xmlns:a16="http://schemas.microsoft.com/office/drawing/2014/main" id="{7E22C1BA-EA2B-DB53-F9CE-1E79EE8E376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637C1D-740A-4EE7-9AC7-DE15DA94B719}" type="slidenum">
              <a:rPr kumimoji="0" lang="en-US" sz="1400" b="0" i="0" u="none" strike="noStrike" kern="1200" cap="none" spc="0" normalizeH="0" baseline="0" noProof="0" smtClean="0">
                <a:ln>
                  <a:noFill/>
                </a:ln>
                <a:solidFill>
                  <a:prstClr val="white"/>
                </a:solidFill>
                <a:effectLst/>
                <a:uLnTx/>
                <a:uFillTx/>
                <a:latin typeface="Myriad Pr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400" b="0" i="0" u="none" strike="noStrike" kern="1200" cap="none" spc="0" normalizeH="0" baseline="0" noProof="0">
              <a:ln>
                <a:noFill/>
              </a:ln>
              <a:solidFill>
                <a:prstClr val="white"/>
              </a:solidFill>
              <a:effectLst/>
              <a:uLnTx/>
              <a:uFillTx/>
              <a:latin typeface="Myriad Pro"/>
              <a:ea typeface="+mn-ea"/>
              <a:cs typeface="+mn-cs"/>
            </a:endParaRPr>
          </a:p>
        </p:txBody>
      </p:sp>
    </p:spTree>
    <p:extLst>
      <p:ext uri="{BB962C8B-B14F-4D97-AF65-F5344CB8AC3E}">
        <p14:creationId xmlns:p14="http://schemas.microsoft.com/office/powerpoint/2010/main" val="2542733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D7586-9D02-47CF-9840-218A0F2DD073}"/>
              </a:ext>
            </a:extLst>
          </p:cNvPr>
          <p:cNvSpPr>
            <a:spLocks noGrp="1"/>
          </p:cNvSpPr>
          <p:nvPr>
            <p:ph type="title"/>
          </p:nvPr>
        </p:nvSpPr>
        <p:spPr>
          <a:xfrm>
            <a:off x="-564776" y="235137"/>
            <a:ext cx="12192000" cy="1744480"/>
          </a:xfrm>
        </p:spPr>
        <p:txBody>
          <a:bodyPr/>
          <a:lstStyle/>
          <a:p>
            <a:pPr algn="ctr"/>
            <a:r>
              <a:rPr lang="en-US" b="1" u="sng"/>
              <a:t>Part 3: Guest Speakers</a:t>
            </a:r>
            <a:br>
              <a:rPr lang="en-US" b="1" u="sng"/>
            </a:br>
            <a:endParaRPr lang="en-US" b="1">
              <a:highlight>
                <a:srgbClr val="FFFF00"/>
              </a:highlight>
            </a:endParaRPr>
          </a:p>
        </p:txBody>
      </p:sp>
      <p:sp>
        <p:nvSpPr>
          <p:cNvPr id="3" name="Content Placeholder 2">
            <a:extLst>
              <a:ext uri="{FF2B5EF4-FFF2-40B4-BE49-F238E27FC236}">
                <a16:creationId xmlns:a16="http://schemas.microsoft.com/office/drawing/2014/main" id="{1D2C0D17-90E5-46CA-A3B3-F7B25CB53808}"/>
              </a:ext>
            </a:extLst>
          </p:cNvPr>
          <p:cNvSpPr>
            <a:spLocks noGrp="1"/>
          </p:cNvSpPr>
          <p:nvPr>
            <p:ph idx="1"/>
          </p:nvPr>
        </p:nvSpPr>
        <p:spPr>
          <a:xfrm>
            <a:off x="3378012" y="1613775"/>
            <a:ext cx="7095566" cy="2787463"/>
          </a:xfrm>
        </p:spPr>
        <p:txBody>
          <a:bodyPr>
            <a:normAutofit/>
          </a:bodyPr>
          <a:lstStyle/>
          <a:p>
            <a:pPr marL="0" indent="0">
              <a:buNone/>
            </a:pPr>
            <a:r>
              <a:rPr lang="en-US" b="1" i="1"/>
              <a:t>Javier Robles, JD</a:t>
            </a:r>
          </a:p>
          <a:p>
            <a:pPr marL="0" indent="0">
              <a:buNone/>
            </a:pPr>
            <a:r>
              <a:rPr lang="en-US" sz="2400" i="1"/>
              <a:t>Rutgers University-New Brunswick</a:t>
            </a:r>
          </a:p>
          <a:p>
            <a:pPr marL="0" indent="0">
              <a:buNone/>
            </a:pPr>
            <a:endParaRPr lang="en-US" sz="1800" i="1"/>
          </a:p>
          <a:p>
            <a:pPr marL="0" indent="0">
              <a:buNone/>
            </a:pPr>
            <a:endParaRPr lang="en-US" sz="800" i="1"/>
          </a:p>
          <a:p>
            <a:pPr marL="0" indent="0">
              <a:buNone/>
            </a:pPr>
            <a:endParaRPr lang="en-US" sz="800" i="1"/>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1" u="none" strike="noStrike" kern="1200" cap="none" spc="0" normalizeH="0" baseline="0" noProof="0">
                <a:ln>
                  <a:noFill/>
                </a:ln>
                <a:solidFill>
                  <a:prstClr val="black"/>
                </a:solidFill>
                <a:effectLst/>
                <a:uLnTx/>
                <a:uFillTx/>
                <a:latin typeface="Myriad Pro"/>
                <a:ea typeface="+mn-ea"/>
                <a:cs typeface="+mn-cs"/>
              </a:rPr>
              <a:t>Jeff Friedman, PhD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1" u="none" strike="noStrike" kern="1200" cap="none" spc="0" normalizeH="0" baseline="0" noProof="0">
                <a:ln>
                  <a:noFill/>
                </a:ln>
                <a:solidFill>
                  <a:prstClr val="black"/>
                </a:solidFill>
                <a:effectLst/>
                <a:uLnTx/>
                <a:uFillTx/>
                <a:latin typeface="Myriad Pro"/>
                <a:ea typeface="+mn-ea"/>
                <a:cs typeface="+mn-cs"/>
              </a:rPr>
              <a:t>Rutgers University-New Brunswick</a:t>
            </a:r>
            <a:endParaRPr lang="en-US" sz="2000" i="1"/>
          </a:p>
        </p:txBody>
      </p:sp>
      <p:sp>
        <p:nvSpPr>
          <p:cNvPr id="4" name="Date Placeholder 3">
            <a:extLst>
              <a:ext uri="{FF2B5EF4-FFF2-40B4-BE49-F238E27FC236}">
                <a16:creationId xmlns:a16="http://schemas.microsoft.com/office/drawing/2014/main" id="{0AA7E3B3-30B2-4133-9FDC-23BCE5E50F88}"/>
              </a:ext>
              <a:ext uri="{C183D7F6-B498-43B3-948B-1728B52AA6E4}">
                <adec:decorative xmlns:adec="http://schemas.microsoft.com/office/drawing/2017/decorative" val="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Myriad Pro"/>
                <a:ea typeface="+mn-ea"/>
                <a:cs typeface="+mn-cs"/>
              </a:rPr>
              <a:t>#nTIDE</a:t>
            </a:r>
          </a:p>
        </p:txBody>
      </p:sp>
      <p:sp>
        <p:nvSpPr>
          <p:cNvPr id="5" name="Slide Number Placeholder 4">
            <a:extLst>
              <a:ext uri="{FF2B5EF4-FFF2-40B4-BE49-F238E27FC236}">
                <a16:creationId xmlns:a16="http://schemas.microsoft.com/office/drawing/2014/main" id="{09A10373-36EB-47ED-B1CB-971520FA239A}"/>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637C1D-740A-4EE7-9AC7-DE15DA94B719}" type="slidenum">
              <a:rPr kumimoji="0" lang="en-US" sz="1400" b="0" i="0" u="none" strike="noStrike" kern="1200" cap="none" spc="0" normalizeH="0" baseline="0" noProof="0" smtClean="0">
                <a:ln>
                  <a:noFill/>
                </a:ln>
                <a:solidFill>
                  <a:prstClr val="white"/>
                </a:solidFill>
                <a:effectLst/>
                <a:uLnTx/>
                <a:uFillTx/>
                <a:latin typeface="Myriad Pr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400" b="0" i="0" u="none" strike="noStrike" kern="1200" cap="none" spc="0" normalizeH="0" baseline="0" noProof="0">
              <a:ln>
                <a:noFill/>
              </a:ln>
              <a:solidFill>
                <a:prstClr val="white"/>
              </a:solidFill>
              <a:effectLst/>
              <a:uLnTx/>
              <a:uFillTx/>
              <a:latin typeface="Myriad Pro"/>
              <a:ea typeface="+mn-ea"/>
              <a:cs typeface="+mn-cs"/>
            </a:endParaRPr>
          </a:p>
        </p:txBody>
      </p:sp>
      <p:pic>
        <p:nvPicPr>
          <p:cNvPr id="7" name="Picture 6" descr="Javier is a male with short black and grey hair and goatee who is wearing a pink collared shirt and striped tie.">
            <a:extLst>
              <a:ext uri="{FF2B5EF4-FFF2-40B4-BE49-F238E27FC236}">
                <a16:creationId xmlns:a16="http://schemas.microsoft.com/office/drawing/2014/main" id="{5981E82D-42B1-F3F5-2C97-EA0E962325FA}"/>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841931" y="1413062"/>
            <a:ext cx="1364584" cy="1368238"/>
          </a:xfrm>
          <a:prstGeom prst="rect">
            <a:avLst/>
          </a:prstGeom>
          <a:noFill/>
        </p:spPr>
      </p:pic>
      <p:pic>
        <p:nvPicPr>
          <p:cNvPr id="10" name="Picture 9" descr="Jeff is a male with brown hair and a white beard who is wearing glasses and a light blue collared shirt.">
            <a:extLst>
              <a:ext uri="{FF2B5EF4-FFF2-40B4-BE49-F238E27FC236}">
                <a16:creationId xmlns:a16="http://schemas.microsoft.com/office/drawing/2014/main" id="{2857313D-E5CC-7552-9E35-39F0A200682B}"/>
              </a:ext>
            </a:extLst>
          </p:cNvPr>
          <p:cNvPicPr>
            <a:picLocks noChangeAspect="1"/>
          </p:cNvPicPr>
          <p:nvPr/>
        </p:nvPicPr>
        <p:blipFill>
          <a:blip r:embed="rId4"/>
          <a:stretch>
            <a:fillRect/>
          </a:stretch>
        </p:blipFill>
        <p:spPr>
          <a:xfrm>
            <a:off x="1841931" y="3007507"/>
            <a:ext cx="1364584" cy="2134779"/>
          </a:xfrm>
          <a:prstGeom prst="rect">
            <a:avLst/>
          </a:prstGeom>
        </p:spPr>
      </p:pic>
    </p:spTree>
    <p:extLst>
      <p:ext uri="{BB962C8B-B14F-4D97-AF65-F5344CB8AC3E}">
        <p14:creationId xmlns:p14="http://schemas.microsoft.com/office/powerpoint/2010/main" val="39187716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0114C-AC4E-A350-2846-0BA15409C6EA}"/>
              </a:ext>
            </a:extLst>
          </p:cNvPr>
          <p:cNvSpPr>
            <a:spLocks noGrp="1"/>
          </p:cNvSpPr>
          <p:nvPr>
            <p:ph type="ctrTitle"/>
          </p:nvPr>
        </p:nvSpPr>
        <p:spPr>
          <a:xfrm>
            <a:off x="767255" y="472966"/>
            <a:ext cx="10762593" cy="3036997"/>
          </a:xfrm>
        </p:spPr>
        <p:txBody>
          <a:bodyPr>
            <a:normAutofit fontScale="90000"/>
          </a:bodyPr>
          <a:lstStyle/>
          <a:p>
            <a:r>
              <a:rPr lang="en-US" b="1"/>
              <a:t>Rutgers University-New Brunswick </a:t>
            </a:r>
            <a:br>
              <a:rPr lang="en-US" b="1"/>
            </a:br>
            <a:r>
              <a:rPr lang="en-US" b="1"/>
              <a:t>Disability-related </a:t>
            </a:r>
            <a:br>
              <a:rPr lang="en-US" b="1"/>
            </a:br>
            <a:r>
              <a:rPr lang="en-US" b="1"/>
              <a:t>Academic Programs</a:t>
            </a:r>
          </a:p>
        </p:txBody>
      </p:sp>
      <p:sp>
        <p:nvSpPr>
          <p:cNvPr id="3" name="Subtitle 2">
            <a:extLst>
              <a:ext uri="{FF2B5EF4-FFF2-40B4-BE49-F238E27FC236}">
                <a16:creationId xmlns:a16="http://schemas.microsoft.com/office/drawing/2014/main" id="{1A1AE19C-19D7-12E6-3FD2-012500671134}"/>
              </a:ext>
            </a:extLst>
          </p:cNvPr>
          <p:cNvSpPr>
            <a:spLocks noGrp="1"/>
          </p:cNvSpPr>
          <p:nvPr>
            <p:ph type="subTitle" idx="1"/>
          </p:nvPr>
        </p:nvSpPr>
        <p:spPr>
          <a:xfrm>
            <a:off x="1064712" y="3602037"/>
            <a:ext cx="10133556" cy="2347825"/>
          </a:xfrm>
        </p:spPr>
        <p:txBody>
          <a:bodyPr>
            <a:noAutofit/>
          </a:bodyPr>
          <a:lstStyle/>
          <a:p>
            <a:r>
              <a:rPr lang="en-US" sz="2800"/>
              <a:t>A New Disability Studies Minor Program</a:t>
            </a:r>
          </a:p>
          <a:p>
            <a:r>
              <a:rPr lang="en-US" sz="2800"/>
              <a:t>and</a:t>
            </a:r>
          </a:p>
          <a:p>
            <a:r>
              <a:rPr lang="en-US" sz="2800"/>
              <a:t>The Mason Gross School of the Arts </a:t>
            </a:r>
          </a:p>
          <a:p>
            <a:r>
              <a:rPr lang="en-US" sz="2800"/>
              <a:t>Integrated Dance Collaboratory</a:t>
            </a:r>
          </a:p>
        </p:txBody>
      </p:sp>
    </p:spTree>
    <p:extLst>
      <p:ext uri="{BB962C8B-B14F-4D97-AF65-F5344CB8AC3E}">
        <p14:creationId xmlns:p14="http://schemas.microsoft.com/office/powerpoint/2010/main" val="42130237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DC3B7-F31B-CC37-09FE-32CECF7D1DF8}"/>
              </a:ext>
            </a:extLst>
          </p:cNvPr>
          <p:cNvSpPr>
            <a:spLocks noGrp="1"/>
          </p:cNvSpPr>
          <p:nvPr>
            <p:ph type="title"/>
          </p:nvPr>
        </p:nvSpPr>
        <p:spPr/>
        <p:txBody>
          <a:bodyPr/>
          <a:lstStyle/>
          <a:p>
            <a:r>
              <a:rPr lang="en-US" b="1"/>
              <a:t>Who we are</a:t>
            </a:r>
            <a:r>
              <a:rPr lang="en-US"/>
              <a:t>:</a:t>
            </a:r>
          </a:p>
        </p:txBody>
      </p:sp>
      <p:sp>
        <p:nvSpPr>
          <p:cNvPr id="3" name="Content Placeholder 2">
            <a:extLst>
              <a:ext uri="{FF2B5EF4-FFF2-40B4-BE49-F238E27FC236}">
                <a16:creationId xmlns:a16="http://schemas.microsoft.com/office/drawing/2014/main" id="{6757B788-B44C-AAD4-1C0C-5EE79411F9F5}"/>
              </a:ext>
            </a:extLst>
          </p:cNvPr>
          <p:cNvSpPr>
            <a:spLocks noGrp="1"/>
          </p:cNvSpPr>
          <p:nvPr>
            <p:ph idx="1"/>
          </p:nvPr>
        </p:nvSpPr>
        <p:spPr>
          <a:xfrm>
            <a:off x="838200" y="1825625"/>
            <a:ext cx="11149208" cy="4351338"/>
          </a:xfrm>
        </p:spPr>
        <p:txBody>
          <a:bodyPr>
            <a:normAutofit lnSpcReduction="10000"/>
          </a:bodyPr>
          <a:lstStyle/>
          <a:p>
            <a:r>
              <a:rPr lang="en-US" b="1"/>
              <a:t>Javier Robles JD </a:t>
            </a:r>
            <a:r>
              <a:rPr lang="en-US"/>
              <a:t>is Assistant Teaching Professor / Special Populations at the Kinesiology and Health Department, School of Arts and Sciences (SAS-Rutgers University-New Brunswick)</a:t>
            </a:r>
          </a:p>
          <a:p>
            <a:pPr marL="0" indent="0">
              <a:buNone/>
            </a:pPr>
            <a:endParaRPr lang="en-US"/>
          </a:p>
          <a:p>
            <a:r>
              <a:rPr lang="en-US" b="1"/>
              <a:t>Jeff Friedman PhD </a:t>
            </a:r>
            <a:r>
              <a:rPr lang="en-US"/>
              <a:t>is Professor of Dance Studies at the Dance Department, Mason Gross School of the Arts (Rutgers University-New Brunswick)</a:t>
            </a:r>
          </a:p>
          <a:p>
            <a:endParaRPr lang="en-US"/>
          </a:p>
          <a:p>
            <a:r>
              <a:rPr lang="en-US" b="1"/>
              <a:t>We have been collaborating on a wide range of disability-related projects for the past 10 years</a:t>
            </a:r>
          </a:p>
        </p:txBody>
      </p:sp>
    </p:spTree>
    <p:extLst>
      <p:ext uri="{BB962C8B-B14F-4D97-AF65-F5344CB8AC3E}">
        <p14:creationId xmlns:p14="http://schemas.microsoft.com/office/powerpoint/2010/main" val="16180513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4CF79-9B54-5B69-EA86-0CA1FDB26F5A}"/>
              </a:ext>
            </a:extLst>
          </p:cNvPr>
          <p:cNvSpPr>
            <a:spLocks noGrp="1"/>
          </p:cNvSpPr>
          <p:nvPr>
            <p:ph type="title"/>
          </p:nvPr>
        </p:nvSpPr>
        <p:spPr/>
        <p:txBody>
          <a:bodyPr/>
          <a:lstStyle/>
          <a:p>
            <a:r>
              <a:rPr lang="en-US" b="1"/>
              <a:t>The Disability Studies Minor  </a:t>
            </a:r>
            <a:r>
              <a:rPr lang="en-US"/>
              <a:t>(2015-present)</a:t>
            </a:r>
          </a:p>
        </p:txBody>
      </p:sp>
      <p:sp>
        <p:nvSpPr>
          <p:cNvPr id="3" name="Content Placeholder 2">
            <a:extLst>
              <a:ext uri="{FF2B5EF4-FFF2-40B4-BE49-F238E27FC236}">
                <a16:creationId xmlns:a16="http://schemas.microsoft.com/office/drawing/2014/main" id="{FD8BC46A-70D7-14F9-1EA9-C34510598113}"/>
              </a:ext>
            </a:extLst>
          </p:cNvPr>
          <p:cNvSpPr>
            <a:spLocks noGrp="1"/>
          </p:cNvSpPr>
          <p:nvPr>
            <p:ph idx="1"/>
          </p:nvPr>
        </p:nvSpPr>
        <p:spPr>
          <a:xfrm>
            <a:off x="838200" y="1825625"/>
            <a:ext cx="11261942" cy="4351338"/>
          </a:xfrm>
        </p:spPr>
        <p:txBody>
          <a:bodyPr/>
          <a:lstStyle/>
          <a:p>
            <a:r>
              <a:rPr lang="en-US" b="1"/>
              <a:t>Javier and I developed the Disability Studies Working Group in 2015 </a:t>
            </a:r>
            <a:r>
              <a:rPr lang="en-US"/>
              <a:t>to explore the development of academic programs related to disability</a:t>
            </a:r>
          </a:p>
          <a:p>
            <a:pPr lvl="1"/>
            <a:r>
              <a:rPr lang="en-US"/>
              <a:t>We encouraged the participation of multiple academics, staff, and students</a:t>
            </a:r>
          </a:p>
          <a:p>
            <a:pPr marL="457200" lvl="1" indent="0">
              <a:buNone/>
            </a:pPr>
            <a:endParaRPr lang="en-US" sz="2000"/>
          </a:p>
          <a:p>
            <a:pPr lvl="1"/>
            <a:r>
              <a:rPr lang="en-US" b="1"/>
              <a:t>We developed a plan to:</a:t>
            </a:r>
          </a:p>
          <a:p>
            <a:pPr lvl="2"/>
            <a:r>
              <a:rPr lang="en-US"/>
              <a:t> </a:t>
            </a:r>
            <a:r>
              <a:rPr lang="en-US" sz="2400"/>
              <a:t>Research existing models</a:t>
            </a:r>
          </a:p>
          <a:p>
            <a:pPr lvl="2"/>
            <a:r>
              <a:rPr lang="en-US" sz="2400"/>
              <a:t>Develop an academic curricular plan</a:t>
            </a:r>
          </a:p>
          <a:p>
            <a:pPr lvl="2"/>
            <a:r>
              <a:rPr lang="en-US" sz="2400"/>
              <a:t>Implement the administrative work necessary to move the Disability Studies Minor through multiple channels of approval</a:t>
            </a:r>
          </a:p>
        </p:txBody>
      </p:sp>
    </p:spTree>
    <p:extLst>
      <p:ext uri="{BB962C8B-B14F-4D97-AF65-F5344CB8AC3E}">
        <p14:creationId xmlns:p14="http://schemas.microsoft.com/office/powerpoint/2010/main" val="9593514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78554-513B-BA55-E519-0E2AFDAF845A}"/>
              </a:ext>
            </a:extLst>
          </p:cNvPr>
          <p:cNvSpPr>
            <a:spLocks noGrp="1"/>
          </p:cNvSpPr>
          <p:nvPr>
            <p:ph type="title"/>
          </p:nvPr>
        </p:nvSpPr>
        <p:spPr>
          <a:xfrm>
            <a:off x="162838" y="365125"/>
            <a:ext cx="11786992" cy="727951"/>
          </a:xfrm>
        </p:spPr>
        <p:txBody>
          <a:bodyPr>
            <a:noAutofit/>
          </a:bodyPr>
          <a:lstStyle/>
          <a:p>
            <a:r>
              <a:rPr lang="en-US" b="1"/>
              <a:t>Models for Disability Studies academic programs</a:t>
            </a:r>
          </a:p>
        </p:txBody>
      </p:sp>
      <p:sp>
        <p:nvSpPr>
          <p:cNvPr id="3" name="Content Placeholder 2">
            <a:extLst>
              <a:ext uri="{FF2B5EF4-FFF2-40B4-BE49-F238E27FC236}">
                <a16:creationId xmlns:a16="http://schemas.microsoft.com/office/drawing/2014/main" id="{65C27AA8-18A4-D4E1-8318-97EA6F6EF3E6}"/>
              </a:ext>
            </a:extLst>
          </p:cNvPr>
          <p:cNvSpPr>
            <a:spLocks noGrp="1"/>
          </p:cNvSpPr>
          <p:nvPr>
            <p:ph idx="1"/>
          </p:nvPr>
        </p:nvSpPr>
        <p:spPr>
          <a:xfrm>
            <a:off x="563671" y="1208690"/>
            <a:ext cx="11235847" cy="4968273"/>
          </a:xfrm>
        </p:spPr>
        <p:txBody>
          <a:bodyPr>
            <a:normAutofit/>
          </a:bodyPr>
          <a:lstStyle/>
          <a:p>
            <a:r>
              <a:rPr lang="en-US" sz="2400" b="1"/>
              <a:t>Members of the Working Group researched a variety of models</a:t>
            </a:r>
          </a:p>
          <a:p>
            <a:pPr lvl="1"/>
            <a:r>
              <a:rPr lang="en-US" b="1"/>
              <a:t>Three existing Disability Studies Minors </a:t>
            </a:r>
            <a:r>
              <a:rPr lang="en-US"/>
              <a:t>already implemented in New Jersey</a:t>
            </a:r>
          </a:p>
          <a:p>
            <a:pPr lvl="3"/>
            <a:r>
              <a:rPr lang="en-US" sz="2400" b="1"/>
              <a:t>William Paterson University</a:t>
            </a:r>
            <a:r>
              <a:rPr lang="en-US"/>
              <a:t>, organized through a coalition of Departments of Special Education, Professional Counseling and Disability Studies</a:t>
            </a:r>
          </a:p>
          <a:p>
            <a:pPr lvl="3"/>
            <a:r>
              <a:rPr lang="en-US" sz="2400" b="1"/>
              <a:t>Stockton University</a:t>
            </a:r>
            <a:r>
              <a:rPr lang="en-US"/>
              <a:t>, organized through the School of General Studies</a:t>
            </a:r>
          </a:p>
          <a:p>
            <a:pPr lvl="3"/>
            <a:r>
              <a:rPr lang="en-US" sz="2400" b="1"/>
              <a:t>Rutgers University-Newark </a:t>
            </a:r>
            <a:r>
              <a:rPr lang="en-US"/>
              <a:t>was currently developing a Critical Disability Studies Minor at the same time</a:t>
            </a:r>
          </a:p>
          <a:p>
            <a:pPr marL="1371600" lvl="3" indent="0">
              <a:buNone/>
            </a:pPr>
            <a:endParaRPr lang="en-US" sz="1100"/>
          </a:p>
          <a:p>
            <a:pPr lvl="1"/>
            <a:r>
              <a:rPr lang="en-US" b="1"/>
              <a:t>We also interviewed the coordinator for the University of Delaware</a:t>
            </a:r>
            <a:r>
              <a:rPr lang="en-US"/>
              <a:t>’s new Disability Studies Minor for information on:</a:t>
            </a:r>
          </a:p>
          <a:p>
            <a:pPr lvl="2"/>
            <a:r>
              <a:rPr lang="en-US"/>
              <a:t>Feasibility for administering the new Minor</a:t>
            </a:r>
          </a:p>
          <a:p>
            <a:pPr lvl="2"/>
            <a:r>
              <a:rPr lang="en-US"/>
              <a:t>Growth projections for student enrollment</a:t>
            </a:r>
          </a:p>
          <a:p>
            <a:pPr lvl="2"/>
            <a:r>
              <a:rPr lang="en-US"/>
              <a:t>Challenges regarding counseling interested students</a:t>
            </a:r>
          </a:p>
        </p:txBody>
      </p:sp>
    </p:spTree>
    <p:extLst>
      <p:ext uri="{BB962C8B-B14F-4D97-AF65-F5344CB8AC3E}">
        <p14:creationId xmlns:p14="http://schemas.microsoft.com/office/powerpoint/2010/main" val="26863826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7B612-089B-43B1-A7C9-2A063982DD40}"/>
              </a:ext>
            </a:extLst>
          </p:cNvPr>
          <p:cNvSpPr>
            <a:spLocks noGrp="1"/>
          </p:cNvSpPr>
          <p:nvPr>
            <p:ph type="title"/>
          </p:nvPr>
        </p:nvSpPr>
        <p:spPr/>
        <p:txBody>
          <a:bodyPr/>
          <a:lstStyle/>
          <a:p>
            <a:pPr algn="ctr"/>
            <a:r>
              <a:rPr lang="en-US" sz="4400" b="1" u="sng">
                <a:solidFill>
                  <a:schemeClr val="tx1"/>
                </a:solidFill>
                <a:latin typeface="Calibri" panose="020F0502020204030204" pitchFamily="34" charset="0"/>
              </a:rPr>
              <a:t>Up Front Matters</a:t>
            </a:r>
            <a:endParaRPr lang="en-US"/>
          </a:p>
        </p:txBody>
      </p:sp>
      <p:sp>
        <p:nvSpPr>
          <p:cNvPr id="3" name="Content Placeholder 2">
            <a:extLst>
              <a:ext uri="{FF2B5EF4-FFF2-40B4-BE49-F238E27FC236}">
                <a16:creationId xmlns:a16="http://schemas.microsoft.com/office/drawing/2014/main" id="{6901AE3E-DB21-4A95-985A-E2E6BBEC9F27}"/>
              </a:ext>
            </a:extLst>
          </p:cNvPr>
          <p:cNvSpPr>
            <a:spLocks noGrp="1"/>
          </p:cNvSpPr>
          <p:nvPr>
            <p:ph idx="1"/>
          </p:nvPr>
        </p:nvSpPr>
        <p:spPr>
          <a:xfrm>
            <a:off x="1021080" y="1530985"/>
            <a:ext cx="10515600" cy="4351338"/>
          </a:xfrm>
        </p:spPr>
        <p:txBody>
          <a:bodyPr>
            <a:normAutofit fontScale="92500"/>
          </a:bodyPr>
          <a:lstStyle/>
          <a:p>
            <a:pPr>
              <a:lnSpc>
                <a:spcPct val="100000"/>
              </a:lnSpc>
            </a:pPr>
            <a:r>
              <a:rPr lang="en-US" sz="2800"/>
              <a:t>This webinar is being recorded. We will post an archive of along side the Monthly nTIDE broadcast on our webinar, each month, on our website at </a:t>
            </a:r>
            <a:r>
              <a:rPr lang="en-US" sz="2800" u="sng">
                <a:hlinkClick r:id="rId4"/>
              </a:rPr>
              <a:t>www.ResearchOnDisability.org/nTIDE</a:t>
            </a:r>
            <a:r>
              <a:rPr lang="en-US" sz="2800"/>
              <a:t>. This site will also provide copies of the presentations, the speakers’ bios, full transcripts, and other valuable resources.</a:t>
            </a:r>
          </a:p>
          <a:p>
            <a:pPr>
              <a:lnSpc>
                <a:spcPct val="100000"/>
              </a:lnSpc>
            </a:pPr>
            <a:r>
              <a:rPr lang="en-US" sz="2800"/>
              <a:t>As an attendee of this webinar, you are a viewer. To ask questions of the speakers, click on the Q &amp; A box on your webinar screen and type your questions into the box. Speakers will review these questions and provide answers during the last section of the webinar. Some questions may be answered directly in the Q &amp; A box.</a:t>
            </a:r>
            <a:endParaRPr lang="en-US" sz="2800">
              <a:latin typeface="Calibri" panose="020F0502020204030204" pitchFamily="34" charset="0"/>
            </a:endParaRPr>
          </a:p>
        </p:txBody>
      </p:sp>
      <p:pic>
        <p:nvPicPr>
          <p:cNvPr id="6" name="nTIDE-2">
            <a:hlinkClick r:id="" action="ppaction://media"/>
            <a:extLst>
              <a:ext uri="{FF2B5EF4-FFF2-40B4-BE49-F238E27FC236}">
                <a16:creationId xmlns:a16="http://schemas.microsoft.com/office/drawing/2014/main" id="{7BEBF58B-7E86-4D70-AA4F-B216C6A8DA37}"/>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14:extLst>
                    <p:ext uri="{3AFAAA56-56D3-431D-BCD4-E75A35582382}">
                      <p173:tracksInfo xmlns:p173="http://schemas.microsoft.com/office/powerpoint/2017/3/main" displayLoc="slide">
                        <p173:trackLst>
                          <p173:track id="{15B33BEC-7256-4E80-942E-99E7EFDAFCC4}" label="nTIDE-2 subtitle" lang="" r:embed="rId5"/>
                        </p173:trackLst>
                      </p173:tracksInfo>
                    </p:ext>
                  </p14:extLst>
                </p14:media>
              </p:ext>
            </p:extLst>
          </p:nvPr>
        </p:nvPicPr>
        <p:blipFill>
          <a:blip r:embed="rId6"/>
          <a:stretch>
            <a:fillRect/>
          </a:stretch>
        </p:blipFill>
        <p:spPr>
          <a:xfrm>
            <a:off x="76200" y="685800"/>
            <a:ext cx="533400" cy="533400"/>
          </a:xfrm>
          <a:prstGeom prst="rect">
            <a:avLst/>
          </a:prstGeom>
        </p:spPr>
      </p:pic>
      <p:sp>
        <p:nvSpPr>
          <p:cNvPr id="4" name="Date Placeholder 3">
            <a:extLst>
              <a:ext uri="{FF2B5EF4-FFF2-40B4-BE49-F238E27FC236}">
                <a16:creationId xmlns:a16="http://schemas.microsoft.com/office/drawing/2014/main" id="{7B6C1A9F-E6E1-4666-AC80-2B4B1F6B4ADA}"/>
              </a:ext>
              <a:ext uri="{C183D7F6-B498-43B3-948B-1728B52AA6E4}">
                <adec:decorative xmlns:adec="http://schemas.microsoft.com/office/drawing/2017/decorative" val="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Myriad Pro"/>
                <a:ea typeface="+mn-ea"/>
                <a:cs typeface="+mn-cs"/>
              </a:rPr>
              <a:t>#nTIDE</a:t>
            </a:r>
          </a:p>
        </p:txBody>
      </p:sp>
      <p:sp>
        <p:nvSpPr>
          <p:cNvPr id="5" name="Slide Number Placeholder 4">
            <a:extLst>
              <a:ext uri="{FF2B5EF4-FFF2-40B4-BE49-F238E27FC236}">
                <a16:creationId xmlns:a16="http://schemas.microsoft.com/office/drawing/2014/main" id="{978E3353-AAEC-4BB7-BD97-5458D8183A57}"/>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637C1D-740A-4EE7-9AC7-DE15DA94B719}" type="slidenum">
              <a:rPr kumimoji="0" lang="en-US" sz="1400" b="0" i="0" u="none" strike="noStrike" kern="1200" cap="none" spc="0" normalizeH="0" baseline="0" noProof="0" smtClean="0">
                <a:ln>
                  <a:noFill/>
                </a:ln>
                <a:solidFill>
                  <a:prstClr val="white"/>
                </a:solidFill>
                <a:effectLst/>
                <a:uLnTx/>
                <a:uFillTx/>
                <a:latin typeface="Myriad Pr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400" b="0" i="0" u="none" strike="noStrike" kern="1200" cap="none" spc="0" normalizeH="0" baseline="0" noProof="0">
              <a:ln>
                <a:noFill/>
              </a:ln>
              <a:solidFill>
                <a:prstClr val="white"/>
              </a:solidFill>
              <a:effectLst/>
              <a:uLnTx/>
              <a:uFillTx/>
              <a:latin typeface="Myriad Pro"/>
              <a:ea typeface="+mn-ea"/>
              <a:cs typeface="+mn-cs"/>
            </a:endParaRPr>
          </a:p>
        </p:txBody>
      </p:sp>
    </p:spTree>
    <p:extLst>
      <p:ext uri="{BB962C8B-B14F-4D97-AF65-F5344CB8AC3E}">
        <p14:creationId xmlns:p14="http://schemas.microsoft.com/office/powerpoint/2010/main" val="1407973436"/>
      </p:ext>
    </p:extLst>
  </p:cSld>
  <p:clrMapOvr>
    <a:masterClrMapping/>
  </p:clrMapOvr>
  <mc:AlternateContent xmlns:mc="http://schemas.openxmlformats.org/markup-compatibility/2006" xmlns:p14="http://schemas.microsoft.com/office/powerpoint/2010/main">
    <mc:Choice Requires="p14">
      <p:transition p14:dur="380" advClick="0" advTm="380"/>
    </mc:Choice>
    <mc:Fallback xmlns="">
      <p:transition advClick="0" advTm="3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47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817EB6-D8A4-83FB-861F-7A3FFDBB332B}"/>
              </a:ext>
            </a:extLst>
          </p:cNvPr>
          <p:cNvSpPr>
            <a:spLocks noGrp="1"/>
          </p:cNvSpPr>
          <p:nvPr>
            <p:ph type="title"/>
          </p:nvPr>
        </p:nvSpPr>
        <p:spPr/>
        <p:txBody>
          <a:bodyPr/>
          <a:lstStyle/>
          <a:p>
            <a:r>
              <a:rPr lang="en-US" b="1"/>
              <a:t>Analysis and Development of Curriculum</a:t>
            </a:r>
          </a:p>
        </p:txBody>
      </p:sp>
      <p:sp>
        <p:nvSpPr>
          <p:cNvPr id="3" name="Content Placeholder 2">
            <a:extLst>
              <a:ext uri="{FF2B5EF4-FFF2-40B4-BE49-F238E27FC236}">
                <a16:creationId xmlns:a16="http://schemas.microsoft.com/office/drawing/2014/main" id="{5642A1A3-3668-91CF-62BF-6C6D65AAD284}"/>
              </a:ext>
            </a:extLst>
          </p:cNvPr>
          <p:cNvSpPr>
            <a:spLocks noGrp="1"/>
          </p:cNvSpPr>
          <p:nvPr>
            <p:ph idx="1"/>
          </p:nvPr>
        </p:nvSpPr>
        <p:spPr/>
        <p:txBody>
          <a:bodyPr>
            <a:normAutofit lnSpcReduction="10000"/>
          </a:bodyPr>
          <a:lstStyle/>
          <a:p>
            <a:r>
              <a:rPr lang="en-US" sz="2400" b="1"/>
              <a:t>Friedman surveyed each academic program at Rutgers-New Brunswick for existing courses with disability content</a:t>
            </a:r>
          </a:p>
          <a:p>
            <a:pPr lvl="1"/>
            <a:r>
              <a:rPr lang="en-US"/>
              <a:t>There were surprisingly many courses across a broad range of academic departments that included disability-related content</a:t>
            </a:r>
          </a:p>
          <a:p>
            <a:pPr lvl="2"/>
            <a:r>
              <a:rPr lang="en-US"/>
              <a:t>We were concerned that some existing disability-related contents were linked to the </a:t>
            </a:r>
            <a:r>
              <a:rPr lang="en-US" b="1"/>
              <a:t>Medical Model of Disability</a:t>
            </a:r>
          </a:p>
          <a:p>
            <a:pPr marL="914400" lvl="2" indent="0">
              <a:buNone/>
            </a:pPr>
            <a:endParaRPr lang="en-US" sz="1100"/>
          </a:p>
          <a:p>
            <a:r>
              <a:rPr lang="en-US" sz="2400" b="1"/>
              <a:t>Based on existing requirements, the Working Group analyzed various curricular models</a:t>
            </a:r>
          </a:p>
          <a:p>
            <a:pPr lvl="1"/>
            <a:r>
              <a:rPr lang="en-US"/>
              <a:t>Rutgers-New Brunswick Minors ranged from </a:t>
            </a:r>
            <a:r>
              <a:rPr lang="en-US" b="1"/>
              <a:t>18-21 credits</a:t>
            </a:r>
          </a:p>
          <a:p>
            <a:pPr lvl="1"/>
            <a:r>
              <a:rPr lang="en-US"/>
              <a:t>Some minor programs included:</a:t>
            </a:r>
          </a:p>
          <a:p>
            <a:pPr lvl="2"/>
            <a:r>
              <a:rPr lang="en-US"/>
              <a:t>Coordinated </a:t>
            </a:r>
            <a:r>
              <a:rPr lang="en-US" b="1" i="1"/>
              <a:t>Internships/Fieldwork </a:t>
            </a:r>
            <a:r>
              <a:rPr lang="en-US"/>
              <a:t>opportunities</a:t>
            </a:r>
          </a:p>
          <a:p>
            <a:pPr lvl="2"/>
            <a:r>
              <a:rPr lang="en-US"/>
              <a:t>A </a:t>
            </a:r>
            <a:r>
              <a:rPr lang="en-US" b="1" i="1"/>
              <a:t>Capstone</a:t>
            </a:r>
            <a:r>
              <a:rPr lang="en-US"/>
              <a:t> project</a:t>
            </a:r>
          </a:p>
        </p:txBody>
      </p:sp>
    </p:spTree>
    <p:extLst>
      <p:ext uri="{BB962C8B-B14F-4D97-AF65-F5344CB8AC3E}">
        <p14:creationId xmlns:p14="http://schemas.microsoft.com/office/powerpoint/2010/main" val="37640051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7B2C2-2155-ACF6-8DF1-8BB4DBECFCA6}"/>
              </a:ext>
            </a:extLst>
          </p:cNvPr>
          <p:cNvSpPr>
            <a:spLocks noGrp="1"/>
          </p:cNvSpPr>
          <p:nvPr>
            <p:ph type="title"/>
          </p:nvPr>
        </p:nvSpPr>
        <p:spPr/>
        <p:txBody>
          <a:bodyPr/>
          <a:lstStyle/>
          <a:p>
            <a:r>
              <a:rPr lang="en-US" b="1"/>
              <a:t>Curriculum Template development</a:t>
            </a:r>
          </a:p>
        </p:txBody>
      </p:sp>
      <p:sp>
        <p:nvSpPr>
          <p:cNvPr id="3" name="Content Placeholder 2">
            <a:extLst>
              <a:ext uri="{FF2B5EF4-FFF2-40B4-BE49-F238E27FC236}">
                <a16:creationId xmlns:a16="http://schemas.microsoft.com/office/drawing/2014/main" id="{32FC4E9A-1766-D18B-9010-A00541CACC03}"/>
              </a:ext>
            </a:extLst>
          </p:cNvPr>
          <p:cNvSpPr>
            <a:spLocks noGrp="1"/>
          </p:cNvSpPr>
          <p:nvPr>
            <p:ph idx="1"/>
          </p:nvPr>
        </p:nvSpPr>
        <p:spPr>
          <a:xfrm>
            <a:off x="304800" y="1825625"/>
            <a:ext cx="11634952" cy="4897904"/>
          </a:xfrm>
        </p:spPr>
        <p:txBody>
          <a:bodyPr>
            <a:normAutofit lnSpcReduction="10000"/>
          </a:bodyPr>
          <a:lstStyle/>
          <a:p>
            <a:r>
              <a:rPr lang="en-US" b="1"/>
              <a:t>The Working Group settled on six 3-credit course requirements, totaling 18 credits</a:t>
            </a:r>
          </a:p>
          <a:p>
            <a:pPr lvl="1"/>
            <a:r>
              <a:rPr lang="en-US"/>
              <a:t>We decided to reserve the additional </a:t>
            </a:r>
            <a:r>
              <a:rPr lang="en-US" b="1" i="1"/>
              <a:t>Capstone</a:t>
            </a:r>
            <a:r>
              <a:rPr lang="en-US" i="1"/>
              <a:t> </a:t>
            </a:r>
            <a:r>
              <a:rPr lang="en-US"/>
              <a:t>course for a forthcoming Disability Studies Major, currently in development</a:t>
            </a:r>
          </a:p>
          <a:p>
            <a:pPr lvl="1"/>
            <a:r>
              <a:rPr lang="en-US"/>
              <a:t>We retained a </a:t>
            </a:r>
            <a:r>
              <a:rPr lang="en-US" b="1" i="1"/>
              <a:t>Fieldwork</a:t>
            </a:r>
            <a:r>
              <a:rPr lang="en-US"/>
              <a:t> course to ensure enrolled students came into contact with people with disabilities during their studies</a:t>
            </a:r>
          </a:p>
          <a:p>
            <a:pPr marL="457200" lvl="1" indent="0">
              <a:buNone/>
            </a:pPr>
            <a:endParaRPr lang="en-US" sz="1300"/>
          </a:p>
          <a:p>
            <a:r>
              <a:rPr lang="en-US" b="1"/>
              <a:t>The Working Group developed a set of required core courses, including:</a:t>
            </a:r>
          </a:p>
          <a:p>
            <a:pPr lvl="1"/>
            <a:r>
              <a:rPr lang="en-US" i="1"/>
              <a:t>Introduction to Disability Studies </a:t>
            </a:r>
            <a:r>
              <a:rPr lang="en-US"/>
              <a:t>(through Labor Studies)</a:t>
            </a:r>
          </a:p>
          <a:p>
            <a:pPr lvl="1"/>
            <a:r>
              <a:rPr lang="en-US" i="1"/>
              <a:t>Disability Policy and Law </a:t>
            </a:r>
            <a:r>
              <a:rPr lang="en-US"/>
              <a:t>(through Bloustein School of Planning and Public Policy)</a:t>
            </a:r>
          </a:p>
          <a:p>
            <a:pPr lvl="1"/>
            <a:r>
              <a:rPr lang="en-US" i="1"/>
              <a:t>Field Experience for Special Populations </a:t>
            </a:r>
            <a:r>
              <a:rPr lang="en-US"/>
              <a:t>(through Kinesiology and Health-SAS)</a:t>
            </a:r>
          </a:p>
          <a:p>
            <a:pPr lvl="1"/>
            <a:r>
              <a:rPr lang="en-US"/>
              <a:t>Notably, all three courses are taught by instructors with </a:t>
            </a:r>
            <a:r>
              <a:rPr lang="en-US" b="1"/>
              <a:t>lived experience of disability</a:t>
            </a:r>
          </a:p>
          <a:p>
            <a:pPr lvl="1"/>
            <a:endParaRPr lang="en-US"/>
          </a:p>
        </p:txBody>
      </p:sp>
    </p:spTree>
    <p:extLst>
      <p:ext uri="{BB962C8B-B14F-4D97-AF65-F5344CB8AC3E}">
        <p14:creationId xmlns:p14="http://schemas.microsoft.com/office/powerpoint/2010/main" val="42379449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A6409F4-232F-97C2-0406-2EE3B0D41409}"/>
              </a:ext>
            </a:extLst>
          </p:cNvPr>
          <p:cNvSpPr>
            <a:spLocks noGrp="1"/>
          </p:cNvSpPr>
          <p:nvPr>
            <p:ph type="title"/>
          </p:nvPr>
        </p:nvSpPr>
        <p:spPr/>
        <p:txBody>
          <a:bodyPr/>
          <a:lstStyle/>
          <a:p>
            <a:r>
              <a:rPr lang="en-US" b="1"/>
              <a:t>Link</a:t>
            </a:r>
            <a:r>
              <a:rPr lang="en-US"/>
              <a:t> to Rutgers-New Brunswick Disability Studies Minor web page</a:t>
            </a:r>
          </a:p>
        </p:txBody>
      </p:sp>
      <p:sp>
        <p:nvSpPr>
          <p:cNvPr id="5" name="Text Placeholder 4">
            <a:extLst>
              <a:ext uri="{FF2B5EF4-FFF2-40B4-BE49-F238E27FC236}">
                <a16:creationId xmlns:a16="http://schemas.microsoft.com/office/drawing/2014/main" id="{0C995E36-8213-A12D-0B3D-7AF57A302BBE}"/>
              </a:ext>
            </a:extLst>
          </p:cNvPr>
          <p:cNvSpPr>
            <a:spLocks noGrp="1"/>
          </p:cNvSpPr>
          <p:nvPr>
            <p:ph type="body" idx="1"/>
          </p:nvPr>
        </p:nvSpPr>
        <p:spPr>
          <a:xfrm>
            <a:off x="179294" y="4589463"/>
            <a:ext cx="11887199" cy="1500187"/>
          </a:xfrm>
        </p:spPr>
        <p:txBody>
          <a:bodyPr>
            <a:normAutofit/>
          </a:bodyPr>
          <a:lstStyle/>
          <a:p>
            <a:endParaRPr lang="en-US" sz="3200">
              <a:solidFill>
                <a:schemeClr val="tx2"/>
              </a:solidFill>
            </a:endParaRPr>
          </a:p>
          <a:p>
            <a:r>
              <a:rPr lang="en-US" sz="3200" b="1">
                <a:solidFill>
                  <a:schemeClr val="tx2"/>
                </a:solidFill>
                <a:hlinkClick r:id="rId2"/>
              </a:rPr>
              <a:t>https://bloustein.rutgers.edu/undergraduate/disabilitystudies/</a:t>
            </a:r>
            <a:endParaRPr lang="en-US" sz="3200" b="1">
              <a:solidFill>
                <a:schemeClr val="tx2"/>
              </a:solidFill>
            </a:endParaRPr>
          </a:p>
          <a:p>
            <a:endParaRPr lang="en-US" sz="3200">
              <a:solidFill>
                <a:schemeClr val="tx2"/>
              </a:solidFill>
            </a:endParaRPr>
          </a:p>
        </p:txBody>
      </p:sp>
    </p:spTree>
    <p:extLst>
      <p:ext uri="{BB962C8B-B14F-4D97-AF65-F5344CB8AC3E}">
        <p14:creationId xmlns:p14="http://schemas.microsoft.com/office/powerpoint/2010/main" val="7342988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492D9-3C54-520F-5C07-87AE65879B18}"/>
              </a:ext>
            </a:extLst>
          </p:cNvPr>
          <p:cNvSpPr>
            <a:spLocks noGrp="1"/>
          </p:cNvSpPr>
          <p:nvPr>
            <p:ph type="title"/>
          </p:nvPr>
        </p:nvSpPr>
        <p:spPr/>
        <p:txBody>
          <a:bodyPr/>
          <a:lstStyle/>
          <a:p>
            <a:r>
              <a:rPr lang="en-US" b="1"/>
              <a:t>Curriculum Template development </a:t>
            </a:r>
            <a:r>
              <a:rPr lang="en-US"/>
              <a:t>(cont’d.)</a:t>
            </a:r>
          </a:p>
        </p:txBody>
      </p:sp>
      <p:sp>
        <p:nvSpPr>
          <p:cNvPr id="3" name="Content Placeholder 2">
            <a:extLst>
              <a:ext uri="{FF2B5EF4-FFF2-40B4-BE49-F238E27FC236}">
                <a16:creationId xmlns:a16="http://schemas.microsoft.com/office/drawing/2014/main" id="{C920E147-6A61-CE05-A310-DD64FA781E38}"/>
              </a:ext>
            </a:extLst>
          </p:cNvPr>
          <p:cNvSpPr>
            <a:spLocks noGrp="1"/>
          </p:cNvSpPr>
          <p:nvPr>
            <p:ph idx="1"/>
          </p:nvPr>
        </p:nvSpPr>
        <p:spPr/>
        <p:txBody>
          <a:bodyPr>
            <a:normAutofit fontScale="92500" lnSpcReduction="10000"/>
          </a:bodyPr>
          <a:lstStyle/>
          <a:p>
            <a:r>
              <a:rPr lang="en-US" b="1"/>
              <a:t>Enrolled students select from the 50 (and growing) existing elective courses available at Rutgers-New Brunswick</a:t>
            </a:r>
          </a:p>
          <a:p>
            <a:pPr marL="0" indent="0">
              <a:buNone/>
            </a:pPr>
            <a:endParaRPr lang="en-US" sz="1200"/>
          </a:p>
          <a:p>
            <a:pPr lvl="1"/>
            <a:r>
              <a:rPr lang="en-US" b="1"/>
              <a:t>Reciprocal transferability </a:t>
            </a:r>
            <a:r>
              <a:rPr lang="en-US"/>
              <a:t>of elective courses between Rutgers-New Brunswick and Rutgers-Newark Disability Studies Minor coursework was approved</a:t>
            </a:r>
          </a:p>
          <a:p>
            <a:pPr marL="0" indent="0">
              <a:buNone/>
            </a:pPr>
            <a:endParaRPr lang="en-US" sz="1100"/>
          </a:p>
          <a:p>
            <a:pPr lvl="1"/>
            <a:r>
              <a:rPr lang="en-US" sz="2600" b="1"/>
              <a:t>Students majoring in subject areas could enroll in elective courses in their own major area</a:t>
            </a:r>
            <a:r>
              <a:rPr lang="en-US"/>
              <a:t>, up to 3 elective courses required for completion of the Minor</a:t>
            </a:r>
          </a:p>
          <a:p>
            <a:pPr marL="457200" lvl="1" indent="0">
              <a:buNone/>
            </a:pPr>
            <a:endParaRPr lang="en-US" sz="1100"/>
          </a:p>
          <a:p>
            <a:pPr lvl="2"/>
            <a:r>
              <a:rPr lang="en-US" sz="2400"/>
              <a:t>The list of elective courses reveals that selected academic departments, such as Psychology, among others, already had 3 elective courses available</a:t>
            </a:r>
          </a:p>
          <a:p>
            <a:pPr marL="914400" lvl="2" indent="0">
              <a:buNone/>
            </a:pPr>
            <a:endParaRPr lang="en-US" sz="1100"/>
          </a:p>
          <a:p>
            <a:pPr lvl="3"/>
            <a:r>
              <a:rPr lang="en-US" sz="2200"/>
              <a:t>Alternatively, other Departments began developing new disability-related courses</a:t>
            </a:r>
          </a:p>
          <a:p>
            <a:pPr marL="914400" lvl="2" indent="0">
              <a:buNone/>
            </a:pPr>
            <a:endParaRPr lang="en-US" sz="2400"/>
          </a:p>
          <a:p>
            <a:pPr marL="914400" lvl="2" indent="0">
              <a:buNone/>
            </a:pPr>
            <a:endParaRPr lang="en-US"/>
          </a:p>
        </p:txBody>
      </p:sp>
    </p:spTree>
    <p:extLst>
      <p:ext uri="{BB962C8B-B14F-4D97-AF65-F5344CB8AC3E}">
        <p14:creationId xmlns:p14="http://schemas.microsoft.com/office/powerpoint/2010/main" val="5302278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A3F71C-5076-5462-3EE7-EB1DF3F402ED}"/>
              </a:ext>
            </a:extLst>
          </p:cNvPr>
          <p:cNvSpPr>
            <a:spLocks noGrp="1"/>
          </p:cNvSpPr>
          <p:nvPr>
            <p:ph type="title"/>
          </p:nvPr>
        </p:nvSpPr>
        <p:spPr/>
        <p:txBody>
          <a:bodyPr/>
          <a:lstStyle/>
          <a:p>
            <a:r>
              <a:rPr lang="en-US" b="1"/>
              <a:t>Administrative approval process</a:t>
            </a:r>
          </a:p>
        </p:txBody>
      </p:sp>
      <p:sp>
        <p:nvSpPr>
          <p:cNvPr id="3" name="Content Placeholder 2">
            <a:extLst>
              <a:ext uri="{FF2B5EF4-FFF2-40B4-BE49-F238E27FC236}">
                <a16:creationId xmlns:a16="http://schemas.microsoft.com/office/drawing/2014/main" id="{8AE9D100-EB29-099D-A734-C1CDB187285C}"/>
              </a:ext>
            </a:extLst>
          </p:cNvPr>
          <p:cNvSpPr>
            <a:spLocks noGrp="1"/>
          </p:cNvSpPr>
          <p:nvPr>
            <p:ph idx="1"/>
          </p:nvPr>
        </p:nvSpPr>
        <p:spPr>
          <a:xfrm>
            <a:off x="838200" y="1825625"/>
            <a:ext cx="10515600" cy="4667250"/>
          </a:xfrm>
        </p:spPr>
        <p:txBody>
          <a:bodyPr>
            <a:normAutofit/>
          </a:bodyPr>
          <a:lstStyle/>
          <a:p>
            <a:r>
              <a:rPr lang="en-US" b="1"/>
              <a:t>Rutgers-New Brunswick operates under the Responsibility-Centered Management (RCM) system</a:t>
            </a:r>
          </a:p>
          <a:p>
            <a:pPr lvl="1"/>
            <a:r>
              <a:rPr lang="en-US"/>
              <a:t>The RCM system devolves all tuition-related </a:t>
            </a:r>
            <a:r>
              <a:rPr lang="en-US" u="sng"/>
              <a:t>revenues</a:t>
            </a:r>
            <a:r>
              <a:rPr lang="en-US"/>
              <a:t> to Centers</a:t>
            </a:r>
          </a:p>
          <a:p>
            <a:pPr lvl="1"/>
            <a:r>
              <a:rPr lang="en-US"/>
              <a:t>The RCM system devolves many previously-held Central Administration </a:t>
            </a:r>
            <a:r>
              <a:rPr lang="en-US" u="sng"/>
              <a:t>expenses</a:t>
            </a:r>
            <a:r>
              <a:rPr lang="en-US"/>
              <a:t> to the Centers</a:t>
            </a:r>
          </a:p>
          <a:p>
            <a:pPr lvl="1"/>
            <a:r>
              <a:rPr lang="en-US"/>
              <a:t>The effect has challenged any future intra-Center collaborations, especially where interdisciplinary programs and instruction are involved</a:t>
            </a:r>
          </a:p>
          <a:p>
            <a:pPr marL="457200" lvl="1" indent="0">
              <a:buNone/>
            </a:pPr>
            <a:endParaRPr lang="en-US" sz="1100"/>
          </a:p>
          <a:p>
            <a:r>
              <a:rPr lang="en-US" b="1"/>
              <a:t>Since Disability Studies is innately interdisciplinary, this problematized the administrative approval process</a:t>
            </a:r>
          </a:p>
          <a:p>
            <a:pPr lvl="1"/>
            <a:r>
              <a:rPr lang="en-US"/>
              <a:t>Luckily, Rutgers was re-evaluating RCM operations for such challenges</a:t>
            </a:r>
          </a:p>
          <a:p>
            <a:pPr marL="457200" lvl="1" indent="0">
              <a:buNone/>
            </a:pPr>
            <a:endParaRPr lang="en-US"/>
          </a:p>
        </p:txBody>
      </p:sp>
    </p:spTree>
    <p:extLst>
      <p:ext uri="{BB962C8B-B14F-4D97-AF65-F5344CB8AC3E}">
        <p14:creationId xmlns:p14="http://schemas.microsoft.com/office/powerpoint/2010/main" val="41413492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A5AA9-97D3-AD3A-2544-0CF122A8AF1E}"/>
              </a:ext>
            </a:extLst>
          </p:cNvPr>
          <p:cNvSpPr>
            <a:spLocks noGrp="1"/>
          </p:cNvSpPr>
          <p:nvPr>
            <p:ph type="title"/>
          </p:nvPr>
        </p:nvSpPr>
        <p:spPr>
          <a:xfrm>
            <a:off x="425885" y="365125"/>
            <a:ext cx="10927915" cy="1325563"/>
          </a:xfrm>
        </p:spPr>
        <p:txBody>
          <a:bodyPr/>
          <a:lstStyle/>
          <a:p>
            <a:r>
              <a:rPr lang="en-US" b="1"/>
              <a:t>Administrative approval process </a:t>
            </a:r>
            <a:r>
              <a:rPr lang="en-US"/>
              <a:t>(cont’d.)</a:t>
            </a:r>
          </a:p>
        </p:txBody>
      </p:sp>
      <p:sp>
        <p:nvSpPr>
          <p:cNvPr id="3" name="Content Placeholder 2">
            <a:extLst>
              <a:ext uri="{FF2B5EF4-FFF2-40B4-BE49-F238E27FC236}">
                <a16:creationId xmlns:a16="http://schemas.microsoft.com/office/drawing/2014/main" id="{4B6DCDE4-A2D8-4A55-2222-8E6F689C3B4A}"/>
              </a:ext>
            </a:extLst>
          </p:cNvPr>
          <p:cNvSpPr>
            <a:spLocks noGrp="1"/>
          </p:cNvSpPr>
          <p:nvPr>
            <p:ph idx="1"/>
          </p:nvPr>
        </p:nvSpPr>
        <p:spPr>
          <a:xfrm>
            <a:off x="425885" y="1825624"/>
            <a:ext cx="11523945" cy="5032375"/>
          </a:xfrm>
        </p:spPr>
        <p:txBody>
          <a:bodyPr>
            <a:normAutofit fontScale="85000" lnSpcReduction="20000"/>
          </a:bodyPr>
          <a:lstStyle/>
          <a:p>
            <a:r>
              <a:rPr lang="en-US" b="1"/>
              <a:t>The implementation of the Disability Studies Minor had</a:t>
            </a:r>
            <a:r>
              <a:rPr lang="en-US"/>
              <a:t>:</a:t>
            </a:r>
          </a:p>
          <a:p>
            <a:pPr lvl="1"/>
            <a:r>
              <a:rPr lang="en-US" sz="2800"/>
              <a:t>Strong support from Chancellor, Vice-Chancellor, and Deans-level administration</a:t>
            </a:r>
          </a:p>
          <a:p>
            <a:pPr marL="457200" lvl="1" indent="0">
              <a:buNone/>
            </a:pPr>
            <a:endParaRPr lang="en-US" sz="900"/>
          </a:p>
          <a:p>
            <a:pPr lvl="1"/>
            <a:r>
              <a:rPr lang="en-US" sz="2600"/>
              <a:t>A strong proposal, based on:</a:t>
            </a:r>
          </a:p>
          <a:p>
            <a:pPr marL="457200" lvl="1" indent="0">
              <a:buNone/>
            </a:pPr>
            <a:endParaRPr lang="en-US" sz="900"/>
          </a:p>
          <a:p>
            <a:pPr lvl="2">
              <a:lnSpc>
                <a:spcPct val="110000"/>
              </a:lnSpc>
            </a:pPr>
            <a:r>
              <a:rPr lang="en-US" sz="2600" b="1"/>
              <a:t>Research on multiple models </a:t>
            </a:r>
            <a:r>
              <a:rPr lang="en-US" sz="2600"/>
              <a:t>towards our stated preferences for the existing curriculum template</a:t>
            </a:r>
          </a:p>
          <a:p>
            <a:pPr lvl="3">
              <a:lnSpc>
                <a:spcPct val="110000"/>
              </a:lnSpc>
            </a:pPr>
            <a:r>
              <a:rPr lang="en-US" sz="2100"/>
              <a:t>NOTE: Minors are required for completion by SAS students who are the largest school enrollment at Rutgers-New Brunswick (</a:t>
            </a:r>
            <a:r>
              <a:rPr lang="en-US" sz="2400" b="1"/>
              <a:t>23,000 total</a:t>
            </a:r>
            <a:r>
              <a:rPr lang="en-US" sz="2100"/>
              <a:t>, out of approximately 60,000)</a:t>
            </a:r>
          </a:p>
          <a:p>
            <a:pPr marL="1371600" lvl="3" indent="0">
              <a:lnSpc>
                <a:spcPct val="110000"/>
              </a:lnSpc>
              <a:buNone/>
            </a:pPr>
            <a:endParaRPr lang="en-US" sz="900"/>
          </a:p>
          <a:p>
            <a:pPr lvl="2">
              <a:lnSpc>
                <a:spcPct val="110000"/>
              </a:lnSpc>
            </a:pPr>
            <a:r>
              <a:rPr lang="en-US" sz="2600" b="1"/>
              <a:t>A positive projection of student enrollment</a:t>
            </a:r>
            <a:r>
              <a:rPr lang="en-US" b="1"/>
              <a:t> </a:t>
            </a:r>
            <a:r>
              <a:rPr lang="en-US" sz="2600"/>
              <a:t>based on research, including interviews with existing external Disability Studies Minor administrators</a:t>
            </a:r>
          </a:p>
          <a:p>
            <a:pPr marL="914400" lvl="2" indent="0">
              <a:lnSpc>
                <a:spcPct val="110000"/>
              </a:lnSpc>
              <a:buNone/>
            </a:pPr>
            <a:endParaRPr lang="en-US" sz="900"/>
          </a:p>
          <a:p>
            <a:pPr lvl="2">
              <a:lnSpc>
                <a:spcPct val="110000"/>
              </a:lnSpc>
            </a:pPr>
            <a:r>
              <a:rPr lang="en-US" sz="2600" b="1"/>
              <a:t>A strong list of ROI</a:t>
            </a:r>
            <a:r>
              <a:rPr lang="en-US"/>
              <a:t>, </a:t>
            </a:r>
            <a:r>
              <a:rPr lang="en-US" sz="2600"/>
              <a:t>including:</a:t>
            </a:r>
          </a:p>
          <a:p>
            <a:pPr lvl="3">
              <a:lnSpc>
                <a:spcPct val="110000"/>
              </a:lnSpc>
            </a:pPr>
            <a:r>
              <a:rPr lang="en-US" sz="2100"/>
              <a:t>Based on projected enrollments, projected </a:t>
            </a:r>
            <a:r>
              <a:rPr lang="en-US" sz="2100" b="1"/>
              <a:t>tuitions would cover projected instructional costs</a:t>
            </a:r>
          </a:p>
          <a:p>
            <a:pPr lvl="3">
              <a:lnSpc>
                <a:spcPct val="110000"/>
              </a:lnSpc>
            </a:pPr>
            <a:r>
              <a:rPr lang="en-US" sz="2100"/>
              <a:t>Long list of potential </a:t>
            </a:r>
            <a:r>
              <a:rPr lang="en-US" sz="2100" b="1"/>
              <a:t>future employment</a:t>
            </a:r>
            <a:r>
              <a:rPr lang="en-US" sz="2100"/>
              <a:t> opportunities in multiple public and private sectors for graduates with and without disabilities </a:t>
            </a:r>
          </a:p>
          <a:p>
            <a:pPr lvl="3"/>
            <a:endParaRPr lang="en-US"/>
          </a:p>
          <a:p>
            <a:pPr lvl="2"/>
            <a:endParaRPr lang="en-US"/>
          </a:p>
          <a:p>
            <a:pPr lvl="2"/>
            <a:endParaRPr lang="en-US"/>
          </a:p>
        </p:txBody>
      </p:sp>
    </p:spTree>
    <p:extLst>
      <p:ext uri="{BB962C8B-B14F-4D97-AF65-F5344CB8AC3E}">
        <p14:creationId xmlns:p14="http://schemas.microsoft.com/office/powerpoint/2010/main" val="36714429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8E9312-412A-E643-12AC-7DAC465CC4F4}"/>
              </a:ext>
            </a:extLst>
          </p:cNvPr>
          <p:cNvSpPr>
            <a:spLocks noGrp="1"/>
          </p:cNvSpPr>
          <p:nvPr>
            <p:ph type="title"/>
          </p:nvPr>
        </p:nvSpPr>
        <p:spPr/>
        <p:txBody>
          <a:bodyPr/>
          <a:lstStyle/>
          <a:p>
            <a:r>
              <a:rPr lang="en-US" b="1"/>
              <a:t>Approval achieved</a:t>
            </a:r>
          </a:p>
        </p:txBody>
      </p:sp>
      <p:sp>
        <p:nvSpPr>
          <p:cNvPr id="3" name="Content Placeholder 2">
            <a:extLst>
              <a:ext uri="{FF2B5EF4-FFF2-40B4-BE49-F238E27FC236}">
                <a16:creationId xmlns:a16="http://schemas.microsoft.com/office/drawing/2014/main" id="{7EA9E8E2-1870-BD6D-F270-A71AF9EA322C}"/>
              </a:ext>
            </a:extLst>
          </p:cNvPr>
          <p:cNvSpPr>
            <a:spLocks noGrp="1"/>
          </p:cNvSpPr>
          <p:nvPr>
            <p:ph idx="1"/>
          </p:nvPr>
        </p:nvSpPr>
        <p:spPr>
          <a:xfrm>
            <a:off x="838200" y="1825625"/>
            <a:ext cx="11174260" cy="4667250"/>
          </a:xfrm>
        </p:spPr>
        <p:txBody>
          <a:bodyPr>
            <a:normAutofit/>
          </a:bodyPr>
          <a:lstStyle/>
          <a:p>
            <a:r>
              <a:rPr lang="en-US" sz="2400" b="1"/>
              <a:t>The administrative approval was achieved in time for enrollment of students in the new Disability Studies Minor for Fall 2023</a:t>
            </a:r>
          </a:p>
          <a:p>
            <a:pPr marL="0" indent="0">
              <a:buNone/>
            </a:pPr>
            <a:endParaRPr lang="en-US" sz="1100" b="1"/>
          </a:p>
          <a:p>
            <a:pPr lvl="1"/>
            <a:r>
              <a:rPr lang="en-US"/>
              <a:t>The approved hosting school was a selection between offers from  the School of Labor Studies and Bloustein School of Planning and Public Policy</a:t>
            </a:r>
          </a:p>
          <a:p>
            <a:pPr marL="457200" lvl="1" indent="0">
              <a:buNone/>
            </a:pPr>
            <a:endParaRPr lang="en-US" sz="1100"/>
          </a:p>
          <a:p>
            <a:pPr lvl="1"/>
            <a:r>
              <a:rPr lang="en-US" b="1"/>
              <a:t>Bloustein School selected based on a strong proposal including:</a:t>
            </a:r>
          </a:p>
          <a:p>
            <a:pPr marL="457200" lvl="1" indent="0">
              <a:buNone/>
            </a:pPr>
            <a:endParaRPr lang="en-US" sz="800"/>
          </a:p>
          <a:p>
            <a:pPr lvl="2"/>
            <a:r>
              <a:rPr lang="en-US" sz="2400" b="1"/>
              <a:t>Strong existing disability-related content</a:t>
            </a:r>
            <a:r>
              <a:rPr lang="en-US"/>
              <a:t>, including adaptive building and landscape design courses and courses in both Health Disparities and Public Policy majors</a:t>
            </a:r>
          </a:p>
          <a:p>
            <a:pPr lvl="2"/>
            <a:r>
              <a:rPr lang="en-US" sz="2400" b="1"/>
              <a:t>Existing counseling staff</a:t>
            </a:r>
            <a:r>
              <a:rPr lang="en-US"/>
              <a:t> willing to provide counseling on proposed enrollment and continued counseling on Minor completion</a:t>
            </a:r>
          </a:p>
          <a:p>
            <a:pPr lvl="2"/>
            <a:r>
              <a:rPr lang="en-US" sz="2400" b="1"/>
              <a:t>Strong support and leadership </a:t>
            </a:r>
            <a:r>
              <a:rPr lang="en-US"/>
              <a:t>from Dean Julia Sass Rubin</a:t>
            </a:r>
          </a:p>
        </p:txBody>
      </p:sp>
    </p:spTree>
    <p:extLst>
      <p:ext uri="{BB962C8B-B14F-4D97-AF65-F5344CB8AC3E}">
        <p14:creationId xmlns:p14="http://schemas.microsoft.com/office/powerpoint/2010/main" val="11286540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0D768-3C96-CE33-FC96-4164EA82A340}"/>
              </a:ext>
            </a:extLst>
          </p:cNvPr>
          <p:cNvSpPr>
            <a:spLocks noGrp="1"/>
          </p:cNvSpPr>
          <p:nvPr>
            <p:ph type="title"/>
          </p:nvPr>
        </p:nvSpPr>
        <p:spPr/>
        <p:txBody>
          <a:bodyPr/>
          <a:lstStyle/>
          <a:p>
            <a:r>
              <a:rPr lang="en-US" b="1"/>
              <a:t>Current enrollment projections</a:t>
            </a:r>
            <a:endParaRPr lang="en-US"/>
          </a:p>
        </p:txBody>
      </p:sp>
      <p:sp>
        <p:nvSpPr>
          <p:cNvPr id="3" name="Content Placeholder 2">
            <a:extLst>
              <a:ext uri="{FF2B5EF4-FFF2-40B4-BE49-F238E27FC236}">
                <a16:creationId xmlns:a16="http://schemas.microsoft.com/office/drawing/2014/main" id="{70DC66B4-1B48-DF82-4B8B-800FA9227516}"/>
              </a:ext>
            </a:extLst>
          </p:cNvPr>
          <p:cNvSpPr>
            <a:spLocks noGrp="1"/>
          </p:cNvSpPr>
          <p:nvPr>
            <p:ph idx="1"/>
          </p:nvPr>
        </p:nvSpPr>
        <p:spPr>
          <a:xfrm>
            <a:off x="838200" y="1825624"/>
            <a:ext cx="10515600" cy="4879975"/>
          </a:xfrm>
        </p:spPr>
        <p:txBody>
          <a:bodyPr/>
          <a:lstStyle/>
          <a:p>
            <a:r>
              <a:rPr lang="en-US" b="1"/>
              <a:t>Enrollment projections have been achieved</a:t>
            </a:r>
          </a:p>
          <a:p>
            <a:pPr marL="0" indent="0">
              <a:buNone/>
            </a:pPr>
            <a:endParaRPr lang="en-US" sz="1100"/>
          </a:p>
          <a:p>
            <a:pPr lvl="1"/>
            <a:r>
              <a:rPr lang="en-US" sz="2800"/>
              <a:t>Over the past three years, </a:t>
            </a:r>
            <a:r>
              <a:rPr lang="en-US" sz="2800" b="1"/>
              <a:t>enrollment has increased</a:t>
            </a:r>
            <a:r>
              <a:rPr lang="en-US" sz="2800"/>
              <a:t>:</a:t>
            </a:r>
          </a:p>
          <a:p>
            <a:pPr lvl="2"/>
            <a:r>
              <a:rPr lang="en-US" sz="2400"/>
              <a:t>First-year in place (AY 24): 26 students</a:t>
            </a:r>
          </a:p>
          <a:p>
            <a:pPr lvl="2"/>
            <a:r>
              <a:rPr lang="en-US" sz="2400"/>
              <a:t>Second-year in place (AY 25): 63 students</a:t>
            </a:r>
          </a:p>
          <a:p>
            <a:pPr lvl="2"/>
            <a:r>
              <a:rPr lang="en-US" sz="2400"/>
              <a:t>Third-year in place (AY 26): 89 enrolled Disability Minor students</a:t>
            </a:r>
          </a:p>
          <a:p>
            <a:pPr marL="914400" lvl="2" indent="0">
              <a:buNone/>
            </a:pPr>
            <a:endParaRPr lang="en-US" sz="2400"/>
          </a:p>
          <a:p>
            <a:pPr lvl="1"/>
            <a:r>
              <a:rPr lang="en-US" sz="2800"/>
              <a:t>Required course sections shifted from 1 annual section to 2 </a:t>
            </a:r>
          </a:p>
          <a:p>
            <a:pPr lvl="2"/>
            <a:r>
              <a:rPr lang="en-US" sz="2400"/>
              <a:t>A first group of 2 Minors graduated in AY 25</a:t>
            </a:r>
          </a:p>
          <a:p>
            <a:pPr lvl="2"/>
            <a:r>
              <a:rPr lang="en-US" sz="2400"/>
              <a:t>An additional group of 2 Minors graduated in AY 26</a:t>
            </a:r>
          </a:p>
          <a:p>
            <a:pPr lvl="2"/>
            <a:r>
              <a:rPr lang="en-US" sz="2400"/>
              <a:t>Up to 29 additional graduates anticipated in AY 27</a:t>
            </a:r>
          </a:p>
          <a:p>
            <a:pPr marL="914400" lvl="2" indent="0">
              <a:buNone/>
            </a:pPr>
            <a:endParaRPr lang="en-US" sz="2400"/>
          </a:p>
          <a:p>
            <a:pPr marL="914400" lvl="2" indent="0">
              <a:buNone/>
            </a:pPr>
            <a:endParaRPr lang="en-US" sz="2400"/>
          </a:p>
          <a:p>
            <a:pPr lvl="2"/>
            <a:endParaRPr lang="en-US"/>
          </a:p>
        </p:txBody>
      </p:sp>
    </p:spTree>
    <p:extLst>
      <p:ext uri="{BB962C8B-B14F-4D97-AF65-F5344CB8AC3E}">
        <p14:creationId xmlns:p14="http://schemas.microsoft.com/office/powerpoint/2010/main" val="2571847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3B134-3A3F-E26B-7F17-132B18E460C4}"/>
              </a:ext>
            </a:extLst>
          </p:cNvPr>
          <p:cNvSpPr>
            <a:spLocks noGrp="1"/>
          </p:cNvSpPr>
          <p:nvPr>
            <p:ph type="title"/>
          </p:nvPr>
        </p:nvSpPr>
        <p:spPr>
          <a:xfrm>
            <a:off x="838200" y="365126"/>
            <a:ext cx="10515600" cy="1037790"/>
          </a:xfrm>
        </p:spPr>
        <p:txBody>
          <a:bodyPr/>
          <a:lstStyle/>
          <a:p>
            <a:r>
              <a:rPr lang="en-US" b="1"/>
              <a:t>Addenda #1: </a:t>
            </a:r>
            <a:r>
              <a:rPr lang="en-US"/>
              <a:t>List of Working Group members</a:t>
            </a:r>
          </a:p>
        </p:txBody>
      </p:sp>
      <p:sp>
        <p:nvSpPr>
          <p:cNvPr id="3" name="Content Placeholder 2">
            <a:extLst>
              <a:ext uri="{FF2B5EF4-FFF2-40B4-BE49-F238E27FC236}">
                <a16:creationId xmlns:a16="http://schemas.microsoft.com/office/drawing/2014/main" id="{993D448B-890D-76BF-4153-A943292074DC}"/>
              </a:ext>
            </a:extLst>
          </p:cNvPr>
          <p:cNvSpPr>
            <a:spLocks noGrp="1"/>
          </p:cNvSpPr>
          <p:nvPr>
            <p:ph sz="half" idx="1"/>
          </p:nvPr>
        </p:nvSpPr>
        <p:spPr>
          <a:xfrm>
            <a:off x="838200" y="1503123"/>
            <a:ext cx="5181600" cy="5148198"/>
          </a:xfrm>
        </p:spPr>
        <p:txBody>
          <a:bodyPr>
            <a:normAutofit fontScale="47500" lnSpcReduction="20000"/>
          </a:bodyPr>
          <a:lstStyle/>
          <a:p>
            <a:r>
              <a:rPr lang="en-US" sz="3400" b="1"/>
              <a:t>Bryan Adams</a:t>
            </a:r>
          </a:p>
          <a:p>
            <a:pPr lvl="1"/>
            <a:r>
              <a:rPr lang="en-US" sz="2900"/>
              <a:t>Assistant Director, Office of Veteran and Military Programs and Services</a:t>
            </a:r>
          </a:p>
          <a:p>
            <a:r>
              <a:rPr lang="en-US" sz="3400" b="1"/>
              <a:t>Gary Altman, MS, CRC, HTR</a:t>
            </a:r>
          </a:p>
          <a:p>
            <a:pPr lvl="1"/>
            <a:r>
              <a:rPr lang="en-US" sz="2900"/>
              <a:t>Associate Director, Horticulture Therapy Program, SEBS</a:t>
            </a:r>
          </a:p>
          <a:p>
            <a:r>
              <a:rPr lang="it-IT" sz="3400" b="1"/>
              <a:t>Mason Ameri PhD</a:t>
            </a:r>
            <a:endParaRPr lang="en-US" sz="3400" b="1"/>
          </a:p>
          <a:p>
            <a:pPr lvl="1"/>
            <a:r>
              <a:rPr lang="en-US" sz="2900"/>
              <a:t>Assistant Professor of Professional Practice/Director of Special Projects, Business School</a:t>
            </a:r>
          </a:p>
          <a:p>
            <a:r>
              <a:rPr lang="de-DE" sz="3400" b="1"/>
              <a:t>Lyn Baier MA</a:t>
            </a:r>
            <a:endParaRPr lang="en-US" sz="3400" b="1"/>
          </a:p>
          <a:p>
            <a:pPr lvl="1"/>
            <a:r>
              <a:rPr lang="en-US" sz="2900"/>
              <a:t>Associate Director for First Year Engagement and Director, First-year Interest Group Seminars, Career Exploration and Success</a:t>
            </a:r>
          </a:p>
          <a:p>
            <a:r>
              <a:rPr lang="en-US" sz="3400" b="1"/>
              <a:t>William Field PhD</a:t>
            </a:r>
          </a:p>
          <a:p>
            <a:pPr lvl="1"/>
            <a:r>
              <a:rPr lang="en-US" sz="2900"/>
              <a:t>Associate Teaching Professor &amp; Undergraduate Director, Political Science</a:t>
            </a:r>
          </a:p>
          <a:p>
            <a:r>
              <a:rPr lang="en-US" sz="3400" b="1"/>
              <a:t>Douglas Kruse PhD</a:t>
            </a:r>
          </a:p>
          <a:p>
            <a:pPr lvl="1"/>
            <a:r>
              <a:rPr lang="en-US" sz="2900"/>
              <a:t>Distinguished Professor and Co-director of Program for Disability Research, Department of Human Resource Management</a:t>
            </a:r>
          </a:p>
          <a:p>
            <a:r>
              <a:rPr lang="de-DE" sz="3400" b="1"/>
              <a:t>Kathy Loder Murphy</a:t>
            </a:r>
            <a:endParaRPr lang="en-US" sz="3400" b="1"/>
          </a:p>
          <a:p>
            <a:pPr lvl="1"/>
            <a:r>
              <a:rPr lang="en-US" sz="2900"/>
              <a:t>Assistant Director, Disability Services</a:t>
            </a:r>
          </a:p>
          <a:p>
            <a:r>
              <a:rPr lang="it-IT" sz="3400" b="1"/>
              <a:t>Sara Orsak, PhD/ABD </a:t>
            </a:r>
          </a:p>
          <a:p>
            <a:pPr lvl="1"/>
            <a:r>
              <a:rPr lang="en-US" sz="2500"/>
              <a:t>Women</a:t>
            </a:r>
            <a:r>
              <a:rPr lang="ar-SA" sz="2500"/>
              <a:t>’</a:t>
            </a:r>
            <a:r>
              <a:rPr lang="en-US" sz="2500"/>
              <a:t>s, Gender and Sexuality Studies</a:t>
            </a:r>
          </a:p>
          <a:p>
            <a:endParaRPr lang="en-US"/>
          </a:p>
        </p:txBody>
      </p:sp>
      <p:sp>
        <p:nvSpPr>
          <p:cNvPr id="4" name="Content Placeholder 3">
            <a:extLst>
              <a:ext uri="{FF2B5EF4-FFF2-40B4-BE49-F238E27FC236}">
                <a16:creationId xmlns:a16="http://schemas.microsoft.com/office/drawing/2014/main" id="{8FFD4C72-D0BD-1122-ECF2-805B2F5D1BA2}"/>
              </a:ext>
            </a:extLst>
          </p:cNvPr>
          <p:cNvSpPr>
            <a:spLocks noGrp="1"/>
          </p:cNvSpPr>
          <p:nvPr>
            <p:ph sz="half" idx="2"/>
          </p:nvPr>
        </p:nvSpPr>
        <p:spPr>
          <a:xfrm>
            <a:off x="6172200" y="1503123"/>
            <a:ext cx="5181600" cy="4989752"/>
          </a:xfrm>
        </p:spPr>
        <p:txBody>
          <a:bodyPr>
            <a:normAutofit fontScale="47500" lnSpcReduction="20000"/>
          </a:bodyPr>
          <a:lstStyle/>
          <a:p>
            <a:r>
              <a:rPr lang="de-DE" sz="3400" b="1"/>
              <a:t>Lisa Schur, JD/PhD</a:t>
            </a:r>
            <a:endParaRPr lang="en-US" sz="3400" b="1"/>
          </a:p>
          <a:p>
            <a:pPr lvl="1"/>
            <a:r>
              <a:rPr lang="en-US" sz="2900"/>
              <a:t>Professor and Co-director of Program for Disability Research, Department of Labor Studies and Employment Relations</a:t>
            </a:r>
          </a:p>
          <a:p>
            <a:r>
              <a:rPr lang="de-DE" sz="3400" b="1"/>
              <a:t>Jennifer Senick, PhD</a:t>
            </a:r>
            <a:endParaRPr lang="en-US" sz="3400" b="1"/>
          </a:p>
          <a:p>
            <a:pPr lvl="1"/>
            <a:r>
              <a:rPr lang="en-US" sz="2900"/>
              <a:t>Associate Professor and Director of Development, Bloustein School; Executive Director, Rutgers Center for Green Building, Bloustein School</a:t>
            </a:r>
          </a:p>
          <a:p>
            <a:r>
              <a:rPr lang="it-IT" sz="3400" b="1"/>
              <a:t>Andrea Spaeth PhD</a:t>
            </a:r>
            <a:endParaRPr lang="en-US" sz="3400" b="1"/>
          </a:p>
          <a:p>
            <a:pPr lvl="1"/>
            <a:r>
              <a:rPr lang="en-US" sz="2900"/>
              <a:t>Assistant Professor and Undergraduate Director, Department of Kinesiology and Health, Division of Life Sciences, School of Arts and Sciences</a:t>
            </a:r>
          </a:p>
          <a:p>
            <a:r>
              <a:rPr lang="en-US" sz="3400" b="1"/>
              <a:t>Lorren Whitaker</a:t>
            </a:r>
          </a:p>
          <a:p>
            <a:pPr lvl="1"/>
            <a:r>
              <a:rPr lang="en-US" sz="2900"/>
              <a:t>Coordinator, Disability Studies Services</a:t>
            </a:r>
          </a:p>
          <a:p>
            <a:r>
              <a:rPr lang="de-DE" sz="3400" b="1"/>
              <a:t>Ellen Williams MS</a:t>
            </a:r>
            <a:endParaRPr lang="en-US" sz="3400" b="1"/>
          </a:p>
          <a:p>
            <a:pPr lvl="1"/>
            <a:r>
              <a:rPr lang="en-US" sz="2900"/>
              <a:t>Associate Professor, Expressive Arts 4-H Agent, SEBS, Rutgers Cooperative Extension</a:t>
            </a:r>
          </a:p>
          <a:p>
            <a:r>
              <a:rPr lang="it-IT" sz="3400" b="1"/>
              <a:t>Sonia Yaco MA</a:t>
            </a:r>
            <a:endParaRPr lang="en-US" sz="3400" b="1"/>
          </a:p>
          <a:p>
            <a:pPr lvl="1"/>
            <a:r>
              <a:rPr lang="en-US" sz="2900"/>
              <a:t>Associate Director, Rutgers Special Collections</a:t>
            </a:r>
          </a:p>
          <a:p>
            <a:r>
              <a:rPr lang="en-US" sz="3400" b="1"/>
              <a:t>Gianna Glatz</a:t>
            </a:r>
          </a:p>
          <a:p>
            <a:pPr lvl="1"/>
            <a:r>
              <a:rPr lang="en-US" sz="2900"/>
              <a:t>Aresty Fellow for the Disability Studies Working Group (2020-2021)</a:t>
            </a:r>
          </a:p>
          <a:p>
            <a:endParaRPr lang="en-US"/>
          </a:p>
        </p:txBody>
      </p:sp>
    </p:spTree>
    <p:extLst>
      <p:ext uri="{BB962C8B-B14F-4D97-AF65-F5344CB8AC3E}">
        <p14:creationId xmlns:p14="http://schemas.microsoft.com/office/powerpoint/2010/main" val="5095372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20316-651D-6E3C-51F6-6DA7841973C7}"/>
              </a:ext>
            </a:extLst>
          </p:cNvPr>
          <p:cNvSpPr>
            <a:spLocks noGrp="1"/>
          </p:cNvSpPr>
          <p:nvPr>
            <p:ph type="title"/>
          </p:nvPr>
        </p:nvSpPr>
        <p:spPr>
          <a:xfrm>
            <a:off x="838200" y="250522"/>
            <a:ext cx="10515600" cy="914890"/>
          </a:xfrm>
        </p:spPr>
        <p:txBody>
          <a:bodyPr>
            <a:normAutofit fontScale="90000"/>
          </a:bodyPr>
          <a:lstStyle/>
          <a:p>
            <a:br>
              <a:rPr lang="en-US"/>
            </a:br>
            <a:r>
              <a:rPr lang="en-US" b="1"/>
              <a:t>Addenda 2: Prospective Job opportunities</a:t>
            </a:r>
          </a:p>
        </p:txBody>
      </p:sp>
      <p:sp>
        <p:nvSpPr>
          <p:cNvPr id="3" name="Content Placeholder 2">
            <a:extLst>
              <a:ext uri="{FF2B5EF4-FFF2-40B4-BE49-F238E27FC236}">
                <a16:creationId xmlns:a16="http://schemas.microsoft.com/office/drawing/2014/main" id="{014DB1AB-F500-6CFC-010D-D55D71DFD6B8}"/>
              </a:ext>
            </a:extLst>
          </p:cNvPr>
          <p:cNvSpPr>
            <a:spLocks noGrp="1"/>
          </p:cNvSpPr>
          <p:nvPr>
            <p:ph sz="half" idx="1"/>
          </p:nvPr>
        </p:nvSpPr>
        <p:spPr>
          <a:xfrm>
            <a:off x="229644" y="1427967"/>
            <a:ext cx="3390378" cy="5336088"/>
          </a:xfrm>
        </p:spPr>
        <p:txBody>
          <a:bodyPr>
            <a:normAutofit fontScale="25000" lnSpcReduction="20000"/>
          </a:bodyPr>
          <a:lstStyle/>
          <a:p>
            <a:r>
              <a:rPr lang="it-IT" sz="6400"/>
              <a:t>ADA </a:t>
            </a:r>
            <a:r>
              <a:rPr lang="it-IT" sz="6400" err="1"/>
              <a:t>Specialist</a:t>
            </a:r>
            <a:endParaRPr lang="en-US" sz="6400"/>
          </a:p>
          <a:p>
            <a:r>
              <a:rPr lang="en-US" sz="6400"/>
              <a:t>Architect/Landscape Architect</a:t>
            </a:r>
          </a:p>
          <a:p>
            <a:r>
              <a:rPr lang="en-US" sz="6400"/>
              <a:t>Audiologist</a:t>
            </a:r>
          </a:p>
          <a:p>
            <a:r>
              <a:rPr lang="en-US" sz="6400"/>
              <a:t>Behavior Analyst</a:t>
            </a:r>
          </a:p>
          <a:p>
            <a:r>
              <a:rPr lang="en-US" sz="6400"/>
              <a:t>Case Manager</a:t>
            </a:r>
          </a:p>
          <a:p>
            <a:r>
              <a:rPr lang="en-US" sz="6400"/>
              <a:t>Child Life Specialist</a:t>
            </a:r>
          </a:p>
          <a:p>
            <a:r>
              <a:rPr lang="en-US" sz="6400"/>
              <a:t>Classroom Paraprofessional</a:t>
            </a:r>
          </a:p>
          <a:p>
            <a:r>
              <a:rPr lang="en-US" sz="6400"/>
              <a:t>Community Health Worker</a:t>
            </a:r>
          </a:p>
          <a:p>
            <a:r>
              <a:rPr lang="en-US" sz="6400"/>
              <a:t>Community Services Coordinator</a:t>
            </a:r>
          </a:p>
          <a:p>
            <a:r>
              <a:rPr lang="de-DE" sz="6400"/>
              <a:t>Computer Systems Analyst</a:t>
            </a:r>
            <a:endParaRPr lang="en-US" sz="6400"/>
          </a:p>
          <a:p>
            <a:r>
              <a:rPr lang="it-IT" sz="6400"/>
              <a:t>Dance Artist/Educator</a:t>
            </a:r>
            <a:endParaRPr lang="en-US" sz="6400"/>
          </a:p>
          <a:p>
            <a:r>
              <a:rPr lang="en-US" sz="6400"/>
              <a:t>Drama Therapist</a:t>
            </a:r>
          </a:p>
          <a:p>
            <a:r>
              <a:rPr lang="en-US" sz="6400"/>
              <a:t>Dance/Movement Therapist</a:t>
            </a:r>
          </a:p>
          <a:p>
            <a:r>
              <a:rPr lang="en-US" sz="6400"/>
              <a:t>Disability Lawyer</a:t>
            </a:r>
          </a:p>
          <a:p>
            <a:r>
              <a:rPr lang="en-US" sz="6400"/>
              <a:t>Disability Specialist</a:t>
            </a:r>
          </a:p>
          <a:p>
            <a:r>
              <a:rPr lang="en-US" sz="6400"/>
              <a:t>Educational Counselor</a:t>
            </a:r>
          </a:p>
          <a:p>
            <a:r>
              <a:rPr lang="nl-NL" sz="6400"/>
              <a:t>Engineer</a:t>
            </a:r>
            <a:endParaRPr lang="en-US" sz="6400"/>
          </a:p>
          <a:p>
            <a:r>
              <a:rPr lang="it-IT" sz="6400" err="1"/>
              <a:t>Epidemiologist</a:t>
            </a:r>
            <a:endParaRPr lang="en-US" sz="6400"/>
          </a:p>
          <a:p>
            <a:endParaRPr lang="en-US"/>
          </a:p>
        </p:txBody>
      </p:sp>
      <p:sp>
        <p:nvSpPr>
          <p:cNvPr id="4" name="Content Placeholder 3">
            <a:extLst>
              <a:ext uri="{FF2B5EF4-FFF2-40B4-BE49-F238E27FC236}">
                <a16:creationId xmlns:a16="http://schemas.microsoft.com/office/drawing/2014/main" id="{BBDCDE18-6B2A-5913-4AE7-22984B7F7104}"/>
              </a:ext>
            </a:extLst>
          </p:cNvPr>
          <p:cNvSpPr>
            <a:spLocks noGrp="1"/>
          </p:cNvSpPr>
          <p:nvPr>
            <p:ph sz="half" idx="2"/>
          </p:nvPr>
        </p:nvSpPr>
        <p:spPr>
          <a:xfrm>
            <a:off x="3732756" y="1390389"/>
            <a:ext cx="3607496" cy="5467611"/>
          </a:xfrm>
        </p:spPr>
        <p:txBody>
          <a:bodyPr>
            <a:normAutofit fontScale="25000" lnSpcReduction="20000"/>
          </a:bodyPr>
          <a:lstStyle/>
          <a:p>
            <a:r>
              <a:rPr lang="en-US" sz="6400"/>
              <a:t>Expressive Art/Creative Arts Therapist</a:t>
            </a:r>
          </a:p>
          <a:p>
            <a:r>
              <a:rPr lang="en-US" sz="6400"/>
              <a:t>Graphic Designer</a:t>
            </a:r>
          </a:p>
          <a:p>
            <a:r>
              <a:rPr lang="en-US" sz="6400"/>
              <a:t>Group Home Counselor</a:t>
            </a:r>
          </a:p>
          <a:p>
            <a:r>
              <a:rPr lang="en-US" sz="6400"/>
              <a:t>Healthcare Coordinator</a:t>
            </a:r>
            <a:r>
              <a:rPr lang="en-US" sz="6400">
                <a:effectLst/>
              </a:rPr>
              <a:t> </a:t>
            </a:r>
            <a:r>
              <a:rPr lang="en-US" sz="6400"/>
              <a:t>Health Educator		</a:t>
            </a:r>
          </a:p>
          <a:p>
            <a:r>
              <a:rPr lang="en-US" sz="6400"/>
              <a:t>Home Health Aide</a:t>
            </a:r>
          </a:p>
          <a:p>
            <a:r>
              <a:rPr lang="en-US" sz="6400"/>
              <a:t>Human Resource Generalist/Employment Specialist</a:t>
            </a:r>
          </a:p>
          <a:p>
            <a:r>
              <a:rPr lang="fr-FR" sz="6400"/>
              <a:t>Human Services Assistant</a:t>
            </a:r>
            <a:endParaRPr lang="en-US" sz="6400"/>
          </a:p>
          <a:p>
            <a:r>
              <a:rPr lang="de-DE" sz="6400"/>
              <a:t>Interpreter/Translator/ASL </a:t>
            </a:r>
            <a:r>
              <a:rPr lang="de-DE" sz="6400" err="1"/>
              <a:t>specialist</a:t>
            </a:r>
            <a:endParaRPr lang="en-US" sz="6400"/>
          </a:p>
          <a:p>
            <a:r>
              <a:rPr lang="en-US" sz="6400"/>
              <a:t>Law enforcement</a:t>
            </a:r>
          </a:p>
          <a:p>
            <a:r>
              <a:rPr lang="en-US" sz="6400"/>
              <a:t>Learning Specialist </a:t>
            </a:r>
          </a:p>
          <a:p>
            <a:r>
              <a:rPr lang="en-US" sz="6400"/>
              <a:t>Medical Doctor</a:t>
            </a:r>
          </a:p>
          <a:p>
            <a:r>
              <a:rPr lang="en-US" sz="6400"/>
              <a:t>Mental Health Counselor</a:t>
            </a:r>
          </a:p>
          <a:p>
            <a:r>
              <a:rPr lang="it-IT" sz="6400"/>
              <a:t>Music Artist/Educator</a:t>
            </a:r>
            <a:endParaRPr lang="en-US" sz="6400"/>
          </a:p>
          <a:p>
            <a:r>
              <a:rPr lang="en-US" sz="6400"/>
              <a:t>Music Therapist</a:t>
            </a:r>
          </a:p>
          <a:p>
            <a:r>
              <a:rPr lang="de-DE" sz="6400"/>
              <a:t>Nurse</a:t>
            </a:r>
            <a:endParaRPr lang="en-US" sz="6400"/>
          </a:p>
          <a:p>
            <a:r>
              <a:rPr lang="en-US" sz="6400"/>
              <a:t>Occupational Therapist</a:t>
            </a:r>
          </a:p>
          <a:p>
            <a:endParaRPr lang="en-US"/>
          </a:p>
        </p:txBody>
      </p:sp>
      <p:sp>
        <p:nvSpPr>
          <p:cNvPr id="5" name="TextBox 4">
            <a:extLst>
              <a:ext uri="{FF2B5EF4-FFF2-40B4-BE49-F238E27FC236}">
                <a16:creationId xmlns:a16="http://schemas.microsoft.com/office/drawing/2014/main" id="{FADE83B5-0D25-C8D5-DEB6-E390DDD55754}"/>
              </a:ext>
            </a:extLst>
          </p:cNvPr>
          <p:cNvSpPr txBox="1"/>
          <p:nvPr/>
        </p:nvSpPr>
        <p:spPr>
          <a:xfrm>
            <a:off x="7791189" y="1427967"/>
            <a:ext cx="3720230" cy="526041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70"/>
              </a:spcAft>
              <a:buClrTx/>
              <a:buSzTx/>
              <a:buFont typeface="Arial" panose="020B0604020202020204" pitchFamily="34" charset="0"/>
              <a:buChar char="•"/>
              <a:tabLst/>
              <a:defRPr/>
            </a:pPr>
            <a:r>
              <a:rPr kumimoji="0" lang="es-ES_tradnl" sz="1600" b="0" i="0" u="none" strike="noStrike" kern="1200" cap="none" spc="0" normalizeH="0" baseline="0" noProof="0">
                <a:ln>
                  <a:noFill/>
                </a:ln>
                <a:solidFill>
                  <a:prstClr val="black"/>
                </a:solidFill>
                <a:effectLst/>
                <a:uLnTx/>
                <a:uFillTx/>
                <a:latin typeface="Aptos" panose="02110004020202020204"/>
                <a:ea typeface="+mn-ea"/>
                <a:cs typeface="+mn-cs"/>
              </a:rPr>
              <a:t>Adaptive </a:t>
            </a:r>
            <a:r>
              <a:rPr kumimoji="0" lang="es-ES_tradnl" sz="1600" b="0" i="0" u="none" strike="noStrike" kern="1200" cap="none" spc="0" normalizeH="0" baseline="0" noProof="0" err="1">
                <a:ln>
                  <a:noFill/>
                </a:ln>
                <a:solidFill>
                  <a:prstClr val="black"/>
                </a:solidFill>
                <a:effectLst/>
                <a:uLnTx/>
                <a:uFillTx/>
                <a:latin typeface="Aptos" panose="02110004020202020204"/>
                <a:ea typeface="+mn-ea"/>
                <a:cs typeface="+mn-cs"/>
              </a:rPr>
              <a:t>Optician</a:t>
            </a:r>
            <a:endParaRPr kumimoji="0" lang="en-US" sz="1600" b="0" i="0" u="none" strike="noStrike" kern="1200" cap="none" spc="0" normalizeH="0" baseline="0" noProof="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7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Adaptive Physical Therapist</a:t>
            </a:r>
          </a:p>
          <a:p>
            <a:pPr marL="285750" marR="0" lvl="0" indent="-285750" algn="l" defTabSz="914400" rtl="0" eaLnBrk="1" fontAlgn="auto" latinLnBrk="0" hangingPunct="1">
              <a:lnSpc>
                <a:spcPct val="100000"/>
              </a:lnSpc>
              <a:spcBef>
                <a:spcPts val="0"/>
              </a:spcBef>
              <a:spcAft>
                <a:spcPts val="7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Policy Analyst</a:t>
            </a:r>
          </a:p>
          <a:p>
            <a:pPr marL="285750" marR="0" lvl="0" indent="-285750" algn="l" defTabSz="914400" rtl="0" eaLnBrk="1" fontAlgn="auto" latinLnBrk="0" hangingPunct="1">
              <a:lnSpc>
                <a:spcPct val="100000"/>
              </a:lnSpc>
              <a:spcBef>
                <a:spcPts val="0"/>
              </a:spcBef>
              <a:spcAft>
                <a:spcPts val="7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Psychiatrist</a:t>
            </a:r>
          </a:p>
          <a:p>
            <a:pPr marL="285750" marR="0" lvl="0" indent="-285750" algn="l" defTabSz="914400" rtl="0" eaLnBrk="1" fontAlgn="auto" latinLnBrk="0" hangingPunct="1">
              <a:lnSpc>
                <a:spcPct val="100000"/>
              </a:lnSpc>
              <a:spcBef>
                <a:spcPts val="0"/>
              </a:spcBef>
              <a:spcAft>
                <a:spcPts val="7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Psychologist</a:t>
            </a:r>
          </a:p>
          <a:p>
            <a:pPr marL="285750" marR="0" lvl="0" indent="-285750" algn="l" defTabSz="914400" rtl="0" eaLnBrk="1" fontAlgn="auto" latinLnBrk="0" hangingPunct="1">
              <a:lnSpc>
                <a:spcPct val="100000"/>
              </a:lnSpc>
              <a:spcBef>
                <a:spcPts val="0"/>
              </a:spcBef>
              <a:spcAft>
                <a:spcPts val="7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Public Health Adviser</a:t>
            </a:r>
          </a:p>
          <a:p>
            <a:pPr marL="285750" marR="0" lvl="0" indent="-285750" algn="l" defTabSz="914400" rtl="0" eaLnBrk="1" fontAlgn="auto" latinLnBrk="0" hangingPunct="1">
              <a:lnSpc>
                <a:spcPct val="100000"/>
              </a:lnSpc>
              <a:spcBef>
                <a:spcPts val="0"/>
              </a:spcBef>
              <a:spcAft>
                <a:spcPts val="7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Recreation Therapist</a:t>
            </a:r>
          </a:p>
          <a:p>
            <a:pPr marL="285750" marR="0" lvl="0" indent="-285750" algn="l" defTabSz="914400" rtl="0" eaLnBrk="1" fontAlgn="auto" latinLnBrk="0" hangingPunct="1">
              <a:lnSpc>
                <a:spcPct val="100000"/>
              </a:lnSpc>
              <a:spcBef>
                <a:spcPts val="0"/>
              </a:spcBef>
              <a:spcAft>
                <a:spcPts val="7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Rehabilitation Counselor</a:t>
            </a:r>
          </a:p>
          <a:p>
            <a:pPr marL="285750" marR="0" lvl="0" indent="-285750" algn="l" defTabSz="914400" rtl="0" eaLnBrk="1" fontAlgn="auto" latinLnBrk="0" hangingPunct="1">
              <a:lnSpc>
                <a:spcPct val="100000"/>
              </a:lnSpc>
              <a:spcBef>
                <a:spcPts val="0"/>
              </a:spcBef>
              <a:spcAft>
                <a:spcPts val="7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Rehabilitation Specialist</a:t>
            </a:r>
          </a:p>
          <a:p>
            <a:pPr marL="285750" marR="0" lvl="0" indent="-285750" algn="l" defTabSz="914400" rtl="0" eaLnBrk="1" fontAlgn="auto" latinLnBrk="0" hangingPunct="1">
              <a:lnSpc>
                <a:spcPct val="100000"/>
              </a:lnSpc>
              <a:spcBef>
                <a:spcPts val="0"/>
              </a:spcBef>
              <a:spcAft>
                <a:spcPts val="7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Researcher</a:t>
            </a:r>
          </a:p>
          <a:p>
            <a:pPr marL="285750" marR="0" lvl="0" indent="-285750" algn="l" defTabSz="914400" rtl="0" eaLnBrk="1" fontAlgn="auto" latinLnBrk="0" hangingPunct="1">
              <a:lnSpc>
                <a:spcPct val="100000"/>
              </a:lnSpc>
              <a:spcBef>
                <a:spcPts val="0"/>
              </a:spcBef>
              <a:spcAft>
                <a:spcPts val="7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Residential Counselor</a:t>
            </a:r>
          </a:p>
          <a:p>
            <a:pPr marL="285750" marR="0" lvl="0" indent="-285750" algn="l" defTabSz="914400" rtl="0" eaLnBrk="1" fontAlgn="auto" latinLnBrk="0" hangingPunct="1">
              <a:lnSpc>
                <a:spcPct val="100000"/>
              </a:lnSpc>
              <a:spcBef>
                <a:spcPts val="0"/>
              </a:spcBef>
              <a:spcAft>
                <a:spcPts val="7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Residential Manager</a:t>
            </a:r>
          </a:p>
          <a:p>
            <a:pPr marL="285750" marR="0" lvl="0" indent="-285750" algn="l" defTabSz="914400" rtl="0" eaLnBrk="1" fontAlgn="auto" latinLnBrk="0" hangingPunct="1">
              <a:lnSpc>
                <a:spcPct val="100000"/>
              </a:lnSpc>
              <a:spcBef>
                <a:spcPts val="0"/>
              </a:spcBef>
              <a:spcAft>
                <a:spcPts val="70"/>
              </a:spcAft>
              <a:buClrTx/>
              <a:buSzTx/>
              <a:buFont typeface="Arial" panose="020B0604020202020204" pitchFamily="34" charset="0"/>
              <a:buChar char="•"/>
              <a:tabLst/>
              <a:defRPr/>
            </a:pPr>
            <a:r>
              <a:rPr kumimoji="0" lang="fr-FR" sz="1600" b="0" i="0" u="none" strike="noStrike" kern="1200" cap="none" spc="0" normalizeH="0" baseline="0" noProof="0">
                <a:ln>
                  <a:noFill/>
                </a:ln>
                <a:solidFill>
                  <a:prstClr val="black"/>
                </a:solidFill>
                <a:effectLst/>
                <a:uLnTx/>
                <a:uFillTx/>
                <a:latin typeface="Aptos" panose="02110004020202020204"/>
                <a:ea typeface="+mn-ea"/>
                <a:cs typeface="+mn-cs"/>
              </a:rPr>
              <a:t>Social Services Assistant</a:t>
            </a:r>
            <a:endParaRPr kumimoji="0" lang="en-US" sz="1600" b="0" i="0" u="none" strike="noStrike" kern="1200" cap="none" spc="0" normalizeH="0" baseline="0" noProof="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7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Social Worker</a:t>
            </a:r>
          </a:p>
          <a:p>
            <a:pPr marL="285750" marR="0" lvl="0" indent="-285750" algn="l" defTabSz="914400" rtl="0" eaLnBrk="1" fontAlgn="auto" latinLnBrk="0" hangingPunct="1">
              <a:lnSpc>
                <a:spcPct val="100000"/>
              </a:lnSpc>
              <a:spcBef>
                <a:spcPts val="0"/>
              </a:spcBef>
              <a:spcAft>
                <a:spcPts val="70"/>
              </a:spcAft>
              <a:buClrTx/>
              <a:buSzTx/>
              <a:buFont typeface="Arial" panose="020B0604020202020204" pitchFamily="34" charset="0"/>
              <a:buChar char="•"/>
              <a:tabLst/>
              <a:defRPr/>
            </a:pPr>
            <a:r>
              <a:rPr kumimoji="0" lang="fr-FR" sz="1600" b="0" i="0" u="none" strike="noStrike" kern="1200" cap="none" spc="0" normalizeH="0" baseline="0" noProof="0" err="1">
                <a:ln>
                  <a:noFill/>
                </a:ln>
                <a:solidFill>
                  <a:prstClr val="black"/>
                </a:solidFill>
                <a:effectLst/>
                <a:uLnTx/>
                <a:uFillTx/>
                <a:latin typeface="Aptos" panose="02110004020202020204"/>
                <a:ea typeface="+mn-ea"/>
                <a:cs typeface="+mn-cs"/>
              </a:rPr>
              <a:t>Sociologist</a:t>
            </a:r>
            <a:endParaRPr kumimoji="0" lang="en-US" sz="1600" b="0" i="0" u="none" strike="noStrike" kern="1200" cap="none" spc="0" normalizeH="0" baseline="0" noProof="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7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Adaptive Software Developer</a:t>
            </a:r>
          </a:p>
          <a:p>
            <a:pPr marL="285750" marR="0" lvl="0" indent="-285750" algn="l" defTabSz="914400" rtl="0" eaLnBrk="1" fontAlgn="auto" latinLnBrk="0" hangingPunct="1">
              <a:lnSpc>
                <a:spcPct val="100000"/>
              </a:lnSpc>
              <a:spcBef>
                <a:spcPts val="0"/>
              </a:spcBef>
              <a:spcAft>
                <a:spcPts val="7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Special Education Teacher</a:t>
            </a:r>
          </a:p>
          <a:p>
            <a:pPr marL="285750" marR="0" lvl="0" indent="-285750" algn="l" defTabSz="914400" rtl="0" eaLnBrk="1" fontAlgn="auto" latinLnBrk="0" hangingPunct="1">
              <a:lnSpc>
                <a:spcPct val="100000"/>
              </a:lnSpc>
              <a:spcBef>
                <a:spcPts val="0"/>
              </a:spcBef>
              <a:spcAft>
                <a:spcPts val="7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Speech Therapist</a:t>
            </a:r>
          </a:p>
          <a:p>
            <a:pPr marL="285750" marR="0" lvl="0" indent="-285750" algn="l" defTabSz="914400" rtl="0" eaLnBrk="1" fontAlgn="auto" latinLnBrk="0" hangingPunct="1">
              <a:lnSpc>
                <a:spcPct val="100000"/>
              </a:lnSpc>
              <a:spcBef>
                <a:spcPts val="0"/>
              </a:spcBef>
              <a:spcAft>
                <a:spcPts val="7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Theatre Artist/Educator</a:t>
            </a:r>
          </a:p>
          <a:p>
            <a:pPr marL="285750" marR="0" lvl="0" indent="-285750" algn="l" defTabSz="914400" rtl="0" eaLnBrk="1" fontAlgn="auto" latinLnBrk="0" hangingPunct="1">
              <a:lnSpc>
                <a:spcPct val="100000"/>
              </a:lnSpc>
              <a:spcBef>
                <a:spcPts val="0"/>
              </a:spcBef>
              <a:spcAft>
                <a:spcPts val="7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Vocational Counselor/Trainer</a:t>
            </a:r>
          </a:p>
        </p:txBody>
      </p:sp>
    </p:spTree>
    <p:extLst>
      <p:ext uri="{BB962C8B-B14F-4D97-AF65-F5344CB8AC3E}">
        <p14:creationId xmlns:p14="http://schemas.microsoft.com/office/powerpoint/2010/main" val="7575815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EC7C465D-539C-4E61-868E-5BC640D1E185}"/>
              </a:ext>
            </a:extLst>
          </p:cNvPr>
          <p:cNvSpPr>
            <a:spLocks noGrp="1"/>
          </p:cNvSpPr>
          <p:nvPr>
            <p:ph type="title"/>
          </p:nvPr>
        </p:nvSpPr>
        <p:spPr>
          <a:xfrm>
            <a:off x="838200" y="365125"/>
            <a:ext cx="10515600" cy="1325563"/>
          </a:xfrm>
        </p:spPr>
        <p:txBody>
          <a:bodyPr/>
          <a:lstStyle/>
          <a:p>
            <a:pPr algn="ctr"/>
            <a:r>
              <a:rPr lang="en-US" sz="4400" b="1" u="sng">
                <a:solidFill>
                  <a:schemeClr val="tx1"/>
                </a:solidFill>
                <a:latin typeface="Calibri" panose="020F0502020204030204" pitchFamily="34" charset="0"/>
              </a:rPr>
              <a:t>Up Front Matters – Contact Info</a:t>
            </a:r>
            <a:endParaRPr lang="en-US"/>
          </a:p>
        </p:txBody>
      </p:sp>
      <p:sp>
        <p:nvSpPr>
          <p:cNvPr id="3" name="Content Placeholder 2">
            <a:extLst>
              <a:ext uri="{FF2B5EF4-FFF2-40B4-BE49-F238E27FC236}">
                <a16:creationId xmlns:a16="http://schemas.microsoft.com/office/drawing/2014/main" id="{55965AF0-4D19-480B-96BC-78B9D429F4A7}"/>
              </a:ext>
            </a:extLst>
          </p:cNvPr>
          <p:cNvSpPr>
            <a:spLocks noGrp="1"/>
          </p:cNvSpPr>
          <p:nvPr>
            <p:ph idx="1"/>
          </p:nvPr>
        </p:nvSpPr>
        <p:spPr/>
        <p:txBody>
          <a:bodyPr/>
          <a:lstStyle/>
          <a:p>
            <a:r>
              <a:rPr lang="en-US" sz="3000"/>
              <a:t>If you have any questions following this recording, please contact us at </a:t>
            </a:r>
            <a:r>
              <a:rPr lang="en-US" sz="3000" u="sng">
                <a:hlinkClick r:id="rId4"/>
              </a:rPr>
              <a:t>Disability.Statistics@unh.edu</a:t>
            </a:r>
            <a:r>
              <a:rPr lang="en-US" sz="3000"/>
              <a:t>, or toll free at 866-538-9521 for more information. Thanks for joining us. Enjoy today's webinar!</a:t>
            </a:r>
          </a:p>
          <a:p>
            <a:endParaRPr lang="en-US"/>
          </a:p>
        </p:txBody>
      </p:sp>
      <p:pic>
        <p:nvPicPr>
          <p:cNvPr id="6" name="nTIDE-3">
            <a:hlinkClick r:id="" action="ppaction://media"/>
            <a:extLst>
              <a:ext uri="{FF2B5EF4-FFF2-40B4-BE49-F238E27FC236}">
                <a16:creationId xmlns:a16="http://schemas.microsoft.com/office/drawing/2014/main" id="{1EBEF609-0148-4D2B-86AF-CCA882B45E65}"/>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14:extLst>
                    <p:ext uri="{3AFAAA56-56D3-431D-BCD4-E75A35582382}">
                      <p173:tracksInfo xmlns:p173="http://schemas.microsoft.com/office/powerpoint/2017/3/main" displayLoc="slide">
                        <p173:trackLst>
                          <p173:track id="{803FDA9B-112D-4E78-9A17-015C61488197}" label="nTIDE-3 subtitle" lang="" r:embed="rId5"/>
                        </p173:trackLst>
                      </p173:tracksInfo>
                    </p:ext>
                  </p14:extLst>
                </p14:media>
              </p:ext>
            </p:extLst>
          </p:nvPr>
        </p:nvPicPr>
        <p:blipFill>
          <a:blip r:embed="rId6"/>
          <a:stretch>
            <a:fillRect/>
          </a:stretch>
        </p:blipFill>
        <p:spPr>
          <a:xfrm>
            <a:off x="76200" y="685800"/>
            <a:ext cx="485201" cy="485201"/>
          </a:xfrm>
          <a:prstGeom prst="rect">
            <a:avLst/>
          </a:prstGeom>
        </p:spPr>
      </p:pic>
      <p:sp>
        <p:nvSpPr>
          <p:cNvPr id="4" name="Date Placeholder 3">
            <a:extLst>
              <a:ext uri="{FF2B5EF4-FFF2-40B4-BE49-F238E27FC236}">
                <a16:creationId xmlns:a16="http://schemas.microsoft.com/office/drawing/2014/main" id="{AAB9E55A-7AC7-4290-88F6-719F922A66E8}"/>
              </a:ext>
              <a:ext uri="{C183D7F6-B498-43B3-948B-1728B52AA6E4}">
                <adec:decorative xmlns:adec="http://schemas.microsoft.com/office/drawing/2017/decorative" val="1"/>
              </a:ext>
            </a:extLst>
          </p:cNvPr>
          <p:cNvSpPr>
            <a:spLocks noGrp="1"/>
          </p:cNvSpPr>
          <p:nvPr>
            <p:ph type="dt" sz="half" idx="10"/>
          </p:nvPr>
        </p:nvSpPr>
        <p:spPr/>
        <p:txBody>
          <a:bodyPr/>
          <a:lstStyle/>
          <a:p>
            <a:r>
              <a:rPr lang="en-US"/>
              <a:t>#nTIDE</a:t>
            </a:r>
          </a:p>
        </p:txBody>
      </p:sp>
      <p:sp>
        <p:nvSpPr>
          <p:cNvPr id="5" name="Slide Number Placeholder 4">
            <a:extLst>
              <a:ext uri="{FF2B5EF4-FFF2-40B4-BE49-F238E27FC236}">
                <a16:creationId xmlns:a16="http://schemas.microsoft.com/office/drawing/2014/main" id="{DBC62395-EDC5-484E-9B9E-D01AEBA3EFFE}"/>
              </a:ext>
              <a:ext uri="{C183D7F6-B498-43B3-948B-1728B52AA6E4}">
                <adec:decorative xmlns:adec="http://schemas.microsoft.com/office/drawing/2017/decorative" val="1"/>
              </a:ext>
            </a:extLst>
          </p:cNvPr>
          <p:cNvSpPr>
            <a:spLocks noGrp="1"/>
          </p:cNvSpPr>
          <p:nvPr>
            <p:ph type="sldNum" sz="quarter" idx="12"/>
          </p:nvPr>
        </p:nvSpPr>
        <p:spPr/>
        <p:txBody>
          <a:bodyPr/>
          <a:lstStyle/>
          <a:p>
            <a:fld id="{9C637C1D-740A-4EE7-9AC7-DE15DA94B719}" type="slidenum">
              <a:rPr lang="en-US" smtClean="0"/>
              <a:t>4</a:t>
            </a:fld>
            <a:endParaRPr lang="en-US"/>
          </a:p>
        </p:txBody>
      </p:sp>
    </p:spTree>
    <p:extLst>
      <p:ext uri="{BB962C8B-B14F-4D97-AF65-F5344CB8AC3E}">
        <p14:creationId xmlns:p14="http://schemas.microsoft.com/office/powerpoint/2010/main" val="1567393462"/>
      </p:ext>
    </p:extLst>
  </p:cSld>
  <p:clrMapOvr>
    <a:masterClrMapping/>
  </p:clrMapOvr>
  <mc:AlternateContent xmlns:mc="http://schemas.openxmlformats.org/markup-compatibility/2006" xmlns:p14="http://schemas.microsoft.com/office/powerpoint/2010/main">
    <mc:Choice Requires="p14">
      <p:transition spd="slow" p14:dur="2000" advClick="0" advTm="180"/>
    </mc:Choice>
    <mc:Fallback xmlns="">
      <p:transition spd="slow" advClick="0" advTm="1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13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StopAudio" delay="0">
                      <p:tgtEl>
                        <p:sldTgt/>
                      </p:tgtEl>
                    </p:cond>
                  </p:endCondLst>
                </p:cTn>
                <p:tgtEl>
                  <p:spTgt spid="6"/>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2471A-F49A-50AA-A9D6-76B579673FC6}"/>
              </a:ext>
            </a:extLst>
          </p:cNvPr>
          <p:cNvSpPr>
            <a:spLocks noGrp="1"/>
          </p:cNvSpPr>
          <p:nvPr>
            <p:ph type="title"/>
          </p:nvPr>
        </p:nvSpPr>
        <p:spPr>
          <a:xfrm>
            <a:off x="438411" y="365125"/>
            <a:ext cx="10915389" cy="1325563"/>
          </a:xfrm>
        </p:spPr>
        <p:txBody>
          <a:bodyPr/>
          <a:lstStyle/>
          <a:p>
            <a:r>
              <a:rPr lang="en-US" b="1"/>
              <a:t>Mason Gross Integrated Dance Collaboratory</a:t>
            </a:r>
          </a:p>
        </p:txBody>
      </p:sp>
      <p:sp>
        <p:nvSpPr>
          <p:cNvPr id="3" name="Content Placeholder 2">
            <a:extLst>
              <a:ext uri="{FF2B5EF4-FFF2-40B4-BE49-F238E27FC236}">
                <a16:creationId xmlns:a16="http://schemas.microsoft.com/office/drawing/2014/main" id="{F6721FD3-CBDE-4ED6-D3FC-F86F9B471C18}"/>
              </a:ext>
            </a:extLst>
          </p:cNvPr>
          <p:cNvSpPr>
            <a:spLocks noGrp="1"/>
          </p:cNvSpPr>
          <p:nvPr>
            <p:ph idx="1"/>
          </p:nvPr>
        </p:nvSpPr>
        <p:spPr>
          <a:xfrm>
            <a:off x="838199" y="1825624"/>
            <a:ext cx="11199313" cy="5032375"/>
          </a:xfrm>
        </p:spPr>
        <p:txBody>
          <a:bodyPr>
            <a:normAutofit/>
          </a:bodyPr>
          <a:lstStyle/>
          <a:p>
            <a:r>
              <a:rPr lang="en-US" sz="2400" b="1"/>
              <a:t>Friedman has been engaged with disability-related arts projects since 1988</a:t>
            </a:r>
          </a:p>
          <a:p>
            <a:pPr marL="0" indent="0">
              <a:buNone/>
            </a:pPr>
            <a:endParaRPr lang="en-US" sz="1100" b="1"/>
          </a:p>
          <a:p>
            <a:pPr lvl="1"/>
            <a:r>
              <a:rPr lang="en-US" b="1"/>
              <a:t>During the HIV-AIDS epidemic</a:t>
            </a:r>
            <a:r>
              <a:rPr lang="en-US"/>
              <a:t>, Friedman developed an oral history program targeting San Francisco Bay Area arts communities highly-impacted by HIV-AIDS (a disabling condition qualified by the ADA in 1998)</a:t>
            </a:r>
          </a:p>
          <a:p>
            <a:pPr marL="457200" lvl="1" indent="0">
              <a:buNone/>
            </a:pPr>
            <a:endParaRPr lang="en-US" sz="1100"/>
          </a:p>
          <a:p>
            <a:pPr lvl="1"/>
            <a:r>
              <a:rPr lang="en-US" b="1"/>
              <a:t>LEGACY Oral History Program (1988-2013) </a:t>
            </a:r>
            <a:r>
              <a:rPr lang="en-US"/>
              <a:t>recorded 75 life histories of dance, music, and theater artists, educators, administrators, designers and technicians challenged by HIV-AIDS</a:t>
            </a:r>
          </a:p>
          <a:p>
            <a:pPr marL="457200" lvl="1" indent="0">
              <a:buNone/>
            </a:pPr>
            <a:endParaRPr lang="en-US" sz="800"/>
          </a:p>
          <a:p>
            <a:pPr lvl="2"/>
            <a:r>
              <a:rPr lang="en-US"/>
              <a:t>The program’s selection criteria changed over 25 years to include additional factors such as any risk for losing access to each individuals’ unique life experiences and expertise </a:t>
            </a:r>
          </a:p>
        </p:txBody>
      </p:sp>
    </p:spTree>
    <p:extLst>
      <p:ext uri="{BB962C8B-B14F-4D97-AF65-F5344CB8AC3E}">
        <p14:creationId xmlns:p14="http://schemas.microsoft.com/office/powerpoint/2010/main" val="32609418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79477870-C64A-4E35-8F2F-05B7114F3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Title 3">
            <a:extLst>
              <a:ext uri="{FF2B5EF4-FFF2-40B4-BE49-F238E27FC236}">
                <a16:creationId xmlns:a16="http://schemas.microsoft.com/office/drawing/2014/main" id="{FB259E49-A5D3-055B-D3A4-53A7DCA56323}"/>
              </a:ext>
            </a:extLst>
          </p:cNvPr>
          <p:cNvSpPr>
            <a:spLocks noGrp="1"/>
          </p:cNvSpPr>
          <p:nvPr>
            <p:ph type="title"/>
          </p:nvPr>
        </p:nvSpPr>
        <p:spPr>
          <a:xfrm>
            <a:off x="612648" y="1078992"/>
            <a:ext cx="6268770" cy="1536192"/>
          </a:xfrm>
        </p:spPr>
        <p:txBody>
          <a:bodyPr vert="horz" lIns="91440" tIns="45720" rIns="91440" bIns="45720" rtlCol="0" anchor="b">
            <a:normAutofit/>
          </a:bodyPr>
          <a:lstStyle/>
          <a:p>
            <a:r>
              <a:rPr lang="en-US" sz="5200" b="1"/>
              <a:t>LEGACY Oral History Program samples</a:t>
            </a:r>
          </a:p>
        </p:txBody>
      </p:sp>
      <p:sp>
        <p:nvSpPr>
          <p:cNvPr id="15" name="!!accent">
            <a:extLst>
              <a:ext uri="{FF2B5EF4-FFF2-40B4-BE49-F238E27FC236}">
                <a16:creationId xmlns:a16="http://schemas.microsoft.com/office/drawing/2014/main" id="{8AEA628B-C8FF-4D0B-B111-F101F580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3202" y="36338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42663BD0-064C-40FC-A331-F49FCA9536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8506" y="2935541"/>
            <a:ext cx="62179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 Placeholder 5">
            <a:extLst>
              <a:ext uri="{FF2B5EF4-FFF2-40B4-BE49-F238E27FC236}">
                <a16:creationId xmlns:a16="http://schemas.microsoft.com/office/drawing/2014/main" id="{9C314CA7-3497-4AE8-FD00-3AB40C00C59A}"/>
              </a:ext>
            </a:extLst>
          </p:cNvPr>
          <p:cNvSpPr>
            <a:spLocks noGrp="1"/>
          </p:cNvSpPr>
          <p:nvPr>
            <p:ph type="body" sz="half" idx="2"/>
          </p:nvPr>
        </p:nvSpPr>
        <p:spPr>
          <a:xfrm>
            <a:off x="615458" y="2935541"/>
            <a:ext cx="6268770" cy="3623337"/>
          </a:xfrm>
        </p:spPr>
        <p:txBody>
          <a:bodyPr vert="horz" lIns="91440" tIns="45720" rIns="91440" bIns="45720" rtlCol="0">
            <a:normAutofit/>
          </a:bodyPr>
          <a:lstStyle/>
          <a:p>
            <a:pPr indent="-228600">
              <a:buFont typeface="Arial" panose="020B0604020202020204" pitchFamily="34" charset="0"/>
              <a:buChar char="•"/>
            </a:pPr>
            <a:r>
              <a:rPr lang="en-US" sz="2400" b="1"/>
              <a:t>Dance artist and educator Malclovia Ruiz</a:t>
            </a:r>
            <a:endParaRPr lang="en-US" sz="2000"/>
          </a:p>
          <a:p>
            <a:pPr lvl="1" indent="-228600">
              <a:buFont typeface="Arial" panose="020B0604020202020204" pitchFamily="34" charset="0"/>
              <a:buChar char="•"/>
            </a:pPr>
            <a:r>
              <a:rPr lang="en-US" sz="2000"/>
              <a:t>Trained with </a:t>
            </a:r>
            <a:r>
              <a:rPr lang="en-US" sz="2400" b="1"/>
              <a:t>classical ballet </a:t>
            </a:r>
            <a:r>
              <a:rPr lang="en-US" sz="2000"/>
              <a:t>choreographer George Balanchine, and performed as the  dance avatar for an opera singer’s performance of the role of “Carmen” for the Metropolitan Opera</a:t>
            </a:r>
          </a:p>
          <a:p>
            <a:pPr lvl="1" indent="-228600">
              <a:buFont typeface="Arial" panose="020B0604020202020204" pitchFamily="34" charset="0"/>
              <a:buChar char="•"/>
            </a:pPr>
            <a:r>
              <a:rPr lang="en-US" sz="2000"/>
              <a:t> Toured internationally with a </a:t>
            </a:r>
            <a:r>
              <a:rPr lang="en-US" sz="2400" b="1"/>
              <a:t>flamenco dance </a:t>
            </a:r>
            <a:r>
              <a:rPr lang="en-US" sz="2000"/>
              <a:t>company</a:t>
            </a:r>
          </a:p>
          <a:p>
            <a:pPr lvl="1" indent="-228600">
              <a:buFont typeface="Arial" panose="020B0604020202020204" pitchFamily="34" charset="0"/>
              <a:buChar char="•"/>
            </a:pPr>
            <a:r>
              <a:rPr lang="en-US" sz="2000"/>
              <a:t>Performed for several films in the 1930s as a </a:t>
            </a:r>
            <a:r>
              <a:rPr lang="en-US" sz="2400" b="1"/>
              <a:t>Spanish folkloric dance </a:t>
            </a:r>
            <a:r>
              <a:rPr lang="en-US" sz="2000"/>
              <a:t>artist</a:t>
            </a:r>
          </a:p>
          <a:p>
            <a:pPr lvl="1" indent="-228600">
              <a:buFont typeface="Arial" panose="020B0604020202020204" pitchFamily="34" charset="0"/>
              <a:buChar char="•"/>
            </a:pPr>
            <a:r>
              <a:rPr lang="en-US" sz="2000" err="1"/>
              <a:t>Malclovia</a:t>
            </a:r>
            <a:r>
              <a:rPr lang="en-US" sz="2000"/>
              <a:t> qualified as an 84-year old elder in the Bay Area dance community</a:t>
            </a:r>
          </a:p>
        </p:txBody>
      </p:sp>
      <p:pic>
        <p:nvPicPr>
          <p:cNvPr id="8" name="Picture Placeholder 7" descr="Image of a female flamenco dancer with long dark hair and a black and white ruffled dress">
            <a:extLst>
              <a:ext uri="{FF2B5EF4-FFF2-40B4-BE49-F238E27FC236}">
                <a16:creationId xmlns:a16="http://schemas.microsoft.com/office/drawing/2014/main" id="{38BF0FA5-69D4-DD4A-B6E9-B5619804959A}"/>
              </a:ext>
            </a:extLst>
          </p:cNvPr>
          <p:cNvPicPr>
            <a:picLocks noGrp="1" noChangeAspect="1"/>
          </p:cNvPicPr>
          <p:nvPr>
            <p:ph type="pic" idx="1"/>
          </p:nvPr>
        </p:nvPicPr>
        <p:blipFill>
          <a:blip r:embed="rId2" cstate="screen">
            <a:extLst>
              <a:ext uri="{28A0092B-C50C-407E-A947-70E740481C1C}">
                <a14:useLocalDpi xmlns:a14="http://schemas.microsoft.com/office/drawing/2010/main"/>
              </a:ext>
            </a:extLst>
          </a:blip>
          <a:srcRect r="-3"/>
          <a:stretch>
            <a:fillRect/>
          </a:stretch>
        </p:blipFill>
        <p:spPr>
          <a:xfrm>
            <a:off x="7684006" y="10"/>
            <a:ext cx="4507993" cy="6857990"/>
          </a:xfrm>
          <a:prstGeom prst="rect">
            <a:avLst/>
          </a:prstGeom>
        </p:spPr>
      </p:pic>
    </p:spTree>
    <p:extLst>
      <p:ext uri="{BB962C8B-B14F-4D97-AF65-F5344CB8AC3E}">
        <p14:creationId xmlns:p14="http://schemas.microsoft.com/office/powerpoint/2010/main" val="14277549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9F72856-2049-656E-D008-2D2882B98E9B}"/>
              </a:ext>
            </a:extLst>
          </p:cNvPr>
          <p:cNvSpPr>
            <a:spLocks noGrp="1"/>
          </p:cNvSpPr>
          <p:nvPr>
            <p:ph type="title"/>
          </p:nvPr>
        </p:nvSpPr>
        <p:spPr/>
        <p:txBody>
          <a:bodyPr/>
          <a:lstStyle/>
          <a:p>
            <a:r>
              <a:rPr lang="en-US" b="1"/>
              <a:t>Rutgers-based Arts and Disability Programs</a:t>
            </a:r>
          </a:p>
        </p:txBody>
      </p:sp>
      <p:sp>
        <p:nvSpPr>
          <p:cNvPr id="6" name="Content Placeholder 5">
            <a:extLst>
              <a:ext uri="{FF2B5EF4-FFF2-40B4-BE49-F238E27FC236}">
                <a16:creationId xmlns:a16="http://schemas.microsoft.com/office/drawing/2014/main" id="{55A920F7-8B2B-25EC-E947-3232F762E231}"/>
              </a:ext>
            </a:extLst>
          </p:cNvPr>
          <p:cNvSpPr>
            <a:spLocks noGrp="1"/>
          </p:cNvSpPr>
          <p:nvPr>
            <p:ph idx="1"/>
          </p:nvPr>
        </p:nvSpPr>
        <p:spPr>
          <a:xfrm>
            <a:off x="838200" y="1565753"/>
            <a:ext cx="11136682" cy="5185776"/>
          </a:xfrm>
        </p:spPr>
        <p:txBody>
          <a:bodyPr>
            <a:normAutofit lnSpcReduction="10000"/>
          </a:bodyPr>
          <a:lstStyle/>
          <a:p>
            <a:r>
              <a:rPr lang="en-US" b="1"/>
              <a:t>Friedman is the founder of the Rutgers Dance for Parkinson’s disease program in 2015</a:t>
            </a:r>
          </a:p>
          <a:p>
            <a:pPr marL="0" indent="0">
              <a:buNone/>
            </a:pPr>
            <a:endParaRPr lang="en-US" sz="1200" b="1"/>
          </a:p>
          <a:p>
            <a:pPr lvl="1"/>
            <a:r>
              <a:rPr lang="en-US" sz="2600" b="1"/>
              <a:t>The program serves anyone challenging Parkinson’s disease and other neurological conditions</a:t>
            </a:r>
            <a:r>
              <a:rPr lang="en-US"/>
              <a:t>, such as TBI and Lewy Body syndrome, among others</a:t>
            </a:r>
          </a:p>
          <a:p>
            <a:pPr marL="457200" lvl="1" indent="0">
              <a:buNone/>
            </a:pPr>
            <a:endParaRPr lang="en-US" sz="1100"/>
          </a:p>
          <a:p>
            <a:pPr lvl="1"/>
            <a:r>
              <a:rPr lang="en-US" sz="2600" b="1"/>
              <a:t>Instruction</a:t>
            </a:r>
            <a:r>
              <a:rPr lang="en-US"/>
              <a:t> by Dr. Natalie Schultz-</a:t>
            </a:r>
            <a:r>
              <a:rPr lang="en-US" err="1"/>
              <a:t>Kahwaty</a:t>
            </a:r>
            <a:r>
              <a:rPr lang="en-US"/>
              <a:t>, a doctoral researcher in dance and neuroscience, certified in Dance for PD ™ through Mark Morris Dance Cen-ter in NYC</a:t>
            </a:r>
          </a:p>
          <a:p>
            <a:pPr marL="457200" lvl="1" indent="0">
              <a:buNone/>
            </a:pPr>
            <a:endParaRPr lang="en-US" sz="1200"/>
          </a:p>
          <a:p>
            <a:pPr lvl="2"/>
            <a:r>
              <a:rPr lang="en-US" sz="2200"/>
              <a:t>Instruction offers a hybrid dance class that includes both in-person as well as online access</a:t>
            </a:r>
          </a:p>
          <a:p>
            <a:pPr marL="457200" lvl="1" indent="0">
              <a:buNone/>
            </a:pPr>
            <a:endParaRPr lang="en-US" sz="1200"/>
          </a:p>
          <a:p>
            <a:pPr lvl="1"/>
            <a:r>
              <a:rPr lang="en-US" sz="2600" b="1"/>
              <a:t>The program has been funded </a:t>
            </a:r>
            <a:r>
              <a:rPr lang="en-US"/>
              <a:t>by the Parkinson’s Foundation’s Community Grant program, as well as the New Jersey Health Foundation, among others</a:t>
            </a:r>
          </a:p>
        </p:txBody>
      </p:sp>
    </p:spTree>
    <p:extLst>
      <p:ext uri="{BB962C8B-B14F-4D97-AF65-F5344CB8AC3E}">
        <p14:creationId xmlns:p14="http://schemas.microsoft.com/office/powerpoint/2010/main" val="33395584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DFB544D-BD80-0572-A6DB-D5ED1E3202AB}"/>
              </a:ext>
            </a:extLst>
          </p:cNvPr>
          <p:cNvSpPr>
            <a:spLocks noGrp="1"/>
          </p:cNvSpPr>
          <p:nvPr>
            <p:ph type="title"/>
          </p:nvPr>
        </p:nvSpPr>
        <p:spPr>
          <a:xfrm>
            <a:off x="839788" y="200415"/>
            <a:ext cx="3932237" cy="1866380"/>
          </a:xfrm>
        </p:spPr>
        <p:txBody>
          <a:bodyPr>
            <a:normAutofit fontScale="90000"/>
          </a:bodyPr>
          <a:lstStyle/>
          <a:p>
            <a:r>
              <a:rPr lang="en-US" b="1"/>
              <a:t>Dance for Parkinson’s disease program </a:t>
            </a:r>
            <a:br>
              <a:rPr lang="en-US" b="1"/>
            </a:br>
            <a:r>
              <a:rPr lang="en-US" b="1"/>
              <a:t>(2015-present)</a:t>
            </a:r>
            <a:br>
              <a:rPr lang="en-US"/>
            </a:br>
            <a:endParaRPr lang="en-US"/>
          </a:p>
        </p:txBody>
      </p:sp>
      <p:pic>
        <p:nvPicPr>
          <p:cNvPr id="8" name="Picture Placeholder 7" descr="Five people sitting in chairs in a circle with their legs lifted in the air as they participate in a shared online Zoom exercise">
            <a:extLst>
              <a:ext uri="{FF2B5EF4-FFF2-40B4-BE49-F238E27FC236}">
                <a16:creationId xmlns:a16="http://schemas.microsoft.com/office/drawing/2014/main" id="{756D95D0-014B-2323-7C33-FDE7D4B4569A}"/>
              </a:ext>
            </a:extLst>
          </p:cNvPr>
          <p:cNvPicPr>
            <a:picLocks noGrp="1" noChangeAspect="1"/>
          </p:cNvPicPr>
          <p:nvPr>
            <p:ph type="pic" idx="1"/>
          </p:nvPr>
        </p:nvPicPr>
        <p:blipFill>
          <a:blip r:embed="rId2" cstate="screen">
            <a:extLst>
              <a:ext uri="{28A0092B-C50C-407E-A947-70E740481C1C}">
                <a14:useLocalDpi xmlns:a14="http://schemas.microsoft.com/office/drawing/2010/main"/>
              </a:ext>
            </a:extLst>
          </a:blip>
          <a:srcRect/>
          <a:stretch>
            <a:fillRect/>
          </a:stretch>
        </p:blipFill>
        <p:spPr>
          <a:prstGeom prst="rect">
            <a:avLst/>
          </a:prstGeom>
        </p:spPr>
      </p:pic>
      <p:sp>
        <p:nvSpPr>
          <p:cNvPr id="6" name="Text Placeholder 5">
            <a:extLst>
              <a:ext uri="{FF2B5EF4-FFF2-40B4-BE49-F238E27FC236}">
                <a16:creationId xmlns:a16="http://schemas.microsoft.com/office/drawing/2014/main" id="{F92388AD-9310-41FF-A855-46E4A7D2516A}"/>
              </a:ext>
            </a:extLst>
          </p:cNvPr>
          <p:cNvSpPr>
            <a:spLocks noGrp="1"/>
          </p:cNvSpPr>
          <p:nvPr>
            <p:ph type="body" sz="half" idx="2"/>
          </p:nvPr>
        </p:nvSpPr>
        <p:spPr>
          <a:xfrm>
            <a:off x="839788" y="2066794"/>
            <a:ext cx="3932237" cy="4183693"/>
          </a:xfrm>
        </p:spPr>
        <p:txBody>
          <a:bodyPr>
            <a:normAutofit/>
          </a:bodyPr>
          <a:lstStyle/>
          <a:p>
            <a:r>
              <a:rPr lang="en-US" sz="2400" b="1"/>
              <a:t>Hybrid instruction of Dance for Parkinson’s instruction</a:t>
            </a:r>
          </a:p>
          <a:p>
            <a:pPr marL="285750" indent="-285750">
              <a:buFont typeface="Arial" panose="020B0604020202020204" pitchFamily="34" charset="0"/>
              <a:buChar char="•"/>
            </a:pPr>
            <a:r>
              <a:rPr lang="en-US" sz="2400"/>
              <a:t>For Rutgers Day 2025, IDC offers a public Dance for Parkinson’s class</a:t>
            </a:r>
          </a:p>
          <a:p>
            <a:pPr marL="285750" indent="-285750">
              <a:buFont typeface="Arial" panose="020B0604020202020204" pitchFamily="34" charset="0"/>
              <a:buChar char="•"/>
            </a:pPr>
            <a:r>
              <a:rPr lang="en-US" sz="2400"/>
              <a:t>Use of chair-based move-</a:t>
            </a:r>
            <a:r>
              <a:rPr lang="en-US" sz="2400" err="1"/>
              <a:t>ment</a:t>
            </a:r>
            <a:r>
              <a:rPr lang="en-US" sz="2400"/>
              <a:t> supporting </a:t>
            </a:r>
            <a:r>
              <a:rPr lang="en-US" sz="2400" err="1"/>
              <a:t>PwP</a:t>
            </a:r>
            <a:r>
              <a:rPr lang="en-US" sz="2400"/>
              <a:t> with balance issues, providing sequences that improve brain plasticity</a:t>
            </a:r>
          </a:p>
          <a:p>
            <a:pPr marL="285750" indent="-285750">
              <a:buFont typeface="Arial" panose="020B0604020202020204" pitchFamily="34" charset="0"/>
              <a:buChar char="•"/>
            </a:pPr>
            <a:endParaRPr lang="en-US"/>
          </a:p>
        </p:txBody>
      </p:sp>
    </p:spTree>
    <p:extLst>
      <p:ext uri="{BB962C8B-B14F-4D97-AF65-F5344CB8AC3E}">
        <p14:creationId xmlns:p14="http://schemas.microsoft.com/office/powerpoint/2010/main" val="3981610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DD9D1-476D-774E-08A2-F45AEBE6B31B}"/>
              </a:ext>
            </a:extLst>
          </p:cNvPr>
          <p:cNvSpPr>
            <a:spLocks noGrp="1"/>
          </p:cNvSpPr>
          <p:nvPr>
            <p:ph type="title"/>
          </p:nvPr>
        </p:nvSpPr>
        <p:spPr>
          <a:xfrm>
            <a:off x="475989" y="365125"/>
            <a:ext cx="11511419" cy="1325563"/>
          </a:xfrm>
        </p:spPr>
        <p:txBody>
          <a:bodyPr/>
          <a:lstStyle/>
          <a:p>
            <a:r>
              <a:rPr lang="en-US" b="1"/>
              <a:t>Integrated Dance Collaboratory  (2021-present</a:t>
            </a:r>
            <a:r>
              <a:rPr lang="en-US"/>
              <a:t>)</a:t>
            </a:r>
          </a:p>
        </p:txBody>
      </p:sp>
      <p:sp>
        <p:nvSpPr>
          <p:cNvPr id="3" name="Content Placeholder 2">
            <a:extLst>
              <a:ext uri="{FF2B5EF4-FFF2-40B4-BE49-F238E27FC236}">
                <a16:creationId xmlns:a16="http://schemas.microsoft.com/office/drawing/2014/main" id="{1033DF42-7163-5879-FEB6-2567056C9927}"/>
              </a:ext>
            </a:extLst>
          </p:cNvPr>
          <p:cNvSpPr>
            <a:spLocks noGrp="1"/>
          </p:cNvSpPr>
          <p:nvPr>
            <p:ph idx="1"/>
          </p:nvPr>
        </p:nvSpPr>
        <p:spPr>
          <a:xfrm>
            <a:off x="838199" y="1825624"/>
            <a:ext cx="11149209" cy="5032375"/>
          </a:xfrm>
        </p:spPr>
        <p:txBody>
          <a:bodyPr>
            <a:normAutofit fontScale="92500" lnSpcReduction="10000"/>
          </a:bodyPr>
          <a:lstStyle/>
          <a:p>
            <a:r>
              <a:rPr lang="en-US" b="1"/>
              <a:t>The Rutgers-New Brunswick Chancellor’s Special Initiatives Fund program supported a 3-year $280,000 grant to develop dance and disability-related programs through the new Integrated Dance Collaboratory </a:t>
            </a:r>
          </a:p>
          <a:p>
            <a:pPr marL="0" indent="0">
              <a:buNone/>
            </a:pPr>
            <a:endParaRPr lang="en-US" sz="1100"/>
          </a:p>
          <a:p>
            <a:pPr lvl="1"/>
            <a:r>
              <a:rPr lang="en-US" sz="2600" b="1"/>
              <a:t>Funds supported the following 5 programming areas</a:t>
            </a:r>
            <a:endParaRPr lang="en-US" sz="500"/>
          </a:p>
          <a:p>
            <a:pPr lvl="2">
              <a:lnSpc>
                <a:spcPct val="100000"/>
              </a:lnSpc>
            </a:pPr>
            <a:r>
              <a:rPr lang="en-US" sz="2600" b="1"/>
              <a:t>Community dance classes </a:t>
            </a:r>
            <a:r>
              <a:rPr lang="en-US"/>
              <a:t>for a variety of disabled populations, based on the Dance for Parkinson’s Program, also including dance for neurodivergent populations, and forthcoming “MOVING FOR LIFE” program for people with cancer, affiliated with Rutgers’ Cancer Institute</a:t>
            </a:r>
          </a:p>
          <a:p>
            <a:pPr lvl="2">
              <a:lnSpc>
                <a:spcPct val="100000"/>
              </a:lnSpc>
            </a:pPr>
            <a:r>
              <a:rPr lang="en-US" sz="2600" b="1"/>
              <a:t>Dance artists and scholars short-term residencies </a:t>
            </a:r>
            <a:r>
              <a:rPr lang="en-US"/>
              <a:t>for Rutgers students’ enrichment</a:t>
            </a:r>
          </a:p>
          <a:p>
            <a:pPr lvl="2">
              <a:lnSpc>
                <a:spcPct val="100000"/>
              </a:lnSpc>
            </a:pPr>
            <a:r>
              <a:rPr lang="en-US" sz="2600" b="1"/>
              <a:t>CHOREO LAB</a:t>
            </a:r>
            <a:r>
              <a:rPr lang="en-US"/>
              <a:t>, a 4-week free residency for disabled choreographers</a:t>
            </a:r>
          </a:p>
          <a:p>
            <a:pPr lvl="2">
              <a:lnSpc>
                <a:spcPct val="100000"/>
              </a:lnSpc>
            </a:pPr>
            <a:r>
              <a:rPr lang="en-US" sz="2600" b="1"/>
              <a:t>Academic course and program development </a:t>
            </a:r>
            <a:r>
              <a:rPr lang="en-US"/>
              <a:t>on dance and disability</a:t>
            </a:r>
          </a:p>
          <a:p>
            <a:pPr lvl="2">
              <a:lnSpc>
                <a:spcPct val="100000"/>
              </a:lnSpc>
            </a:pPr>
            <a:r>
              <a:rPr lang="en-US" sz="2600" b="1"/>
              <a:t>Scientific research studies </a:t>
            </a:r>
            <a:r>
              <a:rPr lang="en-US"/>
              <a:t>on dance and disability</a:t>
            </a:r>
          </a:p>
        </p:txBody>
      </p:sp>
    </p:spTree>
    <p:extLst>
      <p:ext uri="{BB962C8B-B14F-4D97-AF65-F5344CB8AC3E}">
        <p14:creationId xmlns:p14="http://schemas.microsoft.com/office/powerpoint/2010/main" val="20561946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3A5F68B-F5E5-505B-F30A-F54F74779A93}"/>
              </a:ext>
            </a:extLst>
          </p:cNvPr>
          <p:cNvSpPr>
            <a:spLocks noGrp="1"/>
          </p:cNvSpPr>
          <p:nvPr>
            <p:ph type="title"/>
          </p:nvPr>
        </p:nvSpPr>
        <p:spPr>
          <a:xfrm>
            <a:off x="350730" y="457200"/>
            <a:ext cx="4609578" cy="1033397"/>
          </a:xfrm>
        </p:spPr>
        <p:txBody>
          <a:bodyPr>
            <a:normAutofit fontScale="90000"/>
          </a:bodyPr>
          <a:lstStyle/>
          <a:p>
            <a:r>
              <a:rPr lang="en-US" b="1"/>
              <a:t>Community Dance for Neurodivergent populations</a:t>
            </a:r>
          </a:p>
        </p:txBody>
      </p:sp>
      <p:pic>
        <p:nvPicPr>
          <p:cNvPr id="9" name="Picture Placeholder 8" descr="A young man dressed as a vampire acting out to a youjng girl">
            <a:extLst>
              <a:ext uri="{FF2B5EF4-FFF2-40B4-BE49-F238E27FC236}">
                <a16:creationId xmlns:a16="http://schemas.microsoft.com/office/drawing/2014/main" id="{3E5849FD-21D5-B908-9B49-C64EF8ED5677}"/>
              </a:ext>
            </a:extLst>
          </p:cNvPr>
          <p:cNvPicPr>
            <a:picLocks noGrp="1" noChangeAspect="1"/>
          </p:cNvPicPr>
          <p:nvPr>
            <p:ph type="pic" idx="1"/>
          </p:nvPr>
        </p:nvPicPr>
        <p:blipFill>
          <a:blip r:embed="rId2" cstate="screen">
            <a:extLst>
              <a:ext uri="{28A0092B-C50C-407E-A947-70E740481C1C}">
                <a14:useLocalDpi xmlns:a14="http://schemas.microsoft.com/office/drawing/2010/main"/>
              </a:ext>
            </a:extLst>
          </a:blip>
          <a:srcRect/>
          <a:stretch>
            <a:fillRect/>
          </a:stretch>
        </p:blipFill>
        <p:spPr>
          <a:xfrm>
            <a:off x="5183188" y="987425"/>
            <a:ext cx="6172200" cy="5563687"/>
          </a:xfrm>
          <a:prstGeom prst="rect">
            <a:avLst/>
          </a:prstGeom>
        </p:spPr>
      </p:pic>
      <p:sp>
        <p:nvSpPr>
          <p:cNvPr id="7" name="Text Placeholder 6">
            <a:extLst>
              <a:ext uri="{FF2B5EF4-FFF2-40B4-BE49-F238E27FC236}">
                <a16:creationId xmlns:a16="http://schemas.microsoft.com/office/drawing/2014/main" id="{01F06392-C327-ECA6-B4DE-3054BEABD5D1}"/>
              </a:ext>
            </a:extLst>
          </p:cNvPr>
          <p:cNvSpPr>
            <a:spLocks noGrp="1"/>
          </p:cNvSpPr>
          <p:nvPr>
            <p:ph type="body" sz="half" idx="2"/>
          </p:nvPr>
        </p:nvSpPr>
        <p:spPr>
          <a:xfrm>
            <a:off x="350730" y="1853852"/>
            <a:ext cx="4832458" cy="5004147"/>
          </a:xfrm>
        </p:spPr>
        <p:txBody>
          <a:bodyPr>
            <a:normAutofit fontScale="47500" lnSpcReduction="20000"/>
          </a:bodyPr>
          <a:lstStyle/>
          <a:p>
            <a:pPr marL="285750" indent="-285750">
              <a:lnSpc>
                <a:spcPct val="120000"/>
              </a:lnSpc>
              <a:buFont typeface="Arial" panose="020B0604020202020204" pitchFamily="34" charset="0"/>
              <a:buChar char="•"/>
            </a:pPr>
            <a:r>
              <a:rPr lang="en-US" sz="5100" b="1"/>
              <a:t>Dance classes for people who self-identify as neurodivergent</a:t>
            </a:r>
            <a:r>
              <a:rPr lang="en-US" sz="4500" b="1"/>
              <a:t>,</a:t>
            </a:r>
            <a:r>
              <a:rPr lang="en-US" sz="4500"/>
              <a:t> in partnership with Rutgers’ Center for Adult Autism Services</a:t>
            </a:r>
          </a:p>
          <a:p>
            <a:pPr marL="285750" indent="-285750">
              <a:lnSpc>
                <a:spcPct val="120000"/>
              </a:lnSpc>
              <a:buFont typeface="Arial" panose="020B0604020202020204" pitchFamily="34" charset="0"/>
              <a:buChar char="•"/>
            </a:pPr>
            <a:r>
              <a:rPr lang="en-US" sz="4400"/>
              <a:t>Separate classes are offered for verbal and non-verbal clients</a:t>
            </a:r>
          </a:p>
          <a:p>
            <a:pPr marL="285750" indent="-285750">
              <a:lnSpc>
                <a:spcPct val="120000"/>
              </a:lnSpc>
              <a:buFont typeface="Arial" panose="020B0604020202020204" pitchFamily="34" charset="0"/>
              <a:buChar char="•"/>
            </a:pPr>
            <a:r>
              <a:rPr lang="en-US" sz="4400"/>
              <a:t>Dance activities include training for:</a:t>
            </a:r>
          </a:p>
          <a:p>
            <a:pPr marL="742950" lvl="1" indent="-285750">
              <a:lnSpc>
                <a:spcPct val="120000"/>
              </a:lnSpc>
              <a:buFont typeface="Arial" panose="020B0604020202020204" pitchFamily="34" charset="0"/>
              <a:buChar char="•"/>
            </a:pPr>
            <a:r>
              <a:rPr lang="en-US" sz="4400"/>
              <a:t>Improved body coordination</a:t>
            </a:r>
          </a:p>
          <a:p>
            <a:pPr marL="742950" lvl="1" indent="-285750">
              <a:lnSpc>
                <a:spcPct val="120000"/>
              </a:lnSpc>
              <a:buFont typeface="Arial" panose="020B0604020202020204" pitchFamily="34" charset="0"/>
              <a:buChar char="•"/>
            </a:pPr>
            <a:r>
              <a:rPr lang="en-US" sz="4400"/>
              <a:t>Increased body-part to whole-body integration</a:t>
            </a:r>
          </a:p>
          <a:p>
            <a:pPr marL="742950" lvl="1" indent="-285750">
              <a:lnSpc>
                <a:spcPct val="120000"/>
              </a:lnSpc>
              <a:buFont typeface="Arial" panose="020B0604020202020204" pitchFamily="34" charset="0"/>
              <a:buChar char="•"/>
            </a:pPr>
            <a:r>
              <a:rPr lang="en-US" sz="4400"/>
              <a:t>Cardio-vascular exercise</a:t>
            </a:r>
          </a:p>
          <a:p>
            <a:pPr marL="742950" lvl="1" indent="-285750">
              <a:lnSpc>
                <a:spcPct val="120000"/>
              </a:lnSpc>
              <a:buFont typeface="Arial" panose="020B0604020202020204" pitchFamily="34" charset="0"/>
              <a:buChar char="•"/>
            </a:pPr>
            <a:r>
              <a:rPr lang="en-US" sz="4400"/>
              <a:t>Dyad and group collaboration</a:t>
            </a:r>
          </a:p>
          <a:p>
            <a:pPr lvl="1"/>
            <a:endParaRPr lang="en-US"/>
          </a:p>
          <a:p>
            <a:pPr marL="742950" lvl="1" indent="-285750">
              <a:buFont typeface="Arial" panose="020B0604020202020204" pitchFamily="34" charset="0"/>
              <a:buChar char="•"/>
            </a:pPr>
            <a:endParaRPr lang="en-US"/>
          </a:p>
        </p:txBody>
      </p:sp>
    </p:spTree>
    <p:extLst>
      <p:ext uri="{BB962C8B-B14F-4D97-AF65-F5344CB8AC3E}">
        <p14:creationId xmlns:p14="http://schemas.microsoft.com/office/powerpoint/2010/main" val="10536193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9D338CE-6971-B284-F5C8-0707E47D5E37}"/>
              </a:ext>
            </a:extLst>
          </p:cNvPr>
          <p:cNvSpPr>
            <a:spLocks noGrp="1"/>
          </p:cNvSpPr>
          <p:nvPr>
            <p:ph type="title"/>
          </p:nvPr>
        </p:nvSpPr>
        <p:spPr>
          <a:xfrm>
            <a:off x="450938" y="457200"/>
            <a:ext cx="4321088" cy="832981"/>
          </a:xfrm>
        </p:spPr>
        <p:txBody>
          <a:bodyPr>
            <a:normAutofit/>
          </a:bodyPr>
          <a:lstStyle/>
          <a:p>
            <a:r>
              <a:rPr lang="en-US" sz="2400" b="1"/>
              <a:t>Short-term artist and scholar residencies</a:t>
            </a:r>
          </a:p>
        </p:txBody>
      </p:sp>
      <p:pic>
        <p:nvPicPr>
          <p:cNvPr id="9" name="Picture Placeholder 8" descr="A man leaping in a dance move. He is wearing a black shirt and gray vest. He wears a prosthetic on his right leg.">
            <a:extLst>
              <a:ext uri="{FF2B5EF4-FFF2-40B4-BE49-F238E27FC236}">
                <a16:creationId xmlns:a16="http://schemas.microsoft.com/office/drawing/2014/main" id="{9E02D586-AF34-375E-B84E-75544E1B72C6}"/>
              </a:ext>
            </a:extLst>
          </p:cNvPr>
          <p:cNvPicPr>
            <a:picLocks noGrp="1" noChangeAspect="1"/>
          </p:cNvPicPr>
          <p:nvPr>
            <p:ph type="pic" idx="1"/>
          </p:nvPr>
        </p:nvPicPr>
        <p:blipFill>
          <a:blip r:embed="rId2" cstate="screen">
            <a:extLst>
              <a:ext uri="{28A0092B-C50C-407E-A947-70E740481C1C}">
                <a14:useLocalDpi xmlns:a14="http://schemas.microsoft.com/office/drawing/2010/main"/>
              </a:ext>
            </a:extLst>
          </a:blip>
          <a:srcRect/>
          <a:stretch>
            <a:fillRect/>
          </a:stretch>
        </p:blipFill>
        <p:spPr>
          <a:xfrm>
            <a:off x="5208240" y="1503123"/>
            <a:ext cx="6172200" cy="4873625"/>
          </a:xfrm>
          <a:prstGeom prst="rect">
            <a:avLst/>
          </a:prstGeom>
        </p:spPr>
      </p:pic>
      <p:sp>
        <p:nvSpPr>
          <p:cNvPr id="7" name="Text Placeholder 6">
            <a:extLst>
              <a:ext uri="{FF2B5EF4-FFF2-40B4-BE49-F238E27FC236}">
                <a16:creationId xmlns:a16="http://schemas.microsoft.com/office/drawing/2014/main" id="{5438AD57-FFA8-59CC-18FC-24197F4301A2}"/>
              </a:ext>
            </a:extLst>
          </p:cNvPr>
          <p:cNvSpPr>
            <a:spLocks noGrp="1"/>
          </p:cNvSpPr>
          <p:nvPr>
            <p:ph type="body" sz="half" idx="2"/>
          </p:nvPr>
        </p:nvSpPr>
        <p:spPr>
          <a:xfrm>
            <a:off x="450938" y="1503123"/>
            <a:ext cx="4509369" cy="5073041"/>
          </a:xfrm>
        </p:spPr>
        <p:txBody>
          <a:bodyPr>
            <a:noAutofit/>
          </a:bodyPr>
          <a:lstStyle/>
          <a:p>
            <a:r>
              <a:rPr lang="en-US" sz="2400" b="1"/>
              <a:t>Dance artist Evan Ruggiero</a:t>
            </a:r>
          </a:p>
          <a:p>
            <a:pPr marL="742950" lvl="1" indent="-285750">
              <a:buFont typeface="Arial" panose="020B0604020202020204" pitchFamily="34" charset="0"/>
              <a:buChar char="•"/>
            </a:pPr>
            <a:r>
              <a:rPr lang="en-US" sz="2000"/>
              <a:t>Single-lower limb amputation from sarcoma</a:t>
            </a:r>
          </a:p>
          <a:p>
            <a:pPr marL="742950" lvl="1" indent="-285750">
              <a:buFont typeface="Arial" panose="020B0604020202020204" pitchFamily="34" charset="0"/>
              <a:buChar char="•"/>
            </a:pPr>
            <a:r>
              <a:rPr lang="en-US" sz="2000"/>
              <a:t>Used a peg-leg attachment for tap dance virtuoso performance</a:t>
            </a:r>
          </a:p>
          <a:p>
            <a:pPr marL="742950" lvl="1" indent="-285750">
              <a:buFont typeface="Arial" panose="020B0604020202020204" pitchFamily="34" charset="0"/>
              <a:buChar char="•"/>
            </a:pPr>
            <a:r>
              <a:rPr lang="en-US" sz="2000"/>
              <a:t>Offers lecture-demonstrations for Rutgers University students in the </a:t>
            </a:r>
            <a:r>
              <a:rPr lang="en-US" sz="2000" i="1"/>
              <a:t>Introduction to Dance Studies </a:t>
            </a:r>
            <a:r>
              <a:rPr lang="en-US" sz="2000"/>
              <a:t>unit on dance and </a:t>
            </a:r>
            <a:r>
              <a:rPr lang="en-US" sz="2000" err="1"/>
              <a:t>disa-bility</a:t>
            </a:r>
            <a:endParaRPr lang="en-US" sz="2000"/>
          </a:p>
          <a:p>
            <a:pPr marL="1200150" lvl="2" indent="-285750">
              <a:buFont typeface="Arial" panose="020B0604020202020204" pitchFamily="34" charset="0"/>
              <a:buChar char="•"/>
            </a:pPr>
            <a:r>
              <a:rPr lang="en-US" sz="2000"/>
              <a:t>Additional lecture-demon-</a:t>
            </a:r>
            <a:r>
              <a:rPr lang="en-US" sz="2000" err="1"/>
              <a:t>stration</a:t>
            </a:r>
            <a:r>
              <a:rPr lang="en-US" sz="2000"/>
              <a:t> for non-dance students and the general public at Douglass Library</a:t>
            </a:r>
          </a:p>
        </p:txBody>
      </p:sp>
    </p:spTree>
    <p:extLst>
      <p:ext uri="{BB962C8B-B14F-4D97-AF65-F5344CB8AC3E}">
        <p14:creationId xmlns:p14="http://schemas.microsoft.com/office/powerpoint/2010/main" val="15682124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B66D7F65-E9B6-4775-8355-D095CC73C1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itle 4">
            <a:extLst>
              <a:ext uri="{FF2B5EF4-FFF2-40B4-BE49-F238E27FC236}">
                <a16:creationId xmlns:a16="http://schemas.microsoft.com/office/drawing/2014/main" id="{3A8F78DD-BE06-FBA9-706D-94716A1E65B4}"/>
              </a:ext>
            </a:extLst>
          </p:cNvPr>
          <p:cNvSpPr>
            <a:spLocks noGrp="1"/>
          </p:cNvSpPr>
          <p:nvPr>
            <p:ph type="title"/>
          </p:nvPr>
        </p:nvSpPr>
        <p:spPr>
          <a:xfrm>
            <a:off x="713983" y="502022"/>
            <a:ext cx="6595675" cy="1443982"/>
          </a:xfrm>
        </p:spPr>
        <p:txBody>
          <a:bodyPr vert="horz" lIns="91440" tIns="45720" rIns="91440" bIns="45720" rtlCol="0" anchor="b">
            <a:normAutofit/>
          </a:bodyPr>
          <a:lstStyle/>
          <a:p>
            <a:r>
              <a:rPr lang="en-US" sz="4000" b="1"/>
              <a:t>CHOREO LAB residencies for disabled choreographers</a:t>
            </a:r>
          </a:p>
        </p:txBody>
      </p:sp>
      <p:sp>
        <p:nvSpPr>
          <p:cNvPr id="7" name="Text Placeholder 6">
            <a:extLst>
              <a:ext uri="{FF2B5EF4-FFF2-40B4-BE49-F238E27FC236}">
                <a16:creationId xmlns:a16="http://schemas.microsoft.com/office/drawing/2014/main" id="{C683EA6F-0CC7-3EE8-71E9-67414F851116}"/>
              </a:ext>
            </a:extLst>
          </p:cNvPr>
          <p:cNvSpPr>
            <a:spLocks noGrp="1"/>
          </p:cNvSpPr>
          <p:nvPr>
            <p:ph type="body" sz="half" idx="2"/>
          </p:nvPr>
        </p:nvSpPr>
        <p:spPr>
          <a:xfrm>
            <a:off x="713984" y="2279738"/>
            <a:ext cx="6595675" cy="3663864"/>
          </a:xfrm>
        </p:spPr>
        <p:txBody>
          <a:bodyPr vert="horz" lIns="91440" tIns="45720" rIns="91440" bIns="45720" rtlCol="0">
            <a:normAutofit/>
          </a:bodyPr>
          <a:lstStyle/>
          <a:p>
            <a:pPr lvl="1" indent="-228600">
              <a:buFont typeface="Arial" panose="020B0604020202020204" pitchFamily="34" charset="0"/>
              <a:buChar char="•"/>
            </a:pPr>
            <a:r>
              <a:rPr lang="en-US" sz="2400"/>
              <a:t>Paul Ocampo, in </a:t>
            </a:r>
            <a:r>
              <a:rPr lang="en-US" sz="2400" i="1"/>
              <a:t>AIR PLAY</a:t>
            </a:r>
            <a:r>
              <a:rPr lang="en-US" sz="2400"/>
              <a:t>, by choreographer Pamela Quinn</a:t>
            </a:r>
          </a:p>
          <a:p>
            <a:pPr lvl="2" indent="-228600">
              <a:buFont typeface="Arial" panose="020B0604020202020204" pitchFamily="34" charset="0"/>
              <a:buChar char="•"/>
            </a:pPr>
            <a:r>
              <a:rPr lang="en-US" sz="2400"/>
              <a:t>Quinn is a choreographer, self-identified with Parkinson’s disease</a:t>
            </a:r>
          </a:p>
          <a:p>
            <a:pPr lvl="2" indent="-228600">
              <a:buFont typeface="Arial" panose="020B0604020202020204" pitchFamily="34" charset="0"/>
              <a:buChar char="•"/>
            </a:pPr>
            <a:r>
              <a:rPr lang="en-US" sz="2400"/>
              <a:t>Her new work </a:t>
            </a:r>
            <a:r>
              <a:rPr lang="en-US" sz="2400" i="1"/>
              <a:t>AIR PLAY </a:t>
            </a:r>
            <a:r>
              <a:rPr lang="en-US" sz="2400"/>
              <a:t>thematized the loss of lightness and grace from Parkin-son’s patients; she wanted to remediate that loss through her choreographic research supported by a CHOREO LAB residency in Winter 2024</a:t>
            </a:r>
          </a:p>
        </p:txBody>
      </p:sp>
      <p:pic>
        <p:nvPicPr>
          <p:cNvPr id="13" name="Picture Placeholder 12" descr="A man wearing all black and a silver belt. He is balancing a red ball on his head.">
            <a:extLst>
              <a:ext uri="{FF2B5EF4-FFF2-40B4-BE49-F238E27FC236}">
                <a16:creationId xmlns:a16="http://schemas.microsoft.com/office/drawing/2014/main" id="{033112A1-EE5D-2947-3EFB-F4445BC144AC}"/>
              </a:ext>
            </a:extLst>
          </p:cNvPr>
          <p:cNvPicPr>
            <a:picLocks noGrp="1" noChangeAspect="1"/>
          </p:cNvPicPr>
          <p:nvPr>
            <p:ph type="pic" idx="1"/>
          </p:nvPr>
        </p:nvPicPr>
        <p:blipFill>
          <a:blip r:embed="rId2" cstate="screen">
            <a:extLst>
              <a:ext uri="{28A0092B-C50C-407E-A947-70E740481C1C}">
                <a14:useLocalDpi xmlns:a14="http://schemas.microsoft.com/office/drawing/2010/main"/>
              </a:ext>
            </a:extLst>
          </a:blip>
          <a:srcRect/>
          <a:stretch>
            <a:fillRect/>
          </a:stretch>
        </p:blipFill>
        <p:spPr>
          <a:xfrm>
            <a:off x="8115300" y="-12515"/>
            <a:ext cx="4076700" cy="6418631"/>
          </a:xfrm>
          <a:prstGeom prst="rect">
            <a:avLst/>
          </a:prstGeom>
        </p:spPr>
      </p:pic>
      <p:sp>
        <p:nvSpPr>
          <p:cNvPr id="27" name="Rectangle 26">
            <a:extLst>
              <a:ext uri="{FF2B5EF4-FFF2-40B4-BE49-F238E27FC236}">
                <a16:creationId xmlns:a16="http://schemas.microsoft.com/office/drawing/2014/main" id="{61707E60-CEC9-4661-AA82-69242EB4BD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6116"/>
            <a:ext cx="12191998" cy="461774"/>
          </a:xfrm>
          <a:prstGeom prst="rect">
            <a:avLst/>
          </a:prstGeom>
          <a:gradFill>
            <a:gsLst>
              <a:gs pos="0">
                <a:srgbClr val="000000"/>
              </a:gs>
              <a:gs pos="70000">
                <a:schemeClr val="accent1">
                  <a:lumMod val="7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9" name="Rectangle 28">
            <a:extLst>
              <a:ext uri="{FF2B5EF4-FFF2-40B4-BE49-F238E27FC236}">
                <a16:creationId xmlns:a16="http://schemas.microsoft.com/office/drawing/2014/main" id="{8F035CD8-AE30-4146-96F2-036B0CE5E4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300" y="6406115"/>
            <a:ext cx="4076698" cy="464399"/>
          </a:xfrm>
          <a:prstGeom prst="rect">
            <a:avLst/>
          </a:prstGeom>
          <a:gradFill>
            <a:gsLst>
              <a:gs pos="19000">
                <a:srgbClr val="000000">
                  <a:alpha val="46000"/>
                </a:srgbClr>
              </a:gs>
              <a:gs pos="99000">
                <a:schemeClr val="accent1"/>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797024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85285E-D85A-6D61-E70B-77B8429B4E69}"/>
              </a:ext>
            </a:extLst>
          </p:cNvPr>
          <p:cNvSpPr>
            <a:spLocks noGrp="1"/>
          </p:cNvSpPr>
          <p:nvPr>
            <p:ph type="title"/>
          </p:nvPr>
        </p:nvSpPr>
        <p:spPr>
          <a:xfrm>
            <a:off x="551145" y="365125"/>
            <a:ext cx="11223321" cy="1325563"/>
          </a:xfrm>
        </p:spPr>
        <p:txBody>
          <a:bodyPr>
            <a:normAutofit/>
          </a:bodyPr>
          <a:lstStyle/>
          <a:p>
            <a:r>
              <a:rPr lang="en-US" b="1"/>
              <a:t>Academic courses and program development</a:t>
            </a:r>
          </a:p>
        </p:txBody>
      </p:sp>
      <p:sp>
        <p:nvSpPr>
          <p:cNvPr id="3" name="Content Placeholder 2">
            <a:extLst>
              <a:ext uri="{FF2B5EF4-FFF2-40B4-BE49-F238E27FC236}">
                <a16:creationId xmlns:a16="http://schemas.microsoft.com/office/drawing/2014/main" id="{96B29CC7-6B35-5084-A7A7-460BBDA39395}"/>
              </a:ext>
            </a:extLst>
          </p:cNvPr>
          <p:cNvSpPr>
            <a:spLocks noGrp="1"/>
          </p:cNvSpPr>
          <p:nvPr>
            <p:ph sz="half" idx="1"/>
          </p:nvPr>
        </p:nvSpPr>
        <p:spPr>
          <a:xfrm>
            <a:off x="676405" y="1690688"/>
            <a:ext cx="5343395" cy="4486275"/>
          </a:xfrm>
        </p:spPr>
        <p:txBody>
          <a:bodyPr>
            <a:normAutofit fontScale="92500"/>
          </a:bodyPr>
          <a:lstStyle/>
          <a:p>
            <a:r>
              <a:rPr lang="en-US" b="1"/>
              <a:t>New academic courses include:</a:t>
            </a:r>
          </a:p>
          <a:p>
            <a:pPr lvl="1"/>
            <a:r>
              <a:rPr lang="en-US" i="1"/>
              <a:t>Neuroscience in Partnership with Dance </a:t>
            </a:r>
            <a:r>
              <a:rPr lang="en-US"/>
              <a:t>(3 credits)</a:t>
            </a:r>
          </a:p>
          <a:p>
            <a:pPr lvl="1"/>
            <a:r>
              <a:rPr lang="en-US" i="1"/>
              <a:t>Adaptive Movement for Dance     </a:t>
            </a:r>
          </a:p>
          <a:p>
            <a:pPr marL="457200" lvl="1" indent="0">
              <a:buNone/>
            </a:pPr>
            <a:r>
              <a:rPr lang="en-US" i="1"/>
              <a:t>    </a:t>
            </a:r>
            <a:r>
              <a:rPr lang="en-US"/>
              <a:t>(3 credits)</a:t>
            </a:r>
          </a:p>
          <a:p>
            <a:pPr lvl="1"/>
            <a:r>
              <a:rPr lang="en-US" i="1"/>
              <a:t>History and Theory of Integrated Dance</a:t>
            </a:r>
            <a:r>
              <a:rPr lang="en-US"/>
              <a:t> (3 credits)</a:t>
            </a:r>
          </a:p>
          <a:p>
            <a:pPr lvl="1"/>
            <a:r>
              <a:rPr lang="en-US" i="1"/>
              <a:t>Survey of Arts and Disability </a:t>
            </a:r>
          </a:p>
          <a:p>
            <a:pPr marL="457200" lvl="1" indent="0">
              <a:buNone/>
            </a:pPr>
            <a:r>
              <a:rPr lang="en-US"/>
              <a:t>    (3 credits)</a:t>
            </a:r>
          </a:p>
          <a:p>
            <a:pPr lvl="2"/>
            <a:r>
              <a:rPr lang="en-US"/>
              <a:t>NOTE: All 4 courses qualify as elective dance courses that fulfill the new Disability Studies Minor </a:t>
            </a:r>
          </a:p>
        </p:txBody>
      </p:sp>
      <p:sp>
        <p:nvSpPr>
          <p:cNvPr id="4" name="Content Placeholder 3">
            <a:extLst>
              <a:ext uri="{FF2B5EF4-FFF2-40B4-BE49-F238E27FC236}">
                <a16:creationId xmlns:a16="http://schemas.microsoft.com/office/drawing/2014/main" id="{434D3C3C-D536-9498-6742-EC0B28BB1485}"/>
              </a:ext>
            </a:extLst>
          </p:cNvPr>
          <p:cNvSpPr>
            <a:spLocks noGrp="1"/>
          </p:cNvSpPr>
          <p:nvPr>
            <p:ph sz="half" idx="2"/>
          </p:nvPr>
        </p:nvSpPr>
        <p:spPr>
          <a:xfrm>
            <a:off x="6172200" y="1690688"/>
            <a:ext cx="5181600" cy="4985685"/>
          </a:xfrm>
        </p:spPr>
        <p:txBody>
          <a:bodyPr>
            <a:normAutofit fontScale="92500"/>
          </a:bodyPr>
          <a:lstStyle/>
          <a:p>
            <a:r>
              <a:rPr lang="en-US" b="1"/>
              <a:t>New non-credit professional development courses include:</a:t>
            </a:r>
          </a:p>
          <a:p>
            <a:pPr lvl="1"/>
            <a:r>
              <a:rPr lang="en-US" i="1"/>
              <a:t>Pre-requisite Introduction to PreK-12 Dance Pedagogy and Education</a:t>
            </a:r>
          </a:p>
          <a:p>
            <a:pPr lvl="1"/>
            <a:r>
              <a:rPr lang="en-US" i="1"/>
              <a:t>Able-ism and Able-</a:t>
            </a:r>
            <a:r>
              <a:rPr lang="en-US" i="1" err="1"/>
              <a:t>ist</a:t>
            </a:r>
            <a:r>
              <a:rPr lang="en-US" i="1"/>
              <a:t> Language for PreK-12 Dance Pedagogy and Education</a:t>
            </a:r>
          </a:p>
          <a:p>
            <a:pPr lvl="1"/>
            <a:r>
              <a:rPr lang="en-US" i="1"/>
              <a:t>“CRIP” Time for PreK-12 Dance Pedagogy and Education</a:t>
            </a:r>
          </a:p>
          <a:p>
            <a:pPr lvl="1"/>
            <a:r>
              <a:rPr lang="en-US" i="1"/>
              <a:t>How to Use the </a:t>
            </a:r>
            <a:r>
              <a:rPr lang="en-US" err="1"/>
              <a:t>BrainDance</a:t>
            </a:r>
            <a:r>
              <a:rPr lang="en-US" i="1"/>
              <a:t> for PreK-12 Dance Education</a:t>
            </a:r>
          </a:p>
          <a:p>
            <a:pPr lvl="1"/>
            <a:r>
              <a:rPr lang="en-US" i="1"/>
              <a:t>Audio-description of Dance: Foundations and Creative Intervention</a:t>
            </a:r>
          </a:p>
          <a:p>
            <a:pPr lvl="1"/>
            <a:endParaRPr lang="en-US"/>
          </a:p>
        </p:txBody>
      </p:sp>
    </p:spTree>
    <p:extLst>
      <p:ext uri="{BB962C8B-B14F-4D97-AF65-F5344CB8AC3E}">
        <p14:creationId xmlns:p14="http://schemas.microsoft.com/office/powerpoint/2010/main" val="20063159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B66D7F65-E9B6-4775-8355-D095CC73C1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itle 4">
            <a:extLst>
              <a:ext uri="{FF2B5EF4-FFF2-40B4-BE49-F238E27FC236}">
                <a16:creationId xmlns:a16="http://schemas.microsoft.com/office/drawing/2014/main" id="{A3A0DF96-6709-5FFF-7BF6-2DA91765C9E9}"/>
              </a:ext>
            </a:extLst>
          </p:cNvPr>
          <p:cNvSpPr>
            <a:spLocks noGrp="1"/>
          </p:cNvSpPr>
          <p:nvPr>
            <p:ph type="title"/>
          </p:nvPr>
        </p:nvSpPr>
        <p:spPr>
          <a:xfrm>
            <a:off x="363255" y="187889"/>
            <a:ext cx="6946403" cy="1415443"/>
          </a:xfrm>
        </p:spPr>
        <p:txBody>
          <a:bodyPr vert="horz" lIns="91440" tIns="45720" rIns="91440" bIns="45720" rtlCol="0" anchor="b">
            <a:normAutofit fontScale="90000"/>
          </a:bodyPr>
          <a:lstStyle/>
          <a:p>
            <a:r>
              <a:rPr lang="en-US" sz="3700" b="1"/>
              <a:t>Scientific Study: A Dance-based Digital Game for Neurodivergent Populations</a:t>
            </a:r>
          </a:p>
        </p:txBody>
      </p:sp>
      <p:sp>
        <p:nvSpPr>
          <p:cNvPr id="7" name="Text Placeholder 6">
            <a:extLst>
              <a:ext uri="{FF2B5EF4-FFF2-40B4-BE49-F238E27FC236}">
                <a16:creationId xmlns:a16="http://schemas.microsoft.com/office/drawing/2014/main" id="{6B48F425-3ADE-92AA-1567-4C52ECA20087}"/>
              </a:ext>
            </a:extLst>
          </p:cNvPr>
          <p:cNvSpPr>
            <a:spLocks noGrp="1"/>
          </p:cNvSpPr>
          <p:nvPr>
            <p:ph type="body" sz="half" idx="2"/>
          </p:nvPr>
        </p:nvSpPr>
        <p:spPr>
          <a:xfrm>
            <a:off x="363255" y="1703540"/>
            <a:ext cx="7465512" cy="4699952"/>
          </a:xfrm>
        </p:spPr>
        <p:txBody>
          <a:bodyPr vert="horz" lIns="91440" tIns="45720" rIns="91440" bIns="45720" rtlCol="0">
            <a:normAutofit fontScale="25000" lnSpcReduction="20000"/>
          </a:bodyPr>
          <a:lstStyle/>
          <a:p>
            <a:pPr>
              <a:lnSpc>
                <a:spcPct val="110000"/>
              </a:lnSpc>
            </a:pPr>
            <a:r>
              <a:rPr lang="en-US" sz="9600" b="1"/>
              <a:t>The dance-based digital game for neurodivergent populations involves a collaboration between Rutgers University and Dublin City University</a:t>
            </a:r>
          </a:p>
          <a:p>
            <a:pPr marL="285750" indent="-228600">
              <a:lnSpc>
                <a:spcPct val="110000"/>
              </a:lnSpc>
              <a:buFont typeface="Arial" panose="020B0604020202020204" pitchFamily="34" charset="0"/>
              <a:buChar char="•"/>
            </a:pPr>
            <a:r>
              <a:rPr lang="en-US" sz="8000"/>
              <a:t>2 Co-Principal Investigators</a:t>
            </a:r>
          </a:p>
          <a:p>
            <a:pPr marL="742950" lvl="1" indent="-228600">
              <a:lnSpc>
                <a:spcPct val="110000"/>
              </a:lnSpc>
              <a:buFont typeface="Arial" panose="020B0604020202020204" pitchFamily="34" charset="0"/>
              <a:buChar char="•"/>
            </a:pPr>
            <a:r>
              <a:rPr lang="en-US" sz="8000"/>
              <a:t>Dr. Jeff Friedman, Dance/Rutgers University</a:t>
            </a:r>
          </a:p>
          <a:p>
            <a:pPr marL="742950" lvl="1" indent="-228600">
              <a:lnSpc>
                <a:spcPct val="110000"/>
              </a:lnSpc>
              <a:buFont typeface="Arial" panose="020B0604020202020204" pitchFamily="34" charset="0"/>
              <a:buChar char="•"/>
            </a:pPr>
            <a:r>
              <a:rPr lang="en-US" sz="8000"/>
              <a:t>Dr. Marianna Pagkratidou, Psychology/DCU</a:t>
            </a:r>
          </a:p>
          <a:p>
            <a:pPr marL="285750" indent="-228600">
              <a:lnSpc>
                <a:spcPct val="110000"/>
              </a:lnSpc>
              <a:buFont typeface="Arial" panose="020B0604020202020204" pitchFamily="34" charset="0"/>
              <a:buChar char="•"/>
            </a:pPr>
            <a:r>
              <a:rPr lang="en-US" sz="8000"/>
              <a:t>4 Co-Investigators</a:t>
            </a:r>
          </a:p>
          <a:p>
            <a:pPr marL="742950" lvl="1" indent="-228600">
              <a:lnSpc>
                <a:spcPct val="110000"/>
              </a:lnSpc>
              <a:buFont typeface="Arial" panose="020B0604020202020204" pitchFamily="34" charset="0"/>
              <a:buChar char="•"/>
            </a:pPr>
            <a:r>
              <a:rPr lang="en-US" sz="8000"/>
              <a:t>Dr. Natalie Schultz-Kahwaty, Dance/Rutgers</a:t>
            </a:r>
          </a:p>
          <a:p>
            <a:pPr marL="742950" lvl="1" indent="-228600">
              <a:lnSpc>
                <a:spcPct val="110000"/>
              </a:lnSpc>
              <a:buFont typeface="Arial" panose="020B0604020202020204" pitchFamily="34" charset="0"/>
              <a:buChar char="•"/>
            </a:pPr>
            <a:r>
              <a:rPr lang="en-US" sz="8000"/>
              <a:t>Rick Anderson, Director of Rutgers University Continuing Education/Rutgers</a:t>
            </a:r>
          </a:p>
          <a:p>
            <a:pPr marL="742950" lvl="1" indent="-228600">
              <a:lnSpc>
                <a:spcPct val="110000"/>
              </a:lnSpc>
              <a:buFont typeface="Arial" panose="020B0604020202020204" pitchFamily="34" charset="0"/>
              <a:buChar char="•"/>
            </a:pPr>
            <a:r>
              <a:rPr lang="en-US" sz="8000"/>
              <a:t>Aaron Vaders-Collins PhD/ABD, Music/Rutgers</a:t>
            </a:r>
          </a:p>
          <a:p>
            <a:pPr marL="742950" lvl="1" indent="-228600">
              <a:lnSpc>
                <a:spcPct val="110000"/>
              </a:lnSpc>
              <a:buFont typeface="Arial" panose="020B0604020202020204" pitchFamily="34" charset="0"/>
              <a:buChar char="•"/>
            </a:pPr>
            <a:r>
              <a:rPr lang="en-US" sz="8000"/>
              <a:t>Dr. Orla Dunne, Director of the Center for Talented Youth/ DCU</a:t>
            </a:r>
          </a:p>
          <a:p>
            <a:pPr marL="285750" indent="-228600">
              <a:buFont typeface="Arial" panose="020B0604020202020204" pitchFamily="34" charset="0"/>
              <a:buChar char="•"/>
            </a:pPr>
            <a:endParaRPr lang="en-US" sz="1400"/>
          </a:p>
        </p:txBody>
      </p:sp>
      <p:pic>
        <p:nvPicPr>
          <p:cNvPr id="9" name="Picture Placeholder 8">
            <a:extLst>
              <a:ext uri="{FF2B5EF4-FFF2-40B4-BE49-F238E27FC236}">
                <a16:creationId xmlns:a16="http://schemas.microsoft.com/office/drawing/2014/main" id="{1A7ED00D-9134-4C18-E708-545B8F719F7E}"/>
              </a:ext>
              <a:ext uri="{C183D7F6-B498-43B3-948B-1728B52AA6E4}">
                <adec:decorative xmlns:adec="http://schemas.microsoft.com/office/drawing/2017/decorative" val="1"/>
              </a:ext>
            </a:extLst>
          </p:cNvPr>
          <p:cNvPicPr>
            <a:picLocks noGrp="1" noChangeAspect="1"/>
          </p:cNvPicPr>
          <p:nvPr>
            <p:ph type="pic" idx="1"/>
          </p:nvPr>
        </p:nvPicPr>
        <p:blipFill>
          <a:blip r:embed="rId2" cstate="screen">
            <a:extLst>
              <a:ext uri="{28A0092B-C50C-407E-A947-70E740481C1C}">
                <a14:useLocalDpi xmlns:a14="http://schemas.microsoft.com/office/drawing/2010/main"/>
              </a:ext>
            </a:extLst>
          </a:blip>
          <a:srcRect/>
          <a:stretch>
            <a:fillRect/>
          </a:stretch>
        </p:blipFill>
        <p:spPr>
          <a:xfrm>
            <a:off x="8115300" y="6360397"/>
            <a:ext cx="4076700" cy="296435"/>
          </a:xfrm>
          <a:prstGeom prst="rect">
            <a:avLst/>
          </a:prstGeom>
        </p:spPr>
      </p:pic>
      <p:sp>
        <p:nvSpPr>
          <p:cNvPr id="16" name="Rectangle 15">
            <a:extLst>
              <a:ext uri="{FF2B5EF4-FFF2-40B4-BE49-F238E27FC236}">
                <a16:creationId xmlns:a16="http://schemas.microsoft.com/office/drawing/2014/main" id="{61707E60-CEC9-4661-AA82-69242EB4BD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6116"/>
            <a:ext cx="12191998" cy="461774"/>
          </a:xfrm>
          <a:prstGeom prst="rect">
            <a:avLst/>
          </a:prstGeom>
          <a:gradFill>
            <a:gsLst>
              <a:gs pos="0">
                <a:srgbClr val="000000"/>
              </a:gs>
              <a:gs pos="70000">
                <a:schemeClr val="accent1">
                  <a:lumMod val="7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8F035CD8-AE30-4146-96F2-036B0CE5E4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300" y="6406115"/>
            <a:ext cx="4076698" cy="464399"/>
          </a:xfrm>
          <a:prstGeom prst="rect">
            <a:avLst/>
          </a:prstGeom>
          <a:gradFill>
            <a:gsLst>
              <a:gs pos="19000">
                <a:srgbClr val="000000">
                  <a:alpha val="46000"/>
                </a:srgbClr>
              </a:gs>
              <a:gs pos="99000">
                <a:schemeClr val="accent1"/>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10">
            <a:extLst>
              <a:ext uri="{FF2B5EF4-FFF2-40B4-BE49-F238E27FC236}">
                <a16:creationId xmlns:a16="http://schemas.microsoft.com/office/drawing/2014/main" id="{90F6839F-3CF9-92CC-49F5-CE0247EC099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959090" y="671603"/>
            <a:ext cx="3726942" cy="5700029"/>
          </a:xfrm>
          <a:prstGeom prst="rect">
            <a:avLst/>
          </a:prstGeom>
        </p:spPr>
      </p:pic>
    </p:spTree>
    <p:extLst>
      <p:ext uri="{BB962C8B-B14F-4D97-AF65-F5344CB8AC3E}">
        <p14:creationId xmlns:p14="http://schemas.microsoft.com/office/powerpoint/2010/main" val="255655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B8CA7-1ABB-449E-840E-639A7A1C80F1}"/>
              </a:ext>
            </a:extLst>
          </p:cNvPr>
          <p:cNvSpPr>
            <a:spLocks noGrp="1"/>
          </p:cNvSpPr>
          <p:nvPr>
            <p:ph type="title"/>
          </p:nvPr>
        </p:nvSpPr>
        <p:spPr/>
        <p:txBody>
          <a:bodyPr/>
          <a:lstStyle/>
          <a:p>
            <a:pPr algn="ctr"/>
            <a:r>
              <a:rPr lang="en-US" sz="4400" b="1" u="sng">
                <a:solidFill>
                  <a:schemeClr val="tx1"/>
                </a:solidFill>
                <a:latin typeface="Calibri" panose="020F0502020204030204" pitchFamily="34" charset="0"/>
              </a:rPr>
              <a:t>Welcome to the </a:t>
            </a:r>
            <a:r>
              <a:rPr lang="en-US" sz="4400" b="1" i="1" u="sng">
                <a:solidFill>
                  <a:schemeClr val="tx1"/>
                </a:solidFill>
                <a:latin typeface="Calibri" panose="020F0502020204030204" pitchFamily="34" charset="0"/>
              </a:rPr>
              <a:t>nTIDE Lunch &amp; Learn</a:t>
            </a:r>
            <a:endParaRPr lang="en-US" i="1"/>
          </a:p>
        </p:txBody>
      </p:sp>
      <p:sp>
        <p:nvSpPr>
          <p:cNvPr id="3" name="Content Placeholder 2">
            <a:extLst>
              <a:ext uri="{FF2B5EF4-FFF2-40B4-BE49-F238E27FC236}">
                <a16:creationId xmlns:a16="http://schemas.microsoft.com/office/drawing/2014/main" id="{4B922925-3559-40AC-B514-4AFF24DE8FDB}"/>
              </a:ext>
            </a:extLst>
          </p:cNvPr>
          <p:cNvSpPr>
            <a:spLocks noGrp="1"/>
          </p:cNvSpPr>
          <p:nvPr>
            <p:ph idx="1"/>
          </p:nvPr>
        </p:nvSpPr>
        <p:spPr>
          <a:xfrm>
            <a:off x="818950" y="1719750"/>
            <a:ext cx="10515600" cy="4351338"/>
          </a:xfrm>
        </p:spPr>
        <p:txBody>
          <a:bodyPr>
            <a:normAutofit/>
          </a:bodyPr>
          <a:lstStyle/>
          <a:p>
            <a:pPr marL="233363" lvl="1">
              <a:spcBef>
                <a:spcPts val="1800"/>
              </a:spcBef>
            </a:pPr>
            <a:r>
              <a:rPr lang="en-US" sz="3000">
                <a:latin typeface="Calibri" panose="020F0502020204030204" pitchFamily="34" charset="0"/>
              </a:rPr>
              <a:t>Occurs at noon Eastern-time on the first Friday day of each month, with the release of the </a:t>
            </a:r>
            <a:r>
              <a:rPr lang="en-US" sz="3000" u="sng">
                <a:latin typeface="Calibri" panose="020F0502020204030204" pitchFamily="34" charset="0"/>
              </a:rPr>
              <a:t>nTIDE Report</a:t>
            </a:r>
            <a:r>
              <a:rPr lang="en-US" sz="3000">
                <a:latin typeface="Calibri" panose="020F0502020204030204" pitchFamily="34" charset="0"/>
              </a:rPr>
              <a:t>.</a:t>
            </a:r>
          </a:p>
          <a:p>
            <a:pPr marL="233363" lvl="1">
              <a:spcBef>
                <a:spcPts val="1800"/>
              </a:spcBef>
            </a:pPr>
            <a:r>
              <a:rPr lang="en-US" sz="3000">
                <a:latin typeface="Calibri" panose="020F0502020204030204" pitchFamily="34" charset="0"/>
              </a:rPr>
              <a:t>A joint effort of the University of New Hampshire, Kessler Foundation, and the Association of University Centers on Disabilities (AUCD).</a:t>
            </a:r>
          </a:p>
        </p:txBody>
      </p:sp>
      <p:sp>
        <p:nvSpPr>
          <p:cNvPr id="4" name="Date Placeholder 3">
            <a:extLst>
              <a:ext uri="{FF2B5EF4-FFF2-40B4-BE49-F238E27FC236}">
                <a16:creationId xmlns:a16="http://schemas.microsoft.com/office/drawing/2014/main" id="{029BF445-8B43-4B9B-815E-E0B643F9FD1E}"/>
              </a:ext>
            </a:extLst>
          </p:cNvPr>
          <p:cNvSpPr>
            <a:spLocks noGrp="1"/>
          </p:cNvSpPr>
          <p:nvPr>
            <p:ph type="dt" sz="half" idx="10"/>
          </p:nvPr>
        </p:nvSpPr>
        <p:spPr/>
        <p:txBody>
          <a:bodyPr/>
          <a:lstStyle/>
          <a:p>
            <a:r>
              <a:rPr lang="en-US"/>
              <a:t>#nTIDE</a:t>
            </a:r>
          </a:p>
        </p:txBody>
      </p:sp>
      <p:sp>
        <p:nvSpPr>
          <p:cNvPr id="5" name="Slide Number Placeholder 4">
            <a:extLst>
              <a:ext uri="{FF2B5EF4-FFF2-40B4-BE49-F238E27FC236}">
                <a16:creationId xmlns:a16="http://schemas.microsoft.com/office/drawing/2014/main" id="{7B0BDDCF-A7BE-4667-A7E6-60FAD664DDE1}"/>
              </a:ext>
            </a:extLst>
          </p:cNvPr>
          <p:cNvSpPr>
            <a:spLocks noGrp="1"/>
          </p:cNvSpPr>
          <p:nvPr>
            <p:ph type="sldNum" sz="quarter" idx="12"/>
          </p:nvPr>
        </p:nvSpPr>
        <p:spPr/>
        <p:txBody>
          <a:bodyPr/>
          <a:lstStyle/>
          <a:p>
            <a:fld id="{9C637C1D-740A-4EE7-9AC7-DE15DA94B719}" type="slidenum">
              <a:rPr lang="en-US" smtClean="0"/>
              <a:t>5</a:t>
            </a:fld>
            <a:endParaRPr lang="en-US"/>
          </a:p>
        </p:txBody>
      </p:sp>
    </p:spTree>
    <p:extLst>
      <p:ext uri="{BB962C8B-B14F-4D97-AF65-F5344CB8AC3E}">
        <p14:creationId xmlns:p14="http://schemas.microsoft.com/office/powerpoint/2010/main" val="5790433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B5D03E-A6E4-0BB5-61CC-F24B2FF7A7F8}"/>
              </a:ext>
            </a:extLst>
          </p:cNvPr>
          <p:cNvSpPr>
            <a:spLocks noGrp="1"/>
          </p:cNvSpPr>
          <p:nvPr>
            <p:ph type="title"/>
          </p:nvPr>
        </p:nvSpPr>
        <p:spPr>
          <a:xfrm>
            <a:off x="250521" y="365125"/>
            <a:ext cx="11103279" cy="1325563"/>
          </a:xfrm>
        </p:spPr>
        <p:txBody>
          <a:bodyPr/>
          <a:lstStyle/>
          <a:p>
            <a:r>
              <a:rPr lang="en-US" b="1"/>
              <a:t>Integrated Dance Collaboratory Funding</a:t>
            </a:r>
          </a:p>
        </p:txBody>
      </p:sp>
      <p:sp>
        <p:nvSpPr>
          <p:cNvPr id="6" name="Content Placeholder 5">
            <a:extLst>
              <a:ext uri="{FF2B5EF4-FFF2-40B4-BE49-F238E27FC236}">
                <a16:creationId xmlns:a16="http://schemas.microsoft.com/office/drawing/2014/main" id="{23EDD648-EDFC-530A-FA9D-8E45E8D0B09A}"/>
              </a:ext>
            </a:extLst>
          </p:cNvPr>
          <p:cNvSpPr>
            <a:spLocks noGrp="1"/>
          </p:cNvSpPr>
          <p:nvPr>
            <p:ph idx="1"/>
          </p:nvPr>
        </p:nvSpPr>
        <p:spPr>
          <a:xfrm>
            <a:off x="250521" y="1690688"/>
            <a:ext cx="11761939" cy="4998211"/>
          </a:xfrm>
        </p:spPr>
        <p:txBody>
          <a:bodyPr>
            <a:normAutofit lnSpcReduction="10000"/>
          </a:bodyPr>
          <a:lstStyle/>
          <a:p>
            <a:pPr>
              <a:lnSpc>
                <a:spcPct val="120000"/>
              </a:lnSpc>
            </a:pPr>
            <a:r>
              <a:rPr lang="en-US"/>
              <a:t>Chancellor’s Strategic Initiative Funds, Rutgers University-New Brunswick</a:t>
            </a:r>
          </a:p>
          <a:p>
            <a:pPr>
              <a:lnSpc>
                <a:spcPct val="120000"/>
              </a:lnSpc>
            </a:pPr>
            <a:r>
              <a:rPr lang="en-US"/>
              <a:t>GKV Family Foundation</a:t>
            </a:r>
          </a:p>
          <a:p>
            <a:pPr>
              <a:lnSpc>
                <a:spcPct val="120000"/>
              </a:lnSpc>
            </a:pPr>
            <a:r>
              <a:rPr lang="en-US"/>
              <a:t>New Jersey Health Foundation</a:t>
            </a:r>
          </a:p>
          <a:p>
            <a:pPr>
              <a:lnSpc>
                <a:spcPct val="120000"/>
              </a:lnSpc>
            </a:pPr>
            <a:r>
              <a:rPr lang="en-US"/>
              <a:t>Pinelands Alliance Foundation</a:t>
            </a:r>
          </a:p>
          <a:p>
            <a:pPr>
              <a:lnSpc>
                <a:spcPct val="120000"/>
              </a:lnSpc>
            </a:pPr>
            <a:r>
              <a:rPr lang="en-US"/>
              <a:t>Parkinson’s Foundation</a:t>
            </a:r>
          </a:p>
          <a:p>
            <a:pPr>
              <a:lnSpc>
                <a:spcPct val="120000"/>
              </a:lnSpc>
            </a:pPr>
            <a:r>
              <a:rPr lang="en-US"/>
              <a:t>Life Science Alliance, Rutgers-New Brunswick Office of Research</a:t>
            </a:r>
          </a:p>
          <a:p>
            <a:pPr lvl="1">
              <a:lnSpc>
                <a:spcPct val="120000"/>
              </a:lnSpc>
            </a:pPr>
            <a:r>
              <a:rPr lang="en-US"/>
              <a:t>“</a:t>
            </a:r>
            <a:r>
              <a:rPr lang="en-US" err="1"/>
              <a:t>Gaitkeeping</a:t>
            </a:r>
            <a:r>
              <a:rPr lang="en-US"/>
              <a:t>: An Innovative Telehealth Intervention for Improved Walking Gait for People with Parkinson’s”</a:t>
            </a:r>
          </a:p>
          <a:p>
            <a:pPr lvl="1">
              <a:lnSpc>
                <a:spcPct val="120000"/>
              </a:lnSpc>
            </a:pPr>
            <a:r>
              <a:rPr lang="en-US"/>
              <a:t>“A Dance-based Digital Game for Neurodivergent Populations”</a:t>
            </a:r>
          </a:p>
        </p:txBody>
      </p:sp>
    </p:spTree>
    <p:extLst>
      <p:ext uri="{BB962C8B-B14F-4D97-AF65-F5344CB8AC3E}">
        <p14:creationId xmlns:p14="http://schemas.microsoft.com/office/powerpoint/2010/main" val="27161925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28050A-467E-C611-7E42-D00FE1598EC1}"/>
              </a:ext>
            </a:extLst>
          </p:cNvPr>
          <p:cNvSpPr>
            <a:spLocks noGrp="1"/>
          </p:cNvSpPr>
          <p:nvPr>
            <p:ph type="title"/>
          </p:nvPr>
        </p:nvSpPr>
        <p:spPr>
          <a:xfrm>
            <a:off x="831850" y="1541929"/>
            <a:ext cx="10515600" cy="3020546"/>
          </a:xfrm>
        </p:spPr>
        <p:txBody>
          <a:bodyPr/>
          <a:lstStyle/>
          <a:p>
            <a:r>
              <a:rPr lang="en-US" b="1"/>
              <a:t>Link</a:t>
            </a:r>
            <a:r>
              <a:rPr lang="en-US"/>
              <a:t> to Mason Gross School of the Arts Integrated Dance Collaboratory</a:t>
            </a:r>
          </a:p>
        </p:txBody>
      </p:sp>
      <p:sp>
        <p:nvSpPr>
          <p:cNvPr id="5" name="Text Placeholder 4">
            <a:extLst>
              <a:ext uri="{FF2B5EF4-FFF2-40B4-BE49-F238E27FC236}">
                <a16:creationId xmlns:a16="http://schemas.microsoft.com/office/drawing/2014/main" id="{E0080C64-6247-1A19-20BE-A588383F4942}"/>
              </a:ext>
            </a:extLst>
          </p:cNvPr>
          <p:cNvSpPr>
            <a:spLocks noGrp="1"/>
          </p:cNvSpPr>
          <p:nvPr>
            <p:ph type="body" idx="1"/>
          </p:nvPr>
        </p:nvSpPr>
        <p:spPr>
          <a:xfrm>
            <a:off x="233082" y="4589463"/>
            <a:ext cx="11707906" cy="1500187"/>
          </a:xfrm>
        </p:spPr>
        <p:txBody>
          <a:bodyPr>
            <a:normAutofit/>
          </a:bodyPr>
          <a:lstStyle/>
          <a:p>
            <a:endParaRPr lang="en-US" sz="2800"/>
          </a:p>
          <a:p>
            <a:r>
              <a:rPr lang="en-US" sz="2800" b="1">
                <a:hlinkClick r:id="rId2"/>
              </a:rPr>
              <a:t>https://www.masongross.rutgers.edu/integrated-dance-collaboratory/</a:t>
            </a:r>
            <a:endParaRPr lang="en-US" sz="2800" b="1"/>
          </a:p>
          <a:p>
            <a:endParaRPr lang="en-US" sz="2800" b="1"/>
          </a:p>
        </p:txBody>
      </p:sp>
    </p:spTree>
    <p:extLst>
      <p:ext uri="{BB962C8B-B14F-4D97-AF65-F5344CB8AC3E}">
        <p14:creationId xmlns:p14="http://schemas.microsoft.com/office/powerpoint/2010/main" val="427975982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7FD63B2-EC18-9D6B-0DD6-AD66DD7152F0}"/>
              </a:ext>
            </a:extLst>
          </p:cNvPr>
          <p:cNvSpPr>
            <a:spLocks noGrp="1"/>
          </p:cNvSpPr>
          <p:nvPr>
            <p:ph type="title"/>
          </p:nvPr>
        </p:nvSpPr>
        <p:spPr/>
        <p:txBody>
          <a:bodyPr/>
          <a:lstStyle/>
          <a:p>
            <a:r>
              <a:rPr lang="en-US" b="1"/>
              <a:t>Link</a:t>
            </a:r>
            <a:r>
              <a:rPr lang="en-US"/>
              <a:t> to IDC’s Community Dance Programs (scroll down for info…)</a:t>
            </a:r>
          </a:p>
        </p:txBody>
      </p:sp>
      <p:sp>
        <p:nvSpPr>
          <p:cNvPr id="5" name="Text Placeholder 4">
            <a:extLst>
              <a:ext uri="{FF2B5EF4-FFF2-40B4-BE49-F238E27FC236}">
                <a16:creationId xmlns:a16="http://schemas.microsoft.com/office/drawing/2014/main" id="{B8C16F48-A06D-DAF1-D3AD-19F5C984BA6B}"/>
              </a:ext>
            </a:extLst>
          </p:cNvPr>
          <p:cNvSpPr>
            <a:spLocks noGrp="1"/>
          </p:cNvSpPr>
          <p:nvPr>
            <p:ph type="body" idx="1"/>
          </p:nvPr>
        </p:nvSpPr>
        <p:spPr>
          <a:xfrm>
            <a:off x="968188" y="4589463"/>
            <a:ext cx="10990730" cy="1500187"/>
          </a:xfrm>
        </p:spPr>
        <p:txBody>
          <a:bodyPr>
            <a:normAutofit lnSpcReduction="10000"/>
          </a:bodyPr>
          <a:lstStyle/>
          <a:p>
            <a:endParaRPr lang="en-US" sz="3200" b="1">
              <a:hlinkClick r:id="rId2"/>
            </a:endParaRPr>
          </a:p>
          <a:p>
            <a:r>
              <a:rPr lang="en-US" sz="3200" b="1">
                <a:hlinkClick r:id="rId2"/>
              </a:rPr>
              <a:t>https://www.masongross.rutgers.edu/degrees-programs/dance/dance-in-the-community/</a:t>
            </a:r>
            <a:endParaRPr lang="en-US" sz="3200" b="1"/>
          </a:p>
          <a:p>
            <a:endParaRPr lang="en-US" sz="3200" b="1"/>
          </a:p>
        </p:txBody>
      </p:sp>
    </p:spTree>
    <p:extLst>
      <p:ext uri="{BB962C8B-B14F-4D97-AF65-F5344CB8AC3E}">
        <p14:creationId xmlns:p14="http://schemas.microsoft.com/office/powerpoint/2010/main" val="33468287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7CF2D99-11D8-AD90-31CF-FCC623D565E4}"/>
              </a:ext>
            </a:extLst>
          </p:cNvPr>
          <p:cNvSpPr>
            <a:spLocks noGrp="1"/>
          </p:cNvSpPr>
          <p:nvPr>
            <p:ph type="title"/>
          </p:nvPr>
        </p:nvSpPr>
        <p:spPr/>
        <p:txBody>
          <a:bodyPr/>
          <a:lstStyle/>
          <a:p>
            <a:r>
              <a:rPr lang="en-US" b="1"/>
              <a:t>Contacting us:</a:t>
            </a:r>
          </a:p>
        </p:txBody>
      </p:sp>
      <p:sp>
        <p:nvSpPr>
          <p:cNvPr id="5" name="Content Placeholder 4">
            <a:extLst>
              <a:ext uri="{FF2B5EF4-FFF2-40B4-BE49-F238E27FC236}">
                <a16:creationId xmlns:a16="http://schemas.microsoft.com/office/drawing/2014/main" id="{BE24C448-E50B-372A-83BD-759ED40B5874}"/>
              </a:ext>
            </a:extLst>
          </p:cNvPr>
          <p:cNvSpPr>
            <a:spLocks noGrp="1"/>
          </p:cNvSpPr>
          <p:nvPr>
            <p:ph sz="half" idx="1"/>
          </p:nvPr>
        </p:nvSpPr>
        <p:spPr/>
        <p:txBody>
          <a:bodyPr>
            <a:normAutofit fontScale="55000" lnSpcReduction="20000"/>
          </a:bodyPr>
          <a:lstStyle/>
          <a:p>
            <a:pPr>
              <a:lnSpc>
                <a:spcPct val="120000"/>
              </a:lnSpc>
            </a:pPr>
            <a:r>
              <a:rPr lang="en-US" sz="5100" b="1"/>
              <a:t>Javier Robles</a:t>
            </a:r>
            <a:r>
              <a:rPr lang="en-US" sz="3800"/>
              <a:t>, Assistant Teaching Professor / Special Populations </a:t>
            </a:r>
          </a:p>
          <a:p>
            <a:pPr lvl="1">
              <a:lnSpc>
                <a:spcPct val="120000"/>
              </a:lnSpc>
            </a:pPr>
            <a:r>
              <a:rPr lang="en-US" sz="3800"/>
              <a:t>Kinesiology and Health Department</a:t>
            </a:r>
          </a:p>
          <a:p>
            <a:pPr lvl="1">
              <a:lnSpc>
                <a:spcPct val="120000"/>
              </a:lnSpc>
            </a:pPr>
            <a:r>
              <a:rPr lang="en-US" sz="3800"/>
              <a:t>School of Arts and Sciences</a:t>
            </a:r>
          </a:p>
          <a:p>
            <a:pPr lvl="1">
              <a:lnSpc>
                <a:spcPct val="120000"/>
              </a:lnSpc>
            </a:pPr>
            <a:r>
              <a:rPr lang="en-US" sz="3800" b="1">
                <a:hlinkClick r:id="rId2"/>
              </a:rPr>
              <a:t>javier.robles@rutgers.edu</a:t>
            </a:r>
            <a:endParaRPr lang="en-US" sz="3800" b="1"/>
          </a:p>
          <a:p>
            <a:pPr lvl="1"/>
            <a:endParaRPr lang="en-US"/>
          </a:p>
          <a:p>
            <a:pPr lvl="1"/>
            <a:endParaRPr lang="en-US"/>
          </a:p>
          <a:p>
            <a:pPr lvl="1"/>
            <a:endParaRPr lang="en-US"/>
          </a:p>
          <a:p>
            <a:pPr marL="457200" lvl="1" indent="0">
              <a:buNone/>
            </a:pPr>
            <a:endParaRPr lang="en-US" sz="5800"/>
          </a:p>
          <a:p>
            <a:pPr marL="457200" lvl="1" indent="0">
              <a:buNone/>
            </a:pPr>
            <a:endParaRPr lang="en-US" sz="5800"/>
          </a:p>
          <a:p>
            <a:pPr lvl="1"/>
            <a:r>
              <a:rPr lang="en-US" sz="5100"/>
              <a:t>Questions?</a:t>
            </a:r>
          </a:p>
          <a:p>
            <a:pPr lvl="1"/>
            <a:endParaRPr lang="en-US"/>
          </a:p>
          <a:p>
            <a:pPr lvl="1"/>
            <a:endParaRPr lang="en-US"/>
          </a:p>
        </p:txBody>
      </p:sp>
      <p:sp>
        <p:nvSpPr>
          <p:cNvPr id="6" name="Content Placeholder 5">
            <a:extLst>
              <a:ext uri="{FF2B5EF4-FFF2-40B4-BE49-F238E27FC236}">
                <a16:creationId xmlns:a16="http://schemas.microsoft.com/office/drawing/2014/main" id="{585D3EE0-88C5-A966-2C5F-DE1F3BF4CD05}"/>
              </a:ext>
            </a:extLst>
          </p:cNvPr>
          <p:cNvSpPr>
            <a:spLocks noGrp="1"/>
          </p:cNvSpPr>
          <p:nvPr>
            <p:ph sz="half" idx="2"/>
          </p:nvPr>
        </p:nvSpPr>
        <p:spPr>
          <a:xfrm>
            <a:off x="6172200" y="1825624"/>
            <a:ext cx="5181600" cy="4474967"/>
          </a:xfrm>
        </p:spPr>
        <p:txBody>
          <a:bodyPr>
            <a:normAutofit fontScale="55000" lnSpcReduction="20000"/>
          </a:bodyPr>
          <a:lstStyle/>
          <a:p>
            <a:pPr>
              <a:lnSpc>
                <a:spcPct val="120000"/>
              </a:lnSpc>
            </a:pPr>
            <a:r>
              <a:rPr lang="en-US" sz="5100" b="1"/>
              <a:t>Jeff Friedman</a:t>
            </a:r>
            <a:r>
              <a:rPr lang="en-US" sz="3800"/>
              <a:t>, Professor of Dance Studies</a:t>
            </a:r>
          </a:p>
          <a:p>
            <a:pPr lvl="1">
              <a:lnSpc>
                <a:spcPct val="120000"/>
              </a:lnSpc>
            </a:pPr>
            <a:r>
              <a:rPr lang="en-US" sz="3800"/>
              <a:t>Dance Department</a:t>
            </a:r>
          </a:p>
          <a:p>
            <a:pPr lvl="1">
              <a:lnSpc>
                <a:spcPct val="120000"/>
              </a:lnSpc>
            </a:pPr>
            <a:r>
              <a:rPr lang="en-US" sz="3800"/>
              <a:t>Mason Gross School of the Arts</a:t>
            </a:r>
          </a:p>
          <a:p>
            <a:pPr lvl="1">
              <a:lnSpc>
                <a:spcPct val="120000"/>
              </a:lnSpc>
            </a:pPr>
            <a:r>
              <a:rPr lang="en-US" sz="3800" b="1">
                <a:hlinkClick r:id="rId3"/>
              </a:rPr>
              <a:t>jfdance@rutgers.edu</a:t>
            </a:r>
            <a:endParaRPr lang="en-US" sz="3800" b="1"/>
          </a:p>
          <a:p>
            <a:pPr marL="457200" lvl="1" indent="0">
              <a:buNone/>
            </a:pPr>
            <a:endParaRPr lang="en-US"/>
          </a:p>
          <a:p>
            <a:pPr lvl="1"/>
            <a:endParaRPr lang="en-US"/>
          </a:p>
          <a:p>
            <a:pPr lvl="1"/>
            <a:endParaRPr lang="en-US"/>
          </a:p>
          <a:p>
            <a:pPr lvl="1"/>
            <a:endParaRPr lang="en-US"/>
          </a:p>
          <a:p>
            <a:pPr lvl="1"/>
            <a:endParaRPr lang="en-US"/>
          </a:p>
          <a:p>
            <a:pPr marL="457200" lvl="1" indent="0">
              <a:buNone/>
            </a:pPr>
            <a:endParaRPr lang="en-US" sz="5100"/>
          </a:p>
          <a:p>
            <a:pPr lvl="1"/>
            <a:r>
              <a:rPr lang="en-US" sz="5100"/>
              <a:t>Thanks for your interest!</a:t>
            </a:r>
          </a:p>
        </p:txBody>
      </p:sp>
    </p:spTree>
    <p:extLst>
      <p:ext uri="{BB962C8B-B14F-4D97-AF65-F5344CB8AC3E}">
        <p14:creationId xmlns:p14="http://schemas.microsoft.com/office/powerpoint/2010/main" val="198080053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8E234-17A7-4585-92D3-92343A73E2BE}"/>
              </a:ext>
            </a:extLst>
          </p:cNvPr>
          <p:cNvSpPr>
            <a:spLocks noGrp="1"/>
          </p:cNvSpPr>
          <p:nvPr>
            <p:ph type="title"/>
          </p:nvPr>
        </p:nvSpPr>
        <p:spPr>
          <a:xfrm>
            <a:off x="838200" y="136525"/>
            <a:ext cx="10515600" cy="1325563"/>
          </a:xfrm>
        </p:spPr>
        <p:txBody>
          <a:bodyPr/>
          <a:lstStyle/>
          <a:p>
            <a:pPr algn="ctr"/>
            <a:r>
              <a:rPr lang="en-US" b="1" u="sng">
                <a:latin typeface="Calibri" panose="020F0502020204030204" pitchFamily="34" charset="0"/>
              </a:rPr>
              <a:t>Thank You!</a:t>
            </a:r>
            <a:endParaRPr lang="en-US"/>
          </a:p>
        </p:txBody>
      </p:sp>
      <p:sp>
        <p:nvSpPr>
          <p:cNvPr id="10" name="Content Placeholder 2">
            <a:extLst>
              <a:ext uri="{FF2B5EF4-FFF2-40B4-BE49-F238E27FC236}">
                <a16:creationId xmlns:a16="http://schemas.microsoft.com/office/drawing/2014/main" id="{0896D232-02A8-4A3C-A45D-21787BBE40B8}"/>
              </a:ext>
            </a:extLst>
          </p:cNvPr>
          <p:cNvSpPr>
            <a:spLocks noGrp="1"/>
          </p:cNvSpPr>
          <p:nvPr>
            <p:ph idx="1"/>
          </p:nvPr>
        </p:nvSpPr>
        <p:spPr>
          <a:xfrm>
            <a:off x="838200" y="1253331"/>
            <a:ext cx="10515600" cy="4351338"/>
          </a:xfrm>
        </p:spPr>
        <p:txBody>
          <a:bodyPr>
            <a:noAutofit/>
          </a:bodyPr>
          <a:lstStyle/>
          <a:p>
            <a:pPr marL="285750" indent="-285750">
              <a:spcBef>
                <a:spcPts val="1800"/>
              </a:spcBef>
              <a:buFont typeface="Arial" panose="020B0604020202020204" pitchFamily="34" charset="0"/>
              <a:buChar char="•"/>
            </a:pPr>
            <a:r>
              <a:rPr lang="en-US" sz="3000">
                <a:latin typeface="Calibri" panose="020F0502020204030204" pitchFamily="34" charset="0"/>
                <a:cs typeface="Microsoft Sans Serif" pitchFamily="34" charset="0"/>
              </a:rPr>
              <a:t>Information about the nTIDE partners may be found at</a:t>
            </a:r>
          </a:p>
          <a:p>
            <a:pPr marL="742950" lvl="1" indent="-285750">
              <a:spcBef>
                <a:spcPts val="1800"/>
              </a:spcBef>
            </a:pPr>
            <a:r>
              <a:rPr lang="en-US">
                <a:latin typeface="Calibri" panose="020F0502020204030204" pitchFamily="34" charset="0"/>
                <a:cs typeface="Microsoft Sans Serif" pitchFamily="34" charset="0"/>
              </a:rPr>
              <a:t>Kessler Foundation (</a:t>
            </a:r>
            <a:r>
              <a:rPr lang="en-US">
                <a:latin typeface="Calibri" panose="020F0502020204030204" pitchFamily="34" charset="0"/>
                <a:cs typeface="Microsoft Sans Serif" pitchFamily="34" charset="0"/>
                <a:hlinkClick r:id="rId2"/>
              </a:rPr>
              <a:t>www.kesslerfoundation.org</a:t>
            </a:r>
            <a:r>
              <a:rPr lang="en-US">
                <a:latin typeface="Calibri" panose="020F0502020204030204" pitchFamily="34" charset="0"/>
                <a:cs typeface="Microsoft Sans Serif" pitchFamily="34" charset="0"/>
              </a:rPr>
              <a:t>)</a:t>
            </a:r>
          </a:p>
          <a:p>
            <a:pPr marL="742950" lvl="1" indent="-285750">
              <a:spcBef>
                <a:spcPts val="1800"/>
              </a:spcBef>
            </a:pPr>
            <a:r>
              <a:rPr lang="en-US">
                <a:latin typeface="Calibri" panose="020F0502020204030204" pitchFamily="34" charset="0"/>
                <a:cs typeface="Microsoft Sans Serif" pitchFamily="34" charset="0"/>
              </a:rPr>
              <a:t>UNH/Institute on Disability (</a:t>
            </a:r>
            <a:r>
              <a:rPr lang="en-US">
                <a:latin typeface="Calibri" panose="020F0502020204030204" pitchFamily="34" charset="0"/>
                <a:cs typeface="Microsoft Sans Serif" pitchFamily="34" charset="0"/>
                <a:hlinkClick r:id="rId3"/>
              </a:rPr>
              <a:t>www.ResearchOnDisability.org</a:t>
            </a:r>
            <a:r>
              <a:rPr lang="en-US">
                <a:latin typeface="Calibri" panose="020F0502020204030204" pitchFamily="34" charset="0"/>
                <a:cs typeface="Microsoft Sans Serif" pitchFamily="34" charset="0"/>
              </a:rPr>
              <a:t>)</a:t>
            </a:r>
          </a:p>
          <a:p>
            <a:pPr marL="742950" lvl="1" indent="-285750">
              <a:spcBef>
                <a:spcPts val="1800"/>
              </a:spcBef>
            </a:pPr>
            <a:r>
              <a:rPr lang="en-US">
                <a:latin typeface="Calibri" panose="020F0502020204030204" pitchFamily="34" charset="0"/>
                <a:cs typeface="Microsoft Sans Serif" pitchFamily="34" charset="0"/>
              </a:rPr>
              <a:t>AUCD (</a:t>
            </a:r>
            <a:r>
              <a:rPr lang="en-US">
                <a:latin typeface="Calibri" panose="020F0502020204030204" pitchFamily="34" charset="0"/>
                <a:cs typeface="Microsoft Sans Serif" pitchFamily="34" charset="0"/>
                <a:hlinkClick r:id="rId4"/>
              </a:rPr>
              <a:t>www.AUCD.org</a:t>
            </a:r>
            <a:r>
              <a:rPr lang="en-US">
                <a:latin typeface="Calibri" panose="020F0502020204030204" pitchFamily="34" charset="0"/>
                <a:cs typeface="Microsoft Sans Serif" pitchFamily="34" charset="0"/>
              </a:rPr>
              <a:t>)	</a:t>
            </a:r>
          </a:p>
          <a:p>
            <a:pPr marL="285750" indent="-285750">
              <a:spcBef>
                <a:spcPts val="1800"/>
              </a:spcBef>
            </a:pPr>
            <a:r>
              <a:rPr lang="en-US" sz="3000">
                <a:latin typeface="Calibri" panose="020F0502020204030204" pitchFamily="34" charset="0"/>
                <a:cs typeface="Microsoft Sans Serif" pitchFamily="34" charset="0"/>
              </a:rPr>
              <a:t>Contact us at</a:t>
            </a:r>
          </a:p>
          <a:p>
            <a:pPr marL="742950" lvl="1" indent="-285750">
              <a:spcBef>
                <a:spcPts val="1800"/>
              </a:spcBef>
            </a:pPr>
            <a:r>
              <a:rPr lang="en-US">
                <a:latin typeface="Calibri" panose="020F0502020204030204" pitchFamily="34" charset="0"/>
                <a:cs typeface="Microsoft Sans Serif" pitchFamily="34" charset="0"/>
              </a:rPr>
              <a:t>Email: Disability.Statistics@unh.edu </a:t>
            </a:r>
          </a:p>
          <a:p>
            <a:pPr marL="742950" lvl="1" indent="-285750">
              <a:spcBef>
                <a:spcPts val="1800"/>
              </a:spcBef>
            </a:pPr>
            <a:r>
              <a:rPr lang="en-US">
                <a:latin typeface="Calibri" panose="020F0502020204030204" pitchFamily="34" charset="0"/>
                <a:cs typeface="Microsoft Sans Serif" pitchFamily="34" charset="0"/>
              </a:rPr>
              <a:t>Call: </a:t>
            </a:r>
            <a:r>
              <a:rPr lang="en-US">
                <a:latin typeface="Calibri" panose="020F0502020204030204" pitchFamily="34" charset="0"/>
              </a:rPr>
              <a:t>866-538-9521 (toll free)</a:t>
            </a:r>
            <a:endParaRPr lang="en-US" b="1">
              <a:latin typeface="Calibri" panose="020F0502020204030204" pitchFamily="34" charset="0"/>
            </a:endParaRPr>
          </a:p>
          <a:p>
            <a:pPr marL="742950" lvl="1" indent="-285750">
              <a:spcBef>
                <a:spcPts val="1800"/>
              </a:spcBef>
            </a:pPr>
            <a:r>
              <a:rPr lang="en-US">
                <a:latin typeface="Calibri" panose="020F0502020204030204" pitchFamily="34" charset="0"/>
              </a:rPr>
              <a:t>Twitter at </a:t>
            </a:r>
            <a:r>
              <a:rPr lang="en-US" i="1">
                <a:latin typeface="Calibri" panose="020F0502020204030204" pitchFamily="34" charset="0"/>
              </a:rPr>
              <a:t>#nTIDELearn  </a:t>
            </a:r>
            <a:endParaRPr lang="en-US">
              <a:latin typeface="Calibri" panose="020F0502020204030204" pitchFamily="34" charset="0"/>
            </a:endParaRPr>
          </a:p>
          <a:p>
            <a:endParaRPr lang="en-US" sz="3000"/>
          </a:p>
        </p:txBody>
      </p:sp>
      <p:sp>
        <p:nvSpPr>
          <p:cNvPr id="4" name="Date Placeholder 3">
            <a:extLst>
              <a:ext uri="{FF2B5EF4-FFF2-40B4-BE49-F238E27FC236}">
                <a16:creationId xmlns:a16="http://schemas.microsoft.com/office/drawing/2014/main" id="{45E4D45E-1B30-4D42-834E-52485477067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Myriad Pro"/>
                <a:ea typeface="+mn-ea"/>
                <a:cs typeface="+mn-cs"/>
              </a:rPr>
              <a:t>#nTIDE</a:t>
            </a:r>
          </a:p>
        </p:txBody>
      </p:sp>
      <p:sp>
        <p:nvSpPr>
          <p:cNvPr id="5" name="Slide Number Placeholder 4">
            <a:extLst>
              <a:ext uri="{FF2B5EF4-FFF2-40B4-BE49-F238E27FC236}">
                <a16:creationId xmlns:a16="http://schemas.microsoft.com/office/drawing/2014/main" id="{8D82BACC-640C-4410-8400-E0DEC5E1A9B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637C1D-740A-4EE7-9AC7-DE15DA94B719}" type="slidenum">
              <a:rPr kumimoji="0" lang="en-US" sz="1400" b="0" i="0" u="none" strike="noStrike" kern="1200" cap="none" spc="0" normalizeH="0" baseline="0" noProof="0" smtClean="0">
                <a:ln>
                  <a:noFill/>
                </a:ln>
                <a:solidFill>
                  <a:prstClr val="white"/>
                </a:solidFill>
                <a:effectLst/>
                <a:uLnTx/>
                <a:uFillTx/>
                <a:latin typeface="Myriad Pr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400" b="0" i="0" u="none" strike="noStrike" kern="1200" cap="none" spc="0" normalizeH="0" baseline="0" noProof="0">
              <a:ln>
                <a:noFill/>
              </a:ln>
              <a:solidFill>
                <a:prstClr val="white"/>
              </a:solidFill>
              <a:effectLst/>
              <a:uLnTx/>
              <a:uFillTx/>
              <a:latin typeface="Myriad Pro"/>
              <a:ea typeface="+mn-ea"/>
              <a:cs typeface="+mn-cs"/>
            </a:endParaRPr>
          </a:p>
        </p:txBody>
      </p:sp>
      <p:pic>
        <p:nvPicPr>
          <p:cNvPr id="9" name="Picture 3">
            <a:extLst>
              <a:ext uri="{FF2B5EF4-FFF2-40B4-BE49-F238E27FC236}">
                <a16:creationId xmlns:a16="http://schemas.microsoft.com/office/drawing/2014/main" id="{50F9D74D-F681-44D6-8D11-5356F11F74C9}"/>
              </a:ext>
              <a:ext uri="{C183D7F6-B498-43B3-948B-1728B52AA6E4}">
                <adec:decorative xmlns:adec="http://schemas.microsoft.com/office/drawing/2017/decorative" val="1"/>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195962" y="5576887"/>
            <a:ext cx="471413" cy="376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356191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EEF4E-EB2C-4796-A869-DE6EE60351CB}"/>
              </a:ext>
            </a:extLst>
          </p:cNvPr>
          <p:cNvSpPr>
            <a:spLocks noGrp="1"/>
          </p:cNvSpPr>
          <p:nvPr>
            <p:ph type="title"/>
          </p:nvPr>
        </p:nvSpPr>
        <p:spPr>
          <a:xfrm>
            <a:off x="4845050" y="2103437"/>
            <a:ext cx="2501900" cy="1325563"/>
          </a:xfrm>
        </p:spPr>
        <p:txBody>
          <a:bodyPr/>
          <a:lstStyle/>
          <a:p>
            <a:pPr algn="ctr"/>
            <a:r>
              <a:rPr lang="en-US" b="1">
                <a:solidFill>
                  <a:srgbClr val="003591"/>
                </a:solidFill>
                <a:latin typeface="Calibri" panose="020F0502020204030204" pitchFamily="34" charset="0"/>
              </a:rPr>
              <a:t>Bye!</a:t>
            </a:r>
            <a:endParaRPr lang="en-US">
              <a:solidFill>
                <a:srgbClr val="003591"/>
              </a:solidFill>
            </a:endParaRPr>
          </a:p>
        </p:txBody>
      </p:sp>
      <p:sp>
        <p:nvSpPr>
          <p:cNvPr id="4" name="Date Placeholder 3">
            <a:extLst>
              <a:ext uri="{FF2B5EF4-FFF2-40B4-BE49-F238E27FC236}">
                <a16:creationId xmlns:a16="http://schemas.microsoft.com/office/drawing/2014/main" id="{45E4D45E-1B30-4D42-834E-52485477067C}"/>
              </a:ext>
              <a:ext uri="{C183D7F6-B498-43B3-948B-1728B52AA6E4}">
                <adec:decorative xmlns:adec="http://schemas.microsoft.com/office/drawing/2017/decorative" val="1"/>
              </a:ext>
            </a:extLst>
          </p:cNvPr>
          <p:cNvSpPr>
            <a:spLocks noGrp="1"/>
          </p:cNvSpPr>
          <p:nvPr>
            <p:ph type="dt" sz="half" idx="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Myriad Pro"/>
                <a:ea typeface="+mn-ea"/>
                <a:cs typeface="+mn-cs"/>
              </a:rPr>
              <a:t>#nTIDE</a:t>
            </a:r>
          </a:p>
        </p:txBody>
      </p:sp>
      <p:sp>
        <p:nvSpPr>
          <p:cNvPr id="5" name="Slide Number Placeholder 4">
            <a:extLst>
              <a:ext uri="{FF2B5EF4-FFF2-40B4-BE49-F238E27FC236}">
                <a16:creationId xmlns:a16="http://schemas.microsoft.com/office/drawing/2014/main" id="{8D82BACC-640C-4410-8400-E0DEC5E1A9BE}"/>
              </a:ext>
              <a:ext uri="{C183D7F6-B498-43B3-948B-1728B52AA6E4}">
                <adec:decorative xmlns:adec="http://schemas.microsoft.com/office/drawing/2017/decorative" val="1"/>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637C1D-740A-4EE7-9AC7-DE15DA94B719}" type="slidenum">
              <a:rPr kumimoji="0" lang="en-US" sz="1400" b="0" i="0" u="none" strike="noStrike" kern="1200" cap="none" spc="0" normalizeH="0" baseline="0" noProof="0" smtClean="0">
                <a:ln>
                  <a:noFill/>
                </a:ln>
                <a:solidFill>
                  <a:prstClr val="white"/>
                </a:solidFill>
                <a:effectLst/>
                <a:uLnTx/>
                <a:uFillTx/>
                <a:latin typeface="Myriad Pr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400" b="0" i="0" u="none" strike="noStrike" kern="1200" cap="none" spc="0" normalizeH="0" baseline="0" noProof="0">
              <a:ln>
                <a:noFill/>
              </a:ln>
              <a:solidFill>
                <a:prstClr val="white"/>
              </a:solidFill>
              <a:effectLst/>
              <a:uLnTx/>
              <a:uFillTx/>
              <a:latin typeface="Myriad Pro"/>
              <a:ea typeface="+mn-ea"/>
              <a:cs typeface="+mn-cs"/>
            </a:endParaRPr>
          </a:p>
        </p:txBody>
      </p:sp>
      <p:pic>
        <p:nvPicPr>
          <p:cNvPr id="10" name="nTIDE-4">
            <a:hlinkClick r:id="" action="ppaction://media"/>
            <a:extLst>
              <a:ext uri="{FF2B5EF4-FFF2-40B4-BE49-F238E27FC236}">
                <a16:creationId xmlns:a16="http://schemas.microsoft.com/office/drawing/2014/main" id="{4D44247C-3914-4CA2-9538-B83542AE17E5}"/>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14:extLst>
                    <p:ext uri="{3AFAAA56-56D3-431D-BCD4-E75A35582382}">
                      <p173:tracksInfo xmlns:p173="http://schemas.microsoft.com/office/powerpoint/2017/3/main" displayLoc="slide">
                        <p173:trackLst>
                          <p173:track id="{5756A542-D832-4730-B711-C2A344B32A25}" label="nTIDE-4 subtitle" lang="" r:embed="rId4"/>
                        </p173:trackLst>
                      </p173:tracksInfo>
                    </p:ext>
                  </p14:extLst>
                </p14:media>
              </p:ext>
            </p:extLst>
          </p:nvPr>
        </p:nvPicPr>
        <p:blipFill>
          <a:blip r:embed="rId5"/>
          <a:stretch>
            <a:fillRect/>
          </a:stretch>
        </p:blipFill>
        <p:spPr>
          <a:xfrm>
            <a:off x="1651000" y="707817"/>
            <a:ext cx="489366" cy="489366"/>
          </a:xfrm>
          <a:prstGeom prst="rect">
            <a:avLst/>
          </a:prstGeom>
        </p:spPr>
      </p:pic>
    </p:spTree>
    <p:extLst>
      <p:ext uri="{BB962C8B-B14F-4D97-AF65-F5344CB8AC3E}">
        <p14:creationId xmlns:p14="http://schemas.microsoft.com/office/powerpoint/2010/main" val="1065918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707"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0F8122-B7A2-9958-1483-C10A79C09D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830E0C-E5E6-85F5-33ED-DE7ABAF44B0C}"/>
              </a:ext>
            </a:extLst>
          </p:cNvPr>
          <p:cNvSpPr>
            <a:spLocks noGrp="1"/>
          </p:cNvSpPr>
          <p:nvPr>
            <p:ph type="title"/>
          </p:nvPr>
        </p:nvSpPr>
        <p:spPr>
          <a:xfrm>
            <a:off x="101446" y="681480"/>
            <a:ext cx="3929378" cy="2942279"/>
          </a:xfrm>
        </p:spPr>
        <p:txBody>
          <a:bodyPr anchor="t" anchorCtr="0">
            <a:normAutofit fontScale="90000"/>
          </a:bodyPr>
          <a:lstStyle/>
          <a:p>
            <a:r>
              <a:rPr lang="en-US" sz="4000" b="1" u="sng"/>
              <a:t>Employment- </a:t>
            </a:r>
            <a:br>
              <a:rPr lang="en-US" sz="4000" b="1" u="sng"/>
            </a:br>
            <a:r>
              <a:rPr lang="en-US" sz="4000" b="1" u="sng"/>
              <a:t>to-Population </a:t>
            </a:r>
            <a:br>
              <a:rPr lang="en-US" sz="4000" b="1" u="sng"/>
            </a:br>
            <a:r>
              <a:rPr lang="en-US" sz="4000" b="1" u="sng"/>
              <a:t>Ratio</a:t>
            </a:r>
            <a:r>
              <a:rPr lang="en-US" sz="4000" b="1"/>
              <a:t>:</a:t>
            </a:r>
            <a:br>
              <a:rPr lang="en-US" sz="4000" b="1"/>
            </a:br>
            <a:br>
              <a:rPr lang="en-US" sz="4000" b="1"/>
            </a:br>
            <a:r>
              <a:rPr lang="en-US" sz="4000" b="1"/>
              <a:t>Comparing:</a:t>
            </a:r>
            <a:br>
              <a:rPr lang="en-US" sz="4000" b="1"/>
            </a:br>
            <a:r>
              <a:rPr lang="en-US" sz="4000" b="1"/>
              <a:t> </a:t>
            </a:r>
            <a:r>
              <a:rPr lang="en-US" sz="3100" b="1"/>
              <a:t>nTIDE (Ages </a:t>
            </a:r>
            <a:r>
              <a:rPr lang="en-US" sz="3100" b="1">
                <a:solidFill>
                  <a:srgbClr val="FF0000"/>
                </a:solidFill>
              </a:rPr>
              <a:t>16</a:t>
            </a:r>
            <a:r>
              <a:rPr lang="en-US" sz="3100" b="1"/>
              <a:t>-64)</a:t>
            </a:r>
            <a:br>
              <a:rPr lang="en-US" sz="3100" b="1"/>
            </a:br>
            <a:r>
              <a:rPr lang="en-US" sz="3100" b="1"/>
              <a:t> </a:t>
            </a:r>
            <a:r>
              <a:rPr lang="en-US" sz="3100" b="1" err="1"/>
              <a:t>AnnRpt</a:t>
            </a:r>
            <a:r>
              <a:rPr lang="en-US" sz="3100" b="1"/>
              <a:t> (Ages </a:t>
            </a:r>
            <a:r>
              <a:rPr lang="en-US" sz="3100" b="1">
                <a:solidFill>
                  <a:srgbClr val="FF0000"/>
                </a:solidFill>
              </a:rPr>
              <a:t>18</a:t>
            </a:r>
            <a:r>
              <a:rPr lang="en-US" sz="3100" b="1"/>
              <a:t>-64)</a:t>
            </a:r>
            <a:br>
              <a:rPr lang="en-US" sz="4000" b="1"/>
            </a:br>
            <a:br>
              <a:rPr lang="en-US" sz="4000" b="1"/>
            </a:br>
            <a:br>
              <a:rPr lang="en-US" sz="4000" b="1" u="sng"/>
            </a:br>
            <a:br>
              <a:rPr lang="en-US" sz="4000" b="1"/>
            </a:br>
            <a:br>
              <a:rPr lang="en-US" sz="4000" b="1"/>
            </a:br>
            <a:endParaRPr lang="en-US" sz="4000" b="1"/>
          </a:p>
        </p:txBody>
      </p:sp>
      <p:sp>
        <p:nvSpPr>
          <p:cNvPr id="4" name="Date Placeholder 3">
            <a:extLst>
              <a:ext uri="{FF2B5EF4-FFF2-40B4-BE49-F238E27FC236}">
                <a16:creationId xmlns:a16="http://schemas.microsoft.com/office/drawing/2014/main" id="{AF4D5029-19A0-A517-C343-332AE9FA875B}"/>
              </a:ext>
            </a:extLst>
          </p:cNvPr>
          <p:cNvSpPr>
            <a:spLocks noGrp="1"/>
          </p:cNvSpPr>
          <p:nvPr>
            <p:ph type="dt" sz="half" idx="10"/>
          </p:nvPr>
        </p:nvSpPr>
        <p:spPr>
          <a:xfrm>
            <a:off x="838200" y="6356350"/>
            <a:ext cx="2743200" cy="365125"/>
          </a:xfrm>
        </p:spPr>
        <p:txBody>
          <a:bodyPr anchor="ctr">
            <a:normAutofit/>
          </a:bodyPr>
          <a:lstStyle/>
          <a:p>
            <a:pPr>
              <a:spcAft>
                <a:spcPts val="600"/>
              </a:spcAft>
            </a:pPr>
            <a:r>
              <a:rPr lang="en-US"/>
              <a:t>#nTIDE</a:t>
            </a:r>
          </a:p>
        </p:txBody>
      </p:sp>
      <p:sp>
        <p:nvSpPr>
          <p:cNvPr id="5" name="Slide Number Placeholder 4">
            <a:extLst>
              <a:ext uri="{FF2B5EF4-FFF2-40B4-BE49-F238E27FC236}">
                <a16:creationId xmlns:a16="http://schemas.microsoft.com/office/drawing/2014/main" id="{6E0B8181-7E05-5E62-737F-9C2D087EEDC2}"/>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9C637C1D-740A-4EE7-9AC7-DE15DA94B719}" type="slidenum">
              <a:rPr lang="en-US" smtClean="0"/>
              <a:pPr>
                <a:spcAft>
                  <a:spcPts val="600"/>
                </a:spcAft>
              </a:pPr>
              <a:t>56</a:t>
            </a:fld>
            <a:endParaRPr lang="en-US"/>
          </a:p>
        </p:txBody>
      </p:sp>
      <p:pic>
        <p:nvPicPr>
          <p:cNvPr id="73" name="Picture 72" descr="A line chart with four lines, comparing the employment-to-population ratio trend lines from nTIDE, which uses CPS monthly data (June 2008-March 2026) and the Annual Report, which uses ACS annual data (2008-2024).  Basically, the trend lines from the annual report (one for people with disabilities and one for people without disabilities) are overlayed on top of the standard trend lines from nTIDE.  Overall, they follow the same pattern, which acts to verify the two data sources. The trend lines for from nTIDE are always lower than those of the Annual Report, in part because nTIDE includes 16 and 17 year olds, who are less likely to be employed.&#10;">
            <a:extLst>
              <a:ext uri="{FF2B5EF4-FFF2-40B4-BE49-F238E27FC236}">
                <a16:creationId xmlns:a16="http://schemas.microsoft.com/office/drawing/2014/main" id="{DC804F77-85B6-757B-5CDC-042130DD468A}"/>
              </a:ext>
            </a:extLst>
          </p:cNvPr>
          <p:cNvPicPr>
            <a:picLocks noChangeAspect="1"/>
          </p:cNvPicPr>
          <p:nvPr/>
        </p:nvPicPr>
        <p:blipFill>
          <a:blip r:embed="rId3"/>
          <a:stretch>
            <a:fillRect/>
          </a:stretch>
        </p:blipFill>
        <p:spPr>
          <a:xfrm>
            <a:off x="4153919" y="0"/>
            <a:ext cx="5828281" cy="6120914"/>
          </a:xfrm>
          <a:prstGeom prst="rect">
            <a:avLst/>
          </a:prstGeom>
        </p:spPr>
      </p:pic>
    </p:spTree>
    <p:extLst>
      <p:ext uri="{BB962C8B-B14F-4D97-AF65-F5344CB8AC3E}">
        <p14:creationId xmlns:p14="http://schemas.microsoft.com/office/powerpoint/2010/main" val="39082351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B8CA7-1ABB-449E-840E-639A7A1C80F1}"/>
              </a:ext>
            </a:extLst>
          </p:cNvPr>
          <p:cNvSpPr>
            <a:spLocks noGrp="1"/>
          </p:cNvSpPr>
          <p:nvPr>
            <p:ph type="title"/>
          </p:nvPr>
        </p:nvSpPr>
        <p:spPr>
          <a:xfrm>
            <a:off x="639015" y="169431"/>
            <a:ext cx="10056719" cy="1325563"/>
          </a:xfrm>
        </p:spPr>
        <p:txBody>
          <a:bodyPr>
            <a:normAutofit/>
          </a:bodyPr>
          <a:lstStyle/>
          <a:p>
            <a:pPr algn="ctr"/>
            <a:r>
              <a:rPr lang="en-US" sz="2600" b="1" u="sng">
                <a:latin typeface="Calibri" panose="020F0502020204030204" pitchFamily="34" charset="0"/>
              </a:rPr>
              <a:t>Today’s Session: Reshaping Academia, Expanding Opportunity:</a:t>
            </a:r>
            <a:br>
              <a:rPr lang="en-US" sz="2600" b="1" u="sng">
                <a:latin typeface="Calibri" panose="020F0502020204030204" pitchFamily="34" charset="0"/>
              </a:rPr>
            </a:br>
            <a:r>
              <a:rPr lang="en-US" sz="2600" b="1" u="sng">
                <a:latin typeface="Calibri" panose="020F0502020204030204" pitchFamily="34" charset="0"/>
              </a:rPr>
              <a:t>Disability Studies as a Pathway to Employment and Social Change</a:t>
            </a:r>
            <a:endParaRPr lang="en-US" sz="2600"/>
          </a:p>
        </p:txBody>
      </p:sp>
      <p:sp>
        <p:nvSpPr>
          <p:cNvPr id="3" name="Content Placeholder 2">
            <a:extLst>
              <a:ext uri="{FF2B5EF4-FFF2-40B4-BE49-F238E27FC236}">
                <a16:creationId xmlns:a16="http://schemas.microsoft.com/office/drawing/2014/main" id="{4B922925-3559-40AC-B514-4AFF24DE8FDB}"/>
              </a:ext>
            </a:extLst>
          </p:cNvPr>
          <p:cNvSpPr>
            <a:spLocks noGrp="1"/>
          </p:cNvSpPr>
          <p:nvPr>
            <p:ph idx="1"/>
          </p:nvPr>
        </p:nvSpPr>
        <p:spPr>
          <a:xfrm>
            <a:off x="957261" y="1465988"/>
            <a:ext cx="9420225" cy="4351338"/>
          </a:xfrm>
        </p:spPr>
        <p:txBody>
          <a:bodyPr vert="horz" lIns="91440" tIns="45720" rIns="91440" bIns="45720" rtlCol="0" anchor="t">
            <a:normAutofit lnSpcReduction="10000"/>
          </a:bodyPr>
          <a:lstStyle/>
          <a:p>
            <a:pPr>
              <a:spcBef>
                <a:spcPts val="1200"/>
              </a:spcBef>
            </a:pPr>
            <a:r>
              <a:rPr lang="en-US" sz="3000">
                <a:latin typeface="Calibri" panose="020F0502020204030204" pitchFamily="34" charset="0"/>
              </a:rPr>
              <a:t>Part 1: nTIDE Report … “The Numbers”</a:t>
            </a:r>
          </a:p>
          <a:p>
            <a:pPr lvl="1">
              <a:spcBef>
                <a:spcPts val="800"/>
              </a:spcBef>
            </a:pPr>
            <a:r>
              <a:rPr lang="en-US">
                <a:latin typeface="Calibri" panose="020F0502020204030204" pitchFamily="34" charset="0"/>
              </a:rPr>
              <a:t>Andrew Houtenville, University of New Hampshire</a:t>
            </a:r>
          </a:p>
          <a:p>
            <a:pPr lvl="1">
              <a:spcBef>
                <a:spcPts val="800"/>
              </a:spcBef>
            </a:pPr>
            <a:r>
              <a:rPr lang="en-US">
                <a:latin typeface="Calibri" panose="020F0502020204030204" pitchFamily="34" charset="0"/>
              </a:rPr>
              <a:t>John O’Neill, Kessler Foundation</a:t>
            </a:r>
          </a:p>
          <a:p>
            <a:r>
              <a:rPr lang="en-US" sz="3000">
                <a:latin typeface="Calibri" panose="020F0502020204030204" pitchFamily="34" charset="0"/>
              </a:rPr>
              <a:t>Part 2: nTIDE News</a:t>
            </a:r>
          </a:p>
          <a:p>
            <a:pPr lvl="1"/>
            <a:r>
              <a:rPr lang="en-US">
                <a:latin typeface="Calibri"/>
                <a:cs typeface="Calibri"/>
              </a:rPr>
              <a:t>Lillie Heigl, </a:t>
            </a:r>
            <a:r>
              <a:rPr lang="en-US">
                <a:solidFill>
                  <a:srgbClr val="000000"/>
                </a:solidFill>
                <a:latin typeface="Calibri"/>
                <a:cs typeface="Calibri"/>
              </a:rPr>
              <a:t>Association of University Centers on Disabilities (AUCD</a:t>
            </a:r>
            <a:r>
              <a:rPr lang="en-US">
                <a:latin typeface="Calibri"/>
                <a:cs typeface="Calibri"/>
              </a:rPr>
              <a:t>)</a:t>
            </a:r>
          </a:p>
          <a:p>
            <a:pPr>
              <a:spcBef>
                <a:spcPts val="1200"/>
              </a:spcBef>
            </a:pPr>
            <a:r>
              <a:rPr lang="en-US" sz="3000">
                <a:latin typeface="Calibri"/>
                <a:cs typeface="Calibri"/>
              </a:rPr>
              <a:t>Part 3: Guest Speakers</a:t>
            </a:r>
          </a:p>
          <a:p>
            <a:pPr lvl="1">
              <a:spcBef>
                <a:spcPts val="1200"/>
              </a:spcBef>
            </a:pPr>
            <a:r>
              <a:rPr lang="en-US">
                <a:latin typeface="Calibri" panose="020F0502020204030204" pitchFamily="34" charset="0"/>
              </a:rPr>
              <a:t>Javier Robles, Rutgers University – New Brunswick</a:t>
            </a:r>
          </a:p>
          <a:p>
            <a:pPr lvl="1">
              <a:spcBef>
                <a:spcPts val="1200"/>
              </a:spcBef>
            </a:pPr>
            <a:r>
              <a:rPr lang="en-US">
                <a:latin typeface="Calibri" panose="020F0502020204030204" pitchFamily="34" charset="0"/>
              </a:rPr>
              <a:t>Jeff Friedman, Rutgers University – New Brunswick</a:t>
            </a:r>
          </a:p>
          <a:p>
            <a:pPr marL="228600" lvl="1">
              <a:spcBef>
                <a:spcPts val="1200"/>
              </a:spcBef>
            </a:pPr>
            <a:r>
              <a:rPr lang="en-US" sz="3000">
                <a:latin typeface="Calibri"/>
                <a:cs typeface="Calibri"/>
              </a:rPr>
              <a:t>Part 4: Q&amp;A</a:t>
            </a:r>
          </a:p>
          <a:p>
            <a:endParaRPr lang="en-US"/>
          </a:p>
          <a:p>
            <a:pPr marL="0" indent="0">
              <a:spcBef>
                <a:spcPts val="1200"/>
              </a:spcBef>
              <a:buNone/>
            </a:pPr>
            <a:endParaRPr lang="en-US" sz="3400">
              <a:latin typeface="Calibri" panose="020F0502020204030204" pitchFamily="34" charset="0"/>
            </a:endParaRPr>
          </a:p>
          <a:p>
            <a:endParaRPr lang="en-US"/>
          </a:p>
        </p:txBody>
      </p:sp>
      <p:sp>
        <p:nvSpPr>
          <p:cNvPr id="4" name="Date Placeholder 3">
            <a:extLst>
              <a:ext uri="{FF2B5EF4-FFF2-40B4-BE49-F238E27FC236}">
                <a16:creationId xmlns:a16="http://schemas.microsoft.com/office/drawing/2014/main" id="{029BF445-8B43-4B9B-815E-E0B643F9FD1E}"/>
              </a:ext>
            </a:extLst>
          </p:cNvPr>
          <p:cNvSpPr>
            <a:spLocks noGrp="1"/>
          </p:cNvSpPr>
          <p:nvPr>
            <p:ph type="dt" sz="half" idx="10"/>
          </p:nvPr>
        </p:nvSpPr>
        <p:spPr/>
        <p:txBody>
          <a:bodyPr/>
          <a:lstStyle/>
          <a:p>
            <a:r>
              <a:rPr lang="en-US"/>
              <a:t>#nTIDE</a:t>
            </a:r>
          </a:p>
        </p:txBody>
      </p:sp>
      <p:sp>
        <p:nvSpPr>
          <p:cNvPr id="5" name="Slide Number Placeholder 4">
            <a:extLst>
              <a:ext uri="{FF2B5EF4-FFF2-40B4-BE49-F238E27FC236}">
                <a16:creationId xmlns:a16="http://schemas.microsoft.com/office/drawing/2014/main" id="{7B0BDDCF-A7BE-4667-A7E6-60FAD664DDE1}"/>
              </a:ext>
            </a:extLst>
          </p:cNvPr>
          <p:cNvSpPr>
            <a:spLocks noGrp="1"/>
          </p:cNvSpPr>
          <p:nvPr>
            <p:ph type="sldNum" sz="quarter" idx="12"/>
          </p:nvPr>
        </p:nvSpPr>
        <p:spPr/>
        <p:txBody>
          <a:bodyPr/>
          <a:lstStyle/>
          <a:p>
            <a:fld id="{9C637C1D-740A-4EE7-9AC7-DE15DA94B719}" type="slidenum">
              <a:rPr lang="en-US" smtClean="0"/>
              <a:t>6</a:t>
            </a:fld>
            <a:endParaRPr lang="en-US"/>
          </a:p>
        </p:txBody>
      </p:sp>
    </p:spTree>
    <p:extLst>
      <p:ext uri="{BB962C8B-B14F-4D97-AF65-F5344CB8AC3E}">
        <p14:creationId xmlns:p14="http://schemas.microsoft.com/office/powerpoint/2010/main" val="26632350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01369-8128-49D6-A265-1AD975929700}"/>
              </a:ext>
            </a:extLst>
          </p:cNvPr>
          <p:cNvSpPr>
            <a:spLocks noGrp="1"/>
          </p:cNvSpPr>
          <p:nvPr>
            <p:ph type="title"/>
          </p:nvPr>
        </p:nvSpPr>
        <p:spPr/>
        <p:txBody>
          <a:bodyPr/>
          <a:lstStyle/>
          <a:p>
            <a:pPr algn="ctr"/>
            <a:r>
              <a:rPr lang="en-US" b="1" u="sng">
                <a:latin typeface="Calibri" panose="020F0502020204030204" pitchFamily="34" charset="0"/>
                <a:cs typeface="Calibri" panose="020F0502020204030204" pitchFamily="34" charset="0"/>
              </a:rPr>
              <a:t>Part 1: The nTIDE Report</a:t>
            </a:r>
          </a:p>
        </p:txBody>
      </p:sp>
      <p:sp>
        <p:nvSpPr>
          <p:cNvPr id="3" name="Content Placeholder 2">
            <a:extLst>
              <a:ext uri="{FF2B5EF4-FFF2-40B4-BE49-F238E27FC236}">
                <a16:creationId xmlns:a16="http://schemas.microsoft.com/office/drawing/2014/main" id="{ED2004BB-6957-499E-8982-E3A910F7DB63}"/>
              </a:ext>
              <a:ext uri="{C183D7F6-B498-43B3-948B-1728B52AA6E4}">
                <adec:decorative xmlns:adec="http://schemas.microsoft.com/office/drawing/2017/decorative" val="1"/>
              </a:ext>
            </a:extLst>
          </p:cNvPr>
          <p:cNvSpPr>
            <a:spLocks noGrp="1"/>
          </p:cNvSpPr>
          <p:nvPr>
            <p:ph idx="1"/>
          </p:nvPr>
        </p:nvSpPr>
        <p:spPr/>
        <p:txBody>
          <a:bodyPr/>
          <a:lstStyle/>
          <a:p>
            <a:pPr marL="0" indent="0">
              <a:buNone/>
            </a:pPr>
            <a:endParaRPr lang="en-US"/>
          </a:p>
          <a:p>
            <a:pPr marL="0" indent="0">
              <a:buNone/>
            </a:pPr>
            <a:endParaRPr lang="en-US"/>
          </a:p>
        </p:txBody>
      </p:sp>
      <p:sp>
        <p:nvSpPr>
          <p:cNvPr id="4" name="Date Placeholder 3">
            <a:extLst>
              <a:ext uri="{FF2B5EF4-FFF2-40B4-BE49-F238E27FC236}">
                <a16:creationId xmlns:a16="http://schemas.microsoft.com/office/drawing/2014/main" id="{13AA6DF6-AA7C-4A65-BC53-575F3547CAF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Myriad Pro"/>
                <a:ea typeface="+mn-ea"/>
                <a:cs typeface="+mn-cs"/>
              </a:rPr>
              <a:t>#nTIDE</a:t>
            </a:r>
          </a:p>
        </p:txBody>
      </p:sp>
      <p:sp>
        <p:nvSpPr>
          <p:cNvPr id="5" name="Slide Number Placeholder 4">
            <a:extLst>
              <a:ext uri="{FF2B5EF4-FFF2-40B4-BE49-F238E27FC236}">
                <a16:creationId xmlns:a16="http://schemas.microsoft.com/office/drawing/2014/main" id="{FFEF76B2-1D33-4D9E-AF5D-5A4226D0049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637C1D-740A-4EE7-9AC7-DE15DA94B719}" type="slidenum">
              <a:rPr kumimoji="0" lang="en-US" sz="1400" b="0" i="0" u="none" strike="noStrike" kern="1200" cap="none" spc="0" normalizeH="0" baseline="0" noProof="0" smtClean="0">
                <a:ln>
                  <a:noFill/>
                </a:ln>
                <a:solidFill>
                  <a:prstClr val="white"/>
                </a:solidFill>
                <a:effectLst/>
                <a:uLnTx/>
                <a:uFillTx/>
                <a:latin typeface="Myriad Pr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400" b="0" i="0" u="none" strike="noStrike" kern="1200" cap="none" spc="0" normalizeH="0" baseline="0" noProof="0">
              <a:ln>
                <a:noFill/>
              </a:ln>
              <a:solidFill>
                <a:prstClr val="white"/>
              </a:solidFill>
              <a:effectLst/>
              <a:uLnTx/>
              <a:uFillTx/>
              <a:latin typeface="Myriad Pro"/>
              <a:ea typeface="+mn-ea"/>
              <a:cs typeface="+mn-cs"/>
            </a:endParaRPr>
          </a:p>
        </p:txBody>
      </p:sp>
      <p:sp>
        <p:nvSpPr>
          <p:cNvPr id="8" name="TextBox 7">
            <a:extLst>
              <a:ext uri="{FF2B5EF4-FFF2-40B4-BE49-F238E27FC236}">
                <a16:creationId xmlns:a16="http://schemas.microsoft.com/office/drawing/2014/main" id="{A843A61D-7733-D220-0AF2-8F300C1FE20B}"/>
              </a:ext>
            </a:extLst>
          </p:cNvPr>
          <p:cNvSpPr txBox="1"/>
          <p:nvPr/>
        </p:nvSpPr>
        <p:spPr>
          <a:xfrm>
            <a:off x="3048000" y="3105835"/>
            <a:ext cx="6096000" cy="1200329"/>
          </a:xfrm>
          <a:prstGeom prst="rect">
            <a:avLst/>
          </a:prstGeom>
          <a:noFill/>
        </p:spPr>
        <p:txBody>
          <a:bodyPr wrap="square">
            <a:spAutoFit/>
          </a:bodyPr>
          <a:lstStyle/>
          <a:p>
            <a:pPr marL="0" indent="0" algn="ctr">
              <a:buNone/>
            </a:pPr>
            <a:r>
              <a:rPr lang="en-US" sz="3600" b="1"/>
              <a:t>John O’Neill</a:t>
            </a:r>
            <a:br>
              <a:rPr lang="en-US" sz="3600" b="1">
                <a:solidFill>
                  <a:schemeClr val="tx1"/>
                </a:solidFill>
              </a:rPr>
            </a:br>
            <a:r>
              <a:rPr lang="en-US" sz="3600">
                <a:solidFill>
                  <a:schemeClr val="tx1"/>
                </a:solidFill>
              </a:rPr>
              <a:t>Kessler Foundation</a:t>
            </a:r>
            <a:endParaRPr lang="en-US" sz="3600"/>
          </a:p>
        </p:txBody>
      </p:sp>
    </p:spTree>
    <p:extLst>
      <p:ext uri="{BB962C8B-B14F-4D97-AF65-F5344CB8AC3E}">
        <p14:creationId xmlns:p14="http://schemas.microsoft.com/office/powerpoint/2010/main" val="31337394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4819C-EC7E-4E4E-9DB6-8E172788318F}"/>
              </a:ext>
            </a:extLst>
          </p:cNvPr>
          <p:cNvSpPr>
            <a:spLocks noGrp="1"/>
          </p:cNvSpPr>
          <p:nvPr>
            <p:ph type="title"/>
          </p:nvPr>
        </p:nvSpPr>
        <p:spPr/>
        <p:txBody>
          <a:bodyPr/>
          <a:lstStyle/>
          <a:p>
            <a:pPr algn="ctr"/>
            <a:r>
              <a:rPr lang="en-US" b="1" u="sng">
                <a:latin typeface="Calibri" panose="020F0502020204030204" pitchFamily="34" charset="0"/>
                <a:cs typeface="Calibri" panose="020F0502020204030204" pitchFamily="34" charset="0"/>
              </a:rPr>
              <a:t>The Monthly nTIDE Report</a:t>
            </a:r>
          </a:p>
        </p:txBody>
      </p:sp>
      <p:sp>
        <p:nvSpPr>
          <p:cNvPr id="3" name="Content Placeholder 2">
            <a:extLst>
              <a:ext uri="{FF2B5EF4-FFF2-40B4-BE49-F238E27FC236}">
                <a16:creationId xmlns:a16="http://schemas.microsoft.com/office/drawing/2014/main" id="{1B1E5B47-7D12-4423-8BFA-29D6C2FAF8B4}"/>
              </a:ext>
            </a:extLst>
          </p:cNvPr>
          <p:cNvSpPr>
            <a:spLocks noGrp="1"/>
          </p:cNvSpPr>
          <p:nvPr>
            <p:ph idx="1"/>
          </p:nvPr>
        </p:nvSpPr>
        <p:spPr>
          <a:xfrm>
            <a:off x="838200" y="1825625"/>
            <a:ext cx="10515600" cy="2400687"/>
          </a:xfrm>
        </p:spPr>
        <p:txBody>
          <a:bodyPr/>
          <a:lstStyle/>
          <a:p>
            <a:pPr>
              <a:spcBef>
                <a:spcPts val="1200"/>
              </a:spcBef>
            </a:pPr>
            <a:r>
              <a:rPr lang="en-US" sz="3000">
                <a:latin typeface="Calibri" panose="020F0502020204030204" pitchFamily="34" charset="0"/>
              </a:rPr>
              <a:t>The monthly </a:t>
            </a:r>
            <a:r>
              <a:rPr lang="en-US" sz="3000" u="sng">
                <a:latin typeface="Calibri" panose="020F0502020204030204" pitchFamily="34" charset="0"/>
              </a:rPr>
              <a:t>nTIDE Report</a:t>
            </a:r>
            <a:r>
              <a:rPr lang="en-US" sz="3000">
                <a:latin typeface="Calibri" panose="020F0502020204030204" pitchFamily="34" charset="0"/>
              </a:rPr>
              <a:t> is a press release and infographic, looking at the latest employment statistics.</a:t>
            </a:r>
          </a:p>
          <a:p>
            <a:pPr>
              <a:spcBef>
                <a:spcPts val="1800"/>
              </a:spcBef>
            </a:pPr>
            <a:r>
              <a:rPr lang="en-US" sz="3000">
                <a:latin typeface="Calibri" panose="020F0502020204030204" pitchFamily="34" charset="0"/>
              </a:rPr>
              <a:t>Uses data from the “jobs report” released by the U.S. Bureau of Labor Statistics, on the 1</a:t>
            </a:r>
            <a:r>
              <a:rPr lang="en-US" sz="3000" baseline="30000">
                <a:latin typeface="Calibri" panose="020F0502020204030204" pitchFamily="34" charset="0"/>
              </a:rPr>
              <a:t>st</a:t>
            </a:r>
            <a:r>
              <a:rPr lang="en-US" sz="3000">
                <a:latin typeface="Calibri" panose="020F0502020204030204" pitchFamily="34" charset="0"/>
              </a:rPr>
              <a:t> Friday of each month.</a:t>
            </a:r>
          </a:p>
          <a:p>
            <a:endParaRPr lang="en-US"/>
          </a:p>
        </p:txBody>
      </p:sp>
      <p:sp>
        <p:nvSpPr>
          <p:cNvPr id="4" name="Date Placeholder 3">
            <a:extLst>
              <a:ext uri="{FF2B5EF4-FFF2-40B4-BE49-F238E27FC236}">
                <a16:creationId xmlns:a16="http://schemas.microsoft.com/office/drawing/2014/main" id="{7EC7D808-6DD1-4AA4-8384-EAC3B95F51AD}"/>
              </a:ext>
            </a:extLst>
          </p:cNvPr>
          <p:cNvSpPr>
            <a:spLocks noGrp="1"/>
          </p:cNvSpPr>
          <p:nvPr>
            <p:ph type="dt" sz="half" idx="10"/>
          </p:nvPr>
        </p:nvSpPr>
        <p:spPr/>
        <p:txBody>
          <a:bodyPr/>
          <a:lstStyle/>
          <a:p>
            <a:r>
              <a:rPr lang="en-US"/>
              <a:t>#nTIDE</a:t>
            </a:r>
          </a:p>
        </p:txBody>
      </p:sp>
      <p:sp>
        <p:nvSpPr>
          <p:cNvPr id="5" name="Slide Number Placeholder 4">
            <a:extLst>
              <a:ext uri="{FF2B5EF4-FFF2-40B4-BE49-F238E27FC236}">
                <a16:creationId xmlns:a16="http://schemas.microsoft.com/office/drawing/2014/main" id="{36D126CB-5C78-47DF-A4F3-72E6BACF0493}"/>
              </a:ext>
            </a:extLst>
          </p:cNvPr>
          <p:cNvSpPr>
            <a:spLocks noGrp="1"/>
          </p:cNvSpPr>
          <p:nvPr>
            <p:ph type="sldNum" sz="quarter" idx="12"/>
          </p:nvPr>
        </p:nvSpPr>
        <p:spPr/>
        <p:txBody>
          <a:bodyPr/>
          <a:lstStyle/>
          <a:p>
            <a:fld id="{9C637C1D-740A-4EE7-9AC7-DE15DA94B719}" type="slidenum">
              <a:rPr lang="en-US" smtClean="0"/>
              <a:t>8</a:t>
            </a:fld>
            <a:endParaRPr lang="en-US"/>
          </a:p>
        </p:txBody>
      </p:sp>
    </p:spTree>
    <p:extLst>
      <p:ext uri="{BB962C8B-B14F-4D97-AF65-F5344CB8AC3E}">
        <p14:creationId xmlns:p14="http://schemas.microsoft.com/office/powerpoint/2010/main" val="24796526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15E1C-098D-431B-8302-27B7F90E3A08}"/>
              </a:ext>
            </a:extLst>
          </p:cNvPr>
          <p:cNvSpPr>
            <a:spLocks noGrp="1"/>
          </p:cNvSpPr>
          <p:nvPr>
            <p:ph type="title"/>
          </p:nvPr>
        </p:nvSpPr>
        <p:spPr/>
        <p:txBody>
          <a:bodyPr/>
          <a:lstStyle/>
          <a:p>
            <a:pPr algn="ctr"/>
            <a:r>
              <a:rPr lang="en-US" b="1" u="sng">
                <a:latin typeface="Calibri" panose="020F0502020204030204" pitchFamily="34" charset="0"/>
                <a:cs typeface="Calibri" panose="020F0502020204030204" pitchFamily="34" charset="0"/>
              </a:rPr>
              <a:t>Source of the Data</a:t>
            </a:r>
          </a:p>
        </p:txBody>
      </p:sp>
      <p:sp>
        <p:nvSpPr>
          <p:cNvPr id="3" name="Content Placeholder 2">
            <a:extLst>
              <a:ext uri="{FF2B5EF4-FFF2-40B4-BE49-F238E27FC236}">
                <a16:creationId xmlns:a16="http://schemas.microsoft.com/office/drawing/2014/main" id="{95E458D0-8646-47D0-B30C-9FB4935B1C58}"/>
              </a:ext>
            </a:extLst>
          </p:cNvPr>
          <p:cNvSpPr>
            <a:spLocks noGrp="1"/>
          </p:cNvSpPr>
          <p:nvPr>
            <p:ph idx="1"/>
          </p:nvPr>
        </p:nvSpPr>
        <p:spPr/>
        <p:txBody>
          <a:bodyPr/>
          <a:lstStyle/>
          <a:p>
            <a:pPr>
              <a:spcBef>
                <a:spcPts val="1200"/>
              </a:spcBef>
            </a:pPr>
            <a:r>
              <a:rPr lang="en-US" sz="3000">
                <a:latin typeface="Calibri" panose="020F0502020204030204" pitchFamily="34" charset="0"/>
              </a:rPr>
              <a:t>U.S. BLS, Current Population Survey (CPS).</a:t>
            </a:r>
          </a:p>
          <a:p>
            <a:pPr lvl="1">
              <a:spcBef>
                <a:spcPts val="1200"/>
              </a:spcBef>
            </a:pPr>
            <a:r>
              <a:rPr lang="en-US" sz="2400">
                <a:latin typeface="Calibri" panose="020F0502020204030204" pitchFamily="34" charset="0"/>
              </a:rPr>
              <a:t>Source of the “official” unemployment rate.</a:t>
            </a:r>
          </a:p>
          <a:p>
            <a:pPr>
              <a:spcBef>
                <a:spcPts val="1800"/>
              </a:spcBef>
            </a:pPr>
            <a:r>
              <a:rPr lang="en-US" sz="3000">
                <a:latin typeface="Calibri" panose="020F0502020204030204" pitchFamily="34" charset="0"/>
              </a:rPr>
              <a:t>Civilians, ages 16-64, not living in institutions.</a:t>
            </a:r>
          </a:p>
          <a:p>
            <a:pPr>
              <a:spcBef>
                <a:spcPts val="1800"/>
              </a:spcBef>
            </a:pPr>
            <a:r>
              <a:rPr lang="en-US" sz="3000">
                <a:latin typeface="Calibri" panose="020F0502020204030204" pitchFamily="34" charset="0"/>
              </a:rPr>
              <a:t>Available September 2008 onward.</a:t>
            </a:r>
          </a:p>
          <a:p>
            <a:pPr>
              <a:spcBef>
                <a:spcPts val="1800"/>
              </a:spcBef>
            </a:pPr>
            <a:r>
              <a:rPr lang="en-US" sz="3000">
                <a:latin typeface="Calibri" panose="020F0502020204030204" pitchFamily="34" charset="0"/>
              </a:rPr>
              <a:t>Not yet seasonally adjusted …</a:t>
            </a:r>
          </a:p>
          <a:p>
            <a:pPr lvl="1">
              <a:spcBef>
                <a:spcPts val="1200"/>
              </a:spcBef>
            </a:pPr>
            <a:r>
              <a:rPr lang="en-US" sz="2400">
                <a:latin typeface="Calibri" panose="020F0502020204030204" pitchFamily="34" charset="0"/>
              </a:rPr>
              <a:t>Which is why </a:t>
            </a:r>
            <a:r>
              <a:rPr lang="en-US">
                <a:latin typeface="Calibri" panose="020F0502020204030204" pitchFamily="34" charset="0"/>
              </a:rPr>
              <a:t>the nTIDE Report </a:t>
            </a:r>
            <a:r>
              <a:rPr lang="en-US" sz="2400">
                <a:latin typeface="Calibri" panose="020F0502020204030204" pitchFamily="34" charset="0"/>
              </a:rPr>
              <a:t>also compares the same month last year.</a:t>
            </a:r>
          </a:p>
          <a:p>
            <a:pPr lvl="1">
              <a:spcBef>
                <a:spcPts val="1200"/>
              </a:spcBef>
            </a:pPr>
            <a:r>
              <a:rPr lang="en-US">
                <a:latin typeface="Calibri" panose="020F0502020204030204" pitchFamily="34" charset="0"/>
              </a:rPr>
              <a:t>Since COVID, we started focusing on the month-to-month change. </a:t>
            </a:r>
            <a:endParaRPr lang="en-US" sz="2400">
              <a:latin typeface="Calibri" panose="020F0502020204030204" pitchFamily="34" charset="0"/>
            </a:endParaRPr>
          </a:p>
          <a:p>
            <a:endParaRPr lang="en-US"/>
          </a:p>
        </p:txBody>
      </p:sp>
      <p:sp>
        <p:nvSpPr>
          <p:cNvPr id="4" name="Date Placeholder 3">
            <a:extLst>
              <a:ext uri="{FF2B5EF4-FFF2-40B4-BE49-F238E27FC236}">
                <a16:creationId xmlns:a16="http://schemas.microsoft.com/office/drawing/2014/main" id="{2BC62BA4-CD08-434F-B375-755C0AB66AF4}"/>
              </a:ext>
            </a:extLst>
          </p:cNvPr>
          <p:cNvSpPr>
            <a:spLocks noGrp="1"/>
          </p:cNvSpPr>
          <p:nvPr>
            <p:ph type="dt" sz="half" idx="10"/>
          </p:nvPr>
        </p:nvSpPr>
        <p:spPr/>
        <p:txBody>
          <a:bodyPr/>
          <a:lstStyle/>
          <a:p>
            <a:r>
              <a:rPr lang="en-US"/>
              <a:t>#nTIDE</a:t>
            </a:r>
          </a:p>
        </p:txBody>
      </p:sp>
      <p:sp>
        <p:nvSpPr>
          <p:cNvPr id="5" name="Slide Number Placeholder 4">
            <a:extLst>
              <a:ext uri="{FF2B5EF4-FFF2-40B4-BE49-F238E27FC236}">
                <a16:creationId xmlns:a16="http://schemas.microsoft.com/office/drawing/2014/main" id="{D20FEE91-038E-49D7-AF7C-B78147707C3C}"/>
              </a:ext>
            </a:extLst>
          </p:cNvPr>
          <p:cNvSpPr>
            <a:spLocks noGrp="1"/>
          </p:cNvSpPr>
          <p:nvPr>
            <p:ph type="sldNum" sz="quarter" idx="12"/>
          </p:nvPr>
        </p:nvSpPr>
        <p:spPr/>
        <p:txBody>
          <a:bodyPr/>
          <a:lstStyle/>
          <a:p>
            <a:fld id="{9C637C1D-740A-4EE7-9AC7-DE15DA94B719}" type="slidenum">
              <a:rPr lang="en-US" smtClean="0"/>
              <a:t>9</a:t>
            </a:fld>
            <a:endParaRPr lang="en-US"/>
          </a:p>
        </p:txBody>
      </p:sp>
    </p:spTree>
    <p:extLst>
      <p:ext uri="{BB962C8B-B14F-4D97-AF65-F5344CB8AC3E}">
        <p14:creationId xmlns:p14="http://schemas.microsoft.com/office/powerpoint/2010/main" val="292770279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NGAGE" val="{&quot;SavedSwatch&quot;:&quot;-16748873|-10780376|-3468525|-5151986|-9539986|Markido&quot;,&quot;Id&quot;:&quot;61604d523441330f7c9826d8&quot;,&quot;SmartGridHorizontal&quot;:0,&quot;LinkedExcelSources&quot;:{},&quot;LinkedProjectSources&quot;:{},&quot;FlowConfig&quot;:{&quot;Canvas&quot;:{&quot;Slide&quot;:-1,&quot;Width&quot;:0,&quot;Height&quot;:0},&quot;Timeline&quot;:{&quot;Actions&quot;:[]}},&quot;LinkedSlideMergeSources&quot;:{},&quot;LinkedSharePointSlideMergeSources&quot;:{}}"/>
</p:tagLst>
</file>

<file path=ppt/theme/theme1.xml><?xml version="1.0" encoding="utf-8"?>
<a:theme xmlns:a="http://schemas.openxmlformats.org/drawingml/2006/main" name="2_nTIDE Lunch and Learn PPT Template">
  <a:themeElements>
    <a:clrScheme name="nTIDE">
      <a:dk1>
        <a:sysClr val="windowText" lastClr="000000"/>
      </a:dk1>
      <a:lt1>
        <a:sysClr val="window" lastClr="FFFFFF"/>
      </a:lt1>
      <a:dk2>
        <a:srgbClr val="44546A"/>
      </a:dk2>
      <a:lt2>
        <a:srgbClr val="E7E6E6"/>
      </a:lt2>
      <a:accent1>
        <a:srgbClr val="004B8D"/>
      </a:accent1>
      <a:accent2>
        <a:srgbClr val="F79423"/>
      </a:accent2>
      <a:accent3>
        <a:srgbClr val="A5A5A5"/>
      </a:accent3>
      <a:accent4>
        <a:srgbClr val="FFC000"/>
      </a:accent4>
      <a:accent5>
        <a:srgbClr val="25AAE1"/>
      </a:accent5>
      <a:accent6>
        <a:srgbClr val="8CC63F"/>
      </a:accent6>
      <a:hlink>
        <a:srgbClr val="0563C1"/>
      </a:hlink>
      <a:folHlink>
        <a:srgbClr val="954F72"/>
      </a:folHlink>
    </a:clrScheme>
    <a:fontScheme name="RRTC/UNH">
      <a:majorFont>
        <a:latin typeface="Myriad Pro"/>
        <a:ea typeface=""/>
        <a:cs typeface=""/>
      </a:majorFont>
      <a:minorFont>
        <a:latin typeface="Myriad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TIDE Template  -  Read-Only" id="{09B0DDE8-BDE2-4928-B084-47E51FFD8883}" vid="{C544007A-F0C9-4F33-8B03-C0BFE1844AF7}"/>
    </a:ext>
  </a:extLst>
</a:theme>
</file>

<file path=ppt/theme/theme2.xml><?xml version="1.0" encoding="utf-8"?>
<a:theme xmlns:a="http://schemas.openxmlformats.org/drawingml/2006/main" name="Custom Design">
  <a:themeElements>
    <a:clrScheme name="MathematicaUniversal-GMMB">
      <a:dk1>
        <a:sysClr val="windowText" lastClr="000000"/>
      </a:dk1>
      <a:lt1>
        <a:sysClr val="window" lastClr="FFFFFF"/>
      </a:lt1>
      <a:dk2>
        <a:srgbClr val="046B5C"/>
      </a:dk2>
      <a:lt2>
        <a:srgbClr val="E0D4B5"/>
      </a:lt2>
      <a:accent1>
        <a:srgbClr val="0B2949"/>
      </a:accent1>
      <a:accent2>
        <a:srgbClr val="D02B27"/>
      </a:accent2>
      <a:accent3>
        <a:srgbClr val="5B6771"/>
      </a:accent3>
      <a:accent4>
        <a:srgbClr val="F1B51C"/>
      </a:accent4>
      <a:accent5>
        <a:srgbClr val="189394"/>
      </a:accent5>
      <a:accent6>
        <a:srgbClr val="17A673"/>
      </a:accent6>
      <a:hlink>
        <a:srgbClr val="0563C1"/>
      </a:hlink>
      <a:folHlink>
        <a:srgbClr val="954F72"/>
      </a:folHlink>
    </a:clrScheme>
    <a:fontScheme name="Custom 3">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Blank">
      <a:srgbClr val="FFFFFF"/>
    </a:custClr>
    <a:custClr name="Blank">
      <a:srgbClr val="FFFFFF"/>
    </a:custClr>
    <a:custClr name="LT2_231_221_198">
      <a:srgbClr val="E7DDC6"/>
    </a:custClr>
    <a:custClr name="DK2_72_131_120">
      <a:srgbClr val="488378"/>
    </a:custClr>
    <a:custClr name="A1_65_75_102">
      <a:srgbClr val="414B66"/>
    </a:custClr>
    <a:custClr name="A2_217_101_73">
      <a:srgbClr val="D96549"/>
    </a:custClr>
    <a:custClr name="A3_123_129_138">
      <a:srgbClr val="7B818A"/>
    </a:custClr>
    <a:custClr name="A4_244_197_92">
      <a:srgbClr val="F4C55C"/>
    </a:custClr>
    <a:custClr name="A5_101_167_169">
      <a:srgbClr val="65A7A9"/>
    </a:custClr>
    <a:custClr name="A6_106_183_144">
      <a:srgbClr val="6AB790"/>
    </a:custClr>
    <a:custClr name="Blank">
      <a:srgbClr val="FFFFFF"/>
    </a:custClr>
    <a:custClr name="Blank">
      <a:srgbClr val="FFFFFF"/>
    </a:custClr>
    <a:custClr name="LT2_237_231_214">
      <a:srgbClr val="EDE7D6"/>
    </a:custClr>
    <a:custClr name="DK2_127_162_154">
      <a:srgbClr val="7FA29A"/>
    </a:custClr>
    <a:custClr name="A1_114_116_139">
      <a:srgbClr val="72748B"/>
    </a:custClr>
    <a:custClr name="A2_227_147_120">
      <a:srgbClr val="E39378"/>
    </a:custClr>
    <a:custClr name="A3_159_162_169">
      <a:srgbClr val="9FA2A9"/>
    </a:custClr>
    <a:custClr name="A4_248_214_144">
      <a:srgbClr val="F8D690"/>
    </a:custClr>
    <a:custClr name="A5_150_190_193">
      <a:srgbClr val="96BEC1"/>
    </a:custClr>
    <a:custClr name="A6_156_202_176">
      <a:srgbClr val="9CCAB0"/>
    </a:custClr>
    <a:custClr name="Blank">
      <a:srgbClr val="FFFFFF"/>
    </a:custClr>
    <a:custClr name="Blank">
      <a:srgbClr val="FFFFFF"/>
    </a:custClr>
    <a:custClr name="LT2_245_241_232">
      <a:srgbClr val="F5F1E8"/>
    </a:custClr>
    <a:custClr name="DK2_184_200_196">
      <a:srgbClr val="B8C8C4"/>
    </a:custClr>
    <a:custClr name="A1_172_172_186">
      <a:srgbClr val="ACACBA"/>
    </a:custClr>
    <a:custClr name="A2_239_196_179">
      <a:srgbClr val="EFC4B3"/>
    </a:custClr>
    <a:custClr name="A3_200_201_205">
      <a:srgbClr val="C8C9CD"/>
    </a:custClr>
    <a:custClr name="A4_251_232_196">
      <a:srgbClr val="FBE8C4"/>
    </a:custClr>
    <a:custClr name="A5_200_218_219">
      <a:srgbClr val="C8DADB"/>
    </a:custClr>
    <a:custClr name="A6_203_225_211">
      <a:srgbClr val="CBE1D3"/>
    </a:custClr>
    <a:custClr name="data-viz_92_67_119">
      <a:srgbClr val="5C4377"/>
    </a:custClr>
    <a:custClr name="data-viz_117_55_38">
      <a:srgbClr val="753726"/>
    </a:custClr>
  </a:custClrLst>
  <a:extLst>
    <a:ext uri="{05A4C25C-085E-4340-85A3-A5531E510DB2}">
      <thm15:themeFamily xmlns:thm15="http://schemas.microsoft.com/office/thememl/2012/main" name="1MathU_Presentation.potx" id="{AAFC6080-F3C5-4C7A-ABE2-5717816B5D64}" vid="{87E6AF80-6DA5-4758-80DD-051F9E3BD3BA}"/>
    </a:ext>
  </a:extLst>
</a:theme>
</file>

<file path=ppt/theme/theme3.xml><?xml version="1.0" encoding="utf-8"?>
<a:theme xmlns:a="http://schemas.openxmlformats.org/drawingml/2006/main" name="2_nTIDE Lunch and Learn PPT Template">
  <a:themeElements>
    <a:clrScheme name="nTIDE">
      <a:dk1>
        <a:sysClr val="windowText" lastClr="000000"/>
      </a:dk1>
      <a:lt1>
        <a:sysClr val="window" lastClr="FFFFFF"/>
      </a:lt1>
      <a:dk2>
        <a:srgbClr val="44546A"/>
      </a:dk2>
      <a:lt2>
        <a:srgbClr val="E7E6E6"/>
      </a:lt2>
      <a:accent1>
        <a:srgbClr val="004B8D"/>
      </a:accent1>
      <a:accent2>
        <a:srgbClr val="F79423"/>
      </a:accent2>
      <a:accent3>
        <a:srgbClr val="A5A5A5"/>
      </a:accent3>
      <a:accent4>
        <a:srgbClr val="FFC000"/>
      </a:accent4>
      <a:accent5>
        <a:srgbClr val="25AAE1"/>
      </a:accent5>
      <a:accent6>
        <a:srgbClr val="8CC63F"/>
      </a:accent6>
      <a:hlink>
        <a:srgbClr val="0563C1"/>
      </a:hlink>
      <a:folHlink>
        <a:srgbClr val="954F72"/>
      </a:folHlink>
    </a:clrScheme>
    <a:fontScheme name="RRTC/UNH">
      <a:majorFont>
        <a:latin typeface="Myriad Pro"/>
        <a:ea typeface=""/>
        <a:cs typeface=""/>
      </a:majorFont>
      <a:minorFont>
        <a:latin typeface="Myriad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TIDE Template  -  Read-Only" id="{09B0DDE8-BDE2-4928-B084-47E51FFD8883}" vid="{C544007A-F0C9-4F33-8B03-C0BFE1844AF7}"/>
    </a:ext>
  </a:extLst>
</a:theme>
</file>

<file path=ppt/theme/theme4.xml><?xml version="1.0" encoding="utf-8"?>
<a:theme xmlns:a="http://schemas.openxmlformats.org/drawingml/2006/main" name="3_nTIDE Lunch and Learn PPT Template">
  <a:themeElements>
    <a:clrScheme name="nTIDE">
      <a:dk1>
        <a:sysClr val="windowText" lastClr="000000"/>
      </a:dk1>
      <a:lt1>
        <a:sysClr val="window" lastClr="FFFFFF"/>
      </a:lt1>
      <a:dk2>
        <a:srgbClr val="44546A"/>
      </a:dk2>
      <a:lt2>
        <a:srgbClr val="E7E6E6"/>
      </a:lt2>
      <a:accent1>
        <a:srgbClr val="004B8D"/>
      </a:accent1>
      <a:accent2>
        <a:srgbClr val="F79423"/>
      </a:accent2>
      <a:accent3>
        <a:srgbClr val="A5A5A5"/>
      </a:accent3>
      <a:accent4>
        <a:srgbClr val="FFC000"/>
      </a:accent4>
      <a:accent5>
        <a:srgbClr val="25AAE1"/>
      </a:accent5>
      <a:accent6>
        <a:srgbClr val="8CC63F"/>
      </a:accent6>
      <a:hlink>
        <a:srgbClr val="0563C1"/>
      </a:hlink>
      <a:folHlink>
        <a:srgbClr val="954F72"/>
      </a:folHlink>
    </a:clrScheme>
    <a:fontScheme name="RRTC/UNH">
      <a:majorFont>
        <a:latin typeface="Myriad Pro"/>
        <a:ea typeface=""/>
        <a:cs typeface=""/>
      </a:majorFont>
      <a:minorFont>
        <a:latin typeface="Myriad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TIDE Template  -  Read-Only" id="{09B0DDE8-BDE2-4928-B084-47E51FFD8883}" vid="{C544007A-F0C9-4F33-8B03-C0BFE1844AF7}"/>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C8EE345695F3F49944A214EF168EE9D" ma:contentTypeVersion="13" ma:contentTypeDescription="Create a new document." ma:contentTypeScope="" ma:versionID="9d4d910f492e8dac430a88d31e79f3b3">
  <xsd:schema xmlns:xsd="http://www.w3.org/2001/XMLSchema" xmlns:xs="http://www.w3.org/2001/XMLSchema" xmlns:p="http://schemas.microsoft.com/office/2006/metadata/properties" xmlns:ns2="fa6c27e5-2960-4c71-81aa-383a710c0b60" xmlns:ns3="112b3ed3-6cb6-4524-af0a-33e0546dafc2" targetNamespace="http://schemas.microsoft.com/office/2006/metadata/properties" ma:root="true" ma:fieldsID="c0cff01db3e507ba525f49a41f7f673b" ns2:_="" ns3:_="">
    <xsd:import namespace="fa6c27e5-2960-4c71-81aa-383a710c0b60"/>
    <xsd:import namespace="112b3ed3-6cb6-4524-af0a-33e0546dafc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6c27e5-2960-4c71-81aa-383a710c0b6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12b3ed3-6cb6-4524-af0a-33e0546dafc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b72797e1-32bc-4a39-b4b8-65704b278623}" ma:internalName="TaxCatchAll" ma:showField="CatchAllData" ma:web="112b3ed3-6cb6-4524-af0a-33e0546daf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a6c27e5-2960-4c71-81aa-383a710c0b60">
      <Terms xmlns="http://schemas.microsoft.com/office/infopath/2007/PartnerControls"/>
    </lcf76f155ced4ddcb4097134ff3c332f>
    <TaxCatchAll xmlns="112b3ed3-6cb6-4524-af0a-33e0546dafc2" xsi:nil="true"/>
  </documentManagement>
</p:properties>
</file>

<file path=customXml/itemProps1.xml><?xml version="1.0" encoding="utf-8"?>
<ds:datastoreItem xmlns:ds="http://schemas.openxmlformats.org/officeDocument/2006/customXml" ds:itemID="{12D5A9C1-89C8-4876-9660-866F4774CAB2}">
  <ds:schemaRefs>
    <ds:schemaRef ds:uri="http://schemas.microsoft.com/sharepoint/v3/contenttype/forms"/>
  </ds:schemaRefs>
</ds:datastoreItem>
</file>

<file path=customXml/itemProps2.xml><?xml version="1.0" encoding="utf-8"?>
<ds:datastoreItem xmlns:ds="http://schemas.openxmlformats.org/officeDocument/2006/customXml" ds:itemID="{30AC4E82-BFB4-4A26-837F-B818C79A956A}">
  <ds:schemaRefs>
    <ds:schemaRef ds:uri="112b3ed3-6cb6-4524-af0a-33e0546dafc2"/>
    <ds:schemaRef ds:uri="fa6c27e5-2960-4c71-81aa-383a710c0b6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5F3AE54-E525-407A-9473-4F14C43EA8FD}">
  <ds:schemaRefs>
    <ds:schemaRef ds:uri="112b3ed3-6cb6-4524-af0a-33e0546dafc2"/>
    <ds:schemaRef ds:uri="fa6c27e5-2960-4c71-81aa-383a710c0b6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5416</Words>
  <Application>Microsoft Office PowerPoint</Application>
  <PresentationFormat>Widescreen</PresentationFormat>
  <Paragraphs>556</Paragraphs>
  <Slides>56</Slides>
  <Notes>18</Notes>
  <HiddenSlides>0</HiddenSlides>
  <MMClips>4</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56</vt:i4>
      </vt:variant>
    </vt:vector>
  </HeadingPairs>
  <TitlesOfParts>
    <vt:vector size="69" baseType="lpstr">
      <vt:lpstr>Aptos</vt:lpstr>
      <vt:lpstr>Aptos Display</vt:lpstr>
      <vt:lpstr>Arial</vt:lpstr>
      <vt:lpstr>Arial Black</vt:lpstr>
      <vt:lpstr>Calibri</vt:lpstr>
      <vt:lpstr>Courier New</vt:lpstr>
      <vt:lpstr>Myriad Pro</vt:lpstr>
      <vt:lpstr>Times New Roman</vt:lpstr>
      <vt:lpstr>2_nTIDE Lunch and Learn PPT Template</vt:lpstr>
      <vt:lpstr>Custom Design</vt:lpstr>
      <vt:lpstr>2_nTIDE Lunch and Learn PPT Template</vt:lpstr>
      <vt:lpstr>3_nTIDE Lunch and Learn PPT Template</vt:lpstr>
      <vt:lpstr>Office Theme</vt:lpstr>
      <vt:lpstr>nTIDE Lunch &amp; Learn Webinar Series</vt:lpstr>
      <vt:lpstr>nTIDE Lunch &amp; Learn Webinar Series</vt:lpstr>
      <vt:lpstr>Up Front Matters</vt:lpstr>
      <vt:lpstr>Up Front Matters – Contact Info</vt:lpstr>
      <vt:lpstr>Welcome to the nTIDE Lunch &amp; Learn</vt:lpstr>
      <vt:lpstr>Today’s Session: Reshaping Academia, Expanding Opportunity: Disability Studies as a Pathway to Employment and Social Change</vt:lpstr>
      <vt:lpstr>Part 1: The nTIDE Report</vt:lpstr>
      <vt:lpstr>The Monthly nTIDE Report</vt:lpstr>
      <vt:lpstr>Source of the Data</vt:lpstr>
      <vt:lpstr>The Numbers</vt:lpstr>
      <vt:lpstr>Employment-  to-Population  Ratio:     </vt:lpstr>
      <vt:lpstr>Employment-  to-Population  Ratio:  June   </vt:lpstr>
      <vt:lpstr>Employment-  to-Population  Ratio:  July   </vt:lpstr>
      <vt:lpstr>Labor Force Participation Rate:  </vt:lpstr>
      <vt:lpstr>Labor Force Participation Rate:  June</vt:lpstr>
      <vt:lpstr>Labor Force Participation Rate:  July</vt:lpstr>
      <vt:lpstr>Part 2 nTIDE News</vt:lpstr>
      <vt:lpstr>FY27 Appropriations</vt:lpstr>
      <vt:lpstr>FY27 Appropriations Cont.</vt:lpstr>
      <vt:lpstr>Department of Education</vt:lpstr>
      <vt:lpstr>HeadStart</vt:lpstr>
      <vt:lpstr>DOJ and Olmstead</vt:lpstr>
      <vt:lpstr>Community Transition Trainers: Living Independently With Disabilities</vt:lpstr>
      <vt:lpstr>CEDC Access for All: Building Digital and Document Accessibility Skills</vt:lpstr>
      <vt:lpstr>Part 3: Guest Speakers </vt:lpstr>
      <vt:lpstr>Rutgers University-New Brunswick  Disability-related  Academic Programs</vt:lpstr>
      <vt:lpstr>Who we are:</vt:lpstr>
      <vt:lpstr>The Disability Studies Minor  (2015-present)</vt:lpstr>
      <vt:lpstr>Models for Disability Studies academic programs</vt:lpstr>
      <vt:lpstr>Analysis and Development of Curriculum</vt:lpstr>
      <vt:lpstr>Curriculum Template development</vt:lpstr>
      <vt:lpstr>Link to Rutgers-New Brunswick Disability Studies Minor web page</vt:lpstr>
      <vt:lpstr>Curriculum Template development (cont’d.)</vt:lpstr>
      <vt:lpstr>Administrative approval process</vt:lpstr>
      <vt:lpstr>Administrative approval process (cont’d.)</vt:lpstr>
      <vt:lpstr>Approval achieved</vt:lpstr>
      <vt:lpstr>Current enrollment projections</vt:lpstr>
      <vt:lpstr>Addenda #1: List of Working Group members</vt:lpstr>
      <vt:lpstr> Addenda 2: Prospective Job opportunities</vt:lpstr>
      <vt:lpstr>Mason Gross Integrated Dance Collaboratory</vt:lpstr>
      <vt:lpstr>LEGACY Oral History Program samples</vt:lpstr>
      <vt:lpstr>Rutgers-based Arts and Disability Programs</vt:lpstr>
      <vt:lpstr>Dance for Parkinson’s disease program  (2015-present) </vt:lpstr>
      <vt:lpstr>Integrated Dance Collaboratory  (2021-present)</vt:lpstr>
      <vt:lpstr>Community Dance for Neurodivergent populations</vt:lpstr>
      <vt:lpstr>Short-term artist and scholar residencies</vt:lpstr>
      <vt:lpstr>CHOREO LAB residencies for disabled choreographers</vt:lpstr>
      <vt:lpstr>Academic courses and program development</vt:lpstr>
      <vt:lpstr>Scientific Study: A Dance-based Digital Game for Neurodivergent Populations</vt:lpstr>
      <vt:lpstr>Integrated Dance Collaboratory Funding</vt:lpstr>
      <vt:lpstr>Link to Mason Gross School of the Arts Integrated Dance Collaboratory</vt:lpstr>
      <vt:lpstr>Link to IDC’s Community Dance Programs (scroll down for info…)</vt:lpstr>
      <vt:lpstr>Contacting us:</vt:lpstr>
      <vt:lpstr>Thank You!</vt:lpstr>
      <vt:lpstr>Bye!</vt:lpstr>
      <vt:lpstr>Employment-  to-Population  Ratio:  Comparing:  nTIDE (Ages 16-64)  AnnRpt (Ages 18-64)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nTIDE Lunch &amp; Learn August 2023</dc:title>
  <dc:creator>Andrew Houtenville</dc:creator>
  <cp:lastModifiedBy>Amy Chamberlain</cp:lastModifiedBy>
  <cp:revision>1</cp:revision>
  <dcterms:created xsi:type="dcterms:W3CDTF">2020-10-02T13:45:56Z</dcterms:created>
  <dcterms:modified xsi:type="dcterms:W3CDTF">2026-08-10T13:33:42Z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0x0101002C8EE345695F3F49944A214EF168EE9D</vt:lpwstr>
  </property>
  <property fmtid="{D5CDD505-2E9C-101B-9397-08002B2CF9AE}" pid="3" name="MediaServiceImageTags">
    <vt:lpwstr/>
  </property>
</Properties>
</file>