
<file path=[Content_Types].xml><?xml version="1.0" encoding="utf-8"?>
<Types xmlns="http://schemas.openxmlformats.org/package/2006/content-types">
  <Default Extension="gif" ContentType="image/gif"/>
  <Default Extension="jpeg" ContentType="image/jpeg"/>
  <Default Extension="m4a" ContentType="audio/mp4"/>
  <Default Extension="png" ContentType="image/png"/>
  <Default Extension="rels" ContentType="application/vnd.openxmlformats-package.relationships+xml"/>
  <Default Extension="svg" ContentType="image/svg+xml"/>
  <Default Extension="vtt" ContentType="text/vt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357" r:id="rId4"/>
    <p:sldMasterId id="2147486493" r:id="rId5"/>
    <p:sldMasterId id="2147486513" r:id="rId6"/>
  </p:sldMasterIdLst>
  <p:notesMasterIdLst>
    <p:notesMasterId r:id="rId57"/>
  </p:notesMasterIdLst>
  <p:handoutMasterIdLst>
    <p:handoutMasterId r:id="rId58"/>
  </p:handoutMasterIdLst>
  <p:sldIdLst>
    <p:sldId id="12466" r:id="rId7"/>
    <p:sldId id="12467" r:id="rId8"/>
    <p:sldId id="12486" r:id="rId9"/>
    <p:sldId id="260" r:id="rId10"/>
    <p:sldId id="12469" r:id="rId11"/>
    <p:sldId id="12470" r:id="rId12"/>
    <p:sldId id="12471" r:id="rId13"/>
    <p:sldId id="12472" r:id="rId14"/>
    <p:sldId id="12473" r:id="rId15"/>
    <p:sldId id="12475" r:id="rId16"/>
    <p:sldId id="12501" r:id="rId17"/>
    <p:sldId id="12477" r:id="rId18"/>
    <p:sldId id="12478" r:id="rId19"/>
    <p:sldId id="12476" r:id="rId20"/>
    <p:sldId id="12499" r:id="rId21"/>
    <p:sldId id="12500" r:id="rId22"/>
    <p:sldId id="306" r:id="rId23"/>
    <p:sldId id="307" r:id="rId24"/>
    <p:sldId id="313" r:id="rId25"/>
    <p:sldId id="12521" r:id="rId26"/>
    <p:sldId id="317" r:id="rId27"/>
    <p:sldId id="12522" r:id="rId28"/>
    <p:sldId id="315" r:id="rId29"/>
    <p:sldId id="12520" r:id="rId30"/>
    <p:sldId id="384" r:id="rId31"/>
    <p:sldId id="401" r:id="rId32"/>
    <p:sldId id="303" r:id="rId33"/>
    <p:sldId id="402" r:id="rId34"/>
    <p:sldId id="256" r:id="rId35"/>
    <p:sldId id="356" r:id="rId36"/>
    <p:sldId id="357" r:id="rId37"/>
    <p:sldId id="379" r:id="rId38"/>
    <p:sldId id="310" r:id="rId39"/>
    <p:sldId id="381" r:id="rId40"/>
    <p:sldId id="400" r:id="rId41"/>
    <p:sldId id="386" r:id="rId42"/>
    <p:sldId id="309" r:id="rId43"/>
    <p:sldId id="387" r:id="rId44"/>
    <p:sldId id="388" r:id="rId45"/>
    <p:sldId id="389" r:id="rId46"/>
    <p:sldId id="390" r:id="rId47"/>
    <p:sldId id="267" r:id="rId48"/>
    <p:sldId id="268" r:id="rId49"/>
    <p:sldId id="398" r:id="rId50"/>
    <p:sldId id="399" r:id="rId51"/>
    <p:sldId id="308" r:id="rId52"/>
    <p:sldId id="397" r:id="rId53"/>
    <p:sldId id="12523" r:id="rId54"/>
    <p:sldId id="12481" r:id="rId55"/>
    <p:sldId id="12485" r:id="rId56"/>
  </p:sldIdLst>
  <p:sldSz cx="12192000" cy="6858000"/>
  <p:notesSz cx="6858000" cy="9144000"/>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040D3340-EBA1-996B-467A-3146066DDEC8}" name="Patricia Gill" initials="PG" userId="S::pgill@nraef.org::0d30f453-0c07-4f86-90dd-c00d1da0e9a9" providerId="AD"/>
  <p188:author id="{1CF3A765-B134-D605-BF31-E11FD5F2120C}" name="Jennifer Casey" initials="JC" userId="S::jcasey@nraef.org::505fc7fd-3e62-4d32-9f8c-9634247293db" providerId="AD"/>
  <p188:author id="{E913676E-EB6C-8354-D916-37A703A390E3}" name="Katherine Magee" initials="KM" userId="S::kmagee@nraef.org::3b25b3f2-17f5-493c-b449-988ab9abc3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enise Rozell"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591"/>
    <a:srgbClr val="007A2C"/>
    <a:srgbClr val="7DA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5F67CF-CE43-4193-A751-97CC9C18A38F}" v="2525" dt="2026-04-03T14:42:59.184"/>
    <p1510:client id="{C75F567A-52E1-4E79-ABE8-92103FCA110D}" v="4" dt="2026-04-03T16:03:36.8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handoutMaster" Target="handoutMasters/handoutMaster1.xml"/><Relationship Id="rId66"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gs" Target="tags/tag1.xml"/><Relationship Id="rId67" Type="http://schemas.microsoft.com/office/2018/10/relationships/authors" Target="author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commentAuthors" Target="commentAuthors.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ey Parent" userId="f124e6bf-4c70-4730-b6e9-849815460e2e" providerId="ADAL" clId="{190CE402-8FE2-49BF-8A4C-92A80D47BAC0}"/>
    <pc:docChg chg="undo custSel addSld delSld modSld delMainMaster modMainMaster">
      <pc:chgData name="Tracey Parent" userId="f124e6bf-4c70-4730-b6e9-849815460e2e" providerId="ADAL" clId="{190CE402-8FE2-49BF-8A4C-92A80D47BAC0}" dt="2026-04-03T16:03:36.835" v="2747" actId="6549"/>
      <pc:docMkLst>
        <pc:docMk/>
      </pc:docMkLst>
      <pc:sldChg chg="add del">
        <pc:chgData name="Tracey Parent" userId="f124e6bf-4c70-4730-b6e9-849815460e2e" providerId="ADAL" clId="{190CE402-8FE2-49BF-8A4C-92A80D47BAC0}" dt="2026-04-02T15:32:25.699" v="2723"/>
        <pc:sldMkLst>
          <pc:docMk/>
          <pc:sldMk cId="0" sldId="256"/>
        </pc:sldMkLst>
      </pc:sldChg>
      <pc:sldChg chg="add del">
        <pc:chgData name="Tracey Parent" userId="f124e6bf-4c70-4730-b6e9-849815460e2e" providerId="ADAL" clId="{190CE402-8FE2-49BF-8A4C-92A80D47BAC0}" dt="2026-04-02T15:32:25.699" v="2723"/>
        <pc:sldMkLst>
          <pc:docMk/>
          <pc:sldMk cId="1018303821" sldId="267"/>
        </pc:sldMkLst>
      </pc:sldChg>
      <pc:sldChg chg="add del">
        <pc:chgData name="Tracey Parent" userId="f124e6bf-4c70-4730-b6e9-849815460e2e" providerId="ADAL" clId="{190CE402-8FE2-49BF-8A4C-92A80D47BAC0}" dt="2026-04-02T15:32:25.699" v="2723"/>
        <pc:sldMkLst>
          <pc:docMk/>
          <pc:sldMk cId="3026236997" sldId="268"/>
        </pc:sldMkLst>
      </pc:sldChg>
      <pc:sldChg chg="modSp add del mod">
        <pc:chgData name="Tracey Parent" userId="f124e6bf-4c70-4730-b6e9-849815460e2e" providerId="ADAL" clId="{190CE402-8FE2-49BF-8A4C-92A80D47BAC0}" dt="2026-04-02T15:34:53.422" v="2740" actId="113"/>
        <pc:sldMkLst>
          <pc:docMk/>
          <pc:sldMk cId="4225382597" sldId="303"/>
        </pc:sldMkLst>
        <pc:spChg chg="mod">
          <ac:chgData name="Tracey Parent" userId="f124e6bf-4c70-4730-b6e9-849815460e2e" providerId="ADAL" clId="{190CE402-8FE2-49BF-8A4C-92A80D47BAC0}" dt="2026-04-02T15:34:53.422" v="2740" actId="113"/>
          <ac:spMkLst>
            <pc:docMk/>
            <pc:sldMk cId="4225382597" sldId="303"/>
            <ac:spMk id="2" creationId="{A190BF9F-E0EB-50F0-C82A-CAAC91045613}"/>
          </ac:spMkLst>
        </pc:spChg>
      </pc:sldChg>
      <pc:sldChg chg="modSp mod">
        <pc:chgData name="Tracey Parent" userId="f124e6bf-4c70-4730-b6e9-849815460e2e" providerId="ADAL" clId="{190CE402-8FE2-49BF-8A4C-92A80D47BAC0}" dt="2026-04-02T12:47:23.605" v="2596" actId="20577"/>
        <pc:sldMkLst>
          <pc:docMk/>
          <pc:sldMk cId="1689347815" sldId="306"/>
        </pc:sldMkLst>
        <pc:spChg chg="mod">
          <ac:chgData name="Tracey Parent" userId="f124e6bf-4c70-4730-b6e9-849815460e2e" providerId="ADAL" clId="{190CE402-8FE2-49BF-8A4C-92A80D47BAC0}" dt="2026-04-02T12:47:23.605" v="2596" actId="20577"/>
          <ac:spMkLst>
            <pc:docMk/>
            <pc:sldMk cId="1689347815" sldId="306"/>
            <ac:spMk id="3" creationId="{1D2C0D17-90E5-46CA-A3B3-F7B25CB53808}"/>
          </ac:spMkLst>
        </pc:spChg>
      </pc:sldChg>
      <pc:sldChg chg="add del">
        <pc:chgData name="Tracey Parent" userId="f124e6bf-4c70-4730-b6e9-849815460e2e" providerId="ADAL" clId="{190CE402-8FE2-49BF-8A4C-92A80D47BAC0}" dt="2026-04-03T12:52:23.735" v="2746"/>
        <pc:sldMkLst>
          <pc:docMk/>
          <pc:sldMk cId="3907300640" sldId="307"/>
        </pc:sldMkLst>
      </pc:sldChg>
      <pc:sldChg chg="add del">
        <pc:chgData name="Tracey Parent" userId="f124e6bf-4c70-4730-b6e9-849815460e2e" providerId="ADAL" clId="{190CE402-8FE2-49BF-8A4C-92A80D47BAC0}" dt="2026-04-02T15:32:25.699" v="2723"/>
        <pc:sldMkLst>
          <pc:docMk/>
          <pc:sldMk cId="2424099501" sldId="308"/>
        </pc:sldMkLst>
      </pc:sldChg>
      <pc:sldChg chg="modSp add del mod">
        <pc:chgData name="Tracey Parent" userId="f124e6bf-4c70-4730-b6e9-849815460e2e" providerId="ADAL" clId="{190CE402-8FE2-49BF-8A4C-92A80D47BAC0}" dt="2026-04-02T12:47:38.341" v="2597" actId="47"/>
        <pc:sldMkLst>
          <pc:docMk/>
          <pc:sldMk cId="3149774465" sldId="308"/>
        </pc:sldMkLst>
      </pc:sldChg>
      <pc:sldChg chg="modSp add del mod">
        <pc:chgData name="Tracey Parent" userId="f124e6bf-4c70-4730-b6e9-849815460e2e" providerId="ADAL" clId="{190CE402-8FE2-49BF-8A4C-92A80D47BAC0}" dt="2026-04-02T15:33:45.054" v="2733" actId="113"/>
        <pc:sldMkLst>
          <pc:docMk/>
          <pc:sldMk cId="2055690263" sldId="309"/>
        </pc:sldMkLst>
        <pc:spChg chg="mod">
          <ac:chgData name="Tracey Parent" userId="f124e6bf-4c70-4730-b6e9-849815460e2e" providerId="ADAL" clId="{190CE402-8FE2-49BF-8A4C-92A80D47BAC0}" dt="2026-04-02T15:33:45.054" v="2733" actId="113"/>
          <ac:spMkLst>
            <pc:docMk/>
            <pc:sldMk cId="2055690263" sldId="309"/>
            <ac:spMk id="24" creationId="{CFCBE63E-2897-E1A3-FE90-94A851832950}"/>
          </ac:spMkLst>
        </pc:spChg>
      </pc:sldChg>
      <pc:sldChg chg="add del">
        <pc:chgData name="Tracey Parent" userId="f124e6bf-4c70-4730-b6e9-849815460e2e" providerId="ADAL" clId="{190CE402-8FE2-49BF-8A4C-92A80D47BAC0}" dt="2026-04-02T12:47:38.341" v="2597" actId="47"/>
        <pc:sldMkLst>
          <pc:docMk/>
          <pc:sldMk cId="70065318" sldId="310"/>
        </pc:sldMkLst>
      </pc:sldChg>
      <pc:sldChg chg="modSp add del mod">
        <pc:chgData name="Tracey Parent" userId="f124e6bf-4c70-4730-b6e9-849815460e2e" providerId="ADAL" clId="{190CE402-8FE2-49BF-8A4C-92A80D47BAC0}" dt="2026-04-02T15:34:11.190" v="2735" actId="113"/>
        <pc:sldMkLst>
          <pc:docMk/>
          <pc:sldMk cId="118479971" sldId="310"/>
        </pc:sldMkLst>
        <pc:spChg chg="mod">
          <ac:chgData name="Tracey Parent" userId="f124e6bf-4c70-4730-b6e9-849815460e2e" providerId="ADAL" clId="{190CE402-8FE2-49BF-8A4C-92A80D47BAC0}" dt="2026-04-02T15:34:11.190" v="2735" actId="113"/>
          <ac:spMkLst>
            <pc:docMk/>
            <pc:sldMk cId="118479971" sldId="310"/>
            <ac:spMk id="2" creationId="{EA8633C3-5B91-E230-3F81-8A33DEBC2AF4}"/>
          </ac:spMkLst>
        </pc:spChg>
        <pc:spChg chg="mod">
          <ac:chgData name="Tracey Parent" userId="f124e6bf-4c70-4730-b6e9-849815460e2e" providerId="ADAL" clId="{190CE402-8FE2-49BF-8A4C-92A80D47BAC0}" dt="2026-04-02T15:32:55.076" v="2727" actId="27636"/>
          <ac:spMkLst>
            <pc:docMk/>
            <pc:sldMk cId="118479971" sldId="310"/>
            <ac:spMk id="12" creationId="{52BEC163-BADB-6732-2E6E-EFDC79B1E5C6}"/>
          </ac:spMkLst>
        </pc:spChg>
      </pc:sldChg>
      <pc:sldChg chg="add del">
        <pc:chgData name="Tracey Parent" userId="f124e6bf-4c70-4730-b6e9-849815460e2e" providerId="ADAL" clId="{190CE402-8FE2-49BF-8A4C-92A80D47BAC0}" dt="2026-04-03T12:52:23.735" v="2746"/>
        <pc:sldMkLst>
          <pc:docMk/>
          <pc:sldMk cId="3863218999" sldId="313"/>
        </pc:sldMkLst>
      </pc:sldChg>
      <pc:sldChg chg="add">
        <pc:chgData name="Tracey Parent" userId="f124e6bf-4c70-4730-b6e9-849815460e2e" providerId="ADAL" clId="{190CE402-8FE2-49BF-8A4C-92A80D47BAC0}" dt="2026-04-03T12:52:23.735" v="2746"/>
        <pc:sldMkLst>
          <pc:docMk/>
          <pc:sldMk cId="229424497" sldId="315"/>
        </pc:sldMkLst>
      </pc:sldChg>
      <pc:sldChg chg="add">
        <pc:chgData name="Tracey Parent" userId="f124e6bf-4c70-4730-b6e9-849815460e2e" providerId="ADAL" clId="{190CE402-8FE2-49BF-8A4C-92A80D47BAC0}" dt="2026-04-03T12:52:23.735" v="2746"/>
        <pc:sldMkLst>
          <pc:docMk/>
          <pc:sldMk cId="2831606679" sldId="317"/>
        </pc:sldMkLst>
      </pc:sldChg>
      <pc:sldChg chg="add del">
        <pc:chgData name="Tracey Parent" userId="f124e6bf-4c70-4730-b6e9-849815460e2e" providerId="ADAL" clId="{190CE402-8FE2-49BF-8A4C-92A80D47BAC0}" dt="2026-04-02T12:47:38.341" v="2597" actId="47"/>
        <pc:sldMkLst>
          <pc:docMk/>
          <pc:sldMk cId="1641058356" sldId="319"/>
        </pc:sldMkLst>
      </pc:sldChg>
      <pc:sldChg chg="add del">
        <pc:chgData name="Tracey Parent" userId="f124e6bf-4c70-4730-b6e9-849815460e2e" providerId="ADAL" clId="{190CE402-8FE2-49BF-8A4C-92A80D47BAC0}" dt="2026-04-02T12:47:38.341" v="2597" actId="47"/>
        <pc:sldMkLst>
          <pc:docMk/>
          <pc:sldMk cId="434577191" sldId="320"/>
        </pc:sldMkLst>
      </pc:sldChg>
      <pc:sldChg chg="modSp add del mod">
        <pc:chgData name="Tracey Parent" userId="f124e6bf-4c70-4730-b6e9-849815460e2e" providerId="ADAL" clId="{190CE402-8FE2-49BF-8A4C-92A80D47BAC0}" dt="2026-04-02T15:34:35.352" v="2738" actId="113"/>
        <pc:sldMkLst>
          <pc:docMk/>
          <pc:sldMk cId="3171701653" sldId="356"/>
        </pc:sldMkLst>
        <pc:spChg chg="mod">
          <ac:chgData name="Tracey Parent" userId="f124e6bf-4c70-4730-b6e9-849815460e2e" providerId="ADAL" clId="{190CE402-8FE2-49BF-8A4C-92A80D47BAC0}" dt="2026-04-02T15:34:35.352" v="2738" actId="113"/>
          <ac:spMkLst>
            <pc:docMk/>
            <pc:sldMk cId="3171701653" sldId="356"/>
            <ac:spMk id="4" creationId="{2DDC5F4D-416B-20D5-D488-765903075A0C}"/>
          </ac:spMkLst>
        </pc:spChg>
      </pc:sldChg>
      <pc:sldChg chg="modSp add del mod">
        <pc:chgData name="Tracey Parent" userId="f124e6bf-4c70-4730-b6e9-849815460e2e" providerId="ADAL" clId="{190CE402-8FE2-49BF-8A4C-92A80D47BAC0}" dt="2026-04-02T15:34:28.193" v="2737" actId="113"/>
        <pc:sldMkLst>
          <pc:docMk/>
          <pc:sldMk cId="4122844550" sldId="357"/>
        </pc:sldMkLst>
        <pc:spChg chg="mod">
          <ac:chgData name="Tracey Parent" userId="f124e6bf-4c70-4730-b6e9-849815460e2e" providerId="ADAL" clId="{190CE402-8FE2-49BF-8A4C-92A80D47BAC0}" dt="2026-04-02T15:34:28.193" v="2737" actId="113"/>
          <ac:spMkLst>
            <pc:docMk/>
            <pc:sldMk cId="4122844550" sldId="357"/>
            <ac:spMk id="4" creationId="{872E2CE9-0ED2-63C8-859B-CC7BC7DE2CCE}"/>
          </ac:spMkLst>
        </pc:spChg>
      </pc:sldChg>
      <pc:sldChg chg="modSp add del mod">
        <pc:chgData name="Tracey Parent" userId="f124e6bf-4c70-4730-b6e9-849815460e2e" providerId="ADAL" clId="{190CE402-8FE2-49BF-8A4C-92A80D47BAC0}" dt="2026-04-02T15:34:17.446" v="2736" actId="113"/>
        <pc:sldMkLst>
          <pc:docMk/>
          <pc:sldMk cId="2148572985" sldId="379"/>
        </pc:sldMkLst>
        <pc:spChg chg="mod">
          <ac:chgData name="Tracey Parent" userId="f124e6bf-4c70-4730-b6e9-849815460e2e" providerId="ADAL" clId="{190CE402-8FE2-49BF-8A4C-92A80D47BAC0}" dt="2026-04-02T15:34:17.446" v="2736" actId="113"/>
          <ac:spMkLst>
            <pc:docMk/>
            <pc:sldMk cId="2148572985" sldId="379"/>
            <ac:spMk id="7" creationId="{6F91E98E-578C-B8DB-7243-F739663DFFD0}"/>
          </ac:spMkLst>
        </pc:spChg>
      </pc:sldChg>
      <pc:sldChg chg="modSp add del mod">
        <pc:chgData name="Tracey Parent" userId="f124e6bf-4c70-4730-b6e9-849815460e2e" providerId="ADAL" clId="{190CE402-8FE2-49BF-8A4C-92A80D47BAC0}" dt="2026-04-02T15:34:02.702" v="2734" actId="113"/>
        <pc:sldMkLst>
          <pc:docMk/>
          <pc:sldMk cId="252115568" sldId="381"/>
        </pc:sldMkLst>
        <pc:spChg chg="mod">
          <ac:chgData name="Tracey Parent" userId="f124e6bf-4c70-4730-b6e9-849815460e2e" providerId="ADAL" clId="{190CE402-8FE2-49BF-8A4C-92A80D47BAC0}" dt="2026-04-02T15:34:02.702" v="2734" actId="113"/>
          <ac:spMkLst>
            <pc:docMk/>
            <pc:sldMk cId="252115568" sldId="381"/>
            <ac:spMk id="7" creationId="{CE65F0A9-68B0-4C12-6069-B271421BD5ED}"/>
          </ac:spMkLst>
        </pc:spChg>
      </pc:sldChg>
      <pc:sldChg chg="add del">
        <pc:chgData name="Tracey Parent" userId="f124e6bf-4c70-4730-b6e9-849815460e2e" providerId="ADAL" clId="{190CE402-8FE2-49BF-8A4C-92A80D47BAC0}" dt="2026-04-02T15:32:25.699" v="2723"/>
        <pc:sldMkLst>
          <pc:docMk/>
          <pc:sldMk cId="1565298981" sldId="384"/>
        </pc:sldMkLst>
      </pc:sldChg>
      <pc:sldChg chg="add del">
        <pc:chgData name="Tracey Parent" userId="f124e6bf-4c70-4730-b6e9-849815460e2e" providerId="ADAL" clId="{190CE402-8FE2-49BF-8A4C-92A80D47BAC0}" dt="2026-04-02T15:32:11.606" v="2722" actId="47"/>
        <pc:sldMkLst>
          <pc:docMk/>
          <pc:sldMk cId="3577150949" sldId="385"/>
        </pc:sldMkLst>
      </pc:sldChg>
      <pc:sldChg chg="modSp add del mod">
        <pc:chgData name="Tracey Parent" userId="f124e6bf-4c70-4730-b6e9-849815460e2e" providerId="ADAL" clId="{190CE402-8FE2-49BF-8A4C-92A80D47BAC0}" dt="2026-04-02T15:33:29.090" v="2732" actId="20577"/>
        <pc:sldMkLst>
          <pc:docMk/>
          <pc:sldMk cId="2041421846" sldId="386"/>
        </pc:sldMkLst>
        <pc:spChg chg="mod">
          <ac:chgData name="Tracey Parent" userId="f124e6bf-4c70-4730-b6e9-849815460e2e" providerId="ADAL" clId="{190CE402-8FE2-49BF-8A4C-92A80D47BAC0}" dt="2026-04-02T15:33:29.090" v="2732" actId="20577"/>
          <ac:spMkLst>
            <pc:docMk/>
            <pc:sldMk cId="2041421846" sldId="386"/>
            <ac:spMk id="4" creationId="{F4FA3847-9596-CA48-0886-82BBF188D80C}"/>
          </ac:spMkLst>
        </pc:spChg>
      </pc:sldChg>
      <pc:sldChg chg="modSp add del mod">
        <pc:chgData name="Tracey Parent" userId="f124e6bf-4c70-4730-b6e9-849815460e2e" providerId="ADAL" clId="{190CE402-8FE2-49BF-8A4C-92A80D47BAC0}" dt="2026-04-02T15:35:31.741" v="2744" actId="113"/>
        <pc:sldMkLst>
          <pc:docMk/>
          <pc:sldMk cId="3785619084" sldId="387"/>
        </pc:sldMkLst>
        <pc:spChg chg="mod">
          <ac:chgData name="Tracey Parent" userId="f124e6bf-4c70-4730-b6e9-849815460e2e" providerId="ADAL" clId="{190CE402-8FE2-49BF-8A4C-92A80D47BAC0}" dt="2026-04-02T15:32:54.966" v="2724" actId="207"/>
          <ac:spMkLst>
            <pc:docMk/>
            <pc:sldMk cId="3785619084" sldId="387"/>
            <ac:spMk id="2" creationId="{1FDF7B84-AD22-0399-76E2-B0A4C4A8E4D0}"/>
          </ac:spMkLst>
        </pc:spChg>
        <pc:spChg chg="mod">
          <ac:chgData name="Tracey Parent" userId="f124e6bf-4c70-4730-b6e9-849815460e2e" providerId="ADAL" clId="{190CE402-8FE2-49BF-8A4C-92A80D47BAC0}" dt="2026-04-02T15:32:54.966" v="2724" actId="207"/>
          <ac:spMkLst>
            <pc:docMk/>
            <pc:sldMk cId="3785619084" sldId="387"/>
            <ac:spMk id="3" creationId="{5B6D5881-58EB-CD4C-11B4-E27AFE185926}"/>
          </ac:spMkLst>
        </pc:spChg>
        <pc:spChg chg="mod">
          <ac:chgData name="Tracey Parent" userId="f124e6bf-4c70-4730-b6e9-849815460e2e" providerId="ADAL" clId="{190CE402-8FE2-49BF-8A4C-92A80D47BAC0}" dt="2026-04-02T15:35:31.741" v="2744" actId="113"/>
          <ac:spMkLst>
            <pc:docMk/>
            <pc:sldMk cId="3785619084" sldId="387"/>
            <ac:spMk id="24" creationId="{4071D048-898E-221D-270C-6A29999C805C}"/>
          </ac:spMkLst>
        </pc:spChg>
      </pc:sldChg>
      <pc:sldChg chg="add del">
        <pc:chgData name="Tracey Parent" userId="f124e6bf-4c70-4730-b6e9-849815460e2e" providerId="ADAL" clId="{190CE402-8FE2-49BF-8A4C-92A80D47BAC0}" dt="2026-04-02T15:32:25.699" v="2723"/>
        <pc:sldMkLst>
          <pc:docMk/>
          <pc:sldMk cId="3607410809" sldId="388"/>
        </pc:sldMkLst>
      </pc:sldChg>
      <pc:sldChg chg="add del">
        <pc:chgData name="Tracey Parent" userId="f124e6bf-4c70-4730-b6e9-849815460e2e" providerId="ADAL" clId="{190CE402-8FE2-49BF-8A4C-92A80D47BAC0}" dt="2026-04-02T15:32:25.699" v="2723"/>
        <pc:sldMkLst>
          <pc:docMk/>
          <pc:sldMk cId="1927418968" sldId="389"/>
        </pc:sldMkLst>
      </pc:sldChg>
      <pc:sldChg chg="add del">
        <pc:chgData name="Tracey Parent" userId="f124e6bf-4c70-4730-b6e9-849815460e2e" providerId="ADAL" clId="{190CE402-8FE2-49BF-8A4C-92A80D47BAC0}" dt="2026-04-02T15:32:25.699" v="2723"/>
        <pc:sldMkLst>
          <pc:docMk/>
          <pc:sldMk cId="3229107757" sldId="390"/>
        </pc:sldMkLst>
      </pc:sldChg>
      <pc:sldChg chg="add del">
        <pc:chgData name="Tracey Parent" userId="f124e6bf-4c70-4730-b6e9-849815460e2e" providerId="ADAL" clId="{190CE402-8FE2-49BF-8A4C-92A80D47BAC0}" dt="2026-04-02T15:32:25.699" v="2723"/>
        <pc:sldMkLst>
          <pc:docMk/>
          <pc:sldMk cId="787639376" sldId="397"/>
        </pc:sldMkLst>
      </pc:sldChg>
      <pc:sldChg chg="add del">
        <pc:chgData name="Tracey Parent" userId="f124e6bf-4c70-4730-b6e9-849815460e2e" providerId="ADAL" clId="{190CE402-8FE2-49BF-8A4C-92A80D47BAC0}" dt="2026-04-02T15:32:25.699" v="2723"/>
        <pc:sldMkLst>
          <pc:docMk/>
          <pc:sldMk cId="2579281573" sldId="398"/>
        </pc:sldMkLst>
      </pc:sldChg>
      <pc:sldChg chg="modSp add del mod">
        <pc:chgData name="Tracey Parent" userId="f124e6bf-4c70-4730-b6e9-849815460e2e" providerId="ADAL" clId="{190CE402-8FE2-49BF-8A4C-92A80D47BAC0}" dt="2026-04-02T15:36:00.898" v="2745" actId="113"/>
        <pc:sldMkLst>
          <pc:docMk/>
          <pc:sldMk cId="1180895788" sldId="399"/>
        </pc:sldMkLst>
        <pc:spChg chg="mod">
          <ac:chgData name="Tracey Parent" userId="f124e6bf-4c70-4730-b6e9-849815460e2e" providerId="ADAL" clId="{190CE402-8FE2-49BF-8A4C-92A80D47BAC0}" dt="2026-04-02T15:36:00.898" v="2745" actId="113"/>
          <ac:spMkLst>
            <pc:docMk/>
            <pc:sldMk cId="1180895788" sldId="399"/>
            <ac:spMk id="2" creationId="{C5B00C76-F617-C32B-3850-B3F8A9945F25}"/>
          </ac:spMkLst>
        </pc:spChg>
      </pc:sldChg>
      <pc:sldChg chg="add del">
        <pc:chgData name="Tracey Parent" userId="f124e6bf-4c70-4730-b6e9-849815460e2e" providerId="ADAL" clId="{190CE402-8FE2-49BF-8A4C-92A80D47BAC0}" dt="2026-04-02T15:32:25.699" v="2723"/>
        <pc:sldMkLst>
          <pc:docMk/>
          <pc:sldMk cId="570511819" sldId="400"/>
        </pc:sldMkLst>
      </pc:sldChg>
      <pc:sldChg chg="modSp add del mod">
        <pc:chgData name="Tracey Parent" userId="f124e6bf-4c70-4730-b6e9-849815460e2e" providerId="ADAL" clId="{190CE402-8FE2-49BF-8A4C-92A80D47BAC0}" dt="2026-04-02T15:35:09.157" v="2743" actId="113"/>
        <pc:sldMkLst>
          <pc:docMk/>
          <pc:sldMk cId="2860199859" sldId="401"/>
        </pc:sldMkLst>
        <pc:spChg chg="mod">
          <ac:chgData name="Tracey Parent" userId="f124e6bf-4c70-4730-b6e9-849815460e2e" providerId="ADAL" clId="{190CE402-8FE2-49BF-8A4C-92A80D47BAC0}" dt="2026-04-02T15:32:55.060" v="2725" actId="27636"/>
          <ac:spMkLst>
            <pc:docMk/>
            <pc:sldMk cId="2860199859" sldId="401"/>
            <ac:spMk id="2" creationId="{D3C8D2CA-C6EA-BA5D-EDFC-DF3618B7C925}"/>
          </ac:spMkLst>
        </pc:spChg>
        <pc:spChg chg="mod">
          <ac:chgData name="Tracey Parent" userId="f124e6bf-4c70-4730-b6e9-849815460e2e" providerId="ADAL" clId="{190CE402-8FE2-49BF-8A4C-92A80D47BAC0}" dt="2026-04-02T15:35:09.157" v="2743" actId="113"/>
          <ac:spMkLst>
            <pc:docMk/>
            <pc:sldMk cId="2860199859" sldId="401"/>
            <ac:spMk id="8" creationId="{F04D3455-2E96-3ED4-0DFC-8B561070EA20}"/>
          </ac:spMkLst>
        </pc:spChg>
      </pc:sldChg>
      <pc:sldChg chg="modSp add mod">
        <pc:chgData name="Tracey Parent" userId="f124e6bf-4c70-4730-b6e9-849815460e2e" providerId="ADAL" clId="{190CE402-8FE2-49BF-8A4C-92A80D47BAC0}" dt="2026-04-02T15:34:58.475" v="2742" actId="20577"/>
        <pc:sldMkLst>
          <pc:docMk/>
          <pc:sldMk cId="1911988553" sldId="402"/>
        </pc:sldMkLst>
        <pc:spChg chg="mod">
          <ac:chgData name="Tracey Parent" userId="f124e6bf-4c70-4730-b6e9-849815460e2e" providerId="ADAL" clId="{190CE402-8FE2-49BF-8A4C-92A80D47BAC0}" dt="2026-04-02T15:34:58.475" v="2742" actId="20577"/>
          <ac:spMkLst>
            <pc:docMk/>
            <pc:sldMk cId="1911988553" sldId="402"/>
            <ac:spMk id="2" creationId="{3516C60C-6F32-8D90-3138-B8C0B6AD63B1}"/>
          </ac:spMkLst>
        </pc:spChg>
      </pc:sldChg>
      <pc:sldChg chg="modSp mod">
        <pc:chgData name="Tracey Parent" userId="f124e6bf-4c70-4730-b6e9-849815460e2e" providerId="ADAL" clId="{190CE402-8FE2-49BF-8A4C-92A80D47BAC0}" dt="2026-04-02T12:45:22.301" v="2438" actId="20577"/>
        <pc:sldMkLst>
          <pc:docMk/>
          <pc:sldMk cId="1210314853" sldId="12466"/>
        </pc:sldMkLst>
        <pc:spChg chg="mod">
          <ac:chgData name="Tracey Parent" userId="f124e6bf-4c70-4730-b6e9-849815460e2e" providerId="ADAL" clId="{190CE402-8FE2-49BF-8A4C-92A80D47BAC0}" dt="2026-04-02T12:45:22.301" v="2438" actId="20577"/>
          <ac:spMkLst>
            <pc:docMk/>
            <pc:sldMk cId="1210314853" sldId="12466"/>
            <ac:spMk id="3" creationId="{514675EA-F78D-48A7-B127-E5D3889F7E0D}"/>
          </ac:spMkLst>
        </pc:spChg>
      </pc:sldChg>
      <pc:sldChg chg="modSp mod">
        <pc:chgData name="Tracey Parent" userId="f124e6bf-4c70-4730-b6e9-849815460e2e" providerId="ADAL" clId="{190CE402-8FE2-49BF-8A4C-92A80D47BAC0}" dt="2026-04-02T12:45:36.376" v="2454" actId="20577"/>
        <pc:sldMkLst>
          <pc:docMk/>
          <pc:sldMk cId="972148777" sldId="12467"/>
        </pc:sldMkLst>
        <pc:spChg chg="mod">
          <ac:chgData name="Tracey Parent" userId="f124e6bf-4c70-4730-b6e9-849815460e2e" providerId="ADAL" clId="{190CE402-8FE2-49BF-8A4C-92A80D47BAC0}" dt="2026-04-02T12:45:36.376" v="2454" actId="20577"/>
          <ac:spMkLst>
            <pc:docMk/>
            <pc:sldMk cId="972148777" sldId="12467"/>
            <ac:spMk id="3" creationId="{514675EA-F78D-48A7-B127-E5D3889F7E0D}"/>
          </ac:spMkLst>
        </pc:spChg>
      </pc:sldChg>
      <pc:sldChg chg="modSp mod">
        <pc:chgData name="Tracey Parent" userId="f124e6bf-4c70-4730-b6e9-849815460e2e" providerId="ADAL" clId="{190CE402-8FE2-49BF-8A4C-92A80D47BAC0}" dt="2026-04-03T16:03:36.835" v="2747" actId="6549"/>
        <pc:sldMkLst>
          <pc:docMk/>
          <pc:sldMk cId="2663235087" sldId="12470"/>
        </pc:sldMkLst>
        <pc:spChg chg="mod">
          <ac:chgData name="Tracey Parent" userId="f124e6bf-4c70-4730-b6e9-849815460e2e" providerId="ADAL" clId="{190CE402-8FE2-49BF-8A4C-92A80D47BAC0}" dt="2026-04-03T16:03:36.835" v="2747" actId="6549"/>
          <ac:spMkLst>
            <pc:docMk/>
            <pc:sldMk cId="2663235087" sldId="12470"/>
            <ac:spMk id="2" creationId="{069B8CA7-1ABB-449E-840E-639A7A1C80F1}"/>
          </ac:spMkLst>
        </pc:spChg>
        <pc:spChg chg="mod">
          <ac:chgData name="Tracey Parent" userId="f124e6bf-4c70-4730-b6e9-849815460e2e" providerId="ADAL" clId="{190CE402-8FE2-49BF-8A4C-92A80D47BAC0}" dt="2026-04-02T12:46:51.583" v="2570" actId="20577"/>
          <ac:spMkLst>
            <pc:docMk/>
            <pc:sldMk cId="2663235087" sldId="12470"/>
            <ac:spMk id="3" creationId="{4B922925-3559-40AC-B514-4AFF24DE8FDB}"/>
          </ac:spMkLst>
        </pc:spChg>
      </pc:sldChg>
      <pc:sldChg chg="modSp mod">
        <pc:chgData name="Tracey Parent" userId="f124e6bf-4c70-4730-b6e9-849815460e2e" providerId="ADAL" clId="{190CE402-8FE2-49BF-8A4C-92A80D47BAC0}" dt="2026-04-02T12:49:45.369" v="2714" actId="20577"/>
        <pc:sldMkLst>
          <pc:docMk/>
          <pc:sldMk cId="3488546390" sldId="12475"/>
        </pc:sldMkLst>
        <pc:spChg chg="mod">
          <ac:chgData name="Tracey Parent" userId="f124e6bf-4c70-4730-b6e9-849815460e2e" providerId="ADAL" clId="{190CE402-8FE2-49BF-8A4C-92A80D47BAC0}" dt="2026-04-02T12:49:45.369" v="2714" actId="20577"/>
          <ac:spMkLst>
            <pc:docMk/>
            <pc:sldMk cId="3488546390" sldId="12475"/>
            <ac:spMk id="2" creationId="{BCED921B-3DF1-4162-9FD7-205D06299F16}"/>
          </ac:spMkLst>
        </pc:spChg>
        <pc:spChg chg="mod">
          <ac:chgData name="Tracey Parent" userId="f124e6bf-4c70-4730-b6e9-849815460e2e" providerId="ADAL" clId="{190CE402-8FE2-49BF-8A4C-92A80D47BAC0}" dt="2026-04-02T12:49:17.737" v="2700" actId="255"/>
          <ac:spMkLst>
            <pc:docMk/>
            <pc:sldMk cId="3488546390" sldId="12475"/>
            <ac:spMk id="3" creationId="{53E1CC08-6C74-4EE9-8526-A4845D26EE2A}"/>
          </ac:spMkLst>
        </pc:spChg>
      </pc:sldChg>
      <pc:sldChg chg="addSp delSp modSp mod">
        <pc:chgData name="Tracey Parent" userId="f124e6bf-4c70-4730-b6e9-849815460e2e" providerId="ADAL" clId="{190CE402-8FE2-49BF-8A4C-92A80D47BAC0}" dt="2026-04-02T12:48:22.298" v="2698" actId="113"/>
        <pc:sldMkLst>
          <pc:docMk/>
          <pc:sldMk cId="2435484550" sldId="12520"/>
        </pc:sldMkLst>
        <pc:spChg chg="mod">
          <ac:chgData name="Tracey Parent" userId="f124e6bf-4c70-4730-b6e9-849815460e2e" providerId="ADAL" clId="{190CE402-8FE2-49BF-8A4C-92A80D47BAC0}" dt="2026-04-02T12:48:22.298" v="2698" actId="113"/>
          <ac:spMkLst>
            <pc:docMk/>
            <pc:sldMk cId="2435484550" sldId="12520"/>
            <ac:spMk id="2" creationId="{EE844194-C9FA-0EE7-7545-8CBB6411E4D0}"/>
          </ac:spMkLst>
        </pc:spChg>
      </pc:sldChg>
      <pc:sldChg chg="add">
        <pc:chgData name="Tracey Parent" userId="f124e6bf-4c70-4730-b6e9-849815460e2e" providerId="ADAL" clId="{190CE402-8FE2-49BF-8A4C-92A80D47BAC0}" dt="2026-04-03T12:52:23.735" v="2746"/>
        <pc:sldMkLst>
          <pc:docMk/>
          <pc:sldMk cId="3149774465" sldId="12521"/>
        </pc:sldMkLst>
      </pc:sldChg>
      <pc:sldChg chg="add">
        <pc:chgData name="Tracey Parent" userId="f124e6bf-4c70-4730-b6e9-849815460e2e" providerId="ADAL" clId="{190CE402-8FE2-49BF-8A4C-92A80D47BAC0}" dt="2026-04-03T12:52:23.735" v="2746"/>
        <pc:sldMkLst>
          <pc:docMk/>
          <pc:sldMk cId="70065318" sldId="12522"/>
        </pc:sldMkLst>
      </pc:sldChg>
      <pc:sldChg chg="addSp delSp modSp add del mod">
        <pc:chgData name="Tracey Parent" userId="f124e6bf-4c70-4730-b6e9-849815460e2e" providerId="ADAL" clId="{190CE402-8FE2-49BF-8A4C-92A80D47BAC0}" dt="2026-04-02T12:45:57.453" v="2455" actId="47"/>
        <pc:sldMkLst>
          <pc:docMk/>
          <pc:sldMk cId="2348947608" sldId="12523"/>
        </pc:sldMkLst>
      </pc:sldChg>
      <pc:sldMasterChg chg="delSldLayout">
        <pc:chgData name="Tracey Parent" userId="f124e6bf-4c70-4730-b6e9-849815460e2e" providerId="ADAL" clId="{190CE402-8FE2-49BF-8A4C-92A80D47BAC0}" dt="2026-04-02T15:32:11.606" v="2722" actId="47"/>
        <pc:sldMasterMkLst>
          <pc:docMk/>
          <pc:sldMasterMk cId="3389113765" sldId="2147486513"/>
        </pc:sldMasterMkLst>
        <pc:sldLayoutChg chg="del">
          <pc:chgData name="Tracey Parent" userId="f124e6bf-4c70-4730-b6e9-849815460e2e" providerId="ADAL" clId="{190CE402-8FE2-49BF-8A4C-92A80D47BAC0}" dt="2026-04-02T15:32:11.606" v="2722" actId="47"/>
          <pc:sldLayoutMkLst>
            <pc:docMk/>
            <pc:sldMasterMk cId="3389113765" sldId="2147486513"/>
            <pc:sldLayoutMk cId="3092171353" sldId="2147486526"/>
          </pc:sldLayoutMkLst>
        </pc:sldLayoutChg>
        <pc:sldLayoutChg chg="del">
          <pc:chgData name="Tracey Parent" userId="f124e6bf-4c70-4730-b6e9-849815460e2e" providerId="ADAL" clId="{190CE402-8FE2-49BF-8A4C-92A80D47BAC0}" dt="2026-04-02T15:32:11.606" v="2722" actId="47"/>
          <pc:sldLayoutMkLst>
            <pc:docMk/>
            <pc:sldMasterMk cId="3389113765" sldId="2147486513"/>
            <pc:sldLayoutMk cId="1179707153" sldId="2147486527"/>
          </pc:sldLayoutMkLst>
        </pc:sldLayoutChg>
        <pc:sldLayoutChg chg="del">
          <pc:chgData name="Tracey Parent" userId="f124e6bf-4c70-4730-b6e9-849815460e2e" providerId="ADAL" clId="{190CE402-8FE2-49BF-8A4C-92A80D47BAC0}" dt="2026-04-02T15:32:11.606" v="2722" actId="47"/>
          <pc:sldLayoutMkLst>
            <pc:docMk/>
            <pc:sldMasterMk cId="3389113765" sldId="2147486513"/>
            <pc:sldLayoutMk cId="737873101" sldId="2147486528"/>
          </pc:sldLayoutMkLst>
        </pc:sldLayoutChg>
        <pc:sldLayoutChg chg="del">
          <pc:chgData name="Tracey Parent" userId="f124e6bf-4c70-4730-b6e9-849815460e2e" providerId="ADAL" clId="{190CE402-8FE2-49BF-8A4C-92A80D47BAC0}" dt="2026-04-02T15:32:11.606" v="2722" actId="47"/>
          <pc:sldLayoutMkLst>
            <pc:docMk/>
            <pc:sldMasterMk cId="3389113765" sldId="2147486513"/>
            <pc:sldLayoutMk cId="3284266842" sldId="2147486529"/>
          </pc:sldLayoutMkLst>
        </pc:sldLayoutChg>
        <pc:sldLayoutChg chg="del">
          <pc:chgData name="Tracey Parent" userId="f124e6bf-4c70-4730-b6e9-849815460e2e" providerId="ADAL" clId="{190CE402-8FE2-49BF-8A4C-92A80D47BAC0}" dt="2026-04-02T15:32:11.606" v="2722" actId="47"/>
          <pc:sldLayoutMkLst>
            <pc:docMk/>
            <pc:sldMasterMk cId="3389113765" sldId="2147486513"/>
            <pc:sldLayoutMk cId="3378138827" sldId="2147486530"/>
          </pc:sldLayoutMkLst>
        </pc:sldLayoutChg>
        <pc:sldLayoutChg chg="del">
          <pc:chgData name="Tracey Parent" userId="f124e6bf-4c70-4730-b6e9-849815460e2e" providerId="ADAL" clId="{190CE402-8FE2-49BF-8A4C-92A80D47BAC0}" dt="2026-04-02T15:32:11.606" v="2722" actId="47"/>
          <pc:sldLayoutMkLst>
            <pc:docMk/>
            <pc:sldMasterMk cId="3389113765" sldId="2147486513"/>
            <pc:sldLayoutMk cId="1154307344" sldId="2147486531"/>
          </pc:sldLayoutMkLst>
        </pc:sldLayoutChg>
      </pc:sldMasterChg>
    </pc:docChg>
  </pc:docChgLst>
  <pc:docChgLst>
    <pc:chgData name="Andrew Houtenville" userId="aea22101-bd61-4dfe-a17f-14b576307e93" providerId="ADAL" clId="{BC17D646-F322-487D-AB9C-22277D1AF511}"/>
    <pc:docChg chg="undo custSel addSld delSld modSld sldOrd">
      <pc:chgData name="Andrew Houtenville" userId="aea22101-bd61-4dfe-a17f-14b576307e93" providerId="ADAL" clId="{BC17D646-F322-487D-AB9C-22277D1AF511}" dt="2026-04-03T14:42:59.184" v="5050" actId="20577"/>
      <pc:docMkLst>
        <pc:docMk/>
      </pc:docMkLst>
      <pc:sldChg chg="modSp mod">
        <pc:chgData name="Andrew Houtenville" userId="aea22101-bd61-4dfe-a17f-14b576307e93" providerId="ADAL" clId="{BC17D646-F322-487D-AB9C-22277D1AF511}" dt="2026-03-06T16:35:37.861" v="2196" actId="20577"/>
        <pc:sldMkLst>
          <pc:docMk/>
          <pc:sldMk cId="2927702797" sldId="12473"/>
        </pc:sldMkLst>
        <pc:spChg chg="mod">
          <ac:chgData name="Andrew Houtenville" userId="aea22101-bd61-4dfe-a17f-14b576307e93" providerId="ADAL" clId="{BC17D646-F322-487D-AB9C-22277D1AF511}" dt="2026-03-06T16:35:37.861" v="2196" actId="20577"/>
          <ac:spMkLst>
            <pc:docMk/>
            <pc:sldMk cId="2927702797" sldId="12473"/>
            <ac:spMk id="3" creationId="{95E458D0-8646-47D0-B30C-9FB4935B1C58}"/>
          </ac:spMkLst>
        </pc:spChg>
      </pc:sldChg>
      <pc:sldChg chg="addSp delSp modSp mod modNotesTx">
        <pc:chgData name="Andrew Houtenville" userId="aea22101-bd61-4dfe-a17f-14b576307e93" providerId="ADAL" clId="{BC17D646-F322-487D-AB9C-22277D1AF511}" dt="2026-04-03T14:15:02.097" v="2518" actId="20577"/>
        <pc:sldMkLst>
          <pc:docMk/>
          <pc:sldMk cId="4179418668" sldId="12477"/>
        </pc:sldMkLst>
        <pc:spChg chg="mod">
          <ac:chgData name="Andrew Houtenville" userId="aea22101-bd61-4dfe-a17f-14b576307e93" providerId="ADAL" clId="{BC17D646-F322-487D-AB9C-22277D1AF511}" dt="2026-04-03T14:07:03.277" v="2228" actId="20577"/>
          <ac:spMkLst>
            <pc:docMk/>
            <pc:sldMk cId="4179418668" sldId="12477"/>
            <ac:spMk id="2" creationId="{CAD9B724-0BBC-4052-8F50-158D8643067E}"/>
          </ac:spMkLst>
        </pc:spChg>
        <pc:spChg chg="add mod">
          <ac:chgData name="Andrew Houtenville" userId="aea22101-bd61-4dfe-a17f-14b576307e93" providerId="ADAL" clId="{BC17D646-F322-487D-AB9C-22277D1AF511}" dt="2026-04-03T14:08:22.020" v="2257"/>
          <ac:spMkLst>
            <pc:docMk/>
            <pc:sldMk cId="4179418668" sldId="12477"/>
            <ac:spMk id="12" creationId="{CDE293A0-112D-4CC4-8FC8-9D871F03E9CC}"/>
          </ac:spMkLst>
        </pc:spChg>
        <pc:spChg chg="add mod">
          <ac:chgData name="Andrew Houtenville" userId="aea22101-bd61-4dfe-a17f-14b576307e93" providerId="ADAL" clId="{BC17D646-F322-487D-AB9C-22277D1AF511}" dt="2026-04-03T14:08:22.020" v="2257"/>
          <ac:spMkLst>
            <pc:docMk/>
            <pc:sldMk cId="4179418668" sldId="12477"/>
            <ac:spMk id="14" creationId="{031A4599-9F95-2382-788A-EBC09E180D51}"/>
          </ac:spMkLst>
        </pc:spChg>
        <pc:spChg chg="add mod">
          <ac:chgData name="Andrew Houtenville" userId="aea22101-bd61-4dfe-a17f-14b576307e93" providerId="ADAL" clId="{BC17D646-F322-487D-AB9C-22277D1AF511}" dt="2026-04-03T14:08:22.020" v="2257"/>
          <ac:spMkLst>
            <pc:docMk/>
            <pc:sldMk cId="4179418668" sldId="12477"/>
            <ac:spMk id="16" creationId="{5BA37875-AD96-4F6A-9E7D-51F79BEDCBBA}"/>
          </ac:spMkLst>
        </pc:spChg>
        <pc:grpChg chg="add mod">
          <ac:chgData name="Andrew Houtenville" userId="aea22101-bd61-4dfe-a17f-14b576307e93" providerId="ADAL" clId="{BC17D646-F322-487D-AB9C-22277D1AF511}" dt="2026-04-03T14:08:22.020" v="2257"/>
          <ac:grpSpMkLst>
            <pc:docMk/>
            <pc:sldMk cId="4179418668" sldId="12477"/>
            <ac:grpSpMk id="3" creationId="{304EA9F6-7388-CB67-C060-BF6A0454AE17}"/>
          </ac:grpSpMkLst>
        </pc:grpChg>
        <pc:grpChg chg="add mod">
          <ac:chgData name="Andrew Houtenville" userId="aea22101-bd61-4dfe-a17f-14b576307e93" providerId="ADAL" clId="{BC17D646-F322-487D-AB9C-22277D1AF511}" dt="2026-04-03T14:08:22.020" v="2257"/>
          <ac:grpSpMkLst>
            <pc:docMk/>
            <pc:sldMk cId="4179418668" sldId="12477"/>
            <ac:grpSpMk id="6" creationId="{277F71A5-8918-45A5-AE2B-F367F99D634E}"/>
          </ac:grpSpMkLst>
        </pc:grpChg>
        <pc:grpChg chg="add mod">
          <ac:chgData name="Andrew Houtenville" userId="aea22101-bd61-4dfe-a17f-14b576307e93" providerId="ADAL" clId="{BC17D646-F322-487D-AB9C-22277D1AF511}" dt="2026-04-03T14:08:22.020" v="2257"/>
          <ac:grpSpMkLst>
            <pc:docMk/>
            <pc:sldMk cId="4179418668" sldId="12477"/>
            <ac:grpSpMk id="7" creationId="{F214A893-A458-7E52-1F2F-11E864DA816A}"/>
          </ac:grpSpMkLst>
        </pc:grpChg>
        <pc:grpChg chg="add mod">
          <ac:chgData name="Andrew Houtenville" userId="aea22101-bd61-4dfe-a17f-14b576307e93" providerId="ADAL" clId="{BC17D646-F322-487D-AB9C-22277D1AF511}" dt="2026-04-03T14:08:22.020" v="2257"/>
          <ac:grpSpMkLst>
            <pc:docMk/>
            <pc:sldMk cId="4179418668" sldId="12477"/>
            <ac:grpSpMk id="11" creationId="{F2DA9E61-BE35-B2F8-4BE4-7CC4335DB5FA}"/>
          </ac:grpSpMkLst>
        </pc:grpChg>
        <pc:grpChg chg="add mod">
          <ac:chgData name="Andrew Houtenville" userId="aea22101-bd61-4dfe-a17f-14b576307e93" providerId="ADAL" clId="{BC17D646-F322-487D-AB9C-22277D1AF511}" dt="2026-04-03T14:08:22.020" v="2257"/>
          <ac:grpSpMkLst>
            <pc:docMk/>
            <pc:sldMk cId="4179418668" sldId="12477"/>
            <ac:grpSpMk id="13" creationId="{2FC29CC6-1D12-A092-1CD6-3BB2DD3FD101}"/>
          </ac:grpSpMkLst>
        </pc:grpChg>
        <pc:graphicFrameChg chg="add mod">
          <ac:chgData name="Andrew Houtenville" userId="aea22101-bd61-4dfe-a17f-14b576307e93" providerId="ADAL" clId="{BC17D646-F322-487D-AB9C-22277D1AF511}" dt="2026-04-03T14:08:22.020" v="2257"/>
          <ac:graphicFrameMkLst>
            <pc:docMk/>
            <pc:sldMk cId="4179418668" sldId="12477"/>
            <ac:graphicFrameMk id="17" creationId="{80354D53-BDD5-4BA0-525C-29DF5530B685}"/>
          </ac:graphicFrameMkLst>
        </pc:graphicFrameChg>
        <pc:graphicFrameChg chg="add mod">
          <ac:chgData name="Andrew Houtenville" userId="aea22101-bd61-4dfe-a17f-14b576307e93" providerId="ADAL" clId="{BC17D646-F322-487D-AB9C-22277D1AF511}" dt="2026-04-03T14:08:22.020" v="2257"/>
          <ac:graphicFrameMkLst>
            <pc:docMk/>
            <pc:sldMk cId="4179418668" sldId="12477"/>
            <ac:graphicFrameMk id="18" creationId="{744364B4-7D5A-1355-4F53-2CF7AA11D547}"/>
          </ac:graphicFrameMkLst>
        </pc:graphicFrameChg>
        <pc:picChg chg="add del mod">
          <ac:chgData name="Andrew Houtenville" userId="aea22101-bd61-4dfe-a17f-14b576307e93" providerId="ADAL" clId="{BC17D646-F322-487D-AB9C-22277D1AF511}" dt="2026-04-03T14:06:59.113" v="2218" actId="478"/>
          <ac:picMkLst>
            <pc:docMk/>
            <pc:sldMk cId="4179418668" sldId="12477"/>
            <ac:picMk id="20" creationId="{86F5A28B-7ADF-9164-01C2-3805217C206A}"/>
          </ac:picMkLst>
        </pc:picChg>
        <pc:picChg chg="add mod">
          <ac:chgData name="Andrew Houtenville" userId="aea22101-bd61-4dfe-a17f-14b576307e93" providerId="ADAL" clId="{BC17D646-F322-487D-AB9C-22277D1AF511}" dt="2026-04-03T14:13:34.258" v="2503" actId="962"/>
          <ac:picMkLst>
            <pc:docMk/>
            <pc:sldMk cId="4179418668" sldId="12477"/>
            <ac:picMk id="21" creationId="{1A7AFA1C-6EA3-A6A6-5D83-D0D37CF2AEF2}"/>
          </ac:picMkLst>
        </pc:picChg>
      </pc:sldChg>
      <pc:sldChg chg="addSp delSp modSp mod modNotesTx">
        <pc:chgData name="Andrew Houtenville" userId="aea22101-bd61-4dfe-a17f-14b576307e93" providerId="ADAL" clId="{BC17D646-F322-487D-AB9C-22277D1AF511}" dt="2026-04-03T14:33:40.777" v="3318" actId="478"/>
        <pc:sldMkLst>
          <pc:docMk/>
          <pc:sldMk cId="3611705923" sldId="12478"/>
        </pc:sldMkLst>
        <pc:spChg chg="mod">
          <ac:chgData name="Andrew Houtenville" userId="aea22101-bd61-4dfe-a17f-14b576307e93" providerId="ADAL" clId="{BC17D646-F322-487D-AB9C-22277D1AF511}" dt="2026-04-03T14:07:10.412" v="2247" actId="20577"/>
          <ac:spMkLst>
            <pc:docMk/>
            <pc:sldMk cId="3611705923" sldId="12478"/>
            <ac:spMk id="2" creationId="{CAD9B724-0BBC-4052-8F50-158D8643067E}"/>
          </ac:spMkLst>
        </pc:spChg>
        <pc:spChg chg="add mod">
          <ac:chgData name="Andrew Houtenville" userId="aea22101-bd61-4dfe-a17f-14b576307e93" providerId="ADAL" clId="{BC17D646-F322-487D-AB9C-22277D1AF511}" dt="2026-04-03T14:07:47.507" v="2252"/>
          <ac:spMkLst>
            <pc:docMk/>
            <pc:sldMk cId="3611705923" sldId="12478"/>
            <ac:spMk id="12" creationId="{CDE293A0-112D-4CC4-8FC8-9D871F03E9CC}"/>
          </ac:spMkLst>
        </pc:spChg>
        <pc:spChg chg="add mod">
          <ac:chgData name="Andrew Houtenville" userId="aea22101-bd61-4dfe-a17f-14b576307e93" providerId="ADAL" clId="{BC17D646-F322-487D-AB9C-22277D1AF511}" dt="2026-04-03T14:07:47.507" v="2252"/>
          <ac:spMkLst>
            <pc:docMk/>
            <pc:sldMk cId="3611705923" sldId="12478"/>
            <ac:spMk id="14" creationId="{031A4599-9F95-2382-788A-EBC09E180D51}"/>
          </ac:spMkLst>
        </pc:spChg>
        <pc:spChg chg="add mod">
          <ac:chgData name="Andrew Houtenville" userId="aea22101-bd61-4dfe-a17f-14b576307e93" providerId="ADAL" clId="{BC17D646-F322-487D-AB9C-22277D1AF511}" dt="2026-04-03T14:07:47.507" v="2252"/>
          <ac:spMkLst>
            <pc:docMk/>
            <pc:sldMk cId="3611705923" sldId="12478"/>
            <ac:spMk id="16" creationId="{5BA37875-AD96-4F6A-9E7D-51F79BEDCBBA}"/>
          </ac:spMkLst>
        </pc:spChg>
        <pc:spChg chg="add mod">
          <ac:chgData name="Andrew Houtenville" userId="aea22101-bd61-4dfe-a17f-14b576307e93" providerId="ADAL" clId="{BC17D646-F322-487D-AB9C-22277D1AF511}" dt="2026-04-03T14:32:51.905" v="3306"/>
          <ac:spMkLst>
            <pc:docMk/>
            <pc:sldMk cId="3611705923" sldId="12478"/>
            <ac:spMk id="23" creationId="{73CD607F-F116-4780-A5DA-E60F31E81872}"/>
          </ac:spMkLst>
        </pc:spChg>
        <pc:spChg chg="add mod">
          <ac:chgData name="Andrew Houtenville" userId="aea22101-bd61-4dfe-a17f-14b576307e93" providerId="ADAL" clId="{BC17D646-F322-487D-AB9C-22277D1AF511}" dt="2026-04-03T14:32:51.905" v="3306"/>
          <ac:spMkLst>
            <pc:docMk/>
            <pc:sldMk cId="3611705923" sldId="12478"/>
            <ac:spMk id="25" creationId="{1B004C5E-1E5D-4AE1-9777-78E498154893}"/>
          </ac:spMkLst>
        </pc:spChg>
        <pc:spChg chg="add mod">
          <ac:chgData name="Andrew Houtenville" userId="aea22101-bd61-4dfe-a17f-14b576307e93" providerId="ADAL" clId="{BC17D646-F322-487D-AB9C-22277D1AF511}" dt="2026-04-03T14:32:51.905" v="3306"/>
          <ac:spMkLst>
            <pc:docMk/>
            <pc:sldMk cId="3611705923" sldId="12478"/>
            <ac:spMk id="26" creationId="{2A0490C6-DBD1-4A94-AD76-5CFB652FCC74}"/>
          </ac:spMkLst>
        </pc:spChg>
        <pc:spChg chg="add mod">
          <ac:chgData name="Andrew Houtenville" userId="aea22101-bd61-4dfe-a17f-14b576307e93" providerId="ADAL" clId="{BC17D646-F322-487D-AB9C-22277D1AF511}" dt="2026-04-03T14:32:51.905" v="3306"/>
          <ac:spMkLst>
            <pc:docMk/>
            <pc:sldMk cId="3611705923" sldId="12478"/>
            <ac:spMk id="27" creationId="{82CE0EB1-5FC7-46B9-B76F-B9D3386E7317}"/>
          </ac:spMkLst>
        </pc:spChg>
        <pc:spChg chg="add mod">
          <ac:chgData name="Andrew Houtenville" userId="aea22101-bd61-4dfe-a17f-14b576307e93" providerId="ADAL" clId="{BC17D646-F322-487D-AB9C-22277D1AF511}" dt="2026-04-03T14:32:51.905" v="3306"/>
          <ac:spMkLst>
            <pc:docMk/>
            <pc:sldMk cId="3611705923" sldId="12478"/>
            <ac:spMk id="28" creationId="{804E46F9-E343-08FF-248F-E91C72FB6AEF}"/>
          </ac:spMkLst>
        </pc:spChg>
        <pc:spChg chg="add mod">
          <ac:chgData name="Andrew Houtenville" userId="aea22101-bd61-4dfe-a17f-14b576307e93" providerId="ADAL" clId="{BC17D646-F322-487D-AB9C-22277D1AF511}" dt="2026-04-03T14:32:51.905" v="3306"/>
          <ac:spMkLst>
            <pc:docMk/>
            <pc:sldMk cId="3611705923" sldId="12478"/>
            <ac:spMk id="33" creationId="{44220EBC-2DAE-E5FF-6795-948022BD200B}"/>
          </ac:spMkLst>
        </pc:spChg>
        <pc:spChg chg="add mod">
          <ac:chgData name="Andrew Houtenville" userId="aea22101-bd61-4dfe-a17f-14b576307e93" providerId="ADAL" clId="{BC17D646-F322-487D-AB9C-22277D1AF511}" dt="2026-04-03T14:32:51.905" v="3306"/>
          <ac:spMkLst>
            <pc:docMk/>
            <pc:sldMk cId="3611705923" sldId="12478"/>
            <ac:spMk id="35" creationId="{482DDAC6-1914-35E4-309B-C47CB35C58D0}"/>
          </ac:spMkLst>
        </pc:spChg>
        <pc:grpChg chg="add mod">
          <ac:chgData name="Andrew Houtenville" userId="aea22101-bd61-4dfe-a17f-14b576307e93" providerId="ADAL" clId="{BC17D646-F322-487D-AB9C-22277D1AF511}" dt="2026-04-03T14:07:47.507" v="2252"/>
          <ac:grpSpMkLst>
            <pc:docMk/>
            <pc:sldMk cId="3611705923" sldId="12478"/>
            <ac:grpSpMk id="3" creationId="{304EA9F6-7388-CB67-C060-BF6A0454AE17}"/>
          </ac:grpSpMkLst>
        </pc:grpChg>
        <pc:grpChg chg="add mod">
          <ac:chgData name="Andrew Houtenville" userId="aea22101-bd61-4dfe-a17f-14b576307e93" providerId="ADAL" clId="{BC17D646-F322-487D-AB9C-22277D1AF511}" dt="2026-04-03T14:07:47.507" v="2252"/>
          <ac:grpSpMkLst>
            <pc:docMk/>
            <pc:sldMk cId="3611705923" sldId="12478"/>
            <ac:grpSpMk id="6" creationId="{277F71A5-8918-45A5-AE2B-F367F99D634E}"/>
          </ac:grpSpMkLst>
        </pc:grpChg>
        <pc:grpChg chg="add mod">
          <ac:chgData name="Andrew Houtenville" userId="aea22101-bd61-4dfe-a17f-14b576307e93" providerId="ADAL" clId="{BC17D646-F322-487D-AB9C-22277D1AF511}" dt="2026-04-03T14:07:47.507" v="2252"/>
          <ac:grpSpMkLst>
            <pc:docMk/>
            <pc:sldMk cId="3611705923" sldId="12478"/>
            <ac:grpSpMk id="7" creationId="{F214A893-A458-7E52-1F2F-11E864DA816A}"/>
          </ac:grpSpMkLst>
        </pc:grpChg>
        <pc:grpChg chg="add mod">
          <ac:chgData name="Andrew Houtenville" userId="aea22101-bd61-4dfe-a17f-14b576307e93" providerId="ADAL" clId="{BC17D646-F322-487D-AB9C-22277D1AF511}" dt="2026-04-03T14:07:47.507" v="2252"/>
          <ac:grpSpMkLst>
            <pc:docMk/>
            <pc:sldMk cId="3611705923" sldId="12478"/>
            <ac:grpSpMk id="11" creationId="{F2DA9E61-BE35-B2F8-4BE4-7CC4335DB5FA}"/>
          </ac:grpSpMkLst>
        </pc:grpChg>
        <pc:grpChg chg="add mod">
          <ac:chgData name="Andrew Houtenville" userId="aea22101-bd61-4dfe-a17f-14b576307e93" providerId="ADAL" clId="{BC17D646-F322-487D-AB9C-22277D1AF511}" dt="2026-04-03T14:07:47.507" v="2252"/>
          <ac:grpSpMkLst>
            <pc:docMk/>
            <pc:sldMk cId="3611705923" sldId="12478"/>
            <ac:grpSpMk id="15" creationId="{1FB394B5-9256-4010-97C7-2DACB6D53B0B}"/>
          </ac:grpSpMkLst>
        </pc:grpChg>
        <pc:grpChg chg="add mod">
          <ac:chgData name="Andrew Houtenville" userId="aea22101-bd61-4dfe-a17f-14b576307e93" providerId="ADAL" clId="{BC17D646-F322-487D-AB9C-22277D1AF511}" dt="2026-04-03T14:32:51.905" v="3306"/>
          <ac:grpSpMkLst>
            <pc:docMk/>
            <pc:sldMk cId="3611705923" sldId="12478"/>
            <ac:grpSpMk id="24" creationId="{ABAE5E98-2A11-47DA-84F8-DC95E2C096AC}"/>
          </ac:grpSpMkLst>
        </pc:grpChg>
        <pc:grpChg chg="add mod">
          <ac:chgData name="Andrew Houtenville" userId="aea22101-bd61-4dfe-a17f-14b576307e93" providerId="ADAL" clId="{BC17D646-F322-487D-AB9C-22277D1AF511}" dt="2026-04-03T14:32:51.905" v="3306"/>
          <ac:grpSpMkLst>
            <pc:docMk/>
            <pc:sldMk cId="3611705923" sldId="12478"/>
            <ac:grpSpMk id="31" creationId="{64D948FC-7448-121B-B02F-A7AD7101B815}"/>
          </ac:grpSpMkLst>
        </pc:grpChg>
        <pc:graphicFrameChg chg="add mod">
          <ac:chgData name="Andrew Houtenville" userId="aea22101-bd61-4dfe-a17f-14b576307e93" providerId="ADAL" clId="{BC17D646-F322-487D-AB9C-22277D1AF511}" dt="2026-04-03T14:07:47.507" v="2252"/>
          <ac:graphicFrameMkLst>
            <pc:docMk/>
            <pc:sldMk cId="3611705923" sldId="12478"/>
            <ac:graphicFrameMk id="17" creationId="{80354D53-BDD5-4BA0-525C-29DF5530B685}"/>
          </ac:graphicFrameMkLst>
        </pc:graphicFrameChg>
        <pc:graphicFrameChg chg="add mod">
          <ac:chgData name="Andrew Houtenville" userId="aea22101-bd61-4dfe-a17f-14b576307e93" providerId="ADAL" clId="{BC17D646-F322-487D-AB9C-22277D1AF511}" dt="2026-04-03T14:07:47.507" v="2252"/>
          <ac:graphicFrameMkLst>
            <pc:docMk/>
            <pc:sldMk cId="3611705923" sldId="12478"/>
            <ac:graphicFrameMk id="18" creationId="{744364B4-7D5A-1355-4F53-2CF7AA11D547}"/>
          </ac:graphicFrameMkLst>
        </pc:graphicFrameChg>
        <pc:graphicFrameChg chg="add mod">
          <ac:chgData name="Andrew Houtenville" userId="aea22101-bd61-4dfe-a17f-14b576307e93" providerId="ADAL" clId="{BC17D646-F322-487D-AB9C-22277D1AF511}" dt="2026-04-03T14:32:51.905" v="3306"/>
          <ac:graphicFrameMkLst>
            <pc:docMk/>
            <pc:sldMk cId="3611705923" sldId="12478"/>
            <ac:graphicFrameMk id="30" creationId="{0B514A23-2F0B-5017-B43B-4BC3DF7288E9}"/>
          </ac:graphicFrameMkLst>
        </pc:graphicFrameChg>
        <pc:picChg chg="add del mod">
          <ac:chgData name="Andrew Houtenville" userId="aea22101-bd61-4dfe-a17f-14b576307e93" providerId="ADAL" clId="{BC17D646-F322-487D-AB9C-22277D1AF511}" dt="2026-04-03T14:33:40.777" v="3318" actId="478"/>
          <ac:picMkLst>
            <pc:docMk/>
            <pc:sldMk cId="3611705923" sldId="12478"/>
            <ac:picMk id="20" creationId="{89AB989A-013E-6FD0-5E70-1178004A624D}"/>
          </ac:picMkLst>
        </pc:picChg>
        <pc:picChg chg="add del mod modCrop">
          <ac:chgData name="Andrew Houtenville" userId="aea22101-bd61-4dfe-a17f-14b576307e93" providerId="ADAL" clId="{BC17D646-F322-487D-AB9C-22277D1AF511}" dt="2026-04-03T14:33:40.284" v="3317" actId="22"/>
          <ac:picMkLst>
            <pc:docMk/>
            <pc:sldMk cId="3611705923" sldId="12478"/>
            <ac:picMk id="38" creationId="{8E83858C-DA0E-0F40-5937-9AED90FB817B}"/>
          </ac:picMkLst>
        </pc:picChg>
        <pc:picChg chg="add mod modCrop">
          <ac:chgData name="Andrew Houtenville" userId="aea22101-bd61-4dfe-a17f-14b576307e93" providerId="ADAL" clId="{BC17D646-F322-487D-AB9C-22277D1AF511}" dt="2026-04-03T14:33:39.042" v="3314" actId="1076"/>
          <ac:picMkLst>
            <pc:docMk/>
            <pc:sldMk cId="3611705923" sldId="12478"/>
            <ac:picMk id="39" creationId="{D53E200C-2AD7-5273-6209-524FEEDD9A3B}"/>
          </ac:picMkLst>
        </pc:picChg>
        <pc:picChg chg="add del mod">
          <ac:chgData name="Andrew Houtenville" userId="aea22101-bd61-4dfe-a17f-14b576307e93" providerId="ADAL" clId="{BC17D646-F322-487D-AB9C-22277D1AF511}" dt="2026-04-03T14:07:13.526" v="2248" actId="478"/>
          <ac:picMkLst>
            <pc:docMk/>
            <pc:sldMk cId="3611705923" sldId="12478"/>
            <ac:picMk id="50" creationId="{DFA0AE67-BFB8-1E3F-9003-9ECBFD1D2C54}"/>
          </ac:picMkLst>
        </pc:picChg>
      </pc:sldChg>
      <pc:sldChg chg="addSp delSp modSp mod modNotesTx">
        <pc:chgData name="Andrew Houtenville" userId="aea22101-bd61-4dfe-a17f-14b576307e93" providerId="ADAL" clId="{BC17D646-F322-487D-AB9C-22277D1AF511}" dt="2026-04-03T14:18:31.531" v="2540" actId="20577"/>
        <pc:sldMkLst>
          <pc:docMk/>
          <pc:sldMk cId="1026734761" sldId="12499"/>
        </pc:sldMkLst>
        <pc:spChg chg="mod">
          <ac:chgData name="Andrew Houtenville" userId="aea22101-bd61-4dfe-a17f-14b576307e93" providerId="ADAL" clId="{BC17D646-F322-487D-AB9C-22277D1AF511}" dt="2026-04-03T14:06:51.728" v="2217" actId="20577"/>
          <ac:spMkLst>
            <pc:docMk/>
            <pc:sldMk cId="1026734761" sldId="12499"/>
            <ac:spMk id="2" creationId="{B6C594A4-8EFD-FB86-AA9D-9797A7C03BC3}"/>
          </ac:spMkLst>
        </pc:spChg>
        <pc:spChg chg="add mod">
          <ac:chgData name="Andrew Houtenville" userId="aea22101-bd61-4dfe-a17f-14b576307e93" providerId="ADAL" clId="{BC17D646-F322-487D-AB9C-22277D1AF511}" dt="2026-04-03T14:08:48.566" v="2262"/>
          <ac:spMkLst>
            <pc:docMk/>
            <pc:sldMk cId="1026734761" sldId="12499"/>
            <ac:spMk id="12" creationId="{9B287D66-FCB1-35CA-D0F0-0848B528B26E}"/>
          </ac:spMkLst>
        </pc:spChg>
        <pc:spChg chg="add mod">
          <ac:chgData name="Andrew Houtenville" userId="aea22101-bd61-4dfe-a17f-14b576307e93" providerId="ADAL" clId="{BC17D646-F322-487D-AB9C-22277D1AF511}" dt="2026-04-03T14:08:48.566" v="2262"/>
          <ac:spMkLst>
            <pc:docMk/>
            <pc:sldMk cId="1026734761" sldId="12499"/>
            <ac:spMk id="14" creationId="{C7063337-D81A-E545-2B8E-FB38E87D4CDC}"/>
          </ac:spMkLst>
        </pc:spChg>
        <pc:spChg chg="add mod">
          <ac:chgData name="Andrew Houtenville" userId="aea22101-bd61-4dfe-a17f-14b576307e93" providerId="ADAL" clId="{BC17D646-F322-487D-AB9C-22277D1AF511}" dt="2026-04-03T14:08:48.566" v="2262"/>
          <ac:spMkLst>
            <pc:docMk/>
            <pc:sldMk cId="1026734761" sldId="12499"/>
            <ac:spMk id="16" creationId="{41B439CE-66F5-DE42-7450-A32D854D7B2E}"/>
          </ac:spMkLst>
        </pc:spChg>
        <pc:grpChg chg="add mod">
          <ac:chgData name="Andrew Houtenville" userId="aea22101-bd61-4dfe-a17f-14b576307e93" providerId="ADAL" clId="{BC17D646-F322-487D-AB9C-22277D1AF511}" dt="2026-04-03T14:08:48.566" v="2262"/>
          <ac:grpSpMkLst>
            <pc:docMk/>
            <pc:sldMk cId="1026734761" sldId="12499"/>
            <ac:grpSpMk id="3" creationId="{D1B2CF7F-763E-4793-B898-D08959B45BCC}"/>
          </ac:grpSpMkLst>
        </pc:grpChg>
        <pc:grpChg chg="add mod">
          <ac:chgData name="Andrew Houtenville" userId="aea22101-bd61-4dfe-a17f-14b576307e93" providerId="ADAL" clId="{BC17D646-F322-487D-AB9C-22277D1AF511}" dt="2026-04-03T14:08:48.566" v="2262"/>
          <ac:grpSpMkLst>
            <pc:docMk/>
            <pc:sldMk cId="1026734761" sldId="12499"/>
            <ac:grpSpMk id="6" creationId="{89AC94CB-332E-808E-9725-2C308A54BCF7}"/>
          </ac:grpSpMkLst>
        </pc:grpChg>
        <pc:grpChg chg="add mod">
          <ac:chgData name="Andrew Houtenville" userId="aea22101-bd61-4dfe-a17f-14b576307e93" providerId="ADAL" clId="{BC17D646-F322-487D-AB9C-22277D1AF511}" dt="2026-04-03T14:08:48.566" v="2262"/>
          <ac:grpSpMkLst>
            <pc:docMk/>
            <pc:sldMk cId="1026734761" sldId="12499"/>
            <ac:grpSpMk id="7" creationId="{B3E7913E-045C-8FA4-E26C-049FE74774A8}"/>
          </ac:grpSpMkLst>
        </pc:grpChg>
        <pc:grpChg chg="add mod">
          <ac:chgData name="Andrew Houtenville" userId="aea22101-bd61-4dfe-a17f-14b576307e93" providerId="ADAL" clId="{BC17D646-F322-487D-AB9C-22277D1AF511}" dt="2026-04-03T14:08:48.566" v="2262"/>
          <ac:grpSpMkLst>
            <pc:docMk/>
            <pc:sldMk cId="1026734761" sldId="12499"/>
            <ac:grpSpMk id="11" creationId="{F8D3393F-310D-D9E2-3125-6CA187D8F0E5}"/>
          </ac:grpSpMkLst>
        </pc:grpChg>
        <pc:grpChg chg="add mod">
          <ac:chgData name="Andrew Houtenville" userId="aea22101-bd61-4dfe-a17f-14b576307e93" providerId="ADAL" clId="{BC17D646-F322-487D-AB9C-22277D1AF511}" dt="2026-04-03T14:08:48.566" v="2262"/>
          <ac:grpSpMkLst>
            <pc:docMk/>
            <pc:sldMk cId="1026734761" sldId="12499"/>
            <ac:grpSpMk id="13" creationId="{B69C15E6-9850-5A78-9E76-C6E12CEC1E67}"/>
          </ac:grpSpMkLst>
        </pc:grpChg>
        <pc:graphicFrameChg chg="add mod">
          <ac:chgData name="Andrew Houtenville" userId="aea22101-bd61-4dfe-a17f-14b576307e93" providerId="ADAL" clId="{BC17D646-F322-487D-AB9C-22277D1AF511}" dt="2026-04-03T14:08:48.566" v="2262"/>
          <ac:graphicFrameMkLst>
            <pc:docMk/>
            <pc:sldMk cId="1026734761" sldId="12499"/>
            <ac:graphicFrameMk id="17" creationId="{F3803100-EC3C-7EE9-3603-698B0FEA9A70}"/>
          </ac:graphicFrameMkLst>
        </pc:graphicFrameChg>
        <pc:graphicFrameChg chg="add mod">
          <ac:chgData name="Andrew Houtenville" userId="aea22101-bd61-4dfe-a17f-14b576307e93" providerId="ADAL" clId="{BC17D646-F322-487D-AB9C-22277D1AF511}" dt="2026-04-03T14:08:48.566" v="2262"/>
          <ac:graphicFrameMkLst>
            <pc:docMk/>
            <pc:sldMk cId="1026734761" sldId="12499"/>
            <ac:graphicFrameMk id="18" creationId="{1B88020C-FC8D-A354-179E-E47520C295DE}"/>
          </ac:graphicFrameMkLst>
        </pc:graphicFrameChg>
        <pc:picChg chg="add del mod">
          <ac:chgData name="Andrew Houtenville" userId="aea22101-bd61-4dfe-a17f-14b576307e93" providerId="ADAL" clId="{BC17D646-F322-487D-AB9C-22277D1AF511}" dt="2026-04-03T14:06:48.339" v="2209" actId="478"/>
          <ac:picMkLst>
            <pc:docMk/>
            <pc:sldMk cId="1026734761" sldId="12499"/>
            <ac:picMk id="20" creationId="{3F0A98BE-1BBD-DFBF-DBDB-4905696BAC81}"/>
          </ac:picMkLst>
        </pc:picChg>
        <pc:picChg chg="add mod">
          <ac:chgData name="Andrew Houtenville" userId="aea22101-bd61-4dfe-a17f-14b576307e93" providerId="ADAL" clId="{BC17D646-F322-487D-AB9C-22277D1AF511}" dt="2026-04-03T14:14:07.084" v="2507" actId="962"/>
          <ac:picMkLst>
            <pc:docMk/>
            <pc:sldMk cId="1026734761" sldId="12499"/>
            <ac:picMk id="21" creationId="{9D47BC60-0833-6094-A8B4-29BB5296003E}"/>
          </ac:picMkLst>
        </pc:picChg>
      </pc:sldChg>
      <pc:sldChg chg="addSp delSp modSp mod modNotesTx">
        <pc:chgData name="Andrew Houtenville" userId="aea22101-bd61-4dfe-a17f-14b576307e93" providerId="ADAL" clId="{BC17D646-F322-487D-AB9C-22277D1AF511}" dt="2026-04-03T14:19:20.069" v="2562" actId="20577"/>
        <pc:sldMkLst>
          <pc:docMk/>
          <pc:sldMk cId="1016460461" sldId="12500"/>
        </pc:sldMkLst>
        <pc:spChg chg="mod">
          <ac:chgData name="Andrew Houtenville" userId="aea22101-bd61-4dfe-a17f-14b576307e93" providerId="ADAL" clId="{BC17D646-F322-487D-AB9C-22277D1AF511}" dt="2026-04-03T14:06:23.471" v="2202" actId="20577"/>
          <ac:spMkLst>
            <pc:docMk/>
            <pc:sldMk cId="1016460461" sldId="12500"/>
            <ac:spMk id="2" creationId="{3CCE5528-A33C-8893-5C49-ADD4A175379D}"/>
          </ac:spMkLst>
        </pc:spChg>
        <pc:spChg chg="add mod">
          <ac:chgData name="Andrew Houtenville" userId="aea22101-bd61-4dfe-a17f-14b576307e93" providerId="ADAL" clId="{BC17D646-F322-487D-AB9C-22277D1AF511}" dt="2026-04-03T14:06:29.791" v="2207"/>
          <ac:spMkLst>
            <pc:docMk/>
            <pc:sldMk cId="1016460461" sldId="12500"/>
            <ac:spMk id="12" creationId="{9B287D66-FCB1-35CA-D0F0-0848B528B26E}"/>
          </ac:spMkLst>
        </pc:spChg>
        <pc:spChg chg="add mod">
          <ac:chgData name="Andrew Houtenville" userId="aea22101-bd61-4dfe-a17f-14b576307e93" providerId="ADAL" clId="{BC17D646-F322-487D-AB9C-22277D1AF511}" dt="2026-04-03T14:06:29.791" v="2207"/>
          <ac:spMkLst>
            <pc:docMk/>
            <pc:sldMk cId="1016460461" sldId="12500"/>
            <ac:spMk id="14" creationId="{C7063337-D81A-E545-2B8E-FB38E87D4CDC}"/>
          </ac:spMkLst>
        </pc:spChg>
        <pc:spChg chg="add mod">
          <ac:chgData name="Andrew Houtenville" userId="aea22101-bd61-4dfe-a17f-14b576307e93" providerId="ADAL" clId="{BC17D646-F322-487D-AB9C-22277D1AF511}" dt="2026-04-03T14:06:29.791" v="2207"/>
          <ac:spMkLst>
            <pc:docMk/>
            <pc:sldMk cId="1016460461" sldId="12500"/>
            <ac:spMk id="16" creationId="{41B439CE-66F5-DE42-7450-A32D854D7B2E}"/>
          </ac:spMkLst>
        </pc:spChg>
        <pc:spChg chg="add mod">
          <ac:chgData name="Andrew Houtenville" userId="aea22101-bd61-4dfe-a17f-14b576307e93" providerId="ADAL" clId="{BC17D646-F322-487D-AB9C-22277D1AF511}" dt="2026-04-03T14:10:36.432" v="2268"/>
          <ac:spMkLst>
            <pc:docMk/>
            <pc:sldMk cId="1016460461" sldId="12500"/>
            <ac:spMk id="29" creationId="{9B287D66-FCB1-35CA-D0F0-0848B528B26E}"/>
          </ac:spMkLst>
        </pc:spChg>
        <pc:spChg chg="add mod">
          <ac:chgData name="Andrew Houtenville" userId="aea22101-bd61-4dfe-a17f-14b576307e93" providerId="ADAL" clId="{BC17D646-F322-487D-AB9C-22277D1AF511}" dt="2026-04-03T14:10:36.432" v="2268"/>
          <ac:spMkLst>
            <pc:docMk/>
            <pc:sldMk cId="1016460461" sldId="12500"/>
            <ac:spMk id="31" creationId="{C7063337-D81A-E545-2B8E-FB38E87D4CDC}"/>
          </ac:spMkLst>
        </pc:spChg>
        <pc:spChg chg="add mod">
          <ac:chgData name="Andrew Houtenville" userId="aea22101-bd61-4dfe-a17f-14b576307e93" providerId="ADAL" clId="{BC17D646-F322-487D-AB9C-22277D1AF511}" dt="2026-04-03T14:10:36.432" v="2268"/>
          <ac:spMkLst>
            <pc:docMk/>
            <pc:sldMk cId="1016460461" sldId="12500"/>
            <ac:spMk id="33" creationId="{41B439CE-66F5-DE42-7450-A32D854D7B2E}"/>
          </ac:spMkLst>
        </pc:spChg>
        <pc:grpChg chg="add mod">
          <ac:chgData name="Andrew Houtenville" userId="aea22101-bd61-4dfe-a17f-14b576307e93" providerId="ADAL" clId="{BC17D646-F322-487D-AB9C-22277D1AF511}" dt="2026-04-03T14:06:29.791" v="2207"/>
          <ac:grpSpMkLst>
            <pc:docMk/>
            <pc:sldMk cId="1016460461" sldId="12500"/>
            <ac:grpSpMk id="3" creationId="{D1B2CF7F-763E-4793-B898-D08959B45BCC}"/>
          </ac:grpSpMkLst>
        </pc:grpChg>
        <pc:grpChg chg="add mod">
          <ac:chgData name="Andrew Houtenville" userId="aea22101-bd61-4dfe-a17f-14b576307e93" providerId="ADAL" clId="{BC17D646-F322-487D-AB9C-22277D1AF511}" dt="2026-04-03T14:06:29.791" v="2207"/>
          <ac:grpSpMkLst>
            <pc:docMk/>
            <pc:sldMk cId="1016460461" sldId="12500"/>
            <ac:grpSpMk id="7" creationId="{B3E7913E-045C-8FA4-E26C-049FE74774A8}"/>
          </ac:grpSpMkLst>
        </pc:grpChg>
        <pc:grpChg chg="add mod">
          <ac:chgData name="Andrew Houtenville" userId="aea22101-bd61-4dfe-a17f-14b576307e93" providerId="ADAL" clId="{BC17D646-F322-487D-AB9C-22277D1AF511}" dt="2026-04-03T14:06:29.791" v="2207"/>
          <ac:grpSpMkLst>
            <pc:docMk/>
            <pc:sldMk cId="1016460461" sldId="12500"/>
            <ac:grpSpMk id="11" creationId="{F8D3393F-310D-D9E2-3125-6CA187D8F0E5}"/>
          </ac:grpSpMkLst>
        </pc:grpChg>
        <pc:grpChg chg="add mod">
          <ac:chgData name="Andrew Houtenville" userId="aea22101-bd61-4dfe-a17f-14b576307e93" providerId="ADAL" clId="{BC17D646-F322-487D-AB9C-22277D1AF511}" dt="2026-04-03T14:06:29.791" v="2207"/>
          <ac:grpSpMkLst>
            <pc:docMk/>
            <pc:sldMk cId="1016460461" sldId="12500"/>
            <ac:grpSpMk id="13" creationId="{B69C15E6-9850-5A78-9E76-C6E12CEC1E67}"/>
          </ac:grpSpMkLst>
        </pc:grpChg>
        <pc:grpChg chg="add mod">
          <ac:chgData name="Andrew Houtenville" userId="aea22101-bd61-4dfe-a17f-14b576307e93" providerId="ADAL" clId="{BC17D646-F322-487D-AB9C-22277D1AF511}" dt="2026-04-03T14:06:29.791" v="2207"/>
          <ac:grpSpMkLst>
            <pc:docMk/>
            <pc:sldMk cId="1016460461" sldId="12500"/>
            <ac:grpSpMk id="15" creationId="{C50F8A3F-04BF-F865-2E02-CE316B5F319E}"/>
          </ac:grpSpMkLst>
        </pc:grpChg>
        <pc:grpChg chg="add mod">
          <ac:chgData name="Andrew Houtenville" userId="aea22101-bd61-4dfe-a17f-14b576307e93" providerId="ADAL" clId="{BC17D646-F322-487D-AB9C-22277D1AF511}" dt="2026-04-03T14:10:36.432" v="2268"/>
          <ac:grpSpMkLst>
            <pc:docMk/>
            <pc:sldMk cId="1016460461" sldId="12500"/>
            <ac:grpSpMk id="22" creationId="{D1B2CF7F-763E-4793-B898-D08959B45BCC}"/>
          </ac:grpSpMkLst>
        </pc:grpChg>
        <pc:grpChg chg="add mod">
          <ac:chgData name="Andrew Houtenville" userId="aea22101-bd61-4dfe-a17f-14b576307e93" providerId="ADAL" clId="{BC17D646-F322-487D-AB9C-22277D1AF511}" dt="2026-04-03T14:10:36.432" v="2268"/>
          <ac:grpSpMkLst>
            <pc:docMk/>
            <pc:sldMk cId="1016460461" sldId="12500"/>
            <ac:grpSpMk id="23" creationId="{89AC94CB-332E-808E-9725-2C308A54BCF7}"/>
          </ac:grpSpMkLst>
        </pc:grpChg>
        <pc:grpChg chg="add mod">
          <ac:chgData name="Andrew Houtenville" userId="aea22101-bd61-4dfe-a17f-14b576307e93" providerId="ADAL" clId="{BC17D646-F322-487D-AB9C-22277D1AF511}" dt="2026-04-03T14:10:36.432" v="2268"/>
          <ac:grpSpMkLst>
            <pc:docMk/>
            <pc:sldMk cId="1016460461" sldId="12500"/>
            <ac:grpSpMk id="24" creationId="{B3E7913E-045C-8FA4-E26C-049FE74774A8}"/>
          </ac:grpSpMkLst>
        </pc:grpChg>
        <pc:grpChg chg="mod">
          <ac:chgData name="Andrew Houtenville" userId="aea22101-bd61-4dfe-a17f-14b576307e93" providerId="ADAL" clId="{BC17D646-F322-487D-AB9C-22277D1AF511}" dt="2026-04-03T14:10:36.432" v="2268"/>
          <ac:grpSpMkLst>
            <pc:docMk/>
            <pc:sldMk cId="1016460461" sldId="12500"/>
            <ac:grpSpMk id="28" creationId="{F8D3393F-310D-D9E2-3125-6CA187D8F0E5}"/>
          </ac:grpSpMkLst>
        </pc:grpChg>
        <pc:grpChg chg="add mod">
          <ac:chgData name="Andrew Houtenville" userId="aea22101-bd61-4dfe-a17f-14b576307e93" providerId="ADAL" clId="{BC17D646-F322-487D-AB9C-22277D1AF511}" dt="2026-04-03T14:10:33.564" v="2267"/>
          <ac:grpSpMkLst>
            <pc:docMk/>
            <pc:sldMk cId="1016460461" sldId="12500"/>
            <ac:grpSpMk id="30" creationId="{B69C15E6-9850-5A78-9E76-C6E12CEC1E67}"/>
          </ac:grpSpMkLst>
        </pc:grpChg>
        <pc:grpChg chg="add mod">
          <ac:chgData name="Andrew Houtenville" userId="aea22101-bd61-4dfe-a17f-14b576307e93" providerId="ADAL" clId="{BC17D646-F322-487D-AB9C-22277D1AF511}" dt="2026-04-03T14:10:36.432" v="2268"/>
          <ac:grpSpMkLst>
            <pc:docMk/>
            <pc:sldMk cId="1016460461" sldId="12500"/>
            <ac:grpSpMk id="32" creationId="{C50F8A3F-04BF-F865-2E02-CE316B5F319E}"/>
          </ac:grpSpMkLst>
        </pc:grpChg>
        <pc:graphicFrameChg chg="add mod">
          <ac:chgData name="Andrew Houtenville" userId="aea22101-bd61-4dfe-a17f-14b576307e93" providerId="ADAL" clId="{BC17D646-F322-487D-AB9C-22277D1AF511}" dt="2026-04-03T14:06:29.791" v="2207"/>
          <ac:graphicFrameMkLst>
            <pc:docMk/>
            <pc:sldMk cId="1016460461" sldId="12500"/>
            <ac:graphicFrameMk id="17" creationId="{F3803100-EC3C-7EE9-3603-698B0FEA9A70}"/>
          </ac:graphicFrameMkLst>
        </pc:graphicFrameChg>
        <pc:graphicFrameChg chg="add mod">
          <ac:chgData name="Andrew Houtenville" userId="aea22101-bd61-4dfe-a17f-14b576307e93" providerId="ADAL" clId="{BC17D646-F322-487D-AB9C-22277D1AF511}" dt="2026-04-03T14:06:29.791" v="2207"/>
          <ac:graphicFrameMkLst>
            <pc:docMk/>
            <pc:sldMk cId="1016460461" sldId="12500"/>
            <ac:graphicFrameMk id="18" creationId="{1B88020C-FC8D-A354-179E-E47520C295DE}"/>
          </ac:graphicFrameMkLst>
        </pc:graphicFrameChg>
        <pc:graphicFrameChg chg="add mod">
          <ac:chgData name="Andrew Houtenville" userId="aea22101-bd61-4dfe-a17f-14b576307e93" providerId="ADAL" clId="{BC17D646-F322-487D-AB9C-22277D1AF511}" dt="2026-04-03T14:10:36.432" v="2268"/>
          <ac:graphicFrameMkLst>
            <pc:docMk/>
            <pc:sldMk cId="1016460461" sldId="12500"/>
            <ac:graphicFrameMk id="34" creationId="{F3803100-EC3C-7EE9-3603-698B0FEA9A70}"/>
          </ac:graphicFrameMkLst>
        </pc:graphicFrameChg>
        <pc:graphicFrameChg chg="add mod">
          <ac:chgData name="Andrew Houtenville" userId="aea22101-bd61-4dfe-a17f-14b576307e93" providerId="ADAL" clId="{BC17D646-F322-487D-AB9C-22277D1AF511}" dt="2026-04-03T14:10:36.432" v="2268"/>
          <ac:graphicFrameMkLst>
            <pc:docMk/>
            <pc:sldMk cId="1016460461" sldId="12500"/>
            <ac:graphicFrameMk id="35" creationId="{1B88020C-FC8D-A354-179E-E47520C295DE}"/>
          </ac:graphicFrameMkLst>
        </pc:graphicFrameChg>
        <pc:picChg chg="add del">
          <ac:chgData name="Andrew Houtenville" userId="aea22101-bd61-4dfe-a17f-14b576307e93" providerId="ADAL" clId="{BC17D646-F322-487D-AB9C-22277D1AF511}" dt="2026-04-03T14:10:22.491" v="2264" actId="478"/>
          <ac:picMkLst>
            <pc:docMk/>
            <pc:sldMk cId="1016460461" sldId="12500"/>
            <ac:picMk id="20" creationId="{6603169A-3629-90C2-75E0-7E8B075CD5C5}"/>
          </ac:picMkLst>
        </pc:picChg>
        <pc:picChg chg="add del mod">
          <ac:chgData name="Andrew Houtenville" userId="aea22101-bd61-4dfe-a17f-14b576307e93" providerId="ADAL" clId="{BC17D646-F322-487D-AB9C-22277D1AF511}" dt="2026-04-03T14:06:26.451" v="2203" actId="478"/>
          <ac:picMkLst>
            <pc:docMk/>
            <pc:sldMk cId="1016460461" sldId="12500"/>
            <ac:picMk id="21" creationId="{1034D373-0894-F188-ADE0-4344F663436F}"/>
          </ac:picMkLst>
        </pc:picChg>
        <pc:picChg chg="add mod">
          <ac:chgData name="Andrew Houtenville" userId="aea22101-bd61-4dfe-a17f-14b576307e93" providerId="ADAL" clId="{BC17D646-F322-487D-AB9C-22277D1AF511}" dt="2026-04-03T14:14:15.378" v="2509" actId="962"/>
          <ac:picMkLst>
            <pc:docMk/>
            <pc:sldMk cId="1016460461" sldId="12500"/>
            <ac:picMk id="37" creationId="{CE931B2D-513E-4497-C4F2-C054C2A881D4}"/>
          </ac:picMkLst>
        </pc:picChg>
      </pc:sldChg>
      <pc:sldChg chg="addSp delSp modSp add mod modNotesTx">
        <pc:chgData name="Andrew Houtenville" userId="aea22101-bd61-4dfe-a17f-14b576307e93" providerId="ADAL" clId="{BC17D646-F322-487D-AB9C-22277D1AF511}" dt="2026-04-03T14:42:59.184" v="5050" actId="20577"/>
        <pc:sldMkLst>
          <pc:docMk/>
          <pc:sldMk cId="3908235137" sldId="12523"/>
        </pc:sldMkLst>
        <pc:spChg chg="mod">
          <ac:chgData name="Andrew Houtenville" userId="aea22101-bd61-4dfe-a17f-14b576307e93" providerId="ADAL" clId="{BC17D646-F322-487D-AB9C-22277D1AF511}" dt="2026-04-03T14:27:21.225" v="2772" actId="14100"/>
          <ac:spMkLst>
            <pc:docMk/>
            <pc:sldMk cId="3908235137" sldId="12523"/>
            <ac:spMk id="2" creationId="{91830E0C-E5E6-85F5-33ED-DE7ABAF44B0C}"/>
          </ac:spMkLst>
        </pc:spChg>
        <pc:spChg chg="add mod">
          <ac:chgData name="Andrew Houtenville" userId="aea22101-bd61-4dfe-a17f-14b576307e93" providerId="ADAL" clId="{BC17D646-F322-487D-AB9C-22277D1AF511}" dt="2026-04-03T14:21:22.184" v="2569"/>
          <ac:spMkLst>
            <pc:docMk/>
            <pc:sldMk cId="3908235137" sldId="12523"/>
            <ac:spMk id="7" creationId="{73CD607F-F116-4780-A5DA-E60F31E81872}"/>
          </ac:spMkLst>
        </pc:spChg>
        <pc:spChg chg="add mod">
          <ac:chgData name="Andrew Houtenville" userId="aea22101-bd61-4dfe-a17f-14b576307e93" providerId="ADAL" clId="{BC17D646-F322-487D-AB9C-22277D1AF511}" dt="2026-04-03T14:21:22.184" v="2569"/>
          <ac:spMkLst>
            <pc:docMk/>
            <pc:sldMk cId="3908235137" sldId="12523"/>
            <ac:spMk id="9" creationId="{1B004C5E-1E5D-4AE1-9777-78E498154893}"/>
          </ac:spMkLst>
        </pc:spChg>
        <pc:spChg chg="add mod">
          <ac:chgData name="Andrew Houtenville" userId="aea22101-bd61-4dfe-a17f-14b576307e93" providerId="ADAL" clId="{BC17D646-F322-487D-AB9C-22277D1AF511}" dt="2026-04-03T14:21:22.184" v="2569"/>
          <ac:spMkLst>
            <pc:docMk/>
            <pc:sldMk cId="3908235137" sldId="12523"/>
            <ac:spMk id="10" creationId="{2A0490C6-DBD1-4A94-AD76-5CFB652FCC74}"/>
          </ac:spMkLst>
        </pc:spChg>
        <pc:spChg chg="add mod">
          <ac:chgData name="Andrew Houtenville" userId="aea22101-bd61-4dfe-a17f-14b576307e93" providerId="ADAL" clId="{BC17D646-F322-487D-AB9C-22277D1AF511}" dt="2026-04-03T14:21:22.184" v="2569"/>
          <ac:spMkLst>
            <pc:docMk/>
            <pc:sldMk cId="3908235137" sldId="12523"/>
            <ac:spMk id="11" creationId="{82CE0EB1-5FC7-46B9-B76F-B9D3386E7317}"/>
          </ac:spMkLst>
        </pc:spChg>
        <pc:spChg chg="add mod">
          <ac:chgData name="Andrew Houtenville" userId="aea22101-bd61-4dfe-a17f-14b576307e93" providerId="ADAL" clId="{BC17D646-F322-487D-AB9C-22277D1AF511}" dt="2026-04-03T14:21:22.184" v="2569"/>
          <ac:spMkLst>
            <pc:docMk/>
            <pc:sldMk cId="3908235137" sldId="12523"/>
            <ac:spMk id="12" creationId="{804E46F9-E343-08FF-248F-E91C72FB6AEF}"/>
          </ac:spMkLst>
        </pc:spChg>
        <pc:spChg chg="add mod">
          <ac:chgData name="Andrew Houtenville" userId="aea22101-bd61-4dfe-a17f-14b576307e93" providerId="ADAL" clId="{BC17D646-F322-487D-AB9C-22277D1AF511}" dt="2026-04-03T14:21:22.184" v="2569"/>
          <ac:spMkLst>
            <pc:docMk/>
            <pc:sldMk cId="3908235137" sldId="12523"/>
            <ac:spMk id="17" creationId="{44220EBC-2DAE-E5FF-6795-948022BD200B}"/>
          </ac:spMkLst>
        </pc:spChg>
        <pc:spChg chg="add mod">
          <ac:chgData name="Andrew Houtenville" userId="aea22101-bd61-4dfe-a17f-14b576307e93" providerId="ADAL" clId="{BC17D646-F322-487D-AB9C-22277D1AF511}" dt="2026-04-03T14:21:22.184" v="2569"/>
          <ac:spMkLst>
            <pc:docMk/>
            <pc:sldMk cId="3908235137" sldId="12523"/>
            <ac:spMk id="19" creationId="{482DDAC6-1914-35E4-309B-C47CB35C58D0}"/>
          </ac:spMkLst>
        </pc:spChg>
        <pc:spChg chg="add mod">
          <ac:chgData name="Andrew Houtenville" userId="aea22101-bd61-4dfe-a17f-14b576307e93" providerId="ADAL" clId="{BC17D646-F322-487D-AB9C-22277D1AF511}" dt="2026-04-03T14:21:41.671" v="2574"/>
          <ac:spMkLst>
            <pc:docMk/>
            <pc:sldMk cId="3908235137" sldId="12523"/>
            <ac:spMk id="24" creationId="{73CD607F-F116-4780-A5DA-E60F31E81872}"/>
          </ac:spMkLst>
        </pc:spChg>
        <pc:spChg chg="add mod">
          <ac:chgData name="Andrew Houtenville" userId="aea22101-bd61-4dfe-a17f-14b576307e93" providerId="ADAL" clId="{BC17D646-F322-487D-AB9C-22277D1AF511}" dt="2026-04-03T14:21:41.671" v="2574"/>
          <ac:spMkLst>
            <pc:docMk/>
            <pc:sldMk cId="3908235137" sldId="12523"/>
            <ac:spMk id="26" creationId="{1B004C5E-1E5D-4AE1-9777-78E498154893}"/>
          </ac:spMkLst>
        </pc:spChg>
        <pc:spChg chg="add mod">
          <ac:chgData name="Andrew Houtenville" userId="aea22101-bd61-4dfe-a17f-14b576307e93" providerId="ADAL" clId="{BC17D646-F322-487D-AB9C-22277D1AF511}" dt="2026-04-03T14:21:41.671" v="2574"/>
          <ac:spMkLst>
            <pc:docMk/>
            <pc:sldMk cId="3908235137" sldId="12523"/>
            <ac:spMk id="27" creationId="{2A0490C6-DBD1-4A94-AD76-5CFB652FCC74}"/>
          </ac:spMkLst>
        </pc:spChg>
        <pc:spChg chg="add mod">
          <ac:chgData name="Andrew Houtenville" userId="aea22101-bd61-4dfe-a17f-14b576307e93" providerId="ADAL" clId="{BC17D646-F322-487D-AB9C-22277D1AF511}" dt="2026-04-03T14:21:41.671" v="2574"/>
          <ac:spMkLst>
            <pc:docMk/>
            <pc:sldMk cId="3908235137" sldId="12523"/>
            <ac:spMk id="28" creationId="{82CE0EB1-5FC7-46B9-B76F-B9D3386E7317}"/>
          </ac:spMkLst>
        </pc:spChg>
        <pc:spChg chg="add mod">
          <ac:chgData name="Andrew Houtenville" userId="aea22101-bd61-4dfe-a17f-14b576307e93" providerId="ADAL" clId="{BC17D646-F322-487D-AB9C-22277D1AF511}" dt="2026-04-03T14:21:41.671" v="2574"/>
          <ac:spMkLst>
            <pc:docMk/>
            <pc:sldMk cId="3908235137" sldId="12523"/>
            <ac:spMk id="29" creationId="{804E46F9-E343-08FF-248F-E91C72FB6AEF}"/>
          </ac:spMkLst>
        </pc:spChg>
        <pc:spChg chg="add mod">
          <ac:chgData name="Andrew Houtenville" userId="aea22101-bd61-4dfe-a17f-14b576307e93" providerId="ADAL" clId="{BC17D646-F322-487D-AB9C-22277D1AF511}" dt="2026-04-03T14:21:41.671" v="2574"/>
          <ac:spMkLst>
            <pc:docMk/>
            <pc:sldMk cId="3908235137" sldId="12523"/>
            <ac:spMk id="34" creationId="{44220EBC-2DAE-E5FF-6795-948022BD200B}"/>
          </ac:spMkLst>
        </pc:spChg>
        <pc:spChg chg="add mod">
          <ac:chgData name="Andrew Houtenville" userId="aea22101-bd61-4dfe-a17f-14b576307e93" providerId="ADAL" clId="{BC17D646-F322-487D-AB9C-22277D1AF511}" dt="2026-04-03T14:21:41.671" v="2574"/>
          <ac:spMkLst>
            <pc:docMk/>
            <pc:sldMk cId="3908235137" sldId="12523"/>
            <ac:spMk id="36" creationId="{482DDAC6-1914-35E4-309B-C47CB35C58D0}"/>
          </ac:spMkLst>
        </pc:spChg>
        <pc:spChg chg="add mod">
          <ac:chgData name="Andrew Houtenville" userId="aea22101-bd61-4dfe-a17f-14b576307e93" providerId="ADAL" clId="{BC17D646-F322-487D-AB9C-22277D1AF511}" dt="2026-04-03T14:35:05.222" v="3332"/>
          <ac:spMkLst>
            <pc:docMk/>
            <pc:sldMk cId="3908235137" sldId="12523"/>
            <ac:spMk id="51" creationId="{73CD607F-F116-4780-A5DA-E60F31E81872}"/>
          </ac:spMkLst>
        </pc:spChg>
        <pc:spChg chg="add mod">
          <ac:chgData name="Andrew Houtenville" userId="aea22101-bd61-4dfe-a17f-14b576307e93" providerId="ADAL" clId="{BC17D646-F322-487D-AB9C-22277D1AF511}" dt="2026-04-03T14:35:05.222" v="3332"/>
          <ac:spMkLst>
            <pc:docMk/>
            <pc:sldMk cId="3908235137" sldId="12523"/>
            <ac:spMk id="53" creationId="{1B004C5E-1E5D-4AE1-9777-78E498154893}"/>
          </ac:spMkLst>
        </pc:spChg>
        <pc:spChg chg="add mod">
          <ac:chgData name="Andrew Houtenville" userId="aea22101-bd61-4dfe-a17f-14b576307e93" providerId="ADAL" clId="{BC17D646-F322-487D-AB9C-22277D1AF511}" dt="2026-04-03T14:35:05.222" v="3332"/>
          <ac:spMkLst>
            <pc:docMk/>
            <pc:sldMk cId="3908235137" sldId="12523"/>
            <ac:spMk id="54" creationId="{2A0490C6-DBD1-4A94-AD76-5CFB652FCC74}"/>
          </ac:spMkLst>
        </pc:spChg>
        <pc:spChg chg="add mod">
          <ac:chgData name="Andrew Houtenville" userId="aea22101-bd61-4dfe-a17f-14b576307e93" providerId="ADAL" clId="{BC17D646-F322-487D-AB9C-22277D1AF511}" dt="2026-04-03T14:35:05.222" v="3332"/>
          <ac:spMkLst>
            <pc:docMk/>
            <pc:sldMk cId="3908235137" sldId="12523"/>
            <ac:spMk id="55" creationId="{82CE0EB1-5FC7-46B9-B76F-B9D3386E7317}"/>
          </ac:spMkLst>
        </pc:spChg>
        <pc:spChg chg="add mod">
          <ac:chgData name="Andrew Houtenville" userId="aea22101-bd61-4dfe-a17f-14b576307e93" providerId="ADAL" clId="{BC17D646-F322-487D-AB9C-22277D1AF511}" dt="2026-04-03T14:35:05.222" v="3332"/>
          <ac:spMkLst>
            <pc:docMk/>
            <pc:sldMk cId="3908235137" sldId="12523"/>
            <ac:spMk id="56" creationId="{804E46F9-E343-08FF-248F-E91C72FB6AEF}"/>
          </ac:spMkLst>
        </pc:spChg>
        <pc:spChg chg="add mod">
          <ac:chgData name="Andrew Houtenville" userId="aea22101-bd61-4dfe-a17f-14b576307e93" providerId="ADAL" clId="{BC17D646-F322-487D-AB9C-22277D1AF511}" dt="2026-04-03T14:35:05.222" v="3332"/>
          <ac:spMkLst>
            <pc:docMk/>
            <pc:sldMk cId="3908235137" sldId="12523"/>
            <ac:spMk id="61" creationId="{44220EBC-2DAE-E5FF-6795-948022BD200B}"/>
          </ac:spMkLst>
        </pc:spChg>
        <pc:spChg chg="add mod">
          <ac:chgData name="Andrew Houtenville" userId="aea22101-bd61-4dfe-a17f-14b576307e93" providerId="ADAL" clId="{BC17D646-F322-487D-AB9C-22277D1AF511}" dt="2026-04-03T14:35:05.222" v="3332"/>
          <ac:spMkLst>
            <pc:docMk/>
            <pc:sldMk cId="3908235137" sldId="12523"/>
            <ac:spMk id="63" creationId="{482DDAC6-1914-35E4-309B-C47CB35C58D0}"/>
          </ac:spMkLst>
        </pc:spChg>
        <pc:grpChg chg="add mod">
          <ac:chgData name="Andrew Houtenville" userId="aea22101-bd61-4dfe-a17f-14b576307e93" providerId="ADAL" clId="{BC17D646-F322-487D-AB9C-22277D1AF511}" dt="2026-04-03T14:21:22.184" v="2569"/>
          <ac:grpSpMkLst>
            <pc:docMk/>
            <pc:sldMk cId="3908235137" sldId="12523"/>
            <ac:grpSpMk id="3" creationId="{FFD1D19D-F3AC-5D24-9E72-916A95DE7546}"/>
          </ac:grpSpMkLst>
        </pc:grpChg>
        <pc:grpChg chg="add mod">
          <ac:chgData name="Andrew Houtenville" userId="aea22101-bd61-4dfe-a17f-14b576307e93" providerId="ADAL" clId="{BC17D646-F322-487D-AB9C-22277D1AF511}" dt="2026-04-03T14:21:22.184" v="2569"/>
          <ac:grpSpMkLst>
            <pc:docMk/>
            <pc:sldMk cId="3908235137" sldId="12523"/>
            <ac:grpSpMk id="8" creationId="{ABAE5E98-2A11-47DA-84F8-DC95E2C096AC}"/>
          </ac:grpSpMkLst>
        </pc:grpChg>
        <pc:grpChg chg="add mod">
          <ac:chgData name="Andrew Houtenville" userId="aea22101-bd61-4dfe-a17f-14b576307e93" providerId="ADAL" clId="{BC17D646-F322-487D-AB9C-22277D1AF511}" dt="2026-04-03T14:21:41.671" v="2574"/>
          <ac:grpSpMkLst>
            <pc:docMk/>
            <pc:sldMk cId="3908235137" sldId="12523"/>
            <ac:grpSpMk id="25" creationId="{ABAE5E98-2A11-47DA-84F8-DC95E2C096AC}"/>
          </ac:grpSpMkLst>
        </pc:grpChg>
        <pc:grpChg chg="add mod">
          <ac:chgData name="Andrew Houtenville" userId="aea22101-bd61-4dfe-a17f-14b576307e93" providerId="ADAL" clId="{BC17D646-F322-487D-AB9C-22277D1AF511}" dt="2026-04-03T14:21:41.671" v="2574"/>
          <ac:grpSpMkLst>
            <pc:docMk/>
            <pc:sldMk cId="3908235137" sldId="12523"/>
            <ac:grpSpMk id="32" creationId="{64D948FC-7448-121B-B02F-A7AD7101B815}"/>
          </ac:grpSpMkLst>
        </pc:grpChg>
        <pc:grpChg chg="add mod">
          <ac:chgData name="Andrew Houtenville" userId="aea22101-bd61-4dfe-a17f-14b576307e93" providerId="ADAL" clId="{BC17D646-F322-487D-AB9C-22277D1AF511}" dt="2026-04-03T14:35:05.222" v="3332"/>
          <ac:grpSpMkLst>
            <pc:docMk/>
            <pc:sldMk cId="3908235137" sldId="12523"/>
            <ac:grpSpMk id="49" creationId="{FFD1D19D-F3AC-5D24-9E72-916A95DE7546}"/>
          </ac:grpSpMkLst>
        </pc:grpChg>
        <pc:grpChg chg="add mod">
          <ac:chgData name="Andrew Houtenville" userId="aea22101-bd61-4dfe-a17f-14b576307e93" providerId="ADAL" clId="{BC17D646-F322-487D-AB9C-22277D1AF511}" dt="2026-04-03T14:35:05.222" v="3332"/>
          <ac:grpSpMkLst>
            <pc:docMk/>
            <pc:sldMk cId="3908235137" sldId="12523"/>
            <ac:grpSpMk id="50" creationId="{39A4B47A-4A9B-ED0C-6CB6-1363E57CCE02}"/>
          </ac:grpSpMkLst>
        </pc:grpChg>
        <pc:graphicFrameChg chg="add mod">
          <ac:chgData name="Andrew Houtenville" userId="aea22101-bd61-4dfe-a17f-14b576307e93" providerId="ADAL" clId="{BC17D646-F322-487D-AB9C-22277D1AF511}" dt="2026-04-03T14:21:22.184" v="2569"/>
          <ac:graphicFrameMkLst>
            <pc:docMk/>
            <pc:sldMk cId="3908235137" sldId="12523"/>
            <ac:graphicFrameMk id="14" creationId="{0B514A23-2F0B-5017-B43B-4BC3DF7288E9}"/>
          </ac:graphicFrameMkLst>
        </pc:graphicFrameChg>
        <pc:graphicFrameChg chg="add mod">
          <ac:chgData name="Andrew Houtenville" userId="aea22101-bd61-4dfe-a17f-14b576307e93" providerId="ADAL" clId="{BC17D646-F322-487D-AB9C-22277D1AF511}" dt="2026-04-03T14:21:41.671" v="2574"/>
          <ac:graphicFrameMkLst>
            <pc:docMk/>
            <pc:sldMk cId="3908235137" sldId="12523"/>
            <ac:graphicFrameMk id="31" creationId="{0B514A23-2F0B-5017-B43B-4BC3DF7288E9}"/>
          </ac:graphicFrameMkLst>
        </pc:graphicFrameChg>
        <pc:graphicFrameChg chg="add mod">
          <ac:chgData name="Andrew Houtenville" userId="aea22101-bd61-4dfe-a17f-14b576307e93" providerId="ADAL" clId="{BC17D646-F322-487D-AB9C-22277D1AF511}" dt="2026-04-03T14:34:21.981" v="3322"/>
          <ac:graphicFrameMkLst>
            <pc:docMk/>
            <pc:sldMk cId="3908235137" sldId="12523"/>
            <ac:graphicFrameMk id="45" creationId="{0B514A23-2F0B-5017-B43B-4BC3DF7288E9}"/>
          </ac:graphicFrameMkLst>
        </pc:graphicFrameChg>
        <pc:graphicFrameChg chg="add mod">
          <ac:chgData name="Andrew Houtenville" userId="aea22101-bd61-4dfe-a17f-14b576307e93" providerId="ADAL" clId="{BC17D646-F322-487D-AB9C-22277D1AF511}" dt="2026-04-03T14:35:05.222" v="3332"/>
          <ac:graphicFrameMkLst>
            <pc:docMk/>
            <pc:sldMk cId="3908235137" sldId="12523"/>
            <ac:graphicFrameMk id="58" creationId="{0B514A23-2F0B-5017-B43B-4BC3DF7288E9}"/>
          </ac:graphicFrameMkLst>
        </pc:graphicFrameChg>
        <pc:graphicFrameChg chg="add mod">
          <ac:chgData name="Andrew Houtenville" userId="aea22101-bd61-4dfe-a17f-14b576307e93" providerId="ADAL" clId="{BC17D646-F322-487D-AB9C-22277D1AF511}" dt="2026-04-03T14:36:58.156" v="3454"/>
          <ac:graphicFrameMkLst>
            <pc:docMk/>
            <pc:sldMk cId="3908235137" sldId="12523"/>
            <ac:graphicFrameMk id="74" creationId="{0605BF06-D213-030C-8BA9-2F7D4D1FF408}"/>
          </ac:graphicFrameMkLst>
        </pc:graphicFrameChg>
        <pc:picChg chg="del">
          <ac:chgData name="Andrew Houtenville" userId="aea22101-bd61-4dfe-a17f-14b576307e93" providerId="ADAL" clId="{BC17D646-F322-487D-AB9C-22277D1AF511}" dt="2026-04-03T14:20:54.780" v="2564" actId="478"/>
          <ac:picMkLst>
            <pc:docMk/>
            <pc:sldMk cId="3908235137" sldId="12523"/>
            <ac:picMk id="20" creationId="{7D6B6AA5-428C-D801-FABE-70EAEB9D8E0D}"/>
          </ac:picMkLst>
        </pc:picChg>
        <pc:picChg chg="add del mod modCrop">
          <ac:chgData name="Andrew Houtenville" userId="aea22101-bd61-4dfe-a17f-14b576307e93" providerId="ADAL" clId="{BC17D646-F322-487D-AB9C-22277D1AF511}" dt="2026-04-03T14:24:17.112" v="2643" actId="21"/>
          <ac:picMkLst>
            <pc:docMk/>
            <pc:sldMk cId="3908235137" sldId="12523"/>
            <ac:picMk id="39" creationId="{39A968F4-015A-E51B-ACAB-54FF18BB629B}"/>
          </ac:picMkLst>
        </pc:picChg>
        <pc:picChg chg="add del mod modCrop">
          <ac:chgData name="Andrew Houtenville" userId="aea22101-bd61-4dfe-a17f-14b576307e93" providerId="ADAL" clId="{BC17D646-F322-487D-AB9C-22277D1AF511}" dt="2026-04-03T14:24:17.112" v="2643" actId="21"/>
          <ac:picMkLst>
            <pc:docMk/>
            <pc:sldMk cId="3908235137" sldId="12523"/>
            <ac:picMk id="40" creationId="{8FD72236-A4E9-495D-00A0-21B81CB79772}"/>
          </ac:picMkLst>
        </pc:picChg>
        <pc:picChg chg="add mod">
          <ac:chgData name="Andrew Houtenville" userId="aea22101-bd61-4dfe-a17f-14b576307e93" providerId="ADAL" clId="{BC17D646-F322-487D-AB9C-22277D1AF511}" dt="2026-04-03T14:24:18.181" v="2644"/>
          <ac:picMkLst>
            <pc:docMk/>
            <pc:sldMk cId="3908235137" sldId="12523"/>
            <ac:picMk id="41" creationId="{39A968F4-015A-E51B-ACAB-54FF18BB629B}"/>
          </ac:picMkLst>
        </pc:picChg>
        <pc:picChg chg="add mod">
          <ac:chgData name="Andrew Houtenville" userId="aea22101-bd61-4dfe-a17f-14b576307e93" providerId="ADAL" clId="{BC17D646-F322-487D-AB9C-22277D1AF511}" dt="2026-04-03T14:24:18.181" v="2644"/>
          <ac:picMkLst>
            <pc:docMk/>
            <pc:sldMk cId="3908235137" sldId="12523"/>
            <ac:picMk id="42" creationId="{8FD72236-A4E9-495D-00A0-21B81CB79772}"/>
          </ac:picMkLst>
        </pc:picChg>
        <pc:picChg chg="add del mod">
          <ac:chgData name="Andrew Houtenville" userId="aea22101-bd61-4dfe-a17f-14b576307e93" providerId="ADAL" clId="{BC17D646-F322-487D-AB9C-22277D1AF511}" dt="2026-04-03T14:34:15.345" v="3319" actId="478"/>
          <ac:picMkLst>
            <pc:docMk/>
            <pc:sldMk cId="3908235137" sldId="12523"/>
            <ac:picMk id="44" creationId="{3B1A6F20-80DE-8E03-D6BD-57160676171C}"/>
          </ac:picMkLst>
        </pc:picChg>
        <pc:picChg chg="add del mod modCrop">
          <ac:chgData name="Andrew Houtenville" userId="aea22101-bd61-4dfe-a17f-14b576307e93" providerId="ADAL" clId="{BC17D646-F322-487D-AB9C-22277D1AF511}" dt="2026-04-03T14:34:52.162" v="3329" actId="478"/>
          <ac:picMkLst>
            <pc:docMk/>
            <pc:sldMk cId="3908235137" sldId="12523"/>
            <ac:picMk id="47" creationId="{A7593AA3-EFF5-D06C-E93A-DC977674CB29}"/>
          </ac:picMkLst>
        </pc:picChg>
        <pc:picChg chg="add del mod modCrop">
          <ac:chgData name="Andrew Houtenville" userId="aea22101-bd61-4dfe-a17f-14b576307e93" providerId="ADAL" clId="{BC17D646-F322-487D-AB9C-22277D1AF511}" dt="2026-04-03T14:34:50.410" v="3328" actId="478"/>
          <ac:picMkLst>
            <pc:docMk/>
            <pc:sldMk cId="3908235137" sldId="12523"/>
            <ac:picMk id="48" creationId="{10D6CAA7-7D5C-10C0-B63E-70BE41B1F36D}"/>
          </ac:picMkLst>
        </pc:picChg>
        <pc:picChg chg="add del mod modCrop">
          <ac:chgData name="Andrew Houtenville" userId="aea22101-bd61-4dfe-a17f-14b576307e93" providerId="ADAL" clId="{BC17D646-F322-487D-AB9C-22277D1AF511}" dt="2026-04-03T14:36:38.420" v="3448" actId="478"/>
          <ac:picMkLst>
            <pc:docMk/>
            <pc:sldMk cId="3908235137" sldId="12523"/>
            <ac:picMk id="66" creationId="{2CD5B224-5DEE-337F-2A10-B8BD89096EEA}"/>
          </ac:picMkLst>
        </pc:picChg>
        <pc:picChg chg="add del mod modCrop">
          <ac:chgData name="Andrew Houtenville" userId="aea22101-bd61-4dfe-a17f-14b576307e93" providerId="ADAL" clId="{BC17D646-F322-487D-AB9C-22277D1AF511}" dt="2026-04-03T14:36:39.870" v="3449" actId="478"/>
          <ac:picMkLst>
            <pc:docMk/>
            <pc:sldMk cId="3908235137" sldId="12523"/>
            <ac:picMk id="67" creationId="{0029B733-5B3E-BFE0-8A65-99B162DD586C}"/>
          </ac:picMkLst>
        </pc:picChg>
        <pc:picChg chg="add mod">
          <ac:chgData name="Andrew Houtenville" userId="aea22101-bd61-4dfe-a17f-14b576307e93" providerId="ADAL" clId="{BC17D646-F322-487D-AB9C-22277D1AF511}" dt="2026-04-03T14:36:40.384" v="3450"/>
          <ac:picMkLst>
            <pc:docMk/>
            <pc:sldMk cId="3908235137" sldId="12523"/>
            <ac:picMk id="68" creationId="{F1DE2AA2-7ABF-8073-2B28-61EA644A2E88}"/>
          </ac:picMkLst>
        </pc:picChg>
        <pc:picChg chg="add mod">
          <ac:chgData name="Andrew Houtenville" userId="aea22101-bd61-4dfe-a17f-14b576307e93" providerId="ADAL" clId="{BC17D646-F322-487D-AB9C-22277D1AF511}" dt="2026-04-03T14:36:40.384" v="3450"/>
          <ac:picMkLst>
            <pc:docMk/>
            <pc:sldMk cId="3908235137" sldId="12523"/>
            <ac:picMk id="69" creationId="{176A6559-9584-707D-8061-D7C06EFDC806}"/>
          </ac:picMkLst>
        </pc:picChg>
        <pc:picChg chg="add mod">
          <ac:chgData name="Andrew Houtenville" userId="aea22101-bd61-4dfe-a17f-14b576307e93" providerId="ADAL" clId="{BC17D646-F322-487D-AB9C-22277D1AF511}" dt="2026-04-03T14:36:45.887" v="3451"/>
          <ac:picMkLst>
            <pc:docMk/>
            <pc:sldMk cId="3908235137" sldId="12523"/>
            <ac:picMk id="70" creationId="{0BAD04E2-189D-5EB4-6AFF-49BA3A5644E6}"/>
          </ac:picMkLst>
        </pc:picChg>
        <pc:picChg chg="add mod">
          <ac:chgData name="Andrew Houtenville" userId="aea22101-bd61-4dfe-a17f-14b576307e93" providerId="ADAL" clId="{BC17D646-F322-487D-AB9C-22277D1AF511}" dt="2026-04-03T14:36:45.887" v="3451"/>
          <ac:picMkLst>
            <pc:docMk/>
            <pc:sldMk cId="3908235137" sldId="12523"/>
            <ac:picMk id="71" creationId="{FFC21838-3098-5873-B67F-3F8DB1106BF4}"/>
          </ac:picMkLst>
        </pc:picChg>
        <pc:picChg chg="add mod">
          <ac:chgData name="Andrew Houtenville" userId="aea22101-bd61-4dfe-a17f-14b576307e93" providerId="ADAL" clId="{BC17D646-F322-487D-AB9C-22277D1AF511}" dt="2026-04-03T14:42:20.231" v="5004" actId="962"/>
          <ac:picMkLst>
            <pc:docMk/>
            <pc:sldMk cId="3908235137" sldId="12523"/>
            <ac:picMk id="73" creationId="{DC804F77-85B6-757B-5CDC-042130DD468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544A1A-C5FE-68A6-D094-C69F19668E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79A1F11-6428-0C9A-94D7-71E3702A59F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D2D5D5-F309-41D4-8968-4674772EF4F6}" type="datetimeFigureOut">
              <a:rPr lang="en-US" smtClean="0"/>
              <a:t>4/3/2026</a:t>
            </a:fld>
            <a:endParaRPr lang="en-US"/>
          </a:p>
        </p:txBody>
      </p:sp>
      <p:sp>
        <p:nvSpPr>
          <p:cNvPr id="4" name="Footer Placeholder 3">
            <a:extLst>
              <a:ext uri="{FF2B5EF4-FFF2-40B4-BE49-F238E27FC236}">
                <a16:creationId xmlns:a16="http://schemas.microsoft.com/office/drawing/2014/main" id="{1E47A033-8D73-6973-3D5D-3A8B047230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511302F-172C-1985-D7F0-CB7B9B85C6D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02A4EA-4485-4D72-B69B-9BBC0A5C95C2}" type="slidenum">
              <a:rPr lang="en-US" smtClean="0"/>
              <a:t>‹#›</a:t>
            </a:fld>
            <a:endParaRPr lang="en-US"/>
          </a:p>
        </p:txBody>
      </p:sp>
    </p:spTree>
    <p:extLst>
      <p:ext uri="{BB962C8B-B14F-4D97-AF65-F5344CB8AC3E}">
        <p14:creationId xmlns:p14="http://schemas.microsoft.com/office/powerpoint/2010/main" val="3827017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8BB324-DAB0-439B-93D7-6F3A05583552}" type="datetimeFigureOut">
              <a:rPr lang="en-US" smtClean="0"/>
              <a:t>4/3/2026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C83497-73C4-47F8-A748-2E4F1A1B6711}" type="slidenum">
              <a:rPr lang="en-US" smtClean="0"/>
              <a:t>‹#›</a:t>
            </a:fld>
            <a:endParaRPr lang="en-US"/>
          </a:p>
        </p:txBody>
      </p:sp>
    </p:spTree>
    <p:extLst>
      <p:ext uri="{BB962C8B-B14F-4D97-AF65-F5344CB8AC3E}">
        <p14:creationId xmlns:p14="http://schemas.microsoft.com/office/powerpoint/2010/main" val="4027112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federalnewsnetwork.com/workforce/2025/12/cdc-tells-staff-telework-reasonable-accommodations-will-be-repealed-as-hhs-set-stricter-rules/"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drive.google.com/file/d/1NJI7y6S5XH8c1YHUzu2ZIxTHfR6UZzbE/view"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dol.gov/agencies/odep/initiatives/neo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C83497-73C4-47F8-A748-2E4F1A1B6711}" type="slidenum">
              <a:rPr lang="en-US" smtClean="0"/>
              <a:t>1</a:t>
            </a:fld>
            <a:endParaRPr lang="en-US"/>
          </a:p>
        </p:txBody>
      </p:sp>
    </p:spTree>
    <p:extLst>
      <p:ext uri="{BB962C8B-B14F-4D97-AF65-F5344CB8AC3E}">
        <p14:creationId xmlns:p14="http://schemas.microsoft.com/office/powerpoint/2010/main" val="2094483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3DC83497-73C4-47F8-A748-2E4F1A1B6711}" type="slidenum">
              <a:rPr lang="en-US" smtClean="0"/>
              <a:t>18</a:t>
            </a:fld>
            <a:endParaRPr lang="en-US"/>
          </a:p>
        </p:txBody>
      </p:sp>
    </p:spTree>
    <p:extLst>
      <p:ext uri="{BB962C8B-B14F-4D97-AF65-F5344CB8AC3E}">
        <p14:creationId xmlns:p14="http://schemas.microsoft.com/office/powerpoint/2010/main" val="445008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https://federalnewsnetwork.com/workforce/2026/03/as-hhs-limits-telework-disabled-veterans-say-theyre-running-out-of-options-for-accommodations/?utm_source=chatgpt.com</a:t>
            </a:r>
          </a:p>
          <a:p>
            <a:endParaRPr lang="en-US"/>
          </a:p>
          <a:p>
            <a:r>
              <a:rPr lang="en-US" sz="1200"/>
              <a:t>Stricter rules limiting telework as a reasonable accommodation at the Department of Health and Human Services are leading to a spike in disability discrimination complaints and putting a toll on its workforce.</a:t>
            </a:r>
          </a:p>
          <a:p>
            <a:endParaRPr lang="en-US" sz="1200"/>
          </a:p>
          <a:p>
            <a:r>
              <a:rPr lang="en-US" sz="1200"/>
              <a:t>The new policy, as Federal News Network reported last December, restricts employees from using telework as an “interim accommodation,” while the agency processes their reasonable accommodation request. The department has a backlog of more than 3,000 reasonable accommodation requests that it expects will take six to eight months to process.</a:t>
            </a:r>
          </a:p>
          <a:p>
            <a:endParaRPr lang="en-US"/>
          </a:p>
          <a:p>
            <a:endParaRPr lang="en-US"/>
          </a:p>
          <a:p>
            <a:r>
              <a:rPr lang="en-US" sz="1200" b="0" i="0" kern="1200">
                <a:solidFill>
                  <a:schemeClr val="tx1"/>
                </a:solidFill>
                <a:effectLst/>
                <a:latin typeface="+mn-lt"/>
                <a:ea typeface="+mn-ea"/>
                <a:cs typeface="+mn-cs"/>
              </a:rPr>
              <a:t>The </a:t>
            </a:r>
            <a:r>
              <a:rPr lang="en-US" sz="1200" b="0" i="0" kern="1200">
                <a:solidFill>
                  <a:schemeClr val="tx1"/>
                </a:solidFill>
                <a:effectLst/>
                <a:latin typeface="+mn-lt"/>
                <a:ea typeface="+mn-ea"/>
                <a:cs typeface="+mn-cs"/>
                <a:hlinkClick r:id="rId3"/>
              </a:rPr>
              <a:t>HHS policy states</a:t>
            </a:r>
            <a:r>
              <a:rPr lang="en-US" sz="1200" b="0" i="0" kern="1200">
                <a:solidFill>
                  <a:schemeClr val="tx1"/>
                </a:solidFill>
                <a:effectLst/>
                <a:latin typeface="+mn-lt"/>
                <a:ea typeface="+mn-ea"/>
                <a:cs typeface="+mn-cs"/>
              </a:rPr>
              <a:t> all requests for telework, remote work or reassignment must be reviewed and approved by an assistant secretary or a higher-level official — a decision that has further slowed the approval process. The new policy prohibits an employee’s immediate supervisor from approving interim telework requests, even in cases where telework has already been identified “as the only effective accommodation.”</a:t>
            </a:r>
          </a:p>
          <a:p>
            <a:r>
              <a:rPr lang="en-US" sz="1200" b="0" i="0" kern="1200">
                <a:solidFill>
                  <a:schemeClr val="tx1"/>
                </a:solidFill>
                <a:effectLst/>
                <a:latin typeface="+mn-lt"/>
                <a:ea typeface="+mn-ea"/>
                <a:cs typeface="+mn-cs"/>
              </a:rPr>
              <a:t>The new policy has had the greatest impact on employees at the Centers for Disease Control and Prevention.  Yolanda Jacobs, president of AFGE Local 2883, which represents CDC employees at its Atlanta headquarters, </a:t>
            </a:r>
            <a:r>
              <a:rPr lang="en-US" sz="1200" b="0" i="0" kern="1200">
                <a:solidFill>
                  <a:schemeClr val="tx1"/>
                </a:solidFill>
                <a:effectLst/>
                <a:latin typeface="+mn-lt"/>
                <a:ea typeface="+mn-ea"/>
                <a:cs typeface="+mn-cs"/>
                <a:hlinkClick r:id="rId4"/>
              </a:rPr>
              <a:t>wrote in a recent letter</a:t>
            </a:r>
            <a:r>
              <a:rPr lang="en-US" sz="1200" b="0" i="0" kern="1200">
                <a:solidFill>
                  <a:schemeClr val="tx1"/>
                </a:solidFill>
                <a:effectLst/>
                <a:latin typeface="+mn-lt"/>
                <a:ea typeface="+mn-ea"/>
                <a:cs typeface="+mn-cs"/>
              </a:rPr>
              <a:t> to agency leadership that the CDC “had the option to honor existing accommodations and continue approving interim relief for employees with pending requests.”</a:t>
            </a:r>
          </a:p>
          <a:p>
            <a:endParaRPr lang="en-US"/>
          </a:p>
        </p:txBody>
      </p:sp>
      <p:sp>
        <p:nvSpPr>
          <p:cNvPr id="4" name="Slide Number Placeholder 3"/>
          <p:cNvSpPr>
            <a:spLocks noGrp="1"/>
          </p:cNvSpPr>
          <p:nvPr>
            <p:ph type="sldNum" sz="quarter" idx="5"/>
          </p:nvPr>
        </p:nvSpPr>
        <p:spPr/>
        <p:txBody>
          <a:bodyPr/>
          <a:lstStyle/>
          <a:p>
            <a:fld id="{3DC83497-73C4-47F8-A748-2E4F1A1B6711}" type="slidenum">
              <a:rPr lang="en-US" smtClean="0"/>
              <a:t>19</a:t>
            </a:fld>
            <a:endParaRPr lang="en-US"/>
          </a:p>
        </p:txBody>
      </p:sp>
    </p:spTree>
    <p:extLst>
      <p:ext uri="{BB962C8B-B14F-4D97-AF65-F5344CB8AC3E}">
        <p14:creationId xmlns:p14="http://schemas.microsoft.com/office/powerpoint/2010/main" val="2213547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a:t>Houston TX</a:t>
            </a:r>
          </a:p>
          <a:p>
            <a:r>
              <a:rPr lang="en-US" sz="1200" b="0" i="0" kern="1200">
                <a:solidFill>
                  <a:schemeClr val="tx1"/>
                </a:solidFill>
                <a:effectLst/>
                <a:latin typeface="+mn-lt"/>
                <a:ea typeface="+mn-ea"/>
                <a:cs typeface="+mn-cs"/>
              </a:rPr>
              <a:t>EEOC charged that a self-service checkout attendant suffering from neuropathy, who for three preceding years worked successfully using a walker, was stripped of that reasonable accommodation by new management. The employee’s neuropathy limited her ability to walk and move, and her feet went numb if she was required to stand for too long.</a:t>
            </a:r>
          </a:p>
          <a:p>
            <a:r>
              <a:rPr lang="en-US" sz="1200" b="0" i="0" kern="1200">
                <a:solidFill>
                  <a:schemeClr val="tx1"/>
                </a:solidFill>
                <a:effectLst/>
                <a:latin typeface="+mn-lt"/>
                <a:ea typeface="+mn-ea"/>
                <a:cs typeface="+mn-cs"/>
              </a:rPr>
              <a:t>Kroger’s new management failed to interact with the employee to determine if the previously granted accommodation was reasonable or if another was potentially available. Instead, management told her to seek leave – which she did not want or need – until she could return to work without an accommodation. The employee was terminated by Kroger when she could not support a need for leave with medical documentation, according to the suit.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a:p>
        </p:txBody>
      </p:sp>
      <p:sp>
        <p:nvSpPr>
          <p:cNvPr id="4" name="Slide Number Placeholder 3"/>
          <p:cNvSpPr>
            <a:spLocks noGrp="1"/>
          </p:cNvSpPr>
          <p:nvPr>
            <p:ph type="sldNum" sz="quarter" idx="5"/>
          </p:nvPr>
        </p:nvSpPr>
        <p:spPr/>
        <p:txBody>
          <a:bodyPr/>
          <a:lstStyle/>
          <a:p>
            <a:fld id="{3DC83497-73C4-47F8-A748-2E4F1A1B6711}" type="slidenum">
              <a:rPr lang="en-US" smtClean="0"/>
              <a:t>20</a:t>
            </a:fld>
            <a:endParaRPr lang="en-US"/>
          </a:p>
        </p:txBody>
      </p:sp>
    </p:spTree>
    <p:extLst>
      <p:ext uri="{BB962C8B-B14F-4D97-AF65-F5344CB8AC3E}">
        <p14:creationId xmlns:p14="http://schemas.microsoft.com/office/powerpoint/2010/main" val="1034407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kern="1200">
                <a:solidFill>
                  <a:schemeClr val="tx1"/>
                </a:solidFill>
                <a:effectLst/>
                <a:latin typeface="+mn-lt"/>
                <a:ea typeface="+mn-ea"/>
                <a:cs typeface="+mn-cs"/>
                <a:hlinkClick r:id="rId3"/>
              </a:rPr>
              <a:t>National Expansion of Employment Opportunities Network initiative</a:t>
            </a:r>
            <a:r>
              <a:rPr lang="en-US" sz="1200" b="0" i="0" kern="1200">
                <a:solidFill>
                  <a:schemeClr val="tx1"/>
                </a:solidFill>
                <a:effectLst/>
                <a:latin typeface="+mn-lt"/>
                <a:ea typeface="+mn-ea"/>
                <a:cs typeface="+mn-cs"/>
              </a:rPr>
              <a:t>.</a:t>
            </a:r>
            <a:endParaRPr lang="en-US"/>
          </a:p>
          <a:p>
            <a:endParaRPr lang="en-US"/>
          </a:p>
          <a:p>
            <a:r>
              <a:rPr lang="en-US"/>
              <a:t>The U.S. Department of Labor today announced Colorado, Kansas, Kentucky, Maine, New York, Tennessee, and the District of Columbia will participate as “core states” in fiscal year 2026 in its National Expansion of Employment Opportunities Network initiative.</a:t>
            </a:r>
          </a:p>
          <a:p>
            <a:endParaRPr lang="en-US"/>
          </a:p>
          <a:p>
            <a:r>
              <a:rPr lang="en-US"/>
              <a:t>The selection will help connect these government agencies with targeted, ongoing technical assistance aimed at expanding job opportunities and improving the financial well-being of Americans with mental health conditions, including those with co-occurring disabilities. </a:t>
            </a:r>
          </a:p>
          <a:p>
            <a:endParaRPr lang="en-US"/>
          </a:p>
          <a:p>
            <a:r>
              <a:rPr lang="en-US"/>
              <a:t>The current NEON cohort will focus on deepening state agency partnerships and supporting efforts leading to sustainable employment outcomes for individuals with mental health conditions. </a:t>
            </a:r>
          </a:p>
        </p:txBody>
      </p:sp>
      <p:sp>
        <p:nvSpPr>
          <p:cNvPr id="4" name="Slide Number Placeholder 3"/>
          <p:cNvSpPr>
            <a:spLocks noGrp="1"/>
          </p:cNvSpPr>
          <p:nvPr>
            <p:ph type="sldNum" sz="quarter" idx="5"/>
          </p:nvPr>
        </p:nvSpPr>
        <p:spPr/>
        <p:txBody>
          <a:bodyPr/>
          <a:lstStyle/>
          <a:p>
            <a:fld id="{3DC83497-73C4-47F8-A748-2E4F1A1B6711}" type="slidenum">
              <a:rPr lang="en-US" smtClean="0"/>
              <a:t>21</a:t>
            </a:fld>
            <a:endParaRPr lang="en-US"/>
          </a:p>
        </p:txBody>
      </p:sp>
    </p:spTree>
    <p:extLst>
      <p:ext uri="{BB962C8B-B14F-4D97-AF65-F5344CB8AC3E}">
        <p14:creationId xmlns:p14="http://schemas.microsoft.com/office/powerpoint/2010/main" val="71883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100000"/>
              </a:lnSpc>
              <a:spcBef>
                <a:spcPts val="0"/>
              </a:spcBef>
              <a:buFont typeface="Courier New" panose="02070309020205020404" pitchFamily="49" charset="0"/>
              <a:buChar char="o"/>
            </a:pPr>
            <a:r>
              <a:rPr lang="en-US"/>
              <a:t>Daily NAW themes:</a:t>
            </a:r>
          </a:p>
          <a:p>
            <a:pPr lvl="1">
              <a:lnSpc>
                <a:spcPct val="100000"/>
              </a:lnSpc>
              <a:spcBef>
                <a:spcPts val="0"/>
              </a:spcBef>
              <a:buFont typeface="Courier New" panose="02070309020205020404" pitchFamily="49" charset="0"/>
              <a:buChar char="o"/>
            </a:pPr>
            <a:endParaRPr lang="en-US"/>
          </a:p>
          <a:p>
            <a:pPr lvl="1">
              <a:lnSpc>
                <a:spcPct val="100000"/>
              </a:lnSpc>
              <a:spcBef>
                <a:spcPts val="0"/>
              </a:spcBef>
              <a:buFont typeface="Courier New" panose="02070309020205020404" pitchFamily="49" charset="0"/>
              <a:buChar char="o"/>
            </a:pPr>
            <a:r>
              <a:rPr lang="en-US"/>
              <a:t>Monday, April 27: Registered Apprenticeships Building America at 250</a:t>
            </a:r>
          </a:p>
          <a:p>
            <a:pPr lvl="1">
              <a:lnSpc>
                <a:spcPct val="100000"/>
              </a:lnSpc>
              <a:spcBef>
                <a:spcPts val="0"/>
              </a:spcBef>
              <a:buFont typeface="Courier New" panose="02070309020205020404" pitchFamily="49" charset="0"/>
              <a:buChar char="o"/>
            </a:pPr>
            <a:r>
              <a:rPr lang="en-US"/>
              <a:t>Tuesday, April 28: Registered Apprenticeship Drives Growth and Innovation Across Critical Industries</a:t>
            </a:r>
          </a:p>
          <a:p>
            <a:pPr lvl="1">
              <a:lnSpc>
                <a:spcPct val="100000"/>
              </a:lnSpc>
              <a:spcBef>
                <a:spcPts val="0"/>
              </a:spcBef>
              <a:buFont typeface="Courier New" panose="02070309020205020404" pitchFamily="49" charset="0"/>
              <a:buChar char="o"/>
            </a:pPr>
            <a:r>
              <a:rPr lang="en-US"/>
              <a:t>Wednesday, April 29: Expanding AI in Registered Apprenticeship</a:t>
            </a:r>
          </a:p>
          <a:p>
            <a:pPr lvl="1">
              <a:lnSpc>
                <a:spcPct val="100000"/>
              </a:lnSpc>
              <a:spcBef>
                <a:spcPts val="0"/>
              </a:spcBef>
              <a:buFont typeface="Courier New" panose="02070309020205020404" pitchFamily="49" charset="0"/>
              <a:buChar char="o"/>
            </a:pPr>
            <a:r>
              <a:rPr lang="en-US"/>
              <a:t>Thursday, April 30: Realigning Education and Workforce Systems Around Registered Apprenticeship</a:t>
            </a:r>
          </a:p>
          <a:p>
            <a:pPr lvl="1">
              <a:lnSpc>
                <a:spcPct val="100000"/>
              </a:lnSpc>
              <a:spcBef>
                <a:spcPts val="0"/>
              </a:spcBef>
              <a:buFont typeface="Courier New" panose="02070309020205020404" pitchFamily="49" charset="0"/>
              <a:buChar char="o"/>
            </a:pPr>
            <a:r>
              <a:rPr lang="en-US"/>
              <a:t>Friday, May 1: Youth Pathways to Registered Apprenticeship</a:t>
            </a:r>
          </a:p>
          <a:p>
            <a:endParaRPr lang="en-US"/>
          </a:p>
        </p:txBody>
      </p:sp>
      <p:sp>
        <p:nvSpPr>
          <p:cNvPr id="4" name="Slide Number Placeholder 3"/>
          <p:cNvSpPr>
            <a:spLocks noGrp="1"/>
          </p:cNvSpPr>
          <p:nvPr>
            <p:ph type="sldNum" sz="quarter" idx="5"/>
          </p:nvPr>
        </p:nvSpPr>
        <p:spPr/>
        <p:txBody>
          <a:bodyPr/>
          <a:lstStyle/>
          <a:p>
            <a:fld id="{3DC83497-73C4-47F8-A748-2E4F1A1B6711}" type="slidenum">
              <a:rPr lang="en-US" smtClean="0"/>
              <a:t>22</a:t>
            </a:fld>
            <a:endParaRPr lang="en-US"/>
          </a:p>
        </p:txBody>
      </p:sp>
    </p:spTree>
    <p:extLst>
      <p:ext uri="{BB962C8B-B14F-4D97-AF65-F5344CB8AC3E}">
        <p14:creationId xmlns:p14="http://schemas.microsoft.com/office/powerpoint/2010/main" val="1380697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Tuesday, April 14, 2026 | 3:00-4:30 p.m. ET</a:t>
            </a:r>
          </a:p>
          <a:p>
            <a:r>
              <a:rPr lang="en-US"/>
              <a:t>Register for the webinar</a:t>
            </a:r>
          </a:p>
          <a:p>
            <a:endParaRPr lang="en-US"/>
          </a:p>
          <a:p>
            <a:r>
              <a:rPr lang="en-US"/>
              <a:t>Celebrate #ABLEtoSave, financial capability, and Autism Acceptance Month by joining the Disability Employment Technical Assistance </a:t>
            </a:r>
            <a:r>
              <a:rPr lang="en-US" err="1"/>
              <a:t>Centerand</a:t>
            </a:r>
            <a:r>
              <a:rPr lang="en-US"/>
              <a:t> our partners for an empowering webinar on financial independence for people with disabilities. Hear from National Disability Institute’s ABLE National Resource Center(ABLE NRC) about recent updates to ABLE accounts and what they mean for individuals considering opening an account.</a:t>
            </a:r>
          </a:p>
        </p:txBody>
      </p:sp>
      <p:sp>
        <p:nvSpPr>
          <p:cNvPr id="4" name="Slide Number Placeholder 3"/>
          <p:cNvSpPr>
            <a:spLocks noGrp="1"/>
          </p:cNvSpPr>
          <p:nvPr>
            <p:ph type="sldNum" sz="quarter" idx="5"/>
          </p:nvPr>
        </p:nvSpPr>
        <p:spPr/>
        <p:txBody>
          <a:bodyPr/>
          <a:lstStyle/>
          <a:p>
            <a:fld id="{3DC83497-73C4-47F8-A748-2E4F1A1B6711}" type="slidenum">
              <a:rPr lang="en-US" smtClean="0"/>
              <a:t>23</a:t>
            </a:fld>
            <a:endParaRPr lang="en-US"/>
          </a:p>
        </p:txBody>
      </p:sp>
    </p:spTree>
    <p:extLst>
      <p:ext uri="{BB962C8B-B14F-4D97-AF65-F5344CB8AC3E}">
        <p14:creationId xmlns:p14="http://schemas.microsoft.com/office/powerpoint/2010/main" val="941275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Compendium which provides statistics on people ages generally 18-64, some variation</a:t>
            </a:r>
          </a:p>
          <a:p>
            <a:r>
              <a:rPr lang="en-US"/>
              <a:t>Annual report on people with disabilities in America time trends from 2008 to the most recent data year available</a:t>
            </a:r>
          </a:p>
          <a:p>
            <a:r>
              <a:rPr lang="en-US"/>
              <a:t>Build Your Own Statistics State and county level custom table builders. State level goes back to 2018, county level goes back to 2012</a:t>
            </a:r>
          </a:p>
          <a:p>
            <a:r>
              <a:rPr lang="en-US"/>
              <a:t>Three infographics that cover intersectional topics</a:t>
            </a:r>
          </a:p>
          <a:p>
            <a:endParaRPr lang="en-US"/>
          </a:p>
          <a:p>
            <a:r>
              <a:rPr lang="en-US"/>
              <a:t>I’m going to briefly discuss the annual report and infographics, Nate will discuss the Compendium and Build Your Own Statistics</a:t>
            </a:r>
          </a:p>
        </p:txBody>
      </p:sp>
      <p:sp>
        <p:nvSpPr>
          <p:cNvPr id="4" name="Slide Number Placeholder 3"/>
          <p:cNvSpPr>
            <a:spLocks noGrp="1"/>
          </p:cNvSpPr>
          <p:nvPr>
            <p:ph type="sldNum" sz="quarter" idx="5"/>
          </p:nvPr>
        </p:nvSpPr>
        <p:spPr/>
        <p:txBody>
          <a:bodyPr/>
          <a:lstStyle/>
          <a:p>
            <a:fld id="{947D39E9-1B50-8B45-91F6-F515A7929BDD}" type="slidenum">
              <a:rPr lang="en-US" smtClean="0"/>
              <a:t>26</a:t>
            </a:fld>
            <a:endParaRPr lang="en-US"/>
          </a:p>
        </p:txBody>
      </p:sp>
    </p:spTree>
    <p:extLst>
      <p:ext uri="{BB962C8B-B14F-4D97-AF65-F5344CB8AC3E}">
        <p14:creationId xmlns:p14="http://schemas.microsoft.com/office/powerpoint/2010/main" val="1713955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this report covers 12 topics that were informed by the 2008 Keeping Track: National Disability Status and Program Performance Indicators study. </a:t>
            </a:r>
            <a:r>
              <a:rPr lang="en-US" i="1"/>
              <a:t>Where people with disabilities, their advocates, and service providers determined the most important indicators to track for people with disabilities.</a:t>
            </a:r>
            <a:endParaRPr lang="en-US"/>
          </a:p>
          <a:p>
            <a:endParaRPr lang="en-US"/>
          </a:p>
          <a:p>
            <a:r>
              <a:rPr lang="en-US"/>
              <a:t>Data used is from the American Community survey, more details are in the report.</a:t>
            </a:r>
          </a:p>
          <a:p>
            <a:r>
              <a:rPr lang="en-US"/>
              <a:t>We conduct one tailed tests at the 95% Confidence level to see if these topics significantly change – these tests inform The Calls.</a:t>
            </a:r>
          </a:p>
          <a:p>
            <a:endParaRPr lang="en-US"/>
          </a:p>
          <a:p>
            <a:r>
              <a:rPr lang="en-US"/>
              <a:t>There are two types of calls:</a:t>
            </a:r>
          </a:p>
          <a:p>
            <a:r>
              <a:rPr lang="en-US"/>
              <a:t>Comparison- year to year change of the results for people with disabilities only</a:t>
            </a:r>
          </a:p>
          <a:p>
            <a:r>
              <a:rPr lang="en-US"/>
              <a:t>Gaps are year to year difference of the results between people with and without disabilities – we use a gap here instead of relative ratio, those are in the Compendium</a:t>
            </a:r>
          </a:p>
        </p:txBody>
      </p:sp>
      <p:sp>
        <p:nvSpPr>
          <p:cNvPr id="4" name="Slide Number Placeholder 3"/>
          <p:cNvSpPr>
            <a:spLocks noGrp="1"/>
          </p:cNvSpPr>
          <p:nvPr>
            <p:ph type="sldNum" sz="quarter" idx="5"/>
          </p:nvPr>
        </p:nvSpPr>
        <p:spPr/>
        <p:txBody>
          <a:bodyPr/>
          <a:lstStyle/>
          <a:p>
            <a:fld id="{5661BD23-A62D-904C-AD2A-55A3D1165D6A}" type="slidenum">
              <a:rPr lang="en-US" smtClean="0"/>
              <a:t>27</a:t>
            </a:fld>
            <a:endParaRPr lang="en-US"/>
          </a:p>
        </p:txBody>
      </p:sp>
    </p:spTree>
    <p:extLst>
      <p:ext uri="{BB962C8B-B14F-4D97-AF65-F5344CB8AC3E}">
        <p14:creationId xmlns:p14="http://schemas.microsoft.com/office/powerpoint/2010/main" val="2524396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this chart and the remainder presented, </a:t>
            </a:r>
          </a:p>
          <a:p>
            <a:r>
              <a:rPr lang="en-US"/>
              <a:t>This is a line graph showing change over time</a:t>
            </a:r>
          </a:p>
          <a:p>
            <a:r>
              <a:rPr lang="en-US"/>
              <a:t>The x axis (on the bottom) has the years from 2008 to 2024</a:t>
            </a:r>
          </a:p>
          <a:p>
            <a:r>
              <a:rPr lang="en-US"/>
              <a:t>The y axis (on the left) has the percentages or dollars (when we get to the wages) </a:t>
            </a:r>
          </a:p>
          <a:p>
            <a:endParaRPr lang="en-US"/>
          </a:p>
          <a:p>
            <a:r>
              <a:rPr lang="en-US"/>
              <a:t>In 2008 12.73% </a:t>
            </a:r>
          </a:p>
          <a:p>
            <a:r>
              <a:rPr lang="en-US"/>
              <a:t>In 2023 14.04% of the population in the US with disabilities</a:t>
            </a:r>
          </a:p>
          <a:p>
            <a:r>
              <a:rPr lang="en-US"/>
              <a:t>In 2024 this went up to 14.14%</a:t>
            </a:r>
          </a:p>
          <a:p>
            <a:endParaRPr lang="en-US"/>
          </a:p>
          <a:p>
            <a:r>
              <a:rPr lang="en-US"/>
              <a:t>What is the call? </a:t>
            </a:r>
          </a:p>
          <a:p>
            <a:endParaRPr lang="en-US"/>
          </a:p>
          <a:p>
            <a:r>
              <a:rPr lang="en-US"/>
              <a:t>(Civilians of all ages with disabilities in the U.S.)</a:t>
            </a:r>
          </a:p>
          <a:p>
            <a:endParaRPr lang="en-US"/>
          </a:p>
        </p:txBody>
      </p:sp>
      <p:sp>
        <p:nvSpPr>
          <p:cNvPr id="4" name="Slide Number Placeholder 3"/>
          <p:cNvSpPr>
            <a:spLocks noGrp="1"/>
          </p:cNvSpPr>
          <p:nvPr>
            <p:ph type="sldNum" sz="quarter" idx="5"/>
          </p:nvPr>
        </p:nvSpPr>
        <p:spPr/>
        <p:txBody>
          <a:bodyPr/>
          <a:lstStyle/>
          <a:p>
            <a:fld id="{5661BD23-A62D-904C-AD2A-55A3D1165D6A}" type="slidenum">
              <a:rPr lang="en-US" smtClean="0"/>
              <a:t>29</a:t>
            </a:fld>
            <a:endParaRPr lang="en-US"/>
          </a:p>
        </p:txBody>
      </p:sp>
    </p:spTree>
    <p:extLst>
      <p:ext uri="{BB962C8B-B14F-4D97-AF65-F5344CB8AC3E}">
        <p14:creationId xmlns:p14="http://schemas.microsoft.com/office/powerpoint/2010/main" val="2108120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3C74E-76C5-D27A-7103-76F1962B88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F6A5B7-7403-D3C8-6780-A0FFE06F26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8E89D0-D6E1-DACF-3C30-8B4BEEB4A08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Employment-to-population ratio for people ages 18-64</a:t>
            </a:r>
          </a:p>
          <a:p>
            <a:pPr>
              <a:spcBef>
                <a:spcPts val="1200"/>
              </a:spcBef>
              <a:spcAft>
                <a:spcPts val="1200"/>
              </a:spcAft>
            </a:pPr>
            <a:r>
              <a:rPr lang="en-US"/>
              <a:t>The Gap in the employment to population ratio between people with and without disabilities </a:t>
            </a:r>
            <a:r>
              <a:rPr lang="en-US" b="1"/>
              <a:t>narrowed</a:t>
            </a:r>
            <a:r>
              <a:rPr lang="en-US"/>
              <a:t> from </a:t>
            </a:r>
            <a:r>
              <a:rPr lang="en-US" b="1"/>
              <a:t>-33.19 </a:t>
            </a:r>
            <a:r>
              <a:rPr lang="en-US"/>
              <a:t>percentage points in 2023 to</a:t>
            </a:r>
          </a:p>
          <a:p>
            <a:pPr>
              <a:spcBef>
                <a:spcPts val="1200"/>
              </a:spcBef>
              <a:spcAft>
                <a:spcPts val="1200"/>
              </a:spcAft>
            </a:pPr>
            <a:r>
              <a:rPr lang="en-US" b="1"/>
              <a:t>-33.15 </a:t>
            </a:r>
            <a:r>
              <a:rPr lang="en-US"/>
              <a:t>in 2024.</a:t>
            </a:r>
          </a:p>
          <a:p>
            <a:endParaRPr lang="en-US"/>
          </a:p>
          <a:p>
            <a:pPr>
              <a:spcBef>
                <a:spcPts val="800"/>
              </a:spcBef>
              <a:spcAft>
                <a:spcPts val="800"/>
              </a:spcAft>
            </a:pPr>
            <a:r>
              <a:rPr lang="en-US"/>
              <a:t>Is this change statistically significant?</a:t>
            </a:r>
          </a:p>
          <a:p>
            <a:pPr>
              <a:spcBef>
                <a:spcPts val="800"/>
              </a:spcBef>
              <a:spcAft>
                <a:spcPts val="800"/>
              </a:spcAft>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t>(C</a:t>
            </a:r>
            <a:r>
              <a:rPr lang="en-US" sz="1200" b="0" i="0" kern="1200">
                <a:solidFill>
                  <a:schemeClr val="tx1"/>
                </a:solidFill>
                <a:effectLst/>
                <a:latin typeface="+mn-lt"/>
                <a:ea typeface="+mn-ea"/>
                <a:cs typeface="+mn-cs"/>
              </a:rPr>
              <a:t>ivilians with and without disabilities ages 18-64 in the U.S. who are living in the community and working)</a:t>
            </a:r>
            <a:endParaRPr lang="en-US"/>
          </a:p>
        </p:txBody>
      </p:sp>
      <p:sp>
        <p:nvSpPr>
          <p:cNvPr id="4" name="Slide Number Placeholder 3">
            <a:extLst>
              <a:ext uri="{FF2B5EF4-FFF2-40B4-BE49-F238E27FC236}">
                <a16:creationId xmlns:a16="http://schemas.microsoft.com/office/drawing/2014/main" id="{FFC993BB-378A-59F7-B663-8C3900580488}"/>
              </a:ext>
            </a:extLst>
          </p:cNvPr>
          <p:cNvSpPr>
            <a:spLocks noGrp="1"/>
          </p:cNvSpPr>
          <p:nvPr>
            <p:ph type="sldNum" sz="quarter" idx="5"/>
          </p:nvPr>
        </p:nvSpPr>
        <p:spPr/>
        <p:txBody>
          <a:bodyPr/>
          <a:lstStyle/>
          <a:p>
            <a:fld id="{5661BD23-A62D-904C-AD2A-55A3D1165D6A}" type="slidenum">
              <a:rPr lang="en-US" smtClean="0"/>
              <a:t>30</a:t>
            </a:fld>
            <a:endParaRPr lang="en-US"/>
          </a:p>
        </p:txBody>
      </p:sp>
    </p:spTree>
    <p:extLst>
      <p:ext uri="{BB962C8B-B14F-4D97-AF65-F5344CB8AC3E}">
        <p14:creationId xmlns:p14="http://schemas.microsoft.com/office/powerpoint/2010/main" val="1801843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C83497-73C4-47F8-A748-2E4F1A1B6711}" type="slidenum">
              <a:rPr lang="en-US" smtClean="0"/>
              <a:t>6</a:t>
            </a:fld>
            <a:endParaRPr lang="en-US"/>
          </a:p>
        </p:txBody>
      </p:sp>
    </p:spTree>
    <p:extLst>
      <p:ext uri="{BB962C8B-B14F-4D97-AF65-F5344CB8AC3E}">
        <p14:creationId xmlns:p14="http://schemas.microsoft.com/office/powerpoint/2010/main" val="32478789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69752-8DCA-DD9E-C991-309EE58C25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901EA2-F3AF-B1A0-5A66-8E297DC0BF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12C0A0-02A3-0FF5-7368-9A30DC933E7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Median wages are reported on people ages 18-64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spcBef>
                <a:spcPts val="1200"/>
              </a:spcBef>
              <a:spcAft>
                <a:spcPts val="1200"/>
              </a:spcAft>
            </a:pPr>
            <a:r>
              <a:rPr lang="en-US"/>
              <a:t>The Gap in wages for full time full year workers ages 18-64 with and without disabilities </a:t>
            </a:r>
            <a:r>
              <a:rPr lang="en-US" b="1"/>
              <a:t>widened</a:t>
            </a:r>
            <a:r>
              <a:rPr lang="en-US"/>
              <a:t> from </a:t>
            </a:r>
            <a:r>
              <a:rPr lang="en-US" b="1"/>
              <a:t>-$9,446 </a:t>
            </a:r>
            <a:r>
              <a:rPr lang="en-US"/>
              <a:t>in 2023 to </a:t>
            </a:r>
            <a:r>
              <a:rPr lang="en-US" b="1"/>
              <a:t>-$10,153 </a:t>
            </a:r>
            <a:r>
              <a:rPr lang="en-US"/>
              <a:t>in 2024.</a:t>
            </a:r>
          </a:p>
          <a:p>
            <a:pPr>
              <a:spcBef>
                <a:spcPts val="800"/>
              </a:spcBef>
              <a:spcAft>
                <a:spcPts val="800"/>
              </a:spcAft>
            </a:pPr>
            <a:r>
              <a:rPr lang="en-US"/>
              <a:t>Is this change statistically significant?</a:t>
            </a:r>
          </a:p>
          <a:p>
            <a:pPr>
              <a:spcBef>
                <a:spcPts val="800"/>
              </a:spcBef>
              <a:spcAft>
                <a:spcPts val="800"/>
              </a:spcAft>
            </a:pPr>
            <a:r>
              <a:rPr lang="en-US" b="1"/>
              <a:t>No. </a:t>
            </a:r>
            <a:r>
              <a:rPr lang="en-US" b="0"/>
              <a:t>No change detected</a:t>
            </a:r>
          </a:p>
          <a:p>
            <a:pPr>
              <a:spcBef>
                <a:spcPts val="800"/>
              </a:spcBef>
              <a:spcAft>
                <a:spcPts val="800"/>
              </a:spcAft>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t>(C</a:t>
            </a:r>
            <a:r>
              <a:rPr lang="en-US" sz="1200" b="0" i="0" kern="1200">
                <a:solidFill>
                  <a:schemeClr val="tx1"/>
                </a:solidFill>
                <a:effectLst/>
                <a:latin typeface="+mn-lt"/>
                <a:ea typeface="+mn-ea"/>
                <a:cs typeface="+mn-cs"/>
              </a:rPr>
              <a:t>ivilians with and without disabilities ages 18-64 in the U.S. who are living in the community and working full-time, full-year, in thousands of USD)</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293C2E81-3874-7274-88C4-26F2B03B8FEC}"/>
              </a:ext>
            </a:extLst>
          </p:cNvPr>
          <p:cNvSpPr>
            <a:spLocks noGrp="1"/>
          </p:cNvSpPr>
          <p:nvPr>
            <p:ph type="sldNum" sz="quarter" idx="5"/>
          </p:nvPr>
        </p:nvSpPr>
        <p:spPr/>
        <p:txBody>
          <a:bodyPr/>
          <a:lstStyle/>
          <a:p>
            <a:fld id="{5661BD23-A62D-904C-AD2A-55A3D1165D6A}" type="slidenum">
              <a:rPr lang="en-US" smtClean="0"/>
              <a:t>31</a:t>
            </a:fld>
            <a:endParaRPr lang="en-US"/>
          </a:p>
        </p:txBody>
      </p:sp>
    </p:spTree>
    <p:extLst>
      <p:ext uri="{BB962C8B-B14F-4D97-AF65-F5344CB8AC3E}">
        <p14:creationId xmlns:p14="http://schemas.microsoft.com/office/powerpoint/2010/main" val="743839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Rural areas have higher percentages of people with disabilities.</a:t>
            </a:r>
          </a:p>
          <a:p>
            <a:r>
              <a:rPr lang="en-US"/>
              <a:t>43,438,052 People in the U.S. are people with disabilities</a:t>
            </a:r>
          </a:p>
          <a:p>
            <a:endParaRPr lang="en-US"/>
          </a:p>
          <a:p>
            <a:r>
              <a:rPr lang="en-US"/>
              <a:t>18% of people in rural areas are people with disabilities</a:t>
            </a:r>
          </a:p>
          <a:p>
            <a:r>
              <a:rPr lang="en-US"/>
              <a:t>16% of people in somewhat rural areas are people with disabilities</a:t>
            </a:r>
          </a:p>
          <a:p>
            <a:r>
              <a:rPr lang="en-US"/>
              <a:t>13% of people in urban areas are people with disabilities</a:t>
            </a:r>
          </a:p>
          <a:p>
            <a:endParaRPr lang="en-US"/>
          </a:p>
        </p:txBody>
      </p:sp>
      <p:sp>
        <p:nvSpPr>
          <p:cNvPr id="4" name="Slide Number Placeholder 3"/>
          <p:cNvSpPr>
            <a:spLocks noGrp="1"/>
          </p:cNvSpPr>
          <p:nvPr>
            <p:ph type="sldNum" sz="quarter" idx="5"/>
          </p:nvPr>
        </p:nvSpPr>
        <p:spPr/>
        <p:txBody>
          <a:bodyPr/>
          <a:lstStyle/>
          <a:p>
            <a:fld id="{947D39E9-1B50-8B45-91F6-F515A7929BDD}" type="slidenum">
              <a:rPr lang="en-US" smtClean="0"/>
              <a:t>32</a:t>
            </a:fld>
            <a:endParaRPr lang="en-US"/>
          </a:p>
        </p:txBody>
      </p:sp>
    </p:spTree>
    <p:extLst>
      <p:ext uri="{BB962C8B-B14F-4D97-AF65-F5344CB8AC3E}">
        <p14:creationId xmlns:p14="http://schemas.microsoft.com/office/powerpoint/2010/main" val="1516737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was produced in part with the RRTC at Langston University</a:t>
            </a:r>
          </a:p>
          <a:p>
            <a:r>
              <a:rPr lang="en-US"/>
              <a:t>Dr. Manyibe and colleagues of Langston University urge p</a:t>
            </a:r>
            <a:r>
              <a:rPr lang="en-US" sz="1200" kern="1200">
                <a:solidFill>
                  <a:schemeClr val="tx1"/>
                </a:solidFill>
                <a:effectLst/>
                <a:latin typeface="+mn-lt"/>
                <a:ea typeface="+mn-ea"/>
                <a:cs typeface="+mn-cs"/>
              </a:rPr>
              <a:t>olicymakers and agency leaders should prioritize targeted investments designed to improve outcomes in employment, health, and community participation.</a:t>
            </a:r>
          </a:p>
          <a:p>
            <a:r>
              <a:rPr lang="en-US" b="1"/>
              <a:t>In this community we see higher rates of African American/Black students with disabilities being excluded from classrooms and having lower high school graduation rates</a:t>
            </a:r>
          </a:p>
          <a:p>
            <a:endParaRPr lang="en-US" b="1"/>
          </a:p>
        </p:txBody>
      </p:sp>
      <p:sp>
        <p:nvSpPr>
          <p:cNvPr id="4" name="Slide Number Placeholder 3"/>
          <p:cNvSpPr>
            <a:spLocks noGrp="1"/>
          </p:cNvSpPr>
          <p:nvPr>
            <p:ph type="sldNum" sz="quarter" idx="5"/>
          </p:nvPr>
        </p:nvSpPr>
        <p:spPr/>
        <p:txBody>
          <a:bodyPr/>
          <a:lstStyle/>
          <a:p>
            <a:fld id="{5661BD23-A62D-904C-AD2A-55A3D1165D6A}" type="slidenum">
              <a:rPr lang="en-US" smtClean="0"/>
              <a:t>33</a:t>
            </a:fld>
            <a:endParaRPr lang="en-US"/>
          </a:p>
        </p:txBody>
      </p:sp>
    </p:spTree>
    <p:extLst>
      <p:ext uri="{BB962C8B-B14F-4D97-AF65-F5344CB8AC3E}">
        <p14:creationId xmlns:p14="http://schemas.microsoft.com/office/powerpoint/2010/main" val="1894011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FFD0F-DB34-7348-B9B3-59FEC8CC6D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879879-4AA4-9EBA-A066-740A977284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788D71-50D3-F0DC-78A5-A81A4C40C526}"/>
              </a:ext>
            </a:extLst>
          </p:cNvPr>
          <p:cNvSpPr>
            <a:spLocks noGrp="1"/>
          </p:cNvSpPr>
          <p:nvPr>
            <p:ph type="body" idx="1"/>
          </p:nvPr>
        </p:nvSpPr>
        <p:spPr/>
        <p:txBody>
          <a:bodyPr/>
          <a:lstStyle/>
          <a:p>
            <a:r>
              <a:rPr lang="en-US" sz="1200" b="0">
                <a:solidFill>
                  <a:srgbClr val="003800"/>
                </a:solidFill>
                <a:latin typeface="+mn-lt"/>
              </a:rPr>
              <a:t>More in </a:t>
            </a:r>
            <a:r>
              <a:rPr lang="en-US" sz="1200" b="0">
                <a:solidFill>
                  <a:srgbClr val="003800"/>
                </a:solidFill>
              </a:rPr>
              <a:t>Section 8: Veterans </a:t>
            </a:r>
            <a:r>
              <a:rPr lang="en-US" sz="1200" b="0">
                <a:solidFill>
                  <a:srgbClr val="003800"/>
                </a:solidFill>
                <a:latin typeface="+mn-lt"/>
              </a:rPr>
              <a:t>of the Compendium</a:t>
            </a:r>
          </a:p>
          <a:p>
            <a:r>
              <a:rPr lang="en-US" sz="1200" b="0">
                <a:solidFill>
                  <a:srgbClr val="003800"/>
                </a:solidFill>
                <a:latin typeface="+mn-lt"/>
              </a:rPr>
              <a:t>This was done with Paralyzed Veterans of America</a:t>
            </a:r>
          </a:p>
          <a:p>
            <a:r>
              <a:rPr lang="en-US" sz="1200" b="0">
                <a:solidFill>
                  <a:srgbClr val="003800"/>
                </a:solidFill>
                <a:latin typeface="+mn-lt"/>
              </a:rPr>
              <a:t>This infographic centers on about 8 million non-institutionalized veterans ages 18-64.</a:t>
            </a:r>
          </a:p>
          <a:p>
            <a:r>
              <a:rPr lang="en-US" sz="1200" b="0">
                <a:solidFill>
                  <a:srgbClr val="003800"/>
                </a:solidFill>
                <a:latin typeface="+mn-lt"/>
              </a:rPr>
              <a:t>Although only 8% report only non-service-connected disabilities, outcomes for this group appear worse than those for veterans reporting service-connected disabilities and veterans not reporting disabilities.</a:t>
            </a:r>
            <a:endParaRPr lang="en-US"/>
          </a:p>
        </p:txBody>
      </p:sp>
      <p:sp>
        <p:nvSpPr>
          <p:cNvPr id="4" name="Slide Number Placeholder 3">
            <a:extLst>
              <a:ext uri="{FF2B5EF4-FFF2-40B4-BE49-F238E27FC236}">
                <a16:creationId xmlns:a16="http://schemas.microsoft.com/office/drawing/2014/main" id="{B28132FD-E36E-54DD-FC56-9465A0826F16}"/>
              </a:ext>
            </a:extLst>
          </p:cNvPr>
          <p:cNvSpPr>
            <a:spLocks noGrp="1"/>
          </p:cNvSpPr>
          <p:nvPr>
            <p:ph type="sldNum" sz="quarter" idx="5"/>
          </p:nvPr>
        </p:nvSpPr>
        <p:spPr/>
        <p:txBody>
          <a:bodyPr/>
          <a:lstStyle/>
          <a:p>
            <a:fld id="{947D39E9-1B50-8B45-91F6-F515A7929BDD}" type="slidenum">
              <a:rPr lang="en-US" smtClean="0"/>
              <a:t>34</a:t>
            </a:fld>
            <a:endParaRPr lang="en-US"/>
          </a:p>
        </p:txBody>
      </p:sp>
    </p:spTree>
    <p:extLst>
      <p:ext uri="{BB962C8B-B14F-4D97-AF65-F5344CB8AC3E}">
        <p14:creationId xmlns:p14="http://schemas.microsoft.com/office/powerpoint/2010/main" val="2394363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C83497-73C4-47F8-A748-2E4F1A1B6711}" type="slidenum">
              <a:rPr lang="en-US" smtClean="0"/>
              <a:t>43</a:t>
            </a:fld>
            <a:endParaRPr lang="en-US"/>
          </a:p>
        </p:txBody>
      </p:sp>
    </p:spTree>
    <p:extLst>
      <p:ext uri="{BB962C8B-B14F-4D97-AF65-F5344CB8AC3E}">
        <p14:creationId xmlns:p14="http://schemas.microsoft.com/office/powerpoint/2010/main" val="1970763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7D39E9-1B50-8B45-91F6-F515A7929BDD}" type="slidenum">
              <a:rPr lang="en-US" smtClean="0"/>
              <a:t>47</a:t>
            </a:fld>
            <a:endParaRPr lang="en-US"/>
          </a:p>
        </p:txBody>
      </p:sp>
    </p:spTree>
    <p:extLst>
      <p:ext uri="{BB962C8B-B14F-4D97-AF65-F5344CB8AC3E}">
        <p14:creationId xmlns:p14="http://schemas.microsoft.com/office/powerpoint/2010/main" val="41252382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6FA76-57A0-DBBF-9C5C-FCE14FC1A5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3F2818-13EA-2CD6-D408-9B1AD21323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02462A-9CC9-7B4A-2640-A6CE2DA118C7}"/>
              </a:ext>
            </a:extLst>
          </p:cNvPr>
          <p:cNvSpPr>
            <a:spLocks noGrp="1"/>
          </p:cNvSpPr>
          <p:nvPr>
            <p:ph type="body" idx="1"/>
          </p:nvPr>
        </p:nvSpPr>
        <p:spPr/>
        <p:txBody>
          <a:bodyPr/>
          <a:lstStyle/>
          <a:p>
            <a:r>
              <a:rPr lang="en-US"/>
              <a:t>[Repeat of text from the photo’s alt text] A line chart with four lines, comparing the employment-to-population ratio trend lines from nTIDE, which uses CPS monthly data (June 2008-March 2026) and the Annual Report, which uses ACS annual data (2008-2024).  Basically, the trend lines from the annual report (one for people with disabilities and one for people without disabilities) are overlayed on top of the standard trend lines from nTIDE.  Overall, they follow the same pattern, which acts to verify the two data sources. The trend lines for from nTIDE are always lower than those of the Annual Report, in part because nTIDE includes 16 and 17 year olds, who are less likely to be employed.</a:t>
            </a:r>
          </a:p>
        </p:txBody>
      </p:sp>
      <p:sp>
        <p:nvSpPr>
          <p:cNvPr id="4" name="Slide Number Placeholder 3">
            <a:extLst>
              <a:ext uri="{FF2B5EF4-FFF2-40B4-BE49-F238E27FC236}">
                <a16:creationId xmlns:a16="http://schemas.microsoft.com/office/drawing/2014/main" id="{696AEF2F-19EE-71EA-FC47-40A3BF45BAD8}"/>
              </a:ext>
            </a:extLst>
          </p:cNvPr>
          <p:cNvSpPr>
            <a:spLocks noGrp="1"/>
          </p:cNvSpPr>
          <p:nvPr>
            <p:ph type="sldNum" sz="quarter" idx="5"/>
          </p:nvPr>
        </p:nvSpPr>
        <p:spPr/>
        <p:txBody>
          <a:bodyPr/>
          <a:lstStyle/>
          <a:p>
            <a:fld id="{3DC83497-73C4-47F8-A748-2E4F1A1B6711}" type="slidenum">
              <a:rPr lang="en-US" smtClean="0"/>
              <a:t>48</a:t>
            </a:fld>
            <a:endParaRPr lang="en-US"/>
          </a:p>
        </p:txBody>
      </p:sp>
    </p:spTree>
    <p:extLst>
      <p:ext uri="{BB962C8B-B14F-4D97-AF65-F5344CB8AC3E}">
        <p14:creationId xmlns:p14="http://schemas.microsoft.com/office/powerpoint/2010/main" val="227069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84327-2A48-39C0-9D3C-B684AE60FB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20DAE6-6155-AEB2-621D-70543B0677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B5A2C1-FBED-6253-F641-DED7B90C78A3}"/>
              </a:ext>
            </a:extLst>
          </p:cNvPr>
          <p:cNvSpPr>
            <a:spLocks noGrp="1"/>
          </p:cNvSpPr>
          <p:nvPr>
            <p:ph type="body" idx="1"/>
          </p:nvPr>
        </p:nvSpPr>
        <p:spPr/>
        <p:txBody>
          <a:bodyPr/>
          <a:lstStyle/>
          <a:p>
            <a:r>
              <a:rPr lang="en-US"/>
              <a:t>Blank page other than the title.</a:t>
            </a:r>
          </a:p>
        </p:txBody>
      </p:sp>
      <p:sp>
        <p:nvSpPr>
          <p:cNvPr id="4" name="Slide Number Placeholder 3">
            <a:extLst>
              <a:ext uri="{FF2B5EF4-FFF2-40B4-BE49-F238E27FC236}">
                <a16:creationId xmlns:a16="http://schemas.microsoft.com/office/drawing/2014/main" id="{972DBC39-4545-DD83-8636-50840C6837E7}"/>
              </a:ext>
            </a:extLst>
          </p:cNvPr>
          <p:cNvSpPr>
            <a:spLocks noGrp="1"/>
          </p:cNvSpPr>
          <p:nvPr>
            <p:ph type="sldNum" sz="quarter" idx="5"/>
          </p:nvPr>
        </p:nvSpPr>
        <p:spPr/>
        <p:txBody>
          <a:bodyPr/>
          <a:lstStyle/>
          <a:p>
            <a:fld id="{3DC83497-73C4-47F8-A748-2E4F1A1B6711}" type="slidenum">
              <a:rPr lang="en-US" smtClean="0"/>
              <a:t>11</a:t>
            </a:fld>
            <a:endParaRPr lang="en-US"/>
          </a:p>
        </p:txBody>
      </p:sp>
    </p:spTree>
    <p:extLst>
      <p:ext uri="{BB962C8B-B14F-4D97-AF65-F5344CB8AC3E}">
        <p14:creationId xmlns:p14="http://schemas.microsoft.com/office/powerpoint/2010/main" val="4167064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Chart Details:</a:t>
            </a:r>
          </a:p>
          <a:p>
            <a:r>
              <a:rPr lang="en-US"/>
              <a:t>The data series starts in June 2008 during the Great Recession which lasted until Mid-2009.  The COVID-19 Recession started in April 2020 and last for two months.</a:t>
            </a:r>
          </a:p>
          <a:p>
            <a:r>
              <a:rPr lang="en-US"/>
              <a:t>Visible Data points (highlights start of the series, the lowest point pre-covid, the points right before and after the Covid-19 recession hit, and the current Employment-to-Population Ratio</a:t>
            </a:r>
          </a:p>
          <a:p>
            <a:r>
              <a:rPr lang="en-US"/>
              <a:t>People without Disabilities:</a:t>
            </a:r>
          </a:p>
          <a:p>
            <a:pPr marL="171450" indent="-171450">
              <a:buFont typeface="Arial" panose="020B0604020202020204" pitchFamily="34" charset="0"/>
              <a:buChar char="•"/>
            </a:pPr>
            <a:r>
              <a:rPr lang="en-US"/>
              <a:t>June 2008 74.9</a:t>
            </a:r>
          </a:p>
          <a:p>
            <a:pPr marL="171450" indent="-171450">
              <a:buFont typeface="Arial" panose="020B0604020202020204" pitchFamily="34" charset="0"/>
              <a:buChar char="•"/>
            </a:pPr>
            <a:r>
              <a:rPr lang="en-US"/>
              <a:t>January 2010 (lowest point pre-covid) 68.8</a:t>
            </a:r>
          </a:p>
          <a:p>
            <a:pPr marL="171450" indent="-171450">
              <a:buFont typeface="Arial" panose="020B0604020202020204" pitchFamily="34" charset="0"/>
              <a:buChar char="•"/>
            </a:pPr>
            <a:r>
              <a:rPr lang="en-US"/>
              <a:t>February 2020 74.8</a:t>
            </a:r>
          </a:p>
          <a:p>
            <a:pPr marL="171450" indent="-171450">
              <a:buFont typeface="Arial" panose="020B0604020202020204" pitchFamily="34" charset="0"/>
              <a:buChar char="•"/>
            </a:pPr>
            <a:r>
              <a:rPr lang="en-US"/>
              <a:t>April 2020 (Covid-19 Recession hits) 63.2 (lowest point)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a:solidFill>
                  <a:schemeClr val="tx1"/>
                </a:solidFill>
                <a:effectLst/>
                <a:latin typeface="+mn-lt"/>
                <a:ea typeface="+mn-ea"/>
                <a:cs typeface="+mn-cs"/>
              </a:rPr>
              <a:t>November 2025 74.9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a:solidFill>
                  <a:schemeClr val="tx1"/>
                </a:solidFill>
                <a:effectLst/>
                <a:latin typeface="+mn-lt"/>
                <a:ea typeface="+mn-ea"/>
                <a:cs typeface="+mn-cs"/>
              </a:rPr>
              <a:t>February 2026 74.5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a:p>
            <a:pPr marL="0" indent="0">
              <a:buFont typeface="Arial" panose="020B0604020202020204" pitchFamily="34" charset="0"/>
              <a:buNone/>
            </a:pPr>
            <a:r>
              <a:rPr lang="en-US"/>
              <a:t>People with Disabilities:</a:t>
            </a:r>
          </a:p>
          <a:p>
            <a:pPr marL="171450" indent="-171450">
              <a:buFont typeface="Arial" panose="020B0604020202020204" pitchFamily="34" charset="0"/>
              <a:buChar char="•"/>
            </a:pPr>
            <a:r>
              <a:rPr lang="en-US"/>
              <a:t>September 2008 32.7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January 2014 (lowest point pre-covid) 24.1 (lowest point)</a:t>
            </a:r>
          </a:p>
          <a:p>
            <a:pPr marL="171450" indent="-171450">
              <a:buFont typeface="Arial" panose="020B0604020202020204" pitchFamily="34" charset="0"/>
              <a:buChar char="•"/>
            </a:pPr>
            <a:r>
              <a:rPr lang="en-US"/>
              <a:t>March 2020 31.7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April 2020 (Covid-19 Recession hits) 26.3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a:solidFill>
                  <a:schemeClr val="tx1"/>
                </a:solidFill>
                <a:effectLst/>
                <a:latin typeface="+mn-lt"/>
                <a:ea typeface="+mn-ea"/>
                <a:cs typeface="+mn-cs"/>
              </a:rPr>
              <a:t>November 2025 39.8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a:solidFill>
                  <a:schemeClr val="tx1"/>
                </a:solidFill>
                <a:effectLst/>
                <a:latin typeface="+mn-lt"/>
                <a:ea typeface="+mn-ea"/>
                <a:cs typeface="+mn-cs"/>
              </a:rPr>
              <a:t>February 2026 38.1</a:t>
            </a:r>
            <a:r>
              <a:rPr lang="en-US">
                <a:effectLst/>
              </a:rPr>
              <a:t> </a:t>
            </a:r>
            <a:endParaRPr lang="en-US" sz="1200" b="0" i="0" u="none" strike="noStrike"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DC83497-73C4-47F8-A748-2E4F1A1B6711}" type="slidenum">
              <a:rPr lang="en-US" smtClean="0"/>
              <a:t>12</a:t>
            </a:fld>
            <a:endParaRPr lang="en-US"/>
          </a:p>
        </p:txBody>
      </p:sp>
    </p:spTree>
    <p:extLst>
      <p:ext uri="{BB962C8B-B14F-4D97-AF65-F5344CB8AC3E}">
        <p14:creationId xmlns:p14="http://schemas.microsoft.com/office/powerpoint/2010/main" val="2005338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Chart Details:</a:t>
            </a:r>
          </a:p>
          <a:p>
            <a:r>
              <a:rPr lang="en-US"/>
              <a:t>This is the same trend line as before with the two trendlines extended one month</a:t>
            </a:r>
          </a:p>
          <a:p>
            <a:r>
              <a:rPr lang="en-US"/>
              <a:t>People without Disabilities go from: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a:solidFill>
                  <a:schemeClr val="tx1"/>
                </a:solidFill>
                <a:effectLst/>
                <a:latin typeface="+mn-lt"/>
                <a:ea typeface="+mn-ea"/>
                <a:cs typeface="+mn-cs"/>
              </a:rPr>
              <a:t>February 2026 74.5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a:solidFill>
                  <a:schemeClr val="tx1"/>
                </a:solidFill>
                <a:effectLst/>
                <a:latin typeface="+mn-lt"/>
                <a:ea typeface="+mn-ea"/>
                <a:cs typeface="+mn-cs"/>
              </a:rPr>
              <a:t>March 2026 74.8</a:t>
            </a:r>
            <a:r>
              <a:rPr lang="en-US">
                <a:effectLst/>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People with Disabilities go from: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a:solidFill>
                  <a:schemeClr val="tx1"/>
                </a:solidFill>
                <a:effectLst/>
                <a:latin typeface="+mn-lt"/>
                <a:ea typeface="+mn-ea"/>
                <a:cs typeface="+mn-cs"/>
              </a:rPr>
              <a:t>February 2026 38.1</a:t>
            </a:r>
            <a:r>
              <a:rPr lang="en-US">
                <a:effectLst/>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a:solidFill>
                  <a:schemeClr val="tx1"/>
                </a:solidFill>
                <a:effectLst/>
                <a:latin typeface="+mn-lt"/>
                <a:ea typeface="+mn-ea"/>
                <a:cs typeface="+mn-cs"/>
              </a:rPr>
              <a:t>March 2026 38.5</a:t>
            </a:r>
            <a:r>
              <a:rPr lang="en-US">
                <a:effectLst/>
              </a:rPr>
              <a:t> </a:t>
            </a:r>
            <a:endParaRPr lang="da-DK"/>
          </a:p>
        </p:txBody>
      </p:sp>
      <p:sp>
        <p:nvSpPr>
          <p:cNvPr id="4" name="Slide Number Placeholder 3"/>
          <p:cNvSpPr>
            <a:spLocks noGrp="1"/>
          </p:cNvSpPr>
          <p:nvPr>
            <p:ph type="sldNum" sz="quarter" idx="5"/>
          </p:nvPr>
        </p:nvSpPr>
        <p:spPr/>
        <p:txBody>
          <a:bodyPr/>
          <a:lstStyle/>
          <a:p>
            <a:fld id="{3DC83497-73C4-47F8-A748-2E4F1A1B6711}" type="slidenum">
              <a:rPr lang="en-US" smtClean="0"/>
              <a:t>13</a:t>
            </a:fld>
            <a:endParaRPr lang="en-US"/>
          </a:p>
        </p:txBody>
      </p:sp>
    </p:spTree>
    <p:extLst>
      <p:ext uri="{BB962C8B-B14F-4D97-AF65-F5344CB8AC3E}">
        <p14:creationId xmlns:p14="http://schemas.microsoft.com/office/powerpoint/2010/main" val="3884852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Blank page other than the title.</a:t>
            </a:r>
          </a:p>
        </p:txBody>
      </p:sp>
      <p:sp>
        <p:nvSpPr>
          <p:cNvPr id="4" name="Slide Number Placeholder 3"/>
          <p:cNvSpPr>
            <a:spLocks noGrp="1"/>
          </p:cNvSpPr>
          <p:nvPr>
            <p:ph type="sldNum" sz="quarter" idx="5"/>
          </p:nvPr>
        </p:nvSpPr>
        <p:spPr/>
        <p:txBody>
          <a:bodyPr/>
          <a:lstStyle/>
          <a:p>
            <a:fld id="{3DC83497-73C4-47F8-A748-2E4F1A1B6711}" type="slidenum">
              <a:rPr lang="en-US" smtClean="0"/>
              <a:t>14</a:t>
            </a:fld>
            <a:endParaRPr lang="en-US"/>
          </a:p>
        </p:txBody>
      </p:sp>
    </p:spTree>
    <p:extLst>
      <p:ext uri="{BB962C8B-B14F-4D97-AF65-F5344CB8AC3E}">
        <p14:creationId xmlns:p14="http://schemas.microsoft.com/office/powerpoint/2010/main" val="2842382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C932A-15D5-37ED-5A0C-5E05AFFB9E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AE5639-E476-21B7-AC48-7FEC106016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FD4309-8784-CA87-A2F2-6F983EDBFCEE}"/>
              </a:ext>
            </a:extLst>
          </p:cNvPr>
          <p:cNvSpPr>
            <a:spLocks noGrp="1"/>
          </p:cNvSpPr>
          <p:nvPr>
            <p:ph type="body" idx="1"/>
          </p:nvPr>
        </p:nvSpPr>
        <p:spPr/>
        <p:txBody>
          <a:bodyPr/>
          <a:lstStyle/>
          <a:p>
            <a:r>
              <a:rPr lang="en-US"/>
              <a:t>Chart Details:</a:t>
            </a:r>
          </a:p>
          <a:p>
            <a:r>
              <a:rPr lang="en-US"/>
              <a:t>The data series starts in June 2008 during the Great Recession which lasted until Mid-2009.  The COVID-19 Recession started in April 2020 and last for two months.</a:t>
            </a:r>
          </a:p>
          <a:p>
            <a:r>
              <a:rPr lang="en-US"/>
              <a:t>Visible Data points (highlights start of the series, the lowest point pre-covid, the points right before and after the COVID-19 recession hit, and the current labor force participation rate.</a:t>
            </a:r>
          </a:p>
          <a:p>
            <a:r>
              <a:rPr lang="en-US"/>
              <a:t>People without Disabilities:</a:t>
            </a:r>
          </a:p>
          <a:p>
            <a:pPr marL="171450" indent="-171450">
              <a:buFont typeface="Arial" panose="020B0604020202020204" pitchFamily="34" charset="0"/>
              <a:buChar char="•"/>
            </a:pPr>
            <a:r>
              <a:rPr lang="en-US"/>
              <a:t>July 2008 79.5</a:t>
            </a:r>
          </a:p>
          <a:p>
            <a:pPr marL="171450" indent="-171450">
              <a:buFont typeface="Arial" panose="020B0604020202020204" pitchFamily="34" charset="0"/>
              <a:buChar char="•"/>
            </a:pPr>
            <a:r>
              <a:rPr lang="en-US"/>
              <a:t>January 2014 (lowest point pre-covid) 75.6</a:t>
            </a:r>
          </a:p>
          <a:p>
            <a:pPr marL="171450" indent="-171450">
              <a:buFont typeface="Arial" panose="020B0604020202020204" pitchFamily="34" charset="0"/>
              <a:buChar char="•"/>
            </a:pPr>
            <a:r>
              <a:rPr lang="en-US"/>
              <a:t>February 2020 77.7</a:t>
            </a:r>
          </a:p>
          <a:p>
            <a:pPr marL="171450" indent="-171450">
              <a:buFont typeface="Arial" panose="020B0604020202020204" pitchFamily="34" charset="0"/>
              <a:buChar char="•"/>
            </a:pPr>
            <a:r>
              <a:rPr lang="en-US"/>
              <a:t>April 2020 (Covid-19 Recession hits) 73.6 (lowest point)</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November 2025 78.2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a:solidFill>
                  <a:schemeClr val="tx1"/>
                </a:solidFill>
                <a:effectLst/>
                <a:latin typeface="+mn-lt"/>
                <a:ea typeface="+mn-ea"/>
                <a:cs typeface="+mn-cs"/>
              </a:rPr>
              <a:t>February 2026 78.1</a:t>
            </a:r>
            <a:r>
              <a:rPr lang="en-US">
                <a:effectLst/>
              </a:rPr>
              <a:t> </a:t>
            </a:r>
            <a:endParaRPr lang="en-US" sz="1200" b="0" i="0" u="none" strike="noStrike" kern="1200">
              <a:solidFill>
                <a:schemeClr val="tx1"/>
              </a:solidFill>
              <a:effectLst/>
              <a:latin typeface="+mn-lt"/>
              <a:ea typeface="+mn-ea"/>
              <a:cs typeface="+mn-cs"/>
            </a:endParaRPr>
          </a:p>
          <a:p>
            <a:pPr marL="0" indent="0">
              <a:buFont typeface="Arial" panose="020B0604020202020204" pitchFamily="34" charset="0"/>
              <a:buNone/>
            </a:pPr>
            <a:r>
              <a:rPr lang="en-US"/>
              <a:t>People with Disabilities:</a:t>
            </a:r>
          </a:p>
          <a:p>
            <a:pPr marL="171450" indent="-171450">
              <a:buFont typeface="Arial" panose="020B0604020202020204" pitchFamily="34" charset="0"/>
              <a:buChar char="•"/>
            </a:pPr>
            <a:r>
              <a:rPr lang="en-US"/>
              <a:t>September 2008 37.0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January 2014 28.3 (lowest point)</a:t>
            </a:r>
          </a:p>
          <a:p>
            <a:pPr marL="171450" indent="-171450">
              <a:buFont typeface="Arial" panose="020B0604020202020204" pitchFamily="34" charset="0"/>
              <a:buChar char="•"/>
            </a:pPr>
            <a:r>
              <a:rPr lang="en-US"/>
              <a:t>March 2020 34.9</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April 2020 (Covid-19 Recession hits) 32.7</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November 2025 42.8</a:t>
            </a:r>
            <a:r>
              <a:rPr lang="en-US">
                <a:effectLst/>
              </a:rPr>
              <a:t> </a:t>
            </a:r>
            <a:endParaRPr lang="da-DK" sz="1200" b="0" i="0" u="none" strike="noStrike" kern="120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February 2026 41.8</a:t>
            </a:r>
            <a:endParaRPr lang="da-DK" sz="1200" b="0" i="0" u="none" strike="noStrike"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2E078AB4-5309-2A2D-223C-9B5C2D4A1B2D}"/>
              </a:ext>
            </a:extLst>
          </p:cNvPr>
          <p:cNvSpPr>
            <a:spLocks noGrp="1"/>
          </p:cNvSpPr>
          <p:nvPr>
            <p:ph type="sldNum" sz="quarter" idx="5"/>
          </p:nvPr>
        </p:nvSpPr>
        <p:spPr/>
        <p:txBody>
          <a:bodyPr/>
          <a:lstStyle/>
          <a:p>
            <a:fld id="{3DC83497-73C4-47F8-A748-2E4F1A1B6711}" type="slidenum">
              <a:rPr lang="en-US" smtClean="0"/>
              <a:t>15</a:t>
            </a:fld>
            <a:endParaRPr lang="en-US"/>
          </a:p>
        </p:txBody>
      </p:sp>
    </p:spTree>
    <p:extLst>
      <p:ext uri="{BB962C8B-B14F-4D97-AF65-F5344CB8AC3E}">
        <p14:creationId xmlns:p14="http://schemas.microsoft.com/office/powerpoint/2010/main" val="1026365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1BBE1-269E-41AF-C220-9E4B19C562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A1CF6E-9D85-1525-17CA-1CBA488E5E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AE7A3D-DD0C-B178-4DD4-F73FDBB99FAE}"/>
              </a:ext>
            </a:extLst>
          </p:cNvPr>
          <p:cNvSpPr>
            <a:spLocks noGrp="1"/>
          </p:cNvSpPr>
          <p:nvPr>
            <p:ph type="body" idx="1"/>
          </p:nvPr>
        </p:nvSpPr>
        <p:spPr/>
        <p:txBody>
          <a:bodyPr/>
          <a:lstStyle/>
          <a:p>
            <a:r>
              <a:rPr lang="en-US"/>
              <a:t>Chart Details:</a:t>
            </a:r>
          </a:p>
          <a:p>
            <a:r>
              <a:rPr lang="en-US"/>
              <a:t>This is the same trend line as before with the two trendlines extended one month</a:t>
            </a:r>
          </a:p>
          <a:p>
            <a:r>
              <a:rPr lang="en-US"/>
              <a:t>People without Disabilities go from: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a:solidFill>
                  <a:schemeClr val="tx1"/>
                </a:solidFill>
                <a:effectLst/>
                <a:latin typeface="+mn-lt"/>
                <a:ea typeface="+mn-ea"/>
                <a:cs typeface="+mn-cs"/>
              </a:rPr>
              <a:t>February 2026 78.1</a:t>
            </a:r>
            <a:r>
              <a:rPr lang="en-US">
                <a:effectLst/>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a:solidFill>
                  <a:schemeClr val="tx1"/>
                </a:solidFill>
                <a:effectLst/>
                <a:latin typeface="+mn-lt"/>
                <a:ea typeface="+mn-ea"/>
                <a:cs typeface="+mn-cs"/>
              </a:rPr>
              <a:t>March 2026 78.0</a:t>
            </a:r>
            <a:r>
              <a:rPr lang="en-US">
                <a:effectLst/>
              </a:rPr>
              <a:t> </a:t>
            </a:r>
          </a:p>
          <a:p>
            <a:pPr marL="0" indent="0">
              <a:buFont typeface="Arial" panose="020B0604020202020204" pitchFamily="34" charset="0"/>
              <a:buNone/>
            </a:pPr>
            <a:r>
              <a:rPr lang="en-US"/>
              <a:t>People with Disabilities go from: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a:solidFill>
                  <a:schemeClr val="tx1"/>
                </a:solidFill>
                <a:effectLst/>
                <a:latin typeface="+mn-lt"/>
                <a:ea typeface="+mn-ea"/>
                <a:cs typeface="+mn-cs"/>
              </a:rPr>
              <a:t>February 2026 41.8</a:t>
            </a:r>
            <a:r>
              <a:rPr lang="en-US">
                <a:effectLst/>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a:solidFill>
                  <a:schemeClr val="tx1"/>
                </a:solidFill>
                <a:effectLst/>
                <a:latin typeface="+mn-lt"/>
                <a:ea typeface="+mn-ea"/>
                <a:cs typeface="+mn-cs"/>
              </a:rPr>
              <a:t>March 2026 41.9</a:t>
            </a:r>
            <a:r>
              <a:rPr lang="en-US">
                <a:effectLst/>
              </a:rPr>
              <a:t> </a:t>
            </a:r>
            <a:endParaRPr lang="da-DK"/>
          </a:p>
        </p:txBody>
      </p:sp>
      <p:sp>
        <p:nvSpPr>
          <p:cNvPr id="4" name="Slide Number Placeholder 3">
            <a:extLst>
              <a:ext uri="{FF2B5EF4-FFF2-40B4-BE49-F238E27FC236}">
                <a16:creationId xmlns:a16="http://schemas.microsoft.com/office/drawing/2014/main" id="{A8CE011E-BB5E-0E74-D1E7-7F34900FB12B}"/>
              </a:ext>
            </a:extLst>
          </p:cNvPr>
          <p:cNvSpPr>
            <a:spLocks noGrp="1"/>
          </p:cNvSpPr>
          <p:nvPr>
            <p:ph type="sldNum" sz="quarter" idx="5"/>
          </p:nvPr>
        </p:nvSpPr>
        <p:spPr/>
        <p:txBody>
          <a:bodyPr/>
          <a:lstStyle/>
          <a:p>
            <a:fld id="{3DC83497-73C4-47F8-A748-2E4F1A1B6711}" type="slidenum">
              <a:rPr lang="en-US" smtClean="0"/>
              <a:t>16</a:t>
            </a:fld>
            <a:endParaRPr lang="en-US"/>
          </a:p>
        </p:txBody>
      </p:sp>
    </p:spTree>
    <p:extLst>
      <p:ext uri="{BB962C8B-B14F-4D97-AF65-F5344CB8AC3E}">
        <p14:creationId xmlns:p14="http://schemas.microsoft.com/office/powerpoint/2010/main" val="3098771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C83497-73C4-47F8-A748-2E4F1A1B6711}" type="slidenum">
              <a:rPr lang="en-US" smtClean="0"/>
              <a:t>17</a:t>
            </a:fld>
            <a:endParaRPr lang="en-US"/>
          </a:p>
        </p:txBody>
      </p:sp>
    </p:spTree>
    <p:extLst>
      <p:ext uri="{BB962C8B-B14F-4D97-AF65-F5344CB8AC3E}">
        <p14:creationId xmlns:p14="http://schemas.microsoft.com/office/powerpoint/2010/main" val="3536136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sv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gi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3.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2757830-8643-4967-8DD9-8E24B889F66B}"/>
              </a:ext>
              <a:ext uri="{C183D7F6-B498-43B3-948B-1728B52AA6E4}">
                <adec:decorative xmlns:adec="http://schemas.microsoft.com/office/drawing/2017/decorative" val="1"/>
              </a:ext>
            </a:extLst>
          </p:cNvPr>
          <p:cNvSpPr txBox="1">
            <a:spLocks/>
          </p:cNvSpPr>
          <p:nvPr/>
        </p:nvSpPr>
        <p:spPr>
          <a:xfrm>
            <a:off x="-1" y="1233714"/>
            <a:ext cx="4817883" cy="4564208"/>
          </a:xfrm>
          <a:prstGeom prst="rect">
            <a:avLst/>
          </a:prstGeom>
          <a:solidFill>
            <a:srgbClr val="1D4288"/>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5919979" y="1838318"/>
            <a:ext cx="5842430" cy="1450567"/>
          </a:xfrm>
          <a:noFill/>
        </p:spPr>
        <p:txBody>
          <a:bodyPr anchor="ctr">
            <a:normAutofit/>
          </a:bodyPr>
          <a:lstStyle>
            <a:lvl1pPr algn="ctr">
              <a:defRPr sz="4800" b="1" i="0">
                <a:solidFill>
                  <a:srgbClr val="1D4288"/>
                </a:solidFill>
              </a:defRPr>
            </a:lvl1pPr>
          </a:lstStyle>
          <a:p>
            <a:r>
              <a:rPr lang="en-US" err="1"/>
              <a:t>nTIDE</a:t>
            </a:r>
            <a:r>
              <a:rPr lang="en-US"/>
              <a:t> Lunch &amp; Learn Webinar Series</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467218"/>
          </a:xfrm>
        </p:spPr>
        <p:txBody>
          <a:bodyPr anchor="ctr">
            <a:normAutofit/>
          </a:bodyPr>
          <a:lstStyle>
            <a:lvl1pPr marL="0" indent="0" algn="ctr">
              <a:buNone/>
              <a:defRPr sz="180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Kessler Foundation, AUCD,</a:t>
            </a:r>
            <a:br>
              <a:rPr lang="en-US"/>
            </a:br>
            <a:r>
              <a:rPr lang="en-US"/>
              <a:t>University of New Hampshire Institute on Disability</a:t>
            </a:r>
            <a:br>
              <a:rPr lang="en-US"/>
            </a:br>
            <a:r>
              <a:rPr lang="en-US"/>
              <a:t>Episode #</a:t>
            </a:r>
            <a:br>
              <a:rPr lang="en-US"/>
            </a:br>
            <a:r>
              <a:rPr lang="en-US"/>
              <a:t>Date</a:t>
            </a:r>
          </a:p>
        </p:txBody>
      </p:sp>
      <p:sp>
        <p:nvSpPr>
          <p:cNvPr id="32" name="Rectangle 31">
            <a:extLst>
              <a:ext uri="{FF2B5EF4-FFF2-40B4-BE49-F238E27FC236}">
                <a16:creationId xmlns:a16="http://schemas.microsoft.com/office/drawing/2014/main" id="{294FA965-C0E9-41B4-83FD-463D87645777}"/>
              </a:ext>
            </a:extLst>
          </p:cNvPr>
          <p:cNvSpPr/>
          <p:nvPr/>
        </p:nvSpPr>
        <p:spPr>
          <a:xfrm>
            <a:off x="0" y="1117164"/>
            <a:ext cx="12192000" cy="180957"/>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pic>
        <p:nvPicPr>
          <p:cNvPr id="48" name="Picture 47">
            <a:extLst>
              <a:ext uri="{FF2B5EF4-FFF2-40B4-BE49-F238E27FC236}">
                <a16:creationId xmlns:a16="http://schemas.microsoft.com/office/drawing/2014/main" id="{7484CDB2-6DCA-4531-81FD-4037CEDB66F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9580" y="1997822"/>
            <a:ext cx="5055752" cy="3035992"/>
          </a:xfrm>
          <a:prstGeom prst="rect">
            <a:avLst/>
          </a:prstGeom>
        </p:spPr>
      </p:pic>
      <p:pic>
        <p:nvPicPr>
          <p:cNvPr id="7" name="Picture 6" descr="Kessler Foundation">
            <a:extLst>
              <a:ext uri="{FF2B5EF4-FFF2-40B4-BE49-F238E27FC236}">
                <a16:creationId xmlns:a16="http://schemas.microsoft.com/office/drawing/2014/main" id="{68BC836B-45DB-4DBC-978E-226027990BB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848783" y="5340763"/>
            <a:ext cx="1915952" cy="541312"/>
          </a:xfrm>
          <a:prstGeom prst="rect">
            <a:avLst/>
          </a:prstGeom>
        </p:spPr>
      </p:pic>
      <p:pic>
        <p:nvPicPr>
          <p:cNvPr id="9" name="Picture 8" descr="A close up of a sign&#10;&#10;Description automatically generated">
            <a:extLst>
              <a:ext uri="{FF2B5EF4-FFF2-40B4-BE49-F238E27FC236}">
                <a16:creationId xmlns:a16="http://schemas.microsoft.com/office/drawing/2014/main" id="{AFD654AF-88F2-4AE1-A572-BA715FC5D4C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244449" y="5333180"/>
            <a:ext cx="1547470" cy="556479"/>
          </a:xfrm>
          <a:prstGeom prst="rect">
            <a:avLst/>
          </a:prstGeom>
        </p:spPr>
      </p:pic>
      <p:pic>
        <p:nvPicPr>
          <p:cNvPr id="6" name="Picture 5">
            <a:extLst>
              <a:ext uri="{FF2B5EF4-FFF2-40B4-BE49-F238E27FC236}">
                <a16:creationId xmlns:a16="http://schemas.microsoft.com/office/drawing/2014/main" id="{F3287903-12F6-C625-1AC3-E9ED49A8CEB6}"/>
              </a:ext>
            </a:extLst>
          </p:cNvPr>
          <p:cNvPicPr>
            <a:picLocks noChangeAspect="1"/>
          </p:cNvPicPr>
          <p:nvPr userDrawn="1"/>
        </p:nvPicPr>
        <p:blipFill>
          <a:blip r:embed="rId5"/>
          <a:stretch>
            <a:fillRect/>
          </a:stretch>
        </p:blipFill>
        <p:spPr>
          <a:xfrm>
            <a:off x="7753996" y="5134755"/>
            <a:ext cx="2453196" cy="953328"/>
          </a:xfrm>
          <a:prstGeom prst="rect">
            <a:avLst/>
          </a:prstGeom>
        </p:spPr>
      </p:pic>
    </p:spTree>
    <p:extLst>
      <p:ext uri="{BB962C8B-B14F-4D97-AF65-F5344CB8AC3E}">
        <p14:creationId xmlns:p14="http://schemas.microsoft.com/office/powerpoint/2010/main" val="246255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8AC1-4F2E-4DBF-8C30-0835870AF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3CF65C-6ACE-4F71-9F4C-024B6F5622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7FF8A39-33C1-481C-B7F8-84E06D4F50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B089AE88-9060-41BC-AFA1-8C5A3BB09B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B4DB17F2-7B46-454B-9E36-28EE52709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084889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B0C3C-69E4-4835-9CE0-2BB8EDF128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001A30-B2A6-4318-8CC9-9BF403D57E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3DEBDE7-BFB6-4A4E-90BF-5C5891255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94E2D06C-60D1-4D03-9DB3-533D4FA82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690D75C5-E0DE-4E44-9C22-3219A4C79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711375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1422-625F-43AC-A453-5E2D5E741C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FCB813-D8C2-4F85-8FDF-E1AC25DD2C33}"/>
              </a:ext>
            </a:extLst>
          </p:cNvPr>
          <p:cNvSpPr>
            <a:spLocks noGrp="1"/>
          </p:cNvSpPr>
          <p:nvPr>
            <p:ph type="dt" sz="half" idx="10"/>
          </p:nvPr>
        </p:nvSpPr>
        <p:spPr/>
        <p:txBody>
          <a:bodyPr/>
          <a:lstStyle/>
          <a:p>
            <a:r>
              <a:rPr lang="en-US"/>
              <a:t>#nTIDE</a:t>
            </a:r>
          </a:p>
        </p:txBody>
      </p:sp>
      <p:sp>
        <p:nvSpPr>
          <p:cNvPr id="4" name="Footer Placeholder 3">
            <a:extLst>
              <a:ext uri="{FF2B5EF4-FFF2-40B4-BE49-F238E27FC236}">
                <a16:creationId xmlns:a16="http://schemas.microsoft.com/office/drawing/2014/main" id="{3E6838CF-BB3B-464F-8BE5-57B56AF6D9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566AE-21EA-4F6B-B84D-A50507CB5E7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770124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1a_Cover No Photo">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A4A388E-B06A-4D79-8E16-C48CCA2FED40}"/>
              </a:ext>
            </a:extLst>
          </p:cNvPr>
          <p:cNvSpPr/>
          <p:nvPr userDrawn="1"/>
        </p:nvSpPr>
        <p:spPr>
          <a:xfrm>
            <a:off x="0" y="0"/>
            <a:ext cx="121920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0AEF5E-43BE-4982-AF11-23553FB996F4}"/>
              </a:ext>
            </a:extLst>
          </p:cNvPr>
          <p:cNvSpPr>
            <a:spLocks noGrp="1"/>
          </p:cNvSpPr>
          <p:nvPr>
            <p:ph type="ctrTitle" hasCustomPrompt="1"/>
          </p:nvPr>
        </p:nvSpPr>
        <p:spPr>
          <a:xfrm>
            <a:off x="1081572" y="1828800"/>
            <a:ext cx="6855223" cy="1600200"/>
          </a:xfrm>
        </p:spPr>
        <p:txBody>
          <a:bodyPr lIns="0" tIns="0" rIns="0" bIns="0" anchor="b">
            <a:normAutofit/>
          </a:bodyPr>
          <a:lstStyle>
            <a:lvl1pPr algn="l">
              <a:defRPr sz="4800"/>
            </a:lvl1pPr>
          </a:lstStyle>
          <a:p>
            <a:r>
              <a:rPr lang="en-US"/>
              <a:t>Click to Edit Title</a:t>
            </a:r>
          </a:p>
        </p:txBody>
      </p:sp>
      <p:sp>
        <p:nvSpPr>
          <p:cNvPr id="3" name="Subtitle 2">
            <a:extLst>
              <a:ext uri="{FF2B5EF4-FFF2-40B4-BE49-F238E27FC236}">
                <a16:creationId xmlns:a16="http://schemas.microsoft.com/office/drawing/2014/main" id="{41B8EF85-CEDF-41E4-ACAE-55398170CCC7}"/>
              </a:ext>
            </a:extLst>
          </p:cNvPr>
          <p:cNvSpPr>
            <a:spLocks noGrp="1"/>
          </p:cNvSpPr>
          <p:nvPr>
            <p:ph type="subTitle" idx="1" hasCustomPrompt="1"/>
          </p:nvPr>
        </p:nvSpPr>
        <p:spPr>
          <a:xfrm>
            <a:off x="1081574" y="3657598"/>
            <a:ext cx="6855222" cy="758954"/>
          </a:xfrm>
        </p:spPr>
        <p:txBody>
          <a:bodyPr lIns="0" tIns="0" rIns="0" bIns="0">
            <a:normAutofit/>
          </a:bodyPr>
          <a:lstStyle>
            <a:lvl1pPr marL="0" indent="0" algn="l">
              <a:buNone/>
              <a:tabLst>
                <a:tab pos="2627313" algn="l"/>
              </a:tabLst>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7" name="Rectangle 6">
            <a:extLst>
              <a:ext uri="{FF2B5EF4-FFF2-40B4-BE49-F238E27FC236}">
                <a16:creationId xmlns:a16="http://schemas.microsoft.com/office/drawing/2014/main" id="{E32A52A6-D66B-4BC5-9D99-278AABEA09F6}"/>
              </a:ext>
            </a:extLst>
          </p:cNvPr>
          <p:cNvSpPr>
            <a:spLocks/>
          </p:cNvSpPr>
          <p:nvPr userDrawn="1"/>
        </p:nvSpPr>
        <p:spPr>
          <a:xfrm>
            <a:off x="7936795" y="2602795"/>
            <a:ext cx="4255205" cy="4255205"/>
          </a:xfrm>
          <a:custGeom>
            <a:avLst/>
            <a:gdLst>
              <a:gd name="connsiteX0" fmla="*/ 0 w 3803374"/>
              <a:gd name="connsiteY0" fmla="*/ 0 h 3803374"/>
              <a:gd name="connsiteX1" fmla="*/ 3803374 w 3803374"/>
              <a:gd name="connsiteY1" fmla="*/ 0 h 3803374"/>
              <a:gd name="connsiteX2" fmla="*/ 3803374 w 3803374"/>
              <a:gd name="connsiteY2" fmla="*/ 3803374 h 3803374"/>
              <a:gd name="connsiteX3" fmla="*/ 0 w 3803374"/>
              <a:gd name="connsiteY3" fmla="*/ 3803374 h 3803374"/>
              <a:gd name="connsiteX4" fmla="*/ 0 w 3803374"/>
              <a:gd name="connsiteY4" fmla="*/ 0 h 3803374"/>
              <a:gd name="connsiteX0" fmla="*/ 0 w 3803374"/>
              <a:gd name="connsiteY0" fmla="*/ 3803374 h 3803374"/>
              <a:gd name="connsiteX1" fmla="*/ 3803374 w 3803374"/>
              <a:gd name="connsiteY1" fmla="*/ 0 h 3803374"/>
              <a:gd name="connsiteX2" fmla="*/ 3803374 w 3803374"/>
              <a:gd name="connsiteY2" fmla="*/ 3803374 h 3803374"/>
              <a:gd name="connsiteX3" fmla="*/ 0 w 3803374"/>
              <a:gd name="connsiteY3" fmla="*/ 3803374 h 3803374"/>
            </a:gdLst>
            <a:ahLst/>
            <a:cxnLst>
              <a:cxn ang="0">
                <a:pos x="connsiteX0" y="connsiteY0"/>
              </a:cxn>
              <a:cxn ang="0">
                <a:pos x="connsiteX1" y="connsiteY1"/>
              </a:cxn>
              <a:cxn ang="0">
                <a:pos x="connsiteX2" y="connsiteY2"/>
              </a:cxn>
              <a:cxn ang="0">
                <a:pos x="connsiteX3" y="connsiteY3"/>
              </a:cxn>
            </a:cxnLst>
            <a:rect l="l" t="t" r="r" b="b"/>
            <a:pathLst>
              <a:path w="3803374" h="3803374">
                <a:moveTo>
                  <a:pt x="0" y="3803374"/>
                </a:moveTo>
                <a:lnTo>
                  <a:pt x="3803374" y="0"/>
                </a:lnTo>
                <a:lnTo>
                  <a:pt x="3803374" y="3803374"/>
                </a:lnTo>
                <a:lnTo>
                  <a:pt x="0" y="380337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1EFD9D08-F912-4919-8413-C9BEF3FADAE7}"/>
              </a:ext>
            </a:extLst>
          </p:cNvPr>
          <p:cNvSpPr>
            <a:spLocks noGrp="1"/>
          </p:cNvSpPr>
          <p:nvPr>
            <p:ph sz="quarter" idx="10" hasCustomPrompt="1"/>
          </p:nvPr>
        </p:nvSpPr>
        <p:spPr>
          <a:xfrm>
            <a:off x="1081573" y="4572000"/>
            <a:ext cx="4841761" cy="758952"/>
          </a:xfrm>
        </p:spPr>
        <p:txBody>
          <a:bodyPr lIns="0" tIns="0" rIns="0" bIns="0">
            <a:normAutofit/>
          </a:bodyPr>
          <a:lstStyle>
            <a:lvl1pPr marL="0" indent="0">
              <a:buNone/>
              <a:defRPr sz="1800" b="0">
                <a:solidFill>
                  <a:schemeClr val="accent1"/>
                </a:solidFill>
                <a:latin typeface="+mj-lt"/>
              </a:defRPr>
            </a:lvl1pPr>
            <a:lvl2pPr marL="457200" indent="0">
              <a:buNone/>
              <a:defRPr sz="1600" b="0">
                <a:solidFill>
                  <a:schemeClr val="accent1"/>
                </a:solidFill>
                <a:latin typeface="+mj-lt"/>
              </a:defRPr>
            </a:lvl2pPr>
            <a:lvl3pPr marL="914400" indent="0">
              <a:buNone/>
              <a:defRPr sz="1600" b="0">
                <a:solidFill>
                  <a:schemeClr val="accent1"/>
                </a:solidFill>
                <a:latin typeface="+mj-lt"/>
              </a:defRPr>
            </a:lvl3pPr>
            <a:lvl4pPr marL="1371600" indent="0">
              <a:buNone/>
              <a:defRPr sz="1600" b="0">
                <a:solidFill>
                  <a:schemeClr val="accent1"/>
                </a:solidFill>
                <a:latin typeface="+mj-lt"/>
              </a:defRPr>
            </a:lvl4pPr>
            <a:lvl5pPr marL="1828800" indent="0">
              <a:buNone/>
              <a:defRPr sz="1600" b="0">
                <a:solidFill>
                  <a:schemeClr val="accent1"/>
                </a:solidFill>
                <a:latin typeface="+mj-lt"/>
              </a:defRPr>
            </a:lvl5pPr>
          </a:lstStyle>
          <a:p>
            <a:pPr lvl="0"/>
            <a:r>
              <a:rPr lang="en-US"/>
              <a:t>Click to edit text</a:t>
            </a:r>
          </a:p>
        </p:txBody>
      </p:sp>
      <p:sp>
        <p:nvSpPr>
          <p:cNvPr id="16" name="Picture Placeholder 15">
            <a:extLst>
              <a:ext uri="{FF2B5EF4-FFF2-40B4-BE49-F238E27FC236}">
                <a16:creationId xmlns:a16="http://schemas.microsoft.com/office/drawing/2014/main" id="{B0B3A2AB-FF61-4FD4-926C-5D90CEE1C9A7}"/>
              </a:ext>
            </a:extLst>
          </p:cNvPr>
          <p:cNvSpPr>
            <a:spLocks noGrp="1"/>
          </p:cNvSpPr>
          <p:nvPr>
            <p:ph type="pic" sz="quarter" idx="11"/>
          </p:nvPr>
        </p:nvSpPr>
        <p:spPr>
          <a:xfrm>
            <a:off x="6240234" y="541448"/>
            <a:ext cx="1965960" cy="685800"/>
          </a:xfrm>
        </p:spPr>
        <p:txBody>
          <a:bodyPr lIns="0" tIns="0" rIns="0" bIns="0" anchor="ctr">
            <a:normAutofit/>
          </a:bodyPr>
          <a:lstStyle>
            <a:lvl1pPr marL="0" indent="0">
              <a:buNone/>
              <a:defRPr sz="1400" b="0">
                <a:solidFill>
                  <a:schemeClr val="bg1"/>
                </a:solidFill>
                <a:latin typeface="+mn-lt"/>
              </a:defRPr>
            </a:lvl1pPr>
          </a:lstStyle>
          <a:p>
            <a:r>
              <a:rPr lang="en-US"/>
              <a:t>Click icon to add picture</a:t>
            </a:r>
          </a:p>
        </p:txBody>
      </p:sp>
      <p:sp>
        <p:nvSpPr>
          <p:cNvPr id="18" name="Picture Placeholder 15">
            <a:extLst>
              <a:ext uri="{FF2B5EF4-FFF2-40B4-BE49-F238E27FC236}">
                <a16:creationId xmlns:a16="http://schemas.microsoft.com/office/drawing/2014/main" id="{0FB42A78-8FEF-406F-ADD8-D01637FDE6F9}"/>
              </a:ext>
            </a:extLst>
          </p:cNvPr>
          <p:cNvSpPr>
            <a:spLocks noGrp="1"/>
          </p:cNvSpPr>
          <p:nvPr>
            <p:ph type="pic" sz="quarter" idx="12"/>
          </p:nvPr>
        </p:nvSpPr>
        <p:spPr>
          <a:xfrm>
            <a:off x="3670911" y="541448"/>
            <a:ext cx="1965960" cy="685800"/>
          </a:xfrm>
        </p:spPr>
        <p:txBody>
          <a:bodyPr lIns="0" tIns="0" rIns="0" bIns="0" anchor="ctr">
            <a:normAutofit/>
          </a:bodyPr>
          <a:lstStyle>
            <a:lvl1pPr marL="0" indent="0">
              <a:buNone/>
              <a:defRPr sz="1400" b="0">
                <a:solidFill>
                  <a:schemeClr val="bg1"/>
                </a:solidFill>
                <a:latin typeface="+mn-lt"/>
              </a:defRPr>
            </a:lvl1pPr>
          </a:lstStyle>
          <a:p>
            <a:r>
              <a:rPr lang="en-US"/>
              <a:t>Click icon to add picture</a:t>
            </a:r>
          </a:p>
        </p:txBody>
      </p:sp>
      <p:sp>
        <p:nvSpPr>
          <p:cNvPr id="19" name="Content Placeholder 12">
            <a:extLst>
              <a:ext uri="{FF2B5EF4-FFF2-40B4-BE49-F238E27FC236}">
                <a16:creationId xmlns:a16="http://schemas.microsoft.com/office/drawing/2014/main" id="{21CBA2AD-5408-4390-AA0E-2745616C0181}"/>
              </a:ext>
            </a:extLst>
          </p:cNvPr>
          <p:cNvSpPr>
            <a:spLocks noGrp="1"/>
          </p:cNvSpPr>
          <p:nvPr>
            <p:ph sz="quarter" idx="13" hasCustomPrompt="1"/>
          </p:nvPr>
        </p:nvSpPr>
        <p:spPr>
          <a:xfrm>
            <a:off x="1081574" y="5486400"/>
            <a:ext cx="4841760" cy="640080"/>
          </a:xfrm>
        </p:spPr>
        <p:txBody>
          <a:bodyPr lIns="0" tIns="0" rIns="0" bIns="0">
            <a:normAutofit/>
          </a:bodyPr>
          <a:lstStyle>
            <a:lvl1pPr marL="0" indent="0">
              <a:buNone/>
              <a:defRPr sz="1600" b="0">
                <a:solidFill>
                  <a:schemeClr val="accent1"/>
                </a:solidFill>
                <a:latin typeface="+mj-lt"/>
              </a:defRPr>
            </a:lvl1pPr>
            <a:lvl2pPr marL="457200" indent="0">
              <a:buNone/>
              <a:defRPr sz="1600" b="0">
                <a:solidFill>
                  <a:schemeClr val="accent1"/>
                </a:solidFill>
                <a:latin typeface="+mj-lt"/>
              </a:defRPr>
            </a:lvl2pPr>
            <a:lvl3pPr marL="914400" indent="0">
              <a:buNone/>
              <a:defRPr sz="1600" b="0">
                <a:solidFill>
                  <a:schemeClr val="accent1"/>
                </a:solidFill>
                <a:latin typeface="+mj-lt"/>
              </a:defRPr>
            </a:lvl3pPr>
            <a:lvl4pPr marL="1371600" indent="0">
              <a:buNone/>
              <a:defRPr sz="1600" b="0">
                <a:solidFill>
                  <a:schemeClr val="accent1"/>
                </a:solidFill>
                <a:latin typeface="+mj-lt"/>
              </a:defRPr>
            </a:lvl4pPr>
            <a:lvl5pPr marL="1828800" indent="0">
              <a:buNone/>
              <a:defRPr sz="1600" b="0">
                <a:solidFill>
                  <a:schemeClr val="accent1"/>
                </a:solidFill>
                <a:latin typeface="+mj-lt"/>
              </a:defRPr>
            </a:lvl5pPr>
          </a:lstStyle>
          <a:p>
            <a:pPr lvl="0"/>
            <a:r>
              <a:rPr lang="en-US"/>
              <a:t>Click to edit text</a:t>
            </a:r>
          </a:p>
        </p:txBody>
      </p:sp>
      <p:sp>
        <p:nvSpPr>
          <p:cNvPr id="14" name="Rectangle 16">
            <a:extLst>
              <a:ext uri="{FF2B5EF4-FFF2-40B4-BE49-F238E27FC236}">
                <a16:creationId xmlns:a16="http://schemas.microsoft.com/office/drawing/2014/main" id="{BD530D61-45F9-4CD5-8261-D7F73A8BBCB3}"/>
              </a:ext>
            </a:extLst>
          </p:cNvPr>
          <p:cNvSpPr/>
          <p:nvPr userDrawn="1"/>
        </p:nvSpPr>
        <p:spPr>
          <a:xfrm rot="10800000">
            <a:off x="0" y="-15275"/>
            <a:ext cx="2645223" cy="2644175"/>
          </a:xfrm>
          <a:custGeom>
            <a:avLst/>
            <a:gdLst>
              <a:gd name="connsiteX0" fmla="*/ 0 w 1975847"/>
              <a:gd name="connsiteY0" fmla="*/ 0 h 1983462"/>
              <a:gd name="connsiteX1" fmla="*/ 1975847 w 1975847"/>
              <a:gd name="connsiteY1" fmla="*/ 0 h 1983462"/>
              <a:gd name="connsiteX2" fmla="*/ 1975847 w 1975847"/>
              <a:gd name="connsiteY2" fmla="*/ 1983462 h 1983462"/>
              <a:gd name="connsiteX3" fmla="*/ 0 w 1975847"/>
              <a:gd name="connsiteY3" fmla="*/ 1983462 h 1983462"/>
              <a:gd name="connsiteX4" fmla="*/ 0 w 1975847"/>
              <a:gd name="connsiteY4" fmla="*/ 0 h 1983462"/>
              <a:gd name="connsiteX0" fmla="*/ 0 w 1975847"/>
              <a:gd name="connsiteY0" fmla="*/ 1983462 h 1983462"/>
              <a:gd name="connsiteX1" fmla="*/ 1975847 w 1975847"/>
              <a:gd name="connsiteY1" fmla="*/ 0 h 1983462"/>
              <a:gd name="connsiteX2" fmla="*/ 1975847 w 1975847"/>
              <a:gd name="connsiteY2" fmla="*/ 1983462 h 1983462"/>
              <a:gd name="connsiteX3" fmla="*/ 0 w 1975847"/>
              <a:gd name="connsiteY3" fmla="*/ 1983462 h 1983462"/>
            </a:gdLst>
            <a:ahLst/>
            <a:cxnLst>
              <a:cxn ang="0">
                <a:pos x="connsiteX0" y="connsiteY0"/>
              </a:cxn>
              <a:cxn ang="0">
                <a:pos x="connsiteX1" y="connsiteY1"/>
              </a:cxn>
              <a:cxn ang="0">
                <a:pos x="connsiteX2" y="connsiteY2"/>
              </a:cxn>
              <a:cxn ang="0">
                <a:pos x="connsiteX3" y="connsiteY3"/>
              </a:cxn>
            </a:cxnLst>
            <a:rect l="l" t="t" r="r" b="b"/>
            <a:pathLst>
              <a:path w="1975847" h="1983462">
                <a:moveTo>
                  <a:pt x="0" y="1983462"/>
                </a:moveTo>
                <a:lnTo>
                  <a:pt x="1975847" y="0"/>
                </a:lnTo>
                <a:lnTo>
                  <a:pt x="1975847" y="1983462"/>
                </a:lnTo>
                <a:lnTo>
                  <a:pt x="0" y="19834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2" name="Picture 8">
            <a:extLst>
              <a:ext uri="{FF2B5EF4-FFF2-40B4-BE49-F238E27FC236}">
                <a16:creationId xmlns:a16="http://schemas.microsoft.com/office/drawing/2014/main" id="{73178B1A-FD5A-4635-BAB7-509A387BF51E}"/>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7714315" y="-869234"/>
            <a:ext cx="4477685" cy="3460033"/>
          </a:xfrm>
          <a:prstGeom prst="rect">
            <a:avLst/>
          </a:prstGeom>
        </p:spPr>
      </p:pic>
    </p:spTree>
    <p:extLst>
      <p:ext uri="{BB962C8B-B14F-4D97-AF65-F5344CB8AC3E}">
        <p14:creationId xmlns:p14="http://schemas.microsoft.com/office/powerpoint/2010/main" val="4289118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1b_Cover with Photo Diagonal">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A4A388E-B06A-4D79-8E16-C48CCA2FED40}"/>
              </a:ext>
            </a:extLst>
          </p:cNvPr>
          <p:cNvSpPr/>
          <p:nvPr userDrawn="1"/>
        </p:nvSpPr>
        <p:spPr>
          <a:xfrm>
            <a:off x="0" y="0"/>
            <a:ext cx="12192000" cy="68580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0AEF5E-43BE-4982-AF11-23553FB996F4}"/>
              </a:ext>
            </a:extLst>
          </p:cNvPr>
          <p:cNvSpPr>
            <a:spLocks noGrp="1"/>
          </p:cNvSpPr>
          <p:nvPr>
            <p:ph type="ctrTitle" hasCustomPrompt="1"/>
          </p:nvPr>
        </p:nvSpPr>
        <p:spPr>
          <a:xfrm>
            <a:off x="1054671" y="1828800"/>
            <a:ext cx="5041328" cy="1600200"/>
          </a:xfrm>
        </p:spPr>
        <p:txBody>
          <a:bodyPr lIns="0" tIns="0" rIns="0" bIns="0" anchor="b">
            <a:normAutofit/>
          </a:bodyPr>
          <a:lstStyle>
            <a:lvl1pPr algn="l">
              <a:defRPr sz="4800"/>
            </a:lvl1pPr>
          </a:lstStyle>
          <a:p>
            <a:r>
              <a:rPr lang="en-US"/>
              <a:t>Click to Edit Title</a:t>
            </a:r>
          </a:p>
        </p:txBody>
      </p:sp>
      <p:sp>
        <p:nvSpPr>
          <p:cNvPr id="3" name="Subtitle 2">
            <a:extLst>
              <a:ext uri="{FF2B5EF4-FFF2-40B4-BE49-F238E27FC236}">
                <a16:creationId xmlns:a16="http://schemas.microsoft.com/office/drawing/2014/main" id="{41B8EF85-CEDF-41E4-ACAE-55398170CCC7}"/>
              </a:ext>
            </a:extLst>
          </p:cNvPr>
          <p:cNvSpPr>
            <a:spLocks noGrp="1"/>
          </p:cNvSpPr>
          <p:nvPr>
            <p:ph type="subTitle" idx="1" hasCustomPrompt="1"/>
          </p:nvPr>
        </p:nvSpPr>
        <p:spPr>
          <a:xfrm>
            <a:off x="1054671" y="3657600"/>
            <a:ext cx="3974527" cy="777240"/>
          </a:xfrm>
        </p:spPr>
        <p:txBody>
          <a:bodyPr lIns="0" tIns="0" rIns="0" bIns="0">
            <a:normAutofit/>
          </a:bodyPr>
          <a:lstStyle>
            <a:lvl1pPr marL="0" indent="0" algn="l">
              <a:buNone/>
              <a:tabLst>
                <a:tab pos="2627313" algn="l"/>
              </a:tabLst>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13" name="Content Placeholder 12">
            <a:extLst>
              <a:ext uri="{FF2B5EF4-FFF2-40B4-BE49-F238E27FC236}">
                <a16:creationId xmlns:a16="http://schemas.microsoft.com/office/drawing/2014/main" id="{1EFD9D08-F912-4919-8413-C9BEF3FADAE7}"/>
              </a:ext>
            </a:extLst>
          </p:cNvPr>
          <p:cNvSpPr>
            <a:spLocks noGrp="1"/>
          </p:cNvSpPr>
          <p:nvPr>
            <p:ph sz="quarter" idx="10" hasCustomPrompt="1"/>
          </p:nvPr>
        </p:nvSpPr>
        <p:spPr>
          <a:xfrm>
            <a:off x="1054671" y="4464988"/>
            <a:ext cx="3060127" cy="758952"/>
          </a:xfrm>
        </p:spPr>
        <p:txBody>
          <a:bodyPr lIns="0" tIns="0" rIns="0" bIns="0">
            <a:normAutofit/>
          </a:bodyPr>
          <a:lstStyle>
            <a:lvl1pPr marL="0" indent="0">
              <a:buNone/>
              <a:defRPr sz="1800" b="0">
                <a:solidFill>
                  <a:schemeClr val="accent1"/>
                </a:solidFill>
                <a:latin typeface="+mj-lt"/>
              </a:defRPr>
            </a:lvl1pPr>
            <a:lvl2pPr marL="457200" indent="0">
              <a:buNone/>
              <a:defRPr sz="1600" b="0">
                <a:solidFill>
                  <a:schemeClr val="accent1"/>
                </a:solidFill>
                <a:latin typeface="+mj-lt"/>
              </a:defRPr>
            </a:lvl2pPr>
            <a:lvl3pPr marL="914400" indent="0">
              <a:buNone/>
              <a:defRPr sz="1600" b="0">
                <a:solidFill>
                  <a:schemeClr val="accent1"/>
                </a:solidFill>
                <a:latin typeface="+mj-lt"/>
              </a:defRPr>
            </a:lvl3pPr>
            <a:lvl4pPr marL="1371600" indent="0">
              <a:buNone/>
              <a:defRPr sz="1600" b="0">
                <a:solidFill>
                  <a:schemeClr val="accent1"/>
                </a:solidFill>
                <a:latin typeface="+mj-lt"/>
              </a:defRPr>
            </a:lvl4pPr>
            <a:lvl5pPr marL="1828800" indent="0">
              <a:buNone/>
              <a:defRPr sz="1600" b="0">
                <a:solidFill>
                  <a:schemeClr val="accent1"/>
                </a:solidFill>
                <a:latin typeface="+mj-lt"/>
              </a:defRPr>
            </a:lvl5pPr>
          </a:lstStyle>
          <a:p>
            <a:pPr lvl="0"/>
            <a:r>
              <a:rPr lang="en-US"/>
              <a:t>Click to edit text</a:t>
            </a:r>
          </a:p>
        </p:txBody>
      </p:sp>
      <p:sp>
        <p:nvSpPr>
          <p:cNvPr id="16" name="Picture Placeholder 15">
            <a:extLst>
              <a:ext uri="{FF2B5EF4-FFF2-40B4-BE49-F238E27FC236}">
                <a16:creationId xmlns:a16="http://schemas.microsoft.com/office/drawing/2014/main" id="{B0B3A2AB-FF61-4FD4-926C-5D90CEE1C9A7}"/>
              </a:ext>
            </a:extLst>
          </p:cNvPr>
          <p:cNvSpPr>
            <a:spLocks noGrp="1"/>
          </p:cNvSpPr>
          <p:nvPr>
            <p:ph type="pic" sz="quarter" idx="11"/>
          </p:nvPr>
        </p:nvSpPr>
        <p:spPr>
          <a:xfrm>
            <a:off x="5762096" y="530225"/>
            <a:ext cx="1965960" cy="685800"/>
          </a:xfrm>
        </p:spPr>
        <p:txBody>
          <a:bodyPr lIns="0" tIns="0" rIns="0" bIns="0" anchor="ctr">
            <a:normAutofit/>
          </a:bodyPr>
          <a:lstStyle>
            <a:lvl1pPr marL="0" indent="0">
              <a:buNone/>
              <a:defRPr sz="1400" b="0">
                <a:solidFill>
                  <a:schemeClr val="bg1"/>
                </a:solidFill>
                <a:latin typeface="+mn-lt"/>
              </a:defRPr>
            </a:lvl1pPr>
          </a:lstStyle>
          <a:p>
            <a:r>
              <a:rPr lang="en-US"/>
              <a:t>Click icon to add picture</a:t>
            </a:r>
          </a:p>
        </p:txBody>
      </p:sp>
      <p:sp>
        <p:nvSpPr>
          <p:cNvPr id="18" name="Picture Placeholder 15">
            <a:extLst>
              <a:ext uri="{FF2B5EF4-FFF2-40B4-BE49-F238E27FC236}">
                <a16:creationId xmlns:a16="http://schemas.microsoft.com/office/drawing/2014/main" id="{0FB42A78-8FEF-406F-ADD8-D01637FDE6F9}"/>
              </a:ext>
            </a:extLst>
          </p:cNvPr>
          <p:cNvSpPr>
            <a:spLocks noGrp="1"/>
          </p:cNvSpPr>
          <p:nvPr>
            <p:ph type="pic" sz="quarter" idx="12"/>
          </p:nvPr>
        </p:nvSpPr>
        <p:spPr>
          <a:xfrm>
            <a:off x="3291806" y="530225"/>
            <a:ext cx="1965960" cy="685800"/>
          </a:xfrm>
        </p:spPr>
        <p:txBody>
          <a:bodyPr lIns="0" tIns="0" rIns="0" bIns="0" anchor="ctr">
            <a:normAutofit/>
          </a:bodyPr>
          <a:lstStyle>
            <a:lvl1pPr marL="0" indent="0">
              <a:buNone/>
              <a:defRPr sz="1400" b="0">
                <a:solidFill>
                  <a:schemeClr val="bg1"/>
                </a:solidFill>
                <a:latin typeface="+mn-lt"/>
              </a:defRPr>
            </a:lvl1pPr>
          </a:lstStyle>
          <a:p>
            <a:r>
              <a:rPr lang="en-US"/>
              <a:t>Click icon to add picture</a:t>
            </a:r>
          </a:p>
        </p:txBody>
      </p:sp>
      <p:sp>
        <p:nvSpPr>
          <p:cNvPr id="19" name="Content Placeholder 12">
            <a:extLst>
              <a:ext uri="{FF2B5EF4-FFF2-40B4-BE49-F238E27FC236}">
                <a16:creationId xmlns:a16="http://schemas.microsoft.com/office/drawing/2014/main" id="{21CBA2AD-5408-4390-AA0E-2745616C0181}"/>
              </a:ext>
            </a:extLst>
          </p:cNvPr>
          <p:cNvSpPr>
            <a:spLocks noGrp="1"/>
          </p:cNvSpPr>
          <p:nvPr>
            <p:ph sz="quarter" idx="13" hasCustomPrompt="1"/>
          </p:nvPr>
        </p:nvSpPr>
        <p:spPr>
          <a:xfrm>
            <a:off x="1054671" y="5486399"/>
            <a:ext cx="2237167" cy="640080"/>
          </a:xfrm>
        </p:spPr>
        <p:txBody>
          <a:bodyPr lIns="0" tIns="0" rIns="0" bIns="0">
            <a:normAutofit/>
          </a:bodyPr>
          <a:lstStyle>
            <a:lvl1pPr marL="0" indent="0">
              <a:buNone/>
              <a:defRPr sz="1600" b="0">
                <a:solidFill>
                  <a:schemeClr val="accent1"/>
                </a:solidFill>
                <a:latin typeface="+mj-lt"/>
              </a:defRPr>
            </a:lvl1pPr>
            <a:lvl2pPr marL="457200" indent="0">
              <a:buNone/>
              <a:defRPr sz="1600" b="0">
                <a:solidFill>
                  <a:schemeClr val="accent1"/>
                </a:solidFill>
                <a:latin typeface="+mj-lt"/>
              </a:defRPr>
            </a:lvl2pPr>
            <a:lvl3pPr marL="914400" indent="0">
              <a:buNone/>
              <a:defRPr sz="1600" b="0">
                <a:solidFill>
                  <a:schemeClr val="accent1"/>
                </a:solidFill>
                <a:latin typeface="+mj-lt"/>
              </a:defRPr>
            </a:lvl3pPr>
            <a:lvl4pPr marL="1371600" indent="0">
              <a:buNone/>
              <a:defRPr sz="1600" b="0">
                <a:solidFill>
                  <a:schemeClr val="accent1"/>
                </a:solidFill>
                <a:latin typeface="+mj-lt"/>
              </a:defRPr>
            </a:lvl4pPr>
            <a:lvl5pPr marL="1828800" indent="0">
              <a:buNone/>
              <a:defRPr sz="1600" b="0">
                <a:solidFill>
                  <a:schemeClr val="accent1"/>
                </a:solidFill>
                <a:latin typeface="+mj-lt"/>
              </a:defRPr>
            </a:lvl5pPr>
          </a:lstStyle>
          <a:p>
            <a:pPr lvl="0"/>
            <a:r>
              <a:rPr lang="en-US"/>
              <a:t>Click to edit text</a:t>
            </a:r>
          </a:p>
        </p:txBody>
      </p:sp>
      <p:sp>
        <p:nvSpPr>
          <p:cNvPr id="14" name="Picture Placeholder 4" descr="Five people in an office setting discuss data graphics displayed on a large screen.">
            <a:extLst>
              <a:ext uri="{FF2B5EF4-FFF2-40B4-BE49-F238E27FC236}">
                <a16:creationId xmlns:a16="http://schemas.microsoft.com/office/drawing/2014/main" id="{C57D06CD-717E-4E28-AA51-F7E0266AE6BC}"/>
              </a:ext>
            </a:extLst>
          </p:cNvPr>
          <p:cNvSpPr>
            <a:spLocks noGrp="1"/>
          </p:cNvSpPr>
          <p:nvPr>
            <p:ph type="pic" sz="quarter" idx="16" hasCustomPrompt="1"/>
          </p:nvPr>
        </p:nvSpPr>
        <p:spPr>
          <a:xfrm>
            <a:off x="3097212" y="-26894"/>
            <a:ext cx="9096374" cy="6884894"/>
          </a:xfrm>
          <a:custGeom>
            <a:avLst/>
            <a:gdLst>
              <a:gd name="connsiteX0" fmla="*/ 0 w 9042313"/>
              <a:gd name="connsiteY0" fmla="*/ 0 h 6858000"/>
              <a:gd name="connsiteX1" fmla="*/ 9042313 w 9042313"/>
              <a:gd name="connsiteY1" fmla="*/ 0 h 6858000"/>
              <a:gd name="connsiteX2" fmla="*/ 9042313 w 9042313"/>
              <a:gd name="connsiteY2" fmla="*/ 6858000 h 6858000"/>
              <a:gd name="connsiteX3" fmla="*/ 0 w 9042313"/>
              <a:gd name="connsiteY3" fmla="*/ 6858000 h 6858000"/>
              <a:gd name="connsiteX4" fmla="*/ 0 w 9042313"/>
              <a:gd name="connsiteY4" fmla="*/ 0 h 6858000"/>
              <a:gd name="connsiteX0" fmla="*/ 0 w 9042313"/>
              <a:gd name="connsiteY0" fmla="*/ 8965 h 6866965"/>
              <a:gd name="connsiteX1" fmla="*/ 3717278 w 9042313"/>
              <a:gd name="connsiteY1" fmla="*/ 0 h 6866965"/>
              <a:gd name="connsiteX2" fmla="*/ 9042313 w 9042313"/>
              <a:gd name="connsiteY2" fmla="*/ 8965 h 6866965"/>
              <a:gd name="connsiteX3" fmla="*/ 9042313 w 9042313"/>
              <a:gd name="connsiteY3" fmla="*/ 6866965 h 6866965"/>
              <a:gd name="connsiteX4" fmla="*/ 0 w 9042313"/>
              <a:gd name="connsiteY4" fmla="*/ 6866965 h 6866965"/>
              <a:gd name="connsiteX5" fmla="*/ 0 w 9042313"/>
              <a:gd name="connsiteY5" fmla="*/ 8965 h 6866965"/>
              <a:gd name="connsiteX0" fmla="*/ 0 w 9042313"/>
              <a:gd name="connsiteY0" fmla="*/ 1 h 6858001"/>
              <a:gd name="connsiteX1" fmla="*/ 7096972 w 9042313"/>
              <a:gd name="connsiteY1" fmla="*/ 0 h 6858001"/>
              <a:gd name="connsiteX2" fmla="*/ 9042313 w 9042313"/>
              <a:gd name="connsiteY2" fmla="*/ 1 h 6858001"/>
              <a:gd name="connsiteX3" fmla="*/ 9042313 w 9042313"/>
              <a:gd name="connsiteY3" fmla="*/ 6858001 h 6858001"/>
              <a:gd name="connsiteX4" fmla="*/ 0 w 9042313"/>
              <a:gd name="connsiteY4" fmla="*/ 6858001 h 6858001"/>
              <a:gd name="connsiteX5" fmla="*/ 0 w 9042313"/>
              <a:gd name="connsiteY5" fmla="*/ 1 h 6858001"/>
              <a:gd name="connsiteX0" fmla="*/ 1775012 w 9042313"/>
              <a:gd name="connsiteY0" fmla="*/ 5100918 h 6858001"/>
              <a:gd name="connsiteX1" fmla="*/ 7096972 w 9042313"/>
              <a:gd name="connsiteY1" fmla="*/ 0 h 6858001"/>
              <a:gd name="connsiteX2" fmla="*/ 9042313 w 9042313"/>
              <a:gd name="connsiteY2" fmla="*/ 1 h 6858001"/>
              <a:gd name="connsiteX3" fmla="*/ 9042313 w 9042313"/>
              <a:gd name="connsiteY3" fmla="*/ 6858001 h 6858001"/>
              <a:gd name="connsiteX4" fmla="*/ 0 w 9042313"/>
              <a:gd name="connsiteY4" fmla="*/ 6858001 h 6858001"/>
              <a:gd name="connsiteX5" fmla="*/ 1775012 w 9042313"/>
              <a:gd name="connsiteY5" fmla="*/ 5100918 h 6858001"/>
              <a:gd name="connsiteX0" fmla="*/ 1775012 w 9042313"/>
              <a:gd name="connsiteY0" fmla="*/ 5118847 h 6875930"/>
              <a:gd name="connsiteX1" fmla="*/ 7114902 w 9042313"/>
              <a:gd name="connsiteY1" fmla="*/ 0 h 6875930"/>
              <a:gd name="connsiteX2" fmla="*/ 9042313 w 9042313"/>
              <a:gd name="connsiteY2" fmla="*/ 17930 h 6875930"/>
              <a:gd name="connsiteX3" fmla="*/ 9042313 w 9042313"/>
              <a:gd name="connsiteY3" fmla="*/ 6875930 h 6875930"/>
              <a:gd name="connsiteX4" fmla="*/ 0 w 9042313"/>
              <a:gd name="connsiteY4" fmla="*/ 6875930 h 6875930"/>
              <a:gd name="connsiteX5" fmla="*/ 1775012 w 9042313"/>
              <a:gd name="connsiteY5" fmla="*/ 5118847 h 6875930"/>
              <a:gd name="connsiteX0" fmla="*/ 1775012 w 9042313"/>
              <a:gd name="connsiteY0" fmla="*/ 5118847 h 6875930"/>
              <a:gd name="connsiteX1" fmla="*/ 7114902 w 9042313"/>
              <a:gd name="connsiteY1" fmla="*/ 0 h 6875930"/>
              <a:gd name="connsiteX2" fmla="*/ 9042313 w 9042313"/>
              <a:gd name="connsiteY2" fmla="*/ 17930 h 6875930"/>
              <a:gd name="connsiteX3" fmla="*/ 9042313 w 9042313"/>
              <a:gd name="connsiteY3" fmla="*/ 6866965 h 6875930"/>
              <a:gd name="connsiteX4" fmla="*/ 0 w 9042313"/>
              <a:gd name="connsiteY4" fmla="*/ 6875930 h 6875930"/>
              <a:gd name="connsiteX5" fmla="*/ 1775012 w 9042313"/>
              <a:gd name="connsiteY5" fmla="*/ 5118847 h 6875930"/>
              <a:gd name="connsiteX0" fmla="*/ 0 w 9042313"/>
              <a:gd name="connsiteY0" fmla="*/ 6875930 h 6875930"/>
              <a:gd name="connsiteX1" fmla="*/ 7114902 w 9042313"/>
              <a:gd name="connsiteY1" fmla="*/ 0 h 6875930"/>
              <a:gd name="connsiteX2" fmla="*/ 9042313 w 9042313"/>
              <a:gd name="connsiteY2" fmla="*/ 17930 h 6875930"/>
              <a:gd name="connsiteX3" fmla="*/ 9042313 w 9042313"/>
              <a:gd name="connsiteY3" fmla="*/ 6866965 h 6875930"/>
              <a:gd name="connsiteX4" fmla="*/ 0 w 9042313"/>
              <a:gd name="connsiteY4" fmla="*/ 6875930 h 6875930"/>
              <a:gd name="connsiteX0" fmla="*/ 0 w 9042313"/>
              <a:gd name="connsiteY0" fmla="*/ 6875930 h 6884894"/>
              <a:gd name="connsiteX1" fmla="*/ 7114902 w 9042313"/>
              <a:gd name="connsiteY1" fmla="*/ 0 h 6884894"/>
              <a:gd name="connsiteX2" fmla="*/ 9042313 w 9042313"/>
              <a:gd name="connsiteY2" fmla="*/ 17930 h 6884894"/>
              <a:gd name="connsiteX3" fmla="*/ 6971466 w 9042313"/>
              <a:gd name="connsiteY3" fmla="*/ 6884894 h 6884894"/>
              <a:gd name="connsiteX4" fmla="*/ 0 w 9042313"/>
              <a:gd name="connsiteY4" fmla="*/ 6875930 h 6884894"/>
              <a:gd name="connsiteX0" fmla="*/ 0 w 9042313"/>
              <a:gd name="connsiteY0" fmla="*/ 6875930 h 6884894"/>
              <a:gd name="connsiteX1" fmla="*/ 7114902 w 9042313"/>
              <a:gd name="connsiteY1" fmla="*/ 0 h 6884894"/>
              <a:gd name="connsiteX2" fmla="*/ 9042313 w 9042313"/>
              <a:gd name="connsiteY2" fmla="*/ 17930 h 6884894"/>
              <a:gd name="connsiteX3" fmla="*/ 7697607 w 9042313"/>
              <a:gd name="connsiteY3" fmla="*/ 4509248 h 6884894"/>
              <a:gd name="connsiteX4" fmla="*/ 6971466 w 9042313"/>
              <a:gd name="connsiteY4" fmla="*/ 6884894 h 6884894"/>
              <a:gd name="connsiteX5" fmla="*/ 0 w 9042313"/>
              <a:gd name="connsiteY5" fmla="*/ 6875930 h 6884894"/>
              <a:gd name="connsiteX0" fmla="*/ 0 w 9042313"/>
              <a:gd name="connsiteY0" fmla="*/ 6875930 h 6884894"/>
              <a:gd name="connsiteX1" fmla="*/ 7114902 w 9042313"/>
              <a:gd name="connsiteY1" fmla="*/ 0 h 6884894"/>
              <a:gd name="connsiteX2" fmla="*/ 9042313 w 9042313"/>
              <a:gd name="connsiteY2" fmla="*/ 17930 h 6884894"/>
              <a:gd name="connsiteX3" fmla="*/ 9024383 w 9042313"/>
              <a:gd name="connsiteY3" fmla="*/ 4831978 h 6884894"/>
              <a:gd name="connsiteX4" fmla="*/ 6971466 w 9042313"/>
              <a:gd name="connsiteY4" fmla="*/ 6884894 h 6884894"/>
              <a:gd name="connsiteX5" fmla="*/ 0 w 9042313"/>
              <a:gd name="connsiteY5" fmla="*/ 6875930 h 6884894"/>
              <a:gd name="connsiteX0" fmla="*/ 0 w 9024626"/>
              <a:gd name="connsiteY0" fmla="*/ 6875930 h 6884894"/>
              <a:gd name="connsiteX1" fmla="*/ 7114902 w 9024626"/>
              <a:gd name="connsiteY1" fmla="*/ 0 h 6884894"/>
              <a:gd name="connsiteX2" fmla="*/ 8930250 w 9024626"/>
              <a:gd name="connsiteY2" fmla="*/ 114768 h 6884894"/>
              <a:gd name="connsiteX3" fmla="*/ 9024383 w 9024626"/>
              <a:gd name="connsiteY3" fmla="*/ 4831978 h 6884894"/>
              <a:gd name="connsiteX4" fmla="*/ 6971466 w 9024626"/>
              <a:gd name="connsiteY4" fmla="*/ 6884894 h 6884894"/>
              <a:gd name="connsiteX5" fmla="*/ 0 w 9024626"/>
              <a:gd name="connsiteY5" fmla="*/ 6875930 h 6884894"/>
              <a:gd name="connsiteX0" fmla="*/ 0 w 9043890"/>
              <a:gd name="connsiteY0" fmla="*/ 6875930 h 6884894"/>
              <a:gd name="connsiteX1" fmla="*/ 7114902 w 9043890"/>
              <a:gd name="connsiteY1" fmla="*/ 0 h 6884894"/>
              <a:gd name="connsiteX2" fmla="*/ 9043890 w 9043890"/>
              <a:gd name="connsiteY2" fmla="*/ 17930 h 6884894"/>
              <a:gd name="connsiteX3" fmla="*/ 9024383 w 9043890"/>
              <a:gd name="connsiteY3" fmla="*/ 4831978 h 6884894"/>
              <a:gd name="connsiteX4" fmla="*/ 6971466 w 9043890"/>
              <a:gd name="connsiteY4" fmla="*/ 6884894 h 6884894"/>
              <a:gd name="connsiteX5" fmla="*/ 0 w 9043890"/>
              <a:gd name="connsiteY5" fmla="*/ 6875930 h 6884894"/>
              <a:gd name="connsiteX0" fmla="*/ 0 w 9043890"/>
              <a:gd name="connsiteY0" fmla="*/ 6875930 h 6884894"/>
              <a:gd name="connsiteX1" fmla="*/ 7114902 w 9043890"/>
              <a:gd name="connsiteY1" fmla="*/ 0 h 6884894"/>
              <a:gd name="connsiteX2" fmla="*/ 9043890 w 9043890"/>
              <a:gd name="connsiteY2" fmla="*/ 17930 h 6884894"/>
              <a:gd name="connsiteX3" fmla="*/ 9041744 w 9043890"/>
              <a:gd name="connsiteY3" fmla="*/ 4806578 h 6884894"/>
              <a:gd name="connsiteX4" fmla="*/ 6971466 w 9043890"/>
              <a:gd name="connsiteY4" fmla="*/ 6884894 h 6884894"/>
              <a:gd name="connsiteX5" fmla="*/ 0 w 9043890"/>
              <a:gd name="connsiteY5" fmla="*/ 6875930 h 688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3890" h="6884894">
                <a:moveTo>
                  <a:pt x="0" y="6875930"/>
                </a:moveTo>
                <a:lnTo>
                  <a:pt x="7114902" y="0"/>
                </a:lnTo>
                <a:lnTo>
                  <a:pt x="9043890" y="17930"/>
                </a:lnTo>
                <a:cubicBezTo>
                  <a:pt x="9037913" y="1622613"/>
                  <a:pt x="9047721" y="3201895"/>
                  <a:pt x="9041744" y="4806578"/>
                </a:cubicBezTo>
                <a:lnTo>
                  <a:pt x="6971466" y="6884894"/>
                </a:lnTo>
                <a:lnTo>
                  <a:pt x="0" y="6875930"/>
                </a:lnTo>
                <a:close/>
              </a:path>
            </a:pathLst>
          </a:custGeom>
          <a:blipFill>
            <a:blip r:embed="rId2" cstate="print">
              <a:extLst>
                <a:ext uri="{28A0092B-C50C-407E-A947-70E740481C1C}">
                  <a14:useLocalDpi xmlns:a14="http://schemas.microsoft.com/office/drawing/2010/main"/>
                </a:ext>
              </a:extLst>
            </a:blip>
            <a:srcRect/>
            <a:stretch>
              <a:fillRect t="44"/>
            </a:stretch>
          </a:blipFill>
        </p:spPr>
        <p:txBody>
          <a:bodyPr anchor="t"/>
          <a:lstStyle>
            <a:lvl1pPr marL="0" indent="0" algn="r">
              <a:buFontTx/>
              <a:buNone/>
              <a:defRPr sz="1800">
                <a:solidFill>
                  <a:srgbClr val="FF0000"/>
                </a:solidFill>
              </a:defRPr>
            </a:lvl1pPr>
          </a:lstStyle>
          <a:p>
            <a:r>
              <a:rPr lang="en-US"/>
              <a:t>Click icon to replace photo, or leave as is</a:t>
            </a:r>
          </a:p>
        </p:txBody>
      </p:sp>
      <p:sp>
        <p:nvSpPr>
          <p:cNvPr id="7" name="Rectangle 6">
            <a:extLst>
              <a:ext uri="{FF2B5EF4-FFF2-40B4-BE49-F238E27FC236}">
                <a16:creationId xmlns:a16="http://schemas.microsoft.com/office/drawing/2014/main" id="{E32A52A6-D66B-4BC5-9D99-278AABEA09F6}"/>
              </a:ext>
            </a:extLst>
          </p:cNvPr>
          <p:cNvSpPr>
            <a:spLocks noChangeAspect="1"/>
          </p:cNvSpPr>
          <p:nvPr userDrawn="1"/>
        </p:nvSpPr>
        <p:spPr>
          <a:xfrm>
            <a:off x="9556786" y="4222786"/>
            <a:ext cx="2635214" cy="2635214"/>
          </a:xfrm>
          <a:custGeom>
            <a:avLst/>
            <a:gdLst>
              <a:gd name="connsiteX0" fmla="*/ 0 w 3803374"/>
              <a:gd name="connsiteY0" fmla="*/ 0 h 3803374"/>
              <a:gd name="connsiteX1" fmla="*/ 3803374 w 3803374"/>
              <a:gd name="connsiteY1" fmla="*/ 0 h 3803374"/>
              <a:gd name="connsiteX2" fmla="*/ 3803374 w 3803374"/>
              <a:gd name="connsiteY2" fmla="*/ 3803374 h 3803374"/>
              <a:gd name="connsiteX3" fmla="*/ 0 w 3803374"/>
              <a:gd name="connsiteY3" fmla="*/ 3803374 h 3803374"/>
              <a:gd name="connsiteX4" fmla="*/ 0 w 3803374"/>
              <a:gd name="connsiteY4" fmla="*/ 0 h 3803374"/>
              <a:gd name="connsiteX0" fmla="*/ 0 w 3803374"/>
              <a:gd name="connsiteY0" fmla="*/ 3803374 h 3803374"/>
              <a:gd name="connsiteX1" fmla="*/ 3803374 w 3803374"/>
              <a:gd name="connsiteY1" fmla="*/ 0 h 3803374"/>
              <a:gd name="connsiteX2" fmla="*/ 3803374 w 3803374"/>
              <a:gd name="connsiteY2" fmla="*/ 3803374 h 3803374"/>
              <a:gd name="connsiteX3" fmla="*/ 0 w 3803374"/>
              <a:gd name="connsiteY3" fmla="*/ 3803374 h 3803374"/>
            </a:gdLst>
            <a:ahLst/>
            <a:cxnLst>
              <a:cxn ang="0">
                <a:pos x="connsiteX0" y="connsiteY0"/>
              </a:cxn>
              <a:cxn ang="0">
                <a:pos x="connsiteX1" y="connsiteY1"/>
              </a:cxn>
              <a:cxn ang="0">
                <a:pos x="connsiteX2" y="connsiteY2"/>
              </a:cxn>
              <a:cxn ang="0">
                <a:pos x="connsiteX3" y="connsiteY3"/>
              </a:cxn>
            </a:cxnLst>
            <a:rect l="l" t="t" r="r" b="b"/>
            <a:pathLst>
              <a:path w="3803374" h="3803374">
                <a:moveTo>
                  <a:pt x="0" y="3803374"/>
                </a:moveTo>
                <a:lnTo>
                  <a:pt x="3803374" y="0"/>
                </a:lnTo>
                <a:lnTo>
                  <a:pt x="3803374" y="3803374"/>
                </a:lnTo>
                <a:lnTo>
                  <a:pt x="0" y="380337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8">
            <a:extLst>
              <a:ext uri="{FF2B5EF4-FFF2-40B4-BE49-F238E27FC236}">
                <a16:creationId xmlns:a16="http://schemas.microsoft.com/office/drawing/2014/main" id="{C606F6A1-5B7B-49A7-AF41-96FAE58AB587}"/>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28650" y="-869234"/>
            <a:ext cx="4477685" cy="3460033"/>
          </a:xfrm>
          <a:prstGeom prst="rect">
            <a:avLst/>
          </a:prstGeom>
        </p:spPr>
      </p:pic>
    </p:spTree>
    <p:extLst>
      <p:ext uri="{BB962C8B-B14F-4D97-AF65-F5344CB8AC3E}">
        <p14:creationId xmlns:p14="http://schemas.microsoft.com/office/powerpoint/2010/main" val="261957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1c_Cover with Photo Rectangul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A4A388E-B06A-4D79-8E16-C48CCA2FED40}"/>
              </a:ext>
            </a:extLst>
          </p:cNvPr>
          <p:cNvSpPr/>
          <p:nvPr userDrawn="1"/>
        </p:nvSpPr>
        <p:spPr>
          <a:xfrm>
            <a:off x="0" y="0"/>
            <a:ext cx="12192000" cy="68580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0AEF5E-43BE-4982-AF11-23553FB996F4}"/>
              </a:ext>
            </a:extLst>
          </p:cNvPr>
          <p:cNvSpPr>
            <a:spLocks noGrp="1"/>
          </p:cNvSpPr>
          <p:nvPr>
            <p:ph type="ctrTitle" hasCustomPrompt="1"/>
          </p:nvPr>
        </p:nvSpPr>
        <p:spPr>
          <a:xfrm>
            <a:off x="1085130" y="1828800"/>
            <a:ext cx="6454793" cy="1600200"/>
          </a:xfrm>
        </p:spPr>
        <p:txBody>
          <a:bodyPr lIns="0" tIns="0" rIns="0" bIns="0" anchor="b">
            <a:normAutofit/>
          </a:bodyPr>
          <a:lstStyle>
            <a:lvl1pPr algn="l">
              <a:defRPr sz="4800"/>
            </a:lvl1pPr>
          </a:lstStyle>
          <a:p>
            <a:r>
              <a:rPr lang="en-US"/>
              <a:t>Click to Edit Title</a:t>
            </a:r>
          </a:p>
        </p:txBody>
      </p:sp>
      <p:sp>
        <p:nvSpPr>
          <p:cNvPr id="3" name="Subtitle 2">
            <a:extLst>
              <a:ext uri="{FF2B5EF4-FFF2-40B4-BE49-F238E27FC236}">
                <a16:creationId xmlns:a16="http://schemas.microsoft.com/office/drawing/2014/main" id="{41B8EF85-CEDF-41E4-ACAE-55398170CCC7}"/>
              </a:ext>
            </a:extLst>
          </p:cNvPr>
          <p:cNvSpPr>
            <a:spLocks noGrp="1"/>
          </p:cNvSpPr>
          <p:nvPr>
            <p:ph type="subTitle" idx="1" hasCustomPrompt="1"/>
          </p:nvPr>
        </p:nvSpPr>
        <p:spPr>
          <a:xfrm>
            <a:off x="1085130" y="3657600"/>
            <a:ext cx="6454793" cy="777240"/>
          </a:xfrm>
        </p:spPr>
        <p:txBody>
          <a:bodyPr lIns="0" tIns="0" rIns="0" bIns="0">
            <a:noAutofit/>
          </a:bodyPr>
          <a:lstStyle>
            <a:lvl1pPr marL="0" indent="0" algn="l">
              <a:buNone/>
              <a:tabLst>
                <a:tab pos="2627313" algn="l"/>
              </a:tabLst>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pic>
        <p:nvPicPr>
          <p:cNvPr id="9" name="Picture 8">
            <a:extLst>
              <a:ext uri="{FF2B5EF4-FFF2-40B4-BE49-F238E27FC236}">
                <a16:creationId xmlns:a16="http://schemas.microsoft.com/office/drawing/2014/main" id="{2458B54D-39AF-473E-9B9A-A61CC3E401FD}"/>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638175" y="-916859"/>
            <a:ext cx="4477685" cy="3460033"/>
          </a:xfrm>
          <a:prstGeom prst="rect">
            <a:avLst/>
          </a:prstGeom>
        </p:spPr>
      </p:pic>
      <p:sp>
        <p:nvSpPr>
          <p:cNvPr id="13" name="Content Placeholder 12">
            <a:extLst>
              <a:ext uri="{FF2B5EF4-FFF2-40B4-BE49-F238E27FC236}">
                <a16:creationId xmlns:a16="http://schemas.microsoft.com/office/drawing/2014/main" id="{1EFD9D08-F912-4919-8413-C9BEF3FADAE7}"/>
              </a:ext>
            </a:extLst>
          </p:cNvPr>
          <p:cNvSpPr>
            <a:spLocks noGrp="1"/>
          </p:cNvSpPr>
          <p:nvPr>
            <p:ph sz="quarter" idx="10" hasCustomPrompt="1"/>
          </p:nvPr>
        </p:nvSpPr>
        <p:spPr>
          <a:xfrm>
            <a:off x="1085130" y="4572000"/>
            <a:ext cx="4846320" cy="758952"/>
          </a:xfrm>
        </p:spPr>
        <p:txBody>
          <a:bodyPr lIns="0" tIns="0" rIns="0" bIns="0">
            <a:noAutofit/>
          </a:bodyPr>
          <a:lstStyle>
            <a:lvl1pPr marL="0" indent="0">
              <a:buNone/>
              <a:defRPr sz="1800" b="0">
                <a:solidFill>
                  <a:schemeClr val="accent1"/>
                </a:solidFill>
                <a:latin typeface="+mj-lt"/>
              </a:defRPr>
            </a:lvl1pPr>
            <a:lvl2pPr marL="457200" indent="0">
              <a:buNone/>
              <a:defRPr sz="1600" b="0">
                <a:solidFill>
                  <a:schemeClr val="accent1"/>
                </a:solidFill>
                <a:latin typeface="+mj-lt"/>
              </a:defRPr>
            </a:lvl2pPr>
            <a:lvl3pPr marL="914400" indent="0">
              <a:buNone/>
              <a:defRPr sz="1600" b="0">
                <a:solidFill>
                  <a:schemeClr val="accent1"/>
                </a:solidFill>
                <a:latin typeface="+mj-lt"/>
              </a:defRPr>
            </a:lvl3pPr>
            <a:lvl4pPr marL="1371600" indent="0">
              <a:buNone/>
              <a:defRPr sz="1600" b="0">
                <a:solidFill>
                  <a:schemeClr val="accent1"/>
                </a:solidFill>
                <a:latin typeface="+mj-lt"/>
              </a:defRPr>
            </a:lvl4pPr>
            <a:lvl5pPr marL="1828800" indent="0">
              <a:buNone/>
              <a:defRPr sz="1600" b="0">
                <a:solidFill>
                  <a:schemeClr val="accent1"/>
                </a:solidFill>
                <a:latin typeface="+mj-lt"/>
              </a:defRPr>
            </a:lvl5pPr>
          </a:lstStyle>
          <a:p>
            <a:pPr lvl="0"/>
            <a:r>
              <a:rPr lang="en-US"/>
              <a:t>Click to edit text</a:t>
            </a:r>
          </a:p>
        </p:txBody>
      </p:sp>
      <p:sp>
        <p:nvSpPr>
          <p:cNvPr id="16" name="Picture Placeholder 15">
            <a:extLst>
              <a:ext uri="{FF2B5EF4-FFF2-40B4-BE49-F238E27FC236}">
                <a16:creationId xmlns:a16="http://schemas.microsoft.com/office/drawing/2014/main" id="{B0B3A2AB-FF61-4FD4-926C-5D90CEE1C9A7}"/>
              </a:ext>
            </a:extLst>
          </p:cNvPr>
          <p:cNvSpPr>
            <a:spLocks noGrp="1"/>
          </p:cNvSpPr>
          <p:nvPr>
            <p:ph type="pic" sz="quarter" idx="11"/>
          </p:nvPr>
        </p:nvSpPr>
        <p:spPr>
          <a:xfrm>
            <a:off x="5573963" y="530225"/>
            <a:ext cx="1965960" cy="685800"/>
          </a:xfrm>
        </p:spPr>
        <p:txBody>
          <a:bodyPr lIns="0" tIns="0" rIns="0" bIns="0" anchor="ctr">
            <a:normAutofit/>
          </a:bodyPr>
          <a:lstStyle>
            <a:lvl1pPr marL="0" indent="0">
              <a:buNone/>
              <a:defRPr sz="1400" b="0">
                <a:solidFill>
                  <a:schemeClr val="bg1"/>
                </a:solidFill>
                <a:latin typeface="+mn-lt"/>
              </a:defRPr>
            </a:lvl1pPr>
          </a:lstStyle>
          <a:p>
            <a:r>
              <a:rPr lang="en-US"/>
              <a:t>Click icon to add picture</a:t>
            </a:r>
          </a:p>
        </p:txBody>
      </p:sp>
      <p:sp>
        <p:nvSpPr>
          <p:cNvPr id="18" name="Picture Placeholder 15">
            <a:extLst>
              <a:ext uri="{FF2B5EF4-FFF2-40B4-BE49-F238E27FC236}">
                <a16:creationId xmlns:a16="http://schemas.microsoft.com/office/drawing/2014/main" id="{0FB42A78-8FEF-406F-ADD8-D01637FDE6F9}"/>
              </a:ext>
            </a:extLst>
          </p:cNvPr>
          <p:cNvSpPr>
            <a:spLocks noGrp="1"/>
          </p:cNvSpPr>
          <p:nvPr>
            <p:ph type="pic" sz="quarter" idx="12"/>
          </p:nvPr>
        </p:nvSpPr>
        <p:spPr>
          <a:xfrm>
            <a:off x="3291806" y="530225"/>
            <a:ext cx="1965960" cy="685800"/>
          </a:xfrm>
        </p:spPr>
        <p:txBody>
          <a:bodyPr lIns="0" tIns="0" rIns="0" bIns="0" anchor="ctr">
            <a:normAutofit/>
          </a:bodyPr>
          <a:lstStyle>
            <a:lvl1pPr marL="0" indent="0">
              <a:buNone/>
              <a:defRPr sz="1400" b="0">
                <a:solidFill>
                  <a:schemeClr val="bg1"/>
                </a:solidFill>
                <a:latin typeface="+mn-lt"/>
              </a:defRPr>
            </a:lvl1pPr>
          </a:lstStyle>
          <a:p>
            <a:r>
              <a:rPr lang="en-US"/>
              <a:t>Click icon to add picture</a:t>
            </a:r>
          </a:p>
        </p:txBody>
      </p:sp>
      <p:sp>
        <p:nvSpPr>
          <p:cNvPr id="19" name="Content Placeholder 12">
            <a:extLst>
              <a:ext uri="{FF2B5EF4-FFF2-40B4-BE49-F238E27FC236}">
                <a16:creationId xmlns:a16="http://schemas.microsoft.com/office/drawing/2014/main" id="{21CBA2AD-5408-4390-AA0E-2745616C0181}"/>
              </a:ext>
            </a:extLst>
          </p:cNvPr>
          <p:cNvSpPr>
            <a:spLocks noGrp="1"/>
          </p:cNvSpPr>
          <p:nvPr>
            <p:ph sz="quarter" idx="13" hasCustomPrompt="1"/>
          </p:nvPr>
        </p:nvSpPr>
        <p:spPr>
          <a:xfrm>
            <a:off x="1085130" y="5486400"/>
            <a:ext cx="4846320" cy="640080"/>
          </a:xfrm>
        </p:spPr>
        <p:txBody>
          <a:bodyPr lIns="0" tIns="0" rIns="0" bIns="0">
            <a:noAutofit/>
          </a:bodyPr>
          <a:lstStyle>
            <a:lvl1pPr marL="0" indent="0">
              <a:buNone/>
              <a:defRPr sz="1600" b="0">
                <a:solidFill>
                  <a:schemeClr val="accent1"/>
                </a:solidFill>
                <a:latin typeface="+mj-lt"/>
              </a:defRPr>
            </a:lvl1pPr>
            <a:lvl2pPr marL="457200" indent="0">
              <a:buNone/>
              <a:defRPr sz="1600" b="0">
                <a:solidFill>
                  <a:schemeClr val="accent1"/>
                </a:solidFill>
                <a:latin typeface="+mj-lt"/>
              </a:defRPr>
            </a:lvl2pPr>
            <a:lvl3pPr marL="914400" indent="0">
              <a:buNone/>
              <a:defRPr sz="1600" b="0">
                <a:solidFill>
                  <a:schemeClr val="accent1"/>
                </a:solidFill>
                <a:latin typeface="+mj-lt"/>
              </a:defRPr>
            </a:lvl3pPr>
            <a:lvl4pPr marL="1371600" indent="0">
              <a:buNone/>
              <a:defRPr sz="1600" b="0">
                <a:solidFill>
                  <a:schemeClr val="accent1"/>
                </a:solidFill>
                <a:latin typeface="+mj-lt"/>
              </a:defRPr>
            </a:lvl4pPr>
            <a:lvl5pPr marL="1828800" indent="0">
              <a:buNone/>
              <a:defRPr sz="1600" b="0">
                <a:solidFill>
                  <a:schemeClr val="accent1"/>
                </a:solidFill>
                <a:latin typeface="+mj-lt"/>
              </a:defRPr>
            </a:lvl5pPr>
          </a:lstStyle>
          <a:p>
            <a:pPr lvl="0"/>
            <a:r>
              <a:rPr lang="en-US"/>
              <a:t>Click to edit text </a:t>
            </a:r>
          </a:p>
        </p:txBody>
      </p:sp>
      <p:sp>
        <p:nvSpPr>
          <p:cNvPr id="15" name="Picture Placeholder 3" descr="Three people engage in an informal conversation.">
            <a:extLst>
              <a:ext uri="{FF2B5EF4-FFF2-40B4-BE49-F238E27FC236}">
                <a16:creationId xmlns:a16="http://schemas.microsoft.com/office/drawing/2014/main" id="{5D696EB1-C520-41EF-85E1-D33FE8A4F12F}"/>
              </a:ext>
            </a:extLst>
          </p:cNvPr>
          <p:cNvSpPr>
            <a:spLocks noGrp="1"/>
          </p:cNvSpPr>
          <p:nvPr>
            <p:ph type="pic" sz="quarter" idx="16"/>
          </p:nvPr>
        </p:nvSpPr>
        <p:spPr>
          <a:xfrm>
            <a:off x="7949431" y="-2872"/>
            <a:ext cx="4252999" cy="6865212"/>
          </a:xfrm>
          <a:custGeom>
            <a:avLst/>
            <a:gdLst>
              <a:gd name="connsiteX0" fmla="*/ 0 w 4335432"/>
              <a:gd name="connsiteY0" fmla="*/ 0 h 6864993"/>
              <a:gd name="connsiteX1" fmla="*/ 4335432 w 4335432"/>
              <a:gd name="connsiteY1" fmla="*/ 0 h 6864993"/>
              <a:gd name="connsiteX2" fmla="*/ 4335432 w 4335432"/>
              <a:gd name="connsiteY2" fmla="*/ 6864993 h 6864993"/>
              <a:gd name="connsiteX3" fmla="*/ 0 w 4335432"/>
              <a:gd name="connsiteY3" fmla="*/ 6864993 h 6864993"/>
              <a:gd name="connsiteX4" fmla="*/ 0 w 4335432"/>
              <a:gd name="connsiteY4" fmla="*/ 0 h 6864993"/>
              <a:gd name="connsiteX0" fmla="*/ 0 w 4335432"/>
              <a:gd name="connsiteY0" fmla="*/ 0 h 6870078"/>
              <a:gd name="connsiteX1" fmla="*/ 4335432 w 4335432"/>
              <a:gd name="connsiteY1" fmla="*/ 0 h 6870078"/>
              <a:gd name="connsiteX2" fmla="*/ 4335432 w 4335432"/>
              <a:gd name="connsiteY2" fmla="*/ 6864993 h 6870078"/>
              <a:gd name="connsiteX3" fmla="*/ 2168079 w 4335432"/>
              <a:gd name="connsiteY3" fmla="*/ 6870078 h 6870078"/>
              <a:gd name="connsiteX4" fmla="*/ 0 w 4335432"/>
              <a:gd name="connsiteY4" fmla="*/ 6864993 h 6870078"/>
              <a:gd name="connsiteX5" fmla="*/ 0 w 4335432"/>
              <a:gd name="connsiteY5" fmla="*/ 0 h 6870078"/>
              <a:gd name="connsiteX0" fmla="*/ 0 w 4335432"/>
              <a:gd name="connsiteY0" fmla="*/ 0 h 6864993"/>
              <a:gd name="connsiteX1" fmla="*/ 4335432 w 4335432"/>
              <a:gd name="connsiteY1" fmla="*/ 0 h 6864993"/>
              <a:gd name="connsiteX2" fmla="*/ 4335432 w 4335432"/>
              <a:gd name="connsiteY2" fmla="*/ 6864993 h 6864993"/>
              <a:gd name="connsiteX3" fmla="*/ 2171148 w 4335432"/>
              <a:gd name="connsiteY3" fmla="*/ 6692107 h 6864993"/>
              <a:gd name="connsiteX4" fmla="*/ 0 w 4335432"/>
              <a:gd name="connsiteY4" fmla="*/ 6864993 h 6864993"/>
              <a:gd name="connsiteX5" fmla="*/ 0 w 4335432"/>
              <a:gd name="connsiteY5" fmla="*/ 0 h 6864993"/>
              <a:gd name="connsiteX0" fmla="*/ 0 w 4335432"/>
              <a:gd name="connsiteY0" fmla="*/ 0 h 6864993"/>
              <a:gd name="connsiteX1" fmla="*/ 4335432 w 4335432"/>
              <a:gd name="connsiteY1" fmla="*/ 0 h 6864993"/>
              <a:gd name="connsiteX2" fmla="*/ 4335432 w 4335432"/>
              <a:gd name="connsiteY2" fmla="*/ 6864993 h 6864993"/>
              <a:gd name="connsiteX3" fmla="*/ 2376734 w 4335432"/>
              <a:gd name="connsiteY3" fmla="*/ 6863941 h 6864993"/>
              <a:gd name="connsiteX4" fmla="*/ 0 w 4335432"/>
              <a:gd name="connsiteY4" fmla="*/ 6864993 h 6864993"/>
              <a:gd name="connsiteX5" fmla="*/ 0 w 4335432"/>
              <a:gd name="connsiteY5" fmla="*/ 0 h 6864993"/>
              <a:gd name="connsiteX0" fmla="*/ 0 w 4335432"/>
              <a:gd name="connsiteY0" fmla="*/ 0 h 6864993"/>
              <a:gd name="connsiteX1" fmla="*/ 4335432 w 4335432"/>
              <a:gd name="connsiteY1" fmla="*/ 0 h 6864993"/>
              <a:gd name="connsiteX2" fmla="*/ 4335432 w 4335432"/>
              <a:gd name="connsiteY2" fmla="*/ 4980961 h 6864993"/>
              <a:gd name="connsiteX3" fmla="*/ 2376734 w 4335432"/>
              <a:gd name="connsiteY3" fmla="*/ 6863941 h 6864993"/>
              <a:gd name="connsiteX4" fmla="*/ 0 w 4335432"/>
              <a:gd name="connsiteY4" fmla="*/ 6864993 h 6864993"/>
              <a:gd name="connsiteX5" fmla="*/ 0 w 4335432"/>
              <a:gd name="connsiteY5" fmla="*/ 0 h 6864993"/>
              <a:gd name="connsiteX0" fmla="*/ 0 w 4335432"/>
              <a:gd name="connsiteY0" fmla="*/ 0 h 6870078"/>
              <a:gd name="connsiteX1" fmla="*/ 4335432 w 4335432"/>
              <a:gd name="connsiteY1" fmla="*/ 0 h 6870078"/>
              <a:gd name="connsiteX2" fmla="*/ 4335432 w 4335432"/>
              <a:gd name="connsiteY2" fmla="*/ 4980961 h 6870078"/>
              <a:gd name="connsiteX3" fmla="*/ 2419692 w 4335432"/>
              <a:gd name="connsiteY3" fmla="*/ 6870078 h 6870078"/>
              <a:gd name="connsiteX4" fmla="*/ 0 w 4335432"/>
              <a:gd name="connsiteY4" fmla="*/ 6864993 h 6870078"/>
              <a:gd name="connsiteX5" fmla="*/ 0 w 4335432"/>
              <a:gd name="connsiteY5" fmla="*/ 0 h 6870078"/>
              <a:gd name="connsiteX0" fmla="*/ 0 w 4335432"/>
              <a:gd name="connsiteY0" fmla="*/ 0 h 6870078"/>
              <a:gd name="connsiteX1" fmla="*/ 4335432 w 4335432"/>
              <a:gd name="connsiteY1" fmla="*/ 0 h 6870078"/>
              <a:gd name="connsiteX2" fmla="*/ 4335432 w 4335432"/>
              <a:gd name="connsiteY2" fmla="*/ 4980961 h 6870078"/>
              <a:gd name="connsiteX3" fmla="*/ 2419692 w 4335432"/>
              <a:gd name="connsiteY3" fmla="*/ 6870078 h 6870078"/>
              <a:gd name="connsiteX4" fmla="*/ 0 w 4335432"/>
              <a:gd name="connsiteY4" fmla="*/ 6864993 h 6870078"/>
              <a:gd name="connsiteX5" fmla="*/ 0 w 4335432"/>
              <a:gd name="connsiteY5" fmla="*/ 0 h 6870078"/>
              <a:gd name="connsiteX0" fmla="*/ 0 w 4335432"/>
              <a:gd name="connsiteY0" fmla="*/ 0 h 6870078"/>
              <a:gd name="connsiteX1" fmla="*/ 4335432 w 4335432"/>
              <a:gd name="connsiteY1" fmla="*/ 0 h 6870078"/>
              <a:gd name="connsiteX2" fmla="*/ 4335432 w 4335432"/>
              <a:gd name="connsiteY2" fmla="*/ 4980961 h 6870078"/>
              <a:gd name="connsiteX3" fmla="*/ 2419692 w 4335432"/>
              <a:gd name="connsiteY3" fmla="*/ 6870078 h 6870078"/>
              <a:gd name="connsiteX4" fmla="*/ 0 w 4335432"/>
              <a:gd name="connsiteY4" fmla="*/ 6864993 h 6870078"/>
              <a:gd name="connsiteX5" fmla="*/ 0 w 4335432"/>
              <a:gd name="connsiteY5" fmla="*/ 0 h 6870078"/>
              <a:gd name="connsiteX0" fmla="*/ 0 w 4335432"/>
              <a:gd name="connsiteY0" fmla="*/ 0 h 6870078"/>
              <a:gd name="connsiteX1" fmla="*/ 4335432 w 4335432"/>
              <a:gd name="connsiteY1" fmla="*/ 0 h 6870078"/>
              <a:gd name="connsiteX2" fmla="*/ 4335432 w 4335432"/>
              <a:gd name="connsiteY2" fmla="*/ 4980961 h 6870078"/>
              <a:gd name="connsiteX3" fmla="*/ 2419692 w 4335432"/>
              <a:gd name="connsiteY3" fmla="*/ 6870078 h 6870078"/>
              <a:gd name="connsiteX4" fmla="*/ 0 w 4335432"/>
              <a:gd name="connsiteY4" fmla="*/ 6864993 h 6870078"/>
              <a:gd name="connsiteX5" fmla="*/ 0 w 4335432"/>
              <a:gd name="connsiteY5" fmla="*/ 0 h 6870078"/>
              <a:gd name="connsiteX0" fmla="*/ 0 w 4335432"/>
              <a:gd name="connsiteY0" fmla="*/ 0 h 6870078"/>
              <a:gd name="connsiteX1" fmla="*/ 1511429 w 4335432"/>
              <a:gd name="connsiteY1" fmla="*/ 5940 h 6870078"/>
              <a:gd name="connsiteX2" fmla="*/ 4335432 w 4335432"/>
              <a:gd name="connsiteY2" fmla="*/ 0 h 6870078"/>
              <a:gd name="connsiteX3" fmla="*/ 4335432 w 4335432"/>
              <a:gd name="connsiteY3" fmla="*/ 4980961 h 6870078"/>
              <a:gd name="connsiteX4" fmla="*/ 2419692 w 4335432"/>
              <a:gd name="connsiteY4" fmla="*/ 6870078 h 6870078"/>
              <a:gd name="connsiteX5" fmla="*/ 0 w 4335432"/>
              <a:gd name="connsiteY5" fmla="*/ 6864993 h 6870078"/>
              <a:gd name="connsiteX6" fmla="*/ 0 w 4335432"/>
              <a:gd name="connsiteY6" fmla="*/ 0 h 6870078"/>
              <a:gd name="connsiteX0" fmla="*/ 0 w 4335432"/>
              <a:gd name="connsiteY0" fmla="*/ 1472859 h 6870078"/>
              <a:gd name="connsiteX1" fmla="*/ 1511429 w 4335432"/>
              <a:gd name="connsiteY1" fmla="*/ 5940 h 6870078"/>
              <a:gd name="connsiteX2" fmla="*/ 4335432 w 4335432"/>
              <a:gd name="connsiteY2" fmla="*/ 0 h 6870078"/>
              <a:gd name="connsiteX3" fmla="*/ 4335432 w 4335432"/>
              <a:gd name="connsiteY3" fmla="*/ 4980961 h 6870078"/>
              <a:gd name="connsiteX4" fmla="*/ 2419692 w 4335432"/>
              <a:gd name="connsiteY4" fmla="*/ 6870078 h 6870078"/>
              <a:gd name="connsiteX5" fmla="*/ 0 w 4335432"/>
              <a:gd name="connsiteY5" fmla="*/ 6864993 h 6870078"/>
              <a:gd name="connsiteX6" fmla="*/ 0 w 4335432"/>
              <a:gd name="connsiteY6" fmla="*/ 1472859 h 6870078"/>
              <a:gd name="connsiteX0" fmla="*/ 0 w 4338500"/>
              <a:gd name="connsiteY0" fmla="*/ 1500475 h 6870078"/>
              <a:gd name="connsiteX1" fmla="*/ 1514497 w 4338500"/>
              <a:gd name="connsiteY1" fmla="*/ 5940 h 6870078"/>
              <a:gd name="connsiteX2" fmla="*/ 4338500 w 4338500"/>
              <a:gd name="connsiteY2" fmla="*/ 0 h 6870078"/>
              <a:gd name="connsiteX3" fmla="*/ 4338500 w 4338500"/>
              <a:gd name="connsiteY3" fmla="*/ 4980961 h 6870078"/>
              <a:gd name="connsiteX4" fmla="*/ 2422760 w 4338500"/>
              <a:gd name="connsiteY4" fmla="*/ 6870078 h 6870078"/>
              <a:gd name="connsiteX5" fmla="*/ 3068 w 4338500"/>
              <a:gd name="connsiteY5" fmla="*/ 6864993 h 6870078"/>
              <a:gd name="connsiteX6" fmla="*/ 0 w 4338500"/>
              <a:gd name="connsiteY6" fmla="*/ 1500475 h 6870078"/>
              <a:gd name="connsiteX0" fmla="*/ 0 w 4338500"/>
              <a:gd name="connsiteY0" fmla="*/ 1500475 h 6870078"/>
              <a:gd name="connsiteX1" fmla="*/ 1115598 w 4338500"/>
              <a:gd name="connsiteY1" fmla="*/ 9009 h 6870078"/>
              <a:gd name="connsiteX2" fmla="*/ 4338500 w 4338500"/>
              <a:gd name="connsiteY2" fmla="*/ 0 h 6870078"/>
              <a:gd name="connsiteX3" fmla="*/ 4338500 w 4338500"/>
              <a:gd name="connsiteY3" fmla="*/ 4980961 h 6870078"/>
              <a:gd name="connsiteX4" fmla="*/ 2422760 w 4338500"/>
              <a:gd name="connsiteY4" fmla="*/ 6870078 h 6870078"/>
              <a:gd name="connsiteX5" fmla="*/ 3068 w 4338500"/>
              <a:gd name="connsiteY5" fmla="*/ 6864993 h 6870078"/>
              <a:gd name="connsiteX6" fmla="*/ 0 w 4338500"/>
              <a:gd name="connsiteY6" fmla="*/ 1500475 h 6870078"/>
              <a:gd name="connsiteX0" fmla="*/ 0 w 4338500"/>
              <a:gd name="connsiteY0" fmla="*/ 1500475 h 6870078"/>
              <a:gd name="connsiteX1" fmla="*/ 1505292 w 4338500"/>
              <a:gd name="connsiteY1" fmla="*/ 9009 h 6870078"/>
              <a:gd name="connsiteX2" fmla="*/ 4338500 w 4338500"/>
              <a:gd name="connsiteY2" fmla="*/ 0 h 6870078"/>
              <a:gd name="connsiteX3" fmla="*/ 4338500 w 4338500"/>
              <a:gd name="connsiteY3" fmla="*/ 4980961 h 6870078"/>
              <a:gd name="connsiteX4" fmla="*/ 2422760 w 4338500"/>
              <a:gd name="connsiteY4" fmla="*/ 6870078 h 6870078"/>
              <a:gd name="connsiteX5" fmla="*/ 3068 w 4338500"/>
              <a:gd name="connsiteY5" fmla="*/ 6864993 h 6870078"/>
              <a:gd name="connsiteX6" fmla="*/ 0 w 4338500"/>
              <a:gd name="connsiteY6" fmla="*/ 1500475 h 6870078"/>
              <a:gd name="connsiteX0" fmla="*/ 0 w 4338500"/>
              <a:gd name="connsiteY0" fmla="*/ 1500475 h 6870078"/>
              <a:gd name="connsiteX1" fmla="*/ 1508361 w 4338500"/>
              <a:gd name="connsiteY1" fmla="*/ 5941 h 6870078"/>
              <a:gd name="connsiteX2" fmla="*/ 4338500 w 4338500"/>
              <a:gd name="connsiteY2" fmla="*/ 0 h 6870078"/>
              <a:gd name="connsiteX3" fmla="*/ 4338500 w 4338500"/>
              <a:gd name="connsiteY3" fmla="*/ 4980961 h 6870078"/>
              <a:gd name="connsiteX4" fmla="*/ 2422760 w 4338500"/>
              <a:gd name="connsiteY4" fmla="*/ 6870078 h 6870078"/>
              <a:gd name="connsiteX5" fmla="*/ 3068 w 4338500"/>
              <a:gd name="connsiteY5" fmla="*/ 6864993 h 6870078"/>
              <a:gd name="connsiteX6" fmla="*/ 0 w 4338500"/>
              <a:gd name="connsiteY6" fmla="*/ 1500475 h 6870078"/>
              <a:gd name="connsiteX0" fmla="*/ 0 w 4338500"/>
              <a:gd name="connsiteY0" fmla="*/ 1500475 h 6870078"/>
              <a:gd name="connsiteX1" fmla="*/ 1572411 w 4338500"/>
              <a:gd name="connsiteY1" fmla="*/ 9418 h 6870078"/>
              <a:gd name="connsiteX2" fmla="*/ 4338500 w 4338500"/>
              <a:gd name="connsiteY2" fmla="*/ 0 h 6870078"/>
              <a:gd name="connsiteX3" fmla="*/ 4338500 w 4338500"/>
              <a:gd name="connsiteY3" fmla="*/ 4980961 h 6870078"/>
              <a:gd name="connsiteX4" fmla="*/ 2422760 w 4338500"/>
              <a:gd name="connsiteY4" fmla="*/ 6870078 h 6870078"/>
              <a:gd name="connsiteX5" fmla="*/ 3068 w 4338500"/>
              <a:gd name="connsiteY5" fmla="*/ 6864993 h 6870078"/>
              <a:gd name="connsiteX6" fmla="*/ 0 w 4338500"/>
              <a:gd name="connsiteY6" fmla="*/ 1500475 h 6870078"/>
              <a:gd name="connsiteX0" fmla="*/ 0 w 4345617"/>
              <a:gd name="connsiteY0" fmla="*/ 1643024 h 6870078"/>
              <a:gd name="connsiteX1" fmla="*/ 1579528 w 4345617"/>
              <a:gd name="connsiteY1" fmla="*/ 9418 h 6870078"/>
              <a:gd name="connsiteX2" fmla="*/ 4345617 w 4345617"/>
              <a:gd name="connsiteY2" fmla="*/ 0 h 6870078"/>
              <a:gd name="connsiteX3" fmla="*/ 4345617 w 4345617"/>
              <a:gd name="connsiteY3" fmla="*/ 4980961 h 6870078"/>
              <a:gd name="connsiteX4" fmla="*/ 2429877 w 4345617"/>
              <a:gd name="connsiteY4" fmla="*/ 6870078 h 6870078"/>
              <a:gd name="connsiteX5" fmla="*/ 10185 w 4345617"/>
              <a:gd name="connsiteY5" fmla="*/ 6864993 h 6870078"/>
              <a:gd name="connsiteX6" fmla="*/ 0 w 4345617"/>
              <a:gd name="connsiteY6" fmla="*/ 1643024 h 6870078"/>
              <a:gd name="connsiteX0" fmla="*/ 0 w 4342058"/>
              <a:gd name="connsiteY0" fmla="*/ 1549150 h 6870078"/>
              <a:gd name="connsiteX1" fmla="*/ 1575969 w 4342058"/>
              <a:gd name="connsiteY1" fmla="*/ 9418 h 6870078"/>
              <a:gd name="connsiteX2" fmla="*/ 4342058 w 4342058"/>
              <a:gd name="connsiteY2" fmla="*/ 0 h 6870078"/>
              <a:gd name="connsiteX3" fmla="*/ 4342058 w 4342058"/>
              <a:gd name="connsiteY3" fmla="*/ 4980961 h 6870078"/>
              <a:gd name="connsiteX4" fmla="*/ 2426318 w 4342058"/>
              <a:gd name="connsiteY4" fmla="*/ 6870078 h 6870078"/>
              <a:gd name="connsiteX5" fmla="*/ 6626 w 4342058"/>
              <a:gd name="connsiteY5" fmla="*/ 6864993 h 6870078"/>
              <a:gd name="connsiteX6" fmla="*/ 0 w 4342058"/>
              <a:gd name="connsiteY6" fmla="*/ 1549150 h 6870078"/>
              <a:gd name="connsiteX0" fmla="*/ 0 w 4342058"/>
              <a:gd name="connsiteY0" fmla="*/ 1549150 h 6870078"/>
              <a:gd name="connsiteX1" fmla="*/ 1718302 w 4342058"/>
              <a:gd name="connsiteY1" fmla="*/ 12895 h 6870078"/>
              <a:gd name="connsiteX2" fmla="*/ 4342058 w 4342058"/>
              <a:gd name="connsiteY2" fmla="*/ 0 h 6870078"/>
              <a:gd name="connsiteX3" fmla="*/ 4342058 w 4342058"/>
              <a:gd name="connsiteY3" fmla="*/ 4980961 h 6870078"/>
              <a:gd name="connsiteX4" fmla="*/ 2426318 w 4342058"/>
              <a:gd name="connsiteY4" fmla="*/ 6870078 h 6870078"/>
              <a:gd name="connsiteX5" fmla="*/ 6626 w 4342058"/>
              <a:gd name="connsiteY5" fmla="*/ 6864993 h 6870078"/>
              <a:gd name="connsiteX6" fmla="*/ 0 w 4342058"/>
              <a:gd name="connsiteY6" fmla="*/ 1549150 h 6870078"/>
              <a:gd name="connsiteX0" fmla="*/ 0 w 4342058"/>
              <a:gd name="connsiteY0" fmla="*/ 1549150 h 6870078"/>
              <a:gd name="connsiteX1" fmla="*/ 1586644 w 4342058"/>
              <a:gd name="connsiteY1" fmla="*/ 5942 h 6870078"/>
              <a:gd name="connsiteX2" fmla="*/ 4342058 w 4342058"/>
              <a:gd name="connsiteY2" fmla="*/ 0 h 6870078"/>
              <a:gd name="connsiteX3" fmla="*/ 4342058 w 4342058"/>
              <a:gd name="connsiteY3" fmla="*/ 4980961 h 6870078"/>
              <a:gd name="connsiteX4" fmla="*/ 2426318 w 4342058"/>
              <a:gd name="connsiteY4" fmla="*/ 6870078 h 6870078"/>
              <a:gd name="connsiteX5" fmla="*/ 6626 w 4342058"/>
              <a:gd name="connsiteY5" fmla="*/ 6864993 h 6870078"/>
              <a:gd name="connsiteX6" fmla="*/ 0 w 4342058"/>
              <a:gd name="connsiteY6" fmla="*/ 1549150 h 6870078"/>
              <a:gd name="connsiteX0" fmla="*/ 0 w 4342058"/>
              <a:gd name="connsiteY0" fmla="*/ 1549150 h 6866602"/>
              <a:gd name="connsiteX1" fmla="*/ 1586644 w 4342058"/>
              <a:gd name="connsiteY1" fmla="*/ 5942 h 6866602"/>
              <a:gd name="connsiteX2" fmla="*/ 4342058 w 4342058"/>
              <a:gd name="connsiteY2" fmla="*/ 0 h 6866602"/>
              <a:gd name="connsiteX3" fmla="*/ 4342058 w 4342058"/>
              <a:gd name="connsiteY3" fmla="*/ 4980961 h 6866602"/>
              <a:gd name="connsiteX4" fmla="*/ 1661275 w 4342058"/>
              <a:gd name="connsiteY4" fmla="*/ 6866602 h 6866602"/>
              <a:gd name="connsiteX5" fmla="*/ 6626 w 4342058"/>
              <a:gd name="connsiteY5" fmla="*/ 6864993 h 6866602"/>
              <a:gd name="connsiteX6" fmla="*/ 0 w 4342058"/>
              <a:gd name="connsiteY6" fmla="*/ 1549150 h 6866602"/>
              <a:gd name="connsiteX0" fmla="*/ 0 w 4356291"/>
              <a:gd name="connsiteY0" fmla="*/ 1549150 h 6866602"/>
              <a:gd name="connsiteX1" fmla="*/ 1586644 w 4356291"/>
              <a:gd name="connsiteY1" fmla="*/ 5942 h 6866602"/>
              <a:gd name="connsiteX2" fmla="*/ 4342058 w 4356291"/>
              <a:gd name="connsiteY2" fmla="*/ 0 h 6866602"/>
              <a:gd name="connsiteX3" fmla="*/ 4356291 w 4356291"/>
              <a:gd name="connsiteY3" fmla="*/ 4584605 h 6866602"/>
              <a:gd name="connsiteX4" fmla="*/ 1661275 w 4356291"/>
              <a:gd name="connsiteY4" fmla="*/ 6866602 h 6866602"/>
              <a:gd name="connsiteX5" fmla="*/ 6626 w 4356291"/>
              <a:gd name="connsiteY5" fmla="*/ 6864993 h 6866602"/>
              <a:gd name="connsiteX6" fmla="*/ 0 w 4356291"/>
              <a:gd name="connsiteY6" fmla="*/ 1549150 h 6866602"/>
              <a:gd name="connsiteX0" fmla="*/ 0 w 4352732"/>
              <a:gd name="connsiteY0" fmla="*/ 1549150 h 6866602"/>
              <a:gd name="connsiteX1" fmla="*/ 1586644 w 4352732"/>
              <a:gd name="connsiteY1" fmla="*/ 5942 h 6866602"/>
              <a:gd name="connsiteX2" fmla="*/ 4342058 w 4352732"/>
              <a:gd name="connsiteY2" fmla="*/ 0 h 6866602"/>
              <a:gd name="connsiteX3" fmla="*/ 4352732 w 4352732"/>
              <a:gd name="connsiteY3" fmla="*/ 4233448 h 6866602"/>
              <a:gd name="connsiteX4" fmla="*/ 1661275 w 4352732"/>
              <a:gd name="connsiteY4" fmla="*/ 6866602 h 6866602"/>
              <a:gd name="connsiteX5" fmla="*/ 6626 w 4352732"/>
              <a:gd name="connsiteY5" fmla="*/ 6864993 h 6866602"/>
              <a:gd name="connsiteX6" fmla="*/ 0 w 4352732"/>
              <a:gd name="connsiteY6" fmla="*/ 1549150 h 6866602"/>
              <a:gd name="connsiteX0" fmla="*/ 0 w 4352732"/>
              <a:gd name="connsiteY0" fmla="*/ 1549150 h 6865154"/>
              <a:gd name="connsiteX1" fmla="*/ 1586644 w 4352732"/>
              <a:gd name="connsiteY1" fmla="*/ 5942 h 6865154"/>
              <a:gd name="connsiteX2" fmla="*/ 4342058 w 4352732"/>
              <a:gd name="connsiteY2" fmla="*/ 0 h 6865154"/>
              <a:gd name="connsiteX3" fmla="*/ 4352732 w 4352732"/>
              <a:gd name="connsiteY3" fmla="*/ 4233448 h 6865154"/>
              <a:gd name="connsiteX4" fmla="*/ 1433541 w 4352732"/>
              <a:gd name="connsiteY4" fmla="*/ 6856172 h 6865154"/>
              <a:gd name="connsiteX5" fmla="*/ 6626 w 4352732"/>
              <a:gd name="connsiteY5" fmla="*/ 6864993 h 6865154"/>
              <a:gd name="connsiteX6" fmla="*/ 0 w 4352732"/>
              <a:gd name="connsiteY6" fmla="*/ 1549150 h 6865154"/>
              <a:gd name="connsiteX0" fmla="*/ 0 w 4352732"/>
              <a:gd name="connsiteY0" fmla="*/ 1549150 h 6865212"/>
              <a:gd name="connsiteX1" fmla="*/ 1586644 w 4352732"/>
              <a:gd name="connsiteY1" fmla="*/ 5942 h 6865212"/>
              <a:gd name="connsiteX2" fmla="*/ 4342058 w 4352732"/>
              <a:gd name="connsiteY2" fmla="*/ 0 h 6865212"/>
              <a:gd name="connsiteX3" fmla="*/ 4352732 w 4352732"/>
              <a:gd name="connsiteY3" fmla="*/ 4233448 h 6865212"/>
              <a:gd name="connsiteX4" fmla="*/ 1664833 w 4352732"/>
              <a:gd name="connsiteY4" fmla="*/ 6859648 h 6865212"/>
              <a:gd name="connsiteX5" fmla="*/ 6626 w 4352732"/>
              <a:gd name="connsiteY5" fmla="*/ 6864993 h 6865212"/>
              <a:gd name="connsiteX6" fmla="*/ 0 w 4352732"/>
              <a:gd name="connsiteY6" fmla="*/ 1549150 h 6865212"/>
              <a:gd name="connsiteX0" fmla="*/ 0 w 4352732"/>
              <a:gd name="connsiteY0" fmla="*/ 1549150 h 6865037"/>
              <a:gd name="connsiteX1" fmla="*/ 1586644 w 4352732"/>
              <a:gd name="connsiteY1" fmla="*/ 5942 h 6865037"/>
              <a:gd name="connsiteX2" fmla="*/ 4342058 w 4352732"/>
              <a:gd name="connsiteY2" fmla="*/ 0 h 6865037"/>
              <a:gd name="connsiteX3" fmla="*/ 4352732 w 4352732"/>
              <a:gd name="connsiteY3" fmla="*/ 4233448 h 6865037"/>
              <a:gd name="connsiteX4" fmla="*/ 1529616 w 4352732"/>
              <a:gd name="connsiteY4" fmla="*/ 6821403 h 6865037"/>
              <a:gd name="connsiteX5" fmla="*/ 6626 w 4352732"/>
              <a:gd name="connsiteY5" fmla="*/ 6864993 h 6865037"/>
              <a:gd name="connsiteX6" fmla="*/ 0 w 4352732"/>
              <a:gd name="connsiteY6" fmla="*/ 1549150 h 6865037"/>
              <a:gd name="connsiteX0" fmla="*/ 0 w 4352732"/>
              <a:gd name="connsiteY0" fmla="*/ 1549150 h 6865212"/>
              <a:gd name="connsiteX1" fmla="*/ 1586644 w 4352732"/>
              <a:gd name="connsiteY1" fmla="*/ 5942 h 6865212"/>
              <a:gd name="connsiteX2" fmla="*/ 4342058 w 4352732"/>
              <a:gd name="connsiteY2" fmla="*/ 0 h 6865212"/>
              <a:gd name="connsiteX3" fmla="*/ 4352732 w 4352732"/>
              <a:gd name="connsiteY3" fmla="*/ 4233448 h 6865212"/>
              <a:gd name="connsiteX4" fmla="*/ 1664833 w 4352732"/>
              <a:gd name="connsiteY4" fmla="*/ 6859648 h 6865212"/>
              <a:gd name="connsiteX5" fmla="*/ 6626 w 4352732"/>
              <a:gd name="connsiteY5" fmla="*/ 6864993 h 6865212"/>
              <a:gd name="connsiteX6" fmla="*/ 0 w 4352732"/>
              <a:gd name="connsiteY6" fmla="*/ 1549150 h 686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2732" h="6865212">
                <a:moveTo>
                  <a:pt x="0" y="1549150"/>
                </a:moveTo>
                <a:lnTo>
                  <a:pt x="1586644" y="5942"/>
                </a:lnTo>
                <a:lnTo>
                  <a:pt x="4342058" y="0"/>
                </a:lnTo>
                <a:cubicBezTo>
                  <a:pt x="4346802" y="1528202"/>
                  <a:pt x="4347988" y="2705246"/>
                  <a:pt x="4352732" y="4233448"/>
                </a:cubicBezTo>
                <a:lnTo>
                  <a:pt x="1664833" y="6859648"/>
                </a:lnTo>
                <a:cubicBezTo>
                  <a:pt x="1640725" y="6857953"/>
                  <a:pt x="813190" y="6866688"/>
                  <a:pt x="6626" y="6864993"/>
                </a:cubicBezTo>
                <a:cubicBezTo>
                  <a:pt x="5603" y="5076820"/>
                  <a:pt x="1023" y="3337323"/>
                  <a:pt x="0" y="1549150"/>
                </a:cubicBezTo>
                <a:close/>
              </a:path>
            </a:pathLst>
          </a:custGeom>
          <a:blipFill>
            <a:blip r:embed="rId3" cstate="screen">
              <a:extLst>
                <a:ext uri="{28A0092B-C50C-407E-A947-70E740481C1C}">
                  <a14:useLocalDpi xmlns:a14="http://schemas.microsoft.com/office/drawing/2010/main"/>
                </a:ext>
              </a:extLst>
            </a:blip>
            <a:stretch>
              <a:fillRect/>
            </a:stretch>
          </a:blipFill>
        </p:spPr>
        <p:txBody>
          <a:bodyPr wrap="none" lIns="0" tIns="0" rIns="0" bIns="0">
            <a:normAutofit/>
          </a:bodyPr>
          <a:lstStyle>
            <a:lvl1pPr marL="822960" indent="0" algn="ctr">
              <a:buNone/>
              <a:defRPr sz="1200">
                <a:solidFill>
                  <a:schemeClr val="accent6"/>
                </a:solidFill>
              </a:defRPr>
            </a:lvl1pPr>
          </a:lstStyle>
          <a:p>
            <a:r>
              <a:rPr lang="en-US" sz="1400"/>
              <a:t>Click icon to add picture</a:t>
            </a:r>
            <a:endParaRPr lang="en-US"/>
          </a:p>
        </p:txBody>
      </p:sp>
      <p:sp>
        <p:nvSpPr>
          <p:cNvPr id="20" name="Rectangle 19">
            <a:extLst>
              <a:ext uri="{FF2B5EF4-FFF2-40B4-BE49-F238E27FC236}">
                <a16:creationId xmlns:a16="http://schemas.microsoft.com/office/drawing/2014/main" id="{8E09959D-5439-4318-83D8-6833D99F8C4C}"/>
              </a:ext>
            </a:extLst>
          </p:cNvPr>
          <p:cNvSpPr/>
          <p:nvPr userDrawn="1"/>
        </p:nvSpPr>
        <p:spPr>
          <a:xfrm>
            <a:off x="7952908" y="-5751"/>
            <a:ext cx="1667342" cy="1691675"/>
          </a:xfrm>
          <a:custGeom>
            <a:avLst/>
            <a:gdLst>
              <a:gd name="connsiteX0" fmla="*/ 0 w 1547827"/>
              <a:gd name="connsiteY0" fmla="*/ 0 h 1555126"/>
              <a:gd name="connsiteX1" fmla="*/ 1547827 w 1547827"/>
              <a:gd name="connsiteY1" fmla="*/ 0 h 1555126"/>
              <a:gd name="connsiteX2" fmla="*/ 1547827 w 1547827"/>
              <a:gd name="connsiteY2" fmla="*/ 1555126 h 1555126"/>
              <a:gd name="connsiteX3" fmla="*/ 0 w 1547827"/>
              <a:gd name="connsiteY3" fmla="*/ 1555126 h 1555126"/>
              <a:gd name="connsiteX4" fmla="*/ 0 w 1547827"/>
              <a:gd name="connsiteY4" fmla="*/ 0 h 1555126"/>
              <a:gd name="connsiteX0" fmla="*/ 0 w 1547827"/>
              <a:gd name="connsiteY0" fmla="*/ 0 h 1555126"/>
              <a:gd name="connsiteX1" fmla="*/ 1547827 w 1547827"/>
              <a:gd name="connsiteY1" fmla="*/ 0 h 1555126"/>
              <a:gd name="connsiteX2" fmla="*/ 0 w 1547827"/>
              <a:gd name="connsiteY2" fmla="*/ 1555126 h 1555126"/>
              <a:gd name="connsiteX3" fmla="*/ 0 w 1547827"/>
              <a:gd name="connsiteY3" fmla="*/ 0 h 1555126"/>
            </a:gdLst>
            <a:ahLst/>
            <a:cxnLst>
              <a:cxn ang="0">
                <a:pos x="connsiteX0" y="connsiteY0"/>
              </a:cxn>
              <a:cxn ang="0">
                <a:pos x="connsiteX1" y="connsiteY1"/>
              </a:cxn>
              <a:cxn ang="0">
                <a:pos x="connsiteX2" y="connsiteY2"/>
              </a:cxn>
              <a:cxn ang="0">
                <a:pos x="connsiteX3" y="connsiteY3"/>
              </a:cxn>
            </a:cxnLst>
            <a:rect l="l" t="t" r="r" b="b"/>
            <a:pathLst>
              <a:path w="1547827" h="1555126">
                <a:moveTo>
                  <a:pt x="0" y="0"/>
                </a:moveTo>
                <a:lnTo>
                  <a:pt x="1547827" y="0"/>
                </a:lnTo>
                <a:lnTo>
                  <a:pt x="0" y="155512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6">
            <a:extLst>
              <a:ext uri="{FF2B5EF4-FFF2-40B4-BE49-F238E27FC236}">
                <a16:creationId xmlns:a16="http://schemas.microsoft.com/office/drawing/2014/main" id="{24C6E01D-0E59-40BF-A76A-B868A4BEB79D}"/>
              </a:ext>
            </a:extLst>
          </p:cNvPr>
          <p:cNvSpPr/>
          <p:nvPr userDrawn="1"/>
        </p:nvSpPr>
        <p:spPr>
          <a:xfrm>
            <a:off x="9561381" y="4219575"/>
            <a:ext cx="2645223" cy="2644175"/>
          </a:xfrm>
          <a:custGeom>
            <a:avLst/>
            <a:gdLst>
              <a:gd name="connsiteX0" fmla="*/ 0 w 1975847"/>
              <a:gd name="connsiteY0" fmla="*/ 0 h 1983462"/>
              <a:gd name="connsiteX1" fmla="*/ 1975847 w 1975847"/>
              <a:gd name="connsiteY1" fmla="*/ 0 h 1983462"/>
              <a:gd name="connsiteX2" fmla="*/ 1975847 w 1975847"/>
              <a:gd name="connsiteY2" fmla="*/ 1983462 h 1983462"/>
              <a:gd name="connsiteX3" fmla="*/ 0 w 1975847"/>
              <a:gd name="connsiteY3" fmla="*/ 1983462 h 1983462"/>
              <a:gd name="connsiteX4" fmla="*/ 0 w 1975847"/>
              <a:gd name="connsiteY4" fmla="*/ 0 h 1983462"/>
              <a:gd name="connsiteX0" fmla="*/ 0 w 1975847"/>
              <a:gd name="connsiteY0" fmla="*/ 1983462 h 1983462"/>
              <a:gd name="connsiteX1" fmla="*/ 1975847 w 1975847"/>
              <a:gd name="connsiteY1" fmla="*/ 0 h 1983462"/>
              <a:gd name="connsiteX2" fmla="*/ 1975847 w 1975847"/>
              <a:gd name="connsiteY2" fmla="*/ 1983462 h 1983462"/>
              <a:gd name="connsiteX3" fmla="*/ 0 w 1975847"/>
              <a:gd name="connsiteY3" fmla="*/ 1983462 h 1983462"/>
            </a:gdLst>
            <a:ahLst/>
            <a:cxnLst>
              <a:cxn ang="0">
                <a:pos x="connsiteX0" y="connsiteY0"/>
              </a:cxn>
              <a:cxn ang="0">
                <a:pos x="connsiteX1" y="connsiteY1"/>
              </a:cxn>
              <a:cxn ang="0">
                <a:pos x="connsiteX2" y="connsiteY2"/>
              </a:cxn>
              <a:cxn ang="0">
                <a:pos x="connsiteX3" y="connsiteY3"/>
              </a:cxn>
            </a:cxnLst>
            <a:rect l="l" t="t" r="r" b="b"/>
            <a:pathLst>
              <a:path w="1975847" h="1983462">
                <a:moveTo>
                  <a:pt x="0" y="1983462"/>
                </a:moveTo>
                <a:lnTo>
                  <a:pt x="1975847" y="0"/>
                </a:lnTo>
                <a:lnTo>
                  <a:pt x="1975847" y="1983462"/>
                </a:lnTo>
                <a:lnTo>
                  <a:pt x="0" y="198346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593405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2a_Section opener 4 presen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839788" y="569659"/>
            <a:ext cx="10515600" cy="1120838"/>
          </a:xfrm>
        </p:spPr>
        <p:txBody>
          <a:bodyPr lIns="0" tIns="0" rIns="0" bIns="0" anchor="t"/>
          <a:lstStyle>
            <a:lvl1pPr>
              <a:defRPr/>
            </a:lvl1pPr>
          </a:lstStyle>
          <a:p>
            <a:r>
              <a:rPr lang="en-US"/>
              <a:t>Click to edit presenter title</a:t>
            </a:r>
          </a:p>
        </p:txBody>
      </p:sp>
      <p:sp>
        <p:nvSpPr>
          <p:cNvPr id="3" name="Text Placeholder 2">
            <a:extLst>
              <a:ext uri="{FF2B5EF4-FFF2-40B4-BE49-F238E27FC236}">
                <a16:creationId xmlns:a16="http://schemas.microsoft.com/office/drawing/2014/main" id="{36D24D34-6966-4E7C-AB55-239986B36137}"/>
              </a:ext>
            </a:extLst>
          </p:cNvPr>
          <p:cNvSpPr>
            <a:spLocks noGrp="1"/>
          </p:cNvSpPr>
          <p:nvPr>
            <p:ph type="body" idx="1" hasCustomPrompt="1"/>
          </p:nvPr>
        </p:nvSpPr>
        <p:spPr>
          <a:xfrm>
            <a:off x="836612" y="3538728"/>
            <a:ext cx="2286000" cy="2514600"/>
          </a:xfrm>
        </p:spPr>
        <p:txBody>
          <a:bodyPr lIns="0" tIns="0" rIns="0" bIns="0" anchor="t">
            <a:normAutofit/>
          </a:bodyPr>
          <a:lstStyle>
            <a:lvl1pPr marL="0" indent="0">
              <a:buNone/>
              <a:defRPr sz="1200" b="1">
                <a:solidFill>
                  <a:schemeClr val="accent1"/>
                </a:solidFill>
                <a:latin typeface="+mj-lt"/>
              </a:defRPr>
            </a:lvl1pPr>
            <a:lvl2pPr marL="0" indent="0">
              <a:buNone/>
              <a:defRPr sz="1200" b="0">
                <a:latin typeface="+mj-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a:t>
            </a:r>
          </a:p>
          <a:p>
            <a:pPr lvl="1"/>
            <a:r>
              <a:rPr lang="en-US"/>
              <a:t>Bio</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3580871" y="3538728"/>
            <a:ext cx="2286000" cy="2514600"/>
          </a:xfrm>
        </p:spPr>
        <p:txBody>
          <a:bodyPr lIns="0" tIns="0" rIns="0" bIns="0"/>
          <a:lstStyle>
            <a:lvl1pPr marL="0" indent="0">
              <a:buNone/>
              <a:defRPr lang="en-US" sz="1200" b="1" kern="1200" dirty="0">
                <a:solidFill>
                  <a:schemeClr val="accent1"/>
                </a:solidFill>
                <a:latin typeface="+mj-lt"/>
                <a:ea typeface="+mn-ea"/>
                <a:cs typeface="+mn-cs"/>
              </a:defRPr>
            </a:lvl1pPr>
            <a:lvl2pPr marL="0" indent="0">
              <a:buNone/>
              <a:defRPr lang="en-US" sz="1200" b="0" kern="1200" dirty="0">
                <a:solidFill>
                  <a:schemeClr val="accent1"/>
                </a:solidFill>
                <a:latin typeface="+mj-lt"/>
                <a:ea typeface="+mn-ea"/>
                <a:cs typeface="+mn-cs"/>
              </a:defRPr>
            </a:lvl2pPr>
            <a:lvl3pPr marL="457200" indent="0">
              <a:buNone/>
              <a:defRPr lang="en-US" sz="1200" b="0" kern="1200" dirty="0">
                <a:solidFill>
                  <a:schemeClr val="tx1"/>
                </a:solidFill>
                <a:latin typeface="+mj-lt"/>
                <a:ea typeface="+mn-ea"/>
                <a:cs typeface="+mn-cs"/>
              </a:defRPr>
            </a:lvl3pPr>
            <a:lvl4pPr marL="685800" indent="0">
              <a:buNone/>
              <a:defRPr lang="en-US" sz="1200" b="0" kern="1200" dirty="0">
                <a:solidFill>
                  <a:schemeClr val="tx1"/>
                </a:solidFill>
                <a:latin typeface="+mj-lt"/>
                <a:ea typeface="+mn-ea"/>
                <a:cs typeface="+mn-cs"/>
              </a:defRPr>
            </a:lvl4pPr>
            <a:lvl5pPr marL="914400" indent="0">
              <a:buNone/>
              <a:defRPr lang="en-US" sz="1200" b="0" kern="1200" dirty="0">
                <a:solidFill>
                  <a:schemeClr val="tx1"/>
                </a:solidFill>
                <a:latin typeface="+mj-lt"/>
                <a:ea typeface="+mn-ea"/>
                <a:cs typeface="+mn-cs"/>
              </a:defRPr>
            </a:lvl5pPr>
          </a:lstStyle>
          <a:p>
            <a:pPr lvl="0"/>
            <a:r>
              <a:rPr lang="en-US"/>
              <a:t>Name</a:t>
            </a:r>
          </a:p>
          <a:p>
            <a:pPr lvl="1"/>
            <a:r>
              <a:rPr lang="en-US"/>
              <a:t>Bio</a:t>
            </a:r>
          </a:p>
        </p:txBody>
      </p:sp>
      <p:sp>
        <p:nvSpPr>
          <p:cNvPr id="5" name="Text Placeholder 4">
            <a:extLst>
              <a:ext uri="{FF2B5EF4-FFF2-40B4-BE49-F238E27FC236}">
                <a16:creationId xmlns:a16="http://schemas.microsoft.com/office/drawing/2014/main" id="{2A953E42-6C15-4A8D-AFA8-51B1D8EA9A81}"/>
              </a:ext>
            </a:extLst>
          </p:cNvPr>
          <p:cNvSpPr>
            <a:spLocks noGrp="1"/>
          </p:cNvSpPr>
          <p:nvPr>
            <p:ph type="body" sz="quarter" idx="3" hasCustomPrompt="1"/>
          </p:nvPr>
        </p:nvSpPr>
        <p:spPr>
          <a:xfrm>
            <a:off x="6325130" y="3538728"/>
            <a:ext cx="2286000" cy="2514600"/>
          </a:xfrm>
        </p:spPr>
        <p:txBody>
          <a:bodyPr lIns="0" tIns="0" rIns="0" bIns="0" anchor="t">
            <a:normAutofit/>
          </a:bodyPr>
          <a:lstStyle>
            <a:lvl1pPr marL="0" indent="0">
              <a:buNone/>
              <a:defRPr sz="1200" b="1">
                <a:solidFill>
                  <a:schemeClr val="accent1"/>
                </a:solidFill>
              </a:defRPr>
            </a:lvl1pPr>
            <a:lvl2pPr marL="0" indent="0">
              <a:buNone/>
              <a:defRPr lang="en-US" sz="1200" b="0" kern="1200" dirty="0">
                <a:solidFill>
                  <a:schemeClr val="accent1"/>
                </a:solidFill>
                <a:latin typeface="+mj-lt"/>
                <a:ea typeface="+mn-ea"/>
                <a:cs typeface="+mn-cs"/>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a:t>
            </a:r>
          </a:p>
          <a:p>
            <a:pPr lvl="1"/>
            <a:r>
              <a:rPr lang="en-US"/>
              <a:t>Bio</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9069388" y="3538728"/>
            <a:ext cx="2286000" cy="2514600"/>
          </a:xfrm>
        </p:spPr>
        <p:txBody>
          <a:bodyPr lIns="0" tIns="0" rIns="0" bIns="0"/>
          <a:lstStyle>
            <a:lvl1pPr marL="0" indent="0">
              <a:buNone/>
              <a:defRPr lang="en-US" sz="1200" b="1" kern="1200" dirty="0">
                <a:solidFill>
                  <a:schemeClr val="accent1"/>
                </a:solidFill>
                <a:latin typeface="+mj-lt"/>
                <a:ea typeface="+mn-ea"/>
                <a:cs typeface="+mn-cs"/>
              </a:defRPr>
            </a:lvl1pPr>
            <a:lvl2pPr marL="0" indent="0">
              <a:buNone/>
              <a:defRPr lang="en-US" sz="1200" b="0" kern="1200" dirty="0">
                <a:solidFill>
                  <a:schemeClr val="accent1"/>
                </a:solidFill>
                <a:latin typeface="+mj-lt"/>
                <a:ea typeface="+mn-ea"/>
                <a:cs typeface="+mn-cs"/>
              </a:defRPr>
            </a:lvl2pPr>
          </a:lstStyle>
          <a:p>
            <a:pPr lvl="0"/>
            <a:r>
              <a:rPr lang="en-US"/>
              <a:t>Name</a:t>
            </a:r>
          </a:p>
          <a:p>
            <a:pPr lvl="1"/>
            <a:r>
              <a:rPr lang="en-US"/>
              <a:t>Bio</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08458" y="6085840"/>
            <a:ext cx="521208" cy="508533"/>
          </a:xfrm>
        </p:spPr>
        <p:txBody>
          <a:bodyPr lIns="0" tIns="0" rIns="0" bIns="0" anchor="b"/>
          <a:lstStyle/>
          <a:p>
            <a:fld id="{CD6D25CF-0D6E-4844-B79B-06FF722D38A1}" type="slidenum">
              <a:rPr lang="en-US" smtClean="0"/>
              <a:t>‹#›</a:t>
            </a:fld>
            <a:endParaRPr lang="en-US"/>
          </a:p>
        </p:txBody>
      </p:sp>
      <p:sp>
        <p:nvSpPr>
          <p:cNvPr id="14" name="Picture Placeholder 13">
            <a:extLst>
              <a:ext uri="{FF2B5EF4-FFF2-40B4-BE49-F238E27FC236}">
                <a16:creationId xmlns:a16="http://schemas.microsoft.com/office/drawing/2014/main" id="{9820630F-FB86-40C6-B3CF-F0DA628D5396}"/>
              </a:ext>
            </a:extLst>
          </p:cNvPr>
          <p:cNvSpPr>
            <a:spLocks noGrp="1"/>
          </p:cNvSpPr>
          <p:nvPr>
            <p:ph type="pic" sz="quarter" idx="13" hasCustomPrompt="1"/>
          </p:nvPr>
        </p:nvSpPr>
        <p:spPr>
          <a:xfrm>
            <a:off x="839788" y="1802707"/>
            <a:ext cx="1600200" cy="1600200"/>
          </a:xfrm>
        </p:spPr>
        <p:txBody>
          <a:bodyPr>
            <a:normAutofit/>
          </a:bodyPr>
          <a:lstStyle>
            <a:lvl1pPr marL="0" indent="0">
              <a:buNone/>
              <a:defRPr sz="1200" b="0"/>
            </a:lvl1pPr>
          </a:lstStyle>
          <a:p>
            <a:r>
              <a:rPr lang="en-US"/>
              <a:t>Click icon to insert photo</a:t>
            </a:r>
          </a:p>
        </p:txBody>
      </p:sp>
      <p:sp>
        <p:nvSpPr>
          <p:cNvPr id="16" name="Picture Placeholder 15">
            <a:extLst>
              <a:ext uri="{FF2B5EF4-FFF2-40B4-BE49-F238E27FC236}">
                <a16:creationId xmlns:a16="http://schemas.microsoft.com/office/drawing/2014/main" id="{A7F941DA-9E81-4312-AE0C-4EE533BED285}"/>
              </a:ext>
            </a:extLst>
          </p:cNvPr>
          <p:cNvSpPr>
            <a:spLocks noGrp="1"/>
          </p:cNvSpPr>
          <p:nvPr>
            <p:ph type="pic" sz="quarter" idx="14" hasCustomPrompt="1"/>
          </p:nvPr>
        </p:nvSpPr>
        <p:spPr>
          <a:xfrm>
            <a:off x="3588491" y="1814513"/>
            <a:ext cx="1600200" cy="1600200"/>
          </a:xfrm>
        </p:spPr>
        <p:txBody>
          <a:bodyPr>
            <a:normAutofit/>
          </a:bodyPr>
          <a:lstStyle>
            <a:lvl1pPr marL="0" indent="0">
              <a:buNone/>
              <a:defRPr lang="en-US" sz="1200" b="0" kern="1200" dirty="0">
                <a:solidFill>
                  <a:schemeClr val="tx2"/>
                </a:solidFill>
                <a:latin typeface="+mj-lt"/>
                <a:ea typeface="+mn-ea"/>
                <a:cs typeface="+mn-cs"/>
              </a:defRPr>
            </a:lvl1pPr>
          </a:lstStyle>
          <a:p>
            <a:r>
              <a:rPr lang="en-US"/>
              <a:t>Click icon to insert photo</a:t>
            </a:r>
          </a:p>
        </p:txBody>
      </p:sp>
      <p:sp>
        <p:nvSpPr>
          <p:cNvPr id="18" name="Picture Placeholder 17">
            <a:extLst>
              <a:ext uri="{FF2B5EF4-FFF2-40B4-BE49-F238E27FC236}">
                <a16:creationId xmlns:a16="http://schemas.microsoft.com/office/drawing/2014/main" id="{D2EEBFDC-EBA7-4D1D-9F22-5D043C365411}"/>
              </a:ext>
            </a:extLst>
          </p:cNvPr>
          <p:cNvSpPr>
            <a:spLocks noGrp="1"/>
          </p:cNvSpPr>
          <p:nvPr>
            <p:ph type="pic" sz="quarter" idx="15" hasCustomPrompt="1"/>
          </p:nvPr>
        </p:nvSpPr>
        <p:spPr>
          <a:xfrm>
            <a:off x="6337194" y="1803400"/>
            <a:ext cx="1600200" cy="1600200"/>
          </a:xfrm>
        </p:spPr>
        <p:txBody>
          <a:bodyPr>
            <a:normAutofit/>
          </a:bodyPr>
          <a:lstStyle>
            <a:lvl1pPr marL="0" indent="0">
              <a:buNone/>
              <a:defRPr lang="en-US" sz="1200" b="0" kern="1200" dirty="0">
                <a:solidFill>
                  <a:schemeClr val="tx2"/>
                </a:solidFill>
                <a:latin typeface="+mj-lt"/>
                <a:ea typeface="+mn-ea"/>
                <a:cs typeface="+mn-cs"/>
              </a:defRPr>
            </a:lvl1pPr>
          </a:lstStyle>
          <a:p>
            <a:r>
              <a:rPr lang="en-US"/>
              <a:t>Click icon to insert photo</a:t>
            </a:r>
          </a:p>
        </p:txBody>
      </p:sp>
      <p:sp>
        <p:nvSpPr>
          <p:cNvPr id="20" name="Picture Placeholder 19">
            <a:extLst>
              <a:ext uri="{FF2B5EF4-FFF2-40B4-BE49-F238E27FC236}">
                <a16:creationId xmlns:a16="http://schemas.microsoft.com/office/drawing/2014/main" id="{C8BFBEE1-4F7A-41B6-9BB5-7994CB5C723B}"/>
              </a:ext>
            </a:extLst>
          </p:cNvPr>
          <p:cNvSpPr>
            <a:spLocks noGrp="1"/>
          </p:cNvSpPr>
          <p:nvPr>
            <p:ph type="pic" sz="quarter" idx="16" hasCustomPrompt="1"/>
          </p:nvPr>
        </p:nvSpPr>
        <p:spPr>
          <a:xfrm>
            <a:off x="9069388" y="1814512"/>
            <a:ext cx="1600200" cy="1600200"/>
          </a:xfrm>
        </p:spPr>
        <p:txBody>
          <a:bodyPr>
            <a:normAutofit/>
          </a:bodyPr>
          <a:lstStyle>
            <a:lvl1pPr marL="0" indent="0" algn="l" defTabSz="914400" rtl="0" eaLnBrk="1" latinLnBrk="0" hangingPunct="1">
              <a:lnSpc>
                <a:spcPct val="100000"/>
              </a:lnSpc>
              <a:spcBef>
                <a:spcPts val="1000"/>
              </a:spcBef>
              <a:buClr>
                <a:schemeClr val="accent3"/>
              </a:buClr>
              <a:buFont typeface="Arial Black" panose="020B0A04020102090204" pitchFamily="34" charset="0"/>
              <a:buNone/>
              <a:defRPr lang="en-US" sz="1200" b="0" kern="1200" dirty="0">
                <a:solidFill>
                  <a:schemeClr val="tx2"/>
                </a:solidFill>
                <a:latin typeface="+mj-lt"/>
                <a:ea typeface="+mn-ea"/>
                <a:cs typeface="+mn-cs"/>
              </a:defRPr>
            </a:lvl1pPr>
          </a:lstStyle>
          <a:p>
            <a:r>
              <a:rPr lang="en-US"/>
              <a:t>Click icon to insert photo</a:t>
            </a:r>
          </a:p>
        </p:txBody>
      </p:sp>
      <p:sp>
        <p:nvSpPr>
          <p:cNvPr id="15" name="Rectangle 6">
            <a:extLst>
              <a:ext uri="{FF2B5EF4-FFF2-40B4-BE49-F238E27FC236}">
                <a16:creationId xmlns:a16="http://schemas.microsoft.com/office/drawing/2014/main" id="{573B61A2-DEFE-4A34-8F50-0569B8093A7F}"/>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24B0A8F2-8BC7-4A48-970C-16A7A94A82D8}"/>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21" name="Picture 13">
            <a:extLst>
              <a:ext uri="{FF2B5EF4-FFF2-40B4-BE49-F238E27FC236}">
                <a16:creationId xmlns:a16="http://schemas.microsoft.com/office/drawing/2014/main" id="{252CFE9A-0E73-47FE-87B6-1D6779258A2E}"/>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343328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b_Section opener 2 Presen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835152" y="585216"/>
            <a:ext cx="10474899" cy="1120838"/>
          </a:xfrm>
        </p:spPr>
        <p:txBody>
          <a:bodyPr lIns="0" tIns="0" rIns="0" bIns="0" anchor="t"/>
          <a:lstStyle>
            <a:lvl1pPr>
              <a:defRPr/>
            </a:lvl1pPr>
          </a:lstStyle>
          <a:p>
            <a:r>
              <a:rPr lang="en-US"/>
              <a:t>Click to edit presenter title</a:t>
            </a:r>
          </a:p>
        </p:txBody>
      </p:sp>
      <p:sp>
        <p:nvSpPr>
          <p:cNvPr id="3" name="Text Placeholder 2">
            <a:extLst>
              <a:ext uri="{FF2B5EF4-FFF2-40B4-BE49-F238E27FC236}">
                <a16:creationId xmlns:a16="http://schemas.microsoft.com/office/drawing/2014/main" id="{36D24D34-6966-4E7C-AB55-239986B36137}"/>
              </a:ext>
            </a:extLst>
          </p:cNvPr>
          <p:cNvSpPr>
            <a:spLocks noGrp="1"/>
          </p:cNvSpPr>
          <p:nvPr>
            <p:ph type="body" idx="1" hasCustomPrompt="1"/>
          </p:nvPr>
        </p:nvSpPr>
        <p:spPr>
          <a:xfrm>
            <a:off x="839788" y="3510149"/>
            <a:ext cx="5001837" cy="2514600"/>
          </a:xfrm>
        </p:spPr>
        <p:txBody>
          <a:bodyPr lIns="0" tIns="0" rIns="0" bIns="0" anchor="t">
            <a:normAutofit/>
          </a:bodyPr>
          <a:lstStyle>
            <a:lvl1pPr marL="0" indent="0">
              <a:buNone/>
              <a:defRPr sz="1200" b="1">
                <a:solidFill>
                  <a:schemeClr val="accent1"/>
                </a:solidFill>
              </a:defRPr>
            </a:lvl1pPr>
            <a:lvl2pPr marL="0" indent="0">
              <a:buNone/>
              <a:defRPr sz="1200" b="0">
                <a:solidFill>
                  <a:schemeClr val="accent1"/>
                </a:solidFill>
                <a:latin typeface="+mj-lt"/>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Presenter name</a:t>
            </a:r>
          </a:p>
          <a:p>
            <a:pPr lvl="1"/>
            <a:r>
              <a:rPr lang="en-US"/>
              <a:t>Bio</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6350374" y="3510149"/>
            <a:ext cx="4964313" cy="2514600"/>
          </a:xfrm>
        </p:spPr>
        <p:txBody>
          <a:bodyPr lIns="0" tIns="0" rIns="0" bIns="0"/>
          <a:lstStyle>
            <a:lvl1pPr marL="0" indent="0">
              <a:buNone/>
              <a:defRPr sz="1200">
                <a:solidFill>
                  <a:schemeClr val="accent1"/>
                </a:solidFill>
              </a:defRPr>
            </a:lvl1pPr>
            <a:lvl2pPr marL="0" indent="0">
              <a:buNone/>
              <a:defRPr sz="1200">
                <a:solidFill>
                  <a:schemeClr val="accent1"/>
                </a:solidFill>
                <a:latin typeface="+mj-lt"/>
              </a:defRPr>
            </a:lvl2pPr>
            <a:lvl3pPr marL="0" indent="0">
              <a:buNone/>
              <a:defRPr sz="1200">
                <a:solidFill>
                  <a:schemeClr val="accent1"/>
                </a:solidFill>
                <a:latin typeface="+mj-lt"/>
              </a:defRPr>
            </a:lvl3pPr>
            <a:lvl4pPr marL="0" indent="0">
              <a:buNone/>
              <a:defRPr sz="1200">
                <a:solidFill>
                  <a:schemeClr val="accent1"/>
                </a:solidFill>
                <a:latin typeface="+mj-lt"/>
              </a:defRPr>
            </a:lvl4pPr>
            <a:lvl5pPr marL="0" indent="0">
              <a:buNone/>
              <a:defRPr sz="1200">
                <a:solidFill>
                  <a:schemeClr val="accent1"/>
                </a:solidFill>
                <a:latin typeface="+mj-lt"/>
              </a:defRPr>
            </a:lvl5pPr>
          </a:lstStyle>
          <a:p>
            <a:pPr lvl="0"/>
            <a:r>
              <a:rPr lang="en-US"/>
              <a:t>Presenter name</a:t>
            </a:r>
          </a:p>
          <a:p>
            <a:pPr lvl="1"/>
            <a:r>
              <a:rPr lang="en-US"/>
              <a:t>Bio</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7" y="6085840"/>
            <a:ext cx="508749" cy="508533"/>
          </a:xfrm>
        </p:spPr>
        <p:txBody>
          <a:bodyPr lIns="0" tIns="0" rIns="0" bIns="0" anchor="b"/>
          <a:lstStyle>
            <a:lvl1pPr>
              <a:defRPr>
                <a:solidFill>
                  <a:schemeClr val="accent3"/>
                </a:solidFill>
              </a:defRPr>
            </a:lvl1pPr>
          </a:lstStyle>
          <a:p>
            <a:fld id="{CD6D25CF-0D6E-4844-B79B-06FF722D38A1}" type="slidenum">
              <a:rPr lang="en-US" smtClean="0"/>
              <a:pPr/>
              <a:t>‹#›</a:t>
            </a:fld>
            <a:endParaRPr lang="en-US"/>
          </a:p>
        </p:txBody>
      </p:sp>
      <p:sp>
        <p:nvSpPr>
          <p:cNvPr id="17" name="Picture Placeholder 16">
            <a:extLst>
              <a:ext uri="{FF2B5EF4-FFF2-40B4-BE49-F238E27FC236}">
                <a16:creationId xmlns:a16="http://schemas.microsoft.com/office/drawing/2014/main" id="{B1740A21-BDAD-4236-A5B0-B3C5EE649860}"/>
              </a:ext>
            </a:extLst>
          </p:cNvPr>
          <p:cNvSpPr>
            <a:spLocks noGrp="1"/>
          </p:cNvSpPr>
          <p:nvPr>
            <p:ph type="pic" sz="quarter" idx="13" hasCustomPrompt="1"/>
          </p:nvPr>
        </p:nvSpPr>
        <p:spPr>
          <a:xfrm>
            <a:off x="839788" y="1802707"/>
            <a:ext cx="1600200" cy="1600200"/>
          </a:xfrm>
        </p:spPr>
        <p:txBody>
          <a:bodyPr>
            <a:normAutofit/>
          </a:bodyPr>
          <a:lstStyle>
            <a:lvl1pPr marL="0" indent="0">
              <a:buNone/>
              <a:defRPr sz="1200" b="0">
                <a:solidFill>
                  <a:schemeClr val="tx2"/>
                </a:solidFill>
              </a:defRPr>
            </a:lvl1pPr>
          </a:lstStyle>
          <a:p>
            <a:r>
              <a:rPr lang="en-US"/>
              <a:t>Click icon to insert photo</a:t>
            </a:r>
          </a:p>
        </p:txBody>
      </p:sp>
      <p:sp>
        <p:nvSpPr>
          <p:cNvPr id="19" name="Picture Placeholder 18">
            <a:extLst>
              <a:ext uri="{FF2B5EF4-FFF2-40B4-BE49-F238E27FC236}">
                <a16:creationId xmlns:a16="http://schemas.microsoft.com/office/drawing/2014/main" id="{DA98BEF5-0C89-4430-B947-F1CBBA01500A}"/>
              </a:ext>
            </a:extLst>
          </p:cNvPr>
          <p:cNvSpPr>
            <a:spLocks noGrp="1"/>
          </p:cNvSpPr>
          <p:nvPr>
            <p:ph type="pic" sz="quarter" idx="14" hasCustomPrompt="1"/>
          </p:nvPr>
        </p:nvSpPr>
        <p:spPr>
          <a:xfrm>
            <a:off x="6350374" y="1802707"/>
            <a:ext cx="1600200" cy="1600200"/>
          </a:xfrm>
        </p:spPr>
        <p:txBody>
          <a:bodyPr>
            <a:normAutofit/>
          </a:bodyPr>
          <a:lstStyle>
            <a:lvl1pPr marL="0" indent="0">
              <a:buNone/>
              <a:defRPr sz="1200" b="0"/>
            </a:lvl1pPr>
          </a:lstStyle>
          <a:p>
            <a:r>
              <a:rPr lang="en-US"/>
              <a:t>Click icon to insert photo</a:t>
            </a:r>
          </a:p>
        </p:txBody>
      </p:sp>
      <p:sp>
        <p:nvSpPr>
          <p:cNvPr id="11" name="Rectangle 6">
            <a:extLst>
              <a:ext uri="{FF2B5EF4-FFF2-40B4-BE49-F238E27FC236}">
                <a16:creationId xmlns:a16="http://schemas.microsoft.com/office/drawing/2014/main" id="{2887AD67-99B6-4833-8429-D3E199C0A810}"/>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3">
            <a:extLst>
              <a:ext uri="{FF2B5EF4-FFF2-40B4-BE49-F238E27FC236}">
                <a16:creationId xmlns:a16="http://schemas.microsoft.com/office/drawing/2014/main" id="{79A2FCE6-3214-4550-AB7E-FA7A7EFFCCEC}"/>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518607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c_Section Opener No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1295400" y="3077972"/>
            <a:ext cx="9601200" cy="702056"/>
          </a:xfrm>
        </p:spPr>
        <p:txBody>
          <a:bodyPr lIns="0" tIns="0" rIns="0" bIns="0">
            <a:normAutofit/>
          </a:bodyPr>
          <a:lstStyle>
            <a:lvl1pPr algn="ctr">
              <a:defRPr lang="en-US" sz="2800" b="1" kern="1200" dirty="0">
                <a:solidFill>
                  <a:schemeClr val="tx2"/>
                </a:solidFill>
                <a:latin typeface="+mj-lt"/>
                <a:ea typeface="+mn-ea"/>
                <a:cs typeface="+mn-cs"/>
              </a:defRPr>
            </a:lvl1pPr>
          </a:lstStyle>
          <a:p>
            <a:r>
              <a:rPr lang="en-US"/>
              <a:t>Click to Edit Section Title</a:t>
            </a:r>
          </a:p>
        </p:txBody>
      </p:sp>
      <p:sp>
        <p:nvSpPr>
          <p:cNvPr id="18" name="Rectangle 6">
            <a:extLst>
              <a:ext uri="{FF2B5EF4-FFF2-40B4-BE49-F238E27FC236}">
                <a16:creationId xmlns:a16="http://schemas.microsoft.com/office/drawing/2014/main" id="{97EF0196-6DDE-4D85-8DB8-77A251719F03}"/>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F9BD4E4-2AE3-430C-B9A2-89412E10C5BF}"/>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6">
            <a:extLst>
              <a:ext uri="{FF2B5EF4-FFF2-40B4-BE49-F238E27FC236}">
                <a16:creationId xmlns:a16="http://schemas.microsoft.com/office/drawing/2014/main" id="{9E330133-C8B4-4B15-901A-250DE9B25D8F}"/>
              </a:ext>
            </a:extLst>
          </p:cNvPr>
          <p:cNvSpPr/>
          <p:nvPr userDrawn="1"/>
        </p:nvSpPr>
        <p:spPr>
          <a:xfrm>
            <a:off x="9546777" y="4213825"/>
            <a:ext cx="2645223" cy="2644175"/>
          </a:xfrm>
          <a:custGeom>
            <a:avLst/>
            <a:gdLst>
              <a:gd name="connsiteX0" fmla="*/ 0 w 1975847"/>
              <a:gd name="connsiteY0" fmla="*/ 0 h 1983462"/>
              <a:gd name="connsiteX1" fmla="*/ 1975847 w 1975847"/>
              <a:gd name="connsiteY1" fmla="*/ 0 h 1983462"/>
              <a:gd name="connsiteX2" fmla="*/ 1975847 w 1975847"/>
              <a:gd name="connsiteY2" fmla="*/ 1983462 h 1983462"/>
              <a:gd name="connsiteX3" fmla="*/ 0 w 1975847"/>
              <a:gd name="connsiteY3" fmla="*/ 1983462 h 1983462"/>
              <a:gd name="connsiteX4" fmla="*/ 0 w 1975847"/>
              <a:gd name="connsiteY4" fmla="*/ 0 h 1983462"/>
              <a:gd name="connsiteX0" fmla="*/ 0 w 1975847"/>
              <a:gd name="connsiteY0" fmla="*/ 1983462 h 1983462"/>
              <a:gd name="connsiteX1" fmla="*/ 1975847 w 1975847"/>
              <a:gd name="connsiteY1" fmla="*/ 0 h 1983462"/>
              <a:gd name="connsiteX2" fmla="*/ 1975847 w 1975847"/>
              <a:gd name="connsiteY2" fmla="*/ 1983462 h 1983462"/>
              <a:gd name="connsiteX3" fmla="*/ 0 w 1975847"/>
              <a:gd name="connsiteY3" fmla="*/ 1983462 h 1983462"/>
            </a:gdLst>
            <a:ahLst/>
            <a:cxnLst>
              <a:cxn ang="0">
                <a:pos x="connsiteX0" y="connsiteY0"/>
              </a:cxn>
              <a:cxn ang="0">
                <a:pos x="connsiteX1" y="connsiteY1"/>
              </a:cxn>
              <a:cxn ang="0">
                <a:pos x="connsiteX2" y="connsiteY2"/>
              </a:cxn>
              <a:cxn ang="0">
                <a:pos x="connsiteX3" y="connsiteY3"/>
              </a:cxn>
            </a:cxnLst>
            <a:rect l="l" t="t" r="r" b="b"/>
            <a:pathLst>
              <a:path w="1975847" h="1983462">
                <a:moveTo>
                  <a:pt x="0" y="1983462"/>
                </a:moveTo>
                <a:lnTo>
                  <a:pt x="1975847" y="0"/>
                </a:lnTo>
                <a:lnTo>
                  <a:pt x="1975847" y="1983462"/>
                </a:lnTo>
                <a:lnTo>
                  <a:pt x="0" y="198346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9" name="Picture 13">
            <a:extLst>
              <a:ext uri="{FF2B5EF4-FFF2-40B4-BE49-F238E27FC236}">
                <a16:creationId xmlns:a16="http://schemas.microsoft.com/office/drawing/2014/main" id="{B9726C00-9273-4D53-92B0-F0E8464A6765}"/>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969623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d_Section Opener Photo">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8EA4C9AA-3B63-4CC1-BEDA-84AA127B80AB}"/>
              </a:ext>
            </a:extLst>
          </p:cNvPr>
          <p:cNvSpPr>
            <a:spLocks noGrp="1"/>
          </p:cNvSpPr>
          <p:nvPr>
            <p:ph type="pic" sz="quarter" idx="13"/>
          </p:nvPr>
        </p:nvSpPr>
        <p:spPr>
          <a:xfrm>
            <a:off x="-9427" y="9144"/>
            <a:ext cx="12201427" cy="6869575"/>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1131217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1131217 w 12192000"/>
              <a:gd name="connsiteY4" fmla="*/ 0 h 6858000"/>
              <a:gd name="connsiteX0" fmla="*/ 1131217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914400 w 12192000"/>
              <a:gd name="connsiteY4" fmla="*/ 1357460 h 6858000"/>
              <a:gd name="connsiteX5" fmla="*/ 1131217 w 12192000"/>
              <a:gd name="connsiteY5" fmla="*/ 0 h 6858000"/>
              <a:gd name="connsiteX0" fmla="*/ 1140644 w 12201427"/>
              <a:gd name="connsiteY0" fmla="*/ 0 h 6858000"/>
              <a:gd name="connsiteX1" fmla="*/ 12201427 w 12201427"/>
              <a:gd name="connsiteY1" fmla="*/ 0 h 6858000"/>
              <a:gd name="connsiteX2" fmla="*/ 12201427 w 12201427"/>
              <a:gd name="connsiteY2" fmla="*/ 6858000 h 6858000"/>
              <a:gd name="connsiteX3" fmla="*/ 9427 w 12201427"/>
              <a:gd name="connsiteY3" fmla="*/ 6858000 h 6858000"/>
              <a:gd name="connsiteX4" fmla="*/ 0 w 12201427"/>
              <a:gd name="connsiteY4" fmla="*/ 1121790 h 6858000"/>
              <a:gd name="connsiteX5" fmla="*/ 1140644 w 12201427"/>
              <a:gd name="connsiteY5" fmla="*/ 0 h 6858000"/>
              <a:gd name="connsiteX0" fmla="*/ 1140644 w 12201427"/>
              <a:gd name="connsiteY0" fmla="*/ 0 h 6858000"/>
              <a:gd name="connsiteX1" fmla="*/ 12201427 w 12201427"/>
              <a:gd name="connsiteY1" fmla="*/ 0 h 6858000"/>
              <a:gd name="connsiteX2" fmla="*/ 12201427 w 12201427"/>
              <a:gd name="connsiteY2" fmla="*/ 5114041 h 6858000"/>
              <a:gd name="connsiteX3" fmla="*/ 9427 w 12201427"/>
              <a:gd name="connsiteY3" fmla="*/ 6858000 h 6858000"/>
              <a:gd name="connsiteX4" fmla="*/ 0 w 12201427"/>
              <a:gd name="connsiteY4" fmla="*/ 1121790 h 6858000"/>
              <a:gd name="connsiteX5" fmla="*/ 1140644 w 12201427"/>
              <a:gd name="connsiteY5" fmla="*/ 0 h 6858000"/>
              <a:gd name="connsiteX0" fmla="*/ 1140644 w 12201427"/>
              <a:gd name="connsiteY0" fmla="*/ 0 h 6858000"/>
              <a:gd name="connsiteX1" fmla="*/ 12201427 w 12201427"/>
              <a:gd name="connsiteY1" fmla="*/ 0 h 6858000"/>
              <a:gd name="connsiteX2" fmla="*/ 12201427 w 12201427"/>
              <a:gd name="connsiteY2" fmla="*/ 5114041 h 6858000"/>
              <a:gd name="connsiteX3" fmla="*/ 9907572 w 12201427"/>
              <a:gd name="connsiteY3" fmla="*/ 5429839 h 6858000"/>
              <a:gd name="connsiteX4" fmla="*/ 9427 w 12201427"/>
              <a:gd name="connsiteY4" fmla="*/ 6858000 h 6858000"/>
              <a:gd name="connsiteX5" fmla="*/ 0 w 12201427"/>
              <a:gd name="connsiteY5" fmla="*/ 1121790 h 6858000"/>
              <a:gd name="connsiteX6" fmla="*/ 1140644 w 12201427"/>
              <a:gd name="connsiteY6" fmla="*/ 0 h 6858000"/>
              <a:gd name="connsiteX0" fmla="*/ 1140644 w 12201427"/>
              <a:gd name="connsiteY0" fmla="*/ 0 h 6858000"/>
              <a:gd name="connsiteX1" fmla="*/ 12201427 w 12201427"/>
              <a:gd name="connsiteY1" fmla="*/ 0 h 6858000"/>
              <a:gd name="connsiteX2" fmla="*/ 12201427 w 12201427"/>
              <a:gd name="connsiteY2" fmla="*/ 5114041 h 6858000"/>
              <a:gd name="connsiteX3" fmla="*/ 10350632 w 12201427"/>
              <a:gd name="connsiteY3" fmla="*/ 6853286 h 6858000"/>
              <a:gd name="connsiteX4" fmla="*/ 9427 w 12201427"/>
              <a:gd name="connsiteY4" fmla="*/ 6858000 h 6858000"/>
              <a:gd name="connsiteX5" fmla="*/ 0 w 12201427"/>
              <a:gd name="connsiteY5" fmla="*/ 1121790 h 6858000"/>
              <a:gd name="connsiteX6" fmla="*/ 1140644 w 1220142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1427" h="6858000">
                <a:moveTo>
                  <a:pt x="1140644" y="0"/>
                </a:moveTo>
                <a:lnTo>
                  <a:pt x="12201427" y="0"/>
                </a:lnTo>
                <a:lnTo>
                  <a:pt x="12201427" y="5114041"/>
                </a:lnTo>
                <a:lnTo>
                  <a:pt x="10350632" y="6853286"/>
                </a:lnTo>
                <a:lnTo>
                  <a:pt x="9427" y="6858000"/>
                </a:lnTo>
                <a:cubicBezTo>
                  <a:pt x="6285" y="4945930"/>
                  <a:pt x="3142" y="3033860"/>
                  <a:pt x="0" y="1121790"/>
                </a:cubicBezTo>
                <a:lnTo>
                  <a:pt x="1140644" y="0"/>
                </a:lnTo>
                <a:close/>
              </a:path>
            </a:pathLst>
          </a:custGeom>
        </p:spPr>
        <p:txBody>
          <a:bodyPr/>
          <a:lstStyle>
            <a:lvl1pPr marL="0" indent="0" algn="ctr">
              <a:buNone/>
              <a:defRPr sz="1600" b="0">
                <a:solidFill>
                  <a:schemeClr val="tx1"/>
                </a:solidFill>
              </a:defRPr>
            </a:lvl1pPr>
          </a:lstStyle>
          <a:p>
            <a:r>
              <a:rPr lang="en-US"/>
              <a:t>Click icon to add picture</a:t>
            </a:r>
          </a:p>
        </p:txBody>
      </p:sp>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939800" y="3077972"/>
            <a:ext cx="4770120" cy="702056"/>
          </a:xfrm>
        </p:spPr>
        <p:txBody>
          <a:bodyPr lIns="0" tIns="0" rIns="0" bIns="0">
            <a:normAutofit/>
          </a:bodyPr>
          <a:lstStyle>
            <a:lvl1pPr algn="l">
              <a:defRPr lang="en-US" sz="2800" b="1" kern="1200" dirty="0">
                <a:solidFill>
                  <a:schemeClr val="tx2"/>
                </a:solidFill>
                <a:latin typeface="+mj-lt"/>
                <a:ea typeface="+mn-ea"/>
                <a:cs typeface="+mn-cs"/>
              </a:defRPr>
            </a:lvl1pPr>
          </a:lstStyle>
          <a:p>
            <a:r>
              <a:rPr lang="en-US"/>
              <a:t>Click to Edit Section Title</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247120" y="6163056"/>
            <a:ext cx="521208" cy="685800"/>
          </a:xfrm>
        </p:spPr>
        <p:txBody>
          <a:bodyPr lIns="0" tIns="0" rIns="0" bIns="0"/>
          <a:lstStyle/>
          <a:p>
            <a:fld id="{CD6D25CF-0D6E-4844-B79B-06FF722D38A1}" type="slidenum">
              <a:rPr lang="en-US" smtClean="0"/>
              <a:t>‹#›</a:t>
            </a:fld>
            <a:endParaRPr lang="en-US"/>
          </a:p>
        </p:txBody>
      </p:sp>
      <p:sp>
        <p:nvSpPr>
          <p:cNvPr id="8" name="Rectangle 6">
            <a:extLst>
              <a:ext uri="{FF2B5EF4-FFF2-40B4-BE49-F238E27FC236}">
                <a16:creationId xmlns:a16="http://schemas.microsoft.com/office/drawing/2014/main" id="{0DD9632D-8168-456D-9C99-78CAC8FDFA03}"/>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6">
            <a:extLst>
              <a:ext uri="{FF2B5EF4-FFF2-40B4-BE49-F238E27FC236}">
                <a16:creationId xmlns:a16="http://schemas.microsoft.com/office/drawing/2014/main" id="{A7CF50F7-2E3D-4E43-ABE3-4B0158439007}"/>
              </a:ext>
            </a:extLst>
          </p:cNvPr>
          <p:cNvSpPr/>
          <p:nvPr userDrawn="1"/>
        </p:nvSpPr>
        <p:spPr>
          <a:xfrm>
            <a:off x="9546777" y="4219575"/>
            <a:ext cx="2645223" cy="2644175"/>
          </a:xfrm>
          <a:custGeom>
            <a:avLst/>
            <a:gdLst>
              <a:gd name="connsiteX0" fmla="*/ 0 w 1975847"/>
              <a:gd name="connsiteY0" fmla="*/ 0 h 1983462"/>
              <a:gd name="connsiteX1" fmla="*/ 1975847 w 1975847"/>
              <a:gd name="connsiteY1" fmla="*/ 0 h 1983462"/>
              <a:gd name="connsiteX2" fmla="*/ 1975847 w 1975847"/>
              <a:gd name="connsiteY2" fmla="*/ 1983462 h 1983462"/>
              <a:gd name="connsiteX3" fmla="*/ 0 w 1975847"/>
              <a:gd name="connsiteY3" fmla="*/ 1983462 h 1983462"/>
              <a:gd name="connsiteX4" fmla="*/ 0 w 1975847"/>
              <a:gd name="connsiteY4" fmla="*/ 0 h 1983462"/>
              <a:gd name="connsiteX0" fmla="*/ 0 w 1975847"/>
              <a:gd name="connsiteY0" fmla="*/ 1983462 h 1983462"/>
              <a:gd name="connsiteX1" fmla="*/ 1975847 w 1975847"/>
              <a:gd name="connsiteY1" fmla="*/ 0 h 1983462"/>
              <a:gd name="connsiteX2" fmla="*/ 1975847 w 1975847"/>
              <a:gd name="connsiteY2" fmla="*/ 1983462 h 1983462"/>
              <a:gd name="connsiteX3" fmla="*/ 0 w 1975847"/>
              <a:gd name="connsiteY3" fmla="*/ 1983462 h 1983462"/>
            </a:gdLst>
            <a:ahLst/>
            <a:cxnLst>
              <a:cxn ang="0">
                <a:pos x="connsiteX0" y="connsiteY0"/>
              </a:cxn>
              <a:cxn ang="0">
                <a:pos x="connsiteX1" y="connsiteY1"/>
              </a:cxn>
              <a:cxn ang="0">
                <a:pos x="connsiteX2" y="connsiteY2"/>
              </a:cxn>
              <a:cxn ang="0">
                <a:pos x="connsiteX3" y="connsiteY3"/>
              </a:cxn>
            </a:cxnLst>
            <a:rect l="l" t="t" r="r" b="b"/>
            <a:pathLst>
              <a:path w="1975847" h="1983462">
                <a:moveTo>
                  <a:pt x="0" y="1983462"/>
                </a:moveTo>
                <a:lnTo>
                  <a:pt x="1975847" y="0"/>
                </a:lnTo>
                <a:lnTo>
                  <a:pt x="1975847" y="1983462"/>
                </a:lnTo>
                <a:lnTo>
                  <a:pt x="0" y="198346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 name="Picture 13">
            <a:extLst>
              <a:ext uri="{FF2B5EF4-FFF2-40B4-BE49-F238E27FC236}">
                <a16:creationId xmlns:a16="http://schemas.microsoft.com/office/drawing/2014/main" id="{04839836-9194-4248-B382-8689DE011FFF}"/>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647617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0621-1D96-4F04-918C-8603F56AF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003CC-7A49-4CDF-ADA0-28F0B6177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FF8E1FF5-4DEF-4AB7-A056-C283CAF34047}"/>
              </a:ext>
            </a:extLst>
          </p:cNvPr>
          <p:cNvSpPr>
            <a:spLocks noGrp="1"/>
          </p:cNvSpPr>
          <p:nvPr>
            <p:ph type="dt" sz="half" idx="10"/>
          </p:nvPr>
        </p:nvSpPr>
        <p:spPr/>
        <p:txBody>
          <a:bodyPr/>
          <a:lstStyle/>
          <a:p>
            <a:r>
              <a:rPr lang="en-US"/>
              <a:t>#nTIDE</a:t>
            </a:r>
          </a:p>
        </p:txBody>
      </p:sp>
      <p:sp>
        <p:nvSpPr>
          <p:cNvPr id="11" name="Footer Placeholder 10">
            <a:extLst>
              <a:ext uri="{FF2B5EF4-FFF2-40B4-BE49-F238E27FC236}">
                <a16:creationId xmlns:a16="http://schemas.microsoft.com/office/drawing/2014/main" id="{8242BBB1-942C-4DBA-B132-88195F17E2FA}"/>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15075F1E-16B5-4FF2-B83E-939969ACCDA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1905683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e_Section Opener Banner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1295400" y="3392424"/>
            <a:ext cx="9601200" cy="1161288"/>
          </a:xfrm>
        </p:spPr>
        <p:txBody>
          <a:bodyPr lIns="0" tIns="0" rIns="0" bIns="0">
            <a:normAutofit/>
          </a:bodyPr>
          <a:lstStyle>
            <a:lvl1pPr algn="ctr">
              <a:defRPr lang="en-US" sz="2800" b="1" kern="1200" dirty="0">
                <a:solidFill>
                  <a:schemeClr val="tx2"/>
                </a:solidFill>
                <a:latin typeface="+mj-lt"/>
                <a:ea typeface="+mn-ea"/>
                <a:cs typeface="+mn-cs"/>
              </a:defRPr>
            </a:lvl1pPr>
          </a:lstStyle>
          <a:p>
            <a:r>
              <a:rPr lang="en-US"/>
              <a:t>Click to Edit Section Title</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8" y="6085840"/>
            <a:ext cx="521208" cy="508533"/>
          </a:xfrm>
        </p:spPr>
        <p:txBody>
          <a:bodyPr lIns="0" tIns="0" rIns="0" bIns="0" anchor="b"/>
          <a:lstStyle/>
          <a:p>
            <a:fld id="{CD6D25CF-0D6E-4844-B79B-06FF722D38A1}" type="slidenum">
              <a:rPr lang="en-US" smtClean="0"/>
              <a:t>‹#›</a:t>
            </a:fld>
            <a:endParaRPr lang="en-US"/>
          </a:p>
        </p:txBody>
      </p:sp>
      <p:sp>
        <p:nvSpPr>
          <p:cNvPr id="15" name="Picture Placeholder 2" descr="Five individuals seated in a conference room engage in discussion.">
            <a:extLst>
              <a:ext uri="{FF2B5EF4-FFF2-40B4-BE49-F238E27FC236}">
                <a16:creationId xmlns:a16="http://schemas.microsoft.com/office/drawing/2014/main" id="{8E7A18E8-856B-48C1-A5A0-7ACC25E8031E}"/>
              </a:ext>
            </a:extLst>
          </p:cNvPr>
          <p:cNvSpPr>
            <a:spLocks noGrp="1"/>
          </p:cNvSpPr>
          <p:nvPr>
            <p:ph type="pic" sz="quarter" idx="14"/>
          </p:nvPr>
        </p:nvSpPr>
        <p:spPr>
          <a:xfrm>
            <a:off x="-1" y="-1588"/>
            <a:ext cx="12202325" cy="2064381"/>
          </a:xfrm>
          <a:custGeom>
            <a:avLst/>
            <a:gdLst>
              <a:gd name="connsiteX0" fmla="*/ 1031397 w 12203912"/>
              <a:gd name="connsiteY0" fmla="*/ 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031397 h 2062794"/>
              <a:gd name="connsiteX8" fmla="*/ 1031397 w 12203912"/>
              <a:gd name="connsiteY8" fmla="*/ 0 h 2062794"/>
              <a:gd name="connsiteX0" fmla="*/ 1172851 w 12203912"/>
              <a:gd name="connsiteY0" fmla="*/ 0 h 2077950"/>
              <a:gd name="connsiteX1" fmla="*/ 12203912 w 12203912"/>
              <a:gd name="connsiteY1" fmla="*/ 15156 h 2077950"/>
              <a:gd name="connsiteX2" fmla="*/ 12203912 w 12203912"/>
              <a:gd name="connsiteY2" fmla="*/ 15156 h 2077950"/>
              <a:gd name="connsiteX3" fmla="*/ 12203912 w 12203912"/>
              <a:gd name="connsiteY3" fmla="*/ 1046553 h 2077950"/>
              <a:gd name="connsiteX4" fmla="*/ 11172515 w 12203912"/>
              <a:gd name="connsiteY4" fmla="*/ 2077950 h 2077950"/>
              <a:gd name="connsiteX5" fmla="*/ 0 w 12203912"/>
              <a:gd name="connsiteY5" fmla="*/ 2077950 h 2077950"/>
              <a:gd name="connsiteX6" fmla="*/ 0 w 12203912"/>
              <a:gd name="connsiteY6" fmla="*/ 2077950 h 2077950"/>
              <a:gd name="connsiteX7" fmla="*/ 0 w 12203912"/>
              <a:gd name="connsiteY7" fmla="*/ 1046553 h 2077950"/>
              <a:gd name="connsiteX8" fmla="*/ 1172851 w 12203912"/>
              <a:gd name="connsiteY8" fmla="*/ 0 h 2077950"/>
              <a:gd name="connsiteX0" fmla="*/ 1172851 w 12203912"/>
              <a:gd name="connsiteY0" fmla="*/ 0 h 2077950"/>
              <a:gd name="connsiteX1" fmla="*/ 12203912 w 12203912"/>
              <a:gd name="connsiteY1" fmla="*/ 15156 h 2077950"/>
              <a:gd name="connsiteX2" fmla="*/ 12203912 w 12203912"/>
              <a:gd name="connsiteY2" fmla="*/ 15156 h 2077950"/>
              <a:gd name="connsiteX3" fmla="*/ 12203912 w 12203912"/>
              <a:gd name="connsiteY3" fmla="*/ 1046553 h 2077950"/>
              <a:gd name="connsiteX4" fmla="*/ 11172515 w 12203912"/>
              <a:gd name="connsiteY4" fmla="*/ 2077950 h 2077950"/>
              <a:gd name="connsiteX5" fmla="*/ 0 w 12203912"/>
              <a:gd name="connsiteY5" fmla="*/ 2077950 h 2077950"/>
              <a:gd name="connsiteX6" fmla="*/ 0 w 12203912"/>
              <a:gd name="connsiteY6" fmla="*/ 2077950 h 2077950"/>
              <a:gd name="connsiteX7" fmla="*/ 0 w 12203912"/>
              <a:gd name="connsiteY7" fmla="*/ 1184665 h 2077950"/>
              <a:gd name="connsiteX8" fmla="*/ 1172851 w 12203912"/>
              <a:gd name="connsiteY8" fmla="*/ 0 h 2077950"/>
              <a:gd name="connsiteX0" fmla="*/ 1228413 w 12203912"/>
              <a:gd name="connsiteY0" fmla="*/ 75332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169509 h 2062794"/>
              <a:gd name="connsiteX8" fmla="*/ 1228413 w 12203912"/>
              <a:gd name="connsiteY8" fmla="*/ 75332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0454965 w 12203912"/>
              <a:gd name="connsiteY4" fmla="*/ 2061206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0054915 w 12203912"/>
              <a:gd name="connsiteY4" fmla="*/ 205644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2325 w 12203912"/>
              <a:gd name="connsiteY3" fmla="*/ 556734 h 2062794"/>
              <a:gd name="connsiteX4" fmla="*/ 10054915 w 12203912"/>
              <a:gd name="connsiteY4" fmla="*/ 205644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0054915 w 12203912"/>
              <a:gd name="connsiteY3" fmla="*/ 2056444 h 2062794"/>
              <a:gd name="connsiteX4" fmla="*/ 0 w 12203912"/>
              <a:gd name="connsiteY4" fmla="*/ 2062794 h 2062794"/>
              <a:gd name="connsiteX5" fmla="*/ 0 w 12203912"/>
              <a:gd name="connsiteY5" fmla="*/ 2062794 h 2062794"/>
              <a:gd name="connsiteX6" fmla="*/ 0 w 12203912"/>
              <a:gd name="connsiteY6" fmla="*/ 1169509 h 2062794"/>
              <a:gd name="connsiteX7" fmla="*/ 1169675 w 12203912"/>
              <a:gd name="connsiteY7" fmla="*/ 720 h 2062794"/>
              <a:gd name="connsiteX0" fmla="*/ 1169675 w 12203912"/>
              <a:gd name="connsiteY0" fmla="*/ 720 h 2062794"/>
              <a:gd name="connsiteX1" fmla="*/ 12203912 w 12203912"/>
              <a:gd name="connsiteY1" fmla="*/ 0 h 2062794"/>
              <a:gd name="connsiteX2" fmla="*/ 12194387 w 12203912"/>
              <a:gd name="connsiteY2" fmla="*/ 163513 h 2062794"/>
              <a:gd name="connsiteX3" fmla="*/ 10054915 w 12203912"/>
              <a:gd name="connsiteY3" fmla="*/ 2056444 h 2062794"/>
              <a:gd name="connsiteX4" fmla="*/ 0 w 12203912"/>
              <a:gd name="connsiteY4" fmla="*/ 2062794 h 2062794"/>
              <a:gd name="connsiteX5" fmla="*/ 0 w 12203912"/>
              <a:gd name="connsiteY5" fmla="*/ 2062794 h 2062794"/>
              <a:gd name="connsiteX6" fmla="*/ 0 w 12203912"/>
              <a:gd name="connsiteY6" fmla="*/ 1169509 h 2062794"/>
              <a:gd name="connsiteX7" fmla="*/ 1169675 w 12203912"/>
              <a:gd name="connsiteY7" fmla="*/ 720 h 2062794"/>
              <a:gd name="connsiteX0" fmla="*/ 1169675 w 12203912"/>
              <a:gd name="connsiteY0" fmla="*/ 720 h 2062794"/>
              <a:gd name="connsiteX1" fmla="*/ 12203912 w 12203912"/>
              <a:gd name="connsiteY1" fmla="*/ 0 h 2062794"/>
              <a:gd name="connsiteX2" fmla="*/ 10054915 w 12203912"/>
              <a:gd name="connsiteY2" fmla="*/ 2056444 h 2062794"/>
              <a:gd name="connsiteX3" fmla="*/ 0 w 12203912"/>
              <a:gd name="connsiteY3" fmla="*/ 2062794 h 2062794"/>
              <a:gd name="connsiteX4" fmla="*/ 0 w 12203912"/>
              <a:gd name="connsiteY4" fmla="*/ 2062794 h 2062794"/>
              <a:gd name="connsiteX5" fmla="*/ 0 w 12203912"/>
              <a:gd name="connsiteY5" fmla="*/ 1169509 h 2062794"/>
              <a:gd name="connsiteX6" fmla="*/ 1169675 w 12203912"/>
              <a:gd name="connsiteY6" fmla="*/ 720 h 2062794"/>
              <a:gd name="connsiteX0" fmla="*/ 1169675 w 11992775"/>
              <a:gd name="connsiteY0" fmla="*/ 0 h 2062074"/>
              <a:gd name="connsiteX1" fmla="*/ 11992775 w 11992775"/>
              <a:gd name="connsiteY1" fmla="*/ 2455 h 2062074"/>
              <a:gd name="connsiteX2" fmla="*/ 10054915 w 11992775"/>
              <a:gd name="connsiteY2" fmla="*/ 2055724 h 2062074"/>
              <a:gd name="connsiteX3" fmla="*/ 0 w 11992775"/>
              <a:gd name="connsiteY3" fmla="*/ 2062074 h 2062074"/>
              <a:gd name="connsiteX4" fmla="*/ 0 w 11992775"/>
              <a:gd name="connsiteY4" fmla="*/ 2062074 h 2062074"/>
              <a:gd name="connsiteX5" fmla="*/ 0 w 11992775"/>
              <a:gd name="connsiteY5" fmla="*/ 1168789 h 2062074"/>
              <a:gd name="connsiteX6" fmla="*/ 1169675 w 11992775"/>
              <a:gd name="connsiteY6" fmla="*/ 0 h 2062074"/>
              <a:gd name="connsiteX0" fmla="*/ 1169675 w 12202325"/>
              <a:gd name="connsiteY0" fmla="*/ 2307 h 2064381"/>
              <a:gd name="connsiteX1" fmla="*/ 12202325 w 12202325"/>
              <a:gd name="connsiteY1" fmla="*/ 0 h 2064381"/>
              <a:gd name="connsiteX2" fmla="*/ 10054915 w 12202325"/>
              <a:gd name="connsiteY2" fmla="*/ 2058031 h 2064381"/>
              <a:gd name="connsiteX3" fmla="*/ 0 w 12202325"/>
              <a:gd name="connsiteY3" fmla="*/ 2064381 h 2064381"/>
              <a:gd name="connsiteX4" fmla="*/ 0 w 12202325"/>
              <a:gd name="connsiteY4" fmla="*/ 2064381 h 2064381"/>
              <a:gd name="connsiteX5" fmla="*/ 0 w 12202325"/>
              <a:gd name="connsiteY5" fmla="*/ 1171096 h 2064381"/>
              <a:gd name="connsiteX6" fmla="*/ 1169675 w 12202325"/>
              <a:gd name="connsiteY6" fmla="*/ 2307 h 20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2325" h="2064381">
                <a:moveTo>
                  <a:pt x="1169675" y="2307"/>
                </a:moveTo>
                <a:lnTo>
                  <a:pt x="12202325" y="0"/>
                </a:lnTo>
                <a:lnTo>
                  <a:pt x="10054915" y="2058031"/>
                </a:lnTo>
                <a:lnTo>
                  <a:pt x="0" y="2064381"/>
                </a:lnTo>
                <a:lnTo>
                  <a:pt x="0" y="2064381"/>
                </a:lnTo>
                <a:lnTo>
                  <a:pt x="0" y="1171096"/>
                </a:lnTo>
                <a:lnTo>
                  <a:pt x="1169675" y="2307"/>
                </a:ln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lgn="ctr">
              <a:buFontTx/>
              <a:buNone/>
              <a:defRPr sz="1000">
                <a:solidFill>
                  <a:schemeClr val="accent6"/>
                </a:solidFill>
              </a:defRPr>
            </a:lvl1pPr>
          </a:lstStyle>
          <a:p>
            <a:r>
              <a:rPr lang="en-US"/>
              <a:t>Click icon to add picture</a:t>
            </a:r>
          </a:p>
        </p:txBody>
      </p:sp>
      <p:sp>
        <p:nvSpPr>
          <p:cNvPr id="16" name="Rectangle 7">
            <a:extLst>
              <a:ext uri="{FF2B5EF4-FFF2-40B4-BE49-F238E27FC236}">
                <a16:creationId xmlns:a16="http://schemas.microsoft.com/office/drawing/2014/main" id="{B308BD4E-524E-4A40-BA60-EB74D6EEF7E9}"/>
              </a:ext>
            </a:extLst>
          </p:cNvPr>
          <p:cNvSpPr/>
          <p:nvPr userDrawn="1"/>
        </p:nvSpPr>
        <p:spPr>
          <a:xfrm rot="5400000">
            <a:off x="23147" y="-23146"/>
            <a:ext cx="1127885" cy="1174176"/>
          </a:xfrm>
          <a:custGeom>
            <a:avLst/>
            <a:gdLst>
              <a:gd name="connsiteX0" fmla="*/ 0 w 1127885"/>
              <a:gd name="connsiteY0" fmla="*/ 0 h 1174176"/>
              <a:gd name="connsiteX1" fmla="*/ 1127885 w 1127885"/>
              <a:gd name="connsiteY1" fmla="*/ 0 h 1174176"/>
              <a:gd name="connsiteX2" fmla="*/ 1127885 w 1127885"/>
              <a:gd name="connsiteY2" fmla="*/ 1174176 h 1174176"/>
              <a:gd name="connsiteX3" fmla="*/ 0 w 1127885"/>
              <a:gd name="connsiteY3" fmla="*/ 1174176 h 1174176"/>
              <a:gd name="connsiteX4" fmla="*/ 0 w 1127885"/>
              <a:gd name="connsiteY4" fmla="*/ 0 h 1174176"/>
              <a:gd name="connsiteX0" fmla="*/ 0 w 1127885"/>
              <a:gd name="connsiteY0" fmla="*/ 0 h 1174176"/>
              <a:gd name="connsiteX1" fmla="*/ 1127885 w 1127885"/>
              <a:gd name="connsiteY1" fmla="*/ 1174176 h 1174176"/>
              <a:gd name="connsiteX2" fmla="*/ 0 w 1127885"/>
              <a:gd name="connsiteY2" fmla="*/ 1174176 h 1174176"/>
              <a:gd name="connsiteX3" fmla="*/ 0 w 1127885"/>
              <a:gd name="connsiteY3" fmla="*/ 0 h 1174176"/>
            </a:gdLst>
            <a:ahLst/>
            <a:cxnLst>
              <a:cxn ang="0">
                <a:pos x="connsiteX0" y="connsiteY0"/>
              </a:cxn>
              <a:cxn ang="0">
                <a:pos x="connsiteX1" y="connsiteY1"/>
              </a:cxn>
              <a:cxn ang="0">
                <a:pos x="connsiteX2" y="connsiteY2"/>
              </a:cxn>
              <a:cxn ang="0">
                <a:pos x="connsiteX3" y="connsiteY3"/>
              </a:cxn>
            </a:cxnLst>
            <a:rect l="l" t="t" r="r" b="b"/>
            <a:pathLst>
              <a:path w="1127885" h="1174176">
                <a:moveTo>
                  <a:pt x="0" y="0"/>
                </a:moveTo>
                <a:lnTo>
                  <a:pt x="1127885" y="1174176"/>
                </a:lnTo>
                <a:lnTo>
                  <a:pt x="0" y="1174176"/>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5">
            <a:extLst>
              <a:ext uri="{FF2B5EF4-FFF2-40B4-BE49-F238E27FC236}">
                <a16:creationId xmlns:a16="http://schemas.microsoft.com/office/drawing/2014/main" id="{F752137A-7F1B-464F-B451-C1E10200C14F}"/>
              </a:ext>
            </a:extLst>
          </p:cNvPr>
          <p:cNvSpPr/>
          <p:nvPr userDrawn="1"/>
        </p:nvSpPr>
        <p:spPr>
          <a:xfrm rot="16200000">
            <a:off x="10100636" y="-47785"/>
            <a:ext cx="2058094" cy="2142564"/>
          </a:xfrm>
          <a:custGeom>
            <a:avLst/>
            <a:gdLst>
              <a:gd name="connsiteX0" fmla="*/ 0 w 1787236"/>
              <a:gd name="connsiteY0" fmla="*/ 0 h 1860589"/>
              <a:gd name="connsiteX1" fmla="*/ 1787236 w 1787236"/>
              <a:gd name="connsiteY1" fmla="*/ 0 h 1860589"/>
              <a:gd name="connsiteX2" fmla="*/ 1787236 w 1787236"/>
              <a:gd name="connsiteY2" fmla="*/ 1860589 h 1860589"/>
              <a:gd name="connsiteX3" fmla="*/ 0 w 1787236"/>
              <a:gd name="connsiteY3" fmla="*/ 1860589 h 1860589"/>
              <a:gd name="connsiteX4" fmla="*/ 0 w 1787236"/>
              <a:gd name="connsiteY4" fmla="*/ 0 h 1860589"/>
              <a:gd name="connsiteX0" fmla="*/ 0 w 1787236"/>
              <a:gd name="connsiteY0" fmla="*/ 0 h 1860589"/>
              <a:gd name="connsiteX1" fmla="*/ 1787236 w 1787236"/>
              <a:gd name="connsiteY1" fmla="*/ 1860589 h 1860589"/>
              <a:gd name="connsiteX2" fmla="*/ 0 w 1787236"/>
              <a:gd name="connsiteY2" fmla="*/ 1860589 h 1860589"/>
              <a:gd name="connsiteX3" fmla="*/ 0 w 1787236"/>
              <a:gd name="connsiteY3" fmla="*/ 0 h 1860589"/>
            </a:gdLst>
            <a:ahLst/>
            <a:cxnLst>
              <a:cxn ang="0">
                <a:pos x="connsiteX0" y="connsiteY0"/>
              </a:cxn>
              <a:cxn ang="0">
                <a:pos x="connsiteX1" y="connsiteY1"/>
              </a:cxn>
              <a:cxn ang="0">
                <a:pos x="connsiteX2" y="connsiteY2"/>
              </a:cxn>
              <a:cxn ang="0">
                <a:pos x="connsiteX3" y="connsiteY3"/>
              </a:cxn>
            </a:cxnLst>
            <a:rect l="l" t="t" r="r" b="b"/>
            <a:pathLst>
              <a:path w="1787236" h="1860589">
                <a:moveTo>
                  <a:pt x="0" y="0"/>
                </a:moveTo>
                <a:lnTo>
                  <a:pt x="1787236" y="1860589"/>
                </a:lnTo>
                <a:lnTo>
                  <a:pt x="0" y="186058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707AC0E8-8703-4863-A5A3-C74FE123FDDF}"/>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sp>
        <p:nvSpPr>
          <p:cNvPr id="10" name="Rectangle 6">
            <a:extLst>
              <a:ext uri="{FF2B5EF4-FFF2-40B4-BE49-F238E27FC236}">
                <a16:creationId xmlns:a16="http://schemas.microsoft.com/office/drawing/2014/main" id="{2DAC733B-E348-4939-BD2B-179AC99BBC97}"/>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3">
            <a:extLst>
              <a:ext uri="{FF2B5EF4-FFF2-40B4-BE49-F238E27FC236}">
                <a16:creationId xmlns:a16="http://schemas.microsoft.com/office/drawing/2014/main" id="{B78D7837-DA7B-4BFD-B780-B81D5E40FFC5}"/>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687011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a_Banner Photo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736252" y="2361443"/>
            <a:ext cx="10578436" cy="706221"/>
          </a:xfrm>
        </p:spPr>
        <p:txBody>
          <a:bodyPr lIns="0" tIns="0" rIns="0" bIns="0"/>
          <a:lstStyle/>
          <a:p>
            <a:r>
              <a:rPr lang="en-US"/>
              <a:t>Click to edit title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736252" y="3230123"/>
            <a:ext cx="10578436" cy="2825864"/>
          </a:xfrm>
        </p:spPr>
        <p:txBody>
          <a:bodyPr/>
          <a:lstStyle>
            <a:lvl1pPr>
              <a:defRPr/>
            </a:lvl1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8" y="6055987"/>
            <a:ext cx="508748" cy="538386"/>
          </a:xfrm>
        </p:spPr>
        <p:txBody>
          <a:bodyPr lIns="0" tIns="0" rIns="0" bIns="0" anchor="b"/>
          <a:lstStyle/>
          <a:p>
            <a:fld id="{CD6D25CF-0D6E-4844-B79B-06FF722D38A1}" type="slidenum">
              <a:rPr lang="en-US" smtClean="0"/>
              <a:t>‹#›</a:t>
            </a:fld>
            <a:endParaRPr lang="en-US"/>
          </a:p>
        </p:txBody>
      </p:sp>
      <p:sp>
        <p:nvSpPr>
          <p:cNvPr id="15" name="Picture Placeholder 2" descr="Five individuals seated in a conference room engage in discussion.">
            <a:extLst>
              <a:ext uri="{FF2B5EF4-FFF2-40B4-BE49-F238E27FC236}">
                <a16:creationId xmlns:a16="http://schemas.microsoft.com/office/drawing/2014/main" id="{3261182A-6FCF-40EC-A0A5-8725156EFD76}"/>
              </a:ext>
            </a:extLst>
          </p:cNvPr>
          <p:cNvSpPr>
            <a:spLocks noGrp="1"/>
          </p:cNvSpPr>
          <p:nvPr>
            <p:ph type="pic" sz="quarter" idx="14"/>
          </p:nvPr>
        </p:nvSpPr>
        <p:spPr>
          <a:xfrm>
            <a:off x="-1" y="-1588"/>
            <a:ext cx="12202325" cy="2064381"/>
          </a:xfrm>
          <a:custGeom>
            <a:avLst/>
            <a:gdLst>
              <a:gd name="connsiteX0" fmla="*/ 1031397 w 12203912"/>
              <a:gd name="connsiteY0" fmla="*/ 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031397 h 2062794"/>
              <a:gd name="connsiteX8" fmla="*/ 1031397 w 12203912"/>
              <a:gd name="connsiteY8" fmla="*/ 0 h 2062794"/>
              <a:gd name="connsiteX0" fmla="*/ 1172851 w 12203912"/>
              <a:gd name="connsiteY0" fmla="*/ 0 h 2077950"/>
              <a:gd name="connsiteX1" fmla="*/ 12203912 w 12203912"/>
              <a:gd name="connsiteY1" fmla="*/ 15156 h 2077950"/>
              <a:gd name="connsiteX2" fmla="*/ 12203912 w 12203912"/>
              <a:gd name="connsiteY2" fmla="*/ 15156 h 2077950"/>
              <a:gd name="connsiteX3" fmla="*/ 12203912 w 12203912"/>
              <a:gd name="connsiteY3" fmla="*/ 1046553 h 2077950"/>
              <a:gd name="connsiteX4" fmla="*/ 11172515 w 12203912"/>
              <a:gd name="connsiteY4" fmla="*/ 2077950 h 2077950"/>
              <a:gd name="connsiteX5" fmla="*/ 0 w 12203912"/>
              <a:gd name="connsiteY5" fmla="*/ 2077950 h 2077950"/>
              <a:gd name="connsiteX6" fmla="*/ 0 w 12203912"/>
              <a:gd name="connsiteY6" fmla="*/ 2077950 h 2077950"/>
              <a:gd name="connsiteX7" fmla="*/ 0 w 12203912"/>
              <a:gd name="connsiteY7" fmla="*/ 1046553 h 2077950"/>
              <a:gd name="connsiteX8" fmla="*/ 1172851 w 12203912"/>
              <a:gd name="connsiteY8" fmla="*/ 0 h 2077950"/>
              <a:gd name="connsiteX0" fmla="*/ 1172851 w 12203912"/>
              <a:gd name="connsiteY0" fmla="*/ 0 h 2077950"/>
              <a:gd name="connsiteX1" fmla="*/ 12203912 w 12203912"/>
              <a:gd name="connsiteY1" fmla="*/ 15156 h 2077950"/>
              <a:gd name="connsiteX2" fmla="*/ 12203912 w 12203912"/>
              <a:gd name="connsiteY2" fmla="*/ 15156 h 2077950"/>
              <a:gd name="connsiteX3" fmla="*/ 12203912 w 12203912"/>
              <a:gd name="connsiteY3" fmla="*/ 1046553 h 2077950"/>
              <a:gd name="connsiteX4" fmla="*/ 11172515 w 12203912"/>
              <a:gd name="connsiteY4" fmla="*/ 2077950 h 2077950"/>
              <a:gd name="connsiteX5" fmla="*/ 0 w 12203912"/>
              <a:gd name="connsiteY5" fmla="*/ 2077950 h 2077950"/>
              <a:gd name="connsiteX6" fmla="*/ 0 w 12203912"/>
              <a:gd name="connsiteY6" fmla="*/ 2077950 h 2077950"/>
              <a:gd name="connsiteX7" fmla="*/ 0 w 12203912"/>
              <a:gd name="connsiteY7" fmla="*/ 1184665 h 2077950"/>
              <a:gd name="connsiteX8" fmla="*/ 1172851 w 12203912"/>
              <a:gd name="connsiteY8" fmla="*/ 0 h 2077950"/>
              <a:gd name="connsiteX0" fmla="*/ 1228413 w 12203912"/>
              <a:gd name="connsiteY0" fmla="*/ 75332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169509 h 2062794"/>
              <a:gd name="connsiteX8" fmla="*/ 1228413 w 12203912"/>
              <a:gd name="connsiteY8" fmla="*/ 75332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0454965 w 12203912"/>
              <a:gd name="connsiteY4" fmla="*/ 2061206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0054915 w 12203912"/>
              <a:gd name="connsiteY4" fmla="*/ 205644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2325 w 12203912"/>
              <a:gd name="connsiteY3" fmla="*/ 556734 h 2062794"/>
              <a:gd name="connsiteX4" fmla="*/ 10054915 w 12203912"/>
              <a:gd name="connsiteY4" fmla="*/ 205644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0054915 w 12203912"/>
              <a:gd name="connsiteY3" fmla="*/ 2056444 h 2062794"/>
              <a:gd name="connsiteX4" fmla="*/ 0 w 12203912"/>
              <a:gd name="connsiteY4" fmla="*/ 2062794 h 2062794"/>
              <a:gd name="connsiteX5" fmla="*/ 0 w 12203912"/>
              <a:gd name="connsiteY5" fmla="*/ 2062794 h 2062794"/>
              <a:gd name="connsiteX6" fmla="*/ 0 w 12203912"/>
              <a:gd name="connsiteY6" fmla="*/ 1169509 h 2062794"/>
              <a:gd name="connsiteX7" fmla="*/ 1169675 w 12203912"/>
              <a:gd name="connsiteY7" fmla="*/ 720 h 2062794"/>
              <a:gd name="connsiteX0" fmla="*/ 1169675 w 12203912"/>
              <a:gd name="connsiteY0" fmla="*/ 720 h 2062794"/>
              <a:gd name="connsiteX1" fmla="*/ 12203912 w 12203912"/>
              <a:gd name="connsiteY1" fmla="*/ 0 h 2062794"/>
              <a:gd name="connsiteX2" fmla="*/ 12194387 w 12203912"/>
              <a:gd name="connsiteY2" fmla="*/ 163513 h 2062794"/>
              <a:gd name="connsiteX3" fmla="*/ 10054915 w 12203912"/>
              <a:gd name="connsiteY3" fmla="*/ 2056444 h 2062794"/>
              <a:gd name="connsiteX4" fmla="*/ 0 w 12203912"/>
              <a:gd name="connsiteY4" fmla="*/ 2062794 h 2062794"/>
              <a:gd name="connsiteX5" fmla="*/ 0 w 12203912"/>
              <a:gd name="connsiteY5" fmla="*/ 2062794 h 2062794"/>
              <a:gd name="connsiteX6" fmla="*/ 0 w 12203912"/>
              <a:gd name="connsiteY6" fmla="*/ 1169509 h 2062794"/>
              <a:gd name="connsiteX7" fmla="*/ 1169675 w 12203912"/>
              <a:gd name="connsiteY7" fmla="*/ 720 h 2062794"/>
              <a:gd name="connsiteX0" fmla="*/ 1169675 w 12203912"/>
              <a:gd name="connsiteY0" fmla="*/ 720 h 2062794"/>
              <a:gd name="connsiteX1" fmla="*/ 12203912 w 12203912"/>
              <a:gd name="connsiteY1" fmla="*/ 0 h 2062794"/>
              <a:gd name="connsiteX2" fmla="*/ 10054915 w 12203912"/>
              <a:gd name="connsiteY2" fmla="*/ 2056444 h 2062794"/>
              <a:gd name="connsiteX3" fmla="*/ 0 w 12203912"/>
              <a:gd name="connsiteY3" fmla="*/ 2062794 h 2062794"/>
              <a:gd name="connsiteX4" fmla="*/ 0 w 12203912"/>
              <a:gd name="connsiteY4" fmla="*/ 2062794 h 2062794"/>
              <a:gd name="connsiteX5" fmla="*/ 0 w 12203912"/>
              <a:gd name="connsiteY5" fmla="*/ 1169509 h 2062794"/>
              <a:gd name="connsiteX6" fmla="*/ 1169675 w 12203912"/>
              <a:gd name="connsiteY6" fmla="*/ 720 h 2062794"/>
              <a:gd name="connsiteX0" fmla="*/ 1169675 w 11992775"/>
              <a:gd name="connsiteY0" fmla="*/ 0 h 2062074"/>
              <a:gd name="connsiteX1" fmla="*/ 11992775 w 11992775"/>
              <a:gd name="connsiteY1" fmla="*/ 2455 h 2062074"/>
              <a:gd name="connsiteX2" fmla="*/ 10054915 w 11992775"/>
              <a:gd name="connsiteY2" fmla="*/ 2055724 h 2062074"/>
              <a:gd name="connsiteX3" fmla="*/ 0 w 11992775"/>
              <a:gd name="connsiteY3" fmla="*/ 2062074 h 2062074"/>
              <a:gd name="connsiteX4" fmla="*/ 0 w 11992775"/>
              <a:gd name="connsiteY4" fmla="*/ 2062074 h 2062074"/>
              <a:gd name="connsiteX5" fmla="*/ 0 w 11992775"/>
              <a:gd name="connsiteY5" fmla="*/ 1168789 h 2062074"/>
              <a:gd name="connsiteX6" fmla="*/ 1169675 w 11992775"/>
              <a:gd name="connsiteY6" fmla="*/ 0 h 2062074"/>
              <a:gd name="connsiteX0" fmla="*/ 1169675 w 12202325"/>
              <a:gd name="connsiteY0" fmla="*/ 2307 h 2064381"/>
              <a:gd name="connsiteX1" fmla="*/ 12202325 w 12202325"/>
              <a:gd name="connsiteY1" fmla="*/ 0 h 2064381"/>
              <a:gd name="connsiteX2" fmla="*/ 10054915 w 12202325"/>
              <a:gd name="connsiteY2" fmla="*/ 2058031 h 2064381"/>
              <a:gd name="connsiteX3" fmla="*/ 0 w 12202325"/>
              <a:gd name="connsiteY3" fmla="*/ 2064381 h 2064381"/>
              <a:gd name="connsiteX4" fmla="*/ 0 w 12202325"/>
              <a:gd name="connsiteY4" fmla="*/ 2064381 h 2064381"/>
              <a:gd name="connsiteX5" fmla="*/ 0 w 12202325"/>
              <a:gd name="connsiteY5" fmla="*/ 1171096 h 2064381"/>
              <a:gd name="connsiteX6" fmla="*/ 1169675 w 12202325"/>
              <a:gd name="connsiteY6" fmla="*/ 2307 h 20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2325" h="2064381">
                <a:moveTo>
                  <a:pt x="1169675" y="2307"/>
                </a:moveTo>
                <a:lnTo>
                  <a:pt x="12202325" y="0"/>
                </a:lnTo>
                <a:lnTo>
                  <a:pt x="10054915" y="2058031"/>
                </a:lnTo>
                <a:lnTo>
                  <a:pt x="0" y="2064381"/>
                </a:lnTo>
                <a:lnTo>
                  <a:pt x="0" y="2064381"/>
                </a:lnTo>
                <a:lnTo>
                  <a:pt x="0" y="1171096"/>
                </a:lnTo>
                <a:lnTo>
                  <a:pt x="1169675" y="2307"/>
                </a:ln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lgn="ctr">
              <a:buFontTx/>
              <a:buNone/>
              <a:defRPr sz="1000">
                <a:solidFill>
                  <a:schemeClr val="accent6"/>
                </a:solidFill>
              </a:defRPr>
            </a:lvl1pPr>
          </a:lstStyle>
          <a:p>
            <a:r>
              <a:rPr lang="en-US"/>
              <a:t>Click icon to add picture</a:t>
            </a:r>
          </a:p>
        </p:txBody>
      </p:sp>
      <p:sp>
        <p:nvSpPr>
          <p:cNvPr id="16" name="Rectangle 5">
            <a:extLst>
              <a:ext uri="{FF2B5EF4-FFF2-40B4-BE49-F238E27FC236}">
                <a16:creationId xmlns:a16="http://schemas.microsoft.com/office/drawing/2014/main" id="{7CD9DA23-A635-48EC-8E28-356B8DF3963E}"/>
              </a:ext>
            </a:extLst>
          </p:cNvPr>
          <p:cNvSpPr/>
          <p:nvPr userDrawn="1"/>
        </p:nvSpPr>
        <p:spPr>
          <a:xfrm rot="16200000">
            <a:off x="10100636" y="-47785"/>
            <a:ext cx="2058094" cy="2142564"/>
          </a:xfrm>
          <a:custGeom>
            <a:avLst/>
            <a:gdLst>
              <a:gd name="connsiteX0" fmla="*/ 0 w 1787236"/>
              <a:gd name="connsiteY0" fmla="*/ 0 h 1860589"/>
              <a:gd name="connsiteX1" fmla="*/ 1787236 w 1787236"/>
              <a:gd name="connsiteY1" fmla="*/ 0 h 1860589"/>
              <a:gd name="connsiteX2" fmla="*/ 1787236 w 1787236"/>
              <a:gd name="connsiteY2" fmla="*/ 1860589 h 1860589"/>
              <a:gd name="connsiteX3" fmla="*/ 0 w 1787236"/>
              <a:gd name="connsiteY3" fmla="*/ 1860589 h 1860589"/>
              <a:gd name="connsiteX4" fmla="*/ 0 w 1787236"/>
              <a:gd name="connsiteY4" fmla="*/ 0 h 1860589"/>
              <a:gd name="connsiteX0" fmla="*/ 0 w 1787236"/>
              <a:gd name="connsiteY0" fmla="*/ 0 h 1860589"/>
              <a:gd name="connsiteX1" fmla="*/ 1787236 w 1787236"/>
              <a:gd name="connsiteY1" fmla="*/ 1860589 h 1860589"/>
              <a:gd name="connsiteX2" fmla="*/ 0 w 1787236"/>
              <a:gd name="connsiteY2" fmla="*/ 1860589 h 1860589"/>
              <a:gd name="connsiteX3" fmla="*/ 0 w 1787236"/>
              <a:gd name="connsiteY3" fmla="*/ 0 h 1860589"/>
            </a:gdLst>
            <a:ahLst/>
            <a:cxnLst>
              <a:cxn ang="0">
                <a:pos x="connsiteX0" y="connsiteY0"/>
              </a:cxn>
              <a:cxn ang="0">
                <a:pos x="connsiteX1" y="connsiteY1"/>
              </a:cxn>
              <a:cxn ang="0">
                <a:pos x="connsiteX2" y="connsiteY2"/>
              </a:cxn>
              <a:cxn ang="0">
                <a:pos x="connsiteX3" y="connsiteY3"/>
              </a:cxn>
            </a:cxnLst>
            <a:rect l="l" t="t" r="r" b="b"/>
            <a:pathLst>
              <a:path w="1787236" h="1860589">
                <a:moveTo>
                  <a:pt x="0" y="0"/>
                </a:moveTo>
                <a:lnTo>
                  <a:pt x="1787236" y="1860589"/>
                </a:lnTo>
                <a:lnTo>
                  <a:pt x="0" y="186058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
            <a:extLst>
              <a:ext uri="{FF2B5EF4-FFF2-40B4-BE49-F238E27FC236}">
                <a16:creationId xmlns:a16="http://schemas.microsoft.com/office/drawing/2014/main" id="{0F4FA6C2-BB71-468B-B83D-C8468786988E}"/>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8F348944-0B6D-44EE-B358-45309B8B666A}"/>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10" name="Picture 13">
            <a:extLst>
              <a:ext uri="{FF2B5EF4-FFF2-40B4-BE49-F238E27FC236}">
                <a16:creationId xmlns:a16="http://schemas.microsoft.com/office/drawing/2014/main" id="{E8D05099-1EAB-455D-8428-DB43B2BE91BF}"/>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0372895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b_Banner Photo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736252" y="2342050"/>
            <a:ext cx="10578435" cy="758952"/>
          </a:xfrm>
        </p:spPr>
        <p:txBody>
          <a:bodyPr lIns="0" tIns="0" rIns="0" bIns="0"/>
          <a:lstStyle/>
          <a:p>
            <a:r>
              <a:rPr lang="en-US"/>
              <a:t>Click to edit title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736252" y="3313880"/>
            <a:ext cx="5105372" cy="2739448"/>
          </a:xfrm>
        </p:spPr>
        <p:txBody>
          <a:body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6350373" y="3313880"/>
            <a:ext cx="4964313" cy="2739448"/>
          </a:xfrm>
        </p:spPr>
        <p:txBody>
          <a:body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8" y="6053328"/>
            <a:ext cx="508748" cy="541045"/>
          </a:xfrm>
        </p:spPr>
        <p:txBody>
          <a:bodyPr lIns="0" tIns="0" rIns="0" bIns="0" anchor="b"/>
          <a:lstStyle/>
          <a:p>
            <a:fld id="{CD6D25CF-0D6E-4844-B79B-06FF722D38A1}" type="slidenum">
              <a:rPr lang="en-US" smtClean="0"/>
              <a:t>‹#›</a:t>
            </a:fld>
            <a:endParaRPr lang="en-US"/>
          </a:p>
        </p:txBody>
      </p:sp>
      <p:sp>
        <p:nvSpPr>
          <p:cNvPr id="15" name="Picture Placeholder 2" descr="Five individuals seated in a conference room engage in discussion.">
            <a:extLst>
              <a:ext uri="{FF2B5EF4-FFF2-40B4-BE49-F238E27FC236}">
                <a16:creationId xmlns:a16="http://schemas.microsoft.com/office/drawing/2014/main" id="{B775B69C-C31A-4DE2-AC9C-6D201B6EE6A3}"/>
              </a:ext>
            </a:extLst>
          </p:cNvPr>
          <p:cNvSpPr>
            <a:spLocks noGrp="1"/>
          </p:cNvSpPr>
          <p:nvPr>
            <p:ph type="pic" sz="quarter" idx="14"/>
          </p:nvPr>
        </p:nvSpPr>
        <p:spPr>
          <a:xfrm>
            <a:off x="-1" y="-1588"/>
            <a:ext cx="12202325" cy="2064381"/>
          </a:xfrm>
          <a:custGeom>
            <a:avLst/>
            <a:gdLst>
              <a:gd name="connsiteX0" fmla="*/ 1031397 w 12203912"/>
              <a:gd name="connsiteY0" fmla="*/ 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031397 h 2062794"/>
              <a:gd name="connsiteX8" fmla="*/ 1031397 w 12203912"/>
              <a:gd name="connsiteY8" fmla="*/ 0 h 2062794"/>
              <a:gd name="connsiteX0" fmla="*/ 1172851 w 12203912"/>
              <a:gd name="connsiteY0" fmla="*/ 0 h 2077950"/>
              <a:gd name="connsiteX1" fmla="*/ 12203912 w 12203912"/>
              <a:gd name="connsiteY1" fmla="*/ 15156 h 2077950"/>
              <a:gd name="connsiteX2" fmla="*/ 12203912 w 12203912"/>
              <a:gd name="connsiteY2" fmla="*/ 15156 h 2077950"/>
              <a:gd name="connsiteX3" fmla="*/ 12203912 w 12203912"/>
              <a:gd name="connsiteY3" fmla="*/ 1046553 h 2077950"/>
              <a:gd name="connsiteX4" fmla="*/ 11172515 w 12203912"/>
              <a:gd name="connsiteY4" fmla="*/ 2077950 h 2077950"/>
              <a:gd name="connsiteX5" fmla="*/ 0 w 12203912"/>
              <a:gd name="connsiteY5" fmla="*/ 2077950 h 2077950"/>
              <a:gd name="connsiteX6" fmla="*/ 0 w 12203912"/>
              <a:gd name="connsiteY6" fmla="*/ 2077950 h 2077950"/>
              <a:gd name="connsiteX7" fmla="*/ 0 w 12203912"/>
              <a:gd name="connsiteY7" fmla="*/ 1046553 h 2077950"/>
              <a:gd name="connsiteX8" fmla="*/ 1172851 w 12203912"/>
              <a:gd name="connsiteY8" fmla="*/ 0 h 2077950"/>
              <a:gd name="connsiteX0" fmla="*/ 1172851 w 12203912"/>
              <a:gd name="connsiteY0" fmla="*/ 0 h 2077950"/>
              <a:gd name="connsiteX1" fmla="*/ 12203912 w 12203912"/>
              <a:gd name="connsiteY1" fmla="*/ 15156 h 2077950"/>
              <a:gd name="connsiteX2" fmla="*/ 12203912 w 12203912"/>
              <a:gd name="connsiteY2" fmla="*/ 15156 h 2077950"/>
              <a:gd name="connsiteX3" fmla="*/ 12203912 w 12203912"/>
              <a:gd name="connsiteY3" fmla="*/ 1046553 h 2077950"/>
              <a:gd name="connsiteX4" fmla="*/ 11172515 w 12203912"/>
              <a:gd name="connsiteY4" fmla="*/ 2077950 h 2077950"/>
              <a:gd name="connsiteX5" fmla="*/ 0 w 12203912"/>
              <a:gd name="connsiteY5" fmla="*/ 2077950 h 2077950"/>
              <a:gd name="connsiteX6" fmla="*/ 0 w 12203912"/>
              <a:gd name="connsiteY6" fmla="*/ 2077950 h 2077950"/>
              <a:gd name="connsiteX7" fmla="*/ 0 w 12203912"/>
              <a:gd name="connsiteY7" fmla="*/ 1184665 h 2077950"/>
              <a:gd name="connsiteX8" fmla="*/ 1172851 w 12203912"/>
              <a:gd name="connsiteY8" fmla="*/ 0 h 2077950"/>
              <a:gd name="connsiteX0" fmla="*/ 1228413 w 12203912"/>
              <a:gd name="connsiteY0" fmla="*/ 75332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169509 h 2062794"/>
              <a:gd name="connsiteX8" fmla="*/ 1228413 w 12203912"/>
              <a:gd name="connsiteY8" fmla="*/ 75332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1172515 w 12203912"/>
              <a:gd name="connsiteY4" fmla="*/ 206279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0454965 w 12203912"/>
              <a:gd name="connsiteY4" fmla="*/ 2061206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3912 w 12203912"/>
              <a:gd name="connsiteY3" fmla="*/ 1031397 h 2062794"/>
              <a:gd name="connsiteX4" fmla="*/ 10054915 w 12203912"/>
              <a:gd name="connsiteY4" fmla="*/ 205644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2202325 w 12203912"/>
              <a:gd name="connsiteY3" fmla="*/ 556734 h 2062794"/>
              <a:gd name="connsiteX4" fmla="*/ 10054915 w 12203912"/>
              <a:gd name="connsiteY4" fmla="*/ 2056444 h 2062794"/>
              <a:gd name="connsiteX5" fmla="*/ 0 w 12203912"/>
              <a:gd name="connsiteY5" fmla="*/ 2062794 h 2062794"/>
              <a:gd name="connsiteX6" fmla="*/ 0 w 12203912"/>
              <a:gd name="connsiteY6" fmla="*/ 2062794 h 2062794"/>
              <a:gd name="connsiteX7" fmla="*/ 0 w 12203912"/>
              <a:gd name="connsiteY7" fmla="*/ 1169509 h 2062794"/>
              <a:gd name="connsiteX8" fmla="*/ 1169675 w 12203912"/>
              <a:gd name="connsiteY8" fmla="*/ 720 h 2062794"/>
              <a:gd name="connsiteX0" fmla="*/ 1169675 w 12203912"/>
              <a:gd name="connsiteY0" fmla="*/ 720 h 2062794"/>
              <a:gd name="connsiteX1" fmla="*/ 12203912 w 12203912"/>
              <a:gd name="connsiteY1" fmla="*/ 0 h 2062794"/>
              <a:gd name="connsiteX2" fmla="*/ 12203912 w 12203912"/>
              <a:gd name="connsiteY2" fmla="*/ 0 h 2062794"/>
              <a:gd name="connsiteX3" fmla="*/ 10054915 w 12203912"/>
              <a:gd name="connsiteY3" fmla="*/ 2056444 h 2062794"/>
              <a:gd name="connsiteX4" fmla="*/ 0 w 12203912"/>
              <a:gd name="connsiteY4" fmla="*/ 2062794 h 2062794"/>
              <a:gd name="connsiteX5" fmla="*/ 0 w 12203912"/>
              <a:gd name="connsiteY5" fmla="*/ 2062794 h 2062794"/>
              <a:gd name="connsiteX6" fmla="*/ 0 w 12203912"/>
              <a:gd name="connsiteY6" fmla="*/ 1169509 h 2062794"/>
              <a:gd name="connsiteX7" fmla="*/ 1169675 w 12203912"/>
              <a:gd name="connsiteY7" fmla="*/ 720 h 2062794"/>
              <a:gd name="connsiteX0" fmla="*/ 1169675 w 12203912"/>
              <a:gd name="connsiteY0" fmla="*/ 720 h 2062794"/>
              <a:gd name="connsiteX1" fmla="*/ 12203912 w 12203912"/>
              <a:gd name="connsiteY1" fmla="*/ 0 h 2062794"/>
              <a:gd name="connsiteX2" fmla="*/ 12194387 w 12203912"/>
              <a:gd name="connsiteY2" fmla="*/ 163513 h 2062794"/>
              <a:gd name="connsiteX3" fmla="*/ 10054915 w 12203912"/>
              <a:gd name="connsiteY3" fmla="*/ 2056444 h 2062794"/>
              <a:gd name="connsiteX4" fmla="*/ 0 w 12203912"/>
              <a:gd name="connsiteY4" fmla="*/ 2062794 h 2062794"/>
              <a:gd name="connsiteX5" fmla="*/ 0 w 12203912"/>
              <a:gd name="connsiteY5" fmla="*/ 2062794 h 2062794"/>
              <a:gd name="connsiteX6" fmla="*/ 0 w 12203912"/>
              <a:gd name="connsiteY6" fmla="*/ 1169509 h 2062794"/>
              <a:gd name="connsiteX7" fmla="*/ 1169675 w 12203912"/>
              <a:gd name="connsiteY7" fmla="*/ 720 h 2062794"/>
              <a:gd name="connsiteX0" fmla="*/ 1169675 w 12203912"/>
              <a:gd name="connsiteY0" fmla="*/ 720 h 2062794"/>
              <a:gd name="connsiteX1" fmla="*/ 12203912 w 12203912"/>
              <a:gd name="connsiteY1" fmla="*/ 0 h 2062794"/>
              <a:gd name="connsiteX2" fmla="*/ 10054915 w 12203912"/>
              <a:gd name="connsiteY2" fmla="*/ 2056444 h 2062794"/>
              <a:gd name="connsiteX3" fmla="*/ 0 w 12203912"/>
              <a:gd name="connsiteY3" fmla="*/ 2062794 h 2062794"/>
              <a:gd name="connsiteX4" fmla="*/ 0 w 12203912"/>
              <a:gd name="connsiteY4" fmla="*/ 2062794 h 2062794"/>
              <a:gd name="connsiteX5" fmla="*/ 0 w 12203912"/>
              <a:gd name="connsiteY5" fmla="*/ 1169509 h 2062794"/>
              <a:gd name="connsiteX6" fmla="*/ 1169675 w 12203912"/>
              <a:gd name="connsiteY6" fmla="*/ 720 h 2062794"/>
              <a:gd name="connsiteX0" fmla="*/ 1169675 w 11992775"/>
              <a:gd name="connsiteY0" fmla="*/ 0 h 2062074"/>
              <a:gd name="connsiteX1" fmla="*/ 11992775 w 11992775"/>
              <a:gd name="connsiteY1" fmla="*/ 2455 h 2062074"/>
              <a:gd name="connsiteX2" fmla="*/ 10054915 w 11992775"/>
              <a:gd name="connsiteY2" fmla="*/ 2055724 h 2062074"/>
              <a:gd name="connsiteX3" fmla="*/ 0 w 11992775"/>
              <a:gd name="connsiteY3" fmla="*/ 2062074 h 2062074"/>
              <a:gd name="connsiteX4" fmla="*/ 0 w 11992775"/>
              <a:gd name="connsiteY4" fmla="*/ 2062074 h 2062074"/>
              <a:gd name="connsiteX5" fmla="*/ 0 w 11992775"/>
              <a:gd name="connsiteY5" fmla="*/ 1168789 h 2062074"/>
              <a:gd name="connsiteX6" fmla="*/ 1169675 w 11992775"/>
              <a:gd name="connsiteY6" fmla="*/ 0 h 2062074"/>
              <a:gd name="connsiteX0" fmla="*/ 1169675 w 12202325"/>
              <a:gd name="connsiteY0" fmla="*/ 2307 h 2064381"/>
              <a:gd name="connsiteX1" fmla="*/ 12202325 w 12202325"/>
              <a:gd name="connsiteY1" fmla="*/ 0 h 2064381"/>
              <a:gd name="connsiteX2" fmla="*/ 10054915 w 12202325"/>
              <a:gd name="connsiteY2" fmla="*/ 2058031 h 2064381"/>
              <a:gd name="connsiteX3" fmla="*/ 0 w 12202325"/>
              <a:gd name="connsiteY3" fmla="*/ 2064381 h 2064381"/>
              <a:gd name="connsiteX4" fmla="*/ 0 w 12202325"/>
              <a:gd name="connsiteY4" fmla="*/ 2064381 h 2064381"/>
              <a:gd name="connsiteX5" fmla="*/ 0 w 12202325"/>
              <a:gd name="connsiteY5" fmla="*/ 1171096 h 2064381"/>
              <a:gd name="connsiteX6" fmla="*/ 1169675 w 12202325"/>
              <a:gd name="connsiteY6" fmla="*/ 2307 h 20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2325" h="2064381">
                <a:moveTo>
                  <a:pt x="1169675" y="2307"/>
                </a:moveTo>
                <a:lnTo>
                  <a:pt x="12202325" y="0"/>
                </a:lnTo>
                <a:lnTo>
                  <a:pt x="10054915" y="2058031"/>
                </a:lnTo>
                <a:lnTo>
                  <a:pt x="0" y="2064381"/>
                </a:lnTo>
                <a:lnTo>
                  <a:pt x="0" y="2064381"/>
                </a:lnTo>
                <a:lnTo>
                  <a:pt x="0" y="1171096"/>
                </a:lnTo>
                <a:lnTo>
                  <a:pt x="1169675" y="2307"/>
                </a:ln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lgn="ctr">
              <a:buFontTx/>
              <a:buNone/>
              <a:defRPr sz="1000">
                <a:solidFill>
                  <a:schemeClr val="accent6"/>
                </a:solidFill>
              </a:defRPr>
            </a:lvl1pPr>
          </a:lstStyle>
          <a:p>
            <a:r>
              <a:rPr lang="en-US"/>
              <a:t>Click icon to add picture</a:t>
            </a:r>
          </a:p>
        </p:txBody>
      </p:sp>
      <p:sp>
        <p:nvSpPr>
          <p:cNvPr id="16" name="Rectangle 5">
            <a:extLst>
              <a:ext uri="{FF2B5EF4-FFF2-40B4-BE49-F238E27FC236}">
                <a16:creationId xmlns:a16="http://schemas.microsoft.com/office/drawing/2014/main" id="{B449E3AC-4614-4991-AEFB-FB34DB3556CD}"/>
              </a:ext>
            </a:extLst>
          </p:cNvPr>
          <p:cNvSpPr/>
          <p:nvPr userDrawn="1"/>
        </p:nvSpPr>
        <p:spPr>
          <a:xfrm rot="16200000">
            <a:off x="10100636" y="-47785"/>
            <a:ext cx="2058094" cy="2142564"/>
          </a:xfrm>
          <a:custGeom>
            <a:avLst/>
            <a:gdLst>
              <a:gd name="connsiteX0" fmla="*/ 0 w 1787236"/>
              <a:gd name="connsiteY0" fmla="*/ 0 h 1860589"/>
              <a:gd name="connsiteX1" fmla="*/ 1787236 w 1787236"/>
              <a:gd name="connsiteY1" fmla="*/ 0 h 1860589"/>
              <a:gd name="connsiteX2" fmla="*/ 1787236 w 1787236"/>
              <a:gd name="connsiteY2" fmla="*/ 1860589 h 1860589"/>
              <a:gd name="connsiteX3" fmla="*/ 0 w 1787236"/>
              <a:gd name="connsiteY3" fmla="*/ 1860589 h 1860589"/>
              <a:gd name="connsiteX4" fmla="*/ 0 w 1787236"/>
              <a:gd name="connsiteY4" fmla="*/ 0 h 1860589"/>
              <a:gd name="connsiteX0" fmla="*/ 0 w 1787236"/>
              <a:gd name="connsiteY0" fmla="*/ 0 h 1860589"/>
              <a:gd name="connsiteX1" fmla="*/ 1787236 w 1787236"/>
              <a:gd name="connsiteY1" fmla="*/ 1860589 h 1860589"/>
              <a:gd name="connsiteX2" fmla="*/ 0 w 1787236"/>
              <a:gd name="connsiteY2" fmla="*/ 1860589 h 1860589"/>
              <a:gd name="connsiteX3" fmla="*/ 0 w 1787236"/>
              <a:gd name="connsiteY3" fmla="*/ 0 h 1860589"/>
            </a:gdLst>
            <a:ahLst/>
            <a:cxnLst>
              <a:cxn ang="0">
                <a:pos x="connsiteX0" y="connsiteY0"/>
              </a:cxn>
              <a:cxn ang="0">
                <a:pos x="connsiteX1" y="connsiteY1"/>
              </a:cxn>
              <a:cxn ang="0">
                <a:pos x="connsiteX2" y="connsiteY2"/>
              </a:cxn>
              <a:cxn ang="0">
                <a:pos x="connsiteX3" y="connsiteY3"/>
              </a:cxn>
            </a:cxnLst>
            <a:rect l="l" t="t" r="r" b="b"/>
            <a:pathLst>
              <a:path w="1787236" h="1860589">
                <a:moveTo>
                  <a:pt x="0" y="0"/>
                </a:moveTo>
                <a:lnTo>
                  <a:pt x="1787236" y="1860589"/>
                </a:lnTo>
                <a:lnTo>
                  <a:pt x="0" y="1860589"/>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
            <a:extLst>
              <a:ext uri="{FF2B5EF4-FFF2-40B4-BE49-F238E27FC236}">
                <a16:creationId xmlns:a16="http://schemas.microsoft.com/office/drawing/2014/main" id="{F936582A-637E-459A-A5D1-121BF4A8DED4}"/>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31272A56-A539-43D2-A47B-AE3F8EC33411}"/>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11" name="Picture 13">
            <a:extLst>
              <a:ext uri="{FF2B5EF4-FFF2-40B4-BE49-F238E27FC236}">
                <a16:creationId xmlns:a16="http://schemas.microsoft.com/office/drawing/2014/main" id="{087F5EBE-4776-4D66-A129-D1E14629F795}"/>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927414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c_Sidebar Photo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3230087" y="283464"/>
            <a:ext cx="8084600" cy="1124712"/>
          </a:xfrm>
        </p:spPr>
        <p:txBody>
          <a:bodyPr lIns="0" tIns="0" rIns="0" bIns="0"/>
          <a:lstStyle/>
          <a:p>
            <a:r>
              <a:rPr lang="en-US"/>
              <a:t>Click to edit title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3230088" y="1517904"/>
            <a:ext cx="8084599" cy="4288536"/>
          </a:xfrm>
        </p:spPr>
        <p:txBody>
          <a:body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7" y="6085840"/>
            <a:ext cx="508749" cy="508533"/>
          </a:xfrm>
        </p:spPr>
        <p:txBody>
          <a:bodyPr lIns="0" tIns="0" rIns="0" bIns="0" anchor="b"/>
          <a:lstStyle/>
          <a:p>
            <a:fld id="{CD6D25CF-0D6E-4844-B79B-06FF722D38A1}" type="slidenum">
              <a:rPr lang="en-US" smtClean="0"/>
              <a:t>‹#›</a:t>
            </a:fld>
            <a:endParaRPr lang="en-US"/>
          </a:p>
        </p:txBody>
      </p:sp>
      <p:sp>
        <p:nvSpPr>
          <p:cNvPr id="15" name="Picture Placeholder 3" descr="Several individuals document a process using post-it notes and large sheets of paper taped to a wall.">
            <a:extLst>
              <a:ext uri="{FF2B5EF4-FFF2-40B4-BE49-F238E27FC236}">
                <a16:creationId xmlns:a16="http://schemas.microsoft.com/office/drawing/2014/main" id="{2C7FF25B-7F50-4D23-80D9-60D21D47C192}"/>
              </a:ext>
            </a:extLst>
          </p:cNvPr>
          <p:cNvSpPr>
            <a:spLocks noGrp="1"/>
          </p:cNvSpPr>
          <p:nvPr>
            <p:ph type="pic" sz="quarter" idx="14"/>
          </p:nvPr>
        </p:nvSpPr>
        <p:spPr>
          <a:xfrm>
            <a:off x="-1609" y="-178"/>
            <a:ext cx="2631213" cy="6860003"/>
          </a:xfrm>
          <a:custGeom>
            <a:avLst/>
            <a:gdLst>
              <a:gd name="connsiteX0" fmla="*/ 0 w 2628900"/>
              <a:gd name="connsiteY0" fmla="*/ 0 h 6858000"/>
              <a:gd name="connsiteX1" fmla="*/ 2628900 w 2628900"/>
              <a:gd name="connsiteY1" fmla="*/ 0 h 6858000"/>
              <a:gd name="connsiteX2" fmla="*/ 2628900 w 2628900"/>
              <a:gd name="connsiteY2" fmla="*/ 6858000 h 6858000"/>
              <a:gd name="connsiteX3" fmla="*/ 0 w 2628900"/>
              <a:gd name="connsiteY3" fmla="*/ 6858000 h 6858000"/>
              <a:gd name="connsiteX4" fmla="*/ 0 w 2628900"/>
              <a:gd name="connsiteY4" fmla="*/ 0 h 6858000"/>
              <a:gd name="connsiteX0" fmla="*/ 0 w 2628900"/>
              <a:gd name="connsiteY0" fmla="*/ 0 h 6858000"/>
              <a:gd name="connsiteX1" fmla="*/ 2628900 w 2628900"/>
              <a:gd name="connsiteY1" fmla="*/ 0 h 6858000"/>
              <a:gd name="connsiteX2" fmla="*/ 2628900 w 2628900"/>
              <a:gd name="connsiteY2" fmla="*/ 5104014 h 6858000"/>
              <a:gd name="connsiteX3" fmla="*/ 0 w 2628900"/>
              <a:gd name="connsiteY3" fmla="*/ 6858000 h 6858000"/>
              <a:gd name="connsiteX4" fmla="*/ 0 w 2628900"/>
              <a:gd name="connsiteY4" fmla="*/ 0 h 6858000"/>
              <a:gd name="connsiteX0" fmla="*/ 0 w 2628900"/>
              <a:gd name="connsiteY0" fmla="*/ 0 h 6858000"/>
              <a:gd name="connsiteX1" fmla="*/ 2628900 w 2628900"/>
              <a:gd name="connsiteY1" fmla="*/ 0 h 6858000"/>
              <a:gd name="connsiteX2" fmla="*/ 2628900 w 2628900"/>
              <a:gd name="connsiteY2" fmla="*/ 5104014 h 6858000"/>
              <a:gd name="connsiteX3" fmla="*/ 698269 w 2628900"/>
              <a:gd name="connsiteY3" fmla="*/ 6392487 h 6858000"/>
              <a:gd name="connsiteX4" fmla="*/ 0 w 2628900"/>
              <a:gd name="connsiteY4" fmla="*/ 6858000 h 6858000"/>
              <a:gd name="connsiteX5" fmla="*/ 0 w 2628900"/>
              <a:gd name="connsiteY5" fmla="*/ 0 h 6858000"/>
              <a:gd name="connsiteX0" fmla="*/ 0 w 2628900"/>
              <a:gd name="connsiteY0" fmla="*/ 0 h 6874626"/>
              <a:gd name="connsiteX1" fmla="*/ 2628900 w 2628900"/>
              <a:gd name="connsiteY1" fmla="*/ 0 h 6874626"/>
              <a:gd name="connsiteX2" fmla="*/ 2628900 w 2628900"/>
              <a:gd name="connsiteY2" fmla="*/ 5104014 h 6874626"/>
              <a:gd name="connsiteX3" fmla="*/ 748145 w 2628900"/>
              <a:gd name="connsiteY3" fmla="*/ 6874626 h 6874626"/>
              <a:gd name="connsiteX4" fmla="*/ 0 w 2628900"/>
              <a:gd name="connsiteY4" fmla="*/ 6858000 h 6874626"/>
              <a:gd name="connsiteX5" fmla="*/ 0 w 2628900"/>
              <a:gd name="connsiteY5" fmla="*/ 0 h 6874626"/>
              <a:gd name="connsiteX0" fmla="*/ 0 w 2637212"/>
              <a:gd name="connsiteY0" fmla="*/ 1113905 h 6874626"/>
              <a:gd name="connsiteX1" fmla="*/ 2637212 w 2637212"/>
              <a:gd name="connsiteY1" fmla="*/ 0 h 6874626"/>
              <a:gd name="connsiteX2" fmla="*/ 2637212 w 2637212"/>
              <a:gd name="connsiteY2" fmla="*/ 5104014 h 6874626"/>
              <a:gd name="connsiteX3" fmla="*/ 756457 w 2637212"/>
              <a:gd name="connsiteY3" fmla="*/ 6874626 h 6874626"/>
              <a:gd name="connsiteX4" fmla="*/ 8312 w 2637212"/>
              <a:gd name="connsiteY4" fmla="*/ 6858000 h 6874626"/>
              <a:gd name="connsiteX5" fmla="*/ 0 w 2637212"/>
              <a:gd name="connsiteY5" fmla="*/ 1113905 h 6874626"/>
              <a:gd name="connsiteX0" fmla="*/ 0 w 2637212"/>
              <a:gd name="connsiteY0" fmla="*/ 1113905 h 6874626"/>
              <a:gd name="connsiteX1" fmla="*/ 1695796 w 2637212"/>
              <a:gd name="connsiteY1" fmla="*/ 382385 h 6874626"/>
              <a:gd name="connsiteX2" fmla="*/ 2637212 w 2637212"/>
              <a:gd name="connsiteY2" fmla="*/ 0 h 6874626"/>
              <a:gd name="connsiteX3" fmla="*/ 2637212 w 2637212"/>
              <a:gd name="connsiteY3" fmla="*/ 5104014 h 6874626"/>
              <a:gd name="connsiteX4" fmla="*/ 756457 w 2637212"/>
              <a:gd name="connsiteY4" fmla="*/ 6874626 h 6874626"/>
              <a:gd name="connsiteX5" fmla="*/ 8312 w 2637212"/>
              <a:gd name="connsiteY5" fmla="*/ 6858000 h 6874626"/>
              <a:gd name="connsiteX6" fmla="*/ 0 w 2637212"/>
              <a:gd name="connsiteY6" fmla="*/ 1113905 h 6874626"/>
              <a:gd name="connsiteX0" fmla="*/ 0 w 2637212"/>
              <a:gd name="connsiteY0" fmla="*/ 1122218 h 6882939"/>
              <a:gd name="connsiteX1" fmla="*/ 1188720 w 2637212"/>
              <a:gd name="connsiteY1" fmla="*/ 0 h 6882939"/>
              <a:gd name="connsiteX2" fmla="*/ 2637212 w 2637212"/>
              <a:gd name="connsiteY2" fmla="*/ 8313 h 6882939"/>
              <a:gd name="connsiteX3" fmla="*/ 2637212 w 2637212"/>
              <a:gd name="connsiteY3" fmla="*/ 5112327 h 6882939"/>
              <a:gd name="connsiteX4" fmla="*/ 756457 w 2637212"/>
              <a:gd name="connsiteY4" fmla="*/ 6882939 h 6882939"/>
              <a:gd name="connsiteX5" fmla="*/ 8312 w 2637212"/>
              <a:gd name="connsiteY5" fmla="*/ 6866313 h 6882939"/>
              <a:gd name="connsiteX6" fmla="*/ 0 w 2637212"/>
              <a:gd name="connsiteY6" fmla="*/ 1122218 h 6882939"/>
              <a:gd name="connsiteX0" fmla="*/ 0 w 2646838"/>
              <a:gd name="connsiteY0" fmla="*/ 1122218 h 6882939"/>
              <a:gd name="connsiteX1" fmla="*/ 1188720 w 2646838"/>
              <a:gd name="connsiteY1" fmla="*/ 0 h 6882939"/>
              <a:gd name="connsiteX2" fmla="*/ 2637212 w 2646838"/>
              <a:gd name="connsiteY2" fmla="*/ 8313 h 6882939"/>
              <a:gd name="connsiteX3" fmla="*/ 2646838 w 2646838"/>
              <a:gd name="connsiteY3" fmla="*/ 6864125 h 6882939"/>
              <a:gd name="connsiteX4" fmla="*/ 756457 w 2646838"/>
              <a:gd name="connsiteY4" fmla="*/ 6882939 h 6882939"/>
              <a:gd name="connsiteX5" fmla="*/ 8312 w 2646838"/>
              <a:gd name="connsiteY5" fmla="*/ 6866313 h 6882939"/>
              <a:gd name="connsiteX6" fmla="*/ 0 w 2646838"/>
              <a:gd name="connsiteY6" fmla="*/ 1122218 h 6882939"/>
              <a:gd name="connsiteX0" fmla="*/ 11254 w 2658092"/>
              <a:gd name="connsiteY0" fmla="*/ 1122218 h 6882939"/>
              <a:gd name="connsiteX1" fmla="*/ 1199974 w 2658092"/>
              <a:gd name="connsiteY1" fmla="*/ 0 h 6882939"/>
              <a:gd name="connsiteX2" fmla="*/ 2648466 w 2658092"/>
              <a:gd name="connsiteY2" fmla="*/ 8313 h 6882939"/>
              <a:gd name="connsiteX3" fmla="*/ 2658092 w 2658092"/>
              <a:gd name="connsiteY3" fmla="*/ 6864125 h 6882939"/>
              <a:gd name="connsiteX4" fmla="*/ 767711 w 2658092"/>
              <a:gd name="connsiteY4" fmla="*/ 6882939 h 6882939"/>
              <a:gd name="connsiteX5" fmla="*/ 315 w 2658092"/>
              <a:gd name="connsiteY5" fmla="*/ 5740157 h 6882939"/>
              <a:gd name="connsiteX6" fmla="*/ 11254 w 2658092"/>
              <a:gd name="connsiteY6" fmla="*/ 1122218 h 6882939"/>
              <a:gd name="connsiteX0" fmla="*/ 11254 w 2658092"/>
              <a:gd name="connsiteY0" fmla="*/ 1122218 h 6882939"/>
              <a:gd name="connsiteX1" fmla="*/ 1199974 w 2658092"/>
              <a:gd name="connsiteY1" fmla="*/ 0 h 6882939"/>
              <a:gd name="connsiteX2" fmla="*/ 2648466 w 2658092"/>
              <a:gd name="connsiteY2" fmla="*/ 8313 h 6882939"/>
              <a:gd name="connsiteX3" fmla="*/ 2658092 w 2658092"/>
              <a:gd name="connsiteY3" fmla="*/ 6864125 h 6882939"/>
              <a:gd name="connsiteX4" fmla="*/ 1171973 w 2658092"/>
              <a:gd name="connsiteY4" fmla="*/ 6882939 h 6882939"/>
              <a:gd name="connsiteX5" fmla="*/ 315 w 2658092"/>
              <a:gd name="connsiteY5" fmla="*/ 5740157 h 6882939"/>
              <a:gd name="connsiteX6" fmla="*/ 11254 w 2658092"/>
              <a:gd name="connsiteY6" fmla="*/ 1122218 h 6882939"/>
              <a:gd name="connsiteX0" fmla="*/ 11254 w 2667717"/>
              <a:gd name="connsiteY0" fmla="*/ 1122218 h 6882939"/>
              <a:gd name="connsiteX1" fmla="*/ 1199974 w 2667717"/>
              <a:gd name="connsiteY1" fmla="*/ 0 h 6882939"/>
              <a:gd name="connsiteX2" fmla="*/ 2648466 w 2667717"/>
              <a:gd name="connsiteY2" fmla="*/ 8313 h 6882939"/>
              <a:gd name="connsiteX3" fmla="*/ 2667717 w 2667717"/>
              <a:gd name="connsiteY3" fmla="*/ 6873751 h 6882939"/>
              <a:gd name="connsiteX4" fmla="*/ 1171973 w 2667717"/>
              <a:gd name="connsiteY4" fmla="*/ 6882939 h 6882939"/>
              <a:gd name="connsiteX5" fmla="*/ 315 w 2667717"/>
              <a:gd name="connsiteY5" fmla="*/ 5740157 h 6882939"/>
              <a:gd name="connsiteX6" fmla="*/ 11254 w 2667717"/>
              <a:gd name="connsiteY6" fmla="*/ 1122218 h 6882939"/>
              <a:gd name="connsiteX0" fmla="*/ 11254 w 2667717"/>
              <a:gd name="connsiteY0" fmla="*/ 1113905 h 6874626"/>
              <a:gd name="connsiteX1" fmla="*/ 786088 w 2667717"/>
              <a:gd name="connsiteY1" fmla="*/ 10938 h 6874626"/>
              <a:gd name="connsiteX2" fmla="*/ 2648466 w 2667717"/>
              <a:gd name="connsiteY2" fmla="*/ 0 h 6874626"/>
              <a:gd name="connsiteX3" fmla="*/ 2667717 w 2667717"/>
              <a:gd name="connsiteY3" fmla="*/ 6865438 h 6874626"/>
              <a:gd name="connsiteX4" fmla="*/ 1171973 w 2667717"/>
              <a:gd name="connsiteY4" fmla="*/ 6874626 h 6874626"/>
              <a:gd name="connsiteX5" fmla="*/ 315 w 2667717"/>
              <a:gd name="connsiteY5" fmla="*/ 5731844 h 6874626"/>
              <a:gd name="connsiteX6" fmla="*/ 11254 w 2667717"/>
              <a:gd name="connsiteY6" fmla="*/ 1113905 h 6874626"/>
              <a:gd name="connsiteX0" fmla="*/ 20772 w 2667609"/>
              <a:gd name="connsiteY0" fmla="*/ 0 h 6906127"/>
              <a:gd name="connsiteX1" fmla="*/ 785980 w 2667609"/>
              <a:gd name="connsiteY1" fmla="*/ 42439 h 6906127"/>
              <a:gd name="connsiteX2" fmla="*/ 2648358 w 2667609"/>
              <a:gd name="connsiteY2" fmla="*/ 31501 h 6906127"/>
              <a:gd name="connsiteX3" fmla="*/ 2667609 w 2667609"/>
              <a:gd name="connsiteY3" fmla="*/ 6896939 h 6906127"/>
              <a:gd name="connsiteX4" fmla="*/ 1171865 w 2667609"/>
              <a:gd name="connsiteY4" fmla="*/ 6906127 h 6906127"/>
              <a:gd name="connsiteX5" fmla="*/ 207 w 2667609"/>
              <a:gd name="connsiteY5" fmla="*/ 5763345 h 6906127"/>
              <a:gd name="connsiteX6" fmla="*/ 20772 w 2667609"/>
              <a:gd name="connsiteY6" fmla="*/ 0 h 6906127"/>
              <a:gd name="connsiteX0" fmla="*/ 30344 w 2667556"/>
              <a:gd name="connsiteY0" fmla="*/ 0 h 6896502"/>
              <a:gd name="connsiteX1" fmla="*/ 785927 w 2667556"/>
              <a:gd name="connsiteY1" fmla="*/ 32814 h 6896502"/>
              <a:gd name="connsiteX2" fmla="*/ 2648305 w 2667556"/>
              <a:gd name="connsiteY2" fmla="*/ 21876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30344 w 2667556"/>
              <a:gd name="connsiteY0" fmla="*/ 5687 h 6902189"/>
              <a:gd name="connsiteX1" fmla="*/ 824428 w 2667556"/>
              <a:gd name="connsiteY1" fmla="*/ 0 h 6902189"/>
              <a:gd name="connsiteX2" fmla="*/ 2648305 w 2667556"/>
              <a:gd name="connsiteY2" fmla="*/ 27563 h 6902189"/>
              <a:gd name="connsiteX3" fmla="*/ 2667556 w 2667556"/>
              <a:gd name="connsiteY3" fmla="*/ 6893001 h 6902189"/>
              <a:gd name="connsiteX4" fmla="*/ 1171812 w 2667556"/>
              <a:gd name="connsiteY4" fmla="*/ 6902189 h 6902189"/>
              <a:gd name="connsiteX5" fmla="*/ 154 w 2667556"/>
              <a:gd name="connsiteY5" fmla="*/ 5759407 h 6902189"/>
              <a:gd name="connsiteX6" fmla="*/ 30344 w 2667556"/>
              <a:gd name="connsiteY6" fmla="*/ 5687 h 6902189"/>
              <a:gd name="connsiteX0" fmla="*/ 30344 w 2667556"/>
              <a:gd name="connsiteY0" fmla="*/ 5687 h 6902189"/>
              <a:gd name="connsiteX1" fmla="*/ 824428 w 2667556"/>
              <a:gd name="connsiteY1" fmla="*/ 0 h 6902189"/>
              <a:gd name="connsiteX2" fmla="*/ 2657930 w 2667556"/>
              <a:gd name="connsiteY2" fmla="*/ 1769736 h 6902189"/>
              <a:gd name="connsiteX3" fmla="*/ 2667556 w 2667556"/>
              <a:gd name="connsiteY3" fmla="*/ 6893001 h 6902189"/>
              <a:gd name="connsiteX4" fmla="*/ 1171812 w 2667556"/>
              <a:gd name="connsiteY4" fmla="*/ 6902189 h 6902189"/>
              <a:gd name="connsiteX5" fmla="*/ 154 w 2667556"/>
              <a:gd name="connsiteY5" fmla="*/ 5759407 h 6902189"/>
              <a:gd name="connsiteX6" fmla="*/ 30344 w 2667556"/>
              <a:gd name="connsiteY6" fmla="*/ 5687 h 6902189"/>
              <a:gd name="connsiteX0" fmla="*/ 30344 w 2667556"/>
              <a:gd name="connsiteY0" fmla="*/ 0 h 6896502"/>
              <a:gd name="connsiteX1" fmla="*/ 737801 w 2667556"/>
              <a:gd name="connsiteY1" fmla="*/ 13564 h 6896502"/>
              <a:gd name="connsiteX2" fmla="*/ 2657930 w 2667556"/>
              <a:gd name="connsiteY2" fmla="*/ 1764049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30344 w 2667556"/>
              <a:gd name="connsiteY0" fmla="*/ 0 h 6896502"/>
              <a:gd name="connsiteX1" fmla="*/ 737801 w 2667556"/>
              <a:gd name="connsiteY1" fmla="*/ 13564 h 6896502"/>
              <a:gd name="connsiteX2" fmla="*/ 2648305 w 2667556"/>
              <a:gd name="connsiteY2" fmla="*/ 1792924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1988 w 2639200"/>
              <a:gd name="connsiteY0" fmla="*/ 0 h 6896502"/>
              <a:gd name="connsiteX1" fmla="*/ 709445 w 2639200"/>
              <a:gd name="connsiteY1" fmla="*/ 13564 h 6896502"/>
              <a:gd name="connsiteX2" fmla="*/ 2619949 w 2639200"/>
              <a:gd name="connsiteY2" fmla="*/ 1792924 h 6896502"/>
              <a:gd name="connsiteX3" fmla="*/ 2639200 w 2639200"/>
              <a:gd name="connsiteY3" fmla="*/ 6887314 h 6896502"/>
              <a:gd name="connsiteX4" fmla="*/ 1143456 w 2639200"/>
              <a:gd name="connsiteY4" fmla="*/ 6896502 h 6896502"/>
              <a:gd name="connsiteX5" fmla="*/ 674 w 2639200"/>
              <a:gd name="connsiteY5" fmla="*/ 6879876 h 6896502"/>
              <a:gd name="connsiteX6" fmla="*/ 1988 w 2639200"/>
              <a:gd name="connsiteY6" fmla="*/ 0 h 6896502"/>
              <a:gd name="connsiteX0" fmla="*/ 1988 w 2639200"/>
              <a:gd name="connsiteY0" fmla="*/ 0 h 6887314"/>
              <a:gd name="connsiteX1" fmla="*/ 709445 w 2639200"/>
              <a:gd name="connsiteY1" fmla="*/ 13564 h 6887314"/>
              <a:gd name="connsiteX2" fmla="*/ 2619949 w 2639200"/>
              <a:gd name="connsiteY2" fmla="*/ 1792924 h 6887314"/>
              <a:gd name="connsiteX3" fmla="*/ 2639200 w 2639200"/>
              <a:gd name="connsiteY3" fmla="*/ 6887314 h 6887314"/>
              <a:gd name="connsiteX4" fmla="*/ 796947 w 2639200"/>
              <a:gd name="connsiteY4" fmla="*/ 6886877 h 6887314"/>
              <a:gd name="connsiteX5" fmla="*/ 674 w 2639200"/>
              <a:gd name="connsiteY5" fmla="*/ 6879876 h 6887314"/>
              <a:gd name="connsiteX6" fmla="*/ 1988 w 2639200"/>
              <a:gd name="connsiteY6" fmla="*/ 0 h 6887314"/>
              <a:gd name="connsiteX0" fmla="*/ 1988 w 2639200"/>
              <a:gd name="connsiteY0" fmla="*/ 0 h 6886877"/>
              <a:gd name="connsiteX1" fmla="*/ 709445 w 2639200"/>
              <a:gd name="connsiteY1" fmla="*/ 13564 h 6886877"/>
              <a:gd name="connsiteX2" fmla="*/ 2619949 w 2639200"/>
              <a:gd name="connsiteY2" fmla="*/ 1792924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39200"/>
              <a:gd name="connsiteY0" fmla="*/ 0 h 6886877"/>
              <a:gd name="connsiteX1" fmla="*/ 709445 w 2639200"/>
              <a:gd name="connsiteY1" fmla="*/ 13564 h 6886877"/>
              <a:gd name="connsiteX2" fmla="*/ 2600699 w 2639200"/>
              <a:gd name="connsiteY2" fmla="*/ 89253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39200"/>
              <a:gd name="connsiteY0" fmla="*/ 0 h 6886877"/>
              <a:gd name="connsiteX1" fmla="*/ 709445 w 2639200"/>
              <a:gd name="connsiteY1" fmla="*/ 13564 h 6886877"/>
              <a:gd name="connsiteX2" fmla="*/ 2600699 w 2639200"/>
              <a:gd name="connsiteY2" fmla="*/ 41127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48825"/>
              <a:gd name="connsiteY0" fmla="*/ 0 h 6886877"/>
              <a:gd name="connsiteX1" fmla="*/ 709445 w 2648825"/>
              <a:gd name="connsiteY1" fmla="*/ 13564 h 6886877"/>
              <a:gd name="connsiteX2" fmla="*/ 2600699 w 2648825"/>
              <a:gd name="connsiteY2" fmla="*/ 41127 h 6886877"/>
              <a:gd name="connsiteX3" fmla="*/ 2648825 w 2648825"/>
              <a:gd name="connsiteY3" fmla="*/ 5087389 h 6886877"/>
              <a:gd name="connsiteX4" fmla="*/ 796947 w 2648825"/>
              <a:gd name="connsiteY4" fmla="*/ 6886877 h 6886877"/>
              <a:gd name="connsiteX5" fmla="*/ 674 w 2648825"/>
              <a:gd name="connsiteY5" fmla="*/ 6879876 h 6886877"/>
              <a:gd name="connsiteX6" fmla="*/ 1988 w 2648825"/>
              <a:gd name="connsiteY6" fmla="*/ 0 h 6886877"/>
              <a:gd name="connsiteX0" fmla="*/ 1988 w 2648825"/>
              <a:gd name="connsiteY0" fmla="*/ 1189594 h 6873313"/>
              <a:gd name="connsiteX1" fmla="*/ 709445 w 2648825"/>
              <a:gd name="connsiteY1" fmla="*/ 0 h 6873313"/>
              <a:gd name="connsiteX2" fmla="*/ 2600699 w 2648825"/>
              <a:gd name="connsiteY2" fmla="*/ 27563 h 6873313"/>
              <a:gd name="connsiteX3" fmla="*/ 2648825 w 2648825"/>
              <a:gd name="connsiteY3" fmla="*/ 5073825 h 6873313"/>
              <a:gd name="connsiteX4" fmla="*/ 796947 w 2648825"/>
              <a:gd name="connsiteY4" fmla="*/ 6873313 h 6873313"/>
              <a:gd name="connsiteX5" fmla="*/ 674 w 2648825"/>
              <a:gd name="connsiteY5" fmla="*/ 6866312 h 6873313"/>
              <a:gd name="connsiteX6" fmla="*/ 1988 w 2648825"/>
              <a:gd name="connsiteY6" fmla="*/ 1189594 h 6873313"/>
              <a:gd name="connsiteX0" fmla="*/ 1988 w 2648825"/>
              <a:gd name="connsiteY0" fmla="*/ 1162031 h 6845750"/>
              <a:gd name="connsiteX1" fmla="*/ 1171458 w 2648825"/>
              <a:gd name="connsiteY1" fmla="*/ 1313 h 6845750"/>
              <a:gd name="connsiteX2" fmla="*/ 2600699 w 2648825"/>
              <a:gd name="connsiteY2" fmla="*/ 0 h 6845750"/>
              <a:gd name="connsiteX3" fmla="*/ 2648825 w 2648825"/>
              <a:gd name="connsiteY3" fmla="*/ 5046262 h 6845750"/>
              <a:gd name="connsiteX4" fmla="*/ 796947 w 2648825"/>
              <a:gd name="connsiteY4" fmla="*/ 6845750 h 6845750"/>
              <a:gd name="connsiteX5" fmla="*/ 674 w 2648825"/>
              <a:gd name="connsiteY5" fmla="*/ 6838749 h 6845750"/>
              <a:gd name="connsiteX6" fmla="*/ 1988 w 2648825"/>
              <a:gd name="connsiteY6" fmla="*/ 1162031 h 6845750"/>
              <a:gd name="connsiteX0" fmla="*/ 0 w 2646837"/>
              <a:gd name="connsiteY0" fmla="*/ 1162031 h 6845750"/>
              <a:gd name="connsiteX1" fmla="*/ 1169470 w 2646837"/>
              <a:gd name="connsiteY1" fmla="*/ 1313 h 6845750"/>
              <a:gd name="connsiteX2" fmla="*/ 2598711 w 2646837"/>
              <a:gd name="connsiteY2" fmla="*/ 0 h 6845750"/>
              <a:gd name="connsiteX3" fmla="*/ 2646837 w 2646837"/>
              <a:gd name="connsiteY3" fmla="*/ 5046262 h 6845750"/>
              <a:gd name="connsiteX4" fmla="*/ 794959 w 2646837"/>
              <a:gd name="connsiteY4" fmla="*/ 6845750 h 6845750"/>
              <a:gd name="connsiteX5" fmla="*/ 8311 w 2646837"/>
              <a:gd name="connsiteY5" fmla="*/ 6838749 h 6845750"/>
              <a:gd name="connsiteX6" fmla="*/ 0 w 2646837"/>
              <a:gd name="connsiteY6" fmla="*/ 1162031 h 6845750"/>
              <a:gd name="connsiteX0" fmla="*/ 0 w 2637211"/>
              <a:gd name="connsiteY0" fmla="*/ 1162031 h 6845750"/>
              <a:gd name="connsiteX1" fmla="*/ 1169470 w 2637211"/>
              <a:gd name="connsiteY1" fmla="*/ 1313 h 6845750"/>
              <a:gd name="connsiteX2" fmla="*/ 2598711 w 2637211"/>
              <a:gd name="connsiteY2" fmla="*/ 0 h 6845750"/>
              <a:gd name="connsiteX3" fmla="*/ 2637211 w 2637211"/>
              <a:gd name="connsiteY3" fmla="*/ 5017386 h 6845750"/>
              <a:gd name="connsiteX4" fmla="*/ 794959 w 2637211"/>
              <a:gd name="connsiteY4" fmla="*/ 6845750 h 6845750"/>
              <a:gd name="connsiteX5" fmla="*/ 8311 w 2637211"/>
              <a:gd name="connsiteY5" fmla="*/ 6838749 h 6845750"/>
              <a:gd name="connsiteX6" fmla="*/ 0 w 2637211"/>
              <a:gd name="connsiteY6" fmla="*/ 1162031 h 6845750"/>
              <a:gd name="connsiteX0" fmla="*/ 0 w 2656461"/>
              <a:gd name="connsiteY0" fmla="*/ 1162031 h 6845750"/>
              <a:gd name="connsiteX1" fmla="*/ 1169470 w 2656461"/>
              <a:gd name="connsiteY1" fmla="*/ 1313 h 6845750"/>
              <a:gd name="connsiteX2" fmla="*/ 2598711 w 2656461"/>
              <a:gd name="connsiteY2" fmla="*/ 0 h 6845750"/>
              <a:gd name="connsiteX3" fmla="*/ 2656461 w 2656461"/>
              <a:gd name="connsiteY3" fmla="*/ 5017386 h 6845750"/>
              <a:gd name="connsiteX4" fmla="*/ 794959 w 2656461"/>
              <a:gd name="connsiteY4" fmla="*/ 6845750 h 6845750"/>
              <a:gd name="connsiteX5" fmla="*/ 8311 w 2656461"/>
              <a:gd name="connsiteY5" fmla="*/ 6838749 h 6845750"/>
              <a:gd name="connsiteX6" fmla="*/ 0 w 2656461"/>
              <a:gd name="connsiteY6" fmla="*/ 1162031 h 6845750"/>
              <a:gd name="connsiteX0" fmla="*/ 0 w 2656461"/>
              <a:gd name="connsiteY0" fmla="*/ 1200533 h 6884252"/>
              <a:gd name="connsiteX1" fmla="*/ 1169470 w 2656461"/>
              <a:gd name="connsiteY1" fmla="*/ 39815 h 6884252"/>
              <a:gd name="connsiteX2" fmla="*/ 2627586 w 2656461"/>
              <a:gd name="connsiteY2" fmla="*/ 0 h 6884252"/>
              <a:gd name="connsiteX3" fmla="*/ 2656461 w 2656461"/>
              <a:gd name="connsiteY3" fmla="*/ 5055888 h 6884252"/>
              <a:gd name="connsiteX4" fmla="*/ 794959 w 2656461"/>
              <a:gd name="connsiteY4" fmla="*/ 6884252 h 6884252"/>
              <a:gd name="connsiteX5" fmla="*/ 8311 w 2656461"/>
              <a:gd name="connsiteY5" fmla="*/ 6877251 h 6884252"/>
              <a:gd name="connsiteX6" fmla="*/ 0 w 2656461"/>
              <a:gd name="connsiteY6" fmla="*/ 1200533 h 6884252"/>
              <a:gd name="connsiteX0" fmla="*/ 0 w 2656461"/>
              <a:gd name="connsiteY0" fmla="*/ 1171657 h 6855376"/>
              <a:gd name="connsiteX1" fmla="*/ 1169470 w 2656461"/>
              <a:gd name="connsiteY1" fmla="*/ 10939 h 6855376"/>
              <a:gd name="connsiteX2" fmla="*/ 2608336 w 2656461"/>
              <a:gd name="connsiteY2" fmla="*/ 0 h 6855376"/>
              <a:gd name="connsiteX3" fmla="*/ 2656461 w 2656461"/>
              <a:gd name="connsiteY3" fmla="*/ 5027012 h 6855376"/>
              <a:gd name="connsiteX4" fmla="*/ 794959 w 2656461"/>
              <a:gd name="connsiteY4" fmla="*/ 6855376 h 6855376"/>
              <a:gd name="connsiteX5" fmla="*/ 8311 w 2656461"/>
              <a:gd name="connsiteY5" fmla="*/ 6848375 h 6855376"/>
              <a:gd name="connsiteX6" fmla="*/ 0 w 2656461"/>
              <a:gd name="connsiteY6" fmla="*/ 1171657 h 6855376"/>
              <a:gd name="connsiteX0" fmla="*/ 0 w 2656461"/>
              <a:gd name="connsiteY0" fmla="*/ 1160718 h 6844437"/>
              <a:gd name="connsiteX1" fmla="*/ 1169470 w 2656461"/>
              <a:gd name="connsiteY1" fmla="*/ 0 h 6844437"/>
              <a:gd name="connsiteX2" fmla="*/ 2617962 w 2656461"/>
              <a:gd name="connsiteY2" fmla="*/ 8312 h 6844437"/>
              <a:gd name="connsiteX3" fmla="*/ 2656461 w 2656461"/>
              <a:gd name="connsiteY3" fmla="*/ 5016073 h 6844437"/>
              <a:gd name="connsiteX4" fmla="*/ 794959 w 2656461"/>
              <a:gd name="connsiteY4" fmla="*/ 6844437 h 6844437"/>
              <a:gd name="connsiteX5" fmla="*/ 8311 w 2656461"/>
              <a:gd name="connsiteY5" fmla="*/ 6837436 h 6844437"/>
              <a:gd name="connsiteX6" fmla="*/ 0 w 2656461"/>
              <a:gd name="connsiteY6" fmla="*/ 1160718 h 6844437"/>
              <a:gd name="connsiteX0" fmla="*/ 0 w 2646836"/>
              <a:gd name="connsiteY0" fmla="*/ 1160718 h 6844437"/>
              <a:gd name="connsiteX1" fmla="*/ 1169470 w 2646836"/>
              <a:gd name="connsiteY1" fmla="*/ 0 h 6844437"/>
              <a:gd name="connsiteX2" fmla="*/ 2617962 w 2646836"/>
              <a:gd name="connsiteY2" fmla="*/ 8312 h 6844437"/>
              <a:gd name="connsiteX3" fmla="*/ 2646836 w 2646836"/>
              <a:gd name="connsiteY3" fmla="*/ 5035323 h 6844437"/>
              <a:gd name="connsiteX4" fmla="*/ 794959 w 2646836"/>
              <a:gd name="connsiteY4" fmla="*/ 6844437 h 6844437"/>
              <a:gd name="connsiteX5" fmla="*/ 8311 w 2646836"/>
              <a:gd name="connsiteY5" fmla="*/ 6837436 h 6844437"/>
              <a:gd name="connsiteX6" fmla="*/ 0 w 2646836"/>
              <a:gd name="connsiteY6" fmla="*/ 1160718 h 6844437"/>
              <a:gd name="connsiteX0" fmla="*/ 0 w 2646836"/>
              <a:gd name="connsiteY0" fmla="*/ 1160718 h 6844437"/>
              <a:gd name="connsiteX1" fmla="*/ 1169470 w 2646836"/>
              <a:gd name="connsiteY1" fmla="*/ 0 h 6844437"/>
              <a:gd name="connsiteX2" fmla="*/ 2617962 w 2646836"/>
              <a:gd name="connsiteY2" fmla="*/ 8312 h 6844437"/>
              <a:gd name="connsiteX3" fmla="*/ 2646836 w 2646836"/>
              <a:gd name="connsiteY3" fmla="*/ 5035323 h 6844437"/>
              <a:gd name="connsiteX4" fmla="*/ 794959 w 2646836"/>
              <a:gd name="connsiteY4" fmla="*/ 6844437 h 6844437"/>
              <a:gd name="connsiteX5" fmla="*/ 8311 w 2646836"/>
              <a:gd name="connsiteY5" fmla="*/ 6837436 h 6844437"/>
              <a:gd name="connsiteX6" fmla="*/ 0 w 2646836"/>
              <a:gd name="connsiteY6" fmla="*/ 1160718 h 6844437"/>
              <a:gd name="connsiteX0" fmla="*/ 0 w 2685337"/>
              <a:gd name="connsiteY0" fmla="*/ 1160718 h 6844437"/>
              <a:gd name="connsiteX1" fmla="*/ 1169470 w 2685337"/>
              <a:gd name="connsiteY1" fmla="*/ 0 h 6844437"/>
              <a:gd name="connsiteX2" fmla="*/ 2617962 w 2685337"/>
              <a:gd name="connsiteY2" fmla="*/ 8312 h 6844437"/>
              <a:gd name="connsiteX3" fmla="*/ 2685337 w 2685337"/>
              <a:gd name="connsiteY3" fmla="*/ 5054573 h 6844437"/>
              <a:gd name="connsiteX4" fmla="*/ 794959 w 2685337"/>
              <a:gd name="connsiteY4" fmla="*/ 6844437 h 6844437"/>
              <a:gd name="connsiteX5" fmla="*/ 8311 w 2685337"/>
              <a:gd name="connsiteY5" fmla="*/ 6837436 h 6844437"/>
              <a:gd name="connsiteX6" fmla="*/ 0 w 2685337"/>
              <a:gd name="connsiteY6" fmla="*/ 1160718 h 6844437"/>
              <a:gd name="connsiteX0" fmla="*/ 0 w 2637211"/>
              <a:gd name="connsiteY0" fmla="*/ 1160718 h 6844437"/>
              <a:gd name="connsiteX1" fmla="*/ 1169470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60718 h 6844437"/>
              <a:gd name="connsiteX0" fmla="*/ 0 w 2637211"/>
              <a:gd name="connsiteY0" fmla="*/ 1160718 h 6844437"/>
              <a:gd name="connsiteX1" fmla="*/ 1207971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60718 h 6844437"/>
              <a:gd name="connsiteX0" fmla="*/ 0 w 2637211"/>
              <a:gd name="connsiteY0" fmla="*/ 1122217 h 6844437"/>
              <a:gd name="connsiteX1" fmla="*/ 1207971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22217 h 6844437"/>
              <a:gd name="connsiteX0" fmla="*/ 0 w 2637211"/>
              <a:gd name="connsiteY0" fmla="*/ 1122217 h 6844437"/>
              <a:gd name="connsiteX1" fmla="*/ 1198346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22217 h 6844437"/>
              <a:gd name="connsiteX0" fmla="*/ 0 w 2637211"/>
              <a:gd name="connsiteY0" fmla="*/ 1152406 h 6874626"/>
              <a:gd name="connsiteX1" fmla="*/ 1198346 w 2637211"/>
              <a:gd name="connsiteY1" fmla="*/ 30189 h 6874626"/>
              <a:gd name="connsiteX2" fmla="*/ 2627587 w 2637211"/>
              <a:gd name="connsiteY2" fmla="*/ 0 h 6874626"/>
              <a:gd name="connsiteX3" fmla="*/ 2637211 w 2637211"/>
              <a:gd name="connsiteY3" fmla="*/ 5123263 h 6874626"/>
              <a:gd name="connsiteX4" fmla="*/ 794959 w 2637211"/>
              <a:gd name="connsiteY4" fmla="*/ 6874626 h 6874626"/>
              <a:gd name="connsiteX5" fmla="*/ 8311 w 2637211"/>
              <a:gd name="connsiteY5" fmla="*/ 6867625 h 6874626"/>
              <a:gd name="connsiteX6" fmla="*/ 0 w 2637211"/>
              <a:gd name="connsiteY6" fmla="*/ 1152406 h 6874626"/>
              <a:gd name="connsiteX0" fmla="*/ 0 w 2637211"/>
              <a:gd name="connsiteY0" fmla="*/ 1142781 h 6865001"/>
              <a:gd name="connsiteX1" fmla="*/ 1198346 w 2637211"/>
              <a:gd name="connsiteY1" fmla="*/ 20564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42781 h 6865001"/>
              <a:gd name="connsiteX0" fmla="*/ 0 w 2637211"/>
              <a:gd name="connsiteY0" fmla="*/ 1142781 h 6865001"/>
              <a:gd name="connsiteX1" fmla="*/ 1198347 w 2637211"/>
              <a:gd name="connsiteY1" fmla="*/ 7117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42781 h 6865001"/>
              <a:gd name="connsiteX0" fmla="*/ 0 w 2637211"/>
              <a:gd name="connsiteY0" fmla="*/ 1129334 h 6865001"/>
              <a:gd name="connsiteX1" fmla="*/ 1198347 w 2637211"/>
              <a:gd name="connsiteY1" fmla="*/ 7117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205071 w 2637211"/>
              <a:gd name="connsiteY1" fmla="*/ 393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153968 w 2637211"/>
              <a:gd name="connsiteY1" fmla="*/ 2218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45368 h 6881035"/>
              <a:gd name="connsiteX1" fmla="*/ 1250702 w 2637211"/>
              <a:gd name="connsiteY1" fmla="*/ 0 h 6881035"/>
              <a:gd name="connsiteX2" fmla="*/ 2627587 w 2637211"/>
              <a:gd name="connsiteY2" fmla="*/ 16034 h 6881035"/>
              <a:gd name="connsiteX3" fmla="*/ 2637211 w 2637211"/>
              <a:gd name="connsiteY3" fmla="*/ 5129672 h 6881035"/>
              <a:gd name="connsiteX4" fmla="*/ 794959 w 2637211"/>
              <a:gd name="connsiteY4" fmla="*/ 6881035 h 6881035"/>
              <a:gd name="connsiteX5" fmla="*/ 8311 w 2637211"/>
              <a:gd name="connsiteY5" fmla="*/ 6874034 h 6881035"/>
              <a:gd name="connsiteX6" fmla="*/ 0 w 2637211"/>
              <a:gd name="connsiteY6" fmla="*/ 1145368 h 6881035"/>
              <a:gd name="connsiteX0" fmla="*/ 0 w 2637211"/>
              <a:gd name="connsiteY0" fmla="*/ 1129334 h 6865001"/>
              <a:gd name="connsiteX1" fmla="*/ 1159445 w 2637211"/>
              <a:gd name="connsiteY1" fmla="*/ 5868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155796 w 2637211"/>
              <a:gd name="connsiteY1" fmla="*/ 392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135917 w 2628941"/>
              <a:gd name="connsiteY0" fmla="*/ 1182264 h 6865001"/>
              <a:gd name="connsiteX1" fmla="*/ 1147526 w 2628941"/>
              <a:gd name="connsiteY1" fmla="*/ 392 h 6865001"/>
              <a:gd name="connsiteX2" fmla="*/ 2619317 w 2628941"/>
              <a:gd name="connsiteY2" fmla="*/ 0 h 6865001"/>
              <a:gd name="connsiteX3" fmla="*/ 2628941 w 2628941"/>
              <a:gd name="connsiteY3" fmla="*/ 5113638 h 6865001"/>
              <a:gd name="connsiteX4" fmla="*/ 786689 w 2628941"/>
              <a:gd name="connsiteY4" fmla="*/ 6865001 h 6865001"/>
              <a:gd name="connsiteX5" fmla="*/ 41 w 2628941"/>
              <a:gd name="connsiteY5" fmla="*/ 6858000 h 6865001"/>
              <a:gd name="connsiteX6" fmla="*/ 135917 w 2628941"/>
              <a:gd name="connsiteY6" fmla="*/ 1182264 h 6865001"/>
              <a:gd name="connsiteX0" fmla="*/ 70244 w 2628974"/>
              <a:gd name="connsiteY0" fmla="*/ 1114733 h 6865001"/>
              <a:gd name="connsiteX1" fmla="*/ 1147559 w 2628974"/>
              <a:gd name="connsiteY1" fmla="*/ 392 h 6865001"/>
              <a:gd name="connsiteX2" fmla="*/ 2619350 w 2628974"/>
              <a:gd name="connsiteY2" fmla="*/ 0 h 6865001"/>
              <a:gd name="connsiteX3" fmla="*/ 2628974 w 2628974"/>
              <a:gd name="connsiteY3" fmla="*/ 5113638 h 6865001"/>
              <a:gd name="connsiteX4" fmla="*/ 786722 w 2628974"/>
              <a:gd name="connsiteY4" fmla="*/ 6865001 h 6865001"/>
              <a:gd name="connsiteX5" fmla="*/ 74 w 2628974"/>
              <a:gd name="connsiteY5" fmla="*/ 6858000 h 6865001"/>
              <a:gd name="connsiteX6" fmla="*/ 70244 w 2628974"/>
              <a:gd name="connsiteY6" fmla="*/ 1114733 h 6865001"/>
              <a:gd name="connsiteX0" fmla="*/ 0 w 2649987"/>
              <a:gd name="connsiteY0" fmla="*/ 1164012 h 6865001"/>
              <a:gd name="connsiteX1" fmla="*/ 1168572 w 2649987"/>
              <a:gd name="connsiteY1" fmla="*/ 392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0 w 2649987"/>
              <a:gd name="connsiteY0" fmla="*/ 1164012 h 6865001"/>
              <a:gd name="connsiteX1" fmla="*/ 1221502 w 2649987"/>
              <a:gd name="connsiteY1" fmla="*/ 20468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0 w 2649987"/>
              <a:gd name="connsiteY0" fmla="*/ 1164012 h 6865001"/>
              <a:gd name="connsiteX1" fmla="*/ 1168574 w 2649987"/>
              <a:gd name="connsiteY1" fmla="*/ 392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1531 w 2651518"/>
              <a:gd name="connsiteY0" fmla="*/ 1164012 h 6865001"/>
              <a:gd name="connsiteX1" fmla="*/ 1170105 w 2651518"/>
              <a:gd name="connsiteY1" fmla="*/ 392 h 6865001"/>
              <a:gd name="connsiteX2" fmla="*/ 2641894 w 2651518"/>
              <a:gd name="connsiteY2" fmla="*/ 0 h 6865001"/>
              <a:gd name="connsiteX3" fmla="*/ 2651518 w 2651518"/>
              <a:gd name="connsiteY3" fmla="*/ 5113638 h 6865001"/>
              <a:gd name="connsiteX4" fmla="*/ 809266 w 2651518"/>
              <a:gd name="connsiteY4" fmla="*/ 6865001 h 6865001"/>
              <a:gd name="connsiteX5" fmla="*/ 716 w 2651518"/>
              <a:gd name="connsiteY5" fmla="*/ 6859826 h 6865001"/>
              <a:gd name="connsiteX6" fmla="*/ 1531 w 2651518"/>
              <a:gd name="connsiteY6" fmla="*/ 1164012 h 6865001"/>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785539 w 2651518"/>
              <a:gd name="connsiteY4" fmla="*/ 6808421 h 6859826"/>
              <a:gd name="connsiteX5" fmla="*/ 716 w 2651518"/>
              <a:gd name="connsiteY5" fmla="*/ 6859826 h 6859826"/>
              <a:gd name="connsiteX6" fmla="*/ 1531 w 2651518"/>
              <a:gd name="connsiteY6" fmla="*/ 1164012 h 6859826"/>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670554 w 2651518"/>
              <a:gd name="connsiteY4" fmla="*/ 6744541 h 6859826"/>
              <a:gd name="connsiteX5" fmla="*/ 716 w 2651518"/>
              <a:gd name="connsiteY5" fmla="*/ 6859826 h 6859826"/>
              <a:gd name="connsiteX6" fmla="*/ 1531 w 2651518"/>
              <a:gd name="connsiteY6" fmla="*/ 1164012 h 6859826"/>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769112 w 2651518"/>
              <a:gd name="connsiteY4" fmla="*/ 6857700 h 6859826"/>
              <a:gd name="connsiteX5" fmla="*/ 716 w 2651518"/>
              <a:gd name="connsiteY5" fmla="*/ 6859826 h 6859826"/>
              <a:gd name="connsiteX6" fmla="*/ 1531 w 2651518"/>
              <a:gd name="connsiteY6" fmla="*/ 1164012 h 6859826"/>
              <a:gd name="connsiteX0" fmla="*/ 1531 w 2641975"/>
              <a:gd name="connsiteY0" fmla="*/ 1164012 h 6859826"/>
              <a:gd name="connsiteX1" fmla="*/ 1170105 w 2641975"/>
              <a:gd name="connsiteY1" fmla="*/ 392 h 6859826"/>
              <a:gd name="connsiteX2" fmla="*/ 2641894 w 2641975"/>
              <a:gd name="connsiteY2" fmla="*/ 0 h 6859826"/>
              <a:gd name="connsiteX3" fmla="*/ 2565736 w 2641975"/>
              <a:gd name="connsiteY3" fmla="*/ 5033332 h 6859826"/>
              <a:gd name="connsiteX4" fmla="*/ 769112 w 2641975"/>
              <a:gd name="connsiteY4" fmla="*/ 6857700 h 6859826"/>
              <a:gd name="connsiteX5" fmla="*/ 716 w 2641975"/>
              <a:gd name="connsiteY5" fmla="*/ 6859826 h 6859826"/>
              <a:gd name="connsiteX6" fmla="*/ 1531 w 2641975"/>
              <a:gd name="connsiteY6" fmla="*/ 1164012 h 6859826"/>
              <a:gd name="connsiteX0" fmla="*/ 1531 w 2642134"/>
              <a:gd name="connsiteY0" fmla="*/ 1164012 h 6859826"/>
              <a:gd name="connsiteX1" fmla="*/ 1170105 w 2642134"/>
              <a:gd name="connsiteY1" fmla="*/ 392 h 6859826"/>
              <a:gd name="connsiteX2" fmla="*/ 2641894 w 2642134"/>
              <a:gd name="connsiteY2" fmla="*/ 0 h 6859826"/>
              <a:gd name="connsiteX3" fmla="*/ 2627791 w 2642134"/>
              <a:gd name="connsiteY3" fmla="*/ 5073485 h 6859826"/>
              <a:gd name="connsiteX4" fmla="*/ 769112 w 2642134"/>
              <a:gd name="connsiteY4" fmla="*/ 6857700 h 6859826"/>
              <a:gd name="connsiteX5" fmla="*/ 716 w 2642134"/>
              <a:gd name="connsiteY5" fmla="*/ 6859826 h 6859826"/>
              <a:gd name="connsiteX6" fmla="*/ 1531 w 2642134"/>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5073485 h 6859826"/>
              <a:gd name="connsiteX4" fmla="*/ 769112 w 2631212"/>
              <a:gd name="connsiteY4" fmla="*/ 6857700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769112 w 2631212"/>
              <a:gd name="connsiteY4" fmla="*/ 6857700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374829 w 2631212"/>
              <a:gd name="connsiteY4" fmla="*/ 6832533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164012 h 6859826"/>
              <a:gd name="connsiteX0" fmla="*/ 1531 w 2631212"/>
              <a:gd name="connsiteY0" fmla="*/ 1164012 h 6859826"/>
              <a:gd name="connsiteX1" fmla="*/ 1606333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164012 h 6859826"/>
              <a:gd name="connsiteX0" fmla="*/ 1531 w 2631212"/>
              <a:gd name="connsiteY0" fmla="*/ 1612823 h 6859826"/>
              <a:gd name="connsiteX1" fmla="*/ 1606333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279164 w 2631212"/>
              <a:gd name="connsiteY1" fmla="*/ 392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0529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8918 w 2631212"/>
              <a:gd name="connsiteY1" fmla="*/ 391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8918 w 2631212"/>
              <a:gd name="connsiteY1" fmla="*/ 8780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06335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3000 h 6860003"/>
              <a:gd name="connsiteX1" fmla="*/ 1612685 w 2631212"/>
              <a:gd name="connsiteY1" fmla="*/ 0 h 6860003"/>
              <a:gd name="connsiteX2" fmla="*/ 2630843 w 2631212"/>
              <a:gd name="connsiteY2" fmla="*/ 177 h 6860003"/>
              <a:gd name="connsiteX3" fmla="*/ 2627791 w 2631212"/>
              <a:gd name="connsiteY3" fmla="*/ 4348014 h 6860003"/>
              <a:gd name="connsiteX4" fmla="*/ 716 w 2631212"/>
              <a:gd name="connsiteY4" fmla="*/ 6860003 h 6860003"/>
              <a:gd name="connsiteX5" fmla="*/ 1531 w 2631212"/>
              <a:gd name="connsiteY5" fmla="*/ 1613000 h 686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1212" h="6860003">
                <a:moveTo>
                  <a:pt x="1531" y="1613000"/>
                </a:moveTo>
                <a:lnTo>
                  <a:pt x="1612685" y="0"/>
                </a:lnTo>
                <a:lnTo>
                  <a:pt x="2630843" y="177"/>
                </a:lnTo>
                <a:cubicBezTo>
                  <a:pt x="2634052" y="2285448"/>
                  <a:pt x="2614956" y="2081993"/>
                  <a:pt x="2627791" y="4348014"/>
                </a:cubicBezTo>
                <a:lnTo>
                  <a:pt x="716" y="6860003"/>
                </a:lnTo>
                <a:cubicBezTo>
                  <a:pt x="-2055" y="4945305"/>
                  <a:pt x="4302" y="3527698"/>
                  <a:pt x="1531" y="1613000"/>
                </a:cubicBez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lgn="ctr">
              <a:buFontTx/>
              <a:buNone/>
              <a:defRPr sz="800">
                <a:solidFill>
                  <a:schemeClr val="bg1"/>
                </a:solidFill>
              </a:defRPr>
            </a:lvl1pPr>
          </a:lstStyle>
          <a:p>
            <a:r>
              <a:rPr lang="en-US"/>
              <a:t>Click icon to add picture</a:t>
            </a:r>
          </a:p>
        </p:txBody>
      </p:sp>
      <p:sp>
        <p:nvSpPr>
          <p:cNvPr id="16" name="Rectangle 11">
            <a:extLst>
              <a:ext uri="{FF2B5EF4-FFF2-40B4-BE49-F238E27FC236}">
                <a16:creationId xmlns:a16="http://schemas.microsoft.com/office/drawing/2014/main" id="{A54B65CF-3E9B-491C-AACA-BBC7F5C4AA6C}"/>
              </a:ext>
            </a:extLst>
          </p:cNvPr>
          <p:cNvSpPr/>
          <p:nvPr userDrawn="1"/>
        </p:nvSpPr>
        <p:spPr>
          <a:xfrm rot="16200000">
            <a:off x="51868" y="4278656"/>
            <a:ext cx="2527477" cy="2631212"/>
          </a:xfrm>
          <a:custGeom>
            <a:avLst/>
            <a:gdLst>
              <a:gd name="connsiteX0" fmla="*/ 0 w 1787236"/>
              <a:gd name="connsiteY0" fmla="*/ 0 h 1860589"/>
              <a:gd name="connsiteX1" fmla="*/ 1787236 w 1787236"/>
              <a:gd name="connsiteY1" fmla="*/ 0 h 1860589"/>
              <a:gd name="connsiteX2" fmla="*/ 1787236 w 1787236"/>
              <a:gd name="connsiteY2" fmla="*/ 1860589 h 1860589"/>
              <a:gd name="connsiteX3" fmla="*/ 0 w 1787236"/>
              <a:gd name="connsiteY3" fmla="*/ 1860589 h 1860589"/>
              <a:gd name="connsiteX4" fmla="*/ 0 w 1787236"/>
              <a:gd name="connsiteY4" fmla="*/ 0 h 1860589"/>
              <a:gd name="connsiteX0" fmla="*/ 0 w 1787236"/>
              <a:gd name="connsiteY0" fmla="*/ 0 h 1860589"/>
              <a:gd name="connsiteX1" fmla="*/ 1787236 w 1787236"/>
              <a:gd name="connsiteY1" fmla="*/ 1860589 h 1860589"/>
              <a:gd name="connsiteX2" fmla="*/ 0 w 1787236"/>
              <a:gd name="connsiteY2" fmla="*/ 1860589 h 1860589"/>
              <a:gd name="connsiteX3" fmla="*/ 0 w 1787236"/>
              <a:gd name="connsiteY3" fmla="*/ 0 h 1860589"/>
            </a:gdLst>
            <a:ahLst/>
            <a:cxnLst>
              <a:cxn ang="0">
                <a:pos x="connsiteX0" y="connsiteY0"/>
              </a:cxn>
              <a:cxn ang="0">
                <a:pos x="connsiteX1" y="connsiteY1"/>
              </a:cxn>
              <a:cxn ang="0">
                <a:pos x="connsiteX2" y="connsiteY2"/>
              </a:cxn>
              <a:cxn ang="0">
                <a:pos x="connsiteX3" y="connsiteY3"/>
              </a:cxn>
            </a:cxnLst>
            <a:rect l="l" t="t" r="r" b="b"/>
            <a:pathLst>
              <a:path w="1787236" h="1860589">
                <a:moveTo>
                  <a:pt x="0" y="0"/>
                </a:moveTo>
                <a:lnTo>
                  <a:pt x="1787236" y="1860589"/>
                </a:lnTo>
                <a:lnTo>
                  <a:pt x="0" y="186058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7">
            <a:extLst>
              <a:ext uri="{FF2B5EF4-FFF2-40B4-BE49-F238E27FC236}">
                <a16:creationId xmlns:a16="http://schemas.microsoft.com/office/drawing/2014/main" id="{C3674737-51EF-4D01-A3DB-81C050646B76}"/>
              </a:ext>
            </a:extLst>
          </p:cNvPr>
          <p:cNvSpPr/>
          <p:nvPr userDrawn="1"/>
        </p:nvSpPr>
        <p:spPr>
          <a:xfrm rot="5400000">
            <a:off x="594" y="-594"/>
            <a:ext cx="1612863" cy="1614051"/>
          </a:xfrm>
          <a:custGeom>
            <a:avLst/>
            <a:gdLst>
              <a:gd name="connsiteX0" fmla="*/ 0 w 1170432"/>
              <a:gd name="connsiteY0" fmla="*/ 0 h 1171294"/>
              <a:gd name="connsiteX1" fmla="*/ 1170432 w 1170432"/>
              <a:gd name="connsiteY1" fmla="*/ 0 h 1171294"/>
              <a:gd name="connsiteX2" fmla="*/ 1170432 w 1170432"/>
              <a:gd name="connsiteY2" fmla="*/ 1171294 h 1171294"/>
              <a:gd name="connsiteX3" fmla="*/ 0 w 1170432"/>
              <a:gd name="connsiteY3" fmla="*/ 1171294 h 1171294"/>
              <a:gd name="connsiteX4" fmla="*/ 0 w 1170432"/>
              <a:gd name="connsiteY4" fmla="*/ 0 h 1171294"/>
              <a:gd name="connsiteX0" fmla="*/ 0 w 1170432"/>
              <a:gd name="connsiteY0" fmla="*/ 0 h 1171294"/>
              <a:gd name="connsiteX1" fmla="*/ 1170432 w 1170432"/>
              <a:gd name="connsiteY1" fmla="*/ 1171294 h 1171294"/>
              <a:gd name="connsiteX2" fmla="*/ 0 w 1170432"/>
              <a:gd name="connsiteY2" fmla="*/ 1171294 h 1171294"/>
              <a:gd name="connsiteX3" fmla="*/ 0 w 1170432"/>
              <a:gd name="connsiteY3" fmla="*/ 0 h 1171294"/>
            </a:gdLst>
            <a:ahLst/>
            <a:cxnLst>
              <a:cxn ang="0">
                <a:pos x="connsiteX0" y="connsiteY0"/>
              </a:cxn>
              <a:cxn ang="0">
                <a:pos x="connsiteX1" y="connsiteY1"/>
              </a:cxn>
              <a:cxn ang="0">
                <a:pos x="connsiteX2" y="connsiteY2"/>
              </a:cxn>
              <a:cxn ang="0">
                <a:pos x="connsiteX3" y="connsiteY3"/>
              </a:cxn>
            </a:cxnLst>
            <a:rect l="l" t="t" r="r" b="b"/>
            <a:pathLst>
              <a:path w="1170432" h="1171294">
                <a:moveTo>
                  <a:pt x="0" y="0"/>
                </a:moveTo>
                <a:lnTo>
                  <a:pt x="1170432" y="1171294"/>
                </a:lnTo>
                <a:lnTo>
                  <a:pt x="0" y="1171294"/>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2DCCA95-EC6D-4994-A42E-183C218EF9B8}"/>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10" name="Picture 13">
            <a:extLst>
              <a:ext uri="{FF2B5EF4-FFF2-40B4-BE49-F238E27FC236}">
                <a16:creationId xmlns:a16="http://schemas.microsoft.com/office/drawing/2014/main" id="{D96A5B5B-93ED-4C69-968C-5C309B3D745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4868809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d_Sidebar Photo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3228478" y="283464"/>
            <a:ext cx="8084601" cy="1124712"/>
          </a:xfrm>
        </p:spPr>
        <p:txBody>
          <a:bodyPr lIns="0" tIns="0" rIns="0" bIns="0"/>
          <a:lstStyle/>
          <a:p>
            <a:r>
              <a:rPr lang="en-US"/>
              <a:t>Click to edit title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3228478" y="1517904"/>
            <a:ext cx="8084601" cy="4288536"/>
          </a:xfrm>
        </p:spPr>
        <p:txBody>
          <a:body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3079" y="6085840"/>
            <a:ext cx="510358" cy="508533"/>
          </a:xfrm>
        </p:spPr>
        <p:txBody>
          <a:bodyPr lIns="0" tIns="0" rIns="0" bIns="0" anchor="b"/>
          <a:lstStyle/>
          <a:p>
            <a:fld id="{CD6D25CF-0D6E-4844-B79B-06FF722D38A1}" type="slidenum">
              <a:rPr lang="en-US" smtClean="0"/>
              <a:t>‹#›</a:t>
            </a:fld>
            <a:endParaRPr lang="en-US"/>
          </a:p>
        </p:txBody>
      </p:sp>
      <p:sp>
        <p:nvSpPr>
          <p:cNvPr id="20" name="Picture Placeholder 3" descr="Several individuals document a process using post-it notes and large sheets of paper taped to a wall.">
            <a:extLst>
              <a:ext uri="{FF2B5EF4-FFF2-40B4-BE49-F238E27FC236}">
                <a16:creationId xmlns:a16="http://schemas.microsoft.com/office/drawing/2014/main" id="{9E8FB0E7-E9A9-4D9B-96B9-220167C50CA6}"/>
              </a:ext>
            </a:extLst>
          </p:cNvPr>
          <p:cNvSpPr>
            <a:spLocks noGrp="1"/>
          </p:cNvSpPr>
          <p:nvPr>
            <p:ph type="pic" sz="quarter" idx="14"/>
          </p:nvPr>
        </p:nvSpPr>
        <p:spPr>
          <a:xfrm>
            <a:off x="-1609" y="-178"/>
            <a:ext cx="2631213" cy="6860003"/>
          </a:xfrm>
          <a:custGeom>
            <a:avLst/>
            <a:gdLst>
              <a:gd name="connsiteX0" fmla="*/ 0 w 2628900"/>
              <a:gd name="connsiteY0" fmla="*/ 0 h 6858000"/>
              <a:gd name="connsiteX1" fmla="*/ 2628900 w 2628900"/>
              <a:gd name="connsiteY1" fmla="*/ 0 h 6858000"/>
              <a:gd name="connsiteX2" fmla="*/ 2628900 w 2628900"/>
              <a:gd name="connsiteY2" fmla="*/ 6858000 h 6858000"/>
              <a:gd name="connsiteX3" fmla="*/ 0 w 2628900"/>
              <a:gd name="connsiteY3" fmla="*/ 6858000 h 6858000"/>
              <a:gd name="connsiteX4" fmla="*/ 0 w 2628900"/>
              <a:gd name="connsiteY4" fmla="*/ 0 h 6858000"/>
              <a:gd name="connsiteX0" fmla="*/ 0 w 2628900"/>
              <a:gd name="connsiteY0" fmla="*/ 0 h 6858000"/>
              <a:gd name="connsiteX1" fmla="*/ 2628900 w 2628900"/>
              <a:gd name="connsiteY1" fmla="*/ 0 h 6858000"/>
              <a:gd name="connsiteX2" fmla="*/ 2628900 w 2628900"/>
              <a:gd name="connsiteY2" fmla="*/ 5104014 h 6858000"/>
              <a:gd name="connsiteX3" fmla="*/ 0 w 2628900"/>
              <a:gd name="connsiteY3" fmla="*/ 6858000 h 6858000"/>
              <a:gd name="connsiteX4" fmla="*/ 0 w 2628900"/>
              <a:gd name="connsiteY4" fmla="*/ 0 h 6858000"/>
              <a:gd name="connsiteX0" fmla="*/ 0 w 2628900"/>
              <a:gd name="connsiteY0" fmla="*/ 0 h 6858000"/>
              <a:gd name="connsiteX1" fmla="*/ 2628900 w 2628900"/>
              <a:gd name="connsiteY1" fmla="*/ 0 h 6858000"/>
              <a:gd name="connsiteX2" fmla="*/ 2628900 w 2628900"/>
              <a:gd name="connsiteY2" fmla="*/ 5104014 h 6858000"/>
              <a:gd name="connsiteX3" fmla="*/ 698269 w 2628900"/>
              <a:gd name="connsiteY3" fmla="*/ 6392487 h 6858000"/>
              <a:gd name="connsiteX4" fmla="*/ 0 w 2628900"/>
              <a:gd name="connsiteY4" fmla="*/ 6858000 h 6858000"/>
              <a:gd name="connsiteX5" fmla="*/ 0 w 2628900"/>
              <a:gd name="connsiteY5" fmla="*/ 0 h 6858000"/>
              <a:gd name="connsiteX0" fmla="*/ 0 w 2628900"/>
              <a:gd name="connsiteY0" fmla="*/ 0 h 6874626"/>
              <a:gd name="connsiteX1" fmla="*/ 2628900 w 2628900"/>
              <a:gd name="connsiteY1" fmla="*/ 0 h 6874626"/>
              <a:gd name="connsiteX2" fmla="*/ 2628900 w 2628900"/>
              <a:gd name="connsiteY2" fmla="*/ 5104014 h 6874626"/>
              <a:gd name="connsiteX3" fmla="*/ 748145 w 2628900"/>
              <a:gd name="connsiteY3" fmla="*/ 6874626 h 6874626"/>
              <a:gd name="connsiteX4" fmla="*/ 0 w 2628900"/>
              <a:gd name="connsiteY4" fmla="*/ 6858000 h 6874626"/>
              <a:gd name="connsiteX5" fmla="*/ 0 w 2628900"/>
              <a:gd name="connsiteY5" fmla="*/ 0 h 6874626"/>
              <a:gd name="connsiteX0" fmla="*/ 0 w 2637212"/>
              <a:gd name="connsiteY0" fmla="*/ 1113905 h 6874626"/>
              <a:gd name="connsiteX1" fmla="*/ 2637212 w 2637212"/>
              <a:gd name="connsiteY1" fmla="*/ 0 h 6874626"/>
              <a:gd name="connsiteX2" fmla="*/ 2637212 w 2637212"/>
              <a:gd name="connsiteY2" fmla="*/ 5104014 h 6874626"/>
              <a:gd name="connsiteX3" fmla="*/ 756457 w 2637212"/>
              <a:gd name="connsiteY3" fmla="*/ 6874626 h 6874626"/>
              <a:gd name="connsiteX4" fmla="*/ 8312 w 2637212"/>
              <a:gd name="connsiteY4" fmla="*/ 6858000 h 6874626"/>
              <a:gd name="connsiteX5" fmla="*/ 0 w 2637212"/>
              <a:gd name="connsiteY5" fmla="*/ 1113905 h 6874626"/>
              <a:gd name="connsiteX0" fmla="*/ 0 w 2637212"/>
              <a:gd name="connsiteY0" fmla="*/ 1113905 h 6874626"/>
              <a:gd name="connsiteX1" fmla="*/ 1695796 w 2637212"/>
              <a:gd name="connsiteY1" fmla="*/ 382385 h 6874626"/>
              <a:gd name="connsiteX2" fmla="*/ 2637212 w 2637212"/>
              <a:gd name="connsiteY2" fmla="*/ 0 h 6874626"/>
              <a:gd name="connsiteX3" fmla="*/ 2637212 w 2637212"/>
              <a:gd name="connsiteY3" fmla="*/ 5104014 h 6874626"/>
              <a:gd name="connsiteX4" fmla="*/ 756457 w 2637212"/>
              <a:gd name="connsiteY4" fmla="*/ 6874626 h 6874626"/>
              <a:gd name="connsiteX5" fmla="*/ 8312 w 2637212"/>
              <a:gd name="connsiteY5" fmla="*/ 6858000 h 6874626"/>
              <a:gd name="connsiteX6" fmla="*/ 0 w 2637212"/>
              <a:gd name="connsiteY6" fmla="*/ 1113905 h 6874626"/>
              <a:gd name="connsiteX0" fmla="*/ 0 w 2637212"/>
              <a:gd name="connsiteY0" fmla="*/ 1122218 h 6882939"/>
              <a:gd name="connsiteX1" fmla="*/ 1188720 w 2637212"/>
              <a:gd name="connsiteY1" fmla="*/ 0 h 6882939"/>
              <a:gd name="connsiteX2" fmla="*/ 2637212 w 2637212"/>
              <a:gd name="connsiteY2" fmla="*/ 8313 h 6882939"/>
              <a:gd name="connsiteX3" fmla="*/ 2637212 w 2637212"/>
              <a:gd name="connsiteY3" fmla="*/ 5112327 h 6882939"/>
              <a:gd name="connsiteX4" fmla="*/ 756457 w 2637212"/>
              <a:gd name="connsiteY4" fmla="*/ 6882939 h 6882939"/>
              <a:gd name="connsiteX5" fmla="*/ 8312 w 2637212"/>
              <a:gd name="connsiteY5" fmla="*/ 6866313 h 6882939"/>
              <a:gd name="connsiteX6" fmla="*/ 0 w 2637212"/>
              <a:gd name="connsiteY6" fmla="*/ 1122218 h 6882939"/>
              <a:gd name="connsiteX0" fmla="*/ 0 w 2646838"/>
              <a:gd name="connsiteY0" fmla="*/ 1122218 h 6882939"/>
              <a:gd name="connsiteX1" fmla="*/ 1188720 w 2646838"/>
              <a:gd name="connsiteY1" fmla="*/ 0 h 6882939"/>
              <a:gd name="connsiteX2" fmla="*/ 2637212 w 2646838"/>
              <a:gd name="connsiteY2" fmla="*/ 8313 h 6882939"/>
              <a:gd name="connsiteX3" fmla="*/ 2646838 w 2646838"/>
              <a:gd name="connsiteY3" fmla="*/ 6864125 h 6882939"/>
              <a:gd name="connsiteX4" fmla="*/ 756457 w 2646838"/>
              <a:gd name="connsiteY4" fmla="*/ 6882939 h 6882939"/>
              <a:gd name="connsiteX5" fmla="*/ 8312 w 2646838"/>
              <a:gd name="connsiteY5" fmla="*/ 6866313 h 6882939"/>
              <a:gd name="connsiteX6" fmla="*/ 0 w 2646838"/>
              <a:gd name="connsiteY6" fmla="*/ 1122218 h 6882939"/>
              <a:gd name="connsiteX0" fmla="*/ 11254 w 2658092"/>
              <a:gd name="connsiteY0" fmla="*/ 1122218 h 6882939"/>
              <a:gd name="connsiteX1" fmla="*/ 1199974 w 2658092"/>
              <a:gd name="connsiteY1" fmla="*/ 0 h 6882939"/>
              <a:gd name="connsiteX2" fmla="*/ 2648466 w 2658092"/>
              <a:gd name="connsiteY2" fmla="*/ 8313 h 6882939"/>
              <a:gd name="connsiteX3" fmla="*/ 2658092 w 2658092"/>
              <a:gd name="connsiteY3" fmla="*/ 6864125 h 6882939"/>
              <a:gd name="connsiteX4" fmla="*/ 767711 w 2658092"/>
              <a:gd name="connsiteY4" fmla="*/ 6882939 h 6882939"/>
              <a:gd name="connsiteX5" fmla="*/ 315 w 2658092"/>
              <a:gd name="connsiteY5" fmla="*/ 5740157 h 6882939"/>
              <a:gd name="connsiteX6" fmla="*/ 11254 w 2658092"/>
              <a:gd name="connsiteY6" fmla="*/ 1122218 h 6882939"/>
              <a:gd name="connsiteX0" fmla="*/ 11254 w 2658092"/>
              <a:gd name="connsiteY0" fmla="*/ 1122218 h 6882939"/>
              <a:gd name="connsiteX1" fmla="*/ 1199974 w 2658092"/>
              <a:gd name="connsiteY1" fmla="*/ 0 h 6882939"/>
              <a:gd name="connsiteX2" fmla="*/ 2648466 w 2658092"/>
              <a:gd name="connsiteY2" fmla="*/ 8313 h 6882939"/>
              <a:gd name="connsiteX3" fmla="*/ 2658092 w 2658092"/>
              <a:gd name="connsiteY3" fmla="*/ 6864125 h 6882939"/>
              <a:gd name="connsiteX4" fmla="*/ 1171973 w 2658092"/>
              <a:gd name="connsiteY4" fmla="*/ 6882939 h 6882939"/>
              <a:gd name="connsiteX5" fmla="*/ 315 w 2658092"/>
              <a:gd name="connsiteY5" fmla="*/ 5740157 h 6882939"/>
              <a:gd name="connsiteX6" fmla="*/ 11254 w 2658092"/>
              <a:gd name="connsiteY6" fmla="*/ 1122218 h 6882939"/>
              <a:gd name="connsiteX0" fmla="*/ 11254 w 2667717"/>
              <a:gd name="connsiteY0" fmla="*/ 1122218 h 6882939"/>
              <a:gd name="connsiteX1" fmla="*/ 1199974 w 2667717"/>
              <a:gd name="connsiteY1" fmla="*/ 0 h 6882939"/>
              <a:gd name="connsiteX2" fmla="*/ 2648466 w 2667717"/>
              <a:gd name="connsiteY2" fmla="*/ 8313 h 6882939"/>
              <a:gd name="connsiteX3" fmla="*/ 2667717 w 2667717"/>
              <a:gd name="connsiteY3" fmla="*/ 6873751 h 6882939"/>
              <a:gd name="connsiteX4" fmla="*/ 1171973 w 2667717"/>
              <a:gd name="connsiteY4" fmla="*/ 6882939 h 6882939"/>
              <a:gd name="connsiteX5" fmla="*/ 315 w 2667717"/>
              <a:gd name="connsiteY5" fmla="*/ 5740157 h 6882939"/>
              <a:gd name="connsiteX6" fmla="*/ 11254 w 2667717"/>
              <a:gd name="connsiteY6" fmla="*/ 1122218 h 6882939"/>
              <a:gd name="connsiteX0" fmla="*/ 11254 w 2667717"/>
              <a:gd name="connsiteY0" fmla="*/ 1113905 h 6874626"/>
              <a:gd name="connsiteX1" fmla="*/ 786088 w 2667717"/>
              <a:gd name="connsiteY1" fmla="*/ 10938 h 6874626"/>
              <a:gd name="connsiteX2" fmla="*/ 2648466 w 2667717"/>
              <a:gd name="connsiteY2" fmla="*/ 0 h 6874626"/>
              <a:gd name="connsiteX3" fmla="*/ 2667717 w 2667717"/>
              <a:gd name="connsiteY3" fmla="*/ 6865438 h 6874626"/>
              <a:gd name="connsiteX4" fmla="*/ 1171973 w 2667717"/>
              <a:gd name="connsiteY4" fmla="*/ 6874626 h 6874626"/>
              <a:gd name="connsiteX5" fmla="*/ 315 w 2667717"/>
              <a:gd name="connsiteY5" fmla="*/ 5731844 h 6874626"/>
              <a:gd name="connsiteX6" fmla="*/ 11254 w 2667717"/>
              <a:gd name="connsiteY6" fmla="*/ 1113905 h 6874626"/>
              <a:gd name="connsiteX0" fmla="*/ 20772 w 2667609"/>
              <a:gd name="connsiteY0" fmla="*/ 0 h 6906127"/>
              <a:gd name="connsiteX1" fmla="*/ 785980 w 2667609"/>
              <a:gd name="connsiteY1" fmla="*/ 42439 h 6906127"/>
              <a:gd name="connsiteX2" fmla="*/ 2648358 w 2667609"/>
              <a:gd name="connsiteY2" fmla="*/ 31501 h 6906127"/>
              <a:gd name="connsiteX3" fmla="*/ 2667609 w 2667609"/>
              <a:gd name="connsiteY3" fmla="*/ 6896939 h 6906127"/>
              <a:gd name="connsiteX4" fmla="*/ 1171865 w 2667609"/>
              <a:gd name="connsiteY4" fmla="*/ 6906127 h 6906127"/>
              <a:gd name="connsiteX5" fmla="*/ 207 w 2667609"/>
              <a:gd name="connsiteY5" fmla="*/ 5763345 h 6906127"/>
              <a:gd name="connsiteX6" fmla="*/ 20772 w 2667609"/>
              <a:gd name="connsiteY6" fmla="*/ 0 h 6906127"/>
              <a:gd name="connsiteX0" fmla="*/ 30344 w 2667556"/>
              <a:gd name="connsiteY0" fmla="*/ 0 h 6896502"/>
              <a:gd name="connsiteX1" fmla="*/ 785927 w 2667556"/>
              <a:gd name="connsiteY1" fmla="*/ 32814 h 6896502"/>
              <a:gd name="connsiteX2" fmla="*/ 2648305 w 2667556"/>
              <a:gd name="connsiteY2" fmla="*/ 21876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30344 w 2667556"/>
              <a:gd name="connsiteY0" fmla="*/ 5687 h 6902189"/>
              <a:gd name="connsiteX1" fmla="*/ 824428 w 2667556"/>
              <a:gd name="connsiteY1" fmla="*/ 0 h 6902189"/>
              <a:gd name="connsiteX2" fmla="*/ 2648305 w 2667556"/>
              <a:gd name="connsiteY2" fmla="*/ 27563 h 6902189"/>
              <a:gd name="connsiteX3" fmla="*/ 2667556 w 2667556"/>
              <a:gd name="connsiteY3" fmla="*/ 6893001 h 6902189"/>
              <a:gd name="connsiteX4" fmla="*/ 1171812 w 2667556"/>
              <a:gd name="connsiteY4" fmla="*/ 6902189 h 6902189"/>
              <a:gd name="connsiteX5" fmla="*/ 154 w 2667556"/>
              <a:gd name="connsiteY5" fmla="*/ 5759407 h 6902189"/>
              <a:gd name="connsiteX6" fmla="*/ 30344 w 2667556"/>
              <a:gd name="connsiteY6" fmla="*/ 5687 h 6902189"/>
              <a:gd name="connsiteX0" fmla="*/ 30344 w 2667556"/>
              <a:gd name="connsiteY0" fmla="*/ 5687 h 6902189"/>
              <a:gd name="connsiteX1" fmla="*/ 824428 w 2667556"/>
              <a:gd name="connsiteY1" fmla="*/ 0 h 6902189"/>
              <a:gd name="connsiteX2" fmla="*/ 2657930 w 2667556"/>
              <a:gd name="connsiteY2" fmla="*/ 1769736 h 6902189"/>
              <a:gd name="connsiteX3" fmla="*/ 2667556 w 2667556"/>
              <a:gd name="connsiteY3" fmla="*/ 6893001 h 6902189"/>
              <a:gd name="connsiteX4" fmla="*/ 1171812 w 2667556"/>
              <a:gd name="connsiteY4" fmla="*/ 6902189 h 6902189"/>
              <a:gd name="connsiteX5" fmla="*/ 154 w 2667556"/>
              <a:gd name="connsiteY5" fmla="*/ 5759407 h 6902189"/>
              <a:gd name="connsiteX6" fmla="*/ 30344 w 2667556"/>
              <a:gd name="connsiteY6" fmla="*/ 5687 h 6902189"/>
              <a:gd name="connsiteX0" fmla="*/ 30344 w 2667556"/>
              <a:gd name="connsiteY0" fmla="*/ 0 h 6896502"/>
              <a:gd name="connsiteX1" fmla="*/ 737801 w 2667556"/>
              <a:gd name="connsiteY1" fmla="*/ 13564 h 6896502"/>
              <a:gd name="connsiteX2" fmla="*/ 2657930 w 2667556"/>
              <a:gd name="connsiteY2" fmla="*/ 1764049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30344 w 2667556"/>
              <a:gd name="connsiteY0" fmla="*/ 0 h 6896502"/>
              <a:gd name="connsiteX1" fmla="*/ 737801 w 2667556"/>
              <a:gd name="connsiteY1" fmla="*/ 13564 h 6896502"/>
              <a:gd name="connsiteX2" fmla="*/ 2648305 w 2667556"/>
              <a:gd name="connsiteY2" fmla="*/ 1792924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1988 w 2639200"/>
              <a:gd name="connsiteY0" fmla="*/ 0 h 6896502"/>
              <a:gd name="connsiteX1" fmla="*/ 709445 w 2639200"/>
              <a:gd name="connsiteY1" fmla="*/ 13564 h 6896502"/>
              <a:gd name="connsiteX2" fmla="*/ 2619949 w 2639200"/>
              <a:gd name="connsiteY2" fmla="*/ 1792924 h 6896502"/>
              <a:gd name="connsiteX3" fmla="*/ 2639200 w 2639200"/>
              <a:gd name="connsiteY3" fmla="*/ 6887314 h 6896502"/>
              <a:gd name="connsiteX4" fmla="*/ 1143456 w 2639200"/>
              <a:gd name="connsiteY4" fmla="*/ 6896502 h 6896502"/>
              <a:gd name="connsiteX5" fmla="*/ 674 w 2639200"/>
              <a:gd name="connsiteY5" fmla="*/ 6879876 h 6896502"/>
              <a:gd name="connsiteX6" fmla="*/ 1988 w 2639200"/>
              <a:gd name="connsiteY6" fmla="*/ 0 h 6896502"/>
              <a:gd name="connsiteX0" fmla="*/ 1988 w 2639200"/>
              <a:gd name="connsiteY0" fmla="*/ 0 h 6887314"/>
              <a:gd name="connsiteX1" fmla="*/ 709445 w 2639200"/>
              <a:gd name="connsiteY1" fmla="*/ 13564 h 6887314"/>
              <a:gd name="connsiteX2" fmla="*/ 2619949 w 2639200"/>
              <a:gd name="connsiteY2" fmla="*/ 1792924 h 6887314"/>
              <a:gd name="connsiteX3" fmla="*/ 2639200 w 2639200"/>
              <a:gd name="connsiteY3" fmla="*/ 6887314 h 6887314"/>
              <a:gd name="connsiteX4" fmla="*/ 796947 w 2639200"/>
              <a:gd name="connsiteY4" fmla="*/ 6886877 h 6887314"/>
              <a:gd name="connsiteX5" fmla="*/ 674 w 2639200"/>
              <a:gd name="connsiteY5" fmla="*/ 6879876 h 6887314"/>
              <a:gd name="connsiteX6" fmla="*/ 1988 w 2639200"/>
              <a:gd name="connsiteY6" fmla="*/ 0 h 6887314"/>
              <a:gd name="connsiteX0" fmla="*/ 1988 w 2639200"/>
              <a:gd name="connsiteY0" fmla="*/ 0 h 6886877"/>
              <a:gd name="connsiteX1" fmla="*/ 709445 w 2639200"/>
              <a:gd name="connsiteY1" fmla="*/ 13564 h 6886877"/>
              <a:gd name="connsiteX2" fmla="*/ 2619949 w 2639200"/>
              <a:gd name="connsiteY2" fmla="*/ 1792924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39200"/>
              <a:gd name="connsiteY0" fmla="*/ 0 h 6886877"/>
              <a:gd name="connsiteX1" fmla="*/ 709445 w 2639200"/>
              <a:gd name="connsiteY1" fmla="*/ 13564 h 6886877"/>
              <a:gd name="connsiteX2" fmla="*/ 2600699 w 2639200"/>
              <a:gd name="connsiteY2" fmla="*/ 89253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39200"/>
              <a:gd name="connsiteY0" fmla="*/ 0 h 6886877"/>
              <a:gd name="connsiteX1" fmla="*/ 709445 w 2639200"/>
              <a:gd name="connsiteY1" fmla="*/ 13564 h 6886877"/>
              <a:gd name="connsiteX2" fmla="*/ 2600699 w 2639200"/>
              <a:gd name="connsiteY2" fmla="*/ 41127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48825"/>
              <a:gd name="connsiteY0" fmla="*/ 0 h 6886877"/>
              <a:gd name="connsiteX1" fmla="*/ 709445 w 2648825"/>
              <a:gd name="connsiteY1" fmla="*/ 13564 h 6886877"/>
              <a:gd name="connsiteX2" fmla="*/ 2600699 w 2648825"/>
              <a:gd name="connsiteY2" fmla="*/ 41127 h 6886877"/>
              <a:gd name="connsiteX3" fmla="*/ 2648825 w 2648825"/>
              <a:gd name="connsiteY3" fmla="*/ 5087389 h 6886877"/>
              <a:gd name="connsiteX4" fmla="*/ 796947 w 2648825"/>
              <a:gd name="connsiteY4" fmla="*/ 6886877 h 6886877"/>
              <a:gd name="connsiteX5" fmla="*/ 674 w 2648825"/>
              <a:gd name="connsiteY5" fmla="*/ 6879876 h 6886877"/>
              <a:gd name="connsiteX6" fmla="*/ 1988 w 2648825"/>
              <a:gd name="connsiteY6" fmla="*/ 0 h 6886877"/>
              <a:gd name="connsiteX0" fmla="*/ 1988 w 2648825"/>
              <a:gd name="connsiteY0" fmla="*/ 1189594 h 6873313"/>
              <a:gd name="connsiteX1" fmla="*/ 709445 w 2648825"/>
              <a:gd name="connsiteY1" fmla="*/ 0 h 6873313"/>
              <a:gd name="connsiteX2" fmla="*/ 2600699 w 2648825"/>
              <a:gd name="connsiteY2" fmla="*/ 27563 h 6873313"/>
              <a:gd name="connsiteX3" fmla="*/ 2648825 w 2648825"/>
              <a:gd name="connsiteY3" fmla="*/ 5073825 h 6873313"/>
              <a:gd name="connsiteX4" fmla="*/ 796947 w 2648825"/>
              <a:gd name="connsiteY4" fmla="*/ 6873313 h 6873313"/>
              <a:gd name="connsiteX5" fmla="*/ 674 w 2648825"/>
              <a:gd name="connsiteY5" fmla="*/ 6866312 h 6873313"/>
              <a:gd name="connsiteX6" fmla="*/ 1988 w 2648825"/>
              <a:gd name="connsiteY6" fmla="*/ 1189594 h 6873313"/>
              <a:gd name="connsiteX0" fmla="*/ 1988 w 2648825"/>
              <a:gd name="connsiteY0" fmla="*/ 1162031 h 6845750"/>
              <a:gd name="connsiteX1" fmla="*/ 1171458 w 2648825"/>
              <a:gd name="connsiteY1" fmla="*/ 1313 h 6845750"/>
              <a:gd name="connsiteX2" fmla="*/ 2600699 w 2648825"/>
              <a:gd name="connsiteY2" fmla="*/ 0 h 6845750"/>
              <a:gd name="connsiteX3" fmla="*/ 2648825 w 2648825"/>
              <a:gd name="connsiteY3" fmla="*/ 5046262 h 6845750"/>
              <a:gd name="connsiteX4" fmla="*/ 796947 w 2648825"/>
              <a:gd name="connsiteY4" fmla="*/ 6845750 h 6845750"/>
              <a:gd name="connsiteX5" fmla="*/ 674 w 2648825"/>
              <a:gd name="connsiteY5" fmla="*/ 6838749 h 6845750"/>
              <a:gd name="connsiteX6" fmla="*/ 1988 w 2648825"/>
              <a:gd name="connsiteY6" fmla="*/ 1162031 h 6845750"/>
              <a:gd name="connsiteX0" fmla="*/ 0 w 2646837"/>
              <a:gd name="connsiteY0" fmla="*/ 1162031 h 6845750"/>
              <a:gd name="connsiteX1" fmla="*/ 1169470 w 2646837"/>
              <a:gd name="connsiteY1" fmla="*/ 1313 h 6845750"/>
              <a:gd name="connsiteX2" fmla="*/ 2598711 w 2646837"/>
              <a:gd name="connsiteY2" fmla="*/ 0 h 6845750"/>
              <a:gd name="connsiteX3" fmla="*/ 2646837 w 2646837"/>
              <a:gd name="connsiteY3" fmla="*/ 5046262 h 6845750"/>
              <a:gd name="connsiteX4" fmla="*/ 794959 w 2646837"/>
              <a:gd name="connsiteY4" fmla="*/ 6845750 h 6845750"/>
              <a:gd name="connsiteX5" fmla="*/ 8311 w 2646837"/>
              <a:gd name="connsiteY5" fmla="*/ 6838749 h 6845750"/>
              <a:gd name="connsiteX6" fmla="*/ 0 w 2646837"/>
              <a:gd name="connsiteY6" fmla="*/ 1162031 h 6845750"/>
              <a:gd name="connsiteX0" fmla="*/ 0 w 2637211"/>
              <a:gd name="connsiteY0" fmla="*/ 1162031 h 6845750"/>
              <a:gd name="connsiteX1" fmla="*/ 1169470 w 2637211"/>
              <a:gd name="connsiteY1" fmla="*/ 1313 h 6845750"/>
              <a:gd name="connsiteX2" fmla="*/ 2598711 w 2637211"/>
              <a:gd name="connsiteY2" fmla="*/ 0 h 6845750"/>
              <a:gd name="connsiteX3" fmla="*/ 2637211 w 2637211"/>
              <a:gd name="connsiteY3" fmla="*/ 5017386 h 6845750"/>
              <a:gd name="connsiteX4" fmla="*/ 794959 w 2637211"/>
              <a:gd name="connsiteY4" fmla="*/ 6845750 h 6845750"/>
              <a:gd name="connsiteX5" fmla="*/ 8311 w 2637211"/>
              <a:gd name="connsiteY5" fmla="*/ 6838749 h 6845750"/>
              <a:gd name="connsiteX6" fmla="*/ 0 w 2637211"/>
              <a:gd name="connsiteY6" fmla="*/ 1162031 h 6845750"/>
              <a:gd name="connsiteX0" fmla="*/ 0 w 2656461"/>
              <a:gd name="connsiteY0" fmla="*/ 1162031 h 6845750"/>
              <a:gd name="connsiteX1" fmla="*/ 1169470 w 2656461"/>
              <a:gd name="connsiteY1" fmla="*/ 1313 h 6845750"/>
              <a:gd name="connsiteX2" fmla="*/ 2598711 w 2656461"/>
              <a:gd name="connsiteY2" fmla="*/ 0 h 6845750"/>
              <a:gd name="connsiteX3" fmla="*/ 2656461 w 2656461"/>
              <a:gd name="connsiteY3" fmla="*/ 5017386 h 6845750"/>
              <a:gd name="connsiteX4" fmla="*/ 794959 w 2656461"/>
              <a:gd name="connsiteY4" fmla="*/ 6845750 h 6845750"/>
              <a:gd name="connsiteX5" fmla="*/ 8311 w 2656461"/>
              <a:gd name="connsiteY5" fmla="*/ 6838749 h 6845750"/>
              <a:gd name="connsiteX6" fmla="*/ 0 w 2656461"/>
              <a:gd name="connsiteY6" fmla="*/ 1162031 h 6845750"/>
              <a:gd name="connsiteX0" fmla="*/ 0 w 2656461"/>
              <a:gd name="connsiteY0" fmla="*/ 1200533 h 6884252"/>
              <a:gd name="connsiteX1" fmla="*/ 1169470 w 2656461"/>
              <a:gd name="connsiteY1" fmla="*/ 39815 h 6884252"/>
              <a:gd name="connsiteX2" fmla="*/ 2627586 w 2656461"/>
              <a:gd name="connsiteY2" fmla="*/ 0 h 6884252"/>
              <a:gd name="connsiteX3" fmla="*/ 2656461 w 2656461"/>
              <a:gd name="connsiteY3" fmla="*/ 5055888 h 6884252"/>
              <a:gd name="connsiteX4" fmla="*/ 794959 w 2656461"/>
              <a:gd name="connsiteY4" fmla="*/ 6884252 h 6884252"/>
              <a:gd name="connsiteX5" fmla="*/ 8311 w 2656461"/>
              <a:gd name="connsiteY5" fmla="*/ 6877251 h 6884252"/>
              <a:gd name="connsiteX6" fmla="*/ 0 w 2656461"/>
              <a:gd name="connsiteY6" fmla="*/ 1200533 h 6884252"/>
              <a:gd name="connsiteX0" fmla="*/ 0 w 2656461"/>
              <a:gd name="connsiteY0" fmla="*/ 1171657 h 6855376"/>
              <a:gd name="connsiteX1" fmla="*/ 1169470 w 2656461"/>
              <a:gd name="connsiteY1" fmla="*/ 10939 h 6855376"/>
              <a:gd name="connsiteX2" fmla="*/ 2608336 w 2656461"/>
              <a:gd name="connsiteY2" fmla="*/ 0 h 6855376"/>
              <a:gd name="connsiteX3" fmla="*/ 2656461 w 2656461"/>
              <a:gd name="connsiteY3" fmla="*/ 5027012 h 6855376"/>
              <a:gd name="connsiteX4" fmla="*/ 794959 w 2656461"/>
              <a:gd name="connsiteY4" fmla="*/ 6855376 h 6855376"/>
              <a:gd name="connsiteX5" fmla="*/ 8311 w 2656461"/>
              <a:gd name="connsiteY5" fmla="*/ 6848375 h 6855376"/>
              <a:gd name="connsiteX6" fmla="*/ 0 w 2656461"/>
              <a:gd name="connsiteY6" fmla="*/ 1171657 h 6855376"/>
              <a:gd name="connsiteX0" fmla="*/ 0 w 2656461"/>
              <a:gd name="connsiteY0" fmla="*/ 1160718 h 6844437"/>
              <a:gd name="connsiteX1" fmla="*/ 1169470 w 2656461"/>
              <a:gd name="connsiteY1" fmla="*/ 0 h 6844437"/>
              <a:gd name="connsiteX2" fmla="*/ 2617962 w 2656461"/>
              <a:gd name="connsiteY2" fmla="*/ 8312 h 6844437"/>
              <a:gd name="connsiteX3" fmla="*/ 2656461 w 2656461"/>
              <a:gd name="connsiteY3" fmla="*/ 5016073 h 6844437"/>
              <a:gd name="connsiteX4" fmla="*/ 794959 w 2656461"/>
              <a:gd name="connsiteY4" fmla="*/ 6844437 h 6844437"/>
              <a:gd name="connsiteX5" fmla="*/ 8311 w 2656461"/>
              <a:gd name="connsiteY5" fmla="*/ 6837436 h 6844437"/>
              <a:gd name="connsiteX6" fmla="*/ 0 w 2656461"/>
              <a:gd name="connsiteY6" fmla="*/ 1160718 h 6844437"/>
              <a:gd name="connsiteX0" fmla="*/ 0 w 2646836"/>
              <a:gd name="connsiteY0" fmla="*/ 1160718 h 6844437"/>
              <a:gd name="connsiteX1" fmla="*/ 1169470 w 2646836"/>
              <a:gd name="connsiteY1" fmla="*/ 0 h 6844437"/>
              <a:gd name="connsiteX2" fmla="*/ 2617962 w 2646836"/>
              <a:gd name="connsiteY2" fmla="*/ 8312 h 6844437"/>
              <a:gd name="connsiteX3" fmla="*/ 2646836 w 2646836"/>
              <a:gd name="connsiteY3" fmla="*/ 5035323 h 6844437"/>
              <a:gd name="connsiteX4" fmla="*/ 794959 w 2646836"/>
              <a:gd name="connsiteY4" fmla="*/ 6844437 h 6844437"/>
              <a:gd name="connsiteX5" fmla="*/ 8311 w 2646836"/>
              <a:gd name="connsiteY5" fmla="*/ 6837436 h 6844437"/>
              <a:gd name="connsiteX6" fmla="*/ 0 w 2646836"/>
              <a:gd name="connsiteY6" fmla="*/ 1160718 h 6844437"/>
              <a:gd name="connsiteX0" fmla="*/ 0 w 2646836"/>
              <a:gd name="connsiteY0" fmla="*/ 1160718 h 6844437"/>
              <a:gd name="connsiteX1" fmla="*/ 1169470 w 2646836"/>
              <a:gd name="connsiteY1" fmla="*/ 0 h 6844437"/>
              <a:gd name="connsiteX2" fmla="*/ 2617962 w 2646836"/>
              <a:gd name="connsiteY2" fmla="*/ 8312 h 6844437"/>
              <a:gd name="connsiteX3" fmla="*/ 2646836 w 2646836"/>
              <a:gd name="connsiteY3" fmla="*/ 5035323 h 6844437"/>
              <a:gd name="connsiteX4" fmla="*/ 794959 w 2646836"/>
              <a:gd name="connsiteY4" fmla="*/ 6844437 h 6844437"/>
              <a:gd name="connsiteX5" fmla="*/ 8311 w 2646836"/>
              <a:gd name="connsiteY5" fmla="*/ 6837436 h 6844437"/>
              <a:gd name="connsiteX6" fmla="*/ 0 w 2646836"/>
              <a:gd name="connsiteY6" fmla="*/ 1160718 h 6844437"/>
              <a:gd name="connsiteX0" fmla="*/ 0 w 2685337"/>
              <a:gd name="connsiteY0" fmla="*/ 1160718 h 6844437"/>
              <a:gd name="connsiteX1" fmla="*/ 1169470 w 2685337"/>
              <a:gd name="connsiteY1" fmla="*/ 0 h 6844437"/>
              <a:gd name="connsiteX2" fmla="*/ 2617962 w 2685337"/>
              <a:gd name="connsiteY2" fmla="*/ 8312 h 6844437"/>
              <a:gd name="connsiteX3" fmla="*/ 2685337 w 2685337"/>
              <a:gd name="connsiteY3" fmla="*/ 5054573 h 6844437"/>
              <a:gd name="connsiteX4" fmla="*/ 794959 w 2685337"/>
              <a:gd name="connsiteY4" fmla="*/ 6844437 h 6844437"/>
              <a:gd name="connsiteX5" fmla="*/ 8311 w 2685337"/>
              <a:gd name="connsiteY5" fmla="*/ 6837436 h 6844437"/>
              <a:gd name="connsiteX6" fmla="*/ 0 w 2685337"/>
              <a:gd name="connsiteY6" fmla="*/ 1160718 h 6844437"/>
              <a:gd name="connsiteX0" fmla="*/ 0 w 2637211"/>
              <a:gd name="connsiteY0" fmla="*/ 1160718 h 6844437"/>
              <a:gd name="connsiteX1" fmla="*/ 1169470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60718 h 6844437"/>
              <a:gd name="connsiteX0" fmla="*/ 0 w 2637211"/>
              <a:gd name="connsiteY0" fmla="*/ 1160718 h 6844437"/>
              <a:gd name="connsiteX1" fmla="*/ 1207971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60718 h 6844437"/>
              <a:gd name="connsiteX0" fmla="*/ 0 w 2637211"/>
              <a:gd name="connsiteY0" fmla="*/ 1122217 h 6844437"/>
              <a:gd name="connsiteX1" fmla="*/ 1207971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22217 h 6844437"/>
              <a:gd name="connsiteX0" fmla="*/ 0 w 2637211"/>
              <a:gd name="connsiteY0" fmla="*/ 1122217 h 6844437"/>
              <a:gd name="connsiteX1" fmla="*/ 1198346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22217 h 6844437"/>
              <a:gd name="connsiteX0" fmla="*/ 0 w 2637211"/>
              <a:gd name="connsiteY0" fmla="*/ 1152406 h 6874626"/>
              <a:gd name="connsiteX1" fmla="*/ 1198346 w 2637211"/>
              <a:gd name="connsiteY1" fmla="*/ 30189 h 6874626"/>
              <a:gd name="connsiteX2" fmla="*/ 2627587 w 2637211"/>
              <a:gd name="connsiteY2" fmla="*/ 0 h 6874626"/>
              <a:gd name="connsiteX3" fmla="*/ 2637211 w 2637211"/>
              <a:gd name="connsiteY3" fmla="*/ 5123263 h 6874626"/>
              <a:gd name="connsiteX4" fmla="*/ 794959 w 2637211"/>
              <a:gd name="connsiteY4" fmla="*/ 6874626 h 6874626"/>
              <a:gd name="connsiteX5" fmla="*/ 8311 w 2637211"/>
              <a:gd name="connsiteY5" fmla="*/ 6867625 h 6874626"/>
              <a:gd name="connsiteX6" fmla="*/ 0 w 2637211"/>
              <a:gd name="connsiteY6" fmla="*/ 1152406 h 6874626"/>
              <a:gd name="connsiteX0" fmla="*/ 0 w 2637211"/>
              <a:gd name="connsiteY0" fmla="*/ 1142781 h 6865001"/>
              <a:gd name="connsiteX1" fmla="*/ 1198346 w 2637211"/>
              <a:gd name="connsiteY1" fmla="*/ 20564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42781 h 6865001"/>
              <a:gd name="connsiteX0" fmla="*/ 0 w 2637211"/>
              <a:gd name="connsiteY0" fmla="*/ 1142781 h 6865001"/>
              <a:gd name="connsiteX1" fmla="*/ 1198347 w 2637211"/>
              <a:gd name="connsiteY1" fmla="*/ 7117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42781 h 6865001"/>
              <a:gd name="connsiteX0" fmla="*/ 0 w 2637211"/>
              <a:gd name="connsiteY0" fmla="*/ 1129334 h 6865001"/>
              <a:gd name="connsiteX1" fmla="*/ 1198347 w 2637211"/>
              <a:gd name="connsiteY1" fmla="*/ 7117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205071 w 2637211"/>
              <a:gd name="connsiteY1" fmla="*/ 393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153968 w 2637211"/>
              <a:gd name="connsiteY1" fmla="*/ 2218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45368 h 6881035"/>
              <a:gd name="connsiteX1" fmla="*/ 1250702 w 2637211"/>
              <a:gd name="connsiteY1" fmla="*/ 0 h 6881035"/>
              <a:gd name="connsiteX2" fmla="*/ 2627587 w 2637211"/>
              <a:gd name="connsiteY2" fmla="*/ 16034 h 6881035"/>
              <a:gd name="connsiteX3" fmla="*/ 2637211 w 2637211"/>
              <a:gd name="connsiteY3" fmla="*/ 5129672 h 6881035"/>
              <a:gd name="connsiteX4" fmla="*/ 794959 w 2637211"/>
              <a:gd name="connsiteY4" fmla="*/ 6881035 h 6881035"/>
              <a:gd name="connsiteX5" fmla="*/ 8311 w 2637211"/>
              <a:gd name="connsiteY5" fmla="*/ 6874034 h 6881035"/>
              <a:gd name="connsiteX6" fmla="*/ 0 w 2637211"/>
              <a:gd name="connsiteY6" fmla="*/ 1145368 h 6881035"/>
              <a:gd name="connsiteX0" fmla="*/ 0 w 2637211"/>
              <a:gd name="connsiteY0" fmla="*/ 1129334 h 6865001"/>
              <a:gd name="connsiteX1" fmla="*/ 1159445 w 2637211"/>
              <a:gd name="connsiteY1" fmla="*/ 5868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155796 w 2637211"/>
              <a:gd name="connsiteY1" fmla="*/ 392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135917 w 2628941"/>
              <a:gd name="connsiteY0" fmla="*/ 1182264 h 6865001"/>
              <a:gd name="connsiteX1" fmla="*/ 1147526 w 2628941"/>
              <a:gd name="connsiteY1" fmla="*/ 392 h 6865001"/>
              <a:gd name="connsiteX2" fmla="*/ 2619317 w 2628941"/>
              <a:gd name="connsiteY2" fmla="*/ 0 h 6865001"/>
              <a:gd name="connsiteX3" fmla="*/ 2628941 w 2628941"/>
              <a:gd name="connsiteY3" fmla="*/ 5113638 h 6865001"/>
              <a:gd name="connsiteX4" fmla="*/ 786689 w 2628941"/>
              <a:gd name="connsiteY4" fmla="*/ 6865001 h 6865001"/>
              <a:gd name="connsiteX5" fmla="*/ 41 w 2628941"/>
              <a:gd name="connsiteY5" fmla="*/ 6858000 h 6865001"/>
              <a:gd name="connsiteX6" fmla="*/ 135917 w 2628941"/>
              <a:gd name="connsiteY6" fmla="*/ 1182264 h 6865001"/>
              <a:gd name="connsiteX0" fmla="*/ 70244 w 2628974"/>
              <a:gd name="connsiteY0" fmla="*/ 1114733 h 6865001"/>
              <a:gd name="connsiteX1" fmla="*/ 1147559 w 2628974"/>
              <a:gd name="connsiteY1" fmla="*/ 392 h 6865001"/>
              <a:gd name="connsiteX2" fmla="*/ 2619350 w 2628974"/>
              <a:gd name="connsiteY2" fmla="*/ 0 h 6865001"/>
              <a:gd name="connsiteX3" fmla="*/ 2628974 w 2628974"/>
              <a:gd name="connsiteY3" fmla="*/ 5113638 h 6865001"/>
              <a:gd name="connsiteX4" fmla="*/ 786722 w 2628974"/>
              <a:gd name="connsiteY4" fmla="*/ 6865001 h 6865001"/>
              <a:gd name="connsiteX5" fmla="*/ 74 w 2628974"/>
              <a:gd name="connsiteY5" fmla="*/ 6858000 h 6865001"/>
              <a:gd name="connsiteX6" fmla="*/ 70244 w 2628974"/>
              <a:gd name="connsiteY6" fmla="*/ 1114733 h 6865001"/>
              <a:gd name="connsiteX0" fmla="*/ 0 w 2649987"/>
              <a:gd name="connsiteY0" fmla="*/ 1164012 h 6865001"/>
              <a:gd name="connsiteX1" fmla="*/ 1168572 w 2649987"/>
              <a:gd name="connsiteY1" fmla="*/ 392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0 w 2649987"/>
              <a:gd name="connsiteY0" fmla="*/ 1164012 h 6865001"/>
              <a:gd name="connsiteX1" fmla="*/ 1221502 w 2649987"/>
              <a:gd name="connsiteY1" fmla="*/ 20468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0 w 2649987"/>
              <a:gd name="connsiteY0" fmla="*/ 1164012 h 6865001"/>
              <a:gd name="connsiteX1" fmla="*/ 1168574 w 2649987"/>
              <a:gd name="connsiteY1" fmla="*/ 392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1531 w 2651518"/>
              <a:gd name="connsiteY0" fmla="*/ 1164012 h 6865001"/>
              <a:gd name="connsiteX1" fmla="*/ 1170105 w 2651518"/>
              <a:gd name="connsiteY1" fmla="*/ 392 h 6865001"/>
              <a:gd name="connsiteX2" fmla="*/ 2641894 w 2651518"/>
              <a:gd name="connsiteY2" fmla="*/ 0 h 6865001"/>
              <a:gd name="connsiteX3" fmla="*/ 2651518 w 2651518"/>
              <a:gd name="connsiteY3" fmla="*/ 5113638 h 6865001"/>
              <a:gd name="connsiteX4" fmla="*/ 809266 w 2651518"/>
              <a:gd name="connsiteY4" fmla="*/ 6865001 h 6865001"/>
              <a:gd name="connsiteX5" fmla="*/ 716 w 2651518"/>
              <a:gd name="connsiteY5" fmla="*/ 6859826 h 6865001"/>
              <a:gd name="connsiteX6" fmla="*/ 1531 w 2651518"/>
              <a:gd name="connsiteY6" fmla="*/ 1164012 h 6865001"/>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785539 w 2651518"/>
              <a:gd name="connsiteY4" fmla="*/ 6808421 h 6859826"/>
              <a:gd name="connsiteX5" fmla="*/ 716 w 2651518"/>
              <a:gd name="connsiteY5" fmla="*/ 6859826 h 6859826"/>
              <a:gd name="connsiteX6" fmla="*/ 1531 w 2651518"/>
              <a:gd name="connsiteY6" fmla="*/ 1164012 h 6859826"/>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670554 w 2651518"/>
              <a:gd name="connsiteY4" fmla="*/ 6744541 h 6859826"/>
              <a:gd name="connsiteX5" fmla="*/ 716 w 2651518"/>
              <a:gd name="connsiteY5" fmla="*/ 6859826 h 6859826"/>
              <a:gd name="connsiteX6" fmla="*/ 1531 w 2651518"/>
              <a:gd name="connsiteY6" fmla="*/ 1164012 h 6859826"/>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769112 w 2651518"/>
              <a:gd name="connsiteY4" fmla="*/ 6857700 h 6859826"/>
              <a:gd name="connsiteX5" fmla="*/ 716 w 2651518"/>
              <a:gd name="connsiteY5" fmla="*/ 6859826 h 6859826"/>
              <a:gd name="connsiteX6" fmla="*/ 1531 w 2651518"/>
              <a:gd name="connsiteY6" fmla="*/ 1164012 h 6859826"/>
              <a:gd name="connsiteX0" fmla="*/ 1531 w 2641975"/>
              <a:gd name="connsiteY0" fmla="*/ 1164012 h 6859826"/>
              <a:gd name="connsiteX1" fmla="*/ 1170105 w 2641975"/>
              <a:gd name="connsiteY1" fmla="*/ 392 h 6859826"/>
              <a:gd name="connsiteX2" fmla="*/ 2641894 w 2641975"/>
              <a:gd name="connsiteY2" fmla="*/ 0 h 6859826"/>
              <a:gd name="connsiteX3" fmla="*/ 2565736 w 2641975"/>
              <a:gd name="connsiteY3" fmla="*/ 5033332 h 6859826"/>
              <a:gd name="connsiteX4" fmla="*/ 769112 w 2641975"/>
              <a:gd name="connsiteY4" fmla="*/ 6857700 h 6859826"/>
              <a:gd name="connsiteX5" fmla="*/ 716 w 2641975"/>
              <a:gd name="connsiteY5" fmla="*/ 6859826 h 6859826"/>
              <a:gd name="connsiteX6" fmla="*/ 1531 w 2641975"/>
              <a:gd name="connsiteY6" fmla="*/ 1164012 h 6859826"/>
              <a:gd name="connsiteX0" fmla="*/ 1531 w 2642134"/>
              <a:gd name="connsiteY0" fmla="*/ 1164012 h 6859826"/>
              <a:gd name="connsiteX1" fmla="*/ 1170105 w 2642134"/>
              <a:gd name="connsiteY1" fmla="*/ 392 h 6859826"/>
              <a:gd name="connsiteX2" fmla="*/ 2641894 w 2642134"/>
              <a:gd name="connsiteY2" fmla="*/ 0 h 6859826"/>
              <a:gd name="connsiteX3" fmla="*/ 2627791 w 2642134"/>
              <a:gd name="connsiteY3" fmla="*/ 5073485 h 6859826"/>
              <a:gd name="connsiteX4" fmla="*/ 769112 w 2642134"/>
              <a:gd name="connsiteY4" fmla="*/ 6857700 h 6859826"/>
              <a:gd name="connsiteX5" fmla="*/ 716 w 2642134"/>
              <a:gd name="connsiteY5" fmla="*/ 6859826 h 6859826"/>
              <a:gd name="connsiteX6" fmla="*/ 1531 w 2642134"/>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5073485 h 6859826"/>
              <a:gd name="connsiteX4" fmla="*/ 769112 w 2631212"/>
              <a:gd name="connsiteY4" fmla="*/ 6857700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769112 w 2631212"/>
              <a:gd name="connsiteY4" fmla="*/ 6857700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374829 w 2631212"/>
              <a:gd name="connsiteY4" fmla="*/ 6832533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164012 h 6859826"/>
              <a:gd name="connsiteX0" fmla="*/ 1531 w 2631212"/>
              <a:gd name="connsiteY0" fmla="*/ 1164012 h 6859826"/>
              <a:gd name="connsiteX1" fmla="*/ 1606333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164012 h 6859826"/>
              <a:gd name="connsiteX0" fmla="*/ 1531 w 2631212"/>
              <a:gd name="connsiteY0" fmla="*/ 1612823 h 6859826"/>
              <a:gd name="connsiteX1" fmla="*/ 1606333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279164 w 2631212"/>
              <a:gd name="connsiteY1" fmla="*/ 392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0529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8918 w 2631212"/>
              <a:gd name="connsiteY1" fmla="*/ 391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8918 w 2631212"/>
              <a:gd name="connsiteY1" fmla="*/ 8780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06335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3000 h 6860003"/>
              <a:gd name="connsiteX1" fmla="*/ 1612685 w 2631212"/>
              <a:gd name="connsiteY1" fmla="*/ 0 h 6860003"/>
              <a:gd name="connsiteX2" fmla="*/ 2630843 w 2631212"/>
              <a:gd name="connsiteY2" fmla="*/ 177 h 6860003"/>
              <a:gd name="connsiteX3" fmla="*/ 2627791 w 2631212"/>
              <a:gd name="connsiteY3" fmla="*/ 4348014 h 6860003"/>
              <a:gd name="connsiteX4" fmla="*/ 716 w 2631212"/>
              <a:gd name="connsiteY4" fmla="*/ 6860003 h 6860003"/>
              <a:gd name="connsiteX5" fmla="*/ 1531 w 2631212"/>
              <a:gd name="connsiteY5" fmla="*/ 1613000 h 686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1212" h="6860003">
                <a:moveTo>
                  <a:pt x="1531" y="1613000"/>
                </a:moveTo>
                <a:lnTo>
                  <a:pt x="1612685" y="0"/>
                </a:lnTo>
                <a:lnTo>
                  <a:pt x="2630843" y="177"/>
                </a:lnTo>
                <a:cubicBezTo>
                  <a:pt x="2634052" y="2285448"/>
                  <a:pt x="2614956" y="2081993"/>
                  <a:pt x="2627791" y="4348014"/>
                </a:cubicBezTo>
                <a:lnTo>
                  <a:pt x="716" y="6860003"/>
                </a:lnTo>
                <a:cubicBezTo>
                  <a:pt x="-2055" y="4945305"/>
                  <a:pt x="4302" y="3527698"/>
                  <a:pt x="1531" y="1613000"/>
                </a:cubicBezTo>
                <a:close/>
              </a:path>
            </a:pathLst>
          </a:custGeom>
          <a:blipFill>
            <a:blip r:embed="rId2" cstate="print">
              <a:extLst>
                <a:ext uri="{28A0092B-C50C-407E-A947-70E740481C1C}">
                  <a14:useLocalDpi xmlns:a14="http://schemas.microsoft.com/office/drawing/2010/main"/>
                </a:ext>
              </a:extLst>
            </a:blip>
            <a:srcRect/>
            <a:stretch>
              <a:fillRect b="27"/>
            </a:stretch>
          </a:blipFill>
        </p:spPr>
        <p:txBody>
          <a:bodyPr/>
          <a:lstStyle>
            <a:lvl1pPr marL="0" indent="0" algn="ctr">
              <a:buFontTx/>
              <a:buNone/>
              <a:defRPr sz="800">
                <a:solidFill>
                  <a:schemeClr val="bg1"/>
                </a:solidFill>
              </a:defRPr>
            </a:lvl1pPr>
          </a:lstStyle>
          <a:p>
            <a:r>
              <a:rPr lang="en-US"/>
              <a:t>Click icon to add picture</a:t>
            </a:r>
          </a:p>
        </p:txBody>
      </p:sp>
      <p:sp>
        <p:nvSpPr>
          <p:cNvPr id="21" name="Rectangle 11">
            <a:extLst>
              <a:ext uri="{FF2B5EF4-FFF2-40B4-BE49-F238E27FC236}">
                <a16:creationId xmlns:a16="http://schemas.microsoft.com/office/drawing/2014/main" id="{207B823A-0687-4E3E-B458-BBE7F12312D3}"/>
              </a:ext>
            </a:extLst>
          </p:cNvPr>
          <p:cNvSpPr/>
          <p:nvPr userDrawn="1"/>
        </p:nvSpPr>
        <p:spPr>
          <a:xfrm rot="16200000">
            <a:off x="51868" y="4278656"/>
            <a:ext cx="2527477" cy="2631212"/>
          </a:xfrm>
          <a:custGeom>
            <a:avLst/>
            <a:gdLst>
              <a:gd name="connsiteX0" fmla="*/ 0 w 1787236"/>
              <a:gd name="connsiteY0" fmla="*/ 0 h 1860589"/>
              <a:gd name="connsiteX1" fmla="*/ 1787236 w 1787236"/>
              <a:gd name="connsiteY1" fmla="*/ 0 h 1860589"/>
              <a:gd name="connsiteX2" fmla="*/ 1787236 w 1787236"/>
              <a:gd name="connsiteY2" fmla="*/ 1860589 h 1860589"/>
              <a:gd name="connsiteX3" fmla="*/ 0 w 1787236"/>
              <a:gd name="connsiteY3" fmla="*/ 1860589 h 1860589"/>
              <a:gd name="connsiteX4" fmla="*/ 0 w 1787236"/>
              <a:gd name="connsiteY4" fmla="*/ 0 h 1860589"/>
              <a:gd name="connsiteX0" fmla="*/ 0 w 1787236"/>
              <a:gd name="connsiteY0" fmla="*/ 0 h 1860589"/>
              <a:gd name="connsiteX1" fmla="*/ 1787236 w 1787236"/>
              <a:gd name="connsiteY1" fmla="*/ 1860589 h 1860589"/>
              <a:gd name="connsiteX2" fmla="*/ 0 w 1787236"/>
              <a:gd name="connsiteY2" fmla="*/ 1860589 h 1860589"/>
              <a:gd name="connsiteX3" fmla="*/ 0 w 1787236"/>
              <a:gd name="connsiteY3" fmla="*/ 0 h 1860589"/>
            </a:gdLst>
            <a:ahLst/>
            <a:cxnLst>
              <a:cxn ang="0">
                <a:pos x="connsiteX0" y="connsiteY0"/>
              </a:cxn>
              <a:cxn ang="0">
                <a:pos x="connsiteX1" y="connsiteY1"/>
              </a:cxn>
              <a:cxn ang="0">
                <a:pos x="connsiteX2" y="connsiteY2"/>
              </a:cxn>
              <a:cxn ang="0">
                <a:pos x="connsiteX3" y="connsiteY3"/>
              </a:cxn>
            </a:cxnLst>
            <a:rect l="l" t="t" r="r" b="b"/>
            <a:pathLst>
              <a:path w="1787236" h="1860589">
                <a:moveTo>
                  <a:pt x="0" y="0"/>
                </a:moveTo>
                <a:lnTo>
                  <a:pt x="1787236" y="1860589"/>
                </a:lnTo>
                <a:lnTo>
                  <a:pt x="0" y="1860589"/>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7">
            <a:extLst>
              <a:ext uri="{FF2B5EF4-FFF2-40B4-BE49-F238E27FC236}">
                <a16:creationId xmlns:a16="http://schemas.microsoft.com/office/drawing/2014/main" id="{8F642579-6739-4A70-A52C-8899C441E2B4}"/>
              </a:ext>
            </a:extLst>
          </p:cNvPr>
          <p:cNvSpPr/>
          <p:nvPr userDrawn="1"/>
        </p:nvSpPr>
        <p:spPr>
          <a:xfrm rot="5400000">
            <a:off x="594" y="-594"/>
            <a:ext cx="1612863" cy="1614051"/>
          </a:xfrm>
          <a:custGeom>
            <a:avLst/>
            <a:gdLst>
              <a:gd name="connsiteX0" fmla="*/ 0 w 1170432"/>
              <a:gd name="connsiteY0" fmla="*/ 0 h 1171294"/>
              <a:gd name="connsiteX1" fmla="*/ 1170432 w 1170432"/>
              <a:gd name="connsiteY1" fmla="*/ 0 h 1171294"/>
              <a:gd name="connsiteX2" fmla="*/ 1170432 w 1170432"/>
              <a:gd name="connsiteY2" fmla="*/ 1171294 h 1171294"/>
              <a:gd name="connsiteX3" fmla="*/ 0 w 1170432"/>
              <a:gd name="connsiteY3" fmla="*/ 1171294 h 1171294"/>
              <a:gd name="connsiteX4" fmla="*/ 0 w 1170432"/>
              <a:gd name="connsiteY4" fmla="*/ 0 h 1171294"/>
              <a:gd name="connsiteX0" fmla="*/ 0 w 1170432"/>
              <a:gd name="connsiteY0" fmla="*/ 0 h 1171294"/>
              <a:gd name="connsiteX1" fmla="*/ 1170432 w 1170432"/>
              <a:gd name="connsiteY1" fmla="*/ 1171294 h 1171294"/>
              <a:gd name="connsiteX2" fmla="*/ 0 w 1170432"/>
              <a:gd name="connsiteY2" fmla="*/ 1171294 h 1171294"/>
              <a:gd name="connsiteX3" fmla="*/ 0 w 1170432"/>
              <a:gd name="connsiteY3" fmla="*/ 0 h 1171294"/>
            </a:gdLst>
            <a:ahLst/>
            <a:cxnLst>
              <a:cxn ang="0">
                <a:pos x="connsiteX0" y="connsiteY0"/>
              </a:cxn>
              <a:cxn ang="0">
                <a:pos x="connsiteX1" y="connsiteY1"/>
              </a:cxn>
              <a:cxn ang="0">
                <a:pos x="connsiteX2" y="connsiteY2"/>
              </a:cxn>
              <a:cxn ang="0">
                <a:pos x="connsiteX3" y="connsiteY3"/>
              </a:cxn>
            </a:cxnLst>
            <a:rect l="l" t="t" r="r" b="b"/>
            <a:pathLst>
              <a:path w="1170432" h="1171294">
                <a:moveTo>
                  <a:pt x="0" y="0"/>
                </a:moveTo>
                <a:lnTo>
                  <a:pt x="1170432" y="1171294"/>
                </a:lnTo>
                <a:lnTo>
                  <a:pt x="0" y="1171294"/>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285A58C3-1C28-49D5-B41D-16D4149306E1}"/>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10" name="Picture 13">
            <a:extLst>
              <a:ext uri="{FF2B5EF4-FFF2-40B4-BE49-F238E27FC236}">
                <a16:creationId xmlns:a16="http://schemas.microsoft.com/office/drawing/2014/main" id="{08CCC186-63FA-4604-9AAD-7CE65C328C7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7961323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e_Sidebar Photo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3225261" y="283464"/>
            <a:ext cx="8087818" cy="1124712"/>
          </a:xfrm>
        </p:spPr>
        <p:txBody>
          <a:bodyPr lIns="0" tIns="0" rIns="0" bIns="0"/>
          <a:lstStyle/>
          <a:p>
            <a:r>
              <a:rPr lang="en-US"/>
              <a:t>Click to edit title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3225260" y="1517904"/>
            <a:ext cx="3787926" cy="4288536"/>
          </a:xfrm>
        </p:spPr>
        <p:txBody>
          <a:body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7523544" y="1517904"/>
            <a:ext cx="3789534" cy="4288536"/>
          </a:xfrm>
        </p:spPr>
        <p:txBody>
          <a:body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3078" y="6066002"/>
            <a:ext cx="508749" cy="508534"/>
          </a:xfrm>
        </p:spPr>
        <p:txBody>
          <a:bodyPr lIns="0" tIns="0" rIns="0" bIns="0" anchor="b"/>
          <a:lstStyle/>
          <a:p>
            <a:fld id="{CD6D25CF-0D6E-4844-B79B-06FF722D38A1}" type="slidenum">
              <a:rPr lang="en-US" smtClean="0"/>
              <a:t>‹#›</a:t>
            </a:fld>
            <a:endParaRPr lang="en-US"/>
          </a:p>
        </p:txBody>
      </p:sp>
      <p:sp>
        <p:nvSpPr>
          <p:cNvPr id="11" name="Picture Placeholder 3" descr="Several individuals document a process using post-it notes and large sheets of paper taped to a wall.">
            <a:extLst>
              <a:ext uri="{FF2B5EF4-FFF2-40B4-BE49-F238E27FC236}">
                <a16:creationId xmlns:a16="http://schemas.microsoft.com/office/drawing/2014/main" id="{E9491CBB-1188-4043-AE59-FDB2520EA3E6}"/>
              </a:ext>
            </a:extLst>
          </p:cNvPr>
          <p:cNvSpPr>
            <a:spLocks noGrp="1"/>
          </p:cNvSpPr>
          <p:nvPr>
            <p:ph type="pic" sz="quarter" idx="14"/>
          </p:nvPr>
        </p:nvSpPr>
        <p:spPr>
          <a:xfrm>
            <a:off x="-1609" y="-178"/>
            <a:ext cx="2631213" cy="6860003"/>
          </a:xfrm>
          <a:custGeom>
            <a:avLst/>
            <a:gdLst>
              <a:gd name="connsiteX0" fmla="*/ 0 w 2628900"/>
              <a:gd name="connsiteY0" fmla="*/ 0 h 6858000"/>
              <a:gd name="connsiteX1" fmla="*/ 2628900 w 2628900"/>
              <a:gd name="connsiteY1" fmla="*/ 0 h 6858000"/>
              <a:gd name="connsiteX2" fmla="*/ 2628900 w 2628900"/>
              <a:gd name="connsiteY2" fmla="*/ 6858000 h 6858000"/>
              <a:gd name="connsiteX3" fmla="*/ 0 w 2628900"/>
              <a:gd name="connsiteY3" fmla="*/ 6858000 h 6858000"/>
              <a:gd name="connsiteX4" fmla="*/ 0 w 2628900"/>
              <a:gd name="connsiteY4" fmla="*/ 0 h 6858000"/>
              <a:gd name="connsiteX0" fmla="*/ 0 w 2628900"/>
              <a:gd name="connsiteY0" fmla="*/ 0 h 6858000"/>
              <a:gd name="connsiteX1" fmla="*/ 2628900 w 2628900"/>
              <a:gd name="connsiteY1" fmla="*/ 0 h 6858000"/>
              <a:gd name="connsiteX2" fmla="*/ 2628900 w 2628900"/>
              <a:gd name="connsiteY2" fmla="*/ 5104014 h 6858000"/>
              <a:gd name="connsiteX3" fmla="*/ 0 w 2628900"/>
              <a:gd name="connsiteY3" fmla="*/ 6858000 h 6858000"/>
              <a:gd name="connsiteX4" fmla="*/ 0 w 2628900"/>
              <a:gd name="connsiteY4" fmla="*/ 0 h 6858000"/>
              <a:gd name="connsiteX0" fmla="*/ 0 w 2628900"/>
              <a:gd name="connsiteY0" fmla="*/ 0 h 6858000"/>
              <a:gd name="connsiteX1" fmla="*/ 2628900 w 2628900"/>
              <a:gd name="connsiteY1" fmla="*/ 0 h 6858000"/>
              <a:gd name="connsiteX2" fmla="*/ 2628900 w 2628900"/>
              <a:gd name="connsiteY2" fmla="*/ 5104014 h 6858000"/>
              <a:gd name="connsiteX3" fmla="*/ 698269 w 2628900"/>
              <a:gd name="connsiteY3" fmla="*/ 6392487 h 6858000"/>
              <a:gd name="connsiteX4" fmla="*/ 0 w 2628900"/>
              <a:gd name="connsiteY4" fmla="*/ 6858000 h 6858000"/>
              <a:gd name="connsiteX5" fmla="*/ 0 w 2628900"/>
              <a:gd name="connsiteY5" fmla="*/ 0 h 6858000"/>
              <a:gd name="connsiteX0" fmla="*/ 0 w 2628900"/>
              <a:gd name="connsiteY0" fmla="*/ 0 h 6874626"/>
              <a:gd name="connsiteX1" fmla="*/ 2628900 w 2628900"/>
              <a:gd name="connsiteY1" fmla="*/ 0 h 6874626"/>
              <a:gd name="connsiteX2" fmla="*/ 2628900 w 2628900"/>
              <a:gd name="connsiteY2" fmla="*/ 5104014 h 6874626"/>
              <a:gd name="connsiteX3" fmla="*/ 748145 w 2628900"/>
              <a:gd name="connsiteY3" fmla="*/ 6874626 h 6874626"/>
              <a:gd name="connsiteX4" fmla="*/ 0 w 2628900"/>
              <a:gd name="connsiteY4" fmla="*/ 6858000 h 6874626"/>
              <a:gd name="connsiteX5" fmla="*/ 0 w 2628900"/>
              <a:gd name="connsiteY5" fmla="*/ 0 h 6874626"/>
              <a:gd name="connsiteX0" fmla="*/ 0 w 2637212"/>
              <a:gd name="connsiteY0" fmla="*/ 1113905 h 6874626"/>
              <a:gd name="connsiteX1" fmla="*/ 2637212 w 2637212"/>
              <a:gd name="connsiteY1" fmla="*/ 0 h 6874626"/>
              <a:gd name="connsiteX2" fmla="*/ 2637212 w 2637212"/>
              <a:gd name="connsiteY2" fmla="*/ 5104014 h 6874626"/>
              <a:gd name="connsiteX3" fmla="*/ 756457 w 2637212"/>
              <a:gd name="connsiteY3" fmla="*/ 6874626 h 6874626"/>
              <a:gd name="connsiteX4" fmla="*/ 8312 w 2637212"/>
              <a:gd name="connsiteY4" fmla="*/ 6858000 h 6874626"/>
              <a:gd name="connsiteX5" fmla="*/ 0 w 2637212"/>
              <a:gd name="connsiteY5" fmla="*/ 1113905 h 6874626"/>
              <a:gd name="connsiteX0" fmla="*/ 0 w 2637212"/>
              <a:gd name="connsiteY0" fmla="*/ 1113905 h 6874626"/>
              <a:gd name="connsiteX1" fmla="*/ 1695796 w 2637212"/>
              <a:gd name="connsiteY1" fmla="*/ 382385 h 6874626"/>
              <a:gd name="connsiteX2" fmla="*/ 2637212 w 2637212"/>
              <a:gd name="connsiteY2" fmla="*/ 0 h 6874626"/>
              <a:gd name="connsiteX3" fmla="*/ 2637212 w 2637212"/>
              <a:gd name="connsiteY3" fmla="*/ 5104014 h 6874626"/>
              <a:gd name="connsiteX4" fmla="*/ 756457 w 2637212"/>
              <a:gd name="connsiteY4" fmla="*/ 6874626 h 6874626"/>
              <a:gd name="connsiteX5" fmla="*/ 8312 w 2637212"/>
              <a:gd name="connsiteY5" fmla="*/ 6858000 h 6874626"/>
              <a:gd name="connsiteX6" fmla="*/ 0 w 2637212"/>
              <a:gd name="connsiteY6" fmla="*/ 1113905 h 6874626"/>
              <a:gd name="connsiteX0" fmla="*/ 0 w 2637212"/>
              <a:gd name="connsiteY0" fmla="*/ 1122218 h 6882939"/>
              <a:gd name="connsiteX1" fmla="*/ 1188720 w 2637212"/>
              <a:gd name="connsiteY1" fmla="*/ 0 h 6882939"/>
              <a:gd name="connsiteX2" fmla="*/ 2637212 w 2637212"/>
              <a:gd name="connsiteY2" fmla="*/ 8313 h 6882939"/>
              <a:gd name="connsiteX3" fmla="*/ 2637212 w 2637212"/>
              <a:gd name="connsiteY3" fmla="*/ 5112327 h 6882939"/>
              <a:gd name="connsiteX4" fmla="*/ 756457 w 2637212"/>
              <a:gd name="connsiteY4" fmla="*/ 6882939 h 6882939"/>
              <a:gd name="connsiteX5" fmla="*/ 8312 w 2637212"/>
              <a:gd name="connsiteY5" fmla="*/ 6866313 h 6882939"/>
              <a:gd name="connsiteX6" fmla="*/ 0 w 2637212"/>
              <a:gd name="connsiteY6" fmla="*/ 1122218 h 6882939"/>
              <a:gd name="connsiteX0" fmla="*/ 0 w 2646838"/>
              <a:gd name="connsiteY0" fmla="*/ 1122218 h 6882939"/>
              <a:gd name="connsiteX1" fmla="*/ 1188720 w 2646838"/>
              <a:gd name="connsiteY1" fmla="*/ 0 h 6882939"/>
              <a:gd name="connsiteX2" fmla="*/ 2637212 w 2646838"/>
              <a:gd name="connsiteY2" fmla="*/ 8313 h 6882939"/>
              <a:gd name="connsiteX3" fmla="*/ 2646838 w 2646838"/>
              <a:gd name="connsiteY3" fmla="*/ 6864125 h 6882939"/>
              <a:gd name="connsiteX4" fmla="*/ 756457 w 2646838"/>
              <a:gd name="connsiteY4" fmla="*/ 6882939 h 6882939"/>
              <a:gd name="connsiteX5" fmla="*/ 8312 w 2646838"/>
              <a:gd name="connsiteY5" fmla="*/ 6866313 h 6882939"/>
              <a:gd name="connsiteX6" fmla="*/ 0 w 2646838"/>
              <a:gd name="connsiteY6" fmla="*/ 1122218 h 6882939"/>
              <a:gd name="connsiteX0" fmla="*/ 11254 w 2658092"/>
              <a:gd name="connsiteY0" fmla="*/ 1122218 h 6882939"/>
              <a:gd name="connsiteX1" fmla="*/ 1199974 w 2658092"/>
              <a:gd name="connsiteY1" fmla="*/ 0 h 6882939"/>
              <a:gd name="connsiteX2" fmla="*/ 2648466 w 2658092"/>
              <a:gd name="connsiteY2" fmla="*/ 8313 h 6882939"/>
              <a:gd name="connsiteX3" fmla="*/ 2658092 w 2658092"/>
              <a:gd name="connsiteY3" fmla="*/ 6864125 h 6882939"/>
              <a:gd name="connsiteX4" fmla="*/ 767711 w 2658092"/>
              <a:gd name="connsiteY4" fmla="*/ 6882939 h 6882939"/>
              <a:gd name="connsiteX5" fmla="*/ 315 w 2658092"/>
              <a:gd name="connsiteY5" fmla="*/ 5740157 h 6882939"/>
              <a:gd name="connsiteX6" fmla="*/ 11254 w 2658092"/>
              <a:gd name="connsiteY6" fmla="*/ 1122218 h 6882939"/>
              <a:gd name="connsiteX0" fmla="*/ 11254 w 2658092"/>
              <a:gd name="connsiteY0" fmla="*/ 1122218 h 6882939"/>
              <a:gd name="connsiteX1" fmla="*/ 1199974 w 2658092"/>
              <a:gd name="connsiteY1" fmla="*/ 0 h 6882939"/>
              <a:gd name="connsiteX2" fmla="*/ 2648466 w 2658092"/>
              <a:gd name="connsiteY2" fmla="*/ 8313 h 6882939"/>
              <a:gd name="connsiteX3" fmla="*/ 2658092 w 2658092"/>
              <a:gd name="connsiteY3" fmla="*/ 6864125 h 6882939"/>
              <a:gd name="connsiteX4" fmla="*/ 1171973 w 2658092"/>
              <a:gd name="connsiteY4" fmla="*/ 6882939 h 6882939"/>
              <a:gd name="connsiteX5" fmla="*/ 315 w 2658092"/>
              <a:gd name="connsiteY5" fmla="*/ 5740157 h 6882939"/>
              <a:gd name="connsiteX6" fmla="*/ 11254 w 2658092"/>
              <a:gd name="connsiteY6" fmla="*/ 1122218 h 6882939"/>
              <a:gd name="connsiteX0" fmla="*/ 11254 w 2667717"/>
              <a:gd name="connsiteY0" fmla="*/ 1122218 h 6882939"/>
              <a:gd name="connsiteX1" fmla="*/ 1199974 w 2667717"/>
              <a:gd name="connsiteY1" fmla="*/ 0 h 6882939"/>
              <a:gd name="connsiteX2" fmla="*/ 2648466 w 2667717"/>
              <a:gd name="connsiteY2" fmla="*/ 8313 h 6882939"/>
              <a:gd name="connsiteX3" fmla="*/ 2667717 w 2667717"/>
              <a:gd name="connsiteY3" fmla="*/ 6873751 h 6882939"/>
              <a:gd name="connsiteX4" fmla="*/ 1171973 w 2667717"/>
              <a:gd name="connsiteY4" fmla="*/ 6882939 h 6882939"/>
              <a:gd name="connsiteX5" fmla="*/ 315 w 2667717"/>
              <a:gd name="connsiteY5" fmla="*/ 5740157 h 6882939"/>
              <a:gd name="connsiteX6" fmla="*/ 11254 w 2667717"/>
              <a:gd name="connsiteY6" fmla="*/ 1122218 h 6882939"/>
              <a:gd name="connsiteX0" fmla="*/ 11254 w 2667717"/>
              <a:gd name="connsiteY0" fmla="*/ 1113905 h 6874626"/>
              <a:gd name="connsiteX1" fmla="*/ 786088 w 2667717"/>
              <a:gd name="connsiteY1" fmla="*/ 10938 h 6874626"/>
              <a:gd name="connsiteX2" fmla="*/ 2648466 w 2667717"/>
              <a:gd name="connsiteY2" fmla="*/ 0 h 6874626"/>
              <a:gd name="connsiteX3" fmla="*/ 2667717 w 2667717"/>
              <a:gd name="connsiteY3" fmla="*/ 6865438 h 6874626"/>
              <a:gd name="connsiteX4" fmla="*/ 1171973 w 2667717"/>
              <a:gd name="connsiteY4" fmla="*/ 6874626 h 6874626"/>
              <a:gd name="connsiteX5" fmla="*/ 315 w 2667717"/>
              <a:gd name="connsiteY5" fmla="*/ 5731844 h 6874626"/>
              <a:gd name="connsiteX6" fmla="*/ 11254 w 2667717"/>
              <a:gd name="connsiteY6" fmla="*/ 1113905 h 6874626"/>
              <a:gd name="connsiteX0" fmla="*/ 20772 w 2667609"/>
              <a:gd name="connsiteY0" fmla="*/ 0 h 6906127"/>
              <a:gd name="connsiteX1" fmla="*/ 785980 w 2667609"/>
              <a:gd name="connsiteY1" fmla="*/ 42439 h 6906127"/>
              <a:gd name="connsiteX2" fmla="*/ 2648358 w 2667609"/>
              <a:gd name="connsiteY2" fmla="*/ 31501 h 6906127"/>
              <a:gd name="connsiteX3" fmla="*/ 2667609 w 2667609"/>
              <a:gd name="connsiteY3" fmla="*/ 6896939 h 6906127"/>
              <a:gd name="connsiteX4" fmla="*/ 1171865 w 2667609"/>
              <a:gd name="connsiteY4" fmla="*/ 6906127 h 6906127"/>
              <a:gd name="connsiteX5" fmla="*/ 207 w 2667609"/>
              <a:gd name="connsiteY5" fmla="*/ 5763345 h 6906127"/>
              <a:gd name="connsiteX6" fmla="*/ 20772 w 2667609"/>
              <a:gd name="connsiteY6" fmla="*/ 0 h 6906127"/>
              <a:gd name="connsiteX0" fmla="*/ 30344 w 2667556"/>
              <a:gd name="connsiteY0" fmla="*/ 0 h 6896502"/>
              <a:gd name="connsiteX1" fmla="*/ 785927 w 2667556"/>
              <a:gd name="connsiteY1" fmla="*/ 32814 h 6896502"/>
              <a:gd name="connsiteX2" fmla="*/ 2648305 w 2667556"/>
              <a:gd name="connsiteY2" fmla="*/ 21876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30344 w 2667556"/>
              <a:gd name="connsiteY0" fmla="*/ 5687 h 6902189"/>
              <a:gd name="connsiteX1" fmla="*/ 824428 w 2667556"/>
              <a:gd name="connsiteY1" fmla="*/ 0 h 6902189"/>
              <a:gd name="connsiteX2" fmla="*/ 2648305 w 2667556"/>
              <a:gd name="connsiteY2" fmla="*/ 27563 h 6902189"/>
              <a:gd name="connsiteX3" fmla="*/ 2667556 w 2667556"/>
              <a:gd name="connsiteY3" fmla="*/ 6893001 h 6902189"/>
              <a:gd name="connsiteX4" fmla="*/ 1171812 w 2667556"/>
              <a:gd name="connsiteY4" fmla="*/ 6902189 h 6902189"/>
              <a:gd name="connsiteX5" fmla="*/ 154 w 2667556"/>
              <a:gd name="connsiteY5" fmla="*/ 5759407 h 6902189"/>
              <a:gd name="connsiteX6" fmla="*/ 30344 w 2667556"/>
              <a:gd name="connsiteY6" fmla="*/ 5687 h 6902189"/>
              <a:gd name="connsiteX0" fmla="*/ 30344 w 2667556"/>
              <a:gd name="connsiteY0" fmla="*/ 5687 h 6902189"/>
              <a:gd name="connsiteX1" fmla="*/ 824428 w 2667556"/>
              <a:gd name="connsiteY1" fmla="*/ 0 h 6902189"/>
              <a:gd name="connsiteX2" fmla="*/ 2657930 w 2667556"/>
              <a:gd name="connsiteY2" fmla="*/ 1769736 h 6902189"/>
              <a:gd name="connsiteX3" fmla="*/ 2667556 w 2667556"/>
              <a:gd name="connsiteY3" fmla="*/ 6893001 h 6902189"/>
              <a:gd name="connsiteX4" fmla="*/ 1171812 w 2667556"/>
              <a:gd name="connsiteY4" fmla="*/ 6902189 h 6902189"/>
              <a:gd name="connsiteX5" fmla="*/ 154 w 2667556"/>
              <a:gd name="connsiteY5" fmla="*/ 5759407 h 6902189"/>
              <a:gd name="connsiteX6" fmla="*/ 30344 w 2667556"/>
              <a:gd name="connsiteY6" fmla="*/ 5687 h 6902189"/>
              <a:gd name="connsiteX0" fmla="*/ 30344 w 2667556"/>
              <a:gd name="connsiteY0" fmla="*/ 0 h 6896502"/>
              <a:gd name="connsiteX1" fmla="*/ 737801 w 2667556"/>
              <a:gd name="connsiteY1" fmla="*/ 13564 h 6896502"/>
              <a:gd name="connsiteX2" fmla="*/ 2657930 w 2667556"/>
              <a:gd name="connsiteY2" fmla="*/ 1764049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30344 w 2667556"/>
              <a:gd name="connsiteY0" fmla="*/ 0 h 6896502"/>
              <a:gd name="connsiteX1" fmla="*/ 737801 w 2667556"/>
              <a:gd name="connsiteY1" fmla="*/ 13564 h 6896502"/>
              <a:gd name="connsiteX2" fmla="*/ 2648305 w 2667556"/>
              <a:gd name="connsiteY2" fmla="*/ 1792924 h 6896502"/>
              <a:gd name="connsiteX3" fmla="*/ 2667556 w 2667556"/>
              <a:gd name="connsiteY3" fmla="*/ 6887314 h 6896502"/>
              <a:gd name="connsiteX4" fmla="*/ 1171812 w 2667556"/>
              <a:gd name="connsiteY4" fmla="*/ 6896502 h 6896502"/>
              <a:gd name="connsiteX5" fmla="*/ 154 w 2667556"/>
              <a:gd name="connsiteY5" fmla="*/ 5753720 h 6896502"/>
              <a:gd name="connsiteX6" fmla="*/ 30344 w 2667556"/>
              <a:gd name="connsiteY6" fmla="*/ 0 h 6896502"/>
              <a:gd name="connsiteX0" fmla="*/ 1988 w 2639200"/>
              <a:gd name="connsiteY0" fmla="*/ 0 h 6896502"/>
              <a:gd name="connsiteX1" fmla="*/ 709445 w 2639200"/>
              <a:gd name="connsiteY1" fmla="*/ 13564 h 6896502"/>
              <a:gd name="connsiteX2" fmla="*/ 2619949 w 2639200"/>
              <a:gd name="connsiteY2" fmla="*/ 1792924 h 6896502"/>
              <a:gd name="connsiteX3" fmla="*/ 2639200 w 2639200"/>
              <a:gd name="connsiteY3" fmla="*/ 6887314 h 6896502"/>
              <a:gd name="connsiteX4" fmla="*/ 1143456 w 2639200"/>
              <a:gd name="connsiteY4" fmla="*/ 6896502 h 6896502"/>
              <a:gd name="connsiteX5" fmla="*/ 674 w 2639200"/>
              <a:gd name="connsiteY5" fmla="*/ 6879876 h 6896502"/>
              <a:gd name="connsiteX6" fmla="*/ 1988 w 2639200"/>
              <a:gd name="connsiteY6" fmla="*/ 0 h 6896502"/>
              <a:gd name="connsiteX0" fmla="*/ 1988 w 2639200"/>
              <a:gd name="connsiteY0" fmla="*/ 0 h 6887314"/>
              <a:gd name="connsiteX1" fmla="*/ 709445 w 2639200"/>
              <a:gd name="connsiteY1" fmla="*/ 13564 h 6887314"/>
              <a:gd name="connsiteX2" fmla="*/ 2619949 w 2639200"/>
              <a:gd name="connsiteY2" fmla="*/ 1792924 h 6887314"/>
              <a:gd name="connsiteX3" fmla="*/ 2639200 w 2639200"/>
              <a:gd name="connsiteY3" fmla="*/ 6887314 h 6887314"/>
              <a:gd name="connsiteX4" fmla="*/ 796947 w 2639200"/>
              <a:gd name="connsiteY4" fmla="*/ 6886877 h 6887314"/>
              <a:gd name="connsiteX5" fmla="*/ 674 w 2639200"/>
              <a:gd name="connsiteY5" fmla="*/ 6879876 h 6887314"/>
              <a:gd name="connsiteX6" fmla="*/ 1988 w 2639200"/>
              <a:gd name="connsiteY6" fmla="*/ 0 h 6887314"/>
              <a:gd name="connsiteX0" fmla="*/ 1988 w 2639200"/>
              <a:gd name="connsiteY0" fmla="*/ 0 h 6886877"/>
              <a:gd name="connsiteX1" fmla="*/ 709445 w 2639200"/>
              <a:gd name="connsiteY1" fmla="*/ 13564 h 6886877"/>
              <a:gd name="connsiteX2" fmla="*/ 2619949 w 2639200"/>
              <a:gd name="connsiteY2" fmla="*/ 1792924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39200"/>
              <a:gd name="connsiteY0" fmla="*/ 0 h 6886877"/>
              <a:gd name="connsiteX1" fmla="*/ 709445 w 2639200"/>
              <a:gd name="connsiteY1" fmla="*/ 13564 h 6886877"/>
              <a:gd name="connsiteX2" fmla="*/ 2600699 w 2639200"/>
              <a:gd name="connsiteY2" fmla="*/ 89253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39200"/>
              <a:gd name="connsiteY0" fmla="*/ 0 h 6886877"/>
              <a:gd name="connsiteX1" fmla="*/ 709445 w 2639200"/>
              <a:gd name="connsiteY1" fmla="*/ 13564 h 6886877"/>
              <a:gd name="connsiteX2" fmla="*/ 2600699 w 2639200"/>
              <a:gd name="connsiteY2" fmla="*/ 41127 h 6886877"/>
              <a:gd name="connsiteX3" fmla="*/ 2639200 w 2639200"/>
              <a:gd name="connsiteY3" fmla="*/ 5106640 h 6886877"/>
              <a:gd name="connsiteX4" fmla="*/ 796947 w 2639200"/>
              <a:gd name="connsiteY4" fmla="*/ 6886877 h 6886877"/>
              <a:gd name="connsiteX5" fmla="*/ 674 w 2639200"/>
              <a:gd name="connsiteY5" fmla="*/ 6879876 h 6886877"/>
              <a:gd name="connsiteX6" fmla="*/ 1988 w 2639200"/>
              <a:gd name="connsiteY6" fmla="*/ 0 h 6886877"/>
              <a:gd name="connsiteX0" fmla="*/ 1988 w 2648825"/>
              <a:gd name="connsiteY0" fmla="*/ 0 h 6886877"/>
              <a:gd name="connsiteX1" fmla="*/ 709445 w 2648825"/>
              <a:gd name="connsiteY1" fmla="*/ 13564 h 6886877"/>
              <a:gd name="connsiteX2" fmla="*/ 2600699 w 2648825"/>
              <a:gd name="connsiteY2" fmla="*/ 41127 h 6886877"/>
              <a:gd name="connsiteX3" fmla="*/ 2648825 w 2648825"/>
              <a:gd name="connsiteY3" fmla="*/ 5087389 h 6886877"/>
              <a:gd name="connsiteX4" fmla="*/ 796947 w 2648825"/>
              <a:gd name="connsiteY4" fmla="*/ 6886877 h 6886877"/>
              <a:gd name="connsiteX5" fmla="*/ 674 w 2648825"/>
              <a:gd name="connsiteY5" fmla="*/ 6879876 h 6886877"/>
              <a:gd name="connsiteX6" fmla="*/ 1988 w 2648825"/>
              <a:gd name="connsiteY6" fmla="*/ 0 h 6886877"/>
              <a:gd name="connsiteX0" fmla="*/ 1988 w 2648825"/>
              <a:gd name="connsiteY0" fmla="*/ 1189594 h 6873313"/>
              <a:gd name="connsiteX1" fmla="*/ 709445 w 2648825"/>
              <a:gd name="connsiteY1" fmla="*/ 0 h 6873313"/>
              <a:gd name="connsiteX2" fmla="*/ 2600699 w 2648825"/>
              <a:gd name="connsiteY2" fmla="*/ 27563 h 6873313"/>
              <a:gd name="connsiteX3" fmla="*/ 2648825 w 2648825"/>
              <a:gd name="connsiteY3" fmla="*/ 5073825 h 6873313"/>
              <a:gd name="connsiteX4" fmla="*/ 796947 w 2648825"/>
              <a:gd name="connsiteY4" fmla="*/ 6873313 h 6873313"/>
              <a:gd name="connsiteX5" fmla="*/ 674 w 2648825"/>
              <a:gd name="connsiteY5" fmla="*/ 6866312 h 6873313"/>
              <a:gd name="connsiteX6" fmla="*/ 1988 w 2648825"/>
              <a:gd name="connsiteY6" fmla="*/ 1189594 h 6873313"/>
              <a:gd name="connsiteX0" fmla="*/ 1988 w 2648825"/>
              <a:gd name="connsiteY0" fmla="*/ 1162031 h 6845750"/>
              <a:gd name="connsiteX1" fmla="*/ 1171458 w 2648825"/>
              <a:gd name="connsiteY1" fmla="*/ 1313 h 6845750"/>
              <a:gd name="connsiteX2" fmla="*/ 2600699 w 2648825"/>
              <a:gd name="connsiteY2" fmla="*/ 0 h 6845750"/>
              <a:gd name="connsiteX3" fmla="*/ 2648825 w 2648825"/>
              <a:gd name="connsiteY3" fmla="*/ 5046262 h 6845750"/>
              <a:gd name="connsiteX4" fmla="*/ 796947 w 2648825"/>
              <a:gd name="connsiteY4" fmla="*/ 6845750 h 6845750"/>
              <a:gd name="connsiteX5" fmla="*/ 674 w 2648825"/>
              <a:gd name="connsiteY5" fmla="*/ 6838749 h 6845750"/>
              <a:gd name="connsiteX6" fmla="*/ 1988 w 2648825"/>
              <a:gd name="connsiteY6" fmla="*/ 1162031 h 6845750"/>
              <a:gd name="connsiteX0" fmla="*/ 0 w 2646837"/>
              <a:gd name="connsiteY0" fmla="*/ 1162031 h 6845750"/>
              <a:gd name="connsiteX1" fmla="*/ 1169470 w 2646837"/>
              <a:gd name="connsiteY1" fmla="*/ 1313 h 6845750"/>
              <a:gd name="connsiteX2" fmla="*/ 2598711 w 2646837"/>
              <a:gd name="connsiteY2" fmla="*/ 0 h 6845750"/>
              <a:gd name="connsiteX3" fmla="*/ 2646837 w 2646837"/>
              <a:gd name="connsiteY3" fmla="*/ 5046262 h 6845750"/>
              <a:gd name="connsiteX4" fmla="*/ 794959 w 2646837"/>
              <a:gd name="connsiteY4" fmla="*/ 6845750 h 6845750"/>
              <a:gd name="connsiteX5" fmla="*/ 8311 w 2646837"/>
              <a:gd name="connsiteY5" fmla="*/ 6838749 h 6845750"/>
              <a:gd name="connsiteX6" fmla="*/ 0 w 2646837"/>
              <a:gd name="connsiteY6" fmla="*/ 1162031 h 6845750"/>
              <a:gd name="connsiteX0" fmla="*/ 0 w 2637211"/>
              <a:gd name="connsiteY0" fmla="*/ 1162031 h 6845750"/>
              <a:gd name="connsiteX1" fmla="*/ 1169470 w 2637211"/>
              <a:gd name="connsiteY1" fmla="*/ 1313 h 6845750"/>
              <a:gd name="connsiteX2" fmla="*/ 2598711 w 2637211"/>
              <a:gd name="connsiteY2" fmla="*/ 0 h 6845750"/>
              <a:gd name="connsiteX3" fmla="*/ 2637211 w 2637211"/>
              <a:gd name="connsiteY3" fmla="*/ 5017386 h 6845750"/>
              <a:gd name="connsiteX4" fmla="*/ 794959 w 2637211"/>
              <a:gd name="connsiteY4" fmla="*/ 6845750 h 6845750"/>
              <a:gd name="connsiteX5" fmla="*/ 8311 w 2637211"/>
              <a:gd name="connsiteY5" fmla="*/ 6838749 h 6845750"/>
              <a:gd name="connsiteX6" fmla="*/ 0 w 2637211"/>
              <a:gd name="connsiteY6" fmla="*/ 1162031 h 6845750"/>
              <a:gd name="connsiteX0" fmla="*/ 0 w 2656461"/>
              <a:gd name="connsiteY0" fmla="*/ 1162031 h 6845750"/>
              <a:gd name="connsiteX1" fmla="*/ 1169470 w 2656461"/>
              <a:gd name="connsiteY1" fmla="*/ 1313 h 6845750"/>
              <a:gd name="connsiteX2" fmla="*/ 2598711 w 2656461"/>
              <a:gd name="connsiteY2" fmla="*/ 0 h 6845750"/>
              <a:gd name="connsiteX3" fmla="*/ 2656461 w 2656461"/>
              <a:gd name="connsiteY3" fmla="*/ 5017386 h 6845750"/>
              <a:gd name="connsiteX4" fmla="*/ 794959 w 2656461"/>
              <a:gd name="connsiteY4" fmla="*/ 6845750 h 6845750"/>
              <a:gd name="connsiteX5" fmla="*/ 8311 w 2656461"/>
              <a:gd name="connsiteY5" fmla="*/ 6838749 h 6845750"/>
              <a:gd name="connsiteX6" fmla="*/ 0 w 2656461"/>
              <a:gd name="connsiteY6" fmla="*/ 1162031 h 6845750"/>
              <a:gd name="connsiteX0" fmla="*/ 0 w 2656461"/>
              <a:gd name="connsiteY0" fmla="*/ 1200533 h 6884252"/>
              <a:gd name="connsiteX1" fmla="*/ 1169470 w 2656461"/>
              <a:gd name="connsiteY1" fmla="*/ 39815 h 6884252"/>
              <a:gd name="connsiteX2" fmla="*/ 2627586 w 2656461"/>
              <a:gd name="connsiteY2" fmla="*/ 0 h 6884252"/>
              <a:gd name="connsiteX3" fmla="*/ 2656461 w 2656461"/>
              <a:gd name="connsiteY3" fmla="*/ 5055888 h 6884252"/>
              <a:gd name="connsiteX4" fmla="*/ 794959 w 2656461"/>
              <a:gd name="connsiteY4" fmla="*/ 6884252 h 6884252"/>
              <a:gd name="connsiteX5" fmla="*/ 8311 w 2656461"/>
              <a:gd name="connsiteY5" fmla="*/ 6877251 h 6884252"/>
              <a:gd name="connsiteX6" fmla="*/ 0 w 2656461"/>
              <a:gd name="connsiteY6" fmla="*/ 1200533 h 6884252"/>
              <a:gd name="connsiteX0" fmla="*/ 0 w 2656461"/>
              <a:gd name="connsiteY0" fmla="*/ 1171657 h 6855376"/>
              <a:gd name="connsiteX1" fmla="*/ 1169470 w 2656461"/>
              <a:gd name="connsiteY1" fmla="*/ 10939 h 6855376"/>
              <a:gd name="connsiteX2" fmla="*/ 2608336 w 2656461"/>
              <a:gd name="connsiteY2" fmla="*/ 0 h 6855376"/>
              <a:gd name="connsiteX3" fmla="*/ 2656461 w 2656461"/>
              <a:gd name="connsiteY3" fmla="*/ 5027012 h 6855376"/>
              <a:gd name="connsiteX4" fmla="*/ 794959 w 2656461"/>
              <a:gd name="connsiteY4" fmla="*/ 6855376 h 6855376"/>
              <a:gd name="connsiteX5" fmla="*/ 8311 w 2656461"/>
              <a:gd name="connsiteY5" fmla="*/ 6848375 h 6855376"/>
              <a:gd name="connsiteX6" fmla="*/ 0 w 2656461"/>
              <a:gd name="connsiteY6" fmla="*/ 1171657 h 6855376"/>
              <a:gd name="connsiteX0" fmla="*/ 0 w 2656461"/>
              <a:gd name="connsiteY0" fmla="*/ 1160718 h 6844437"/>
              <a:gd name="connsiteX1" fmla="*/ 1169470 w 2656461"/>
              <a:gd name="connsiteY1" fmla="*/ 0 h 6844437"/>
              <a:gd name="connsiteX2" fmla="*/ 2617962 w 2656461"/>
              <a:gd name="connsiteY2" fmla="*/ 8312 h 6844437"/>
              <a:gd name="connsiteX3" fmla="*/ 2656461 w 2656461"/>
              <a:gd name="connsiteY3" fmla="*/ 5016073 h 6844437"/>
              <a:gd name="connsiteX4" fmla="*/ 794959 w 2656461"/>
              <a:gd name="connsiteY4" fmla="*/ 6844437 h 6844437"/>
              <a:gd name="connsiteX5" fmla="*/ 8311 w 2656461"/>
              <a:gd name="connsiteY5" fmla="*/ 6837436 h 6844437"/>
              <a:gd name="connsiteX6" fmla="*/ 0 w 2656461"/>
              <a:gd name="connsiteY6" fmla="*/ 1160718 h 6844437"/>
              <a:gd name="connsiteX0" fmla="*/ 0 w 2646836"/>
              <a:gd name="connsiteY0" fmla="*/ 1160718 h 6844437"/>
              <a:gd name="connsiteX1" fmla="*/ 1169470 w 2646836"/>
              <a:gd name="connsiteY1" fmla="*/ 0 h 6844437"/>
              <a:gd name="connsiteX2" fmla="*/ 2617962 w 2646836"/>
              <a:gd name="connsiteY2" fmla="*/ 8312 h 6844437"/>
              <a:gd name="connsiteX3" fmla="*/ 2646836 w 2646836"/>
              <a:gd name="connsiteY3" fmla="*/ 5035323 h 6844437"/>
              <a:gd name="connsiteX4" fmla="*/ 794959 w 2646836"/>
              <a:gd name="connsiteY4" fmla="*/ 6844437 h 6844437"/>
              <a:gd name="connsiteX5" fmla="*/ 8311 w 2646836"/>
              <a:gd name="connsiteY5" fmla="*/ 6837436 h 6844437"/>
              <a:gd name="connsiteX6" fmla="*/ 0 w 2646836"/>
              <a:gd name="connsiteY6" fmla="*/ 1160718 h 6844437"/>
              <a:gd name="connsiteX0" fmla="*/ 0 w 2646836"/>
              <a:gd name="connsiteY0" fmla="*/ 1160718 h 6844437"/>
              <a:gd name="connsiteX1" fmla="*/ 1169470 w 2646836"/>
              <a:gd name="connsiteY1" fmla="*/ 0 h 6844437"/>
              <a:gd name="connsiteX2" fmla="*/ 2617962 w 2646836"/>
              <a:gd name="connsiteY2" fmla="*/ 8312 h 6844437"/>
              <a:gd name="connsiteX3" fmla="*/ 2646836 w 2646836"/>
              <a:gd name="connsiteY3" fmla="*/ 5035323 h 6844437"/>
              <a:gd name="connsiteX4" fmla="*/ 794959 w 2646836"/>
              <a:gd name="connsiteY4" fmla="*/ 6844437 h 6844437"/>
              <a:gd name="connsiteX5" fmla="*/ 8311 w 2646836"/>
              <a:gd name="connsiteY5" fmla="*/ 6837436 h 6844437"/>
              <a:gd name="connsiteX6" fmla="*/ 0 w 2646836"/>
              <a:gd name="connsiteY6" fmla="*/ 1160718 h 6844437"/>
              <a:gd name="connsiteX0" fmla="*/ 0 w 2685337"/>
              <a:gd name="connsiteY0" fmla="*/ 1160718 h 6844437"/>
              <a:gd name="connsiteX1" fmla="*/ 1169470 w 2685337"/>
              <a:gd name="connsiteY1" fmla="*/ 0 h 6844437"/>
              <a:gd name="connsiteX2" fmla="*/ 2617962 w 2685337"/>
              <a:gd name="connsiteY2" fmla="*/ 8312 h 6844437"/>
              <a:gd name="connsiteX3" fmla="*/ 2685337 w 2685337"/>
              <a:gd name="connsiteY3" fmla="*/ 5054573 h 6844437"/>
              <a:gd name="connsiteX4" fmla="*/ 794959 w 2685337"/>
              <a:gd name="connsiteY4" fmla="*/ 6844437 h 6844437"/>
              <a:gd name="connsiteX5" fmla="*/ 8311 w 2685337"/>
              <a:gd name="connsiteY5" fmla="*/ 6837436 h 6844437"/>
              <a:gd name="connsiteX6" fmla="*/ 0 w 2685337"/>
              <a:gd name="connsiteY6" fmla="*/ 1160718 h 6844437"/>
              <a:gd name="connsiteX0" fmla="*/ 0 w 2637211"/>
              <a:gd name="connsiteY0" fmla="*/ 1160718 h 6844437"/>
              <a:gd name="connsiteX1" fmla="*/ 1169470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60718 h 6844437"/>
              <a:gd name="connsiteX0" fmla="*/ 0 w 2637211"/>
              <a:gd name="connsiteY0" fmla="*/ 1160718 h 6844437"/>
              <a:gd name="connsiteX1" fmla="*/ 1207971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60718 h 6844437"/>
              <a:gd name="connsiteX0" fmla="*/ 0 w 2637211"/>
              <a:gd name="connsiteY0" fmla="*/ 1122217 h 6844437"/>
              <a:gd name="connsiteX1" fmla="*/ 1207971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22217 h 6844437"/>
              <a:gd name="connsiteX0" fmla="*/ 0 w 2637211"/>
              <a:gd name="connsiteY0" fmla="*/ 1122217 h 6844437"/>
              <a:gd name="connsiteX1" fmla="*/ 1198346 w 2637211"/>
              <a:gd name="connsiteY1" fmla="*/ 0 h 6844437"/>
              <a:gd name="connsiteX2" fmla="*/ 2617962 w 2637211"/>
              <a:gd name="connsiteY2" fmla="*/ 8312 h 6844437"/>
              <a:gd name="connsiteX3" fmla="*/ 2637211 w 2637211"/>
              <a:gd name="connsiteY3" fmla="*/ 5093074 h 6844437"/>
              <a:gd name="connsiteX4" fmla="*/ 794959 w 2637211"/>
              <a:gd name="connsiteY4" fmla="*/ 6844437 h 6844437"/>
              <a:gd name="connsiteX5" fmla="*/ 8311 w 2637211"/>
              <a:gd name="connsiteY5" fmla="*/ 6837436 h 6844437"/>
              <a:gd name="connsiteX6" fmla="*/ 0 w 2637211"/>
              <a:gd name="connsiteY6" fmla="*/ 1122217 h 6844437"/>
              <a:gd name="connsiteX0" fmla="*/ 0 w 2637211"/>
              <a:gd name="connsiteY0" fmla="*/ 1152406 h 6874626"/>
              <a:gd name="connsiteX1" fmla="*/ 1198346 w 2637211"/>
              <a:gd name="connsiteY1" fmla="*/ 30189 h 6874626"/>
              <a:gd name="connsiteX2" fmla="*/ 2627587 w 2637211"/>
              <a:gd name="connsiteY2" fmla="*/ 0 h 6874626"/>
              <a:gd name="connsiteX3" fmla="*/ 2637211 w 2637211"/>
              <a:gd name="connsiteY3" fmla="*/ 5123263 h 6874626"/>
              <a:gd name="connsiteX4" fmla="*/ 794959 w 2637211"/>
              <a:gd name="connsiteY4" fmla="*/ 6874626 h 6874626"/>
              <a:gd name="connsiteX5" fmla="*/ 8311 w 2637211"/>
              <a:gd name="connsiteY5" fmla="*/ 6867625 h 6874626"/>
              <a:gd name="connsiteX6" fmla="*/ 0 w 2637211"/>
              <a:gd name="connsiteY6" fmla="*/ 1152406 h 6874626"/>
              <a:gd name="connsiteX0" fmla="*/ 0 w 2637211"/>
              <a:gd name="connsiteY0" fmla="*/ 1142781 h 6865001"/>
              <a:gd name="connsiteX1" fmla="*/ 1198346 w 2637211"/>
              <a:gd name="connsiteY1" fmla="*/ 20564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42781 h 6865001"/>
              <a:gd name="connsiteX0" fmla="*/ 0 w 2637211"/>
              <a:gd name="connsiteY0" fmla="*/ 1142781 h 6865001"/>
              <a:gd name="connsiteX1" fmla="*/ 1198347 w 2637211"/>
              <a:gd name="connsiteY1" fmla="*/ 7117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42781 h 6865001"/>
              <a:gd name="connsiteX0" fmla="*/ 0 w 2637211"/>
              <a:gd name="connsiteY0" fmla="*/ 1129334 h 6865001"/>
              <a:gd name="connsiteX1" fmla="*/ 1198347 w 2637211"/>
              <a:gd name="connsiteY1" fmla="*/ 7117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205071 w 2637211"/>
              <a:gd name="connsiteY1" fmla="*/ 393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153968 w 2637211"/>
              <a:gd name="connsiteY1" fmla="*/ 2218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45368 h 6881035"/>
              <a:gd name="connsiteX1" fmla="*/ 1250702 w 2637211"/>
              <a:gd name="connsiteY1" fmla="*/ 0 h 6881035"/>
              <a:gd name="connsiteX2" fmla="*/ 2627587 w 2637211"/>
              <a:gd name="connsiteY2" fmla="*/ 16034 h 6881035"/>
              <a:gd name="connsiteX3" fmla="*/ 2637211 w 2637211"/>
              <a:gd name="connsiteY3" fmla="*/ 5129672 h 6881035"/>
              <a:gd name="connsiteX4" fmla="*/ 794959 w 2637211"/>
              <a:gd name="connsiteY4" fmla="*/ 6881035 h 6881035"/>
              <a:gd name="connsiteX5" fmla="*/ 8311 w 2637211"/>
              <a:gd name="connsiteY5" fmla="*/ 6874034 h 6881035"/>
              <a:gd name="connsiteX6" fmla="*/ 0 w 2637211"/>
              <a:gd name="connsiteY6" fmla="*/ 1145368 h 6881035"/>
              <a:gd name="connsiteX0" fmla="*/ 0 w 2637211"/>
              <a:gd name="connsiteY0" fmla="*/ 1129334 h 6865001"/>
              <a:gd name="connsiteX1" fmla="*/ 1159445 w 2637211"/>
              <a:gd name="connsiteY1" fmla="*/ 5868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0 w 2637211"/>
              <a:gd name="connsiteY0" fmla="*/ 1129334 h 6865001"/>
              <a:gd name="connsiteX1" fmla="*/ 1155796 w 2637211"/>
              <a:gd name="connsiteY1" fmla="*/ 392 h 6865001"/>
              <a:gd name="connsiteX2" fmla="*/ 2627587 w 2637211"/>
              <a:gd name="connsiteY2" fmla="*/ 0 h 6865001"/>
              <a:gd name="connsiteX3" fmla="*/ 2637211 w 2637211"/>
              <a:gd name="connsiteY3" fmla="*/ 5113638 h 6865001"/>
              <a:gd name="connsiteX4" fmla="*/ 794959 w 2637211"/>
              <a:gd name="connsiteY4" fmla="*/ 6865001 h 6865001"/>
              <a:gd name="connsiteX5" fmla="*/ 8311 w 2637211"/>
              <a:gd name="connsiteY5" fmla="*/ 6858000 h 6865001"/>
              <a:gd name="connsiteX6" fmla="*/ 0 w 2637211"/>
              <a:gd name="connsiteY6" fmla="*/ 1129334 h 6865001"/>
              <a:gd name="connsiteX0" fmla="*/ 135917 w 2628941"/>
              <a:gd name="connsiteY0" fmla="*/ 1182264 h 6865001"/>
              <a:gd name="connsiteX1" fmla="*/ 1147526 w 2628941"/>
              <a:gd name="connsiteY1" fmla="*/ 392 h 6865001"/>
              <a:gd name="connsiteX2" fmla="*/ 2619317 w 2628941"/>
              <a:gd name="connsiteY2" fmla="*/ 0 h 6865001"/>
              <a:gd name="connsiteX3" fmla="*/ 2628941 w 2628941"/>
              <a:gd name="connsiteY3" fmla="*/ 5113638 h 6865001"/>
              <a:gd name="connsiteX4" fmla="*/ 786689 w 2628941"/>
              <a:gd name="connsiteY4" fmla="*/ 6865001 h 6865001"/>
              <a:gd name="connsiteX5" fmla="*/ 41 w 2628941"/>
              <a:gd name="connsiteY5" fmla="*/ 6858000 h 6865001"/>
              <a:gd name="connsiteX6" fmla="*/ 135917 w 2628941"/>
              <a:gd name="connsiteY6" fmla="*/ 1182264 h 6865001"/>
              <a:gd name="connsiteX0" fmla="*/ 70244 w 2628974"/>
              <a:gd name="connsiteY0" fmla="*/ 1114733 h 6865001"/>
              <a:gd name="connsiteX1" fmla="*/ 1147559 w 2628974"/>
              <a:gd name="connsiteY1" fmla="*/ 392 h 6865001"/>
              <a:gd name="connsiteX2" fmla="*/ 2619350 w 2628974"/>
              <a:gd name="connsiteY2" fmla="*/ 0 h 6865001"/>
              <a:gd name="connsiteX3" fmla="*/ 2628974 w 2628974"/>
              <a:gd name="connsiteY3" fmla="*/ 5113638 h 6865001"/>
              <a:gd name="connsiteX4" fmla="*/ 786722 w 2628974"/>
              <a:gd name="connsiteY4" fmla="*/ 6865001 h 6865001"/>
              <a:gd name="connsiteX5" fmla="*/ 74 w 2628974"/>
              <a:gd name="connsiteY5" fmla="*/ 6858000 h 6865001"/>
              <a:gd name="connsiteX6" fmla="*/ 70244 w 2628974"/>
              <a:gd name="connsiteY6" fmla="*/ 1114733 h 6865001"/>
              <a:gd name="connsiteX0" fmla="*/ 0 w 2649987"/>
              <a:gd name="connsiteY0" fmla="*/ 1164012 h 6865001"/>
              <a:gd name="connsiteX1" fmla="*/ 1168572 w 2649987"/>
              <a:gd name="connsiteY1" fmla="*/ 392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0 w 2649987"/>
              <a:gd name="connsiteY0" fmla="*/ 1164012 h 6865001"/>
              <a:gd name="connsiteX1" fmla="*/ 1221502 w 2649987"/>
              <a:gd name="connsiteY1" fmla="*/ 20468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0 w 2649987"/>
              <a:gd name="connsiteY0" fmla="*/ 1164012 h 6865001"/>
              <a:gd name="connsiteX1" fmla="*/ 1168574 w 2649987"/>
              <a:gd name="connsiteY1" fmla="*/ 392 h 6865001"/>
              <a:gd name="connsiteX2" fmla="*/ 2640363 w 2649987"/>
              <a:gd name="connsiteY2" fmla="*/ 0 h 6865001"/>
              <a:gd name="connsiteX3" fmla="*/ 2649987 w 2649987"/>
              <a:gd name="connsiteY3" fmla="*/ 5113638 h 6865001"/>
              <a:gd name="connsiteX4" fmla="*/ 807735 w 2649987"/>
              <a:gd name="connsiteY4" fmla="*/ 6865001 h 6865001"/>
              <a:gd name="connsiteX5" fmla="*/ 21087 w 2649987"/>
              <a:gd name="connsiteY5" fmla="*/ 6858000 h 6865001"/>
              <a:gd name="connsiteX6" fmla="*/ 0 w 2649987"/>
              <a:gd name="connsiteY6" fmla="*/ 1164012 h 6865001"/>
              <a:gd name="connsiteX0" fmla="*/ 1531 w 2651518"/>
              <a:gd name="connsiteY0" fmla="*/ 1164012 h 6865001"/>
              <a:gd name="connsiteX1" fmla="*/ 1170105 w 2651518"/>
              <a:gd name="connsiteY1" fmla="*/ 392 h 6865001"/>
              <a:gd name="connsiteX2" fmla="*/ 2641894 w 2651518"/>
              <a:gd name="connsiteY2" fmla="*/ 0 h 6865001"/>
              <a:gd name="connsiteX3" fmla="*/ 2651518 w 2651518"/>
              <a:gd name="connsiteY3" fmla="*/ 5113638 h 6865001"/>
              <a:gd name="connsiteX4" fmla="*/ 809266 w 2651518"/>
              <a:gd name="connsiteY4" fmla="*/ 6865001 h 6865001"/>
              <a:gd name="connsiteX5" fmla="*/ 716 w 2651518"/>
              <a:gd name="connsiteY5" fmla="*/ 6859826 h 6865001"/>
              <a:gd name="connsiteX6" fmla="*/ 1531 w 2651518"/>
              <a:gd name="connsiteY6" fmla="*/ 1164012 h 6865001"/>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785539 w 2651518"/>
              <a:gd name="connsiteY4" fmla="*/ 6808421 h 6859826"/>
              <a:gd name="connsiteX5" fmla="*/ 716 w 2651518"/>
              <a:gd name="connsiteY5" fmla="*/ 6859826 h 6859826"/>
              <a:gd name="connsiteX6" fmla="*/ 1531 w 2651518"/>
              <a:gd name="connsiteY6" fmla="*/ 1164012 h 6859826"/>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670554 w 2651518"/>
              <a:gd name="connsiteY4" fmla="*/ 6744541 h 6859826"/>
              <a:gd name="connsiteX5" fmla="*/ 716 w 2651518"/>
              <a:gd name="connsiteY5" fmla="*/ 6859826 h 6859826"/>
              <a:gd name="connsiteX6" fmla="*/ 1531 w 2651518"/>
              <a:gd name="connsiteY6" fmla="*/ 1164012 h 6859826"/>
              <a:gd name="connsiteX0" fmla="*/ 1531 w 2651518"/>
              <a:gd name="connsiteY0" fmla="*/ 1164012 h 6859826"/>
              <a:gd name="connsiteX1" fmla="*/ 1170105 w 2651518"/>
              <a:gd name="connsiteY1" fmla="*/ 392 h 6859826"/>
              <a:gd name="connsiteX2" fmla="*/ 2641894 w 2651518"/>
              <a:gd name="connsiteY2" fmla="*/ 0 h 6859826"/>
              <a:gd name="connsiteX3" fmla="*/ 2651518 w 2651518"/>
              <a:gd name="connsiteY3" fmla="*/ 5113638 h 6859826"/>
              <a:gd name="connsiteX4" fmla="*/ 769112 w 2651518"/>
              <a:gd name="connsiteY4" fmla="*/ 6857700 h 6859826"/>
              <a:gd name="connsiteX5" fmla="*/ 716 w 2651518"/>
              <a:gd name="connsiteY5" fmla="*/ 6859826 h 6859826"/>
              <a:gd name="connsiteX6" fmla="*/ 1531 w 2651518"/>
              <a:gd name="connsiteY6" fmla="*/ 1164012 h 6859826"/>
              <a:gd name="connsiteX0" fmla="*/ 1531 w 2641975"/>
              <a:gd name="connsiteY0" fmla="*/ 1164012 h 6859826"/>
              <a:gd name="connsiteX1" fmla="*/ 1170105 w 2641975"/>
              <a:gd name="connsiteY1" fmla="*/ 392 h 6859826"/>
              <a:gd name="connsiteX2" fmla="*/ 2641894 w 2641975"/>
              <a:gd name="connsiteY2" fmla="*/ 0 h 6859826"/>
              <a:gd name="connsiteX3" fmla="*/ 2565736 w 2641975"/>
              <a:gd name="connsiteY3" fmla="*/ 5033332 h 6859826"/>
              <a:gd name="connsiteX4" fmla="*/ 769112 w 2641975"/>
              <a:gd name="connsiteY4" fmla="*/ 6857700 h 6859826"/>
              <a:gd name="connsiteX5" fmla="*/ 716 w 2641975"/>
              <a:gd name="connsiteY5" fmla="*/ 6859826 h 6859826"/>
              <a:gd name="connsiteX6" fmla="*/ 1531 w 2641975"/>
              <a:gd name="connsiteY6" fmla="*/ 1164012 h 6859826"/>
              <a:gd name="connsiteX0" fmla="*/ 1531 w 2642134"/>
              <a:gd name="connsiteY0" fmla="*/ 1164012 h 6859826"/>
              <a:gd name="connsiteX1" fmla="*/ 1170105 w 2642134"/>
              <a:gd name="connsiteY1" fmla="*/ 392 h 6859826"/>
              <a:gd name="connsiteX2" fmla="*/ 2641894 w 2642134"/>
              <a:gd name="connsiteY2" fmla="*/ 0 h 6859826"/>
              <a:gd name="connsiteX3" fmla="*/ 2627791 w 2642134"/>
              <a:gd name="connsiteY3" fmla="*/ 5073485 h 6859826"/>
              <a:gd name="connsiteX4" fmla="*/ 769112 w 2642134"/>
              <a:gd name="connsiteY4" fmla="*/ 6857700 h 6859826"/>
              <a:gd name="connsiteX5" fmla="*/ 716 w 2642134"/>
              <a:gd name="connsiteY5" fmla="*/ 6859826 h 6859826"/>
              <a:gd name="connsiteX6" fmla="*/ 1531 w 2642134"/>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5073485 h 6859826"/>
              <a:gd name="connsiteX4" fmla="*/ 769112 w 2631212"/>
              <a:gd name="connsiteY4" fmla="*/ 6857700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769112 w 2631212"/>
              <a:gd name="connsiteY4" fmla="*/ 6857700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374829 w 2631212"/>
              <a:gd name="connsiteY4" fmla="*/ 6832533 h 6859826"/>
              <a:gd name="connsiteX5" fmla="*/ 716 w 2631212"/>
              <a:gd name="connsiteY5" fmla="*/ 6859826 h 6859826"/>
              <a:gd name="connsiteX6" fmla="*/ 1531 w 2631212"/>
              <a:gd name="connsiteY6" fmla="*/ 1164012 h 6859826"/>
              <a:gd name="connsiteX0" fmla="*/ 1531 w 2631212"/>
              <a:gd name="connsiteY0" fmla="*/ 1164012 h 6859826"/>
              <a:gd name="connsiteX1" fmla="*/ 1170105 w 2631212"/>
              <a:gd name="connsiteY1" fmla="*/ 392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164012 h 6859826"/>
              <a:gd name="connsiteX0" fmla="*/ 1531 w 2631212"/>
              <a:gd name="connsiteY0" fmla="*/ 1164012 h 6859826"/>
              <a:gd name="connsiteX1" fmla="*/ 1606333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164012 h 6859826"/>
              <a:gd name="connsiteX0" fmla="*/ 1531 w 2631212"/>
              <a:gd name="connsiteY0" fmla="*/ 1612823 h 6859826"/>
              <a:gd name="connsiteX1" fmla="*/ 1606333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279164 w 2631212"/>
              <a:gd name="connsiteY1" fmla="*/ 392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0529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8918 w 2631212"/>
              <a:gd name="connsiteY1" fmla="*/ 391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18918 w 2631212"/>
              <a:gd name="connsiteY1" fmla="*/ 8780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2823 h 6859826"/>
              <a:gd name="connsiteX1" fmla="*/ 1606335 w 2631212"/>
              <a:gd name="connsiteY1" fmla="*/ 4586 h 6859826"/>
              <a:gd name="connsiteX2" fmla="*/ 2630843 w 2631212"/>
              <a:gd name="connsiteY2" fmla="*/ 0 h 6859826"/>
              <a:gd name="connsiteX3" fmla="*/ 2627791 w 2631212"/>
              <a:gd name="connsiteY3" fmla="*/ 4347837 h 6859826"/>
              <a:gd name="connsiteX4" fmla="*/ 716 w 2631212"/>
              <a:gd name="connsiteY4" fmla="*/ 6859826 h 6859826"/>
              <a:gd name="connsiteX5" fmla="*/ 1531 w 2631212"/>
              <a:gd name="connsiteY5" fmla="*/ 1612823 h 6859826"/>
              <a:gd name="connsiteX0" fmla="*/ 1531 w 2631212"/>
              <a:gd name="connsiteY0" fmla="*/ 1613000 h 6860003"/>
              <a:gd name="connsiteX1" fmla="*/ 1612685 w 2631212"/>
              <a:gd name="connsiteY1" fmla="*/ 0 h 6860003"/>
              <a:gd name="connsiteX2" fmla="*/ 2630843 w 2631212"/>
              <a:gd name="connsiteY2" fmla="*/ 177 h 6860003"/>
              <a:gd name="connsiteX3" fmla="*/ 2627791 w 2631212"/>
              <a:gd name="connsiteY3" fmla="*/ 4348014 h 6860003"/>
              <a:gd name="connsiteX4" fmla="*/ 716 w 2631212"/>
              <a:gd name="connsiteY4" fmla="*/ 6860003 h 6860003"/>
              <a:gd name="connsiteX5" fmla="*/ 1531 w 2631212"/>
              <a:gd name="connsiteY5" fmla="*/ 1613000 h 686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1212" h="6860003">
                <a:moveTo>
                  <a:pt x="1531" y="1613000"/>
                </a:moveTo>
                <a:lnTo>
                  <a:pt x="1612685" y="0"/>
                </a:lnTo>
                <a:lnTo>
                  <a:pt x="2630843" y="177"/>
                </a:lnTo>
                <a:cubicBezTo>
                  <a:pt x="2634052" y="2285448"/>
                  <a:pt x="2614956" y="2081993"/>
                  <a:pt x="2627791" y="4348014"/>
                </a:cubicBezTo>
                <a:lnTo>
                  <a:pt x="716" y="6860003"/>
                </a:lnTo>
                <a:cubicBezTo>
                  <a:pt x="-2055" y="4945305"/>
                  <a:pt x="4302" y="3527698"/>
                  <a:pt x="1531" y="1613000"/>
                </a:cubicBezTo>
                <a:close/>
              </a:path>
            </a:pathLst>
          </a:custGeom>
          <a:blipFill>
            <a:blip r:embed="rId2" cstate="print">
              <a:extLst>
                <a:ext uri="{28A0092B-C50C-407E-A947-70E740481C1C}">
                  <a14:useLocalDpi xmlns:a14="http://schemas.microsoft.com/office/drawing/2010/main"/>
                </a:ext>
              </a:extLst>
            </a:blip>
            <a:srcRect/>
            <a:stretch>
              <a:fillRect t="3"/>
            </a:stretch>
          </a:blipFill>
        </p:spPr>
        <p:txBody>
          <a:bodyPr/>
          <a:lstStyle>
            <a:lvl1pPr marL="0" indent="0" algn="ctr">
              <a:buFontTx/>
              <a:buNone/>
              <a:defRPr sz="800">
                <a:solidFill>
                  <a:schemeClr val="bg1"/>
                </a:solidFill>
              </a:defRPr>
            </a:lvl1pPr>
          </a:lstStyle>
          <a:p>
            <a:r>
              <a:rPr lang="en-US"/>
              <a:t>Click icon to add picture</a:t>
            </a:r>
          </a:p>
        </p:txBody>
      </p:sp>
      <p:sp>
        <p:nvSpPr>
          <p:cNvPr id="12" name="Rectangle 11">
            <a:extLst>
              <a:ext uri="{FF2B5EF4-FFF2-40B4-BE49-F238E27FC236}">
                <a16:creationId xmlns:a16="http://schemas.microsoft.com/office/drawing/2014/main" id="{3D3F1E44-3A7E-4C0E-A985-5CDBACD7B91C}"/>
              </a:ext>
            </a:extLst>
          </p:cNvPr>
          <p:cNvSpPr/>
          <p:nvPr userDrawn="1"/>
        </p:nvSpPr>
        <p:spPr>
          <a:xfrm rot="16200000">
            <a:off x="51868" y="4278656"/>
            <a:ext cx="2527477" cy="2631212"/>
          </a:xfrm>
          <a:custGeom>
            <a:avLst/>
            <a:gdLst>
              <a:gd name="connsiteX0" fmla="*/ 0 w 1787236"/>
              <a:gd name="connsiteY0" fmla="*/ 0 h 1860589"/>
              <a:gd name="connsiteX1" fmla="*/ 1787236 w 1787236"/>
              <a:gd name="connsiteY1" fmla="*/ 0 h 1860589"/>
              <a:gd name="connsiteX2" fmla="*/ 1787236 w 1787236"/>
              <a:gd name="connsiteY2" fmla="*/ 1860589 h 1860589"/>
              <a:gd name="connsiteX3" fmla="*/ 0 w 1787236"/>
              <a:gd name="connsiteY3" fmla="*/ 1860589 h 1860589"/>
              <a:gd name="connsiteX4" fmla="*/ 0 w 1787236"/>
              <a:gd name="connsiteY4" fmla="*/ 0 h 1860589"/>
              <a:gd name="connsiteX0" fmla="*/ 0 w 1787236"/>
              <a:gd name="connsiteY0" fmla="*/ 0 h 1860589"/>
              <a:gd name="connsiteX1" fmla="*/ 1787236 w 1787236"/>
              <a:gd name="connsiteY1" fmla="*/ 1860589 h 1860589"/>
              <a:gd name="connsiteX2" fmla="*/ 0 w 1787236"/>
              <a:gd name="connsiteY2" fmla="*/ 1860589 h 1860589"/>
              <a:gd name="connsiteX3" fmla="*/ 0 w 1787236"/>
              <a:gd name="connsiteY3" fmla="*/ 0 h 1860589"/>
            </a:gdLst>
            <a:ahLst/>
            <a:cxnLst>
              <a:cxn ang="0">
                <a:pos x="connsiteX0" y="connsiteY0"/>
              </a:cxn>
              <a:cxn ang="0">
                <a:pos x="connsiteX1" y="connsiteY1"/>
              </a:cxn>
              <a:cxn ang="0">
                <a:pos x="connsiteX2" y="connsiteY2"/>
              </a:cxn>
              <a:cxn ang="0">
                <a:pos x="connsiteX3" y="connsiteY3"/>
              </a:cxn>
            </a:cxnLst>
            <a:rect l="l" t="t" r="r" b="b"/>
            <a:pathLst>
              <a:path w="1787236" h="1860589">
                <a:moveTo>
                  <a:pt x="0" y="0"/>
                </a:moveTo>
                <a:lnTo>
                  <a:pt x="1787236" y="1860589"/>
                </a:lnTo>
                <a:lnTo>
                  <a:pt x="0" y="1860589"/>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7">
            <a:extLst>
              <a:ext uri="{FF2B5EF4-FFF2-40B4-BE49-F238E27FC236}">
                <a16:creationId xmlns:a16="http://schemas.microsoft.com/office/drawing/2014/main" id="{700AF089-4A0D-49B5-AE1A-BD6D8C70997D}"/>
              </a:ext>
            </a:extLst>
          </p:cNvPr>
          <p:cNvSpPr/>
          <p:nvPr userDrawn="1"/>
        </p:nvSpPr>
        <p:spPr>
          <a:xfrm rot="5400000">
            <a:off x="594" y="-594"/>
            <a:ext cx="1612863" cy="1614051"/>
          </a:xfrm>
          <a:custGeom>
            <a:avLst/>
            <a:gdLst>
              <a:gd name="connsiteX0" fmla="*/ 0 w 1170432"/>
              <a:gd name="connsiteY0" fmla="*/ 0 h 1171294"/>
              <a:gd name="connsiteX1" fmla="*/ 1170432 w 1170432"/>
              <a:gd name="connsiteY1" fmla="*/ 0 h 1171294"/>
              <a:gd name="connsiteX2" fmla="*/ 1170432 w 1170432"/>
              <a:gd name="connsiteY2" fmla="*/ 1171294 h 1171294"/>
              <a:gd name="connsiteX3" fmla="*/ 0 w 1170432"/>
              <a:gd name="connsiteY3" fmla="*/ 1171294 h 1171294"/>
              <a:gd name="connsiteX4" fmla="*/ 0 w 1170432"/>
              <a:gd name="connsiteY4" fmla="*/ 0 h 1171294"/>
              <a:gd name="connsiteX0" fmla="*/ 0 w 1170432"/>
              <a:gd name="connsiteY0" fmla="*/ 0 h 1171294"/>
              <a:gd name="connsiteX1" fmla="*/ 1170432 w 1170432"/>
              <a:gd name="connsiteY1" fmla="*/ 1171294 h 1171294"/>
              <a:gd name="connsiteX2" fmla="*/ 0 w 1170432"/>
              <a:gd name="connsiteY2" fmla="*/ 1171294 h 1171294"/>
              <a:gd name="connsiteX3" fmla="*/ 0 w 1170432"/>
              <a:gd name="connsiteY3" fmla="*/ 0 h 1171294"/>
            </a:gdLst>
            <a:ahLst/>
            <a:cxnLst>
              <a:cxn ang="0">
                <a:pos x="connsiteX0" y="connsiteY0"/>
              </a:cxn>
              <a:cxn ang="0">
                <a:pos x="connsiteX1" y="connsiteY1"/>
              </a:cxn>
              <a:cxn ang="0">
                <a:pos x="connsiteX2" y="connsiteY2"/>
              </a:cxn>
              <a:cxn ang="0">
                <a:pos x="connsiteX3" y="connsiteY3"/>
              </a:cxn>
            </a:cxnLst>
            <a:rect l="l" t="t" r="r" b="b"/>
            <a:pathLst>
              <a:path w="1170432" h="1171294">
                <a:moveTo>
                  <a:pt x="0" y="0"/>
                </a:moveTo>
                <a:lnTo>
                  <a:pt x="1170432" y="1171294"/>
                </a:lnTo>
                <a:lnTo>
                  <a:pt x="0" y="1171294"/>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FC085989-FC25-4546-BA5C-83C348426BC2}"/>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15" name="Picture 13">
            <a:extLst>
              <a:ext uri="{FF2B5EF4-FFF2-40B4-BE49-F238E27FC236}">
                <a16:creationId xmlns:a16="http://schemas.microsoft.com/office/drawing/2014/main" id="{C42CFAC9-1188-490D-9774-C22E5FA5434B}"/>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4089747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f_1 Column Text, Graphic, or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p:nvPr>
        </p:nvSpPr>
        <p:spPr>
          <a:xfrm>
            <a:off x="837633" y="559594"/>
            <a:ext cx="10515600" cy="1132046"/>
          </a:xfrm>
        </p:spPr>
        <p:txBody>
          <a:bodyPr lIns="0" tIns="0" rIns="0" bIns="0" anchor="t"/>
          <a:lstStyle>
            <a:lvl1pPr>
              <a:defRPr/>
            </a:lvl1pPr>
          </a:lstStyle>
          <a:p>
            <a:r>
              <a:rPr lang="en-US"/>
              <a:t>Click to edit Master title style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835152" y="1820235"/>
            <a:ext cx="10515600" cy="4013104"/>
          </a:xfrm>
        </p:spPr>
        <p:txBody>
          <a:bodyPr/>
          <a:lstStyle>
            <a:lvl1pPr>
              <a:defRPr/>
            </a:lvl1pPr>
          </a:lstStyle>
          <a:p>
            <a:pPr lvl="0"/>
            <a:r>
              <a:rPr lang="en-US"/>
              <a:t>Click to insert text, graphic, or table</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838200" y="6085840"/>
            <a:ext cx="10512552" cy="256032"/>
          </a:xfrm>
        </p:spPr>
        <p:txBody>
          <a:bodyPr lIns="0">
            <a:normAutofit/>
          </a:bodyPr>
          <a:lstStyle>
            <a:lvl1pPr marL="0" indent="0">
              <a:buNone/>
              <a:defRPr sz="1200" b="0">
                <a:solidFill>
                  <a:schemeClr val="accent1"/>
                </a:solidFill>
              </a:defRPr>
            </a:lvl1pPr>
          </a:lstStyle>
          <a:p>
            <a:pPr lvl="0"/>
            <a:r>
              <a:rPr lang="en-US"/>
              <a:t>Click to insert notes or caption for graphic or table.</a:t>
            </a:r>
          </a:p>
        </p:txBody>
      </p:sp>
      <p:sp>
        <p:nvSpPr>
          <p:cNvPr id="31" name="Slide Number Placeholder 8">
            <a:extLst>
              <a:ext uri="{FF2B5EF4-FFF2-40B4-BE49-F238E27FC236}">
                <a16:creationId xmlns:a16="http://schemas.microsoft.com/office/drawing/2014/main" id="{7CF9C89C-4280-43DF-90B6-8645B593594B}"/>
              </a:ext>
            </a:extLst>
          </p:cNvPr>
          <p:cNvSpPr txBox="1">
            <a:spLocks/>
          </p:cNvSpPr>
          <p:nvPr userDrawn="1"/>
        </p:nvSpPr>
        <p:spPr>
          <a:xfrm>
            <a:off x="11314688" y="6085841"/>
            <a:ext cx="508749" cy="508532"/>
          </a:xfrm>
          <a:prstGeom prst="rect">
            <a:avLst/>
          </a:prstGeom>
        </p:spPr>
        <p:txBody>
          <a:bodyPr vert="horz" lIns="0" tIns="0" rIns="0" bIns="0" rtlCol="0" anchor="b"/>
          <a:lstStyle>
            <a:defPPr>
              <a:defRPr lang="en-US"/>
            </a:defPPr>
            <a:lvl1pPr marL="0" algn="r" defTabSz="914400" rtl="0" eaLnBrk="1" latinLnBrk="0" hangingPunct="1">
              <a:defRPr sz="12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D6D25CF-0D6E-4844-B79B-06FF722D38A1}" type="slidenum">
              <a:rPr lang="en-US" smtClean="0"/>
              <a:pPr/>
              <a:t>‹#›</a:t>
            </a:fld>
            <a:endParaRPr lang="en-US"/>
          </a:p>
        </p:txBody>
      </p:sp>
      <p:sp>
        <p:nvSpPr>
          <p:cNvPr id="13" name="Rectangle 6">
            <a:extLst>
              <a:ext uri="{FF2B5EF4-FFF2-40B4-BE49-F238E27FC236}">
                <a16:creationId xmlns:a16="http://schemas.microsoft.com/office/drawing/2014/main" id="{954965BA-D397-428E-B952-AD13EFAA4EE9}"/>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7F20BAF9-7414-4C87-B165-36BD36B02488}"/>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9" name="Picture 13">
            <a:extLst>
              <a:ext uri="{FF2B5EF4-FFF2-40B4-BE49-F238E27FC236}">
                <a16:creationId xmlns:a16="http://schemas.microsoft.com/office/drawing/2014/main" id="{56DF348F-89AC-498D-90A1-DA85FB13E501}"/>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2578749241"/>
      </p:ext>
    </p:extLst>
  </p:cSld>
  <p:clrMapOvr>
    <a:masterClrMapping/>
  </p:clrMapOvr>
  <p:extLst>
    <p:ext uri="{DCECCB84-F9BA-43D5-87BE-67443E8EF086}">
      <p15:sldGuideLst xmlns:p15="http://schemas.microsoft.com/office/powerpoint/2012/main">
        <p15:guide id="1" orient="horz" pos="360">
          <p15:clr>
            <a:srgbClr val="FBAE40"/>
          </p15:clr>
        </p15:guide>
        <p15:guide id="2" pos="528">
          <p15:clr>
            <a:srgbClr val="FBAE40"/>
          </p15:clr>
        </p15:guide>
        <p15:guide id="3" orient="horz" pos="115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g_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838200" y="578412"/>
            <a:ext cx="10515600" cy="1113227"/>
          </a:xfrm>
        </p:spPr>
        <p:txBody>
          <a:bodyPr lIns="0" tIns="0" rIns="0" bIns="0" anchor="t"/>
          <a:lstStyle/>
          <a:p>
            <a:r>
              <a:rPr lang="en-US"/>
              <a:t>Click to edit title</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841248" y="1801368"/>
            <a:ext cx="5000377" cy="4284472"/>
          </a:xfrm>
        </p:spPr>
        <p:txBody>
          <a:body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6350374" y="1801368"/>
            <a:ext cx="5068270" cy="4284472"/>
          </a:xfrm>
        </p:spPr>
        <p:txBody>
          <a:body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02229" y="6085840"/>
            <a:ext cx="521208" cy="508533"/>
          </a:xfrm>
        </p:spPr>
        <p:txBody>
          <a:bodyPr lIns="0" tIns="0" rIns="0" bIns="0" anchor="b"/>
          <a:lstStyle/>
          <a:p>
            <a:fld id="{CD6D25CF-0D6E-4844-B79B-06FF722D38A1}" type="slidenum">
              <a:rPr lang="en-US" smtClean="0"/>
              <a:t>‹#›</a:t>
            </a:fld>
            <a:endParaRPr lang="en-US"/>
          </a:p>
        </p:txBody>
      </p:sp>
      <p:sp>
        <p:nvSpPr>
          <p:cNvPr id="11" name="Rectangle 6">
            <a:extLst>
              <a:ext uri="{FF2B5EF4-FFF2-40B4-BE49-F238E27FC236}">
                <a16:creationId xmlns:a16="http://schemas.microsoft.com/office/drawing/2014/main" id="{EE951EFE-BB5F-44C3-97CE-B7646C344835}"/>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4F926029-C113-423A-9E18-4F84A5772B46}"/>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10" name="Picture 13">
            <a:extLst>
              <a:ext uri="{FF2B5EF4-FFF2-40B4-BE49-F238E27FC236}">
                <a16:creationId xmlns:a16="http://schemas.microsoft.com/office/drawing/2014/main" id="{77318AA8-B0D7-478D-BF6F-0C652E60A50A}"/>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39706209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h_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hasCustomPrompt="1"/>
          </p:nvPr>
        </p:nvSpPr>
        <p:spPr>
          <a:xfrm>
            <a:off x="839788" y="559593"/>
            <a:ext cx="10515600" cy="1131095"/>
          </a:xfrm>
        </p:spPr>
        <p:txBody>
          <a:bodyPr lIns="0" tIns="0" rIns="0" bIns="0" anchor="t"/>
          <a:lstStyle>
            <a:lvl1pPr>
              <a:defRPr/>
            </a:lvl1pPr>
          </a:lstStyle>
          <a:p>
            <a:r>
              <a:rPr lang="en-US"/>
              <a:t>Click to edit title</a:t>
            </a:r>
          </a:p>
        </p:txBody>
      </p:sp>
      <p:sp>
        <p:nvSpPr>
          <p:cNvPr id="3" name="Text Placeholder 2">
            <a:extLst>
              <a:ext uri="{FF2B5EF4-FFF2-40B4-BE49-F238E27FC236}">
                <a16:creationId xmlns:a16="http://schemas.microsoft.com/office/drawing/2014/main" id="{36D24D34-6966-4E7C-AB55-239986B36137}"/>
              </a:ext>
            </a:extLst>
          </p:cNvPr>
          <p:cNvSpPr>
            <a:spLocks noGrp="1"/>
          </p:cNvSpPr>
          <p:nvPr>
            <p:ph type="body" idx="1" hasCustomPrompt="1"/>
          </p:nvPr>
        </p:nvSpPr>
        <p:spPr>
          <a:xfrm>
            <a:off x="839788" y="1798983"/>
            <a:ext cx="3227832" cy="4151376"/>
          </a:xfrm>
        </p:spPr>
        <p:txBody>
          <a:bodyPr lIns="91440" tIns="45720" rIns="91440" bIns="45720" anchor="t"/>
          <a:lstStyle>
            <a:lvl1pPr marL="228600" indent="-228600" algn="l">
              <a:spcBef>
                <a:spcPts val="1000"/>
              </a:spcBef>
              <a:buFont typeface="Arial Black" panose="020B0A04020102090204" pitchFamily="34" charset="0"/>
              <a:buChar char="⁄"/>
              <a:defRPr sz="2800" b="1"/>
            </a:lvl1pPr>
            <a:lvl2pPr marL="457200" indent="-228600">
              <a:buFont typeface="Times New Roman" panose="02020603050405020304" pitchFamily="18" charset="0"/>
              <a:buChar char="-"/>
              <a:defRPr sz="2400" b="0"/>
            </a:lvl2pPr>
            <a:lvl3pPr marL="685800" indent="-228600">
              <a:buFont typeface="Courier New" panose="02070309020205020404" pitchFamily="49" charset="0"/>
              <a:buChar char="o"/>
              <a:defRPr sz="2000" b="0"/>
            </a:lvl3pPr>
            <a:lvl4pPr marL="914400" indent="-228600">
              <a:buFont typeface="Times New Roman" panose="02020603050405020304" pitchFamily="18" charset="0"/>
              <a:buChar char="-"/>
              <a:defRPr sz="1800" b="0"/>
            </a:lvl4pPr>
            <a:lvl5pPr marL="1143000" indent="-228600">
              <a:buFont typeface="Arial" panose="020B0604020202020204" pitchFamily="34" charset="0"/>
              <a:buChar char="•"/>
              <a:defRPr sz="1800" b="0"/>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4482084" y="1798983"/>
            <a:ext cx="3227832" cy="4151376"/>
          </a:xfrm>
        </p:spPr>
        <p:txBody>
          <a:bodyPr/>
          <a:lstStyle>
            <a:lvl1pPr>
              <a:spcBef>
                <a:spcPts val="500"/>
              </a:spcBef>
              <a:defRPr/>
            </a:lvl1p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8124380" y="1798983"/>
            <a:ext cx="3227832" cy="4151376"/>
          </a:xfrm>
        </p:spPr>
        <p:txBody>
          <a:bodyPr/>
          <a:lstStyle/>
          <a:p>
            <a:pPr lvl="0"/>
            <a:r>
              <a:rPr lang="en-US"/>
              <a:t>Click to insert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7" y="6058654"/>
            <a:ext cx="508750" cy="535719"/>
          </a:xfrm>
        </p:spPr>
        <p:txBody>
          <a:bodyPr lIns="0" tIns="0" rIns="0" bIns="0" anchor="b"/>
          <a:lstStyle>
            <a:lvl1pPr algn="r">
              <a:defRPr/>
            </a:lvl1pPr>
          </a:lstStyle>
          <a:p>
            <a:fld id="{CD6D25CF-0D6E-4844-B79B-06FF722D38A1}" type="slidenum">
              <a:rPr lang="en-US" smtClean="0"/>
              <a:pPr/>
              <a:t>‹#›</a:t>
            </a:fld>
            <a:endParaRPr lang="en-US"/>
          </a:p>
        </p:txBody>
      </p:sp>
      <p:cxnSp>
        <p:nvCxnSpPr>
          <p:cNvPr id="13" name="Straight Connector 12">
            <a:extLst>
              <a:ext uri="{FF2B5EF4-FFF2-40B4-BE49-F238E27FC236}">
                <a16:creationId xmlns:a16="http://schemas.microsoft.com/office/drawing/2014/main" id="{15CE5E7F-8AFE-44E0-8D88-3FA34811C067}"/>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sp>
        <p:nvSpPr>
          <p:cNvPr id="17" name="Rectangle 6">
            <a:extLst>
              <a:ext uri="{FF2B5EF4-FFF2-40B4-BE49-F238E27FC236}">
                <a16:creationId xmlns:a16="http://schemas.microsoft.com/office/drawing/2014/main" id="{24307D8A-07F8-4535-9DED-6573D5D1686D}"/>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3">
            <a:extLst>
              <a:ext uri="{FF2B5EF4-FFF2-40B4-BE49-F238E27FC236}">
                <a16:creationId xmlns:a16="http://schemas.microsoft.com/office/drawing/2014/main" id="{EE0E3778-B153-4D19-9F96-2B13F2CCF7C6}"/>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19402168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b_Contac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6D1B-CEEC-46BD-8572-B4CC923991C5}"/>
              </a:ext>
            </a:extLst>
          </p:cNvPr>
          <p:cNvSpPr>
            <a:spLocks noGrp="1"/>
          </p:cNvSpPr>
          <p:nvPr>
            <p:ph type="title"/>
          </p:nvPr>
        </p:nvSpPr>
        <p:spPr>
          <a:xfrm>
            <a:off x="839788" y="559595"/>
            <a:ext cx="10515600" cy="1170432"/>
          </a:xfrm>
        </p:spPr>
        <p:txBody>
          <a:bodyPr lIns="0" tIns="0" rIns="0" bIns="0"/>
          <a:lstStyle>
            <a:lvl1pPr>
              <a:defRPr/>
            </a:lvl1pPr>
          </a:lstStyle>
          <a:p>
            <a:r>
              <a:rPr lang="en-US"/>
              <a:t>Click to edit Master title style</a:t>
            </a:r>
          </a:p>
        </p:txBody>
      </p:sp>
      <p:sp>
        <p:nvSpPr>
          <p:cNvPr id="3" name="Text Placeholder 2">
            <a:extLst>
              <a:ext uri="{FF2B5EF4-FFF2-40B4-BE49-F238E27FC236}">
                <a16:creationId xmlns:a16="http://schemas.microsoft.com/office/drawing/2014/main" id="{36D24D34-6966-4E7C-AB55-239986B36137}"/>
              </a:ext>
            </a:extLst>
          </p:cNvPr>
          <p:cNvSpPr>
            <a:spLocks noGrp="1"/>
          </p:cNvSpPr>
          <p:nvPr>
            <p:ph type="body" idx="1" hasCustomPrompt="1"/>
          </p:nvPr>
        </p:nvSpPr>
        <p:spPr>
          <a:xfrm>
            <a:off x="839788" y="1990565"/>
            <a:ext cx="5029200" cy="1453896"/>
          </a:xfrm>
        </p:spPr>
        <p:txBody>
          <a:bodyPr anchor="t">
            <a:normAutofit/>
          </a:bodyPr>
          <a:lstStyle>
            <a:lvl1pPr marL="0" indent="0">
              <a:buNone/>
              <a:defRPr lang="en-US" sz="2400" b="1" kern="1200" dirty="0">
                <a:solidFill>
                  <a:schemeClr val="tx2"/>
                </a:solidFill>
                <a:latin typeface="+mj-lt"/>
                <a:ea typeface="+mn-ea"/>
                <a:cs typeface="+mn-cs"/>
              </a:defRPr>
            </a:lvl1pPr>
            <a:lvl2pPr marL="0" indent="0">
              <a:buNone/>
              <a:defRPr sz="2000" b="0"/>
            </a:lvl2pPr>
            <a:lvl3pPr marL="0" indent="0">
              <a:buNone/>
              <a:defRPr sz="1800" b="0">
                <a:solidFill>
                  <a:schemeClr val="tx2"/>
                </a:solidFill>
              </a:defRPr>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a:t>
            </a:r>
          </a:p>
          <a:p>
            <a:pPr lvl="1"/>
            <a:r>
              <a:rPr lang="en-US"/>
              <a:t>Details</a:t>
            </a:r>
          </a:p>
          <a:p>
            <a:pPr lvl="2"/>
            <a:r>
              <a:rPr lang="en-US"/>
              <a:t>Company, other affiliation</a:t>
            </a:r>
          </a:p>
        </p:txBody>
      </p:sp>
      <p:sp>
        <p:nvSpPr>
          <p:cNvPr id="4" name="Content Placeholder 3">
            <a:extLst>
              <a:ext uri="{FF2B5EF4-FFF2-40B4-BE49-F238E27FC236}">
                <a16:creationId xmlns:a16="http://schemas.microsoft.com/office/drawing/2014/main" id="{8572F8FD-6DD2-4FF9-BA74-B3A646BB4EC3}"/>
              </a:ext>
            </a:extLst>
          </p:cNvPr>
          <p:cNvSpPr>
            <a:spLocks noGrp="1"/>
          </p:cNvSpPr>
          <p:nvPr>
            <p:ph sz="half" idx="2" hasCustomPrompt="1"/>
          </p:nvPr>
        </p:nvSpPr>
        <p:spPr>
          <a:xfrm>
            <a:off x="839788" y="3674078"/>
            <a:ext cx="5029200" cy="1453896"/>
          </a:xfrm>
        </p:spPr>
        <p:txBody>
          <a:bodyPr/>
          <a:lstStyle>
            <a:lvl1pPr marL="0" indent="0">
              <a:buNone/>
              <a:defRPr sz="2400"/>
            </a:lvl1pPr>
            <a:lvl2pPr marL="0" indent="0">
              <a:buNone/>
              <a:defRPr lang="en-US" sz="2000" b="0" kern="1200" dirty="0">
                <a:solidFill>
                  <a:schemeClr val="tx1"/>
                </a:solidFill>
                <a:latin typeface="+mn-lt"/>
                <a:ea typeface="+mn-ea"/>
                <a:cs typeface="+mn-cs"/>
              </a:defRPr>
            </a:lvl2pPr>
            <a:lvl3pPr marL="0" indent="0">
              <a:buNone/>
              <a:defRPr lang="en-US" sz="1800" b="0" kern="1200" dirty="0">
                <a:solidFill>
                  <a:schemeClr val="tx2"/>
                </a:solidFill>
                <a:latin typeface="+mn-lt"/>
                <a:ea typeface="+mn-ea"/>
                <a:cs typeface="+mn-cs"/>
              </a:defRPr>
            </a:lvl3pPr>
            <a:lvl4pPr marL="685800" indent="0">
              <a:buNone/>
              <a:defRPr/>
            </a:lvl4pPr>
            <a:lvl5pPr marL="914400" indent="0">
              <a:buNone/>
              <a:defRPr/>
            </a:lvl5pPr>
          </a:lstStyle>
          <a:p>
            <a:pPr lvl="0"/>
            <a:r>
              <a:rPr lang="en-US"/>
              <a:t>Name</a:t>
            </a:r>
          </a:p>
          <a:p>
            <a:pPr lvl="1"/>
            <a:r>
              <a:rPr lang="en-US"/>
              <a:t>Details</a:t>
            </a:r>
          </a:p>
          <a:p>
            <a:pPr lvl="2"/>
            <a:r>
              <a:rPr lang="en-US"/>
              <a:t>Company, other affiliation</a:t>
            </a:r>
          </a:p>
        </p:txBody>
      </p:sp>
      <p:sp>
        <p:nvSpPr>
          <p:cNvPr id="5" name="Text Placeholder 4">
            <a:extLst>
              <a:ext uri="{FF2B5EF4-FFF2-40B4-BE49-F238E27FC236}">
                <a16:creationId xmlns:a16="http://schemas.microsoft.com/office/drawing/2014/main" id="{2A953E42-6C15-4A8D-AFA8-51B1D8EA9A81}"/>
              </a:ext>
            </a:extLst>
          </p:cNvPr>
          <p:cNvSpPr>
            <a:spLocks noGrp="1"/>
          </p:cNvSpPr>
          <p:nvPr>
            <p:ph type="body" sz="quarter" idx="3" hasCustomPrompt="1"/>
          </p:nvPr>
        </p:nvSpPr>
        <p:spPr>
          <a:xfrm>
            <a:off x="6323012" y="1989264"/>
            <a:ext cx="5029200" cy="1453896"/>
          </a:xfrm>
        </p:spPr>
        <p:txBody>
          <a:bodyPr anchor="t"/>
          <a:lstStyle>
            <a:lvl1pPr marL="0" indent="0">
              <a:buNone/>
              <a:defRPr sz="2400" b="1"/>
            </a:lvl1pPr>
            <a:lvl2pPr marL="0" indent="0">
              <a:buNone/>
              <a:defRPr sz="2000" b="0"/>
            </a:lvl2pPr>
            <a:lvl3pPr marL="0" indent="0">
              <a:buNone/>
              <a:defRPr sz="1800" b="0">
                <a:solidFill>
                  <a:schemeClr val="tx2"/>
                </a:solidFill>
              </a:defRPr>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Name</a:t>
            </a:r>
          </a:p>
          <a:p>
            <a:pPr lvl="1"/>
            <a:r>
              <a:rPr lang="en-US"/>
              <a:t>Details</a:t>
            </a:r>
          </a:p>
          <a:p>
            <a:pPr lvl="2"/>
            <a:r>
              <a:rPr lang="en-US"/>
              <a:t>Company, other affiliation</a:t>
            </a:r>
          </a:p>
        </p:txBody>
      </p:sp>
      <p:sp>
        <p:nvSpPr>
          <p:cNvPr id="6" name="Content Placeholder 5">
            <a:extLst>
              <a:ext uri="{FF2B5EF4-FFF2-40B4-BE49-F238E27FC236}">
                <a16:creationId xmlns:a16="http://schemas.microsoft.com/office/drawing/2014/main" id="{0D7CCB9C-0E84-41B3-9B85-BF1FA1D401F7}"/>
              </a:ext>
            </a:extLst>
          </p:cNvPr>
          <p:cNvSpPr>
            <a:spLocks noGrp="1"/>
          </p:cNvSpPr>
          <p:nvPr>
            <p:ph sz="quarter" idx="4" hasCustomPrompt="1"/>
          </p:nvPr>
        </p:nvSpPr>
        <p:spPr>
          <a:xfrm>
            <a:off x="6323014" y="3674078"/>
            <a:ext cx="5029200" cy="1453896"/>
          </a:xfrm>
        </p:spPr>
        <p:txBody>
          <a:bodyPr/>
          <a:lstStyle>
            <a:lvl1pPr marL="0" indent="0">
              <a:buNone/>
              <a:defRPr sz="2400"/>
            </a:lvl1pPr>
            <a:lvl2pPr marL="0" indent="0">
              <a:buNone/>
              <a:defRPr sz="2000"/>
            </a:lvl2pPr>
            <a:lvl3pPr marL="0" indent="0">
              <a:buFont typeface="Arial" panose="020B0604020202020204" pitchFamily="34" charset="0"/>
              <a:buNone/>
              <a:defRPr sz="1800">
                <a:solidFill>
                  <a:schemeClr val="tx2"/>
                </a:solidFill>
              </a:defRPr>
            </a:lvl3pPr>
          </a:lstStyle>
          <a:p>
            <a:pPr lvl="0"/>
            <a:r>
              <a:rPr lang="en-US"/>
              <a:t>Name</a:t>
            </a:r>
          </a:p>
          <a:p>
            <a:pPr lvl="1"/>
            <a:r>
              <a:rPr lang="en-US"/>
              <a:t>Details</a:t>
            </a:r>
          </a:p>
          <a:p>
            <a:pPr lvl="2"/>
            <a:r>
              <a:rPr lang="en-US"/>
              <a:t>Company, other affiliation</a:t>
            </a:r>
          </a:p>
        </p:txBody>
      </p:sp>
      <p:sp>
        <p:nvSpPr>
          <p:cNvPr id="9" name="Slide Number Placeholder 8">
            <a:extLst>
              <a:ext uri="{FF2B5EF4-FFF2-40B4-BE49-F238E27FC236}">
                <a16:creationId xmlns:a16="http://schemas.microsoft.com/office/drawing/2014/main" id="{E6C9EF65-9644-45FA-9DA0-F98D156932E0}"/>
              </a:ext>
            </a:extLst>
          </p:cNvPr>
          <p:cNvSpPr>
            <a:spLocks noGrp="1"/>
          </p:cNvSpPr>
          <p:nvPr>
            <p:ph type="sldNum" sz="quarter" idx="12"/>
          </p:nvPr>
        </p:nvSpPr>
        <p:spPr>
          <a:xfrm>
            <a:off x="11314688" y="6085840"/>
            <a:ext cx="508748" cy="508533"/>
          </a:xfrm>
        </p:spPr>
        <p:txBody>
          <a:bodyPr lIns="0" tIns="0" rIns="0" bIns="0" anchor="b"/>
          <a:lstStyle/>
          <a:p>
            <a:fld id="{CD6D25CF-0D6E-4844-B79B-06FF722D38A1}" type="slidenum">
              <a:rPr lang="en-US" smtClean="0"/>
              <a:t>‹#›</a:t>
            </a:fld>
            <a:endParaRPr lang="en-US"/>
          </a:p>
        </p:txBody>
      </p:sp>
      <p:cxnSp>
        <p:nvCxnSpPr>
          <p:cNvPr id="13" name="Straight Connector 12">
            <a:extLst>
              <a:ext uri="{FF2B5EF4-FFF2-40B4-BE49-F238E27FC236}">
                <a16:creationId xmlns:a16="http://schemas.microsoft.com/office/drawing/2014/main" id="{228984F5-0CF0-4A1C-A73A-EB4A4BB663EB}"/>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sp>
        <p:nvSpPr>
          <p:cNvPr id="14" name="Rectangle 6">
            <a:extLst>
              <a:ext uri="{FF2B5EF4-FFF2-40B4-BE49-F238E27FC236}">
                <a16:creationId xmlns:a16="http://schemas.microsoft.com/office/drawing/2014/main" id="{C59E2D13-0326-47D1-9963-8E8213E428D2}"/>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3">
            <a:extLst>
              <a:ext uri="{FF2B5EF4-FFF2-40B4-BE49-F238E27FC236}">
                <a16:creationId xmlns:a16="http://schemas.microsoft.com/office/drawing/2014/main" id="{D1597AA1-6BBC-4B0F-86F1-A2A48BD98D44}"/>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6578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5081-23F6-4139-8C00-ECCB7C539C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BF1E0A-C434-4FFB-8EF8-2F51B4F073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DAD3E6A9-73CA-423C-BCCA-C95DFBBDE31E}"/>
              </a:ext>
            </a:extLst>
          </p:cNvPr>
          <p:cNvSpPr>
            <a:spLocks noGrp="1"/>
          </p:cNvSpPr>
          <p:nvPr>
            <p:ph type="dt" sz="half" idx="2"/>
          </p:nvPr>
        </p:nvSpPr>
        <p:spPr>
          <a:xfrm>
            <a:off x="838200" y="6356350"/>
            <a:ext cx="2743200" cy="35877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1D76EF2-5255-459D-95EA-A80C0ABD2C14}"/>
              </a:ext>
            </a:extLst>
          </p:cNvPr>
          <p:cNvSpPr>
            <a:spLocks noGrp="1"/>
          </p:cNvSpPr>
          <p:nvPr>
            <p:ph type="ftr" sz="quarter" idx="3"/>
          </p:nvPr>
        </p:nvSpPr>
        <p:spPr>
          <a:xfrm>
            <a:off x="4038600" y="6356350"/>
            <a:ext cx="4114800" cy="35877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9725EFF7-C806-4E22-844C-F7D878D0F37A}"/>
              </a:ext>
            </a:extLst>
          </p:cNvPr>
          <p:cNvSpPr>
            <a:spLocks noGrp="1"/>
          </p:cNvSpPr>
          <p:nvPr>
            <p:ph type="sldNum" sz="quarter" idx="4"/>
          </p:nvPr>
        </p:nvSpPr>
        <p:spPr>
          <a:xfrm>
            <a:off x="8610600" y="6356350"/>
            <a:ext cx="2743200" cy="35877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39416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c_Referenc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E0B11-8E75-4D19-AC4A-EAF19C36CD39}"/>
              </a:ext>
            </a:extLst>
          </p:cNvPr>
          <p:cNvSpPr>
            <a:spLocks noGrp="1"/>
          </p:cNvSpPr>
          <p:nvPr>
            <p:ph type="title" hasCustomPrompt="1"/>
          </p:nvPr>
        </p:nvSpPr>
        <p:spPr>
          <a:xfrm>
            <a:off x="841248" y="575921"/>
            <a:ext cx="10473439" cy="1127294"/>
          </a:xfrm>
        </p:spPr>
        <p:txBody>
          <a:bodyPr lIns="0" tIns="0" rIns="0" bIns="0" anchor="t">
            <a:normAutofit/>
          </a:bodyPr>
          <a:lstStyle>
            <a:lvl1pPr>
              <a:defRPr sz="4400"/>
            </a:lvl1pPr>
          </a:lstStyle>
          <a:p>
            <a:r>
              <a:rPr lang="en-US"/>
              <a:t>Click to edit title</a:t>
            </a:r>
          </a:p>
        </p:txBody>
      </p:sp>
      <p:sp>
        <p:nvSpPr>
          <p:cNvPr id="3" name="Content Placeholder 2">
            <a:extLst>
              <a:ext uri="{FF2B5EF4-FFF2-40B4-BE49-F238E27FC236}">
                <a16:creationId xmlns:a16="http://schemas.microsoft.com/office/drawing/2014/main" id="{6C8823E5-619B-4901-90EE-290765003971}"/>
              </a:ext>
            </a:extLst>
          </p:cNvPr>
          <p:cNvSpPr>
            <a:spLocks noGrp="1"/>
          </p:cNvSpPr>
          <p:nvPr>
            <p:ph idx="1" hasCustomPrompt="1"/>
          </p:nvPr>
        </p:nvSpPr>
        <p:spPr>
          <a:xfrm>
            <a:off x="841248" y="1820235"/>
            <a:ext cx="10473439" cy="3730751"/>
          </a:xfrm>
        </p:spPr>
        <p:txBody>
          <a:bodyPr/>
          <a:lstStyle>
            <a:lvl1pPr marL="0" indent="0">
              <a:buFont typeface="Arial" panose="020B0604020202020204" pitchFamily="34" charset="0"/>
              <a:buNone/>
              <a:defRPr sz="1800"/>
            </a:lvl1pPr>
            <a:lvl2pPr marL="274320" indent="0">
              <a:buNone/>
              <a:defRPr sz="1600"/>
            </a:lvl2pPr>
            <a:lvl3pPr marL="457200" indent="0">
              <a:buNone/>
              <a:defRPr sz="2000"/>
            </a:lvl3pPr>
            <a:lvl4pPr marL="685800" indent="0">
              <a:buNone/>
              <a:defRPr sz="1800"/>
            </a:lvl4pPr>
            <a:lvl5pPr marL="914400" indent="0">
              <a:buNone/>
              <a:defRPr sz="1800"/>
            </a:lvl5pPr>
            <a:lvl6pPr>
              <a:defRPr sz="2000"/>
            </a:lvl6pPr>
            <a:lvl7pPr>
              <a:defRPr sz="2000"/>
            </a:lvl7pPr>
            <a:lvl8pPr>
              <a:defRPr sz="2000"/>
            </a:lvl8pPr>
            <a:lvl9pPr>
              <a:defRPr sz="2000"/>
            </a:lvl9pPr>
          </a:lstStyle>
          <a:p>
            <a:pPr lvl="0"/>
            <a:r>
              <a:rPr lang="en-US"/>
              <a:t>Click to insert list head</a:t>
            </a:r>
          </a:p>
          <a:p>
            <a:pPr lvl="1"/>
            <a:r>
              <a:rPr lang="en-US"/>
              <a:t>Reference, notes, or other end of presentation list</a:t>
            </a:r>
          </a:p>
        </p:txBody>
      </p:sp>
      <p:sp>
        <p:nvSpPr>
          <p:cNvPr id="7" name="Slide Number Placeholder 6">
            <a:extLst>
              <a:ext uri="{FF2B5EF4-FFF2-40B4-BE49-F238E27FC236}">
                <a16:creationId xmlns:a16="http://schemas.microsoft.com/office/drawing/2014/main" id="{8FDABD00-34B4-45A7-B1A7-2336868CCEC4}"/>
              </a:ext>
            </a:extLst>
          </p:cNvPr>
          <p:cNvSpPr>
            <a:spLocks noGrp="1"/>
          </p:cNvSpPr>
          <p:nvPr>
            <p:ph type="sldNum" sz="quarter" idx="12"/>
          </p:nvPr>
        </p:nvSpPr>
        <p:spPr>
          <a:xfrm>
            <a:off x="11314687" y="6085840"/>
            <a:ext cx="508749" cy="508533"/>
          </a:xfrm>
        </p:spPr>
        <p:txBody>
          <a:bodyPr lIns="0" tIns="0" rIns="0" bIns="0" anchor="b"/>
          <a:lstStyle>
            <a:lvl1pPr algn="r">
              <a:defRPr/>
            </a:lvl1pPr>
          </a:lstStyle>
          <a:p>
            <a:fld id="{CD6D25CF-0D6E-4844-B79B-06FF722D38A1}" type="slidenum">
              <a:rPr lang="en-US" smtClean="0"/>
              <a:pPr/>
              <a:t>‹#›</a:t>
            </a:fld>
            <a:endParaRPr lang="en-US"/>
          </a:p>
        </p:txBody>
      </p:sp>
      <p:sp>
        <p:nvSpPr>
          <p:cNvPr id="13" name="Rectangle 6">
            <a:extLst>
              <a:ext uri="{FF2B5EF4-FFF2-40B4-BE49-F238E27FC236}">
                <a16:creationId xmlns:a16="http://schemas.microsoft.com/office/drawing/2014/main" id="{C07A3046-7200-41A4-A044-38A67A028AA9}"/>
              </a:ext>
            </a:extLst>
          </p:cNvPr>
          <p:cNvSpPr>
            <a:spLocks noChangeAspect="1"/>
          </p:cNvSpPr>
          <p:nvPr userDrawn="1"/>
        </p:nvSpPr>
        <p:spPr>
          <a:xfrm>
            <a:off x="0" y="0"/>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B1C4D270-B107-4C2B-BE76-06C48869CDE3}"/>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pic>
        <p:nvPicPr>
          <p:cNvPr id="8" name="Picture 13">
            <a:extLst>
              <a:ext uri="{FF2B5EF4-FFF2-40B4-BE49-F238E27FC236}">
                <a16:creationId xmlns:a16="http://schemas.microsoft.com/office/drawing/2014/main" id="{AD2DAA5F-68FD-4F62-8A20-1174FA8263E5}"/>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l="11852" r="11852"/>
          <a:stretch/>
        </p:blipFill>
        <p:spPr>
          <a:xfrm>
            <a:off x="-958037" y="-993246"/>
            <a:ext cx="2596337" cy="2629547"/>
          </a:xfrm>
          <a:prstGeom prst="rect">
            <a:avLst/>
          </a:prstGeom>
        </p:spPr>
      </p:pic>
    </p:spTree>
    <p:extLst>
      <p:ext uri="{BB962C8B-B14F-4D97-AF65-F5344CB8AC3E}">
        <p14:creationId xmlns:p14="http://schemas.microsoft.com/office/powerpoint/2010/main" val="23687688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d_Question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C490463-F03D-4306-8545-812ED6F14E0F}"/>
              </a:ext>
            </a:extLst>
          </p:cNvPr>
          <p:cNvSpPr/>
          <p:nvPr userDrawn="1"/>
        </p:nvSpPr>
        <p:spPr>
          <a:xfrm>
            <a:off x="0" y="-6706"/>
            <a:ext cx="12192000" cy="6858000"/>
          </a:xfrm>
          <a:prstGeom prst="rect">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6DC3D4B8-7FA4-42A1-907B-3A08340260A6}"/>
              </a:ext>
            </a:extLst>
          </p:cNvPr>
          <p:cNvSpPr>
            <a:spLocks noGrp="1"/>
          </p:cNvSpPr>
          <p:nvPr>
            <p:ph type="title" hasCustomPrompt="1"/>
          </p:nvPr>
        </p:nvSpPr>
        <p:spPr>
          <a:xfrm>
            <a:off x="838200" y="3097609"/>
            <a:ext cx="10515600" cy="662782"/>
          </a:xfrm>
        </p:spPr>
        <p:txBody>
          <a:bodyPr lIns="0" tIns="0" rIns="0" bIns="0">
            <a:noAutofit/>
          </a:bodyPr>
          <a:lstStyle>
            <a:lvl1pPr algn="ctr">
              <a:defRPr sz="2800" b="1">
                <a:solidFill>
                  <a:schemeClr val="bg1"/>
                </a:solidFill>
              </a:defRPr>
            </a:lvl1pPr>
          </a:lstStyle>
          <a:p>
            <a:pPr lvl="0"/>
            <a:r>
              <a:rPr lang="en-US"/>
              <a:t>Questions?</a:t>
            </a:r>
          </a:p>
        </p:txBody>
      </p:sp>
      <p:cxnSp>
        <p:nvCxnSpPr>
          <p:cNvPr id="9" name="Straight Connector 8">
            <a:extLst>
              <a:ext uri="{FF2B5EF4-FFF2-40B4-BE49-F238E27FC236}">
                <a16:creationId xmlns:a16="http://schemas.microsoft.com/office/drawing/2014/main" id="{4C0C52EC-68C9-4B07-8A18-A51230252915}"/>
              </a:ext>
            </a:extLst>
          </p:cNvPr>
          <p:cNvCxnSpPr>
            <a:cxnSpLocks/>
          </p:cNvCxnSpPr>
          <p:nvPr userDrawn="1"/>
        </p:nvCxnSpPr>
        <p:spPr>
          <a:xfrm flipV="1">
            <a:off x="11314688" y="6085840"/>
            <a:ext cx="508749" cy="508533"/>
          </a:xfrm>
          <a:prstGeom prst="line">
            <a:avLst/>
          </a:prstGeom>
          <a:noFill/>
          <a:ln w="25400" cap="flat" cmpd="sng" algn="ctr">
            <a:solidFill>
              <a:schemeClr val="accent4"/>
            </a:solidFill>
            <a:prstDash val="solid"/>
            <a:miter lim="800000"/>
          </a:ln>
          <a:effectLst/>
        </p:spPr>
      </p:cxnSp>
      <p:sp>
        <p:nvSpPr>
          <p:cNvPr id="10" name="Rectangle 6">
            <a:extLst>
              <a:ext uri="{FF2B5EF4-FFF2-40B4-BE49-F238E27FC236}">
                <a16:creationId xmlns:a16="http://schemas.microsoft.com/office/drawing/2014/main" id="{8A5A731B-447B-469E-AB27-20346F482691}"/>
              </a:ext>
            </a:extLst>
          </p:cNvPr>
          <p:cNvSpPr>
            <a:spLocks noChangeAspect="1"/>
          </p:cNvSpPr>
          <p:nvPr userDrawn="1"/>
        </p:nvSpPr>
        <p:spPr>
          <a:xfrm>
            <a:off x="0" y="-6706"/>
            <a:ext cx="1170432" cy="1170432"/>
          </a:xfrm>
          <a:custGeom>
            <a:avLst/>
            <a:gdLst>
              <a:gd name="connsiteX0" fmla="*/ 0 w 1170432"/>
              <a:gd name="connsiteY0" fmla="*/ 0 h 1170432"/>
              <a:gd name="connsiteX1" fmla="*/ 1170432 w 1170432"/>
              <a:gd name="connsiteY1" fmla="*/ 0 h 1170432"/>
              <a:gd name="connsiteX2" fmla="*/ 1170432 w 1170432"/>
              <a:gd name="connsiteY2" fmla="*/ 1170432 h 1170432"/>
              <a:gd name="connsiteX3" fmla="*/ 0 w 1170432"/>
              <a:gd name="connsiteY3" fmla="*/ 1170432 h 1170432"/>
              <a:gd name="connsiteX4" fmla="*/ 0 w 1170432"/>
              <a:gd name="connsiteY4" fmla="*/ 0 h 1170432"/>
              <a:gd name="connsiteX0" fmla="*/ 0 w 1170432"/>
              <a:gd name="connsiteY0" fmla="*/ 0 h 1170432"/>
              <a:gd name="connsiteX1" fmla="*/ 1170432 w 1170432"/>
              <a:gd name="connsiteY1" fmla="*/ 0 h 1170432"/>
              <a:gd name="connsiteX2" fmla="*/ 0 w 1170432"/>
              <a:gd name="connsiteY2" fmla="*/ 1170432 h 1170432"/>
              <a:gd name="connsiteX3" fmla="*/ 0 w 1170432"/>
              <a:gd name="connsiteY3" fmla="*/ 0 h 1170432"/>
            </a:gdLst>
            <a:ahLst/>
            <a:cxnLst>
              <a:cxn ang="0">
                <a:pos x="connsiteX0" y="connsiteY0"/>
              </a:cxn>
              <a:cxn ang="0">
                <a:pos x="connsiteX1" y="connsiteY1"/>
              </a:cxn>
              <a:cxn ang="0">
                <a:pos x="connsiteX2" y="connsiteY2"/>
              </a:cxn>
              <a:cxn ang="0">
                <a:pos x="connsiteX3" y="connsiteY3"/>
              </a:cxn>
            </a:cxnLst>
            <a:rect l="l" t="t" r="r" b="b"/>
            <a:pathLst>
              <a:path w="1170432" h="1170432">
                <a:moveTo>
                  <a:pt x="0" y="0"/>
                </a:moveTo>
                <a:lnTo>
                  <a:pt x="1170432" y="0"/>
                </a:lnTo>
                <a:lnTo>
                  <a:pt x="0" y="1170432"/>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6">
            <a:extLst>
              <a:ext uri="{FF2B5EF4-FFF2-40B4-BE49-F238E27FC236}">
                <a16:creationId xmlns:a16="http://schemas.microsoft.com/office/drawing/2014/main" id="{5EA08E8E-9736-439D-B24B-D774AF61C83A}"/>
              </a:ext>
            </a:extLst>
          </p:cNvPr>
          <p:cNvSpPr>
            <a:spLocks noGrp="1"/>
          </p:cNvSpPr>
          <p:nvPr>
            <p:ph type="sldNum" sz="quarter" idx="12"/>
          </p:nvPr>
        </p:nvSpPr>
        <p:spPr>
          <a:xfrm>
            <a:off x="11314687" y="6085840"/>
            <a:ext cx="508749" cy="508533"/>
          </a:xfrm>
        </p:spPr>
        <p:txBody>
          <a:bodyPr lIns="0" tIns="0" rIns="0" bIns="0" anchor="b"/>
          <a:lstStyle>
            <a:lvl1pPr algn="r">
              <a:defRPr/>
            </a:lvl1pPr>
          </a:lstStyle>
          <a:p>
            <a:fld id="{CD6D25CF-0D6E-4844-B79B-06FF722D38A1}" type="slidenum">
              <a:rPr lang="en-US" smtClean="0"/>
              <a:pPr/>
              <a:t>‹#›</a:t>
            </a:fld>
            <a:endParaRPr lang="en-US"/>
          </a:p>
        </p:txBody>
      </p:sp>
      <p:pic>
        <p:nvPicPr>
          <p:cNvPr id="12" name="Picture 13">
            <a:extLst>
              <a:ext uri="{FF2B5EF4-FFF2-40B4-BE49-F238E27FC236}">
                <a16:creationId xmlns:a16="http://schemas.microsoft.com/office/drawing/2014/main" id="{DE8722EF-A259-44E3-9F4D-34AC896C7167}"/>
              </a:ext>
            </a:extLst>
          </p:cNvPr>
          <p:cNvPicPr>
            <a:picLocks noChangeAspect="1"/>
          </p:cNvPicPr>
          <p:nvPr userDrawn="1"/>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852" r="11852"/>
          <a:stretch/>
        </p:blipFill>
        <p:spPr>
          <a:xfrm>
            <a:off x="-958037" y="-993246"/>
            <a:ext cx="2596337" cy="2629547"/>
          </a:xfrm>
          <a:prstGeom prst="rect">
            <a:avLst/>
          </a:prstGeom>
        </p:spPr>
      </p:pic>
      <p:sp>
        <p:nvSpPr>
          <p:cNvPr id="15" name="Content Placeholder 5">
            <a:extLst>
              <a:ext uri="{FF2B5EF4-FFF2-40B4-BE49-F238E27FC236}">
                <a16:creationId xmlns:a16="http://schemas.microsoft.com/office/drawing/2014/main" id="{0D464496-35A4-4BBD-975A-6F77FBA8DF67}"/>
              </a:ext>
            </a:extLst>
          </p:cNvPr>
          <p:cNvSpPr>
            <a:spLocks noGrp="1"/>
          </p:cNvSpPr>
          <p:nvPr>
            <p:ph sz="quarter" idx="4" hasCustomPrompt="1"/>
          </p:nvPr>
        </p:nvSpPr>
        <p:spPr>
          <a:xfrm>
            <a:off x="838200" y="6252094"/>
            <a:ext cx="10512552" cy="256032"/>
          </a:xfrm>
        </p:spPr>
        <p:txBody>
          <a:bodyPr lIns="0">
            <a:normAutofit/>
          </a:bodyPr>
          <a:lstStyle>
            <a:lvl1pPr marL="0" indent="0">
              <a:buNone/>
              <a:defRPr sz="1200" b="0">
                <a:solidFill>
                  <a:schemeClr val="bg1"/>
                </a:solidFill>
              </a:defRPr>
            </a:lvl1pPr>
          </a:lstStyle>
          <a:p>
            <a:pPr lvl="0"/>
            <a:r>
              <a:rPr lang="en-US"/>
              <a:t>Mathematica, Progress Together, and the “spotlight M” logo are registered trademarks of Mathematica Inc.</a:t>
            </a:r>
          </a:p>
        </p:txBody>
      </p:sp>
    </p:spTree>
    <p:extLst>
      <p:ext uri="{BB962C8B-B14F-4D97-AF65-F5344CB8AC3E}">
        <p14:creationId xmlns:p14="http://schemas.microsoft.com/office/powerpoint/2010/main" val="3998796050"/>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C2757830-8643-4967-8DD9-8E24B889F66B}"/>
              </a:ext>
              <a:ext uri="{C183D7F6-B498-43B3-948B-1728B52AA6E4}">
                <adec:decorative xmlns:adec="http://schemas.microsoft.com/office/drawing/2017/decorative" val="1"/>
              </a:ext>
            </a:extLst>
          </p:cNvPr>
          <p:cNvSpPr txBox="1">
            <a:spLocks/>
          </p:cNvSpPr>
          <p:nvPr/>
        </p:nvSpPr>
        <p:spPr>
          <a:xfrm>
            <a:off x="-1" y="1233714"/>
            <a:ext cx="4817883" cy="4564208"/>
          </a:xfrm>
          <a:prstGeom prst="rect">
            <a:avLst/>
          </a:prstGeom>
          <a:solidFill>
            <a:srgbClr val="1D4288"/>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1">
            <a:extLst>
              <a:ext uri="{FF2B5EF4-FFF2-40B4-BE49-F238E27FC236}">
                <a16:creationId xmlns:a16="http://schemas.microsoft.com/office/drawing/2014/main" id="{99670050-D1B7-4CBA-8DE1-683288EB2675}"/>
              </a:ext>
            </a:extLst>
          </p:cNvPr>
          <p:cNvSpPr>
            <a:spLocks noGrp="1"/>
          </p:cNvSpPr>
          <p:nvPr>
            <p:ph type="ctrTitle" hasCustomPrompt="1"/>
          </p:nvPr>
        </p:nvSpPr>
        <p:spPr>
          <a:xfrm>
            <a:off x="5919979" y="1838318"/>
            <a:ext cx="5842430" cy="1450567"/>
          </a:xfrm>
          <a:noFill/>
        </p:spPr>
        <p:txBody>
          <a:bodyPr anchor="ctr">
            <a:normAutofit/>
          </a:bodyPr>
          <a:lstStyle>
            <a:lvl1pPr algn="ctr">
              <a:defRPr sz="4800" b="1" i="0">
                <a:solidFill>
                  <a:srgbClr val="1D4288"/>
                </a:solidFill>
              </a:defRPr>
            </a:lvl1pPr>
          </a:lstStyle>
          <a:p>
            <a:r>
              <a:rPr lang="en-US" err="1"/>
              <a:t>nTIDE</a:t>
            </a:r>
            <a:r>
              <a:rPr lang="en-US"/>
              <a:t> Lunch &amp; Learn Webinar Series</a:t>
            </a:r>
          </a:p>
        </p:txBody>
      </p:sp>
      <p:sp>
        <p:nvSpPr>
          <p:cNvPr id="3" name="Subtitle 2">
            <a:extLst>
              <a:ext uri="{FF2B5EF4-FFF2-40B4-BE49-F238E27FC236}">
                <a16:creationId xmlns:a16="http://schemas.microsoft.com/office/drawing/2014/main" id="{0C5FBB6A-2C60-4860-9F73-B3B6C793E891}"/>
              </a:ext>
            </a:extLst>
          </p:cNvPr>
          <p:cNvSpPr>
            <a:spLocks noGrp="1"/>
          </p:cNvSpPr>
          <p:nvPr>
            <p:ph type="subTitle" idx="1" hasCustomPrompt="1"/>
          </p:nvPr>
        </p:nvSpPr>
        <p:spPr>
          <a:xfrm>
            <a:off x="5919979" y="3566596"/>
            <a:ext cx="5842431" cy="1467218"/>
          </a:xfrm>
        </p:spPr>
        <p:txBody>
          <a:bodyPr anchor="ctr">
            <a:normAutofit/>
          </a:bodyPr>
          <a:lstStyle>
            <a:lvl1pPr marL="0" indent="0" algn="ctr">
              <a:buNone/>
              <a:defRPr sz="180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Kessler Foundation, AUCD,</a:t>
            </a:r>
            <a:br>
              <a:rPr lang="en-US"/>
            </a:br>
            <a:r>
              <a:rPr lang="en-US"/>
              <a:t>University of New Hampshire Institute on Disability</a:t>
            </a:r>
            <a:br>
              <a:rPr lang="en-US"/>
            </a:br>
            <a:r>
              <a:rPr lang="en-US"/>
              <a:t>Episode #</a:t>
            </a:r>
            <a:br>
              <a:rPr lang="en-US"/>
            </a:br>
            <a:r>
              <a:rPr lang="en-US"/>
              <a:t>Date</a:t>
            </a:r>
          </a:p>
        </p:txBody>
      </p:sp>
      <p:sp>
        <p:nvSpPr>
          <p:cNvPr id="32" name="Rectangle 31">
            <a:extLst>
              <a:ext uri="{FF2B5EF4-FFF2-40B4-BE49-F238E27FC236}">
                <a16:creationId xmlns:a16="http://schemas.microsoft.com/office/drawing/2014/main" id="{294FA965-C0E9-41B4-83FD-463D87645777}"/>
              </a:ext>
            </a:extLst>
          </p:cNvPr>
          <p:cNvSpPr/>
          <p:nvPr/>
        </p:nvSpPr>
        <p:spPr>
          <a:xfrm>
            <a:off x="0" y="1117164"/>
            <a:ext cx="12192000" cy="180957"/>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pic>
        <p:nvPicPr>
          <p:cNvPr id="48" name="Picture 47">
            <a:extLst>
              <a:ext uri="{FF2B5EF4-FFF2-40B4-BE49-F238E27FC236}">
                <a16:creationId xmlns:a16="http://schemas.microsoft.com/office/drawing/2014/main" id="{7484CDB2-6DCA-4531-81FD-4037CEDB66F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9580" y="1997822"/>
            <a:ext cx="5055752" cy="3035992"/>
          </a:xfrm>
          <a:prstGeom prst="rect">
            <a:avLst/>
          </a:prstGeom>
        </p:spPr>
      </p:pic>
      <p:pic>
        <p:nvPicPr>
          <p:cNvPr id="7" name="Picture 6" descr="Kessler Foundation">
            <a:extLst>
              <a:ext uri="{FF2B5EF4-FFF2-40B4-BE49-F238E27FC236}">
                <a16:creationId xmlns:a16="http://schemas.microsoft.com/office/drawing/2014/main" id="{68BC836B-45DB-4DBC-978E-226027990BBB}"/>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5848783" y="5340763"/>
            <a:ext cx="1915952" cy="541312"/>
          </a:xfrm>
          <a:prstGeom prst="rect">
            <a:avLst/>
          </a:prstGeom>
        </p:spPr>
      </p:pic>
      <p:pic>
        <p:nvPicPr>
          <p:cNvPr id="9" name="Picture 8" descr="A close up of a sign&#10;&#10;Description automatically generated">
            <a:extLst>
              <a:ext uri="{FF2B5EF4-FFF2-40B4-BE49-F238E27FC236}">
                <a16:creationId xmlns:a16="http://schemas.microsoft.com/office/drawing/2014/main" id="{AFD654AF-88F2-4AE1-A572-BA715FC5D4C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244449" y="5333180"/>
            <a:ext cx="1547470" cy="556479"/>
          </a:xfrm>
          <a:prstGeom prst="rect">
            <a:avLst/>
          </a:prstGeom>
        </p:spPr>
      </p:pic>
      <p:pic>
        <p:nvPicPr>
          <p:cNvPr id="4" name="Picture 3">
            <a:extLst>
              <a:ext uri="{FF2B5EF4-FFF2-40B4-BE49-F238E27FC236}">
                <a16:creationId xmlns:a16="http://schemas.microsoft.com/office/drawing/2014/main" id="{34707A75-7AD6-2314-03B2-7CD3691948B7}"/>
              </a:ext>
            </a:extLst>
          </p:cNvPr>
          <p:cNvPicPr>
            <a:picLocks noChangeAspect="1"/>
          </p:cNvPicPr>
          <p:nvPr userDrawn="1"/>
        </p:nvPicPr>
        <p:blipFill>
          <a:blip r:embed="rId5"/>
          <a:stretch>
            <a:fillRect/>
          </a:stretch>
        </p:blipFill>
        <p:spPr>
          <a:xfrm>
            <a:off x="7857893" y="5165804"/>
            <a:ext cx="2293398" cy="891230"/>
          </a:xfrm>
          <a:prstGeom prst="rect">
            <a:avLst/>
          </a:prstGeom>
        </p:spPr>
      </p:pic>
    </p:spTree>
    <p:extLst>
      <p:ext uri="{BB962C8B-B14F-4D97-AF65-F5344CB8AC3E}">
        <p14:creationId xmlns:p14="http://schemas.microsoft.com/office/powerpoint/2010/main" val="31312872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B0621-1D96-4F04-918C-8603F56AF9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9003CC-7A49-4CDF-ADA0-28F0B61779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FF8E1FF5-4DEF-4AB7-A056-C283CAF34047}"/>
              </a:ext>
            </a:extLst>
          </p:cNvPr>
          <p:cNvSpPr>
            <a:spLocks noGrp="1"/>
          </p:cNvSpPr>
          <p:nvPr>
            <p:ph type="dt" sz="half" idx="10"/>
          </p:nvPr>
        </p:nvSpPr>
        <p:spPr/>
        <p:txBody>
          <a:bodyPr/>
          <a:lstStyle/>
          <a:p>
            <a:r>
              <a:rPr lang="en-US"/>
              <a:t>#nTIDE</a:t>
            </a:r>
          </a:p>
        </p:txBody>
      </p:sp>
      <p:sp>
        <p:nvSpPr>
          <p:cNvPr id="11" name="Footer Placeholder 10">
            <a:extLst>
              <a:ext uri="{FF2B5EF4-FFF2-40B4-BE49-F238E27FC236}">
                <a16:creationId xmlns:a16="http://schemas.microsoft.com/office/drawing/2014/main" id="{8242BBB1-942C-4DBA-B132-88195F17E2FA}"/>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15075F1E-16B5-4FF2-B83E-939969ACCDA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37359490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5081-23F6-4139-8C00-ECCB7C539C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BF1E0A-C434-4FFB-8EF8-2F51B4F073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DAD3E6A9-73CA-423C-BCCA-C95DFBBDE31E}"/>
              </a:ext>
            </a:extLst>
          </p:cNvPr>
          <p:cNvSpPr>
            <a:spLocks noGrp="1"/>
          </p:cNvSpPr>
          <p:nvPr>
            <p:ph type="dt" sz="half" idx="2"/>
          </p:nvPr>
        </p:nvSpPr>
        <p:spPr>
          <a:xfrm>
            <a:off x="838200" y="6356350"/>
            <a:ext cx="2743200" cy="35877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1D76EF2-5255-459D-95EA-A80C0ABD2C14}"/>
              </a:ext>
            </a:extLst>
          </p:cNvPr>
          <p:cNvSpPr>
            <a:spLocks noGrp="1"/>
          </p:cNvSpPr>
          <p:nvPr>
            <p:ph type="ftr" sz="quarter" idx="3"/>
          </p:nvPr>
        </p:nvSpPr>
        <p:spPr>
          <a:xfrm>
            <a:off x="4038600" y="6356350"/>
            <a:ext cx="4114800" cy="35877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9725EFF7-C806-4E22-844C-F7D878D0F37A}"/>
              </a:ext>
            </a:extLst>
          </p:cNvPr>
          <p:cNvSpPr>
            <a:spLocks noGrp="1"/>
          </p:cNvSpPr>
          <p:nvPr>
            <p:ph type="sldNum" sz="quarter" idx="4"/>
          </p:nvPr>
        </p:nvSpPr>
        <p:spPr>
          <a:xfrm>
            <a:off x="8610600" y="6356350"/>
            <a:ext cx="2743200" cy="35877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9667140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C03B-0D8F-410F-943A-4BF8A5C16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97028F-0211-4056-81C6-93FA13B78D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813791-527E-4EF2-8983-F16C2C0C8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7808E6A-B4F2-40A2-9CA5-FB6C51527F21}"/>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CDB3228C-6597-4D0F-A65C-65209EFAE2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70AF7B83-AAA0-4BEB-9A52-BFE15E0B1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9170976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EDA1-74ED-4E4D-80F0-EEFC99BA86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686FCE-64FB-4BEE-9C50-6EC8E88C7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1278D2-C1B9-49BD-A074-CBA66AD2C4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3E0751-E261-4C41-B61C-2D90B2C6C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CA9DB7-3899-4BF3-8781-0A485D5F6B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394AEF92-4B35-4CF3-831A-94880B42DB0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11" name="Footer Placeholder 4">
            <a:extLst>
              <a:ext uri="{FF2B5EF4-FFF2-40B4-BE49-F238E27FC236}">
                <a16:creationId xmlns:a16="http://schemas.microsoft.com/office/drawing/2014/main" id="{0C83B1EB-A1D1-47BB-9D2A-1E5C4737470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18FED95D-B791-4756-A36A-C7B38FFB1F8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0477703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3EB3-36B3-417A-B97B-092F4642E215}"/>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4133FA6F-9949-4137-AA26-A9C1F3C72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7" name="Footer Placeholder 4">
            <a:extLst>
              <a:ext uri="{FF2B5EF4-FFF2-40B4-BE49-F238E27FC236}">
                <a16:creationId xmlns:a16="http://schemas.microsoft.com/office/drawing/2014/main" id="{D657E03C-4682-477A-ADE9-21CD5F759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8" name="Slide Number Placeholder 5">
            <a:extLst>
              <a:ext uri="{FF2B5EF4-FFF2-40B4-BE49-F238E27FC236}">
                <a16:creationId xmlns:a16="http://schemas.microsoft.com/office/drawing/2014/main" id="{1115F16B-6A99-4978-B68A-34F59F34A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6953666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EBC40F5-17E0-4456-8659-FF531506DB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6" name="Footer Placeholder 4">
            <a:extLst>
              <a:ext uri="{FF2B5EF4-FFF2-40B4-BE49-F238E27FC236}">
                <a16:creationId xmlns:a16="http://schemas.microsoft.com/office/drawing/2014/main" id="{A3FF5BCE-2844-4AFF-8CDC-F83CF5AC0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7" name="Slide Number Placeholder 5">
            <a:extLst>
              <a:ext uri="{FF2B5EF4-FFF2-40B4-BE49-F238E27FC236}">
                <a16:creationId xmlns:a16="http://schemas.microsoft.com/office/drawing/2014/main" id="{8EFCD86D-2E58-446B-AD12-C62A68924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751032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682B-617A-402D-B8EB-681C1542B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5C791-5743-4AD2-A39C-E4D6AAF13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EAA6CF-4382-4AF5-B1F0-C0D5FC065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CD9E96F-A4F0-42DA-B7BB-1AE6CA1DF14A}"/>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DAA3998E-EF43-4811-AC4E-2AB076533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228769E3-2397-46AB-A4E0-E82900D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285390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C03B-0D8F-410F-943A-4BF8A5C16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97028F-0211-4056-81C6-93FA13B78D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813791-527E-4EF2-8983-F16C2C0C8F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7808E6A-B4F2-40A2-9CA5-FB6C51527F21}"/>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CDB3228C-6597-4D0F-A65C-65209EFAE2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70AF7B83-AAA0-4BEB-9A52-BFE15E0B1A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9376444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770B-F7B7-4153-B0D7-43F680FF0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92E431-C5AF-4617-A7C7-ABEE5F932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B4D63DA-531B-462F-B9CC-705DEEAD1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752C9FF-B664-45CD-B1D6-7C85CCA0E199}"/>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59CE466-E188-4443-8905-2A42E4F28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4F6CC2A3-9F62-4500-907F-D7B351332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836325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8AC1-4F2E-4DBF-8C30-0835870AF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3CF65C-6ACE-4F71-9F4C-024B6F5622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7FF8A39-33C1-481C-B7F8-84E06D4F50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B089AE88-9060-41BC-AFA1-8C5A3BB09B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B4DB17F2-7B46-454B-9E36-28EE52709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4797792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B0C3C-69E4-4835-9CE0-2BB8EDF128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001A30-B2A6-4318-8CC9-9BF403D57E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3DEBDE7-BFB6-4A4E-90BF-5C5891255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8" name="Footer Placeholder 4">
            <a:extLst>
              <a:ext uri="{FF2B5EF4-FFF2-40B4-BE49-F238E27FC236}">
                <a16:creationId xmlns:a16="http://schemas.microsoft.com/office/drawing/2014/main" id="{94E2D06C-60D1-4D03-9DB3-533D4FA82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9" name="Slide Number Placeholder 5">
            <a:extLst>
              <a:ext uri="{FF2B5EF4-FFF2-40B4-BE49-F238E27FC236}">
                <a16:creationId xmlns:a16="http://schemas.microsoft.com/office/drawing/2014/main" id="{690D75C5-E0DE-4E44-9C22-3219A4C79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541739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71422-625F-43AC-A453-5E2D5E741C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FCB813-D8C2-4F85-8FDF-E1AC25DD2C33}"/>
              </a:ext>
            </a:extLst>
          </p:cNvPr>
          <p:cNvSpPr>
            <a:spLocks noGrp="1"/>
          </p:cNvSpPr>
          <p:nvPr>
            <p:ph type="dt" sz="half" idx="10"/>
          </p:nvPr>
        </p:nvSpPr>
        <p:spPr/>
        <p:txBody>
          <a:bodyPr/>
          <a:lstStyle/>
          <a:p>
            <a:r>
              <a:rPr lang="en-US"/>
              <a:t>#nTIDE</a:t>
            </a:r>
          </a:p>
        </p:txBody>
      </p:sp>
      <p:sp>
        <p:nvSpPr>
          <p:cNvPr id="4" name="Footer Placeholder 3">
            <a:extLst>
              <a:ext uri="{FF2B5EF4-FFF2-40B4-BE49-F238E27FC236}">
                <a16:creationId xmlns:a16="http://schemas.microsoft.com/office/drawing/2014/main" id="{3E6838CF-BB3B-464F-8BE5-57B56AF6D9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566AE-21EA-4F6B-B84D-A50507CB5E70}"/>
              </a:ext>
            </a:extLst>
          </p:cNvPr>
          <p:cNvSpPr>
            <a:spLocks noGrp="1"/>
          </p:cNvSpPr>
          <p:nvPr>
            <p:ph type="sldNum" sz="quarter" idx="12"/>
          </p:nvPr>
        </p:nvSpPr>
        <p:spPr/>
        <p:txBody>
          <a:bodyPr/>
          <a:lstStyle/>
          <a:p>
            <a:fld id="{9C637C1D-740A-4EE7-9AC7-DE15DA94B719}" type="slidenum">
              <a:rPr lang="en-US" smtClean="0"/>
              <a:t>‹#›</a:t>
            </a:fld>
            <a:endParaRPr lang="en-US"/>
          </a:p>
        </p:txBody>
      </p:sp>
    </p:spTree>
    <p:extLst>
      <p:ext uri="{BB962C8B-B14F-4D97-AF65-F5344CB8AC3E}">
        <p14:creationId xmlns:p14="http://schemas.microsoft.com/office/powerpoint/2010/main" val="36356822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Slide - Left Aligned">
    <p:bg>
      <p:bgPr>
        <a:solidFill>
          <a:schemeClr val="bg1"/>
        </a:solidFill>
        <a:effectLst/>
      </p:bgPr>
    </p:bg>
    <p:spTree>
      <p:nvGrpSpPr>
        <p:cNvPr id="1" name=""/>
        <p:cNvGrpSpPr/>
        <p:nvPr/>
      </p:nvGrpSpPr>
      <p:grpSpPr>
        <a:xfrm>
          <a:off x="0" y="0"/>
          <a:ext cx="0" cy="0"/>
          <a:chOff x="0" y="0"/>
          <a:chExt cx="0" cy="0"/>
        </a:xfrm>
      </p:grpSpPr>
      <p:pic>
        <p:nvPicPr>
          <p:cNvPr id="10" name="Picture 9" descr="A black grid with blue squares&#10;&#10;AI-generated content may be incorrect.">
            <a:extLst>
              <a:ext uri="{FF2B5EF4-FFF2-40B4-BE49-F238E27FC236}">
                <a16:creationId xmlns:a16="http://schemas.microsoft.com/office/drawing/2014/main" id="{2F43F3A6-6D08-1390-DF05-0821ACB5CDE5}"/>
              </a:ext>
            </a:extLst>
          </p:cNvPr>
          <p:cNvPicPr>
            <a:picLocks noChangeAspect="1"/>
          </p:cNvPicPr>
          <p:nvPr userDrawn="1"/>
        </p:nvPicPr>
        <p:blipFill>
          <a:blip r:embed="rId2">
            <a:alphaModFix amt="35000"/>
          </a:blip>
          <a:srcRect t="1748" b="1"/>
          <a:stretch>
            <a:fillRect/>
          </a:stretch>
        </p:blipFill>
        <p:spPr>
          <a:xfrm rot="16200000">
            <a:off x="7660461" y="1134026"/>
            <a:ext cx="7772400" cy="4772827"/>
          </a:xfrm>
          <a:prstGeom prst="rect">
            <a:avLst/>
          </a:prstGeom>
        </p:spPr>
      </p:pic>
      <p:sp>
        <p:nvSpPr>
          <p:cNvPr id="2" name="Title Placeholder 1">
            <a:extLst>
              <a:ext uri="{FF2B5EF4-FFF2-40B4-BE49-F238E27FC236}">
                <a16:creationId xmlns:a16="http://schemas.microsoft.com/office/drawing/2014/main" id="{B6B8A918-7328-96BE-D33A-F066445A4B85}"/>
              </a:ext>
            </a:extLst>
          </p:cNvPr>
          <p:cNvSpPr>
            <a:spLocks noGrp="1"/>
          </p:cNvSpPr>
          <p:nvPr>
            <p:ph type="title" hasCustomPrompt="1"/>
          </p:nvPr>
        </p:nvSpPr>
        <p:spPr>
          <a:xfrm>
            <a:off x="891481" y="2855908"/>
            <a:ext cx="7081910" cy="955374"/>
          </a:xfrm>
          <a:prstGeom prst="rect">
            <a:avLst/>
          </a:prstGeom>
        </p:spPr>
        <p:txBody>
          <a:bodyPr vert="horz" lIns="91440" tIns="45720" rIns="91440" bIns="45720" rtlCol="0" anchor="b" anchorCtr="0">
            <a:noAutofit/>
          </a:bodyPr>
          <a:lstStyle>
            <a:lvl1pPr algn="l">
              <a:defRPr>
                <a:solidFill>
                  <a:schemeClr val="tx1"/>
                </a:solidFill>
              </a:defRPr>
            </a:lvl1pPr>
          </a:lstStyle>
          <a:p>
            <a:r>
              <a:rPr lang="en-US"/>
              <a:t>One line intro header</a:t>
            </a:r>
          </a:p>
        </p:txBody>
      </p:sp>
      <p:sp>
        <p:nvSpPr>
          <p:cNvPr id="5" name="Text Placeholder 3">
            <a:extLst>
              <a:ext uri="{FF2B5EF4-FFF2-40B4-BE49-F238E27FC236}">
                <a16:creationId xmlns:a16="http://schemas.microsoft.com/office/drawing/2014/main" id="{AEB986C4-48DE-232E-F56B-94E821797F3C}"/>
              </a:ext>
            </a:extLst>
          </p:cNvPr>
          <p:cNvSpPr>
            <a:spLocks noGrp="1"/>
          </p:cNvSpPr>
          <p:nvPr>
            <p:ph type="body" sz="quarter" idx="11" hasCustomPrompt="1"/>
          </p:nvPr>
        </p:nvSpPr>
        <p:spPr>
          <a:xfrm>
            <a:off x="891481" y="4039880"/>
            <a:ext cx="5168900" cy="369119"/>
          </a:xfrm>
        </p:spPr>
        <p:txBody>
          <a:bodyPr>
            <a:noAutofit/>
          </a:bodyPr>
          <a:lstStyle>
            <a:lvl1pPr algn="l">
              <a:buFontTx/>
              <a:buNone/>
              <a:defRPr b="0"/>
            </a:lvl1pPr>
          </a:lstStyle>
          <a:p>
            <a:pPr lvl="0"/>
            <a:r>
              <a:rPr lang="en-US"/>
              <a:t>One line sub header</a:t>
            </a:r>
          </a:p>
        </p:txBody>
      </p:sp>
      <p:pic>
        <p:nvPicPr>
          <p:cNvPr id="8" name="Picture 7" descr="A blue and green circle with lines&#10;&#10;AI-generated content may be incorrect.">
            <a:extLst>
              <a:ext uri="{FF2B5EF4-FFF2-40B4-BE49-F238E27FC236}">
                <a16:creationId xmlns:a16="http://schemas.microsoft.com/office/drawing/2014/main" id="{14A25593-163D-7066-AED4-456C532EA1F4}"/>
              </a:ext>
            </a:extLst>
          </p:cNvPr>
          <p:cNvPicPr>
            <a:picLocks noChangeAspect="1"/>
          </p:cNvPicPr>
          <p:nvPr userDrawn="1"/>
        </p:nvPicPr>
        <p:blipFill>
          <a:blip r:embed="rId3"/>
          <a:stretch>
            <a:fillRect/>
          </a:stretch>
        </p:blipFill>
        <p:spPr>
          <a:xfrm>
            <a:off x="7749255" y="3095355"/>
            <a:ext cx="5063680" cy="5021354"/>
          </a:xfrm>
          <a:prstGeom prst="rect">
            <a:avLst/>
          </a:prstGeom>
        </p:spPr>
      </p:pic>
      <p:pic>
        <p:nvPicPr>
          <p:cNvPr id="13" name="Picture 12" descr="A black background with blue text&#10;&#10;AI-generated content may be incorrect.">
            <a:extLst>
              <a:ext uri="{FF2B5EF4-FFF2-40B4-BE49-F238E27FC236}">
                <a16:creationId xmlns:a16="http://schemas.microsoft.com/office/drawing/2014/main" id="{0FE91EA4-D249-0F7A-7BFF-13E2D94A02E6}"/>
              </a:ext>
            </a:extLst>
          </p:cNvPr>
          <p:cNvPicPr>
            <a:picLocks noChangeAspect="1"/>
          </p:cNvPicPr>
          <p:nvPr userDrawn="1"/>
        </p:nvPicPr>
        <p:blipFill>
          <a:blip r:embed="rId4"/>
          <a:stretch>
            <a:fillRect/>
          </a:stretch>
        </p:blipFill>
        <p:spPr>
          <a:xfrm>
            <a:off x="646625" y="539259"/>
            <a:ext cx="4170680" cy="814526"/>
          </a:xfrm>
          <a:prstGeom prst="rect">
            <a:avLst/>
          </a:prstGeom>
        </p:spPr>
      </p:pic>
      <p:pic>
        <p:nvPicPr>
          <p:cNvPr id="14" name="Picture 13" descr="A black background with blue text&#10;&#10;AI-generated content may be incorrect.">
            <a:extLst>
              <a:ext uri="{FF2B5EF4-FFF2-40B4-BE49-F238E27FC236}">
                <a16:creationId xmlns:a16="http://schemas.microsoft.com/office/drawing/2014/main" id="{39BCADA7-560B-D7DE-4C39-AC02C792AF37}"/>
              </a:ext>
            </a:extLst>
          </p:cNvPr>
          <p:cNvPicPr>
            <a:picLocks noChangeAspect="1"/>
          </p:cNvPicPr>
          <p:nvPr userDrawn="1"/>
        </p:nvPicPr>
        <p:blipFill>
          <a:blip r:embed="rId4"/>
          <a:srcRect l="2609" r="73983"/>
          <a:stretch>
            <a:fillRect/>
          </a:stretch>
        </p:blipFill>
        <p:spPr>
          <a:xfrm>
            <a:off x="1324064" y="6271846"/>
            <a:ext cx="617262" cy="514998"/>
          </a:xfrm>
          <a:prstGeom prst="rect">
            <a:avLst/>
          </a:prstGeom>
        </p:spPr>
      </p:pic>
      <p:pic>
        <p:nvPicPr>
          <p:cNvPr id="15" name="Picture 14" descr="A black background with blue text&#10;&#10;AI-generated content may be incorrect.">
            <a:extLst>
              <a:ext uri="{FF2B5EF4-FFF2-40B4-BE49-F238E27FC236}">
                <a16:creationId xmlns:a16="http://schemas.microsoft.com/office/drawing/2014/main" id="{E84FCEE4-536C-9DF2-E362-E10E130882F9}"/>
              </a:ext>
            </a:extLst>
          </p:cNvPr>
          <p:cNvPicPr>
            <a:picLocks noChangeAspect="1"/>
          </p:cNvPicPr>
          <p:nvPr userDrawn="1"/>
        </p:nvPicPr>
        <p:blipFill>
          <a:blip r:embed="rId5"/>
          <a:srcRect l="6566" t="16047" r="69939" b="16914"/>
          <a:stretch>
            <a:fillRect/>
          </a:stretch>
        </p:blipFill>
        <p:spPr>
          <a:xfrm>
            <a:off x="891481" y="6318385"/>
            <a:ext cx="404447" cy="447632"/>
          </a:xfrm>
          <a:prstGeom prst="rect">
            <a:avLst/>
          </a:prstGeom>
        </p:spPr>
      </p:pic>
    </p:spTree>
    <p:extLst>
      <p:ext uri="{BB962C8B-B14F-4D97-AF65-F5344CB8AC3E}">
        <p14:creationId xmlns:p14="http://schemas.microsoft.com/office/powerpoint/2010/main" val="24826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List with 4 Images v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D37A54-0CC6-3D09-4622-F60B32FAE6BC}"/>
              </a:ext>
            </a:extLst>
          </p:cNvPr>
          <p:cNvSpPr>
            <a:spLocks noGrp="1"/>
          </p:cNvSpPr>
          <p:nvPr>
            <p:ph type="title" hasCustomPrompt="1"/>
          </p:nvPr>
        </p:nvSpPr>
        <p:spPr>
          <a:xfrm>
            <a:off x="704088" y="1682496"/>
            <a:ext cx="4398264" cy="338328"/>
          </a:xfrm>
        </p:spPr>
        <p:txBody>
          <a:bodyPr/>
          <a:lstStyle>
            <a:lvl1pPr>
              <a:defRPr lang="en-US" sz="2400" b="1" i="0" kern="1200" dirty="0">
                <a:solidFill>
                  <a:schemeClr val="tx1"/>
                </a:solidFill>
                <a:latin typeface="Helvetica" pitchFamily="2" charset="0"/>
                <a:ea typeface="+mn-ea"/>
                <a:cs typeface="+mn-cs"/>
              </a:defRPr>
            </a:lvl1pPr>
          </a:lstStyle>
          <a:p>
            <a:pPr lvl="0"/>
            <a:r>
              <a:rPr lang="en-US"/>
              <a:t>List header – one line</a:t>
            </a:r>
          </a:p>
        </p:txBody>
      </p:sp>
      <p:sp>
        <p:nvSpPr>
          <p:cNvPr id="5" name="Text Placeholder 7">
            <a:extLst>
              <a:ext uri="{FF2B5EF4-FFF2-40B4-BE49-F238E27FC236}">
                <a16:creationId xmlns:a16="http://schemas.microsoft.com/office/drawing/2014/main" id="{703DA58E-2A72-EA34-A525-BFB8E33C2412}"/>
              </a:ext>
            </a:extLst>
          </p:cNvPr>
          <p:cNvSpPr>
            <a:spLocks noGrp="1"/>
          </p:cNvSpPr>
          <p:nvPr>
            <p:ph type="body" sz="quarter" idx="19" hasCustomPrompt="1"/>
          </p:nvPr>
        </p:nvSpPr>
        <p:spPr>
          <a:xfrm>
            <a:off x="688975" y="2206625"/>
            <a:ext cx="4398672" cy="3566773"/>
          </a:xfrm>
        </p:spPr>
        <p:txBody>
          <a:bodyPr/>
          <a:lstStyle>
            <a:lvl1pPr>
              <a:defRPr sz="1800" b="0"/>
            </a:lvl1pPr>
          </a:lstStyle>
          <a:p>
            <a:pPr lvl="0"/>
            <a:r>
              <a:rPr lang="en-US"/>
              <a:t>Bullets</a:t>
            </a:r>
          </a:p>
          <a:p>
            <a:pPr lvl="0"/>
            <a:r>
              <a:rPr lang="en-US"/>
              <a:t>Bullets</a:t>
            </a:r>
          </a:p>
          <a:p>
            <a:pPr lvl="0"/>
            <a:r>
              <a:rPr lang="en-US"/>
              <a:t>Bullets</a:t>
            </a:r>
          </a:p>
          <a:p>
            <a:pPr lvl="0"/>
            <a:r>
              <a:rPr lang="en-US"/>
              <a:t>Bullets</a:t>
            </a:r>
          </a:p>
          <a:p>
            <a:pPr lvl="0"/>
            <a:r>
              <a:rPr lang="en-US"/>
              <a:t>Bullets</a:t>
            </a:r>
          </a:p>
        </p:txBody>
      </p:sp>
      <p:sp>
        <p:nvSpPr>
          <p:cNvPr id="30" name="Picture Placeholder 2">
            <a:extLst>
              <a:ext uri="{FF2B5EF4-FFF2-40B4-BE49-F238E27FC236}">
                <a16:creationId xmlns:a16="http://schemas.microsoft.com/office/drawing/2014/main" id="{C1086BB4-78E1-9270-5CB9-51C11950CF89}"/>
              </a:ext>
              <a:ext uri="{C183D7F6-B498-43B3-948B-1728B52AA6E4}">
                <adec:decorative xmlns:adec="http://schemas.microsoft.com/office/drawing/2017/decorative" val="1"/>
              </a:ext>
            </a:extLst>
          </p:cNvPr>
          <p:cNvSpPr>
            <a:spLocks noGrp="1"/>
          </p:cNvSpPr>
          <p:nvPr>
            <p:ph type="pic" idx="1"/>
          </p:nvPr>
        </p:nvSpPr>
        <p:spPr>
          <a:xfrm>
            <a:off x="5540213" y="436308"/>
            <a:ext cx="3031918" cy="31675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1" name="Picture Placeholder 2">
            <a:extLst>
              <a:ext uri="{FF2B5EF4-FFF2-40B4-BE49-F238E27FC236}">
                <a16:creationId xmlns:a16="http://schemas.microsoft.com/office/drawing/2014/main" id="{70108285-78AD-67EC-F207-9CD182AE7AD7}"/>
              </a:ext>
              <a:ext uri="{C183D7F6-B498-43B3-948B-1728B52AA6E4}">
                <adec:decorative xmlns:adec="http://schemas.microsoft.com/office/drawing/2017/decorative" val="1"/>
              </a:ext>
            </a:extLst>
          </p:cNvPr>
          <p:cNvSpPr>
            <a:spLocks noGrp="1"/>
          </p:cNvSpPr>
          <p:nvPr>
            <p:ph type="pic" idx="10"/>
          </p:nvPr>
        </p:nvSpPr>
        <p:spPr>
          <a:xfrm>
            <a:off x="8731268" y="436308"/>
            <a:ext cx="3031918" cy="20212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2" name="Picture Placeholder 2">
            <a:extLst>
              <a:ext uri="{FF2B5EF4-FFF2-40B4-BE49-F238E27FC236}">
                <a16:creationId xmlns:a16="http://schemas.microsoft.com/office/drawing/2014/main" id="{24A5CA59-26A4-1558-579A-DA1EFAB1B249}"/>
              </a:ext>
              <a:ext uri="{C183D7F6-B498-43B3-948B-1728B52AA6E4}">
                <adec:decorative xmlns:adec="http://schemas.microsoft.com/office/drawing/2017/decorative" val="1"/>
              </a:ext>
            </a:extLst>
          </p:cNvPr>
          <p:cNvSpPr>
            <a:spLocks noGrp="1"/>
          </p:cNvSpPr>
          <p:nvPr>
            <p:ph type="pic" idx="11"/>
          </p:nvPr>
        </p:nvSpPr>
        <p:spPr>
          <a:xfrm>
            <a:off x="8731268" y="2605827"/>
            <a:ext cx="3031918" cy="316757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3" name="Picture Placeholder 2">
            <a:extLst>
              <a:ext uri="{FF2B5EF4-FFF2-40B4-BE49-F238E27FC236}">
                <a16:creationId xmlns:a16="http://schemas.microsoft.com/office/drawing/2014/main" id="{CA89806B-181C-0498-60FF-3552ABE7D36F}"/>
              </a:ext>
              <a:ext uri="{C183D7F6-B498-43B3-948B-1728B52AA6E4}">
                <adec:decorative xmlns:adec="http://schemas.microsoft.com/office/drawing/2017/decorative" val="1"/>
              </a:ext>
            </a:extLst>
          </p:cNvPr>
          <p:cNvSpPr>
            <a:spLocks noGrp="1"/>
          </p:cNvSpPr>
          <p:nvPr>
            <p:ph type="pic" idx="12"/>
          </p:nvPr>
        </p:nvSpPr>
        <p:spPr>
          <a:xfrm>
            <a:off x="5540213" y="3769812"/>
            <a:ext cx="3031918" cy="200358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2">
            <a:extLst>
              <a:ext uri="{FF2B5EF4-FFF2-40B4-BE49-F238E27FC236}">
                <a16:creationId xmlns:a16="http://schemas.microsoft.com/office/drawing/2014/main" id="{72AB4A0C-B54E-9905-803E-A12E8020794A}"/>
              </a:ext>
            </a:extLst>
          </p:cNvPr>
          <p:cNvSpPr>
            <a:spLocks noGrp="1"/>
          </p:cNvSpPr>
          <p:nvPr>
            <p:ph type="body" sz="quarter" idx="16" hasCustomPrompt="1"/>
          </p:nvPr>
        </p:nvSpPr>
        <p:spPr>
          <a:xfrm>
            <a:off x="688684" y="805759"/>
            <a:ext cx="4348380" cy="320908"/>
          </a:xfrm>
        </p:spPr>
        <p:txBody>
          <a:bodyPr anchor="b" anchorCtr="0">
            <a:noAutofit/>
          </a:bodyPr>
          <a:lstStyle>
            <a:lvl1pPr>
              <a:buFontTx/>
              <a:buNone/>
              <a:defRPr sz="1600" u="sng" cap="all" baseline="0"/>
            </a:lvl1pPr>
          </a:lstStyle>
          <a:p>
            <a:pPr lvl="0"/>
            <a:r>
              <a:rPr lang="en-US"/>
              <a:t>SECTION TITLE</a:t>
            </a:r>
          </a:p>
        </p:txBody>
      </p:sp>
      <p:pic>
        <p:nvPicPr>
          <p:cNvPr id="2" name="Picture 1" descr="A black background with blue text&#10;&#10;AI-generated content may be incorrect.">
            <a:extLst>
              <a:ext uri="{FF2B5EF4-FFF2-40B4-BE49-F238E27FC236}">
                <a16:creationId xmlns:a16="http://schemas.microsoft.com/office/drawing/2014/main" id="{5AC92BEC-58E7-1FD7-C252-AEA478C93851}"/>
              </a:ext>
            </a:extLst>
          </p:cNvPr>
          <p:cNvPicPr>
            <a:picLocks noChangeAspect="1"/>
          </p:cNvPicPr>
          <p:nvPr userDrawn="1"/>
        </p:nvPicPr>
        <p:blipFill>
          <a:blip r:embed="rId2"/>
          <a:srcRect l="2609" r="73983"/>
          <a:stretch>
            <a:fillRect/>
          </a:stretch>
        </p:blipFill>
        <p:spPr>
          <a:xfrm>
            <a:off x="1324064" y="6271846"/>
            <a:ext cx="617262" cy="514998"/>
          </a:xfrm>
          <a:prstGeom prst="rect">
            <a:avLst/>
          </a:prstGeom>
        </p:spPr>
      </p:pic>
      <p:pic>
        <p:nvPicPr>
          <p:cNvPr id="6" name="Picture 5" descr="A black background with blue text&#10;&#10;AI-generated content may be incorrect.">
            <a:extLst>
              <a:ext uri="{FF2B5EF4-FFF2-40B4-BE49-F238E27FC236}">
                <a16:creationId xmlns:a16="http://schemas.microsoft.com/office/drawing/2014/main" id="{3C99137F-E3CC-BC52-6154-3627EBED38F2}"/>
              </a:ext>
            </a:extLst>
          </p:cNvPr>
          <p:cNvPicPr>
            <a:picLocks noChangeAspect="1"/>
          </p:cNvPicPr>
          <p:nvPr userDrawn="1"/>
        </p:nvPicPr>
        <p:blipFill>
          <a:blip r:embed="rId3"/>
          <a:srcRect l="6566" t="16047" r="69939" b="16914"/>
          <a:stretch>
            <a:fillRect/>
          </a:stretch>
        </p:blipFill>
        <p:spPr>
          <a:xfrm>
            <a:off x="891481" y="6318385"/>
            <a:ext cx="404447" cy="447632"/>
          </a:xfrm>
          <a:prstGeom prst="rect">
            <a:avLst/>
          </a:prstGeom>
        </p:spPr>
      </p:pic>
    </p:spTree>
    <p:extLst>
      <p:ext uri="{BB962C8B-B14F-4D97-AF65-F5344CB8AC3E}">
        <p14:creationId xmlns:p14="http://schemas.microsoft.com/office/powerpoint/2010/main" val="277008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Big Header Across To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3A47D-8331-9AA8-0A06-FB82A1D16DDA}"/>
              </a:ext>
            </a:extLst>
          </p:cNvPr>
          <p:cNvSpPr>
            <a:spLocks noGrp="1"/>
          </p:cNvSpPr>
          <p:nvPr>
            <p:ph type="title" hasCustomPrompt="1"/>
          </p:nvPr>
        </p:nvSpPr>
        <p:spPr/>
        <p:txBody>
          <a:bodyPr/>
          <a:lstStyle/>
          <a:p>
            <a:r>
              <a:rPr lang="en-US"/>
              <a:t>Big header across the top</a:t>
            </a:r>
          </a:p>
        </p:txBody>
      </p:sp>
      <p:sp>
        <p:nvSpPr>
          <p:cNvPr id="10" name="Text Placeholder 9">
            <a:extLst>
              <a:ext uri="{FF2B5EF4-FFF2-40B4-BE49-F238E27FC236}">
                <a16:creationId xmlns:a16="http://schemas.microsoft.com/office/drawing/2014/main" id="{C2A89707-354D-6A3A-A2A3-9B7AA98D8205}"/>
              </a:ext>
            </a:extLst>
          </p:cNvPr>
          <p:cNvSpPr>
            <a:spLocks noGrp="1"/>
          </p:cNvSpPr>
          <p:nvPr>
            <p:ph type="body" sz="quarter" idx="10"/>
          </p:nvPr>
        </p:nvSpPr>
        <p:spPr>
          <a:xfrm>
            <a:off x="838200" y="1866900"/>
            <a:ext cx="10515600" cy="3949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descr="A black background with blue text&#10;&#10;AI-generated content may be incorrect.">
            <a:extLst>
              <a:ext uri="{FF2B5EF4-FFF2-40B4-BE49-F238E27FC236}">
                <a16:creationId xmlns:a16="http://schemas.microsoft.com/office/drawing/2014/main" id="{6D8C0F86-560F-C900-5546-A04CEF0E4B33}"/>
              </a:ext>
            </a:extLst>
          </p:cNvPr>
          <p:cNvPicPr>
            <a:picLocks noChangeAspect="1"/>
          </p:cNvPicPr>
          <p:nvPr userDrawn="1"/>
        </p:nvPicPr>
        <p:blipFill>
          <a:blip r:embed="rId2"/>
          <a:srcRect l="2609" r="73983"/>
          <a:stretch>
            <a:fillRect/>
          </a:stretch>
        </p:blipFill>
        <p:spPr>
          <a:xfrm>
            <a:off x="1324064" y="6271846"/>
            <a:ext cx="617262" cy="514998"/>
          </a:xfrm>
          <a:prstGeom prst="rect">
            <a:avLst/>
          </a:prstGeom>
        </p:spPr>
      </p:pic>
      <p:pic>
        <p:nvPicPr>
          <p:cNvPr id="4" name="Picture 3" descr="A black background with blue text&#10;&#10;AI-generated content may be incorrect.">
            <a:extLst>
              <a:ext uri="{FF2B5EF4-FFF2-40B4-BE49-F238E27FC236}">
                <a16:creationId xmlns:a16="http://schemas.microsoft.com/office/drawing/2014/main" id="{33D66504-847C-5F1E-7E65-317D3B78B260}"/>
              </a:ext>
            </a:extLst>
          </p:cNvPr>
          <p:cNvPicPr>
            <a:picLocks noChangeAspect="1"/>
          </p:cNvPicPr>
          <p:nvPr userDrawn="1"/>
        </p:nvPicPr>
        <p:blipFill>
          <a:blip r:embed="rId3"/>
          <a:srcRect l="6566" t="16047" r="69939" b="16914"/>
          <a:stretch>
            <a:fillRect/>
          </a:stretch>
        </p:blipFill>
        <p:spPr>
          <a:xfrm>
            <a:off x="891481" y="6318385"/>
            <a:ext cx="404447" cy="447632"/>
          </a:xfrm>
          <a:prstGeom prst="rect">
            <a:avLst/>
          </a:prstGeom>
        </p:spPr>
      </p:pic>
    </p:spTree>
    <p:extLst>
      <p:ext uri="{BB962C8B-B14F-4D97-AF65-F5344CB8AC3E}">
        <p14:creationId xmlns:p14="http://schemas.microsoft.com/office/powerpoint/2010/main" val="34513050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Left Aligned 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626A4-AA40-37DC-0840-32242FB077C6}"/>
              </a:ext>
            </a:extLst>
          </p:cNvPr>
          <p:cNvSpPr>
            <a:spLocks noGrp="1"/>
          </p:cNvSpPr>
          <p:nvPr>
            <p:ph type="title" hasCustomPrompt="1"/>
          </p:nvPr>
        </p:nvSpPr>
        <p:spPr>
          <a:xfrm>
            <a:off x="839788" y="457200"/>
            <a:ext cx="3932237" cy="1600200"/>
          </a:xfrm>
        </p:spPr>
        <p:txBody>
          <a:bodyPr anchor="b"/>
          <a:lstStyle>
            <a:lvl1pPr>
              <a:defRPr sz="3200"/>
            </a:lvl1pPr>
          </a:lstStyle>
          <a:p>
            <a:r>
              <a:rPr lang="en-US"/>
              <a:t>Header one line</a:t>
            </a:r>
            <a:br>
              <a:rPr lang="en-US"/>
            </a:br>
            <a:r>
              <a:rPr lang="en-US"/>
              <a:t>or two lines</a:t>
            </a:r>
            <a:br>
              <a:rPr lang="en-US"/>
            </a:br>
            <a:r>
              <a:rPr lang="en-US"/>
              <a:t>or three lines</a:t>
            </a:r>
          </a:p>
        </p:txBody>
      </p:sp>
      <p:sp>
        <p:nvSpPr>
          <p:cNvPr id="7" name="Text Placeholder 6">
            <a:extLst>
              <a:ext uri="{FF2B5EF4-FFF2-40B4-BE49-F238E27FC236}">
                <a16:creationId xmlns:a16="http://schemas.microsoft.com/office/drawing/2014/main" id="{C053DF82-8CD5-4E37-4C03-B7148E985363}"/>
              </a:ext>
            </a:extLst>
          </p:cNvPr>
          <p:cNvSpPr>
            <a:spLocks noGrp="1"/>
          </p:cNvSpPr>
          <p:nvPr>
            <p:ph type="body" sz="quarter" idx="11"/>
          </p:nvPr>
        </p:nvSpPr>
        <p:spPr>
          <a:xfrm>
            <a:off x="839788" y="2241550"/>
            <a:ext cx="3932237" cy="3619501"/>
          </a:xfrm>
        </p:spPr>
        <p:txBody>
          <a:bodyPr/>
          <a:lstStyle/>
          <a:p>
            <a:pPr lvl="0"/>
            <a:r>
              <a:rPr lang="en-US"/>
              <a:t>Click to edit Master text styles</a:t>
            </a:r>
          </a:p>
        </p:txBody>
      </p:sp>
      <p:sp>
        <p:nvSpPr>
          <p:cNvPr id="3" name="Picture Placeholder 6">
            <a:extLst>
              <a:ext uri="{FF2B5EF4-FFF2-40B4-BE49-F238E27FC236}">
                <a16:creationId xmlns:a16="http://schemas.microsoft.com/office/drawing/2014/main" id="{76BF0659-8560-31C5-9EC6-C5A283FEE5AC}"/>
              </a:ext>
              <a:ext uri="{C183D7F6-B498-43B3-948B-1728B52AA6E4}">
                <adec:decorative xmlns:adec="http://schemas.microsoft.com/office/drawing/2017/decorative" val="1"/>
              </a:ext>
            </a:extLst>
          </p:cNvPr>
          <p:cNvSpPr>
            <a:spLocks noGrp="1"/>
          </p:cNvSpPr>
          <p:nvPr>
            <p:ph type="pic" sz="quarter" idx="12"/>
          </p:nvPr>
        </p:nvSpPr>
        <p:spPr>
          <a:xfrm>
            <a:off x="5684363" y="311085"/>
            <a:ext cx="6183984" cy="5524108"/>
          </a:xfrm>
        </p:spPr>
        <p:txBody>
          <a:bodyPr/>
          <a:lstStyle/>
          <a:p>
            <a:r>
              <a:rPr lang="en-US"/>
              <a:t>Click icon to add picture</a:t>
            </a:r>
          </a:p>
        </p:txBody>
      </p:sp>
      <p:pic>
        <p:nvPicPr>
          <p:cNvPr id="4" name="Picture 3" descr="A black background with blue text&#10;&#10;AI-generated content may be incorrect.">
            <a:extLst>
              <a:ext uri="{FF2B5EF4-FFF2-40B4-BE49-F238E27FC236}">
                <a16:creationId xmlns:a16="http://schemas.microsoft.com/office/drawing/2014/main" id="{B01F6904-7490-B82E-853A-E5AA3F023A02}"/>
              </a:ext>
            </a:extLst>
          </p:cNvPr>
          <p:cNvPicPr>
            <a:picLocks noChangeAspect="1"/>
          </p:cNvPicPr>
          <p:nvPr userDrawn="1"/>
        </p:nvPicPr>
        <p:blipFill>
          <a:blip r:embed="rId2"/>
          <a:srcRect l="2609" r="73983"/>
          <a:stretch>
            <a:fillRect/>
          </a:stretch>
        </p:blipFill>
        <p:spPr>
          <a:xfrm>
            <a:off x="1324064" y="6271846"/>
            <a:ext cx="617262" cy="514998"/>
          </a:xfrm>
          <a:prstGeom prst="rect">
            <a:avLst/>
          </a:prstGeom>
        </p:spPr>
      </p:pic>
      <p:pic>
        <p:nvPicPr>
          <p:cNvPr id="5" name="Picture 4" descr="A black background with blue text&#10;&#10;AI-generated content may be incorrect.">
            <a:extLst>
              <a:ext uri="{FF2B5EF4-FFF2-40B4-BE49-F238E27FC236}">
                <a16:creationId xmlns:a16="http://schemas.microsoft.com/office/drawing/2014/main" id="{8BC6FCE8-85DA-2EC1-33A4-2656E9308517}"/>
              </a:ext>
            </a:extLst>
          </p:cNvPr>
          <p:cNvPicPr>
            <a:picLocks noChangeAspect="1"/>
          </p:cNvPicPr>
          <p:nvPr userDrawn="1"/>
        </p:nvPicPr>
        <p:blipFill>
          <a:blip r:embed="rId3"/>
          <a:srcRect l="6566" t="16047" r="69939" b="16914"/>
          <a:stretch>
            <a:fillRect/>
          </a:stretch>
        </p:blipFill>
        <p:spPr>
          <a:xfrm>
            <a:off x="891481" y="6318385"/>
            <a:ext cx="404447" cy="447632"/>
          </a:xfrm>
          <a:prstGeom prst="rect">
            <a:avLst/>
          </a:prstGeom>
        </p:spPr>
      </p:pic>
    </p:spTree>
    <p:extLst>
      <p:ext uri="{BB962C8B-B14F-4D97-AF65-F5344CB8AC3E}">
        <p14:creationId xmlns:p14="http://schemas.microsoft.com/office/powerpoint/2010/main" val="39780569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List with 4 Images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C9605-C1BE-9001-99C9-87D6E965B9B5}"/>
              </a:ext>
              <a:ext uri="{C183D7F6-B498-43B3-948B-1728B52AA6E4}">
                <adec:decorative xmlns:adec="http://schemas.microsoft.com/office/drawing/2017/decorative" val="0"/>
              </a:ext>
            </a:extLst>
          </p:cNvPr>
          <p:cNvSpPr>
            <a:spLocks noGrp="1"/>
          </p:cNvSpPr>
          <p:nvPr>
            <p:ph type="title" hasCustomPrompt="1"/>
          </p:nvPr>
        </p:nvSpPr>
        <p:spPr>
          <a:xfrm>
            <a:off x="685800" y="1517904"/>
            <a:ext cx="4398672" cy="1787412"/>
          </a:xfrm>
        </p:spPr>
        <p:txBody>
          <a:bodyPr anchor="b"/>
          <a:lstStyle>
            <a:lvl1pPr>
              <a:defRPr lang="en-US" sz="4000" b="1" i="0" kern="1200" dirty="0">
                <a:solidFill>
                  <a:schemeClr val="tx1"/>
                </a:solidFill>
                <a:latin typeface="Helvetica" pitchFamily="2" charset="0"/>
                <a:ea typeface="+mn-ea"/>
                <a:cs typeface="+mn-cs"/>
              </a:defRPr>
            </a:lvl1pPr>
          </a:lstStyle>
          <a:p>
            <a:pPr lvl="0"/>
            <a:r>
              <a:rPr lang="en-US"/>
              <a:t>List header three lines lorem ipsum dolor sit</a:t>
            </a:r>
          </a:p>
        </p:txBody>
      </p:sp>
      <p:sp>
        <p:nvSpPr>
          <p:cNvPr id="8" name="Text Placeholder 7">
            <a:extLst>
              <a:ext uri="{FF2B5EF4-FFF2-40B4-BE49-F238E27FC236}">
                <a16:creationId xmlns:a16="http://schemas.microsoft.com/office/drawing/2014/main" id="{8D67288F-4953-208A-CFE6-D555E4ED30C8}"/>
              </a:ext>
            </a:extLst>
          </p:cNvPr>
          <p:cNvSpPr>
            <a:spLocks noGrp="1"/>
          </p:cNvSpPr>
          <p:nvPr>
            <p:ph type="body" sz="quarter" idx="19" hasCustomPrompt="1"/>
          </p:nvPr>
        </p:nvSpPr>
        <p:spPr>
          <a:xfrm>
            <a:off x="688975" y="3603625"/>
            <a:ext cx="4398672" cy="2170113"/>
          </a:xfrm>
        </p:spPr>
        <p:txBody>
          <a:bodyPr/>
          <a:lstStyle>
            <a:lvl1pPr>
              <a:defRPr sz="1800" b="0"/>
            </a:lvl1pPr>
          </a:lstStyle>
          <a:p>
            <a:pPr lvl="0"/>
            <a:r>
              <a:rPr lang="en-US"/>
              <a:t>Bullets</a:t>
            </a:r>
          </a:p>
          <a:p>
            <a:pPr lvl="0"/>
            <a:r>
              <a:rPr lang="en-US"/>
              <a:t>Bullets</a:t>
            </a:r>
          </a:p>
          <a:p>
            <a:pPr lvl="0"/>
            <a:r>
              <a:rPr lang="en-US"/>
              <a:t>Bullets</a:t>
            </a:r>
          </a:p>
          <a:p>
            <a:pPr lvl="0"/>
            <a:r>
              <a:rPr lang="en-US"/>
              <a:t>Bullets</a:t>
            </a:r>
          </a:p>
          <a:p>
            <a:pPr lvl="0"/>
            <a:r>
              <a:rPr lang="en-US"/>
              <a:t>Bullets</a:t>
            </a:r>
          </a:p>
        </p:txBody>
      </p:sp>
      <p:sp>
        <p:nvSpPr>
          <p:cNvPr id="10" name="Picture Placeholder 2">
            <a:extLst>
              <a:ext uri="{FF2B5EF4-FFF2-40B4-BE49-F238E27FC236}">
                <a16:creationId xmlns:a16="http://schemas.microsoft.com/office/drawing/2014/main" id="{498238C2-E98F-F812-1660-3BB0FE7B3777}"/>
              </a:ext>
              <a:ext uri="{C183D7F6-B498-43B3-948B-1728B52AA6E4}">
                <adec:decorative xmlns:adec="http://schemas.microsoft.com/office/drawing/2017/decorative" val="1"/>
              </a:ext>
            </a:extLst>
          </p:cNvPr>
          <p:cNvSpPr>
            <a:spLocks noGrp="1"/>
          </p:cNvSpPr>
          <p:nvPr>
            <p:ph type="pic" idx="1"/>
          </p:nvPr>
        </p:nvSpPr>
        <p:spPr>
          <a:xfrm>
            <a:off x="5540213" y="436308"/>
            <a:ext cx="3031918" cy="31675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Picture Placeholder 2">
            <a:extLst>
              <a:ext uri="{FF2B5EF4-FFF2-40B4-BE49-F238E27FC236}">
                <a16:creationId xmlns:a16="http://schemas.microsoft.com/office/drawing/2014/main" id="{01FAB335-6ED7-C79A-2D13-7867A7A99324}"/>
              </a:ext>
              <a:ext uri="{C183D7F6-B498-43B3-948B-1728B52AA6E4}">
                <adec:decorative xmlns:adec="http://schemas.microsoft.com/office/drawing/2017/decorative" val="1"/>
              </a:ext>
            </a:extLst>
          </p:cNvPr>
          <p:cNvSpPr>
            <a:spLocks noGrp="1"/>
          </p:cNvSpPr>
          <p:nvPr>
            <p:ph type="pic" idx="10"/>
          </p:nvPr>
        </p:nvSpPr>
        <p:spPr>
          <a:xfrm>
            <a:off x="8731268" y="436308"/>
            <a:ext cx="3031918" cy="20212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6" name="Picture Placeholder 2">
            <a:extLst>
              <a:ext uri="{FF2B5EF4-FFF2-40B4-BE49-F238E27FC236}">
                <a16:creationId xmlns:a16="http://schemas.microsoft.com/office/drawing/2014/main" id="{FC924A95-501F-B948-492C-F2E83849C780}"/>
              </a:ext>
              <a:ext uri="{C183D7F6-B498-43B3-948B-1728B52AA6E4}">
                <adec:decorative xmlns:adec="http://schemas.microsoft.com/office/drawing/2017/decorative" val="1"/>
              </a:ext>
            </a:extLst>
          </p:cNvPr>
          <p:cNvSpPr>
            <a:spLocks noGrp="1"/>
          </p:cNvSpPr>
          <p:nvPr>
            <p:ph type="pic" idx="11"/>
          </p:nvPr>
        </p:nvSpPr>
        <p:spPr>
          <a:xfrm>
            <a:off x="8731268" y="2605827"/>
            <a:ext cx="3031918" cy="316757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8" name="Picture Placeholder 2">
            <a:extLst>
              <a:ext uri="{FF2B5EF4-FFF2-40B4-BE49-F238E27FC236}">
                <a16:creationId xmlns:a16="http://schemas.microsoft.com/office/drawing/2014/main" id="{10439026-65C7-C1E7-98BF-5EA25FF202D7}"/>
              </a:ext>
              <a:ext uri="{C183D7F6-B498-43B3-948B-1728B52AA6E4}">
                <adec:decorative xmlns:adec="http://schemas.microsoft.com/office/drawing/2017/decorative" val="1"/>
              </a:ext>
            </a:extLst>
          </p:cNvPr>
          <p:cNvSpPr>
            <a:spLocks noGrp="1"/>
          </p:cNvSpPr>
          <p:nvPr>
            <p:ph type="pic" idx="12"/>
          </p:nvPr>
        </p:nvSpPr>
        <p:spPr>
          <a:xfrm>
            <a:off x="5540213" y="3769812"/>
            <a:ext cx="3031918" cy="200358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2">
            <a:extLst>
              <a:ext uri="{FF2B5EF4-FFF2-40B4-BE49-F238E27FC236}">
                <a16:creationId xmlns:a16="http://schemas.microsoft.com/office/drawing/2014/main" id="{43FED2E1-C6D0-0B5B-9769-6A6A671E1BF9}"/>
              </a:ext>
            </a:extLst>
          </p:cNvPr>
          <p:cNvSpPr>
            <a:spLocks noGrp="1"/>
          </p:cNvSpPr>
          <p:nvPr>
            <p:ph type="body" sz="quarter" idx="16" hasCustomPrompt="1"/>
          </p:nvPr>
        </p:nvSpPr>
        <p:spPr>
          <a:xfrm>
            <a:off x="688684" y="805759"/>
            <a:ext cx="4348380" cy="320908"/>
          </a:xfrm>
        </p:spPr>
        <p:txBody>
          <a:bodyPr anchor="b" anchorCtr="0">
            <a:noAutofit/>
          </a:bodyPr>
          <a:lstStyle>
            <a:lvl1pPr>
              <a:buFontTx/>
              <a:buNone/>
              <a:defRPr sz="1600" u="sng" cap="all" baseline="0"/>
            </a:lvl1pPr>
          </a:lstStyle>
          <a:p>
            <a:pPr lvl="0"/>
            <a:r>
              <a:rPr lang="en-US"/>
              <a:t>SECTION TITLE</a:t>
            </a:r>
          </a:p>
        </p:txBody>
      </p:sp>
      <p:pic>
        <p:nvPicPr>
          <p:cNvPr id="3" name="Picture 2" descr="A black background with blue text&#10;&#10;AI-generated content may be incorrect.">
            <a:extLst>
              <a:ext uri="{FF2B5EF4-FFF2-40B4-BE49-F238E27FC236}">
                <a16:creationId xmlns:a16="http://schemas.microsoft.com/office/drawing/2014/main" id="{C8F5F2BB-F1F3-AA5F-3AF8-8EB46F17C5A9}"/>
              </a:ext>
            </a:extLst>
          </p:cNvPr>
          <p:cNvPicPr>
            <a:picLocks noChangeAspect="1"/>
          </p:cNvPicPr>
          <p:nvPr userDrawn="1"/>
        </p:nvPicPr>
        <p:blipFill>
          <a:blip r:embed="rId2"/>
          <a:srcRect l="2609" r="73983"/>
          <a:stretch>
            <a:fillRect/>
          </a:stretch>
        </p:blipFill>
        <p:spPr>
          <a:xfrm>
            <a:off x="1324064" y="6271846"/>
            <a:ext cx="617262" cy="514998"/>
          </a:xfrm>
          <a:prstGeom prst="rect">
            <a:avLst/>
          </a:prstGeom>
        </p:spPr>
      </p:pic>
      <p:pic>
        <p:nvPicPr>
          <p:cNvPr id="5" name="Picture 4" descr="A black background with blue text&#10;&#10;AI-generated content may be incorrect.">
            <a:extLst>
              <a:ext uri="{FF2B5EF4-FFF2-40B4-BE49-F238E27FC236}">
                <a16:creationId xmlns:a16="http://schemas.microsoft.com/office/drawing/2014/main" id="{DA9151B9-DC89-F1CE-F61A-46506D398359}"/>
              </a:ext>
            </a:extLst>
          </p:cNvPr>
          <p:cNvPicPr>
            <a:picLocks noChangeAspect="1"/>
          </p:cNvPicPr>
          <p:nvPr userDrawn="1"/>
        </p:nvPicPr>
        <p:blipFill>
          <a:blip r:embed="rId3"/>
          <a:srcRect l="6566" t="16047" r="69939" b="16914"/>
          <a:stretch>
            <a:fillRect/>
          </a:stretch>
        </p:blipFill>
        <p:spPr>
          <a:xfrm>
            <a:off x="891481" y="6318385"/>
            <a:ext cx="404447" cy="447632"/>
          </a:xfrm>
          <a:prstGeom prst="rect">
            <a:avLst/>
          </a:prstGeom>
        </p:spPr>
      </p:pic>
    </p:spTree>
    <p:extLst>
      <p:ext uri="{BB962C8B-B14F-4D97-AF65-F5344CB8AC3E}">
        <p14:creationId xmlns:p14="http://schemas.microsoft.com/office/powerpoint/2010/main" val="32591421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hank You">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A2847243-06FC-3B5B-5EF8-CCC7CB0A8EC1}"/>
              </a:ext>
            </a:extLst>
          </p:cNvPr>
          <p:cNvSpPr>
            <a:spLocks noGrp="1"/>
          </p:cNvSpPr>
          <p:nvPr>
            <p:ph type="title" hasCustomPrompt="1"/>
          </p:nvPr>
        </p:nvSpPr>
        <p:spPr>
          <a:xfrm>
            <a:off x="838201" y="2337031"/>
            <a:ext cx="5168900" cy="1359898"/>
          </a:xfrm>
          <a:prstGeom prst="rect">
            <a:avLst/>
          </a:prstGeom>
        </p:spPr>
        <p:txBody>
          <a:bodyPr vert="horz" lIns="91440" tIns="45720" rIns="91440" bIns="45720" rtlCol="0" anchor="ctr">
            <a:noAutofit/>
          </a:bodyPr>
          <a:lstStyle>
            <a:lvl1pPr algn="l">
              <a:defRPr>
                <a:solidFill>
                  <a:schemeClr val="tx1"/>
                </a:solidFill>
              </a:defRPr>
            </a:lvl1pPr>
          </a:lstStyle>
          <a:p>
            <a:r>
              <a:rPr lang="en-US"/>
              <a:t>Thank You</a:t>
            </a:r>
          </a:p>
        </p:txBody>
      </p:sp>
      <p:pic>
        <p:nvPicPr>
          <p:cNvPr id="2" name="Picture 1" descr="A black grid with blue squares&#10;&#10;AI-generated content may be incorrect.">
            <a:extLst>
              <a:ext uri="{FF2B5EF4-FFF2-40B4-BE49-F238E27FC236}">
                <a16:creationId xmlns:a16="http://schemas.microsoft.com/office/drawing/2014/main" id="{5A9CB7AD-C317-3214-D297-A3E06DD7B5F9}"/>
              </a:ext>
            </a:extLst>
          </p:cNvPr>
          <p:cNvPicPr>
            <a:picLocks noChangeAspect="1"/>
          </p:cNvPicPr>
          <p:nvPr userDrawn="1"/>
        </p:nvPicPr>
        <p:blipFill>
          <a:blip r:embed="rId2">
            <a:alphaModFix amt="35000"/>
          </a:blip>
          <a:srcRect t="1748" b="1"/>
          <a:stretch>
            <a:fillRect/>
          </a:stretch>
        </p:blipFill>
        <p:spPr>
          <a:xfrm rot="16200000">
            <a:off x="7660461" y="1134026"/>
            <a:ext cx="7772400" cy="4772827"/>
          </a:xfrm>
          <a:prstGeom prst="rect">
            <a:avLst/>
          </a:prstGeom>
        </p:spPr>
      </p:pic>
      <p:pic>
        <p:nvPicPr>
          <p:cNvPr id="3" name="Picture 2" descr="A blue and green circle with lines&#10;&#10;AI-generated content may be incorrect.">
            <a:extLst>
              <a:ext uri="{FF2B5EF4-FFF2-40B4-BE49-F238E27FC236}">
                <a16:creationId xmlns:a16="http://schemas.microsoft.com/office/drawing/2014/main" id="{A1E5C3DA-2AD7-B1BE-5024-5E6BBD69DB1F}"/>
              </a:ext>
            </a:extLst>
          </p:cNvPr>
          <p:cNvPicPr>
            <a:picLocks noChangeAspect="1"/>
          </p:cNvPicPr>
          <p:nvPr userDrawn="1"/>
        </p:nvPicPr>
        <p:blipFill>
          <a:blip r:embed="rId3"/>
          <a:stretch>
            <a:fillRect/>
          </a:stretch>
        </p:blipFill>
        <p:spPr>
          <a:xfrm>
            <a:off x="7749255" y="3095355"/>
            <a:ext cx="5063680" cy="5021354"/>
          </a:xfrm>
          <a:prstGeom prst="rect">
            <a:avLst/>
          </a:prstGeom>
        </p:spPr>
      </p:pic>
    </p:spTree>
    <p:extLst>
      <p:ext uri="{BB962C8B-B14F-4D97-AF65-F5344CB8AC3E}">
        <p14:creationId xmlns:p14="http://schemas.microsoft.com/office/powerpoint/2010/main" val="293262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EDA1-74ED-4E4D-80F0-EEFC99BA86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686FCE-64FB-4BEE-9C50-6EC8E88C74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1278D2-C1B9-49BD-A074-CBA66AD2C4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3E0751-E261-4C41-B61C-2D90B2C6C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CA9DB7-3899-4BF3-8781-0A485D5F6B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394AEF92-4B35-4CF3-831A-94880B42DB0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11" name="Footer Placeholder 4">
            <a:extLst>
              <a:ext uri="{FF2B5EF4-FFF2-40B4-BE49-F238E27FC236}">
                <a16:creationId xmlns:a16="http://schemas.microsoft.com/office/drawing/2014/main" id="{0C83B1EB-A1D1-47BB-9D2A-1E5C4737470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18FED95D-B791-4756-A36A-C7B38FFB1F8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70600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53EB3-36B3-417A-B97B-092F4642E215}"/>
              </a:ext>
            </a:extLst>
          </p:cNvPr>
          <p:cNvSpPr>
            <a:spLocks noGrp="1"/>
          </p:cNvSpPr>
          <p:nvPr>
            <p:ph type="title"/>
          </p:nvPr>
        </p:nvSpPr>
        <p:spPr/>
        <p:txBody>
          <a:bodyPr/>
          <a:lstStyle/>
          <a:p>
            <a:r>
              <a:rPr lang="en-US"/>
              <a:t>Click to edit Master title style</a:t>
            </a:r>
          </a:p>
        </p:txBody>
      </p:sp>
      <p:sp>
        <p:nvSpPr>
          <p:cNvPr id="6" name="Date Placeholder 3">
            <a:extLst>
              <a:ext uri="{FF2B5EF4-FFF2-40B4-BE49-F238E27FC236}">
                <a16:creationId xmlns:a16="http://schemas.microsoft.com/office/drawing/2014/main" id="{4133FA6F-9949-4137-AA26-A9C1F3C72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7" name="Footer Placeholder 4">
            <a:extLst>
              <a:ext uri="{FF2B5EF4-FFF2-40B4-BE49-F238E27FC236}">
                <a16:creationId xmlns:a16="http://schemas.microsoft.com/office/drawing/2014/main" id="{D657E03C-4682-477A-ADE9-21CD5F759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8" name="Slide Number Placeholder 5">
            <a:extLst>
              <a:ext uri="{FF2B5EF4-FFF2-40B4-BE49-F238E27FC236}">
                <a16:creationId xmlns:a16="http://schemas.microsoft.com/office/drawing/2014/main" id="{1115F16B-6A99-4978-B68A-34F59F34A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41732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7EBC40F5-17E0-4456-8659-FF531506DB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6" name="Footer Placeholder 4">
            <a:extLst>
              <a:ext uri="{FF2B5EF4-FFF2-40B4-BE49-F238E27FC236}">
                <a16:creationId xmlns:a16="http://schemas.microsoft.com/office/drawing/2014/main" id="{A3FF5BCE-2844-4AFF-8CDC-F83CF5AC0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7" name="Slide Number Placeholder 5">
            <a:extLst>
              <a:ext uri="{FF2B5EF4-FFF2-40B4-BE49-F238E27FC236}">
                <a16:creationId xmlns:a16="http://schemas.microsoft.com/office/drawing/2014/main" id="{8EFCD86D-2E58-446B-AD12-C62A68924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297435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682B-617A-402D-B8EB-681C1542BC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5C791-5743-4AD2-A39C-E4D6AAF13D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EAA6CF-4382-4AF5-B1F0-C0D5FC065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CD9E96F-A4F0-42DA-B7BB-1AE6CA1DF14A}"/>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DAA3998E-EF43-4811-AC4E-2AB076533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228769E3-2397-46AB-A4E0-E82900D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065506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770B-F7B7-4153-B0D7-43F680FF0D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92E431-C5AF-4617-A7C7-ABEE5F9320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B4D63DA-531B-462F-B9CC-705DEEAD1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9752C9FF-B664-45CD-B1D6-7C85CCA0E199}"/>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9" name="Footer Placeholder 4">
            <a:extLst>
              <a:ext uri="{FF2B5EF4-FFF2-40B4-BE49-F238E27FC236}">
                <a16:creationId xmlns:a16="http://schemas.microsoft.com/office/drawing/2014/main" id="{B59CE466-E188-4443-8905-2A42E4F28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4F6CC2A3-9F62-4500-907F-D7B351332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4124965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image" Target="../media/image2.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theme" Target="../theme/theme3.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39431E-708C-4065-A18B-C6C2CBF4D66D}"/>
              </a:ext>
              <a:ext uri="{C183D7F6-B498-43B3-948B-1728B52AA6E4}">
                <adec:decorative xmlns:adec="http://schemas.microsoft.com/office/drawing/2017/decorative" val="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554140" y="209677"/>
            <a:ext cx="1345252" cy="807827"/>
          </a:xfrm>
          <a:prstGeom prst="rect">
            <a:avLst/>
          </a:prstGeom>
        </p:spPr>
      </p:pic>
      <p:sp>
        <p:nvSpPr>
          <p:cNvPr id="8" name="Title 1">
            <a:extLst>
              <a:ext uri="{FF2B5EF4-FFF2-40B4-BE49-F238E27FC236}">
                <a16:creationId xmlns:a16="http://schemas.microsoft.com/office/drawing/2014/main" id="{3A545C88-CE9B-4B11-96F3-5F0E512DA2F7}"/>
              </a:ext>
              <a:ext uri="{C183D7F6-B498-43B3-948B-1728B52AA6E4}">
                <adec:decorative xmlns:adec="http://schemas.microsoft.com/office/drawing/2017/decorative" val="1"/>
              </a:ext>
            </a:extLst>
          </p:cNvPr>
          <p:cNvSpPr txBox="1">
            <a:spLocks/>
          </p:cNvSpPr>
          <p:nvPr/>
        </p:nvSpPr>
        <p:spPr>
          <a:xfrm>
            <a:off x="0" y="6176962"/>
            <a:ext cx="12192000" cy="681037"/>
          </a:xfrm>
          <a:prstGeom prst="rect">
            <a:avLst/>
          </a:prstGeom>
          <a:solidFill>
            <a:srgbClr val="1D4288"/>
          </a:solidFill>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Placeholder 1">
            <a:extLst>
              <a:ext uri="{FF2B5EF4-FFF2-40B4-BE49-F238E27FC236}">
                <a16:creationId xmlns:a16="http://schemas.microsoft.com/office/drawing/2014/main" id="{A192A17C-64E4-4D70-AE33-D61F2D22DE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E03B44-B14F-43B5-9BCD-A958AFD05F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633F5-BAD1-4082-972F-B8425E16E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5" name="Footer Placeholder 4">
            <a:extLst>
              <a:ext uri="{FF2B5EF4-FFF2-40B4-BE49-F238E27FC236}">
                <a16:creationId xmlns:a16="http://schemas.microsoft.com/office/drawing/2014/main" id="{9B796F26-1198-47C8-B9CC-04CCDCDB2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62D9475A-73B0-45E3-9154-9AF56B10A0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1667720633"/>
      </p:ext>
    </p:extLst>
  </p:cSld>
  <p:clrMap bg1="lt1" tx1="dk1" bg2="lt2" tx2="dk2" accent1="accent1" accent2="accent2" accent3="accent3" accent4="accent4" accent5="accent5" accent6="accent6" hlink="hlink" folHlink="folHlink"/>
  <p:sldLayoutIdLst>
    <p:sldLayoutId id="2147486356" r:id="rId1"/>
    <p:sldLayoutId id="2147486472" r:id="rId2"/>
    <p:sldLayoutId id="2147486473" r:id="rId3"/>
    <p:sldLayoutId id="2147486461" r:id="rId4"/>
    <p:sldLayoutId id="2147486462" r:id="rId5"/>
    <p:sldLayoutId id="2147486463" r:id="rId6"/>
    <p:sldLayoutId id="2147486470" r:id="rId7"/>
    <p:sldLayoutId id="2147486471" r:id="rId8"/>
    <p:sldLayoutId id="2147486466" r:id="rId9"/>
    <p:sldLayoutId id="2147486467" r:id="rId10"/>
    <p:sldLayoutId id="2147486468" r:id="rId11"/>
    <p:sldLayoutId id="2147486469" r:id="rId12"/>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7CBCD9-AFE8-409A-96A7-8A3CDDD451DA}"/>
              </a:ext>
            </a:extLst>
          </p:cNvPr>
          <p:cNvSpPr>
            <a:spLocks noGrp="1"/>
          </p:cNvSpPr>
          <p:nvPr>
            <p:ph type="title"/>
          </p:nvPr>
        </p:nvSpPr>
        <p:spPr>
          <a:xfrm>
            <a:off x="838200" y="559593"/>
            <a:ext cx="10515600" cy="1132047"/>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D0B0C11C-AD98-4E69-87AD-DFC10FC3A8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here to insert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80E354-FFB6-407D-AEC6-BCE5912055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1911003-60BD-4CA1-A61A-744245800A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AA4A4F-2255-4556-BD44-F6424CBCEF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3"/>
                </a:solidFill>
              </a:defRPr>
            </a:lvl1pPr>
          </a:lstStyle>
          <a:p>
            <a:fld id="{6376EE71-D9CD-4866-A3E7-C3EB3486CB5C}" type="slidenum">
              <a:rPr lang="en-US" smtClean="0"/>
              <a:pPr/>
              <a:t>‹#›</a:t>
            </a:fld>
            <a:endParaRPr lang="en-US"/>
          </a:p>
        </p:txBody>
      </p:sp>
    </p:spTree>
    <p:extLst>
      <p:ext uri="{BB962C8B-B14F-4D97-AF65-F5344CB8AC3E}">
        <p14:creationId xmlns:p14="http://schemas.microsoft.com/office/powerpoint/2010/main" val="1641881537"/>
      </p:ext>
    </p:extLst>
  </p:cSld>
  <p:clrMap bg1="lt1" tx1="dk1" bg2="lt2" tx2="dk2" accent1="accent1" accent2="accent2" accent3="accent3" accent4="accent4" accent5="accent5" accent6="accent6" hlink="hlink" folHlink="folHlink"/>
  <p:sldLayoutIdLst>
    <p:sldLayoutId id="2147486494" r:id="rId1"/>
    <p:sldLayoutId id="2147486495" r:id="rId2"/>
    <p:sldLayoutId id="2147486496" r:id="rId3"/>
    <p:sldLayoutId id="2147486497" r:id="rId4"/>
    <p:sldLayoutId id="2147486498" r:id="rId5"/>
    <p:sldLayoutId id="2147486499" r:id="rId6"/>
    <p:sldLayoutId id="2147486500" r:id="rId7"/>
    <p:sldLayoutId id="2147486501" r:id="rId8"/>
    <p:sldLayoutId id="2147486502" r:id="rId9"/>
    <p:sldLayoutId id="2147486503" r:id="rId10"/>
    <p:sldLayoutId id="2147486504" r:id="rId11"/>
    <p:sldLayoutId id="2147486505" r:id="rId12"/>
    <p:sldLayoutId id="2147486506" r:id="rId13"/>
    <p:sldLayoutId id="2147486507" r:id="rId14"/>
    <p:sldLayoutId id="2147486508" r:id="rId15"/>
    <p:sldLayoutId id="2147486509" r:id="rId16"/>
    <p:sldLayoutId id="2147486510" r:id="rId17"/>
    <p:sldLayoutId id="2147486511" r:id="rId18"/>
    <p:sldLayoutId id="2147486512" r:id="rId19"/>
  </p:sldLayoutIdLst>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Black" panose="020B0A04020102090204" pitchFamily="34" charset="0"/>
        <a:buChar char="⁄"/>
        <a:defRPr sz="2800" b="1" kern="1200">
          <a:solidFill>
            <a:schemeClr val="tx2"/>
          </a:solidFill>
          <a:latin typeface="+mj-lt"/>
          <a:ea typeface="+mn-ea"/>
          <a:cs typeface="+mn-cs"/>
        </a:defRPr>
      </a:lvl1pPr>
      <a:lvl2pPr marL="457200" indent="-228600" algn="l" defTabSz="914400" rtl="0" eaLnBrk="1" latinLnBrk="0" hangingPunct="1">
        <a:lnSpc>
          <a:spcPct val="100000"/>
        </a:lnSpc>
        <a:spcBef>
          <a:spcPts val="500"/>
        </a:spcBef>
        <a:buClr>
          <a:schemeClr val="tx2"/>
        </a:buClr>
        <a:buFont typeface="Times New Roman" panose="02020603050405020304" pitchFamily="18" charset="0"/>
        <a:buChar char="-"/>
        <a:defRPr lang="en-US" sz="2400" kern="1200" dirty="0" smtClean="0">
          <a:solidFill>
            <a:schemeClr val="tx1"/>
          </a:solidFill>
          <a:latin typeface="+mn-lt"/>
          <a:ea typeface="+mn-ea"/>
          <a:cs typeface="+mn-cs"/>
        </a:defRPr>
      </a:lvl2pPr>
      <a:lvl3pPr marL="685800" indent="-228600" algn="l" defTabSz="914400" rtl="0" eaLnBrk="1" latinLnBrk="0" hangingPunct="1">
        <a:lnSpc>
          <a:spcPct val="100000"/>
        </a:lnSpc>
        <a:spcBef>
          <a:spcPts val="500"/>
        </a:spcBef>
        <a:buClr>
          <a:schemeClr val="tx2"/>
        </a:buClr>
        <a:buFont typeface="Courier New" panose="02070309020205020404" pitchFamily="49" charset="0"/>
        <a:buChar char="o"/>
        <a:defRPr sz="2000" kern="1200">
          <a:solidFill>
            <a:schemeClr val="tx1"/>
          </a:solidFill>
          <a:latin typeface="+mn-lt"/>
          <a:ea typeface="+mn-ea"/>
          <a:cs typeface="+mn-cs"/>
        </a:defRPr>
      </a:lvl3pPr>
      <a:lvl4pPr marL="914400" indent="-228600" algn="l" defTabSz="914400" rtl="0" eaLnBrk="1" latinLnBrk="0" hangingPunct="1">
        <a:lnSpc>
          <a:spcPct val="100000"/>
        </a:lnSpc>
        <a:spcBef>
          <a:spcPts val="500"/>
        </a:spcBef>
        <a:buFont typeface="Times New Roman" panose="02020603050405020304" pitchFamily="18" charset="0"/>
        <a:buChar char="-"/>
        <a:defRPr sz="1800" kern="1200">
          <a:solidFill>
            <a:schemeClr val="tx1"/>
          </a:solidFill>
          <a:latin typeface="+mn-lt"/>
          <a:ea typeface="+mn-ea"/>
          <a:cs typeface="+mn-cs"/>
        </a:defRPr>
      </a:lvl4pPr>
      <a:lvl5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039431E-708C-4065-A18B-C6C2CBF4D66D}"/>
              </a:ext>
              <a:ext uri="{C183D7F6-B498-43B3-948B-1728B52AA6E4}">
                <adec:decorative xmlns:adec="http://schemas.microsoft.com/office/drawing/2017/decorative" val="1"/>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10554140" y="209677"/>
            <a:ext cx="1345252" cy="807827"/>
          </a:xfrm>
          <a:prstGeom prst="rect">
            <a:avLst/>
          </a:prstGeom>
        </p:spPr>
      </p:pic>
      <p:sp>
        <p:nvSpPr>
          <p:cNvPr id="8" name="Title 1">
            <a:extLst>
              <a:ext uri="{FF2B5EF4-FFF2-40B4-BE49-F238E27FC236}">
                <a16:creationId xmlns:a16="http://schemas.microsoft.com/office/drawing/2014/main" id="{3A545C88-CE9B-4B11-96F3-5F0E512DA2F7}"/>
              </a:ext>
              <a:ext uri="{C183D7F6-B498-43B3-948B-1728B52AA6E4}">
                <adec:decorative xmlns:adec="http://schemas.microsoft.com/office/drawing/2017/decorative" val="1"/>
              </a:ext>
            </a:extLst>
          </p:cNvPr>
          <p:cNvSpPr txBox="1">
            <a:spLocks/>
          </p:cNvSpPr>
          <p:nvPr/>
        </p:nvSpPr>
        <p:spPr>
          <a:xfrm>
            <a:off x="0" y="6176962"/>
            <a:ext cx="12192000" cy="681037"/>
          </a:xfrm>
          <a:prstGeom prst="rect">
            <a:avLst/>
          </a:prstGeom>
          <a:solidFill>
            <a:srgbClr val="1D4288"/>
          </a:solidFill>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endParaRPr lang="en-US"/>
          </a:p>
        </p:txBody>
      </p:sp>
      <p:sp>
        <p:nvSpPr>
          <p:cNvPr id="2" name="Title Placeholder 1">
            <a:extLst>
              <a:ext uri="{FF2B5EF4-FFF2-40B4-BE49-F238E27FC236}">
                <a16:creationId xmlns:a16="http://schemas.microsoft.com/office/drawing/2014/main" id="{A192A17C-64E4-4D70-AE33-D61F2D22DE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E03B44-B14F-43B5-9BCD-A958AFD05F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633F5-BAD1-4082-972F-B8425E16E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bg1"/>
                </a:solidFill>
              </a:defRPr>
            </a:lvl1pPr>
          </a:lstStyle>
          <a:p>
            <a:r>
              <a:rPr lang="en-US"/>
              <a:t>#nTIDE</a:t>
            </a:r>
          </a:p>
        </p:txBody>
      </p:sp>
      <p:sp>
        <p:nvSpPr>
          <p:cNvPr id="5" name="Footer Placeholder 4">
            <a:extLst>
              <a:ext uri="{FF2B5EF4-FFF2-40B4-BE49-F238E27FC236}">
                <a16:creationId xmlns:a16="http://schemas.microsoft.com/office/drawing/2014/main" id="{9B796F26-1198-47C8-B9CC-04CCDCDB2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400" b="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62D9475A-73B0-45E3-9154-9AF56B10A0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9C637C1D-740A-4EE7-9AC7-DE15DA94B719}" type="slidenum">
              <a:rPr lang="en-US" smtClean="0"/>
              <a:t>‹#›</a:t>
            </a:fld>
            <a:endParaRPr lang="en-US"/>
          </a:p>
        </p:txBody>
      </p:sp>
    </p:spTree>
    <p:extLst>
      <p:ext uri="{BB962C8B-B14F-4D97-AF65-F5344CB8AC3E}">
        <p14:creationId xmlns:p14="http://schemas.microsoft.com/office/powerpoint/2010/main" val="3389113765"/>
      </p:ext>
    </p:extLst>
  </p:cSld>
  <p:clrMap bg1="lt1" tx1="dk1" bg2="lt2" tx2="dk2" accent1="accent1" accent2="accent2" accent3="accent3" accent4="accent4" accent5="accent5" accent6="accent6" hlink="hlink" folHlink="folHlink"/>
  <p:sldLayoutIdLst>
    <p:sldLayoutId id="2147486514" r:id="rId1"/>
    <p:sldLayoutId id="2147486515" r:id="rId2"/>
    <p:sldLayoutId id="2147486516" r:id="rId3"/>
    <p:sldLayoutId id="2147486517" r:id="rId4"/>
    <p:sldLayoutId id="2147486518" r:id="rId5"/>
    <p:sldLayoutId id="2147486519" r:id="rId6"/>
    <p:sldLayoutId id="2147486520" r:id="rId7"/>
    <p:sldLayoutId id="2147486521" r:id="rId8"/>
    <p:sldLayoutId id="2147486522" r:id="rId9"/>
    <p:sldLayoutId id="2147486523" r:id="rId10"/>
    <p:sldLayoutId id="2147486524" r:id="rId11"/>
    <p:sldLayoutId id="2147486525" r:id="rId12"/>
    <p:sldLayoutId id="2147486526" r:id="rId13"/>
    <p:sldLayoutId id="2147486527" r:id="rId14"/>
    <p:sldLayoutId id="2147486528" r:id="rId15"/>
    <p:sldLayoutId id="2147486529" r:id="rId16"/>
    <p:sldLayoutId id="2147486530" r:id="rId17"/>
    <p:sldLayoutId id="2147486531" r:id="rId18"/>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2.png"/><Relationship Id="rId4" Type="http://schemas.microsoft.com/office/2017/04/relationships/track" Target="../media/track1.vtt"/></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hyperlink" Target="https://www.apprenticeship.gov/national-apprenticeship-week" TargetMode="External"/><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hyperlink" Target="https://acl.gov/news-and-events/announcements/detac-webinar-able-age-adjustment-act-and-tools-support-financial" TargetMode="External"/><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4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2.png"/><Relationship Id="rId5" Type="http://schemas.microsoft.com/office/2017/04/relationships/track" Target="../media/track2.vtt"/><Relationship Id="rId4" Type="http://schemas.openxmlformats.org/officeDocument/2006/relationships/hyperlink" Target="http://www.researchondisability.org/nTID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2.png"/><Relationship Id="rId5" Type="http://schemas.microsoft.com/office/2017/04/relationships/track" Target="../media/track3.vtt"/><Relationship Id="rId4" Type="http://schemas.openxmlformats.org/officeDocument/2006/relationships/hyperlink" Target="mailto:disability.statistics@unh.edu"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8.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4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researchondisability.org/annual-disability-statistics-collection/build-your-own-statistics/build-your-own-statistics-state-national-level-statistics" TargetMode="External"/><Relationship Id="rId1" Type="http://schemas.openxmlformats.org/officeDocument/2006/relationships/slideLayout" Target="../slideLayouts/slideLayout49.xml"/><Relationship Id="rId5" Type="http://schemas.openxmlformats.org/officeDocument/2006/relationships/hyperlink" Target="https://www.researchondisability.org/annual-disability-statistics-collection/build-your-own-statistics/build-your-own-statistics-county-level-statistics" TargetMode="External"/><Relationship Id="rId4" Type="http://schemas.openxmlformats.org/officeDocument/2006/relationships/image" Target="../media/image44.png"/></Relationships>
</file>

<file path=ppt/slides/_rels/slide46.xml.rels><?xml version="1.0" encoding="UTF-8" standalone="yes"?>
<Relationships xmlns="http://schemas.openxmlformats.org/package/2006/relationships"><Relationship Id="rId3" Type="http://schemas.openxmlformats.org/officeDocument/2006/relationships/hyperlink" Target="https://www.researchondisability.org/" TargetMode="External"/><Relationship Id="rId2" Type="http://schemas.openxmlformats.org/officeDocument/2006/relationships/hyperlink" Target="https://www.researchondisability.org/annual-disability-statistics-collection" TargetMode="External"/><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3" Type="http://schemas.openxmlformats.org/officeDocument/2006/relationships/hyperlink" Target="mailto:Stacia.Kingsbury@unh.edu" TargetMode="External"/><Relationship Id="rId2" Type="http://schemas.openxmlformats.org/officeDocument/2006/relationships/notesSlide" Target="../notesSlides/notesSlide25.xml"/><Relationship Id="rId1" Type="http://schemas.openxmlformats.org/officeDocument/2006/relationships/slideLayout" Target="../slideLayouts/slideLayout49.xml"/><Relationship Id="rId5" Type="http://schemas.openxmlformats.org/officeDocument/2006/relationships/hyperlink" Target="mailto:Disability.Statistics@unh.edu" TargetMode="External"/><Relationship Id="rId4" Type="http://schemas.openxmlformats.org/officeDocument/2006/relationships/hyperlink" Target="mailto:Nathan.Thomas@unh.edu"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3" Type="http://schemas.openxmlformats.org/officeDocument/2006/relationships/hyperlink" Target="http://www.researchondisability.org/" TargetMode="External"/><Relationship Id="rId2" Type="http://schemas.openxmlformats.org/officeDocument/2006/relationships/hyperlink" Target="http://www.kesslerfoundation.org/" TargetMode="Externa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hyperlink" Target="http://www.aucd.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2.png"/><Relationship Id="rId4" Type="http://schemas.microsoft.com/office/2017/04/relationships/track" Target="../media/track4.vtt"/></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B7AF-1173-445E-BB38-8E208A36F26D}"/>
              </a:ext>
            </a:extLst>
          </p:cNvPr>
          <p:cNvSpPr>
            <a:spLocks noGrp="1"/>
          </p:cNvSpPr>
          <p:nvPr>
            <p:ph type="ctrTitle"/>
          </p:nvPr>
        </p:nvSpPr>
        <p:spPr/>
        <p:txBody>
          <a:bodyPr>
            <a:normAutofit fontScale="90000"/>
          </a:bodyPr>
          <a:lstStyle/>
          <a:p>
            <a:r>
              <a:rPr lang="en-US" err="1"/>
              <a:t>nTIDE</a:t>
            </a:r>
            <a:r>
              <a:rPr lang="en-US"/>
              <a:t> Lunch &amp; Learn</a:t>
            </a:r>
            <a:br>
              <a:rPr lang="en-US"/>
            </a:br>
            <a:r>
              <a:rPr lang="en-US"/>
              <a:t>Webinar Series</a:t>
            </a:r>
          </a:p>
        </p:txBody>
      </p:sp>
      <p:sp>
        <p:nvSpPr>
          <p:cNvPr id="3" name="Subtitle 2">
            <a:extLst>
              <a:ext uri="{FF2B5EF4-FFF2-40B4-BE49-F238E27FC236}">
                <a16:creationId xmlns:a16="http://schemas.microsoft.com/office/drawing/2014/main" id="{514675EA-F78D-48A7-B127-E5D3889F7E0D}"/>
              </a:ext>
            </a:extLst>
          </p:cNvPr>
          <p:cNvSpPr>
            <a:spLocks noGrp="1"/>
          </p:cNvSpPr>
          <p:nvPr>
            <p:ph type="subTitle" idx="1"/>
          </p:nvPr>
        </p:nvSpPr>
        <p:spPr/>
        <p:txBody>
          <a:bodyPr/>
          <a:lstStyle/>
          <a:p>
            <a:pPr>
              <a:lnSpc>
                <a:spcPct val="100000"/>
              </a:lnSpc>
            </a:pPr>
            <a:r>
              <a:rPr lang="en-US"/>
              <a:t>Kessler Foundation, AUCD,</a:t>
            </a:r>
            <a:br>
              <a:rPr lang="en-US"/>
            </a:br>
            <a:r>
              <a:rPr lang="en-US"/>
              <a:t>University of New Hampshire Institute on Disability</a:t>
            </a:r>
            <a:br>
              <a:rPr lang="en-US"/>
            </a:br>
            <a:r>
              <a:rPr lang="en-US"/>
              <a:t>Season 11, Episode 4</a:t>
            </a:r>
            <a:br>
              <a:rPr lang="en-US"/>
            </a:br>
            <a:r>
              <a:rPr lang="en-US"/>
              <a:t>Date: April 3, 2026</a:t>
            </a:r>
          </a:p>
        </p:txBody>
      </p:sp>
    </p:spTree>
    <p:extLst>
      <p:ext uri="{BB962C8B-B14F-4D97-AF65-F5344CB8AC3E}">
        <p14:creationId xmlns:p14="http://schemas.microsoft.com/office/powerpoint/2010/main" val="1210314853"/>
      </p:ext>
    </p:extLst>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D921B-3DF1-4162-9FD7-205D06299F16}"/>
              </a:ext>
            </a:extLst>
          </p:cNvPr>
          <p:cNvSpPr>
            <a:spLocks noGrp="1"/>
          </p:cNvSpPr>
          <p:nvPr>
            <p:ph type="title"/>
          </p:nvPr>
        </p:nvSpPr>
        <p:spPr/>
        <p:txBody>
          <a:bodyPr/>
          <a:lstStyle/>
          <a:p>
            <a:pPr algn="ctr"/>
            <a:r>
              <a:rPr lang="en-US" b="1" u="sng">
                <a:cs typeface="Calibri" panose="020F0502020204030204" pitchFamily="34" charset="0"/>
              </a:rPr>
              <a:t>T</a:t>
            </a:r>
            <a:r>
              <a:rPr lang="en-US" sz="4400" b="1" u="sng">
                <a:solidFill>
                  <a:schemeClr val="tx1"/>
                </a:solidFill>
                <a:cs typeface="Calibri" panose="020F0502020204030204" pitchFamily="34" charset="0"/>
              </a:rPr>
              <a:t>he Numbers</a:t>
            </a:r>
            <a:endParaRPr lang="en-US">
              <a:cs typeface="Calibri" panose="020F0502020204030204" pitchFamily="34" charset="0"/>
            </a:endParaRPr>
          </a:p>
        </p:txBody>
      </p:sp>
      <p:sp>
        <p:nvSpPr>
          <p:cNvPr id="3" name="Content Placeholder 2">
            <a:extLst>
              <a:ext uri="{FF2B5EF4-FFF2-40B4-BE49-F238E27FC236}">
                <a16:creationId xmlns:a16="http://schemas.microsoft.com/office/drawing/2014/main" id="{53E1CC08-6C74-4EE9-8526-A4845D26EE2A}"/>
              </a:ext>
            </a:extLst>
          </p:cNvPr>
          <p:cNvSpPr>
            <a:spLocks noGrp="1"/>
          </p:cNvSpPr>
          <p:nvPr>
            <p:ph idx="1"/>
          </p:nvPr>
        </p:nvSpPr>
        <p:spPr>
          <a:xfrm>
            <a:off x="972014" y="2005012"/>
            <a:ext cx="10515600" cy="4351338"/>
          </a:xfrm>
        </p:spPr>
        <p:txBody>
          <a:bodyPr>
            <a:normAutofit/>
          </a:bodyPr>
          <a:lstStyle/>
          <a:p>
            <a:pPr algn="ctr"/>
            <a:endParaRPr lang="en-US" sz="3600" b="1">
              <a:solidFill>
                <a:schemeClr val="tx1"/>
              </a:solidFill>
            </a:endParaRPr>
          </a:p>
          <a:p>
            <a:pPr algn="ctr"/>
            <a:endParaRPr lang="en-US" sz="3600" b="1"/>
          </a:p>
          <a:p>
            <a:pPr marL="0" indent="0" algn="ctr">
              <a:buNone/>
            </a:pPr>
            <a:r>
              <a:rPr lang="en-US" sz="3600" b="1"/>
              <a:t>Andrew Houtenville</a:t>
            </a:r>
            <a:br>
              <a:rPr lang="en-US" sz="3600" b="1">
                <a:solidFill>
                  <a:schemeClr val="tx1"/>
                </a:solidFill>
              </a:rPr>
            </a:br>
            <a:r>
              <a:rPr lang="en-US" sz="3600">
                <a:solidFill>
                  <a:schemeClr val="tx1"/>
                </a:solidFill>
              </a:rPr>
              <a:t>University of New Hampshire</a:t>
            </a:r>
            <a:endParaRPr lang="en-US" sz="3600"/>
          </a:p>
        </p:txBody>
      </p:sp>
      <p:sp>
        <p:nvSpPr>
          <p:cNvPr id="4" name="Date Placeholder 3">
            <a:extLst>
              <a:ext uri="{FF2B5EF4-FFF2-40B4-BE49-F238E27FC236}">
                <a16:creationId xmlns:a16="http://schemas.microsoft.com/office/drawing/2014/main" id="{789424B8-2A2F-445C-90AA-9692BD4C5D2A}"/>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ECA5BE27-6528-4E47-9E58-6E4C3F8DFBEE}"/>
              </a:ext>
            </a:extLst>
          </p:cNvPr>
          <p:cNvSpPr>
            <a:spLocks noGrp="1"/>
          </p:cNvSpPr>
          <p:nvPr>
            <p:ph type="sldNum" sz="quarter" idx="12"/>
          </p:nvPr>
        </p:nvSpPr>
        <p:spPr/>
        <p:txBody>
          <a:bodyPr/>
          <a:lstStyle/>
          <a:p>
            <a:fld id="{9C637C1D-740A-4EE7-9AC7-DE15DA94B719}" type="slidenum">
              <a:rPr lang="en-US" smtClean="0"/>
              <a:t>10</a:t>
            </a:fld>
            <a:endParaRPr lang="en-US"/>
          </a:p>
        </p:txBody>
      </p:sp>
    </p:spTree>
    <p:extLst>
      <p:ext uri="{BB962C8B-B14F-4D97-AF65-F5344CB8AC3E}">
        <p14:creationId xmlns:p14="http://schemas.microsoft.com/office/powerpoint/2010/main" val="3488546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3C749-F856-C93B-73E8-4C2C6EC72F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63EC8A-8ECD-48F2-2414-A40FB135830B}"/>
              </a:ext>
            </a:extLst>
          </p:cNvPr>
          <p:cNvSpPr>
            <a:spLocks noGrp="1"/>
          </p:cNvSpPr>
          <p:nvPr>
            <p:ph type="title"/>
          </p:nvPr>
        </p:nvSpPr>
        <p:spPr>
          <a:xfrm>
            <a:off x="101446" y="681480"/>
            <a:ext cx="3451702" cy="2942279"/>
          </a:xfrm>
        </p:spPr>
        <p:txBody>
          <a:bodyPr anchor="t" anchorCtr="0">
            <a:normAutofit fontScale="90000"/>
          </a:bodyPr>
          <a:lstStyle/>
          <a:p>
            <a:r>
              <a:rPr lang="en-US" sz="4000" b="1" u="sng"/>
              <a:t>Employment- </a:t>
            </a:r>
            <a:br>
              <a:rPr lang="en-US" sz="4000" b="1" u="sng"/>
            </a:br>
            <a:r>
              <a:rPr lang="en-US" sz="4000" b="1" u="sng"/>
              <a:t>to-Population </a:t>
            </a:r>
            <a:br>
              <a:rPr lang="en-US" sz="4000" b="1" u="sng"/>
            </a:br>
            <a:r>
              <a:rPr lang="en-US" sz="4000" b="1" u="sng"/>
              <a:t>Ratio</a:t>
            </a:r>
            <a:r>
              <a:rPr lang="en-US" sz="4000" b="1"/>
              <a:t>:</a:t>
            </a:r>
            <a:br>
              <a:rPr lang="en-US" sz="4000" b="1"/>
            </a:br>
            <a:br>
              <a:rPr lang="en-US" sz="4000" b="1"/>
            </a:br>
            <a:br>
              <a:rPr lang="en-US" sz="4000" b="1" u="sng"/>
            </a:br>
            <a:br>
              <a:rPr lang="en-US" sz="4000" b="1"/>
            </a:br>
            <a:br>
              <a:rPr lang="en-US" sz="4000" b="1"/>
            </a:br>
            <a:endParaRPr lang="en-US" sz="4000" b="1"/>
          </a:p>
        </p:txBody>
      </p:sp>
      <p:sp>
        <p:nvSpPr>
          <p:cNvPr id="4" name="Date Placeholder 3">
            <a:extLst>
              <a:ext uri="{FF2B5EF4-FFF2-40B4-BE49-F238E27FC236}">
                <a16:creationId xmlns:a16="http://schemas.microsoft.com/office/drawing/2014/main" id="{831B95E3-982F-D648-C67B-0FBFE7BB513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BF127BDC-A88B-553A-C3B6-B02ACCE1B7D2}"/>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11</a:t>
            </a:fld>
            <a:endParaRPr lang="en-US"/>
          </a:p>
        </p:txBody>
      </p:sp>
    </p:spTree>
    <p:extLst>
      <p:ext uri="{BB962C8B-B14F-4D97-AF65-F5344CB8AC3E}">
        <p14:creationId xmlns:p14="http://schemas.microsoft.com/office/powerpoint/2010/main" val="3699648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fontScale="90000"/>
          </a:bodyPr>
          <a:lstStyle/>
          <a:p>
            <a:r>
              <a:rPr lang="en-US" sz="4000" b="1" u="sng"/>
              <a:t>Employment- </a:t>
            </a:r>
            <a:br>
              <a:rPr lang="en-US" sz="4000" b="1" u="sng"/>
            </a:br>
            <a:r>
              <a:rPr lang="en-US" sz="4000" b="1" u="sng"/>
              <a:t>to-Population </a:t>
            </a:r>
            <a:br>
              <a:rPr lang="en-US" sz="4000" b="1" u="sng"/>
            </a:br>
            <a:r>
              <a:rPr lang="en-US" sz="4000" b="1" u="sng"/>
              <a:t>Ratio</a:t>
            </a:r>
            <a:r>
              <a:rPr lang="en-US" sz="4000" b="1"/>
              <a:t>:</a:t>
            </a:r>
            <a:br>
              <a:rPr lang="en-US" sz="4000" b="1"/>
            </a:br>
            <a:br>
              <a:rPr lang="en-US" sz="4000" b="1"/>
            </a:br>
            <a:r>
              <a:rPr lang="en-US" sz="4000" b="1"/>
              <a:t>February </a:t>
            </a:r>
            <a:br>
              <a:rPr lang="en-US" sz="4000" b="1" u="sng"/>
            </a:br>
            <a:br>
              <a:rPr lang="en-US" sz="4000" b="1"/>
            </a:br>
            <a:br>
              <a:rPr lang="en-US" sz="4000" b="1"/>
            </a:br>
            <a:endParaRPr lang="en-US" sz="4000" b="1"/>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12</a:t>
            </a:fld>
            <a:endParaRPr lang="en-US"/>
          </a:p>
        </p:txBody>
      </p:sp>
      <p:pic>
        <p:nvPicPr>
          <p:cNvPr id="21" name="Picture 20" descr="A line chart with two lines. One line is for people with disabilities, showing their employment-to-population ratio was 38.1 percent in February 2026. The other line is for people without disabilities, showing their employment-to-population ratio was 74.5 percent in February 2026. More detail in slide notes.&#10;">
            <a:extLst>
              <a:ext uri="{FF2B5EF4-FFF2-40B4-BE49-F238E27FC236}">
                <a16:creationId xmlns:a16="http://schemas.microsoft.com/office/drawing/2014/main" id="{1A7AFA1C-6EA3-A6A6-5D83-D0D37CF2AEF2}"/>
              </a:ext>
            </a:extLst>
          </p:cNvPr>
          <p:cNvPicPr>
            <a:picLocks noChangeAspect="1"/>
          </p:cNvPicPr>
          <p:nvPr/>
        </p:nvPicPr>
        <p:blipFill>
          <a:blip r:embed="rId3"/>
          <a:stretch>
            <a:fillRect/>
          </a:stretch>
        </p:blipFill>
        <p:spPr>
          <a:xfrm>
            <a:off x="3395103" y="755672"/>
            <a:ext cx="8449788" cy="5346655"/>
          </a:xfrm>
          <a:prstGeom prst="rect">
            <a:avLst/>
          </a:prstGeom>
        </p:spPr>
      </p:pic>
    </p:spTree>
    <p:extLst>
      <p:ext uri="{BB962C8B-B14F-4D97-AF65-F5344CB8AC3E}">
        <p14:creationId xmlns:p14="http://schemas.microsoft.com/office/powerpoint/2010/main" val="4179418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fontScale="90000"/>
          </a:bodyPr>
          <a:lstStyle/>
          <a:p>
            <a:r>
              <a:rPr lang="en-US" sz="4000" b="1" u="sng"/>
              <a:t>Employment- </a:t>
            </a:r>
            <a:br>
              <a:rPr lang="en-US" sz="4000" b="1" u="sng"/>
            </a:br>
            <a:r>
              <a:rPr lang="en-US" sz="4000" b="1" u="sng"/>
              <a:t>to-Population </a:t>
            </a:r>
            <a:br>
              <a:rPr lang="en-US" sz="4000" b="1" u="sng"/>
            </a:br>
            <a:r>
              <a:rPr lang="en-US" sz="4000" b="1" u="sng"/>
              <a:t>Ratio</a:t>
            </a:r>
            <a:r>
              <a:rPr lang="en-US" sz="4000" b="1"/>
              <a:t>:</a:t>
            </a:r>
            <a:br>
              <a:rPr lang="en-US" sz="4000" b="1"/>
            </a:br>
            <a:br>
              <a:rPr lang="en-US" sz="4000" b="1"/>
            </a:br>
            <a:r>
              <a:rPr lang="en-US" sz="4000" b="1"/>
              <a:t>March</a:t>
            </a:r>
            <a:br>
              <a:rPr lang="en-US" sz="4000" b="1" u="sng"/>
            </a:br>
            <a:br>
              <a:rPr lang="en-US" sz="4000" b="1"/>
            </a:br>
            <a:br>
              <a:rPr lang="en-US" sz="4000" b="1"/>
            </a:br>
            <a:endParaRPr lang="en-US" sz="4000" b="1"/>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13</a:t>
            </a:fld>
            <a:endParaRPr lang="en-US"/>
          </a:p>
        </p:txBody>
      </p:sp>
      <p:pic>
        <p:nvPicPr>
          <p:cNvPr id="20" name="Picture 19" descr="Same chart as previous slide but with the latest month's data point added. One line is for people with disabilities, showing their employment-to-population ratio increased from 38.1 percent in February 2026 to 38.5 percent in March 2026. The other line is for people without disabilities, showing their employment-to-population ratio increased from 74.5 percent in February 2026 to 74.8 percent in March 2026. More detail in slide notes.&#10;">
            <a:extLst>
              <a:ext uri="{FF2B5EF4-FFF2-40B4-BE49-F238E27FC236}">
                <a16:creationId xmlns:a16="http://schemas.microsoft.com/office/drawing/2014/main" id="{89AB989A-013E-6FD0-5E70-1178004A624D}"/>
              </a:ext>
            </a:extLst>
          </p:cNvPr>
          <p:cNvPicPr>
            <a:picLocks noChangeAspect="1"/>
          </p:cNvPicPr>
          <p:nvPr/>
        </p:nvPicPr>
        <p:blipFill>
          <a:blip r:embed="rId3"/>
          <a:stretch>
            <a:fillRect/>
          </a:stretch>
        </p:blipFill>
        <p:spPr>
          <a:xfrm>
            <a:off x="3395105" y="755672"/>
            <a:ext cx="8449788" cy="5346655"/>
          </a:xfrm>
          <a:prstGeom prst="rect">
            <a:avLst/>
          </a:prstGeom>
        </p:spPr>
      </p:pic>
    </p:spTree>
    <p:extLst>
      <p:ext uri="{BB962C8B-B14F-4D97-AF65-F5344CB8AC3E}">
        <p14:creationId xmlns:p14="http://schemas.microsoft.com/office/powerpoint/2010/main" val="3611705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B724-0BBC-4052-8F50-158D8643067E}"/>
              </a:ext>
            </a:extLst>
          </p:cNvPr>
          <p:cNvSpPr>
            <a:spLocks noGrp="1"/>
          </p:cNvSpPr>
          <p:nvPr>
            <p:ph type="title"/>
          </p:nvPr>
        </p:nvSpPr>
        <p:spPr>
          <a:xfrm>
            <a:off x="101446" y="681480"/>
            <a:ext cx="3451702" cy="2942279"/>
          </a:xfrm>
        </p:spPr>
        <p:txBody>
          <a:bodyPr anchor="t" anchorCtr="0">
            <a:normAutofit/>
          </a:bodyPr>
          <a:lstStyle/>
          <a:p>
            <a:r>
              <a:rPr lang="en-US" sz="3600" b="1" u="sng"/>
              <a:t>Labor Force</a:t>
            </a:r>
            <a:br>
              <a:rPr lang="en-US" sz="3600" b="1" u="sng"/>
            </a:br>
            <a:r>
              <a:rPr lang="en-US" sz="3600" b="1" u="sng"/>
              <a:t>Participation</a:t>
            </a:r>
            <a:br>
              <a:rPr lang="en-US" sz="3600" b="1" u="sng"/>
            </a:br>
            <a:r>
              <a:rPr lang="en-US" sz="3600" b="1" u="sng"/>
              <a:t>Rate</a:t>
            </a:r>
            <a:r>
              <a:rPr lang="en-US" sz="3600" b="1"/>
              <a:t>:</a:t>
            </a:r>
            <a:br>
              <a:rPr lang="en-US" sz="3600" b="1" u="sng"/>
            </a:br>
            <a:br>
              <a:rPr lang="en-US" sz="3600" b="1"/>
            </a:br>
            <a:endParaRPr lang="en-US" sz="3600"/>
          </a:p>
        </p:txBody>
      </p:sp>
      <p:sp>
        <p:nvSpPr>
          <p:cNvPr id="4" name="Date Placeholder 3">
            <a:extLst>
              <a:ext uri="{FF2B5EF4-FFF2-40B4-BE49-F238E27FC236}">
                <a16:creationId xmlns:a16="http://schemas.microsoft.com/office/drawing/2014/main" id="{DF6FB66D-032F-423F-BBFB-7806A311B6F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5D7948C7-7386-4A62-B951-D3487F629E0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14</a:t>
            </a:fld>
            <a:endParaRPr lang="en-US"/>
          </a:p>
        </p:txBody>
      </p:sp>
    </p:spTree>
    <p:extLst>
      <p:ext uri="{BB962C8B-B14F-4D97-AF65-F5344CB8AC3E}">
        <p14:creationId xmlns:p14="http://schemas.microsoft.com/office/powerpoint/2010/main" val="3302192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720FC-9BFB-8148-B3C9-A7076A1048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C594A4-8EFD-FB86-AA9D-9797A7C03BC3}"/>
              </a:ext>
            </a:extLst>
          </p:cNvPr>
          <p:cNvSpPr>
            <a:spLocks noGrp="1"/>
          </p:cNvSpPr>
          <p:nvPr>
            <p:ph type="title"/>
          </p:nvPr>
        </p:nvSpPr>
        <p:spPr>
          <a:xfrm>
            <a:off x="101446" y="681480"/>
            <a:ext cx="3451702" cy="4639550"/>
          </a:xfrm>
        </p:spPr>
        <p:txBody>
          <a:bodyPr anchor="t" anchorCtr="0">
            <a:normAutofit/>
          </a:bodyPr>
          <a:lstStyle/>
          <a:p>
            <a:r>
              <a:rPr lang="en-US" sz="3600" b="1" u="sng"/>
              <a:t>Labor Force</a:t>
            </a:r>
            <a:br>
              <a:rPr lang="en-US" sz="3600" b="1" u="sng"/>
            </a:br>
            <a:r>
              <a:rPr lang="en-US" sz="3600" b="1" u="sng"/>
              <a:t>Participation</a:t>
            </a:r>
            <a:br>
              <a:rPr lang="en-US" sz="3600" b="1" u="sng"/>
            </a:br>
            <a:r>
              <a:rPr lang="en-US" sz="3600" b="1" u="sng"/>
              <a:t>Rate</a:t>
            </a:r>
            <a:r>
              <a:rPr lang="en-US" sz="3600" b="1"/>
              <a:t>:</a:t>
            </a:r>
            <a:br>
              <a:rPr lang="en-US" sz="3600" b="1" u="sng"/>
            </a:br>
            <a:br>
              <a:rPr lang="en-US" sz="3600" b="1"/>
            </a:br>
            <a:r>
              <a:rPr lang="en-US" sz="3600" b="1"/>
              <a:t>February</a:t>
            </a:r>
            <a:endParaRPr lang="en-US" sz="3600"/>
          </a:p>
        </p:txBody>
      </p:sp>
      <p:sp>
        <p:nvSpPr>
          <p:cNvPr id="4" name="Date Placeholder 3">
            <a:extLst>
              <a:ext uri="{FF2B5EF4-FFF2-40B4-BE49-F238E27FC236}">
                <a16:creationId xmlns:a16="http://schemas.microsoft.com/office/drawing/2014/main" id="{CF551919-2F62-5F04-2372-8F7F1AAACC5D}"/>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901A453A-3F40-BF2D-4536-D2954E524A9A}"/>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15</a:t>
            </a:fld>
            <a:endParaRPr lang="en-US"/>
          </a:p>
        </p:txBody>
      </p:sp>
      <p:pic>
        <p:nvPicPr>
          <p:cNvPr id="21" name="Picture 20" descr="A line chart with two lines. One line is for people with disabilities, showing their labor force participation rate was 41.8 percent in February 2026. The other line is for people without disabilities, showing their labor force participation rate was 78.1 percent in February 2026. More detail in slide notes.&#10;">
            <a:extLst>
              <a:ext uri="{FF2B5EF4-FFF2-40B4-BE49-F238E27FC236}">
                <a16:creationId xmlns:a16="http://schemas.microsoft.com/office/drawing/2014/main" id="{9D47BC60-0833-6094-A8B4-29BB5296003E}"/>
              </a:ext>
            </a:extLst>
          </p:cNvPr>
          <p:cNvPicPr>
            <a:picLocks noChangeAspect="1"/>
          </p:cNvPicPr>
          <p:nvPr/>
        </p:nvPicPr>
        <p:blipFill>
          <a:blip r:embed="rId3"/>
          <a:stretch>
            <a:fillRect/>
          </a:stretch>
        </p:blipFill>
        <p:spPr>
          <a:xfrm>
            <a:off x="3162863" y="786155"/>
            <a:ext cx="8461981" cy="5285690"/>
          </a:xfrm>
          <a:prstGeom prst="rect">
            <a:avLst/>
          </a:prstGeom>
        </p:spPr>
      </p:pic>
    </p:spTree>
    <p:extLst>
      <p:ext uri="{BB962C8B-B14F-4D97-AF65-F5344CB8AC3E}">
        <p14:creationId xmlns:p14="http://schemas.microsoft.com/office/powerpoint/2010/main" val="1026734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F98C2-7324-1313-7EE6-5DDADA5CC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CE5528-A33C-8893-5C49-ADD4A175379D}"/>
              </a:ext>
            </a:extLst>
          </p:cNvPr>
          <p:cNvSpPr>
            <a:spLocks noGrp="1"/>
          </p:cNvSpPr>
          <p:nvPr>
            <p:ph type="title"/>
          </p:nvPr>
        </p:nvSpPr>
        <p:spPr>
          <a:xfrm>
            <a:off x="101446" y="681480"/>
            <a:ext cx="3451702" cy="4629822"/>
          </a:xfrm>
        </p:spPr>
        <p:txBody>
          <a:bodyPr anchor="t" anchorCtr="0">
            <a:normAutofit/>
          </a:bodyPr>
          <a:lstStyle/>
          <a:p>
            <a:r>
              <a:rPr lang="en-US" sz="3600" b="1" u="sng"/>
              <a:t>Labor Force</a:t>
            </a:r>
            <a:br>
              <a:rPr lang="en-US" sz="3600" b="1" u="sng"/>
            </a:br>
            <a:r>
              <a:rPr lang="en-US" sz="3600" b="1" u="sng"/>
              <a:t>Participation</a:t>
            </a:r>
            <a:br>
              <a:rPr lang="en-US" sz="3600" b="1" u="sng"/>
            </a:br>
            <a:r>
              <a:rPr lang="en-US" sz="3600" b="1" u="sng"/>
              <a:t>Rate</a:t>
            </a:r>
            <a:r>
              <a:rPr lang="en-US" sz="3600" b="1"/>
              <a:t>:</a:t>
            </a:r>
            <a:br>
              <a:rPr lang="en-US" sz="3600" b="1" u="sng"/>
            </a:br>
            <a:br>
              <a:rPr lang="en-US" sz="3600" b="1"/>
            </a:br>
            <a:r>
              <a:rPr lang="en-US" sz="3600" b="1"/>
              <a:t>March</a:t>
            </a:r>
            <a:endParaRPr lang="en-US" sz="3600"/>
          </a:p>
        </p:txBody>
      </p:sp>
      <p:sp>
        <p:nvSpPr>
          <p:cNvPr id="4" name="Date Placeholder 3">
            <a:extLst>
              <a:ext uri="{FF2B5EF4-FFF2-40B4-BE49-F238E27FC236}">
                <a16:creationId xmlns:a16="http://schemas.microsoft.com/office/drawing/2014/main" id="{BE0EC66D-002D-27DE-4E65-5B11FE0B11E8}"/>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D87807C1-40B9-762A-5D66-942274D8598C}"/>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16</a:t>
            </a:fld>
            <a:endParaRPr lang="en-US"/>
          </a:p>
        </p:txBody>
      </p:sp>
      <p:pic>
        <p:nvPicPr>
          <p:cNvPr id="37" name="Picture 36" descr="Same chart as previous slide but with the latest month's data point added. One line is for people with disabilities, showing their labor force participation rate increased from 41.8 percent in February 2026 to 41.9 percent in March 2026. The other line is for people without disabilities, showing their labor force participation rate decreased from 78.1 percent in February 2026 to 78 percent in March 2026. More detail in slide notes.&#10;">
            <a:extLst>
              <a:ext uri="{FF2B5EF4-FFF2-40B4-BE49-F238E27FC236}">
                <a16:creationId xmlns:a16="http://schemas.microsoft.com/office/drawing/2014/main" id="{CE931B2D-513E-4497-C4F2-C054C2A881D4}"/>
              </a:ext>
            </a:extLst>
          </p:cNvPr>
          <p:cNvPicPr>
            <a:picLocks noChangeAspect="1"/>
          </p:cNvPicPr>
          <p:nvPr/>
        </p:nvPicPr>
        <p:blipFill>
          <a:blip r:embed="rId3"/>
          <a:stretch>
            <a:fillRect/>
          </a:stretch>
        </p:blipFill>
        <p:spPr>
          <a:xfrm>
            <a:off x="3162863" y="786155"/>
            <a:ext cx="8461981" cy="5285690"/>
          </a:xfrm>
          <a:prstGeom prst="rect">
            <a:avLst/>
          </a:prstGeom>
        </p:spPr>
      </p:pic>
    </p:spTree>
    <p:extLst>
      <p:ext uri="{BB962C8B-B14F-4D97-AF65-F5344CB8AC3E}">
        <p14:creationId xmlns:p14="http://schemas.microsoft.com/office/powerpoint/2010/main" val="1016460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D7586-9D02-47CF-9840-218A0F2DD073}"/>
              </a:ext>
            </a:extLst>
          </p:cNvPr>
          <p:cNvSpPr>
            <a:spLocks noGrp="1"/>
          </p:cNvSpPr>
          <p:nvPr>
            <p:ph type="title"/>
          </p:nvPr>
        </p:nvSpPr>
        <p:spPr>
          <a:xfrm>
            <a:off x="838200" y="1062075"/>
            <a:ext cx="10515600" cy="1744480"/>
          </a:xfrm>
        </p:spPr>
        <p:txBody>
          <a:bodyPr/>
          <a:lstStyle/>
          <a:p>
            <a:pPr algn="ctr"/>
            <a:r>
              <a:rPr lang="en-US" b="1" u="sng"/>
              <a:t>Part 2</a:t>
            </a:r>
            <a:br>
              <a:rPr lang="en-US" b="1"/>
            </a:br>
            <a:r>
              <a:rPr lang="en-US" b="1" err="1"/>
              <a:t>nTIDE</a:t>
            </a:r>
            <a:r>
              <a:rPr lang="en-US" b="1"/>
              <a:t> News</a:t>
            </a:r>
          </a:p>
        </p:txBody>
      </p:sp>
      <p:sp>
        <p:nvSpPr>
          <p:cNvPr id="3" name="Content Placeholder 2">
            <a:extLst>
              <a:ext uri="{FF2B5EF4-FFF2-40B4-BE49-F238E27FC236}">
                <a16:creationId xmlns:a16="http://schemas.microsoft.com/office/drawing/2014/main" id="{1D2C0D17-90E5-46CA-A3B3-F7B25CB53808}"/>
              </a:ext>
            </a:extLst>
          </p:cNvPr>
          <p:cNvSpPr>
            <a:spLocks noGrp="1"/>
          </p:cNvSpPr>
          <p:nvPr>
            <p:ph idx="1"/>
          </p:nvPr>
        </p:nvSpPr>
        <p:spPr>
          <a:xfrm>
            <a:off x="969819" y="3255818"/>
            <a:ext cx="10383982" cy="2540108"/>
          </a:xfrm>
        </p:spPr>
        <p:txBody>
          <a:bodyPr/>
          <a:lstStyle/>
          <a:p>
            <a:pPr marL="0" indent="0">
              <a:buNone/>
            </a:pPr>
            <a:endParaRPr lang="en-US" b="1"/>
          </a:p>
          <a:p>
            <a:pPr marL="0" indent="0" algn="ctr">
              <a:buNone/>
            </a:pPr>
            <a:r>
              <a:rPr lang="en-US" sz="3600" b="1"/>
              <a:t>Lillie Heigl</a:t>
            </a:r>
          </a:p>
          <a:p>
            <a:pPr marL="0" indent="0" algn="ctr">
              <a:buNone/>
            </a:pPr>
            <a:r>
              <a:rPr lang="en-US" sz="3600"/>
              <a:t>Association of University Centers on Disabilities (AUCD)</a:t>
            </a:r>
          </a:p>
        </p:txBody>
      </p:sp>
      <p:sp>
        <p:nvSpPr>
          <p:cNvPr id="4" name="Date Placeholder 3">
            <a:extLst>
              <a:ext uri="{FF2B5EF4-FFF2-40B4-BE49-F238E27FC236}">
                <a16:creationId xmlns:a16="http://schemas.microsoft.com/office/drawing/2014/main" id="{0AA7E3B3-30B2-4133-9FDC-23BCE5E50F8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09A10373-36EB-47ED-B1CB-971520FA23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1689347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AF510-D024-4E1E-B321-854270D69A22}"/>
              </a:ext>
            </a:extLst>
          </p:cNvPr>
          <p:cNvSpPr>
            <a:spLocks noGrp="1"/>
          </p:cNvSpPr>
          <p:nvPr>
            <p:ph type="title"/>
          </p:nvPr>
        </p:nvSpPr>
        <p:spPr/>
        <p:txBody>
          <a:bodyPr/>
          <a:lstStyle/>
          <a:p>
            <a:r>
              <a:rPr lang="en-US"/>
              <a:t>Federal Policy Update</a:t>
            </a:r>
          </a:p>
        </p:txBody>
      </p:sp>
      <p:sp>
        <p:nvSpPr>
          <p:cNvPr id="3" name="Content Placeholder 2">
            <a:extLst>
              <a:ext uri="{FF2B5EF4-FFF2-40B4-BE49-F238E27FC236}">
                <a16:creationId xmlns:a16="http://schemas.microsoft.com/office/drawing/2014/main" id="{C79E77A0-F2B8-46A0-941E-04FCED98CA03}"/>
              </a:ext>
            </a:extLst>
          </p:cNvPr>
          <p:cNvSpPr>
            <a:spLocks noGrp="1"/>
          </p:cNvSpPr>
          <p:nvPr>
            <p:ph idx="1"/>
          </p:nvPr>
        </p:nvSpPr>
        <p:spPr>
          <a:xfrm>
            <a:off x="838200" y="1423988"/>
            <a:ext cx="10515600" cy="4351338"/>
          </a:xfrm>
        </p:spPr>
        <p:txBody>
          <a:bodyPr vert="horz" lIns="91440" tIns="45720" rIns="91440" bIns="45720" rtlCol="0" anchor="t">
            <a:normAutofit/>
          </a:bodyPr>
          <a:lstStyle/>
          <a:p>
            <a:r>
              <a:rPr lang="en-US"/>
              <a:t>President’s Budget</a:t>
            </a:r>
          </a:p>
          <a:p>
            <a:pPr lvl="1">
              <a:buFont typeface="Courier New" panose="020B0604020202020204" pitchFamily="34" charset="0"/>
              <a:buChar char="o"/>
            </a:pPr>
            <a:r>
              <a:rPr lang="en-US"/>
              <a:t>Expected Friday (4/3)</a:t>
            </a:r>
          </a:p>
          <a:p>
            <a:pPr lvl="1">
              <a:buFont typeface="Courier New" panose="020B0604020202020204" pitchFamily="34" charset="0"/>
              <a:buChar char="o"/>
            </a:pPr>
            <a:r>
              <a:rPr lang="en-US"/>
              <a:t>Budget request from the administration to Congress, telling Congress how the Administration would like to spend money in the coming year (discretionary funding)</a:t>
            </a:r>
          </a:p>
          <a:p>
            <a:pPr lvl="1">
              <a:buFont typeface="Courier New" panose="020B0604020202020204" pitchFamily="34" charset="0"/>
              <a:buChar char="o"/>
            </a:pPr>
            <a:r>
              <a:rPr lang="en-US"/>
              <a:t>Last year the President’s Budget proposed massive cuts and changes to disability programs </a:t>
            </a:r>
          </a:p>
          <a:p>
            <a:pPr lvl="1">
              <a:buFont typeface="Courier New" panose="020B0604020202020204" pitchFamily="34" charset="0"/>
              <a:buChar char="o"/>
            </a:pPr>
            <a:endParaRPr lang="en-US"/>
          </a:p>
          <a:p>
            <a:pPr lvl="1">
              <a:buFont typeface="Courier New" panose="020B0604020202020204" pitchFamily="34" charset="0"/>
              <a:buChar char="o"/>
            </a:pPr>
            <a:r>
              <a:rPr lang="en-US"/>
              <a:t>Connection to disability employment: Labor HHS bill funds disability employment through the Office of Disability Employment Policy (ODEP), Youth Employment Initiatives, WIOA and others </a:t>
            </a:r>
          </a:p>
        </p:txBody>
      </p:sp>
      <p:sp>
        <p:nvSpPr>
          <p:cNvPr id="4" name="Date Placeholder 3">
            <a:extLst>
              <a:ext uri="{FF2B5EF4-FFF2-40B4-BE49-F238E27FC236}">
                <a16:creationId xmlns:a16="http://schemas.microsoft.com/office/drawing/2014/main" id="{28BF8B78-0606-4EFC-873C-DAAF90A84D6D}"/>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7690C913-9C62-4D8D-9A6B-FC4ADB8DE5F3}"/>
              </a:ext>
            </a:extLst>
          </p:cNvPr>
          <p:cNvSpPr>
            <a:spLocks noGrp="1"/>
          </p:cNvSpPr>
          <p:nvPr>
            <p:ph type="sldNum" sz="quarter" idx="12"/>
          </p:nvPr>
        </p:nvSpPr>
        <p:spPr/>
        <p:txBody>
          <a:bodyPr/>
          <a:lstStyle/>
          <a:p>
            <a:fld id="{9C637C1D-740A-4EE7-9AC7-DE15DA94B719}" type="slidenum">
              <a:rPr lang="en-US" smtClean="0"/>
              <a:t>18</a:t>
            </a:fld>
            <a:endParaRPr lang="en-US"/>
          </a:p>
        </p:txBody>
      </p:sp>
    </p:spTree>
    <p:extLst>
      <p:ext uri="{BB962C8B-B14F-4D97-AF65-F5344CB8AC3E}">
        <p14:creationId xmlns:p14="http://schemas.microsoft.com/office/powerpoint/2010/main" val="3907300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49C45-1848-F91B-9221-9A553D2D0318}"/>
              </a:ext>
            </a:extLst>
          </p:cNvPr>
          <p:cNvSpPr>
            <a:spLocks noGrp="1"/>
          </p:cNvSpPr>
          <p:nvPr>
            <p:ph type="title"/>
          </p:nvPr>
        </p:nvSpPr>
        <p:spPr/>
        <p:txBody>
          <a:bodyPr/>
          <a:lstStyle/>
          <a:p>
            <a:r>
              <a:rPr lang="en-US"/>
              <a:t>Federal Policy Update</a:t>
            </a:r>
          </a:p>
        </p:txBody>
      </p:sp>
      <p:sp>
        <p:nvSpPr>
          <p:cNvPr id="3" name="Content Placeholder 2">
            <a:extLst>
              <a:ext uri="{FF2B5EF4-FFF2-40B4-BE49-F238E27FC236}">
                <a16:creationId xmlns:a16="http://schemas.microsoft.com/office/drawing/2014/main" id="{089151E7-AD52-3F48-579C-2540864EEB47}"/>
              </a:ext>
            </a:extLst>
          </p:cNvPr>
          <p:cNvSpPr>
            <a:spLocks noGrp="1"/>
          </p:cNvSpPr>
          <p:nvPr>
            <p:ph idx="1"/>
          </p:nvPr>
        </p:nvSpPr>
        <p:spPr>
          <a:xfrm>
            <a:off x="838200" y="1546225"/>
            <a:ext cx="10515600" cy="4351338"/>
          </a:xfrm>
        </p:spPr>
        <p:txBody>
          <a:bodyPr>
            <a:normAutofit/>
          </a:bodyPr>
          <a:lstStyle/>
          <a:p>
            <a:r>
              <a:rPr lang="en-US" sz="2400"/>
              <a:t>Stricter rules limiting telework as a reasonable accommodation at the Department of Health and Human Services are leading to a spike in disability discrimination complaints and putting a toll on its workforce.</a:t>
            </a:r>
          </a:p>
          <a:p>
            <a:endParaRPr lang="en-US" sz="2400"/>
          </a:p>
          <a:p>
            <a:r>
              <a:rPr lang="en-US" sz="2400"/>
              <a:t>The new policy, as Federal News Network reported last December, restricts employees from using telework as an “interim accommodation,” while the agency processes their reasonable accommodation request. The department has a backlog of more than 3,000 reasonable accommodation requests that it expects will take six to eight months to process.</a:t>
            </a:r>
          </a:p>
        </p:txBody>
      </p:sp>
      <p:sp>
        <p:nvSpPr>
          <p:cNvPr id="4" name="Date Placeholder 3">
            <a:extLst>
              <a:ext uri="{FF2B5EF4-FFF2-40B4-BE49-F238E27FC236}">
                <a16:creationId xmlns:a16="http://schemas.microsoft.com/office/drawing/2014/main" id="{F170E6D3-3EA1-EF4F-2099-CDDCAAD3D754}"/>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E8AB48CA-FE8C-0F35-5724-863E03835238}"/>
              </a:ext>
            </a:extLst>
          </p:cNvPr>
          <p:cNvSpPr>
            <a:spLocks noGrp="1"/>
          </p:cNvSpPr>
          <p:nvPr>
            <p:ph type="sldNum" sz="quarter" idx="12"/>
          </p:nvPr>
        </p:nvSpPr>
        <p:spPr/>
        <p:txBody>
          <a:bodyPr/>
          <a:lstStyle/>
          <a:p>
            <a:fld id="{9C637C1D-740A-4EE7-9AC7-DE15DA94B719}" type="slidenum">
              <a:rPr lang="en-US" smtClean="0"/>
              <a:t>19</a:t>
            </a:fld>
            <a:endParaRPr lang="en-US"/>
          </a:p>
        </p:txBody>
      </p:sp>
    </p:spTree>
    <p:extLst>
      <p:ext uri="{BB962C8B-B14F-4D97-AF65-F5344CB8AC3E}">
        <p14:creationId xmlns:p14="http://schemas.microsoft.com/office/powerpoint/2010/main" val="3863218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CB7AF-1173-445E-BB38-8E208A36F26D}"/>
              </a:ext>
            </a:extLst>
          </p:cNvPr>
          <p:cNvSpPr>
            <a:spLocks noGrp="1"/>
          </p:cNvSpPr>
          <p:nvPr>
            <p:ph type="ctrTitle"/>
          </p:nvPr>
        </p:nvSpPr>
        <p:spPr/>
        <p:txBody>
          <a:bodyPr>
            <a:normAutofit fontScale="90000"/>
          </a:bodyPr>
          <a:lstStyle/>
          <a:p>
            <a:r>
              <a:rPr lang="en-US" err="1"/>
              <a:t>nTIDE</a:t>
            </a:r>
            <a:r>
              <a:rPr lang="en-US"/>
              <a:t> Lunch &amp; Learn</a:t>
            </a:r>
            <a:br>
              <a:rPr lang="en-US"/>
            </a:br>
            <a:r>
              <a:rPr lang="en-US"/>
              <a:t>Webinar Series</a:t>
            </a:r>
            <a:endParaRPr lang="en-US">
              <a:solidFill>
                <a:schemeClr val="bg1"/>
              </a:solidFill>
            </a:endParaRPr>
          </a:p>
        </p:txBody>
      </p:sp>
      <p:sp>
        <p:nvSpPr>
          <p:cNvPr id="3" name="Subtitle 2">
            <a:extLst>
              <a:ext uri="{FF2B5EF4-FFF2-40B4-BE49-F238E27FC236}">
                <a16:creationId xmlns:a16="http://schemas.microsoft.com/office/drawing/2014/main" id="{514675EA-F78D-48A7-B127-E5D3889F7E0D}"/>
              </a:ext>
            </a:extLst>
          </p:cNvPr>
          <p:cNvSpPr>
            <a:spLocks noGrp="1"/>
          </p:cNvSpPr>
          <p:nvPr>
            <p:ph type="subTitle" idx="1"/>
          </p:nvPr>
        </p:nvSpPr>
        <p:spPr/>
        <p:txBody>
          <a:bodyPr/>
          <a:lstStyle/>
          <a:p>
            <a:pPr>
              <a:lnSpc>
                <a:spcPct val="100000"/>
              </a:lnSpc>
            </a:pPr>
            <a:r>
              <a:rPr lang="en-US"/>
              <a:t>Kessler Foundation, AUCD,</a:t>
            </a:r>
            <a:br>
              <a:rPr lang="en-US"/>
            </a:br>
            <a:r>
              <a:rPr lang="en-US"/>
              <a:t>University of New Hampshire Institute on Disability</a:t>
            </a:r>
            <a:br>
              <a:rPr lang="en-US"/>
            </a:br>
            <a:r>
              <a:rPr lang="en-US"/>
              <a:t>Season 11, Episode 4</a:t>
            </a:r>
            <a:br>
              <a:rPr lang="en-US"/>
            </a:br>
            <a:r>
              <a:rPr lang="en-US"/>
              <a:t>Date: April 3, 2026</a:t>
            </a:r>
          </a:p>
        </p:txBody>
      </p:sp>
      <p:pic>
        <p:nvPicPr>
          <p:cNvPr id="4" name="nTIDE-1.wav" descr="audio icon to start recorded audio intro music">
            <a:hlinkClick r:id="" action="ppaction://media"/>
            <a:extLst>
              <a:ext uri="{FF2B5EF4-FFF2-40B4-BE49-F238E27FC236}">
                <a16:creationId xmlns:a16="http://schemas.microsoft.com/office/drawing/2014/main" id="{B3F982A5-FB86-477A-9BB4-21A13219132F}"/>
              </a:ext>
            </a:extLst>
          </p:cNvPr>
          <p:cNvPicPr>
            <a:picLocks noChangeAspect="1"/>
          </p:cNvPicPr>
          <p:nvPr>
            <a:audioFile r:link="rId2"/>
            <p:extLst>
              <p:ext uri="{DAA4B4D4-6D71-4841-9C94-3DE7FCFB9230}">
                <p14:media xmlns:p14="http://schemas.microsoft.com/office/powerpoint/2010/main" r:embed="rId1">
                  <p14:extLst>
                    <p:ext uri="{3AFAAA56-56D3-431D-BCD4-E75A35582382}">
                      <p173:tracksInfo xmlns:p173="http://schemas.microsoft.com/office/powerpoint/2017/3/main" displayLoc="slide">
                        <p173:trackLst>
                          <p173:track id="{B898A87F-9F3E-4118-87E1-6E3DD421CB61}" label="nTIDE-1 subtitle" lang="" r:embed="rId4"/>
                        </p173:trackLst>
                      </p173:tracksInfo>
                    </p:ext>
                  </p14:extLst>
                </p14:media>
              </p:ext>
            </p:extLst>
          </p:nvPr>
        </p:nvPicPr>
        <p:blipFill>
          <a:blip r:embed="rId5"/>
          <a:stretch>
            <a:fillRect/>
          </a:stretch>
        </p:blipFill>
        <p:spPr>
          <a:xfrm>
            <a:off x="704850" y="447675"/>
            <a:ext cx="533400" cy="533400"/>
          </a:xfrm>
          <a:prstGeom prst="rect">
            <a:avLst/>
          </a:prstGeom>
        </p:spPr>
      </p:pic>
    </p:spTree>
    <p:extLst>
      <p:ext uri="{BB962C8B-B14F-4D97-AF65-F5344CB8AC3E}">
        <p14:creationId xmlns:p14="http://schemas.microsoft.com/office/powerpoint/2010/main" val="972148777"/>
      </p:ext>
    </p:extLst>
  </p:cSld>
  <p:clrMapOvr>
    <a:masterClrMapping/>
  </p:clrMapOvr>
  <mc:AlternateContent xmlns:mc="http://schemas.openxmlformats.org/markup-compatibility/2006">
    <mc:Choice xmlns:p14="http://schemas.microsoft.com/office/powerpoint/2010/main" Requires="p14">
      <p:transition p14:dur="10" advClick="0" advTm="14000"/>
    </mc:Choice>
    <mc:Fallback>
      <p:transition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65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A02E3-47BC-8EEA-CD8E-572AC072A9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25AA4A-C079-91DF-2B80-5C7D94B6DBE9}"/>
              </a:ext>
            </a:extLst>
          </p:cNvPr>
          <p:cNvSpPr>
            <a:spLocks noGrp="1"/>
          </p:cNvSpPr>
          <p:nvPr>
            <p:ph type="title"/>
          </p:nvPr>
        </p:nvSpPr>
        <p:spPr/>
        <p:txBody>
          <a:bodyPr/>
          <a:lstStyle/>
          <a:p>
            <a:r>
              <a:rPr lang="en-US"/>
              <a:t>EEOC v. Kroger</a:t>
            </a:r>
          </a:p>
        </p:txBody>
      </p:sp>
      <p:sp>
        <p:nvSpPr>
          <p:cNvPr id="4" name="Date Placeholder 3">
            <a:extLst>
              <a:ext uri="{FF2B5EF4-FFF2-40B4-BE49-F238E27FC236}">
                <a16:creationId xmlns:a16="http://schemas.microsoft.com/office/drawing/2014/main" id="{C75FFE83-E847-22FA-59F2-48774AC514FB}"/>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664C1E6F-830F-40DB-4428-21A74DEEA7D7}"/>
              </a:ext>
            </a:extLst>
          </p:cNvPr>
          <p:cNvSpPr>
            <a:spLocks noGrp="1"/>
          </p:cNvSpPr>
          <p:nvPr>
            <p:ph type="sldNum" sz="quarter" idx="12"/>
          </p:nvPr>
        </p:nvSpPr>
        <p:spPr/>
        <p:txBody>
          <a:bodyPr/>
          <a:lstStyle/>
          <a:p>
            <a:fld id="{9C637C1D-740A-4EE7-9AC7-DE15DA94B719}" type="slidenum">
              <a:rPr lang="en-US" smtClean="0"/>
              <a:t>20</a:t>
            </a:fld>
            <a:endParaRPr lang="en-US"/>
          </a:p>
        </p:txBody>
      </p:sp>
      <p:sp>
        <p:nvSpPr>
          <p:cNvPr id="8" name="Rectangle 3">
            <a:extLst>
              <a:ext uri="{FF2B5EF4-FFF2-40B4-BE49-F238E27FC236}">
                <a16:creationId xmlns:a16="http://schemas.microsoft.com/office/drawing/2014/main" id="{05FDB783-FC4B-374B-C5CC-A521F5B5092E}"/>
              </a:ext>
            </a:extLst>
          </p:cNvPr>
          <p:cNvSpPr>
            <a:spLocks noGrp="1" noChangeArrowheads="1"/>
          </p:cNvSpPr>
          <p:nvPr>
            <p:ph idx="1"/>
          </p:nvPr>
        </p:nvSpPr>
        <p:spPr bwMode="auto">
          <a:xfrm>
            <a:off x="838200" y="1389167"/>
            <a:ext cx="10238772"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a:ln>
                <a:noFill/>
              </a:ln>
              <a:solidFill>
                <a:schemeClr val="tx1"/>
              </a:solidFill>
              <a:effectLst/>
            </a:endParaRPr>
          </a:p>
          <a:p>
            <a:pPr eaLnBrk="0" fontAlgn="base" hangingPunct="0">
              <a:lnSpc>
                <a:spcPct val="100000"/>
              </a:lnSpc>
              <a:spcBef>
                <a:spcPct val="0"/>
              </a:spcBef>
              <a:spcAft>
                <a:spcPct val="0"/>
              </a:spcAft>
            </a:pPr>
            <a:r>
              <a:rPr kumimoji="0" lang="en-US" altLang="en-US" sz="2400" b="0" i="0" u="none" strike="noStrike" cap="none" normalizeH="0" baseline="0">
                <a:ln>
                  <a:noFill/>
                </a:ln>
                <a:solidFill>
                  <a:schemeClr val="tx1"/>
                </a:solidFill>
                <a:effectLst/>
              </a:rPr>
              <a:t>The Equal Employment Opportunity Commission (EEOC) sued Kroger alleging it revoked reasonable accommodations and terminated a worker with a mobility disability. </a:t>
            </a:r>
          </a:p>
          <a:p>
            <a:pPr lvl="1" eaLnBrk="0" fontAlgn="base" hangingPunct="0">
              <a:lnSpc>
                <a:spcPct val="100000"/>
              </a:lnSpc>
              <a:spcBef>
                <a:spcPct val="0"/>
              </a:spcBef>
              <a:spcAft>
                <a:spcPct val="0"/>
              </a:spcAft>
            </a:pPr>
            <a:r>
              <a:rPr kumimoji="0" lang="en-US" altLang="en-US" b="0" i="0" u="none" strike="noStrike" cap="none" normalizeH="0" baseline="0">
                <a:ln>
                  <a:noFill/>
                </a:ln>
                <a:solidFill>
                  <a:schemeClr val="tx1"/>
                </a:solidFill>
                <a:effectLst/>
              </a:rPr>
              <a:t>Reinforces employer obligations under the ADA </a:t>
            </a:r>
          </a:p>
          <a:p>
            <a:pPr lvl="1" eaLnBrk="0" fontAlgn="base" hangingPunct="0">
              <a:lnSpc>
                <a:spcPct val="100000"/>
              </a:lnSpc>
              <a:spcBef>
                <a:spcPct val="0"/>
              </a:spcBef>
              <a:spcAft>
                <a:spcPct val="0"/>
              </a:spcAft>
            </a:pPr>
            <a:r>
              <a:rPr kumimoji="0" lang="en-US" altLang="en-US" sz="2400" b="0" i="0" u="none" strike="noStrike" cap="none" normalizeH="0" baseline="0">
                <a:ln>
                  <a:noFill/>
                </a:ln>
                <a:solidFill>
                  <a:schemeClr val="tx1"/>
                </a:solidFill>
                <a:effectLst/>
              </a:rPr>
              <a:t>Highlights risks of withdrawing accommodations after long-term use </a:t>
            </a:r>
          </a:p>
          <a:p>
            <a:pPr lvl="1" eaLnBrk="0" fontAlgn="base" hangingPunct="0">
              <a:lnSpc>
                <a:spcPct val="100000"/>
              </a:lnSpc>
              <a:spcBef>
                <a:spcPct val="0"/>
              </a:spcBef>
              <a:spcAft>
                <a:spcPct val="0"/>
              </a:spcAft>
            </a:pPr>
            <a:r>
              <a:rPr kumimoji="0" lang="en-US" altLang="en-US" sz="2400" b="0" i="0" u="none" strike="noStrike" cap="none" normalizeH="0" baseline="0">
                <a:ln>
                  <a:noFill/>
                </a:ln>
                <a:solidFill>
                  <a:schemeClr val="tx1"/>
                </a:solidFill>
                <a:effectLst/>
              </a:rPr>
              <a:t>Could influence employer practices nationwide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49774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CD548-49EA-EA3F-F054-E83FDA0DF315}"/>
              </a:ext>
            </a:extLst>
          </p:cNvPr>
          <p:cNvSpPr>
            <a:spLocks noGrp="1"/>
          </p:cNvSpPr>
          <p:nvPr>
            <p:ph type="title"/>
          </p:nvPr>
        </p:nvSpPr>
        <p:spPr/>
        <p:txBody>
          <a:bodyPr/>
          <a:lstStyle/>
          <a:p>
            <a:r>
              <a:rPr lang="en-US"/>
              <a:t>NEON FY26</a:t>
            </a:r>
          </a:p>
        </p:txBody>
      </p:sp>
      <p:sp>
        <p:nvSpPr>
          <p:cNvPr id="3" name="Content Placeholder 2">
            <a:extLst>
              <a:ext uri="{FF2B5EF4-FFF2-40B4-BE49-F238E27FC236}">
                <a16:creationId xmlns:a16="http://schemas.microsoft.com/office/drawing/2014/main" id="{79F3BC0C-9226-0F62-4291-8ED7C1EBB055}"/>
              </a:ext>
            </a:extLst>
          </p:cNvPr>
          <p:cNvSpPr>
            <a:spLocks noGrp="1"/>
          </p:cNvSpPr>
          <p:nvPr>
            <p:ph idx="1"/>
          </p:nvPr>
        </p:nvSpPr>
        <p:spPr>
          <a:xfrm>
            <a:off x="838200" y="1690688"/>
            <a:ext cx="10515600" cy="4176712"/>
          </a:xfrm>
        </p:spPr>
        <p:txBody>
          <a:bodyPr>
            <a:noAutofit/>
          </a:bodyPr>
          <a:lstStyle/>
          <a:p>
            <a:pPr>
              <a:lnSpc>
                <a:spcPct val="100000"/>
              </a:lnSpc>
              <a:spcBef>
                <a:spcPts val="0"/>
              </a:spcBef>
            </a:pPr>
            <a:r>
              <a:rPr lang="en-US" sz="2200"/>
              <a:t>US Department of Labor selects participants for national effort to expand employment opportunities for individuals with disabilities</a:t>
            </a:r>
          </a:p>
          <a:p>
            <a:pPr>
              <a:lnSpc>
                <a:spcPct val="100000"/>
              </a:lnSpc>
              <a:spcBef>
                <a:spcPts val="0"/>
              </a:spcBef>
            </a:pPr>
            <a:r>
              <a:rPr lang="en-US" sz="2200"/>
              <a:t>'Core states' to receive assistance focused on job seekers with mental health conditions</a:t>
            </a:r>
          </a:p>
          <a:p>
            <a:pPr>
              <a:lnSpc>
                <a:spcPct val="100000"/>
              </a:lnSpc>
              <a:spcBef>
                <a:spcPts val="0"/>
              </a:spcBef>
            </a:pPr>
            <a:r>
              <a:rPr lang="en-US" sz="2200"/>
              <a:t>The U.S. Department of Labor today announced Colorado, Kansas, Kentucky, Maine, New York, Tennessee, and the District of Columbia will participate as “core states” in fiscal year 2026 in its National Expansion of Employment Opportunities Network initiative.</a:t>
            </a:r>
          </a:p>
          <a:p>
            <a:pPr>
              <a:lnSpc>
                <a:spcPct val="100000"/>
              </a:lnSpc>
              <a:spcBef>
                <a:spcPts val="0"/>
              </a:spcBef>
            </a:pPr>
            <a:endParaRPr lang="en-US" sz="2200"/>
          </a:p>
        </p:txBody>
      </p:sp>
      <p:sp>
        <p:nvSpPr>
          <p:cNvPr id="4" name="Date Placeholder 3">
            <a:extLst>
              <a:ext uri="{FF2B5EF4-FFF2-40B4-BE49-F238E27FC236}">
                <a16:creationId xmlns:a16="http://schemas.microsoft.com/office/drawing/2014/main" id="{275AAFEC-5E6B-D96F-796D-10DB64029F5E}"/>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6B326C2A-552F-D567-07FB-15114820CBC2}"/>
              </a:ext>
            </a:extLst>
          </p:cNvPr>
          <p:cNvSpPr>
            <a:spLocks noGrp="1"/>
          </p:cNvSpPr>
          <p:nvPr>
            <p:ph type="sldNum" sz="quarter" idx="12"/>
          </p:nvPr>
        </p:nvSpPr>
        <p:spPr/>
        <p:txBody>
          <a:bodyPr/>
          <a:lstStyle/>
          <a:p>
            <a:fld id="{9C637C1D-740A-4EE7-9AC7-DE15DA94B719}" type="slidenum">
              <a:rPr lang="en-US" smtClean="0"/>
              <a:t>21</a:t>
            </a:fld>
            <a:endParaRPr lang="en-US"/>
          </a:p>
        </p:txBody>
      </p:sp>
    </p:spTree>
    <p:extLst>
      <p:ext uri="{BB962C8B-B14F-4D97-AF65-F5344CB8AC3E}">
        <p14:creationId xmlns:p14="http://schemas.microsoft.com/office/powerpoint/2010/main" val="2831606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08431-8EE7-EB6A-AC84-CCBC9A05DF7F}"/>
              </a:ext>
            </a:extLst>
          </p:cNvPr>
          <p:cNvSpPr>
            <a:spLocks noGrp="1"/>
          </p:cNvSpPr>
          <p:nvPr>
            <p:ph type="title"/>
          </p:nvPr>
        </p:nvSpPr>
        <p:spPr>
          <a:xfrm>
            <a:off x="537482" y="365125"/>
            <a:ext cx="10515600" cy="1325563"/>
          </a:xfrm>
        </p:spPr>
        <p:txBody>
          <a:bodyPr>
            <a:normAutofit/>
          </a:bodyPr>
          <a:lstStyle/>
          <a:p>
            <a:r>
              <a:rPr lang="en-US"/>
              <a:t>National Apprenticeship Week</a:t>
            </a:r>
          </a:p>
        </p:txBody>
      </p:sp>
      <p:sp>
        <p:nvSpPr>
          <p:cNvPr id="3" name="Content Placeholder 2">
            <a:extLst>
              <a:ext uri="{FF2B5EF4-FFF2-40B4-BE49-F238E27FC236}">
                <a16:creationId xmlns:a16="http://schemas.microsoft.com/office/drawing/2014/main" id="{73891CF0-2507-EFD1-C37E-19BC050CD925}"/>
              </a:ext>
            </a:extLst>
          </p:cNvPr>
          <p:cNvSpPr>
            <a:spLocks noGrp="1"/>
          </p:cNvSpPr>
          <p:nvPr>
            <p:ph idx="1"/>
          </p:nvPr>
        </p:nvSpPr>
        <p:spPr>
          <a:xfrm>
            <a:off x="687841" y="1600200"/>
            <a:ext cx="10816318" cy="3893571"/>
          </a:xfrm>
        </p:spPr>
        <p:txBody>
          <a:bodyPr vert="horz" lIns="91440" tIns="45720" rIns="91440" bIns="45720" rtlCol="0" anchor="t">
            <a:noAutofit/>
          </a:bodyPr>
          <a:lstStyle/>
          <a:p>
            <a:pPr lvl="1">
              <a:lnSpc>
                <a:spcPct val="100000"/>
              </a:lnSpc>
              <a:spcBef>
                <a:spcPts val="0"/>
              </a:spcBef>
            </a:pPr>
            <a:r>
              <a:rPr lang="en-US">
                <a:hlinkClick r:id="rId3"/>
              </a:rPr>
              <a:t>Inaugural Spring National Apprenticeship Week</a:t>
            </a:r>
            <a:r>
              <a:rPr lang="en-US"/>
              <a:t> (NAW) from April 26 - May 2, 2026. </a:t>
            </a:r>
          </a:p>
          <a:p>
            <a:pPr lvl="1">
              <a:lnSpc>
                <a:spcPct val="100000"/>
              </a:lnSpc>
              <a:spcBef>
                <a:spcPts val="0"/>
              </a:spcBef>
            </a:pPr>
            <a:r>
              <a:rPr lang="en-US"/>
              <a:t>Starting in 2026, NAW will continue to be held in the spring, and we're preparing for the biggest NAW ever! The theme for NAW 2026 is America at Work: Making America Skilled Again through Registered Apprenticeship.</a:t>
            </a:r>
          </a:p>
          <a:p>
            <a:pPr lvl="1">
              <a:lnSpc>
                <a:spcPct val="100000"/>
              </a:lnSpc>
              <a:spcBef>
                <a:spcPts val="0"/>
              </a:spcBef>
              <a:buFont typeface="Courier New" panose="02070309020205020404" pitchFamily="49" charset="0"/>
              <a:buChar char="o"/>
            </a:pPr>
            <a:endParaRPr lang="en-US"/>
          </a:p>
        </p:txBody>
      </p:sp>
      <p:sp>
        <p:nvSpPr>
          <p:cNvPr id="4" name="Date Placeholder 3">
            <a:extLst>
              <a:ext uri="{FF2B5EF4-FFF2-40B4-BE49-F238E27FC236}">
                <a16:creationId xmlns:a16="http://schemas.microsoft.com/office/drawing/2014/main" id="{A57D340A-4169-5E7A-599E-745F205F6D40}"/>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7925C0E7-773F-CB79-25BA-479F24CF0FC5}"/>
              </a:ext>
            </a:extLst>
          </p:cNvPr>
          <p:cNvSpPr>
            <a:spLocks noGrp="1"/>
          </p:cNvSpPr>
          <p:nvPr>
            <p:ph type="sldNum" sz="quarter" idx="12"/>
          </p:nvPr>
        </p:nvSpPr>
        <p:spPr/>
        <p:txBody>
          <a:bodyPr/>
          <a:lstStyle/>
          <a:p>
            <a:fld id="{9C637C1D-740A-4EE7-9AC7-DE15DA94B719}" type="slidenum">
              <a:rPr lang="en-US" smtClean="0"/>
              <a:t>22</a:t>
            </a:fld>
            <a:endParaRPr lang="en-US"/>
          </a:p>
        </p:txBody>
      </p:sp>
    </p:spTree>
    <p:extLst>
      <p:ext uri="{BB962C8B-B14F-4D97-AF65-F5344CB8AC3E}">
        <p14:creationId xmlns:p14="http://schemas.microsoft.com/office/powerpoint/2010/main" val="70065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AEB0C-C8E2-5CBE-DEF1-A2574891AF58}"/>
              </a:ext>
            </a:extLst>
          </p:cNvPr>
          <p:cNvSpPr>
            <a:spLocks noGrp="1"/>
          </p:cNvSpPr>
          <p:nvPr>
            <p:ph type="title"/>
          </p:nvPr>
        </p:nvSpPr>
        <p:spPr/>
        <p:txBody>
          <a:bodyPr>
            <a:normAutofit/>
          </a:bodyPr>
          <a:lstStyle/>
          <a:p>
            <a:r>
              <a:rPr lang="en-US" sz="4000"/>
              <a:t>DETAC Webinar</a:t>
            </a:r>
          </a:p>
        </p:txBody>
      </p:sp>
      <p:sp>
        <p:nvSpPr>
          <p:cNvPr id="3" name="Content Placeholder 2">
            <a:extLst>
              <a:ext uri="{FF2B5EF4-FFF2-40B4-BE49-F238E27FC236}">
                <a16:creationId xmlns:a16="http://schemas.microsoft.com/office/drawing/2014/main" id="{FC342120-9BE9-AE66-1EA5-D8400B870E5F}"/>
              </a:ext>
            </a:extLst>
          </p:cNvPr>
          <p:cNvSpPr>
            <a:spLocks noGrp="1"/>
          </p:cNvSpPr>
          <p:nvPr>
            <p:ph idx="1"/>
          </p:nvPr>
        </p:nvSpPr>
        <p:spPr>
          <a:xfrm>
            <a:off x="838200" y="1690688"/>
            <a:ext cx="10680700" cy="4341812"/>
          </a:xfrm>
        </p:spPr>
        <p:txBody>
          <a:bodyPr>
            <a:noAutofit/>
          </a:bodyPr>
          <a:lstStyle/>
          <a:p>
            <a:pPr>
              <a:lnSpc>
                <a:spcPct val="100000"/>
              </a:lnSpc>
              <a:spcBef>
                <a:spcPts val="0"/>
              </a:spcBef>
            </a:pPr>
            <a:r>
              <a:rPr lang="en-US" sz="2400">
                <a:hlinkClick r:id="rId3"/>
              </a:rPr>
              <a:t>DETAC Webinar on the ABLE Age Adjustment Act and Tools to Support Financial Empowerment</a:t>
            </a:r>
            <a:endParaRPr lang="en-US" sz="2400"/>
          </a:p>
          <a:p>
            <a:pPr lvl="1">
              <a:lnSpc>
                <a:spcPct val="100000"/>
              </a:lnSpc>
              <a:spcBef>
                <a:spcPts val="0"/>
              </a:spcBef>
            </a:pPr>
            <a:r>
              <a:rPr lang="en-US" sz="2000"/>
              <a:t>Tuesday, April 14, 2026 | 3:00-4:30 p.m. ET</a:t>
            </a:r>
          </a:p>
          <a:p>
            <a:pPr lvl="1">
              <a:lnSpc>
                <a:spcPct val="100000"/>
              </a:lnSpc>
              <a:spcBef>
                <a:spcPts val="0"/>
              </a:spcBef>
            </a:pPr>
            <a:r>
              <a:rPr lang="en-US" sz="2000"/>
              <a:t>Register for the webinar</a:t>
            </a:r>
          </a:p>
          <a:p>
            <a:pPr lvl="1">
              <a:lnSpc>
                <a:spcPct val="100000"/>
              </a:lnSpc>
              <a:spcBef>
                <a:spcPts val="0"/>
              </a:spcBef>
            </a:pPr>
            <a:endParaRPr lang="en-US" sz="2000"/>
          </a:p>
          <a:p>
            <a:pPr lvl="1">
              <a:lnSpc>
                <a:spcPct val="100000"/>
              </a:lnSpc>
              <a:spcBef>
                <a:spcPts val="0"/>
              </a:spcBef>
            </a:pPr>
            <a:r>
              <a:rPr lang="en-US" sz="2000"/>
              <a:t>Celebrate #ABLEtoSave, financial capability, and Autism Acceptance Month by joining the Disability Employment Technical Assistance Center and our partners for an empowering webinar on financial independence for people with disabilities. Hear from National Disability Institute’s ABLE National Resource Center(ABLE NRC) about recent updates to ABLE accounts and what they mean for individuals considering opening an account.</a:t>
            </a:r>
          </a:p>
        </p:txBody>
      </p:sp>
      <p:sp>
        <p:nvSpPr>
          <p:cNvPr id="4" name="Date Placeholder 3">
            <a:extLst>
              <a:ext uri="{FF2B5EF4-FFF2-40B4-BE49-F238E27FC236}">
                <a16:creationId xmlns:a16="http://schemas.microsoft.com/office/drawing/2014/main" id="{D8555EE2-51BF-EF5A-0A6C-7D24BB9D2AF6}"/>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96E0FF41-63E9-E764-6A60-7A57E4DCFE91}"/>
              </a:ext>
            </a:extLst>
          </p:cNvPr>
          <p:cNvSpPr>
            <a:spLocks noGrp="1"/>
          </p:cNvSpPr>
          <p:nvPr>
            <p:ph type="sldNum" sz="quarter" idx="12"/>
          </p:nvPr>
        </p:nvSpPr>
        <p:spPr/>
        <p:txBody>
          <a:bodyPr/>
          <a:lstStyle/>
          <a:p>
            <a:fld id="{9C637C1D-740A-4EE7-9AC7-DE15DA94B719}" type="slidenum">
              <a:rPr lang="en-US" smtClean="0"/>
              <a:t>23</a:t>
            </a:fld>
            <a:endParaRPr lang="en-US"/>
          </a:p>
        </p:txBody>
      </p:sp>
    </p:spTree>
    <p:extLst>
      <p:ext uri="{BB962C8B-B14F-4D97-AF65-F5344CB8AC3E}">
        <p14:creationId xmlns:p14="http://schemas.microsoft.com/office/powerpoint/2010/main" val="229424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8F588-3E80-61B8-7FD1-4F309F33DC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844194-C9FA-0EE7-7545-8CBB6411E4D0}"/>
              </a:ext>
            </a:extLst>
          </p:cNvPr>
          <p:cNvSpPr>
            <a:spLocks noGrp="1"/>
          </p:cNvSpPr>
          <p:nvPr>
            <p:ph type="title"/>
          </p:nvPr>
        </p:nvSpPr>
        <p:spPr>
          <a:xfrm>
            <a:off x="0" y="1062074"/>
            <a:ext cx="12192000" cy="4068725"/>
          </a:xfrm>
        </p:spPr>
        <p:txBody>
          <a:bodyPr>
            <a:normAutofit/>
          </a:bodyPr>
          <a:lstStyle/>
          <a:p>
            <a:pPr algn="ctr"/>
            <a:r>
              <a:rPr lang="en-US" b="1" u="sng"/>
              <a:t>Part 3</a:t>
            </a:r>
            <a:br>
              <a:rPr lang="en-US" b="1"/>
            </a:br>
            <a:r>
              <a:rPr lang="en-US" b="1" err="1"/>
              <a:t>nTIDE</a:t>
            </a:r>
            <a:r>
              <a:rPr lang="en-US" b="1"/>
              <a:t> Guest Speakers</a:t>
            </a:r>
            <a:br>
              <a:rPr lang="en-US" b="1"/>
            </a:br>
            <a:br>
              <a:rPr lang="en-US" b="1"/>
            </a:br>
            <a:r>
              <a:rPr lang="en-US" b="1"/>
              <a:t>Stacia Kingsbury</a:t>
            </a:r>
            <a:br>
              <a:rPr lang="en-US" b="1"/>
            </a:br>
            <a:r>
              <a:rPr lang="en-US" b="1"/>
              <a:t>Nate Thomas</a:t>
            </a:r>
            <a:br>
              <a:rPr lang="en-US" b="1"/>
            </a:br>
            <a:r>
              <a:rPr lang="en-US"/>
              <a:t>University of New Hampshire</a:t>
            </a:r>
          </a:p>
        </p:txBody>
      </p:sp>
      <p:sp>
        <p:nvSpPr>
          <p:cNvPr id="4" name="Date Placeholder 3">
            <a:extLst>
              <a:ext uri="{FF2B5EF4-FFF2-40B4-BE49-F238E27FC236}">
                <a16:creationId xmlns:a16="http://schemas.microsoft.com/office/drawing/2014/main" id="{03E342B1-975C-2A7F-E552-3006AC144FA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EA0F1DB8-D690-0AD5-A38B-BD315B9560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2435484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B38BF-DB9F-43D9-A563-206F2DFB1273}"/>
              </a:ext>
            </a:extLst>
          </p:cNvPr>
          <p:cNvSpPr>
            <a:spLocks noGrp="1"/>
          </p:cNvSpPr>
          <p:nvPr>
            <p:ph type="title"/>
          </p:nvPr>
        </p:nvSpPr>
        <p:spPr>
          <a:xfrm>
            <a:off x="929581" y="2761861"/>
            <a:ext cx="7656171" cy="1526254"/>
          </a:xfrm>
        </p:spPr>
        <p:txBody>
          <a:bodyPr/>
          <a:lstStyle/>
          <a:p>
            <a:r>
              <a:rPr lang="en-US">
                <a:latin typeface="Helvetica"/>
                <a:cs typeface="Helvetica"/>
              </a:rPr>
              <a:t>The Annual Disability Statistics Collection</a:t>
            </a:r>
          </a:p>
        </p:txBody>
      </p:sp>
      <p:sp>
        <p:nvSpPr>
          <p:cNvPr id="3" name="Text Placeholder 2">
            <a:extLst>
              <a:ext uri="{FF2B5EF4-FFF2-40B4-BE49-F238E27FC236}">
                <a16:creationId xmlns:a16="http://schemas.microsoft.com/office/drawing/2014/main" id="{7B3451B9-C751-4F8B-700C-6A4FC3A214B4}"/>
              </a:ext>
            </a:extLst>
          </p:cNvPr>
          <p:cNvSpPr>
            <a:spLocks noGrp="1"/>
          </p:cNvSpPr>
          <p:nvPr>
            <p:ph type="body" sz="quarter" idx="11"/>
          </p:nvPr>
        </p:nvSpPr>
        <p:spPr>
          <a:xfrm>
            <a:off x="929581" y="4288115"/>
            <a:ext cx="5168900" cy="946358"/>
          </a:xfrm>
        </p:spPr>
        <p:txBody>
          <a:bodyPr/>
          <a:lstStyle/>
          <a:p>
            <a:r>
              <a:rPr lang="en-US"/>
              <a:t>Stacia Kingsbury, MPP</a:t>
            </a:r>
          </a:p>
          <a:p>
            <a:r>
              <a:rPr lang="en-US"/>
              <a:t>Nate Thomas, MS</a:t>
            </a:r>
          </a:p>
        </p:txBody>
      </p:sp>
    </p:spTree>
    <p:extLst>
      <p:ext uri="{BB962C8B-B14F-4D97-AF65-F5344CB8AC3E}">
        <p14:creationId xmlns:p14="http://schemas.microsoft.com/office/powerpoint/2010/main" val="1565298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8D2CA-C6EA-BA5D-EDFC-DF3618B7C925}"/>
              </a:ext>
            </a:extLst>
          </p:cNvPr>
          <p:cNvSpPr>
            <a:spLocks noGrp="1"/>
          </p:cNvSpPr>
          <p:nvPr>
            <p:ph type="title"/>
          </p:nvPr>
        </p:nvSpPr>
        <p:spPr>
          <a:xfrm>
            <a:off x="722751" y="1238839"/>
            <a:ext cx="3664536" cy="776574"/>
          </a:xfrm>
        </p:spPr>
        <p:txBody>
          <a:bodyPr>
            <a:normAutofit fontScale="90000"/>
          </a:bodyPr>
          <a:lstStyle/>
          <a:p>
            <a:r>
              <a:rPr lang="en-US" sz="2000" b="0"/>
              <a:t>Largest collection of accessible disability statistics tools out there</a:t>
            </a:r>
            <a:endParaRPr lang="en-US" sz="2000"/>
          </a:p>
        </p:txBody>
      </p:sp>
      <p:sp>
        <p:nvSpPr>
          <p:cNvPr id="8" name="Text Placeholder 7">
            <a:extLst>
              <a:ext uri="{FF2B5EF4-FFF2-40B4-BE49-F238E27FC236}">
                <a16:creationId xmlns:a16="http://schemas.microsoft.com/office/drawing/2014/main" id="{F04D3455-2E96-3ED4-0DFC-8B561070EA20}"/>
              </a:ext>
            </a:extLst>
          </p:cNvPr>
          <p:cNvSpPr>
            <a:spLocks noGrp="1"/>
          </p:cNvSpPr>
          <p:nvPr>
            <p:ph type="body" sz="quarter" idx="16"/>
          </p:nvPr>
        </p:nvSpPr>
        <p:spPr/>
        <p:txBody>
          <a:bodyPr/>
          <a:lstStyle/>
          <a:p>
            <a:r>
              <a:rPr lang="en-US" b="1"/>
              <a:t>What is the collection?</a:t>
            </a:r>
          </a:p>
        </p:txBody>
      </p:sp>
      <p:pic>
        <p:nvPicPr>
          <p:cNvPr id="16" name="Picture 15">
            <a:extLst>
              <a:ext uri="{FF2B5EF4-FFF2-40B4-BE49-F238E27FC236}">
                <a16:creationId xmlns:a16="http://schemas.microsoft.com/office/drawing/2014/main" id="{4DA17987-EDF3-B20C-0262-596F08640620}"/>
              </a:ext>
            </a:extLst>
          </p:cNvPr>
          <p:cNvPicPr>
            <a:picLocks noChangeAspect="1"/>
          </p:cNvPicPr>
          <p:nvPr/>
        </p:nvPicPr>
        <p:blipFill>
          <a:blip r:embed="rId3"/>
          <a:stretch>
            <a:fillRect/>
          </a:stretch>
        </p:blipFill>
        <p:spPr>
          <a:xfrm>
            <a:off x="722751" y="2242129"/>
            <a:ext cx="2866748" cy="3687830"/>
          </a:xfrm>
          <a:prstGeom prst="rect">
            <a:avLst/>
          </a:prstGeom>
        </p:spPr>
      </p:pic>
      <p:pic>
        <p:nvPicPr>
          <p:cNvPr id="18" name="Picture 17">
            <a:extLst>
              <a:ext uri="{FF2B5EF4-FFF2-40B4-BE49-F238E27FC236}">
                <a16:creationId xmlns:a16="http://schemas.microsoft.com/office/drawing/2014/main" id="{3EB5B48E-7B48-1ACA-1C4A-AA89FE020D14}"/>
              </a:ext>
            </a:extLst>
          </p:cNvPr>
          <p:cNvPicPr>
            <a:picLocks noChangeAspect="1"/>
          </p:cNvPicPr>
          <p:nvPr/>
        </p:nvPicPr>
        <p:blipFill>
          <a:blip r:embed="rId4"/>
          <a:stretch>
            <a:fillRect/>
          </a:stretch>
        </p:blipFill>
        <p:spPr>
          <a:xfrm>
            <a:off x="4478727" y="540568"/>
            <a:ext cx="3778045" cy="2929268"/>
          </a:xfrm>
          <a:prstGeom prst="rect">
            <a:avLst/>
          </a:prstGeom>
        </p:spPr>
      </p:pic>
      <p:pic>
        <p:nvPicPr>
          <p:cNvPr id="25" name="Picture 24">
            <a:extLst>
              <a:ext uri="{FF2B5EF4-FFF2-40B4-BE49-F238E27FC236}">
                <a16:creationId xmlns:a16="http://schemas.microsoft.com/office/drawing/2014/main" id="{9949BFA6-DD79-F878-5518-9AB6B206417F}"/>
              </a:ext>
            </a:extLst>
          </p:cNvPr>
          <p:cNvPicPr>
            <a:picLocks noChangeAspect="1"/>
          </p:cNvPicPr>
          <p:nvPr/>
        </p:nvPicPr>
        <p:blipFill>
          <a:blip r:embed="rId5"/>
          <a:stretch>
            <a:fillRect/>
          </a:stretch>
        </p:blipFill>
        <p:spPr>
          <a:xfrm>
            <a:off x="4604341" y="3735027"/>
            <a:ext cx="3778045" cy="2194932"/>
          </a:xfrm>
          <a:prstGeom prst="rect">
            <a:avLst/>
          </a:prstGeom>
        </p:spPr>
      </p:pic>
      <p:pic>
        <p:nvPicPr>
          <p:cNvPr id="29" name="Picture 28">
            <a:extLst>
              <a:ext uri="{FF2B5EF4-FFF2-40B4-BE49-F238E27FC236}">
                <a16:creationId xmlns:a16="http://schemas.microsoft.com/office/drawing/2014/main" id="{85E86BD1-0EB1-8790-FC66-8764F490C1E2}"/>
              </a:ext>
            </a:extLst>
          </p:cNvPr>
          <p:cNvPicPr>
            <a:picLocks noChangeAspect="1"/>
          </p:cNvPicPr>
          <p:nvPr/>
        </p:nvPicPr>
        <p:blipFill>
          <a:blip r:embed="rId6"/>
          <a:stretch>
            <a:fillRect/>
          </a:stretch>
        </p:blipFill>
        <p:spPr>
          <a:xfrm>
            <a:off x="8918548" y="540568"/>
            <a:ext cx="2011680" cy="1823843"/>
          </a:xfrm>
          <a:prstGeom prst="rect">
            <a:avLst/>
          </a:prstGeom>
        </p:spPr>
      </p:pic>
      <p:pic>
        <p:nvPicPr>
          <p:cNvPr id="31" name="Picture 30">
            <a:extLst>
              <a:ext uri="{FF2B5EF4-FFF2-40B4-BE49-F238E27FC236}">
                <a16:creationId xmlns:a16="http://schemas.microsoft.com/office/drawing/2014/main" id="{2044ABD3-89CF-4156-C188-C29C86BF10B5}"/>
              </a:ext>
            </a:extLst>
          </p:cNvPr>
          <p:cNvPicPr>
            <a:picLocks noChangeAspect="1"/>
          </p:cNvPicPr>
          <p:nvPr/>
        </p:nvPicPr>
        <p:blipFill>
          <a:blip r:embed="rId7"/>
          <a:stretch>
            <a:fillRect/>
          </a:stretch>
        </p:blipFill>
        <p:spPr>
          <a:xfrm>
            <a:off x="9009988" y="2364411"/>
            <a:ext cx="1828800" cy="1853890"/>
          </a:xfrm>
          <a:prstGeom prst="rect">
            <a:avLst/>
          </a:prstGeom>
        </p:spPr>
      </p:pic>
      <p:pic>
        <p:nvPicPr>
          <p:cNvPr id="37" name="Picture 36">
            <a:extLst>
              <a:ext uri="{FF2B5EF4-FFF2-40B4-BE49-F238E27FC236}">
                <a16:creationId xmlns:a16="http://schemas.microsoft.com/office/drawing/2014/main" id="{F9657839-1019-60FC-3E81-5E4E3FB6B37F}"/>
              </a:ext>
            </a:extLst>
          </p:cNvPr>
          <p:cNvPicPr>
            <a:picLocks noChangeAspect="1"/>
          </p:cNvPicPr>
          <p:nvPr/>
        </p:nvPicPr>
        <p:blipFill>
          <a:blip r:embed="rId8"/>
          <a:stretch>
            <a:fillRect/>
          </a:stretch>
        </p:blipFill>
        <p:spPr>
          <a:xfrm>
            <a:off x="9009988" y="4245529"/>
            <a:ext cx="1828800" cy="1857630"/>
          </a:xfrm>
          <a:prstGeom prst="rect">
            <a:avLst/>
          </a:prstGeom>
        </p:spPr>
      </p:pic>
    </p:spTree>
    <p:extLst>
      <p:ext uri="{BB962C8B-B14F-4D97-AF65-F5344CB8AC3E}">
        <p14:creationId xmlns:p14="http://schemas.microsoft.com/office/powerpoint/2010/main" val="2860199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0BF9F-E0EB-50F0-C82A-CAAC91045613}"/>
              </a:ext>
            </a:extLst>
          </p:cNvPr>
          <p:cNvSpPr>
            <a:spLocks noGrp="1"/>
          </p:cNvSpPr>
          <p:nvPr>
            <p:ph type="title"/>
          </p:nvPr>
        </p:nvSpPr>
        <p:spPr/>
        <p:txBody>
          <a:bodyPr/>
          <a:lstStyle/>
          <a:p>
            <a:r>
              <a:rPr lang="en-US" b="1"/>
              <a:t>What’s in the Annual Report</a:t>
            </a:r>
          </a:p>
        </p:txBody>
      </p:sp>
      <p:sp>
        <p:nvSpPr>
          <p:cNvPr id="4" name="Text Placeholder 3">
            <a:extLst>
              <a:ext uri="{FF2B5EF4-FFF2-40B4-BE49-F238E27FC236}">
                <a16:creationId xmlns:a16="http://schemas.microsoft.com/office/drawing/2014/main" id="{24CFB576-B961-57FD-EB2C-DB4EEA19E31B}"/>
              </a:ext>
            </a:extLst>
          </p:cNvPr>
          <p:cNvSpPr>
            <a:spLocks noGrp="1"/>
          </p:cNvSpPr>
          <p:nvPr>
            <p:ph type="body" sz="quarter" idx="10"/>
          </p:nvPr>
        </p:nvSpPr>
        <p:spPr>
          <a:xfrm>
            <a:off x="838200" y="1690688"/>
            <a:ext cx="10515600" cy="4272643"/>
          </a:xfrm>
        </p:spPr>
        <p:txBody>
          <a:bodyPr/>
          <a:lstStyle/>
          <a:p>
            <a:pPr marL="0" indent="0">
              <a:spcBef>
                <a:spcPts val="800"/>
              </a:spcBef>
              <a:buNone/>
            </a:pPr>
            <a:r>
              <a:rPr lang="en-US" sz="2800" b="1"/>
              <a:t>Topics</a:t>
            </a:r>
            <a:endParaRPr lang="en-US"/>
          </a:p>
          <a:p>
            <a:pPr marL="0" indent="0">
              <a:spcBef>
                <a:spcPts val="800"/>
              </a:spcBef>
              <a:spcAft>
                <a:spcPts val="1200"/>
              </a:spcAft>
              <a:buNone/>
            </a:pPr>
            <a:r>
              <a:rPr lang="en-US" sz="2400" b="0">
                <a:solidFill>
                  <a:srgbClr val="18214F"/>
                </a:solidFill>
              </a:rPr>
              <a:t>Keeping Track: National Disability Status and Program Performance Indicators</a:t>
            </a:r>
            <a:r>
              <a:rPr lang="en-US" sz="2400" b="0" baseline="30000">
                <a:solidFill>
                  <a:srgbClr val="18214F"/>
                </a:solidFill>
              </a:rPr>
              <a:t>1 </a:t>
            </a:r>
            <a:r>
              <a:rPr lang="en-US" sz="2400" b="0">
                <a:solidFill>
                  <a:srgbClr val="18214F"/>
                </a:solidFill>
              </a:rPr>
              <a:t>, 2008</a:t>
            </a:r>
          </a:p>
          <a:p>
            <a:pPr marL="0" indent="0">
              <a:spcBef>
                <a:spcPts val="800"/>
              </a:spcBef>
              <a:buNone/>
            </a:pPr>
            <a:r>
              <a:rPr lang="en-US" sz="2800" b="1"/>
              <a:t>Data </a:t>
            </a:r>
          </a:p>
          <a:p>
            <a:pPr marL="0" indent="0">
              <a:spcBef>
                <a:spcPts val="800"/>
              </a:spcBef>
              <a:buNone/>
            </a:pPr>
            <a:r>
              <a:rPr lang="en-US" sz="2400" b="0">
                <a:solidFill>
                  <a:srgbClr val="18214F"/>
                </a:solidFill>
              </a:rPr>
              <a:t>American Community Survey, 2008-2024 PUMS one-year files</a:t>
            </a:r>
          </a:p>
          <a:p>
            <a:pPr marL="0" indent="0">
              <a:spcBef>
                <a:spcPts val="800"/>
              </a:spcBef>
              <a:spcAft>
                <a:spcPts val="1200"/>
              </a:spcAft>
              <a:buNone/>
            </a:pPr>
            <a:r>
              <a:rPr lang="en-US" sz="2400" b="0">
                <a:solidFill>
                  <a:srgbClr val="18214F"/>
                </a:solidFill>
              </a:rPr>
              <a:t>Reported at the 95% confidence level using one tailed test</a:t>
            </a:r>
          </a:p>
          <a:p>
            <a:pPr marL="0" indent="0">
              <a:spcBef>
                <a:spcPts val="800"/>
              </a:spcBef>
              <a:buNone/>
            </a:pPr>
            <a:r>
              <a:rPr lang="en-US" sz="2800" b="1">
                <a:solidFill>
                  <a:srgbClr val="18214F"/>
                </a:solidFill>
              </a:rPr>
              <a:t>The Calls</a:t>
            </a:r>
          </a:p>
          <a:p>
            <a:pPr marL="0" indent="0">
              <a:spcBef>
                <a:spcPts val="800"/>
              </a:spcBef>
              <a:buNone/>
            </a:pPr>
            <a:r>
              <a:rPr lang="en-US" sz="2400" b="0">
                <a:solidFill>
                  <a:srgbClr val="18214F"/>
                </a:solidFill>
              </a:rPr>
              <a:t>Comparisons: Year-to-year changes for people with disabilities</a:t>
            </a:r>
            <a:endParaRPr lang="en-US" sz="1800" b="0">
              <a:solidFill>
                <a:srgbClr val="18214F"/>
              </a:solidFill>
            </a:endParaRPr>
          </a:p>
          <a:p>
            <a:pPr marL="0" indent="0">
              <a:spcBef>
                <a:spcPts val="800"/>
              </a:spcBef>
              <a:buNone/>
            </a:pPr>
            <a:r>
              <a:rPr lang="en-US" sz="2400" b="0">
                <a:solidFill>
                  <a:srgbClr val="18214F"/>
                </a:solidFill>
              </a:rPr>
              <a:t>Gaps: Year-to-year difference between people with and without disabilities</a:t>
            </a:r>
          </a:p>
        </p:txBody>
      </p:sp>
    </p:spTree>
    <p:extLst>
      <p:ext uri="{BB962C8B-B14F-4D97-AF65-F5344CB8AC3E}">
        <p14:creationId xmlns:p14="http://schemas.microsoft.com/office/powerpoint/2010/main" val="4225382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6C60C-6F32-8D90-3138-B8C0B6AD63B1}"/>
              </a:ext>
            </a:extLst>
          </p:cNvPr>
          <p:cNvSpPr>
            <a:spLocks noGrp="1"/>
          </p:cNvSpPr>
          <p:nvPr>
            <p:ph type="title"/>
          </p:nvPr>
        </p:nvSpPr>
        <p:spPr>
          <a:xfrm>
            <a:off x="838200" y="645043"/>
            <a:ext cx="10515600" cy="676275"/>
          </a:xfrm>
        </p:spPr>
        <p:txBody>
          <a:bodyPr>
            <a:normAutofit fontScale="90000"/>
          </a:bodyPr>
          <a:lstStyle/>
          <a:p>
            <a:r>
              <a:rPr lang="en-US" b="1"/>
              <a:t>What’s Inside</a:t>
            </a:r>
          </a:p>
        </p:txBody>
      </p:sp>
      <p:pic>
        <p:nvPicPr>
          <p:cNvPr id="5" name="Picture 4">
            <a:extLst>
              <a:ext uri="{FF2B5EF4-FFF2-40B4-BE49-F238E27FC236}">
                <a16:creationId xmlns:a16="http://schemas.microsoft.com/office/drawing/2014/main" id="{DC8AE4B6-FAE5-3A19-DBBD-43F09B786A84}"/>
              </a:ext>
            </a:extLst>
          </p:cNvPr>
          <p:cNvPicPr>
            <a:picLocks noChangeAspect="1"/>
          </p:cNvPicPr>
          <p:nvPr/>
        </p:nvPicPr>
        <p:blipFill>
          <a:blip r:embed="rId2"/>
          <a:stretch>
            <a:fillRect/>
          </a:stretch>
        </p:blipFill>
        <p:spPr>
          <a:xfrm>
            <a:off x="360964" y="1563493"/>
            <a:ext cx="5946530" cy="3973189"/>
          </a:xfrm>
          <a:prstGeom prst="rect">
            <a:avLst/>
          </a:prstGeom>
        </p:spPr>
      </p:pic>
      <p:pic>
        <p:nvPicPr>
          <p:cNvPr id="7" name="Picture 6">
            <a:extLst>
              <a:ext uri="{FF2B5EF4-FFF2-40B4-BE49-F238E27FC236}">
                <a16:creationId xmlns:a16="http://schemas.microsoft.com/office/drawing/2014/main" id="{20DB1967-F03C-E1CC-1824-BC3EABEC89B6}"/>
              </a:ext>
            </a:extLst>
          </p:cNvPr>
          <p:cNvPicPr>
            <a:picLocks noChangeAspect="1"/>
          </p:cNvPicPr>
          <p:nvPr/>
        </p:nvPicPr>
        <p:blipFill>
          <a:blip r:embed="rId3"/>
          <a:stretch>
            <a:fillRect/>
          </a:stretch>
        </p:blipFill>
        <p:spPr>
          <a:xfrm>
            <a:off x="6096000" y="1441617"/>
            <a:ext cx="5410854" cy="3974766"/>
          </a:xfrm>
          <a:prstGeom prst="rect">
            <a:avLst/>
          </a:prstGeom>
        </p:spPr>
      </p:pic>
      <p:sp>
        <p:nvSpPr>
          <p:cNvPr id="8" name="Title 1">
            <a:extLst>
              <a:ext uri="{FF2B5EF4-FFF2-40B4-BE49-F238E27FC236}">
                <a16:creationId xmlns:a16="http://schemas.microsoft.com/office/drawing/2014/main" id="{901EE8A8-5E44-2D4B-0EB1-BE99F1ABBBE1}"/>
              </a:ext>
            </a:extLst>
          </p:cNvPr>
          <p:cNvSpPr txBox="1">
            <a:spLocks/>
          </p:cNvSpPr>
          <p:nvPr/>
        </p:nvSpPr>
        <p:spPr>
          <a:xfrm>
            <a:off x="562946" y="5536683"/>
            <a:ext cx="5321561" cy="503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1" i="0" kern="1200">
                <a:solidFill>
                  <a:schemeClr val="tx1"/>
                </a:solidFill>
                <a:latin typeface="Helvetica" pitchFamily="2" charset="0"/>
                <a:ea typeface="+mj-ea"/>
                <a:cs typeface="+mj-cs"/>
              </a:defRPr>
            </a:lvl1pPr>
          </a:lstStyle>
          <a:p>
            <a:pPr algn="ctr"/>
            <a:r>
              <a:rPr lang="en-US" sz="2800"/>
              <a:t>Table</a:t>
            </a:r>
          </a:p>
        </p:txBody>
      </p:sp>
      <p:sp>
        <p:nvSpPr>
          <p:cNvPr id="9" name="Title 1">
            <a:extLst>
              <a:ext uri="{FF2B5EF4-FFF2-40B4-BE49-F238E27FC236}">
                <a16:creationId xmlns:a16="http://schemas.microsoft.com/office/drawing/2014/main" id="{BF1DB0AB-2508-6B38-7894-1FA535A9750F}"/>
              </a:ext>
            </a:extLst>
          </p:cNvPr>
          <p:cNvSpPr txBox="1">
            <a:spLocks/>
          </p:cNvSpPr>
          <p:nvPr/>
        </p:nvSpPr>
        <p:spPr>
          <a:xfrm>
            <a:off x="6307494" y="5536683"/>
            <a:ext cx="5321560" cy="49089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1" i="0" kern="1200">
                <a:solidFill>
                  <a:schemeClr val="tx1"/>
                </a:solidFill>
                <a:latin typeface="Helvetica" pitchFamily="2" charset="0"/>
                <a:ea typeface="+mj-ea"/>
                <a:cs typeface="+mj-cs"/>
              </a:defRPr>
            </a:lvl1pPr>
          </a:lstStyle>
          <a:p>
            <a:pPr algn="ctr"/>
            <a:r>
              <a:rPr lang="en-US" sz="2800"/>
              <a:t>Corresponding time trend</a:t>
            </a:r>
          </a:p>
        </p:txBody>
      </p:sp>
    </p:spTree>
    <p:extLst>
      <p:ext uri="{BB962C8B-B14F-4D97-AF65-F5344CB8AC3E}">
        <p14:creationId xmlns:p14="http://schemas.microsoft.com/office/powerpoint/2010/main" val="1911988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0A577FE-CBA7-C1C4-7286-BB52E2A979B5}"/>
              </a:ext>
            </a:extLst>
          </p:cNvPr>
          <p:cNvSpPr txBox="1">
            <a:spLocks noGrp="1"/>
          </p:cNvSpPr>
          <p:nvPr>
            <p:ph type="title" idx="4294967295"/>
          </p:nvPr>
        </p:nvSpPr>
        <p:spPr>
          <a:xfrm>
            <a:off x="1307882" y="563701"/>
            <a:ext cx="9576236" cy="8702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i="0" kern="1200">
                <a:solidFill>
                  <a:srgbClr val="013591"/>
                </a:solidFill>
                <a:latin typeface="Source Sans Pro" panose="020B0503030403020204" pitchFamily="34" charset="77"/>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rgbClr val="18214F"/>
                </a:solidFill>
                <a:effectLst/>
                <a:uLnTx/>
                <a:uFillTx/>
                <a:latin typeface="+mj-lt"/>
                <a:ea typeface="+mj-ea"/>
                <a:cs typeface="+mj-cs"/>
              </a:rPr>
              <a:t>Population of People with Disabilities </a:t>
            </a:r>
            <a:endParaRPr kumimoji="0" lang="en-US" sz="4000" b="0" i="0" u="none" strike="noStrike" kern="1200" cap="none" spc="0" normalizeH="0" baseline="0" noProof="0">
              <a:ln>
                <a:noFill/>
              </a:ln>
              <a:solidFill>
                <a:srgbClr val="18214F"/>
              </a:solidFill>
              <a:effectLst/>
              <a:uLnTx/>
              <a:uFillTx/>
              <a:latin typeface="+mj-lt"/>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18214F"/>
                </a:solidFill>
                <a:effectLst/>
                <a:uLnTx/>
                <a:uFillTx/>
                <a:latin typeface="+mj-lt"/>
                <a:ea typeface="+mj-ea"/>
                <a:cs typeface="+mj-cs"/>
              </a:rPr>
              <a:t>Percent, all ages</a:t>
            </a:r>
          </a:p>
        </p:txBody>
      </p:sp>
      <p:pic>
        <p:nvPicPr>
          <p:cNvPr id="2" name="Picture 1" descr="Line graph showing annual data from 2009 to 2023 with values increasing from 12.73 in 2008 to 14.04 in 2023, and 14.14 in 2024, marked by blue lines and dots. The graph highlights a steady upward trend with slight fluctuations, emphasizing growth over time.">
            <a:extLst>
              <a:ext uri="{FF2B5EF4-FFF2-40B4-BE49-F238E27FC236}">
                <a16:creationId xmlns:a16="http://schemas.microsoft.com/office/drawing/2014/main" id="{E5BA9A5C-4085-E6E5-100A-B6C6D2399AE6}"/>
              </a:ext>
            </a:extLst>
          </p:cNvPr>
          <p:cNvPicPr>
            <a:picLocks noChangeAspect="1"/>
          </p:cNvPicPr>
          <p:nvPr/>
        </p:nvPicPr>
        <p:blipFill>
          <a:blip r:embed="rId3"/>
          <a:stretch>
            <a:fillRect/>
          </a:stretch>
        </p:blipFill>
        <p:spPr>
          <a:xfrm>
            <a:off x="1346772" y="1487531"/>
            <a:ext cx="9426194" cy="4537453"/>
          </a:xfrm>
          <a:prstGeom prst="rect">
            <a:avLst/>
          </a:prstGeom>
        </p:spPr>
      </p:pic>
      <p:sp>
        <p:nvSpPr>
          <p:cNvPr id="4" name="Title 1">
            <a:extLst>
              <a:ext uri="{FF2B5EF4-FFF2-40B4-BE49-F238E27FC236}">
                <a16:creationId xmlns:a16="http://schemas.microsoft.com/office/drawing/2014/main" id="{771515AC-F4A4-1C4E-953D-E8061E7E21A7}"/>
              </a:ext>
              <a:ext uri="{C183D7F6-B498-43B3-948B-1728B52AA6E4}">
                <adec:decorative xmlns:adec="http://schemas.microsoft.com/office/drawing/2017/decorative" val="1"/>
              </a:ext>
            </a:extLst>
          </p:cNvPr>
          <p:cNvSpPr txBox="1">
            <a:spLocks/>
          </p:cNvSpPr>
          <p:nvPr/>
        </p:nvSpPr>
        <p:spPr>
          <a:xfrm>
            <a:off x="1538760" y="3258982"/>
            <a:ext cx="973465" cy="340035"/>
          </a:xfrm>
          <a:prstGeom prst="rect">
            <a:avLst/>
          </a:prstGeom>
        </p:spPr>
        <p:txBody>
          <a:bodyPr/>
          <a:lstStyle>
            <a:lvl1pPr algn="l" defTabSz="914400" rtl="0" eaLnBrk="1" latinLnBrk="0" hangingPunct="1">
              <a:lnSpc>
                <a:spcPct val="90000"/>
              </a:lnSpc>
              <a:spcBef>
                <a:spcPct val="0"/>
              </a:spcBef>
              <a:buNone/>
              <a:defRPr sz="4400" b="1" i="0" kern="1200">
                <a:solidFill>
                  <a:srgbClr val="013591"/>
                </a:solidFill>
                <a:latin typeface="Source Sans Pro" panose="020B0503030403020204" pitchFamily="34" charset="77"/>
                <a:ea typeface="+mj-ea"/>
                <a:cs typeface="+mj-cs"/>
              </a:defRPr>
            </a:lvl1pPr>
          </a:lstStyle>
          <a:p>
            <a:pPr algn="ctr"/>
            <a:r>
              <a:rPr lang="en-US" sz="2400" b="0">
                <a:solidFill>
                  <a:srgbClr val="18214F"/>
                </a:solidFill>
              </a:rPr>
              <a:t>12.73</a:t>
            </a:r>
          </a:p>
        </p:txBody>
      </p:sp>
      <p:sp>
        <p:nvSpPr>
          <p:cNvPr id="5" name="Title 1">
            <a:extLst>
              <a:ext uri="{FF2B5EF4-FFF2-40B4-BE49-F238E27FC236}">
                <a16:creationId xmlns:a16="http://schemas.microsoft.com/office/drawing/2014/main" id="{36F1759C-7854-4088-6405-2EDE9B0C1538}"/>
              </a:ext>
              <a:ext uri="{C183D7F6-B498-43B3-948B-1728B52AA6E4}">
                <adec:decorative xmlns:adec="http://schemas.microsoft.com/office/drawing/2017/decorative" val="1"/>
              </a:ext>
            </a:extLst>
          </p:cNvPr>
          <p:cNvSpPr txBox="1">
            <a:spLocks/>
          </p:cNvSpPr>
          <p:nvPr/>
        </p:nvSpPr>
        <p:spPr>
          <a:xfrm>
            <a:off x="9924600" y="1841018"/>
            <a:ext cx="920628" cy="391026"/>
          </a:xfrm>
          <a:prstGeom prst="rect">
            <a:avLst/>
          </a:prstGeom>
        </p:spPr>
        <p:txBody>
          <a:bodyPr/>
          <a:lstStyle>
            <a:lvl1pPr algn="l" defTabSz="914400" rtl="0" eaLnBrk="1" latinLnBrk="0" hangingPunct="1">
              <a:lnSpc>
                <a:spcPct val="90000"/>
              </a:lnSpc>
              <a:spcBef>
                <a:spcPct val="0"/>
              </a:spcBef>
              <a:buNone/>
              <a:defRPr sz="4400" b="1" i="0" kern="1200">
                <a:solidFill>
                  <a:srgbClr val="013591"/>
                </a:solidFill>
                <a:latin typeface="Source Sans Pro" panose="020B0503030403020204" pitchFamily="34" charset="77"/>
                <a:ea typeface="+mj-ea"/>
                <a:cs typeface="+mj-cs"/>
              </a:defRPr>
            </a:lvl1pPr>
          </a:lstStyle>
          <a:p>
            <a:r>
              <a:rPr lang="en-US" sz="2400">
                <a:solidFill>
                  <a:srgbClr val="003591"/>
                </a:solidFill>
              </a:rPr>
              <a:t>14.14</a:t>
            </a:r>
          </a:p>
        </p:txBody>
      </p:sp>
      <p:sp>
        <p:nvSpPr>
          <p:cNvPr id="6" name="Title 1">
            <a:extLst>
              <a:ext uri="{FF2B5EF4-FFF2-40B4-BE49-F238E27FC236}">
                <a16:creationId xmlns:a16="http://schemas.microsoft.com/office/drawing/2014/main" id="{7E663983-CFC2-C145-1190-4A1629FB0C1E}"/>
              </a:ext>
              <a:ext uri="{C183D7F6-B498-43B3-948B-1728B52AA6E4}">
                <adec:decorative xmlns:adec="http://schemas.microsoft.com/office/drawing/2017/decorative" val="1"/>
              </a:ext>
            </a:extLst>
          </p:cNvPr>
          <p:cNvSpPr txBox="1">
            <a:spLocks/>
          </p:cNvSpPr>
          <p:nvPr/>
        </p:nvSpPr>
        <p:spPr>
          <a:xfrm>
            <a:off x="9409860" y="2462465"/>
            <a:ext cx="920627" cy="391025"/>
          </a:xfrm>
          <a:prstGeom prst="rect">
            <a:avLst/>
          </a:prstGeom>
        </p:spPr>
        <p:txBody>
          <a:bodyPr/>
          <a:lstStyle>
            <a:lvl1pPr algn="l" defTabSz="914400" rtl="0" eaLnBrk="1" latinLnBrk="0" hangingPunct="1">
              <a:lnSpc>
                <a:spcPct val="90000"/>
              </a:lnSpc>
              <a:spcBef>
                <a:spcPct val="0"/>
              </a:spcBef>
              <a:buNone/>
              <a:defRPr sz="4400" b="1" i="0" kern="1200">
                <a:solidFill>
                  <a:srgbClr val="013591"/>
                </a:solidFill>
                <a:latin typeface="Source Sans Pro" panose="020B0503030403020204" pitchFamily="34" charset="77"/>
                <a:ea typeface="+mj-ea"/>
                <a:cs typeface="+mj-cs"/>
              </a:defRPr>
            </a:lvl1pPr>
          </a:lstStyle>
          <a:p>
            <a:r>
              <a:rPr lang="en-US" sz="2400">
                <a:solidFill>
                  <a:srgbClr val="003591"/>
                </a:solidFill>
              </a:rPr>
              <a:t>14.04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7B612-089B-43B1-A7C9-2A063982DD40}"/>
              </a:ext>
            </a:extLst>
          </p:cNvPr>
          <p:cNvSpPr>
            <a:spLocks noGrp="1"/>
          </p:cNvSpPr>
          <p:nvPr>
            <p:ph type="title"/>
          </p:nvPr>
        </p:nvSpPr>
        <p:spPr/>
        <p:txBody>
          <a:bodyPr/>
          <a:lstStyle/>
          <a:p>
            <a:pPr algn="ctr"/>
            <a:r>
              <a:rPr lang="en-US" sz="4400" b="1" u="sng">
                <a:solidFill>
                  <a:schemeClr val="tx1"/>
                </a:solidFill>
                <a:latin typeface="Calibri" panose="020F0502020204030204" pitchFamily="34" charset="0"/>
              </a:rPr>
              <a:t>Up Front Matters</a:t>
            </a:r>
            <a:endParaRPr lang="en-US"/>
          </a:p>
        </p:txBody>
      </p:sp>
      <p:sp>
        <p:nvSpPr>
          <p:cNvPr id="3" name="Content Placeholder 2">
            <a:extLst>
              <a:ext uri="{FF2B5EF4-FFF2-40B4-BE49-F238E27FC236}">
                <a16:creationId xmlns:a16="http://schemas.microsoft.com/office/drawing/2014/main" id="{6901AE3E-DB21-4A95-985A-E2E6BBEC9F27}"/>
              </a:ext>
            </a:extLst>
          </p:cNvPr>
          <p:cNvSpPr>
            <a:spLocks noGrp="1"/>
          </p:cNvSpPr>
          <p:nvPr>
            <p:ph idx="1"/>
          </p:nvPr>
        </p:nvSpPr>
        <p:spPr>
          <a:xfrm>
            <a:off x="1021080" y="1530985"/>
            <a:ext cx="10515600" cy="4351338"/>
          </a:xfrm>
        </p:spPr>
        <p:txBody>
          <a:bodyPr>
            <a:normAutofit fontScale="92500"/>
          </a:bodyPr>
          <a:lstStyle/>
          <a:p>
            <a:pPr>
              <a:lnSpc>
                <a:spcPct val="100000"/>
              </a:lnSpc>
            </a:pPr>
            <a:r>
              <a:rPr lang="en-US" sz="2800"/>
              <a:t>This webinar is being recorded. We will post an archive of along side the Monthly </a:t>
            </a:r>
            <a:r>
              <a:rPr lang="en-US" sz="2800" err="1"/>
              <a:t>nTIDE</a:t>
            </a:r>
            <a:r>
              <a:rPr lang="en-US" sz="2800"/>
              <a:t> broadcast on our webinar, each month, on our website at </a:t>
            </a:r>
            <a:r>
              <a:rPr lang="en-US" sz="2800" u="sng">
                <a:hlinkClick r:id="rId4"/>
              </a:rPr>
              <a:t>www.researchondisability.org/nTIDE</a:t>
            </a:r>
            <a:r>
              <a:rPr lang="en-US" sz="2800"/>
              <a:t>. This site will also provide copies of the presentations, the speakers’ bios, full transcripts, and other valuable resources.</a:t>
            </a:r>
          </a:p>
          <a:p>
            <a:pPr>
              <a:lnSpc>
                <a:spcPct val="100000"/>
              </a:lnSpc>
            </a:pPr>
            <a:r>
              <a:rPr lang="en-US" sz="2800"/>
              <a:t>As an attendee of this webinar, you are a viewer. To ask questions of the speakers, click on the Q &amp; A box on your webinar screen and type your questions into the box. Speakers will review these questions and provide answers during the last section of the webinar. Some questions may be answered directly in the Q &amp; A box.</a:t>
            </a:r>
            <a:endParaRPr lang="en-US" sz="2800">
              <a:latin typeface="Calibri" panose="020F0502020204030204" pitchFamily="34" charset="0"/>
            </a:endParaRPr>
          </a:p>
        </p:txBody>
      </p:sp>
      <p:pic>
        <p:nvPicPr>
          <p:cNvPr id="6" name="nTIDE-2">
            <a:hlinkClick r:id="" action="ppaction://media"/>
            <a:extLst>
              <a:ext uri="{FF2B5EF4-FFF2-40B4-BE49-F238E27FC236}">
                <a16:creationId xmlns:a16="http://schemas.microsoft.com/office/drawing/2014/main" id="{7BEBF58B-7E86-4D70-AA4F-B216C6A8DA37}"/>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14:extLst>
                    <p:ext uri="{3AFAAA56-56D3-431D-BCD4-E75A35582382}">
                      <p173:tracksInfo xmlns:p173="http://schemas.microsoft.com/office/powerpoint/2017/3/main" displayLoc="slide">
                        <p173:trackLst>
                          <p173:track id="{15B33BEC-7256-4E80-942E-99E7EFDAFCC4}" label="nTIDE-2 subtitle" lang="" r:embed="rId5"/>
                        </p173:trackLst>
                      </p173:tracksInfo>
                    </p:ext>
                  </p14:extLst>
                </p14:media>
              </p:ext>
            </p:extLst>
          </p:nvPr>
        </p:nvPicPr>
        <p:blipFill>
          <a:blip r:embed="rId6"/>
          <a:stretch>
            <a:fillRect/>
          </a:stretch>
        </p:blipFill>
        <p:spPr>
          <a:xfrm>
            <a:off x="76200" y="685800"/>
            <a:ext cx="533400" cy="533400"/>
          </a:xfrm>
          <a:prstGeom prst="rect">
            <a:avLst/>
          </a:prstGeom>
        </p:spPr>
      </p:pic>
      <p:sp>
        <p:nvSpPr>
          <p:cNvPr id="4" name="Date Placeholder 3">
            <a:extLst>
              <a:ext uri="{FF2B5EF4-FFF2-40B4-BE49-F238E27FC236}">
                <a16:creationId xmlns:a16="http://schemas.microsoft.com/office/drawing/2014/main" id="{7B6C1A9F-E6E1-4666-AC80-2B4B1F6B4ADA}"/>
              </a:ext>
              <a:ext uri="{C183D7F6-B498-43B3-948B-1728B52AA6E4}">
                <adec:decorative xmlns:adec="http://schemas.microsoft.com/office/drawing/2017/decorative" val="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978E3353-AAEC-4BB7-BD97-5458D8183A57}"/>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1407973436"/>
      </p:ext>
    </p:extLst>
  </p:cSld>
  <p:clrMapOvr>
    <a:masterClrMapping/>
  </p:clrMapOvr>
  <mc:AlternateContent xmlns:mc="http://schemas.openxmlformats.org/markup-compatibility/2006">
    <mc:Choice xmlns:p14="http://schemas.microsoft.com/office/powerpoint/2010/main" Requires="p14">
      <p:transition p14:dur="380" advClick="0" advTm="380"/>
    </mc:Choice>
    <mc:Fallback>
      <p:transition advClick="0" advTm="3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47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FC391-3C5C-8207-8D11-5B706877FDC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DDC5F4D-416B-20D5-D488-765903075A0C}"/>
              </a:ext>
            </a:extLst>
          </p:cNvPr>
          <p:cNvSpPr>
            <a:spLocks noGrp="1"/>
          </p:cNvSpPr>
          <p:nvPr>
            <p:ph type="title"/>
          </p:nvPr>
        </p:nvSpPr>
        <p:spPr>
          <a:noFill/>
        </p:spPr>
        <p:txBody>
          <a:bodyPr/>
          <a:lstStyle/>
          <a:p>
            <a:pPr algn="ctr"/>
            <a:r>
              <a:rPr lang="en-US" sz="4400" b="1">
                <a:solidFill>
                  <a:srgbClr val="18214F"/>
                </a:solidFill>
              </a:rPr>
              <a:t>Employment-to-Population Ratio: Gap</a:t>
            </a:r>
            <a:br>
              <a:rPr lang="en-US">
                <a:solidFill>
                  <a:srgbClr val="18214F"/>
                </a:solidFill>
              </a:rPr>
            </a:br>
            <a:r>
              <a:rPr lang="en-US" sz="2800" b="0">
                <a:solidFill>
                  <a:srgbClr val="18214F"/>
                </a:solidFill>
              </a:rPr>
              <a:t>Percent, ages 18-64</a:t>
            </a:r>
          </a:p>
        </p:txBody>
      </p:sp>
      <p:pic>
        <p:nvPicPr>
          <p:cNvPr id="10" name="Picture 9" descr="Line graph comparing employment rates of people with and without disabilities from 2008 to 2024, with solid lines for historical data and dotted lines for projections. People without disabilities show a steady increase reaching 79.6%, while people with disabilities rise to 46.4%, highlighting a consistent employment gap of about 33 percentage points.">
            <a:extLst>
              <a:ext uri="{FF2B5EF4-FFF2-40B4-BE49-F238E27FC236}">
                <a16:creationId xmlns:a16="http://schemas.microsoft.com/office/drawing/2014/main" id="{21CCB4BA-39E1-93A7-CCE1-828524F3DBE6}"/>
              </a:ext>
            </a:extLst>
          </p:cNvPr>
          <p:cNvPicPr>
            <a:picLocks noChangeAspect="1"/>
          </p:cNvPicPr>
          <p:nvPr/>
        </p:nvPicPr>
        <p:blipFill>
          <a:blip r:embed="rId3"/>
          <a:stretch>
            <a:fillRect/>
          </a:stretch>
        </p:blipFill>
        <p:spPr>
          <a:xfrm>
            <a:off x="1026736" y="1459275"/>
            <a:ext cx="10138527" cy="4828450"/>
          </a:xfrm>
          <a:prstGeom prst="rect">
            <a:avLst/>
          </a:prstGeom>
        </p:spPr>
      </p:pic>
    </p:spTree>
    <p:extLst>
      <p:ext uri="{BB962C8B-B14F-4D97-AF65-F5344CB8AC3E}">
        <p14:creationId xmlns:p14="http://schemas.microsoft.com/office/powerpoint/2010/main" val="3171701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DFDED-A4DA-EE4F-45BD-F2DD6EA703C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72E2CE9-0ED2-63C8-859B-CC7BC7DE2CCE}"/>
              </a:ext>
            </a:extLst>
          </p:cNvPr>
          <p:cNvSpPr>
            <a:spLocks noGrp="1"/>
          </p:cNvSpPr>
          <p:nvPr>
            <p:ph type="title"/>
          </p:nvPr>
        </p:nvSpPr>
        <p:spPr>
          <a:noFill/>
        </p:spPr>
        <p:txBody>
          <a:bodyPr/>
          <a:lstStyle/>
          <a:p>
            <a:pPr algn="ctr"/>
            <a:r>
              <a:rPr lang="en-US" sz="4000" b="1">
                <a:solidFill>
                  <a:srgbClr val="18214F"/>
                </a:solidFill>
              </a:rPr>
              <a:t>Median Earnings: Gap</a:t>
            </a:r>
            <a:br>
              <a:rPr lang="en-US" sz="3200">
                <a:solidFill>
                  <a:srgbClr val="18214F"/>
                </a:solidFill>
              </a:rPr>
            </a:br>
            <a:r>
              <a:rPr lang="en-US" sz="2800" b="0">
                <a:solidFill>
                  <a:srgbClr val="18214F"/>
                </a:solidFill>
              </a:rPr>
              <a:t>Full-Time and Full-Year, USD in the thousands, ages 18-64</a:t>
            </a:r>
          </a:p>
        </p:txBody>
      </p:sp>
      <p:pic>
        <p:nvPicPr>
          <p:cNvPr id="2" name="Picture 1" descr="Line graph comparing median weekly earnings of people with and without disabilities from 2008 to 2024, with solid lines for actual data and dashed lines for projections. The graph shows consistently higher earnings for people without disabilities, with a noticeable earnings gap and a slight upward trend for both groups over time.">
            <a:extLst>
              <a:ext uri="{FF2B5EF4-FFF2-40B4-BE49-F238E27FC236}">
                <a16:creationId xmlns:a16="http://schemas.microsoft.com/office/drawing/2014/main" id="{3ABB9D6F-AC28-99F2-F4E2-618EDED77A7E}"/>
              </a:ext>
            </a:extLst>
          </p:cNvPr>
          <p:cNvPicPr>
            <a:picLocks noChangeAspect="1"/>
          </p:cNvPicPr>
          <p:nvPr/>
        </p:nvPicPr>
        <p:blipFill>
          <a:blip r:embed="rId3"/>
          <a:stretch>
            <a:fillRect/>
          </a:stretch>
        </p:blipFill>
        <p:spPr>
          <a:xfrm>
            <a:off x="916999" y="1592891"/>
            <a:ext cx="10358002" cy="4535817"/>
          </a:xfrm>
          <a:prstGeom prst="rect">
            <a:avLst/>
          </a:prstGeom>
        </p:spPr>
      </p:pic>
    </p:spTree>
    <p:extLst>
      <p:ext uri="{BB962C8B-B14F-4D97-AF65-F5344CB8AC3E}">
        <p14:creationId xmlns:p14="http://schemas.microsoft.com/office/powerpoint/2010/main" val="41228445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F91E98E-578C-B8DB-7243-F739663DFFD0}"/>
              </a:ext>
            </a:extLst>
          </p:cNvPr>
          <p:cNvSpPr>
            <a:spLocks noGrp="1"/>
          </p:cNvSpPr>
          <p:nvPr>
            <p:ph type="title"/>
          </p:nvPr>
        </p:nvSpPr>
        <p:spPr>
          <a:xfrm>
            <a:off x="839786" y="457200"/>
            <a:ext cx="3932237" cy="4049485"/>
          </a:xfrm>
        </p:spPr>
        <p:txBody>
          <a:bodyPr/>
          <a:lstStyle/>
          <a:p>
            <a:r>
              <a:rPr lang="en-US" sz="4800" b="1"/>
              <a:t>Experiences of People with Disabilities in Rural America</a:t>
            </a:r>
          </a:p>
        </p:txBody>
      </p:sp>
      <p:sp>
        <p:nvSpPr>
          <p:cNvPr id="8" name="Text Placeholder 7">
            <a:extLst>
              <a:ext uri="{FF2B5EF4-FFF2-40B4-BE49-F238E27FC236}">
                <a16:creationId xmlns:a16="http://schemas.microsoft.com/office/drawing/2014/main" id="{3842FBA2-CF2D-C373-DAEF-F7435F24A99A}"/>
              </a:ext>
            </a:extLst>
          </p:cNvPr>
          <p:cNvSpPr>
            <a:spLocks noGrp="1"/>
          </p:cNvSpPr>
          <p:nvPr>
            <p:ph type="body" sz="quarter" idx="11"/>
          </p:nvPr>
        </p:nvSpPr>
        <p:spPr>
          <a:xfrm>
            <a:off x="839786" y="4973869"/>
            <a:ext cx="3932237" cy="936170"/>
          </a:xfrm>
        </p:spPr>
        <p:txBody>
          <a:bodyPr/>
          <a:lstStyle/>
          <a:p>
            <a:pPr marL="0" indent="0">
              <a:buNone/>
            </a:pPr>
            <a:r>
              <a:rPr lang="en-US" sz="2600" b="0">
                <a:solidFill>
                  <a:srgbClr val="003800"/>
                </a:solidFill>
                <a:latin typeface="+mn-lt"/>
              </a:rPr>
              <a:t>More </a:t>
            </a:r>
            <a:r>
              <a:rPr lang="en-US" sz="2600" b="0">
                <a:solidFill>
                  <a:srgbClr val="3A563A"/>
                </a:solidFill>
                <a:latin typeface="+mn-lt"/>
              </a:rPr>
              <a:t>in </a:t>
            </a:r>
            <a:r>
              <a:rPr lang="en-US" sz="2600" b="0">
                <a:solidFill>
                  <a:srgbClr val="3A563A"/>
                </a:solidFill>
              </a:rPr>
              <a:t>Section 10: Rural</a:t>
            </a:r>
          </a:p>
          <a:p>
            <a:pPr marL="0" indent="0" algn="l">
              <a:buNone/>
            </a:pPr>
            <a:r>
              <a:rPr lang="en-US" sz="2600" b="0">
                <a:solidFill>
                  <a:srgbClr val="3A563A"/>
                </a:solidFill>
                <a:latin typeface="+mn-lt"/>
              </a:rPr>
              <a:t>of the Compendium</a:t>
            </a:r>
          </a:p>
        </p:txBody>
      </p:sp>
      <p:pic>
        <p:nvPicPr>
          <p:cNvPr id="18" name="Picture 17" descr="infographic with these stats:&#10;Rural areas have higher percentages of people with disabilities.&#10;43,438,052 People in the U.S. are people with disabilities&#10;&#10;18% of people in rural areas are people with disabilities&#10;16% of people in somewhat rural areas are people with disabilities&#10;13% of people in urban areas are people with disabilities">
            <a:extLst>
              <a:ext uri="{FF2B5EF4-FFF2-40B4-BE49-F238E27FC236}">
                <a16:creationId xmlns:a16="http://schemas.microsoft.com/office/drawing/2014/main" id="{84FF5709-EF18-BE38-5E6D-CD60DAA93494}"/>
              </a:ext>
            </a:extLst>
          </p:cNvPr>
          <p:cNvPicPr>
            <a:picLocks noChangeAspect="1"/>
          </p:cNvPicPr>
          <p:nvPr/>
        </p:nvPicPr>
        <p:blipFill>
          <a:blip r:embed="rId3"/>
          <a:stretch>
            <a:fillRect/>
          </a:stretch>
        </p:blipFill>
        <p:spPr>
          <a:xfrm>
            <a:off x="5096072" y="457201"/>
            <a:ext cx="6772275" cy="5452838"/>
          </a:xfrm>
          <a:prstGeom prst="rect">
            <a:avLst/>
          </a:prstGeom>
        </p:spPr>
      </p:pic>
    </p:spTree>
    <p:extLst>
      <p:ext uri="{BB962C8B-B14F-4D97-AF65-F5344CB8AC3E}">
        <p14:creationId xmlns:p14="http://schemas.microsoft.com/office/powerpoint/2010/main" val="2148572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633C3-5B91-E230-3F81-8A33DEBC2AF4}"/>
              </a:ext>
            </a:extLst>
          </p:cNvPr>
          <p:cNvSpPr>
            <a:spLocks noGrp="1"/>
          </p:cNvSpPr>
          <p:nvPr>
            <p:ph type="title"/>
          </p:nvPr>
        </p:nvSpPr>
        <p:spPr>
          <a:xfrm>
            <a:off x="803781" y="2273039"/>
            <a:ext cx="3837664" cy="1600200"/>
          </a:xfrm>
        </p:spPr>
        <p:txBody>
          <a:bodyPr>
            <a:normAutofit fontScale="90000"/>
          </a:bodyPr>
          <a:lstStyle/>
          <a:p>
            <a:r>
              <a:rPr lang="en-US" sz="4800" b="1"/>
              <a:t>Social Inequities Experienced by African Americans</a:t>
            </a:r>
          </a:p>
        </p:txBody>
      </p:sp>
      <p:sp>
        <p:nvSpPr>
          <p:cNvPr id="12" name="Text Placeholder 11">
            <a:extLst>
              <a:ext uri="{FF2B5EF4-FFF2-40B4-BE49-F238E27FC236}">
                <a16:creationId xmlns:a16="http://schemas.microsoft.com/office/drawing/2014/main" id="{52BEC163-BADB-6732-2E6E-EFDC79B1E5C6}"/>
              </a:ext>
            </a:extLst>
          </p:cNvPr>
          <p:cNvSpPr>
            <a:spLocks noGrp="1"/>
          </p:cNvSpPr>
          <p:nvPr>
            <p:ph type="body" sz="quarter" idx="11"/>
          </p:nvPr>
        </p:nvSpPr>
        <p:spPr>
          <a:xfrm>
            <a:off x="803781" y="4234993"/>
            <a:ext cx="4247190" cy="1600200"/>
          </a:xfrm>
        </p:spPr>
        <p:txBody>
          <a:bodyPr>
            <a:normAutofit lnSpcReduction="10000"/>
          </a:bodyPr>
          <a:lstStyle/>
          <a:p>
            <a:pPr marL="0" indent="0">
              <a:buNone/>
            </a:pPr>
            <a:r>
              <a:rPr lang="en-US" b="0" i="1">
                <a:solidFill>
                  <a:srgbClr val="3A563A"/>
                </a:solidFill>
              </a:rPr>
              <a:t>Leaders should prioritize investments to improve employment, health, and community participation.</a:t>
            </a:r>
            <a:endParaRPr lang="en-US" i="1">
              <a:solidFill>
                <a:srgbClr val="3A563A"/>
              </a:solidFill>
            </a:endParaRPr>
          </a:p>
        </p:txBody>
      </p:sp>
      <p:pic>
        <p:nvPicPr>
          <p:cNvPr id="4" name="Picture Placeholder 3" descr="When compared to students of all races with disabilities, African American students with disabilities are… &#10;24% more likely to spend most of their education out of a “regular” classroom.&#10;384% more likely to be placed in a correctional facility. (4.8 times more likely)&#10;2.4% less likely to have completed high school.">
            <a:extLst>
              <a:ext uri="{FF2B5EF4-FFF2-40B4-BE49-F238E27FC236}">
                <a16:creationId xmlns:a16="http://schemas.microsoft.com/office/drawing/2014/main" id="{ABB2A566-7E84-DC0F-FAA8-96AD0307713A}"/>
              </a:ext>
            </a:extLst>
          </p:cNvPr>
          <p:cNvPicPr>
            <a:picLocks noGrp="1" noChangeAspect="1"/>
          </p:cNvPicPr>
          <p:nvPr>
            <p:ph type="pic" sz="quarter" idx="12"/>
          </p:nvPr>
        </p:nvPicPr>
        <p:blipFill>
          <a:blip r:embed="rId3"/>
          <a:srcRect t="1714" b="1714"/>
          <a:stretch/>
        </p:blipFill>
        <p:spPr>
          <a:xfrm>
            <a:off x="5417663" y="482535"/>
            <a:ext cx="6183984" cy="5524108"/>
          </a:xfrm>
          <a:prstGeom prst="rect">
            <a:avLst/>
          </a:prstGeom>
        </p:spPr>
      </p:pic>
    </p:spTree>
    <p:extLst>
      <p:ext uri="{BB962C8B-B14F-4D97-AF65-F5344CB8AC3E}">
        <p14:creationId xmlns:p14="http://schemas.microsoft.com/office/powerpoint/2010/main" val="118479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CF599-D810-E1F5-F68F-A16E1941174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E65F0A9-68B0-4C12-6069-B271421BD5ED}"/>
              </a:ext>
            </a:extLst>
          </p:cNvPr>
          <p:cNvSpPr>
            <a:spLocks noGrp="1"/>
          </p:cNvSpPr>
          <p:nvPr>
            <p:ph type="title"/>
          </p:nvPr>
        </p:nvSpPr>
        <p:spPr>
          <a:xfrm>
            <a:off x="1209901" y="947055"/>
            <a:ext cx="4657499" cy="2699659"/>
          </a:xfrm>
        </p:spPr>
        <p:txBody>
          <a:bodyPr>
            <a:normAutofit fontScale="90000"/>
          </a:bodyPr>
          <a:lstStyle/>
          <a:p>
            <a:r>
              <a:rPr lang="en-US" sz="4800" b="1"/>
              <a:t>Experiences of Veterans with Disabilities </a:t>
            </a:r>
            <a:br>
              <a:rPr lang="en-US" sz="4800" b="1"/>
            </a:br>
            <a:r>
              <a:rPr lang="en-US" sz="2400" b="1"/>
              <a:t>(non-institutionalized civilians ages 18-64)</a:t>
            </a:r>
          </a:p>
        </p:txBody>
      </p:sp>
      <p:sp>
        <p:nvSpPr>
          <p:cNvPr id="13" name="TextBox 12">
            <a:extLst>
              <a:ext uri="{FF2B5EF4-FFF2-40B4-BE49-F238E27FC236}">
                <a16:creationId xmlns:a16="http://schemas.microsoft.com/office/drawing/2014/main" id="{A2F8EA56-243C-6C3A-CE39-544A9BEF9FAE}"/>
              </a:ext>
            </a:extLst>
          </p:cNvPr>
          <p:cNvSpPr txBox="1"/>
          <p:nvPr/>
        </p:nvSpPr>
        <p:spPr>
          <a:xfrm>
            <a:off x="1209901" y="4045414"/>
            <a:ext cx="5419499" cy="1569660"/>
          </a:xfrm>
          <a:prstGeom prst="rect">
            <a:avLst/>
          </a:prstGeom>
          <a:noFill/>
        </p:spPr>
        <p:txBody>
          <a:bodyPr wrap="square">
            <a:spAutoFit/>
          </a:bodyPr>
          <a:lstStyle/>
          <a:p>
            <a:r>
              <a:rPr lang="en-US" sz="3200" i="1">
                <a:solidFill>
                  <a:srgbClr val="3A563A"/>
                </a:solidFill>
              </a:rPr>
              <a:t>Veterans with Non-Service-Connected Disabilities are Often Overlooked</a:t>
            </a:r>
          </a:p>
        </p:txBody>
      </p:sp>
      <p:pic>
        <p:nvPicPr>
          <p:cNvPr id="11" name="Picture 10" descr="Bar chart illustrating disability status among U.S. veterans aged 18-64, representing about 8,027,200 individuals. It shows 40% report service-connected disabilities (solid dark bar), 8% report only non-service-connected disabilities (thin outlined bar), and 52% do not report disabilities (striped bar).">
            <a:extLst>
              <a:ext uri="{FF2B5EF4-FFF2-40B4-BE49-F238E27FC236}">
                <a16:creationId xmlns:a16="http://schemas.microsoft.com/office/drawing/2014/main" id="{873B706D-7696-0A14-D270-4CC7490D1CCE}"/>
              </a:ext>
            </a:extLst>
          </p:cNvPr>
          <p:cNvPicPr>
            <a:picLocks noChangeAspect="1"/>
          </p:cNvPicPr>
          <p:nvPr/>
        </p:nvPicPr>
        <p:blipFill>
          <a:blip r:embed="rId3"/>
          <a:stretch>
            <a:fillRect/>
          </a:stretch>
        </p:blipFill>
        <p:spPr>
          <a:xfrm>
            <a:off x="6760028" y="1111775"/>
            <a:ext cx="4145871" cy="4634449"/>
          </a:xfrm>
          <a:prstGeom prst="rect">
            <a:avLst/>
          </a:prstGeom>
        </p:spPr>
      </p:pic>
    </p:spTree>
    <p:extLst>
      <p:ext uri="{BB962C8B-B14F-4D97-AF65-F5344CB8AC3E}">
        <p14:creationId xmlns:p14="http://schemas.microsoft.com/office/powerpoint/2010/main" val="2521155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2550A-D18D-FD1C-EA52-AB07971C3BDF}"/>
            </a:ext>
          </a:extLst>
        </p:cNvPr>
        <p:cNvGrpSpPr/>
        <p:nvPr/>
      </p:nvGrpSpPr>
      <p:grpSpPr>
        <a:xfrm>
          <a:off x="0" y="0"/>
          <a:ext cx="0" cy="0"/>
          <a:chOff x="0" y="0"/>
          <a:chExt cx="0" cy="0"/>
        </a:xfrm>
      </p:grpSpPr>
      <p:sp>
        <p:nvSpPr>
          <p:cNvPr id="26" name="Title 1">
            <a:extLst>
              <a:ext uri="{FF2B5EF4-FFF2-40B4-BE49-F238E27FC236}">
                <a16:creationId xmlns:a16="http://schemas.microsoft.com/office/drawing/2014/main" id="{3BC98BD2-A1C3-9B83-EB0C-14A562563A62}"/>
              </a:ext>
            </a:extLst>
          </p:cNvPr>
          <p:cNvSpPr>
            <a:spLocks noGrp="1"/>
          </p:cNvSpPr>
          <p:nvPr>
            <p:ph type="title"/>
          </p:nvPr>
        </p:nvSpPr>
        <p:spPr>
          <a:xfrm>
            <a:off x="685800" y="1517650"/>
            <a:ext cx="5997102" cy="1787525"/>
          </a:xfrm>
        </p:spPr>
        <p:txBody>
          <a:bodyPr/>
          <a:lstStyle/>
          <a:p>
            <a:r>
              <a:rPr lang="en-US" sz="6000"/>
              <a:t>What is the </a:t>
            </a:r>
            <a:r>
              <a:rPr lang="en-US" sz="6000" i="1"/>
              <a:t>Compendium</a:t>
            </a:r>
            <a:r>
              <a:rPr lang="en-US" sz="6000"/>
              <a:t>?</a:t>
            </a:r>
          </a:p>
        </p:txBody>
      </p:sp>
    </p:spTree>
    <p:extLst>
      <p:ext uri="{BB962C8B-B14F-4D97-AF65-F5344CB8AC3E}">
        <p14:creationId xmlns:p14="http://schemas.microsoft.com/office/powerpoint/2010/main" val="5705118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7A6D3-4A0D-CDE7-40BC-26C87AEEA01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4FA3847-9596-CA48-0886-82BBF188D80C}"/>
              </a:ext>
            </a:extLst>
          </p:cNvPr>
          <p:cNvSpPr>
            <a:spLocks noGrp="1"/>
          </p:cNvSpPr>
          <p:nvPr>
            <p:ph type="title"/>
          </p:nvPr>
        </p:nvSpPr>
        <p:spPr>
          <a:xfrm>
            <a:off x="838200" y="571505"/>
            <a:ext cx="10537420" cy="870271"/>
          </a:xfrm>
        </p:spPr>
        <p:txBody>
          <a:bodyPr>
            <a:normAutofit fontScale="90000"/>
          </a:bodyPr>
          <a:lstStyle/>
          <a:p>
            <a:r>
              <a:rPr lang="en-US"/>
              <a:t>The first annual publication in 2009</a:t>
            </a:r>
            <a:br>
              <a:rPr lang="en-US"/>
            </a:br>
            <a:r>
              <a:rPr lang="en-US"/>
              <a:t>(RRTC, 2009)</a:t>
            </a:r>
          </a:p>
        </p:txBody>
      </p:sp>
      <p:sp>
        <p:nvSpPr>
          <p:cNvPr id="5" name="Content Placeholder 2">
            <a:extLst>
              <a:ext uri="{FF2B5EF4-FFF2-40B4-BE49-F238E27FC236}">
                <a16:creationId xmlns:a16="http://schemas.microsoft.com/office/drawing/2014/main" id="{8EAC537F-35FD-E89F-9CF2-498D000A9D78}"/>
              </a:ext>
            </a:extLst>
          </p:cNvPr>
          <p:cNvSpPr txBox="1">
            <a:spLocks/>
          </p:cNvSpPr>
          <p:nvPr/>
        </p:nvSpPr>
        <p:spPr>
          <a:xfrm>
            <a:off x="860020" y="1828800"/>
            <a:ext cx="10515600" cy="4155440"/>
          </a:xfrm>
          <a:prstGeom prst="rect">
            <a:avLst/>
          </a:prstGeom>
        </p:spPr>
        <p:txBody>
          <a:bodyPr vert="horz" lIns="91440" tIns="45720" rIns="91440" bIns="45720" rtlCol="0" anchor="t">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b="1" i="0" kern="1200">
                <a:solidFill>
                  <a:schemeClr val="tx1"/>
                </a:solidFill>
                <a:latin typeface="Helvetica"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i="0" kern="1200">
                <a:solidFill>
                  <a:schemeClr val="tx1"/>
                </a:solidFill>
                <a:latin typeface="Helvetica"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Helvetica"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Helvetica" pitchFamily="2" charset="0"/>
                <a:ea typeface="+mn-ea"/>
                <a:cs typeface="+mn-cs"/>
              </a:defRPr>
            </a:lvl4pPr>
            <a:lvl5pPr marL="1828800" indent="0" algn="l" defTabSz="914400" rtl="0" eaLnBrk="1" latinLnBrk="0" hangingPunct="1">
              <a:lnSpc>
                <a:spcPct val="90000"/>
              </a:lnSpc>
              <a:spcBef>
                <a:spcPts val="500"/>
              </a:spcBef>
              <a:buFontTx/>
              <a:buNone/>
              <a:defRPr sz="2000" b="0" i="0" kern="1200">
                <a:solidFill>
                  <a:schemeClr val="tx1"/>
                </a:solidFill>
                <a:latin typeface="Helvetica"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a:ln>
                  <a:noFill/>
                </a:ln>
                <a:solidFill>
                  <a:srgbClr val="001B43"/>
                </a:solidFill>
                <a:effectLst/>
                <a:uLnTx/>
                <a:uFillTx/>
                <a:latin typeface="Helvetica" pitchFamily="2" charset="0"/>
                <a:ea typeface="+mn-ea"/>
                <a:cs typeface="+mn-cs"/>
              </a:rPr>
              <a:t>Useful: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001B43"/>
                </a:solidFill>
                <a:effectLst/>
                <a:uLnTx/>
                <a:uFillTx/>
                <a:latin typeface="Helvetica"/>
                <a:ea typeface="+mn-ea"/>
                <a:cs typeface="Helvetica"/>
              </a:rPr>
              <a:t>“Overview: Statistics are a powerful tool – in research, policymaking, program evaluation, and advocacy. They are used to frame the issues, monitor current circumstances and progress, judge the effectiveness…”</a:t>
            </a:r>
            <a:r>
              <a:rPr kumimoji="0" lang="en-US" sz="3200" b="0" i="0" u="none" strike="noStrike" kern="1200" cap="none" spc="0" normalizeH="0" baseline="30000" noProof="0">
                <a:ln>
                  <a:noFill/>
                </a:ln>
                <a:solidFill>
                  <a:srgbClr val="001B43"/>
                </a:solidFill>
                <a:effectLst/>
                <a:uLnTx/>
                <a:uFillTx/>
                <a:latin typeface="Helvetica"/>
                <a:ea typeface="+mn-ea"/>
                <a:cs typeface="Helvetica"/>
              </a:rPr>
              <a:t>1</a:t>
            </a:r>
            <a:endParaRPr kumimoji="0" lang="en-US" sz="3200" b="1" i="0" u="none" strike="noStrike" kern="1200" cap="none" spc="0" normalizeH="0" baseline="0" noProof="0">
              <a:ln>
                <a:noFill/>
              </a:ln>
              <a:solidFill>
                <a:srgbClr val="001B43"/>
              </a:solidFill>
              <a:effectLst/>
              <a:uLnTx/>
              <a:uFillTx/>
              <a:latin typeface="Helvetica"/>
              <a:ea typeface="+mn-ea"/>
              <a:cs typeface="Helvetica"/>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1" i="0" u="none" strike="noStrike" kern="1200" cap="none" spc="0" normalizeH="0" baseline="0" noProof="0">
              <a:ln>
                <a:noFill/>
              </a:ln>
              <a:solidFill>
                <a:srgbClr val="001B43"/>
              </a:solidFill>
              <a:effectLst/>
              <a:uLnTx/>
              <a:uFillTx/>
              <a:latin typeface="Helvetica"/>
              <a:ea typeface="+mn-ea"/>
              <a:cs typeface="Helvetica"/>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a:ln>
                  <a:noFill/>
                </a:ln>
                <a:solidFill>
                  <a:srgbClr val="001B43"/>
                </a:solidFill>
                <a:effectLst/>
                <a:uLnTx/>
                <a:uFillTx/>
                <a:latin typeface="Helvetica"/>
                <a:ea typeface="+mn-ea"/>
                <a:cs typeface="Helvetica"/>
              </a:rPr>
              <a:t>From various sources: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001B43"/>
                </a:solidFill>
                <a:effectLst/>
                <a:uLnTx/>
                <a:uFillTx/>
                <a:latin typeface="Helvetica"/>
                <a:ea typeface="+mn-ea"/>
                <a:cs typeface="Helvetica"/>
              </a:rPr>
              <a:t>“[Disability statistics] are often difficult to find.”</a:t>
            </a:r>
            <a:r>
              <a:rPr kumimoji="0" lang="en-US" sz="3200" b="0" i="0" u="none" strike="noStrike" kern="1200" cap="none" spc="0" normalizeH="0" baseline="30000" noProof="0">
                <a:ln>
                  <a:noFill/>
                </a:ln>
                <a:solidFill>
                  <a:srgbClr val="001B43"/>
                </a:solidFill>
                <a:effectLst/>
                <a:uLnTx/>
                <a:uFillTx/>
                <a:latin typeface="Helvetica"/>
                <a:ea typeface="+mn-ea"/>
                <a:cs typeface="Helvetica"/>
              </a:rPr>
              <a:t> 1</a:t>
            </a:r>
            <a:endParaRPr kumimoji="0" lang="en-US" sz="3200" b="0" i="0" u="none" strike="noStrike" kern="1200" cap="none" spc="0" normalizeH="0" baseline="0" noProof="0">
              <a:ln>
                <a:noFill/>
              </a:ln>
              <a:solidFill>
                <a:srgbClr val="001B43"/>
              </a:solidFill>
              <a:effectLst/>
              <a:uLnTx/>
              <a:uFillTx/>
              <a:latin typeface="Helvetica"/>
              <a:ea typeface="+mn-ea"/>
              <a:cs typeface="Helvetica"/>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200" b="1" i="0" u="none" strike="noStrike" kern="1200" cap="none" spc="0" normalizeH="0" baseline="0" noProof="0">
              <a:ln>
                <a:noFill/>
              </a:ln>
              <a:solidFill>
                <a:srgbClr val="001B43"/>
              </a:solidFill>
              <a:effectLst/>
              <a:uLnTx/>
              <a:uFillTx/>
              <a:latin typeface="Helvetica"/>
              <a:ea typeface="+mn-ea"/>
              <a:cs typeface="Helvetica"/>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a:ln>
                  <a:noFill/>
                </a:ln>
                <a:solidFill>
                  <a:srgbClr val="001B43"/>
                </a:solidFill>
                <a:effectLst/>
                <a:uLnTx/>
                <a:uFillTx/>
                <a:latin typeface="Helvetica"/>
                <a:ea typeface="+mn-ea"/>
                <a:cs typeface="Helvetica"/>
              </a:rPr>
              <a:t>So we collect, compile, and communicate: </a:t>
            </a:r>
            <a:endParaRPr kumimoji="0" lang="en-US" sz="3200" b="1" i="0" u="none" strike="noStrike" kern="1200" cap="none" spc="0" normalizeH="0" baseline="0" noProof="0">
              <a:ln>
                <a:noFill/>
              </a:ln>
              <a:solidFill>
                <a:srgbClr val="001B43"/>
              </a:solidFill>
              <a:effectLst/>
              <a:uLnTx/>
              <a:uFillTx/>
              <a:latin typeface="Helvetica" pitchFamily="2"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001B43"/>
                </a:solidFill>
                <a:effectLst/>
                <a:uLnTx/>
                <a:uFillTx/>
                <a:latin typeface="Helvetica"/>
                <a:ea typeface="+mn-ea"/>
                <a:cs typeface="Helvetica"/>
              </a:rPr>
              <a:t>“… the first Compendium, [focused] on state-level statistics”</a:t>
            </a:r>
            <a:r>
              <a:rPr kumimoji="0" lang="en-US" sz="3200" b="0" i="0" u="none" strike="noStrike" kern="1200" cap="none" spc="0" normalizeH="0" baseline="30000" noProof="0">
                <a:ln>
                  <a:noFill/>
                </a:ln>
                <a:solidFill>
                  <a:srgbClr val="001B43"/>
                </a:solidFill>
                <a:effectLst/>
                <a:uLnTx/>
                <a:uFillTx/>
                <a:latin typeface="Helvetica"/>
                <a:ea typeface="+mn-ea"/>
                <a:cs typeface="Helvetica"/>
              </a:rPr>
              <a:t> 1</a:t>
            </a:r>
            <a:endParaRPr kumimoji="0" lang="en-US" sz="3200" b="0" i="0" u="none" strike="noStrike" kern="1200" cap="none" spc="0" normalizeH="0" baseline="0" noProof="0">
              <a:ln>
                <a:noFill/>
              </a:ln>
              <a:solidFill>
                <a:srgbClr val="001B43"/>
              </a:solidFill>
              <a:effectLst/>
              <a:uLnTx/>
              <a:uFillTx/>
              <a:latin typeface="Helvetica"/>
              <a:ea typeface="+mn-ea"/>
              <a:cs typeface="Helvetica"/>
            </a:endParaRPr>
          </a:p>
        </p:txBody>
      </p:sp>
    </p:spTree>
    <p:extLst>
      <p:ext uri="{BB962C8B-B14F-4D97-AF65-F5344CB8AC3E}">
        <p14:creationId xmlns:p14="http://schemas.microsoft.com/office/powerpoint/2010/main" val="20414218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CFCBE63E-2897-E1A3-FE90-94A851832950}"/>
              </a:ext>
            </a:extLst>
          </p:cNvPr>
          <p:cNvSpPr>
            <a:spLocks noGrp="1"/>
          </p:cNvSpPr>
          <p:nvPr>
            <p:ph type="title"/>
          </p:nvPr>
        </p:nvSpPr>
        <p:spPr>
          <a:xfrm>
            <a:off x="838200" y="532316"/>
            <a:ext cx="10403541" cy="672185"/>
          </a:xfrm>
        </p:spPr>
        <p:txBody>
          <a:bodyPr/>
          <a:lstStyle/>
          <a:p>
            <a:r>
              <a:rPr lang="en-US" sz="4000" b="1"/>
              <a:t>2026 Disability Stats</a:t>
            </a:r>
          </a:p>
        </p:txBody>
      </p:sp>
      <p:sp>
        <p:nvSpPr>
          <p:cNvPr id="26" name="Rectangle: Rounded Corners 25">
            <a:extLst>
              <a:ext uri="{FF2B5EF4-FFF2-40B4-BE49-F238E27FC236}">
                <a16:creationId xmlns:a16="http://schemas.microsoft.com/office/drawing/2014/main" id="{3C212AF2-7C50-5225-2F76-A1F8BCDE8D1D}"/>
              </a:ext>
            </a:extLst>
          </p:cNvPr>
          <p:cNvSpPr/>
          <p:nvPr/>
        </p:nvSpPr>
        <p:spPr>
          <a:xfrm>
            <a:off x="1536421" y="2124365"/>
            <a:ext cx="2614238" cy="3449628"/>
          </a:xfrm>
          <a:prstGeom prst="roundRect">
            <a:avLst/>
          </a:prstGeom>
          <a:solidFill>
            <a:schemeClr val="bg1">
              <a:lumMod val="85000"/>
            </a:schemeClr>
          </a:solidFill>
          <a:ln w="571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1B43"/>
                </a:solidFill>
                <a:effectLst/>
                <a:uLnTx/>
                <a:uFillTx/>
                <a:latin typeface="Helvetica"/>
                <a:ea typeface="+mn-ea"/>
                <a:cs typeface="+mn-cs"/>
              </a:rPr>
              <a:t>American Community Survey (ACS)</a:t>
            </a:r>
          </a:p>
        </p:txBody>
      </p:sp>
      <p:sp>
        <p:nvSpPr>
          <p:cNvPr id="34" name="Rectangle 33">
            <a:extLst>
              <a:ext uri="{FF2B5EF4-FFF2-40B4-BE49-F238E27FC236}">
                <a16:creationId xmlns:a16="http://schemas.microsoft.com/office/drawing/2014/main" id="{CC918E6C-8087-2CC9-566D-38E077E81663}"/>
              </a:ext>
            </a:extLst>
          </p:cNvPr>
          <p:cNvSpPr/>
          <p:nvPr/>
        </p:nvSpPr>
        <p:spPr>
          <a:xfrm>
            <a:off x="5672995" y="1989687"/>
            <a:ext cx="5394960" cy="3533814"/>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1B43"/>
                </a:solidFill>
                <a:effectLst/>
                <a:uLnTx/>
                <a:uFillTx/>
                <a:latin typeface="Helvetica"/>
                <a:ea typeface="+mn-ea"/>
                <a:cs typeface="+mn-cs"/>
              </a:rPr>
              <a:t>Population and Prevalence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1B43"/>
                </a:solidFill>
                <a:effectLst/>
                <a:uLnTx/>
                <a:uFillTx/>
                <a:latin typeface="Helvetica"/>
                <a:ea typeface="+mn-ea"/>
                <a:cs typeface="+mn-cs"/>
              </a:rPr>
              <a:t>Functioning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1B43"/>
                </a:solidFill>
                <a:effectLst/>
                <a:uLnTx/>
                <a:uFillTx/>
                <a:latin typeface="Helvetica"/>
                <a:ea typeface="+mn-ea"/>
                <a:cs typeface="+mn-cs"/>
              </a:rPr>
              <a:t>Employment (in Industry and Occupation)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1B43"/>
                </a:solidFill>
                <a:effectLst/>
                <a:uLnTx/>
                <a:uFillTx/>
                <a:latin typeface="Helvetica"/>
                <a:ea typeface="+mn-ea"/>
                <a:cs typeface="+mn-cs"/>
              </a:rPr>
              <a:t>Earnings (full-time full-year workers)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1B43"/>
                </a:solidFill>
                <a:effectLst/>
                <a:uLnTx/>
                <a:uFillTx/>
                <a:latin typeface="Helvetica"/>
                <a:ea typeface="+mn-ea"/>
                <a:cs typeface="+mn-cs"/>
              </a:rPr>
              <a:t>Poverty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1B43"/>
                </a:solidFill>
                <a:effectLst/>
                <a:uLnTx/>
                <a:uFillTx/>
                <a:latin typeface="Helvetica"/>
                <a:ea typeface="+mn-ea"/>
                <a:cs typeface="+mn-cs"/>
              </a:rPr>
              <a:t>Home Environment (component of multidimensional deprivation index)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1B43"/>
                </a:solidFill>
                <a:effectLst/>
                <a:uLnTx/>
                <a:uFillTx/>
                <a:latin typeface="Helvetica"/>
                <a:ea typeface="+mn-ea"/>
                <a:cs typeface="+mn-cs"/>
              </a:rPr>
              <a:t>Veterans</a:t>
            </a:r>
            <a:endParaRPr kumimoji="0" lang="en-US" sz="2000" b="1" i="0" u="none" strike="noStrike" kern="1200" cap="none" spc="0" normalizeH="0" baseline="0" noProof="0">
              <a:ln>
                <a:noFill/>
              </a:ln>
              <a:solidFill>
                <a:srgbClr val="001B43"/>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1B43"/>
                </a:solidFill>
                <a:effectLst/>
                <a:uLnTx/>
                <a:uFillTx/>
                <a:latin typeface="Helvetica"/>
                <a:ea typeface="+mn-ea"/>
                <a:cs typeface="+mn-cs"/>
              </a:rPr>
              <a:t>Rural</a:t>
            </a:r>
            <a:endParaRPr kumimoji="0" lang="en-US" sz="2000" b="1" i="0" u="none" strike="noStrike" kern="1200" cap="none" spc="0" normalizeH="0" baseline="0" noProof="0">
              <a:ln>
                <a:noFill/>
              </a:ln>
              <a:solidFill>
                <a:srgbClr val="001B43"/>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1B43"/>
                </a:solidFill>
                <a:effectLst/>
                <a:uLnTx/>
                <a:uFillTx/>
                <a:latin typeface="Helvetica"/>
                <a:ea typeface="+mn-ea"/>
                <a:cs typeface="+mn-cs"/>
              </a:rPr>
              <a:t>Education</a:t>
            </a:r>
            <a:endParaRPr kumimoji="0" lang="en-US" sz="2000" b="1" i="0" u="none" strike="noStrike" kern="1200" cap="none" spc="0" normalizeH="0" baseline="0" noProof="0">
              <a:ln>
                <a:noFill/>
              </a:ln>
              <a:solidFill>
                <a:srgbClr val="001B43"/>
              </a:solidFill>
              <a:effectLst/>
              <a:uLnTx/>
              <a:uFillTx/>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1B43"/>
                </a:solidFill>
                <a:effectLst/>
                <a:uLnTx/>
                <a:uFillTx/>
                <a:latin typeface="Helvetica"/>
                <a:ea typeface="+mn-ea"/>
                <a:cs typeface="+mn-cs"/>
              </a:rPr>
              <a:t>Health Insurance Coverage</a:t>
            </a:r>
          </a:p>
        </p:txBody>
      </p:sp>
      <p:sp>
        <p:nvSpPr>
          <p:cNvPr id="55" name="Title 23">
            <a:extLst>
              <a:ext uri="{FF2B5EF4-FFF2-40B4-BE49-F238E27FC236}">
                <a16:creationId xmlns:a16="http://schemas.microsoft.com/office/drawing/2014/main" id="{88ADFAC4-2BE2-9855-F4BC-F76B51E940DD}"/>
              </a:ext>
            </a:extLst>
          </p:cNvPr>
          <p:cNvSpPr txBox="1">
            <a:spLocks/>
          </p:cNvSpPr>
          <p:nvPr/>
        </p:nvSpPr>
        <p:spPr>
          <a:xfrm>
            <a:off x="1266037" y="1258999"/>
            <a:ext cx="3155006" cy="7266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1" i="0" kern="1200">
                <a:solidFill>
                  <a:schemeClr val="tx1"/>
                </a:solidFill>
                <a:latin typeface="Helvetica"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rgbClr val="001B43"/>
                </a:solidFill>
                <a:effectLst/>
                <a:uLnTx/>
                <a:uFillTx/>
                <a:latin typeface="Helvetica" pitchFamily="2" charset="0"/>
                <a:ea typeface="+mj-ea"/>
                <a:cs typeface="+mj-cs"/>
              </a:rPr>
              <a:t>Data Sources</a:t>
            </a:r>
          </a:p>
        </p:txBody>
      </p:sp>
      <p:sp>
        <p:nvSpPr>
          <p:cNvPr id="56" name="Title 23">
            <a:extLst>
              <a:ext uri="{FF2B5EF4-FFF2-40B4-BE49-F238E27FC236}">
                <a16:creationId xmlns:a16="http://schemas.microsoft.com/office/drawing/2014/main" id="{ED392B25-BAE4-3264-87C3-1F6228A06C3B}"/>
              </a:ext>
            </a:extLst>
          </p:cNvPr>
          <p:cNvSpPr txBox="1">
            <a:spLocks/>
          </p:cNvSpPr>
          <p:nvPr/>
        </p:nvSpPr>
        <p:spPr>
          <a:xfrm>
            <a:off x="7323846" y="1258999"/>
            <a:ext cx="1635427" cy="7266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1" i="0" kern="1200">
                <a:solidFill>
                  <a:schemeClr val="tx1"/>
                </a:solidFill>
                <a:latin typeface="Helvetica"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rgbClr val="001B43"/>
                </a:solidFill>
                <a:effectLst/>
                <a:uLnTx/>
                <a:uFillTx/>
                <a:latin typeface="Helvetica" pitchFamily="2" charset="0"/>
                <a:ea typeface="+mj-ea"/>
                <a:cs typeface="+mj-cs"/>
              </a:rPr>
              <a:t>Topics</a:t>
            </a:r>
          </a:p>
        </p:txBody>
      </p:sp>
      <p:sp>
        <p:nvSpPr>
          <p:cNvPr id="57" name="Title 23">
            <a:extLst>
              <a:ext uri="{FF2B5EF4-FFF2-40B4-BE49-F238E27FC236}">
                <a16:creationId xmlns:a16="http://schemas.microsoft.com/office/drawing/2014/main" id="{2AB238F7-D955-F958-227E-712F6ECC1269}"/>
              </a:ext>
            </a:extLst>
          </p:cNvPr>
          <p:cNvSpPr txBox="1">
            <a:spLocks/>
          </p:cNvSpPr>
          <p:nvPr/>
        </p:nvSpPr>
        <p:spPr>
          <a:xfrm>
            <a:off x="6847764" y="5573993"/>
            <a:ext cx="4223017" cy="6140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1" i="0" kern="1200">
                <a:solidFill>
                  <a:schemeClr val="tx1"/>
                </a:solidFill>
                <a:latin typeface="Helvetica" pitchFamily="2"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a:noFill/>
                </a:ln>
                <a:solidFill>
                  <a:srgbClr val="001B43"/>
                </a:solidFill>
                <a:effectLst/>
                <a:uLnTx/>
                <a:uFillTx/>
                <a:latin typeface="Helvetica" pitchFamily="2" charset="0"/>
                <a:ea typeface="+mj-ea"/>
                <a:cs typeface="+mj-cs"/>
              </a:rPr>
              <a:t>continued on next slide</a:t>
            </a:r>
          </a:p>
        </p:txBody>
      </p:sp>
    </p:spTree>
    <p:extLst>
      <p:ext uri="{BB962C8B-B14F-4D97-AF65-F5344CB8AC3E}">
        <p14:creationId xmlns:p14="http://schemas.microsoft.com/office/powerpoint/2010/main" val="20556902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5C14E-8385-6756-1EAE-0020CEAECDD2}"/>
            </a:ext>
          </a:extLst>
        </p:cNvPr>
        <p:cNvGrpSpPr/>
        <p:nvPr/>
      </p:nvGrpSpPr>
      <p:grpSpPr>
        <a:xfrm>
          <a:off x="0" y="0"/>
          <a:ext cx="0" cy="0"/>
          <a:chOff x="0" y="0"/>
          <a:chExt cx="0" cy="0"/>
        </a:xfrm>
      </p:grpSpPr>
      <p:sp>
        <p:nvSpPr>
          <p:cNvPr id="24" name="Title 23">
            <a:extLst>
              <a:ext uri="{FF2B5EF4-FFF2-40B4-BE49-F238E27FC236}">
                <a16:creationId xmlns:a16="http://schemas.microsoft.com/office/drawing/2014/main" id="{4071D048-898E-221D-270C-6A29999C805C}"/>
              </a:ext>
            </a:extLst>
          </p:cNvPr>
          <p:cNvSpPr>
            <a:spLocks noGrp="1"/>
          </p:cNvSpPr>
          <p:nvPr>
            <p:ph type="title"/>
          </p:nvPr>
        </p:nvSpPr>
        <p:spPr>
          <a:xfrm>
            <a:off x="838199" y="394236"/>
            <a:ext cx="9898062" cy="827181"/>
          </a:xfrm>
        </p:spPr>
        <p:txBody>
          <a:bodyPr/>
          <a:lstStyle/>
          <a:p>
            <a:r>
              <a:rPr lang="en-US" sz="2800" b="1"/>
              <a:t>2026 Disability Stats: Data Sources &amp; Topics Continued</a:t>
            </a:r>
          </a:p>
        </p:txBody>
      </p:sp>
      <p:sp>
        <p:nvSpPr>
          <p:cNvPr id="27" name="Rectangle: Rounded Corners 26">
            <a:extLst>
              <a:ext uri="{FF2B5EF4-FFF2-40B4-BE49-F238E27FC236}">
                <a16:creationId xmlns:a16="http://schemas.microsoft.com/office/drawing/2014/main" id="{8EF37D67-1D1B-18E1-2FD8-EFE8EC1E4701}"/>
              </a:ext>
            </a:extLst>
          </p:cNvPr>
          <p:cNvSpPr/>
          <p:nvPr/>
        </p:nvSpPr>
        <p:spPr>
          <a:xfrm>
            <a:off x="838199" y="1643089"/>
            <a:ext cx="4289612" cy="457200"/>
          </a:xfrm>
          <a:prstGeom prst="roundRect">
            <a:avLst/>
          </a:prstGeom>
          <a:solidFill>
            <a:schemeClr val="bg1">
              <a:lumMod val="85000"/>
            </a:schemeClr>
          </a:solidFill>
          <a:ln w="571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1B43"/>
                </a:solidFill>
                <a:effectLst/>
                <a:uLnTx/>
                <a:uFillTx/>
                <a:latin typeface="Helvetica"/>
                <a:ea typeface="+mn-ea"/>
                <a:cs typeface="+mn-cs"/>
              </a:rPr>
              <a:t>Dept. Veterans Affairs</a:t>
            </a:r>
          </a:p>
        </p:txBody>
      </p:sp>
      <p:sp>
        <p:nvSpPr>
          <p:cNvPr id="28" name="Rectangle: Rounded Corners 27">
            <a:extLst>
              <a:ext uri="{FF2B5EF4-FFF2-40B4-BE49-F238E27FC236}">
                <a16:creationId xmlns:a16="http://schemas.microsoft.com/office/drawing/2014/main" id="{F4F9FF79-2EF6-BC0C-C13E-C1E734150852}"/>
              </a:ext>
            </a:extLst>
          </p:cNvPr>
          <p:cNvSpPr/>
          <p:nvPr/>
        </p:nvSpPr>
        <p:spPr>
          <a:xfrm>
            <a:off x="847724" y="2296390"/>
            <a:ext cx="4289612" cy="457200"/>
          </a:xfrm>
          <a:prstGeom prst="roundRect">
            <a:avLst/>
          </a:prstGeom>
          <a:solidFill>
            <a:schemeClr val="bg1">
              <a:lumMod val="85000"/>
            </a:schemeClr>
          </a:solidFill>
          <a:ln w="571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1B43"/>
                </a:solidFill>
                <a:effectLst/>
                <a:uLnTx/>
                <a:uFillTx/>
                <a:latin typeface="Helvetica"/>
                <a:ea typeface="+mn-ea"/>
                <a:cs typeface="+mn-cs"/>
              </a:rPr>
              <a:t>OMB</a:t>
            </a:r>
          </a:p>
        </p:txBody>
      </p:sp>
      <p:sp>
        <p:nvSpPr>
          <p:cNvPr id="29" name="Rectangle: Rounded Corners 28">
            <a:extLst>
              <a:ext uri="{FF2B5EF4-FFF2-40B4-BE49-F238E27FC236}">
                <a16:creationId xmlns:a16="http://schemas.microsoft.com/office/drawing/2014/main" id="{485BED0E-FD17-876D-F0DD-A4937AFA771D}"/>
              </a:ext>
            </a:extLst>
          </p:cNvPr>
          <p:cNvSpPr/>
          <p:nvPr/>
        </p:nvSpPr>
        <p:spPr>
          <a:xfrm>
            <a:off x="838199" y="5580553"/>
            <a:ext cx="4289612" cy="457200"/>
          </a:xfrm>
          <a:prstGeom prst="roundRect">
            <a:avLst/>
          </a:prstGeom>
          <a:solidFill>
            <a:schemeClr val="bg1">
              <a:lumMod val="85000"/>
            </a:schemeClr>
          </a:solidFill>
          <a:ln w="571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1B43"/>
                </a:solidFill>
                <a:effectLst/>
                <a:uLnTx/>
                <a:uFillTx/>
                <a:latin typeface="Helvetica"/>
                <a:ea typeface="+mn-ea"/>
                <a:cs typeface="+mn-cs"/>
              </a:rPr>
              <a:t>BRFSS</a:t>
            </a:r>
          </a:p>
        </p:txBody>
      </p:sp>
      <p:sp>
        <p:nvSpPr>
          <p:cNvPr id="30" name="Rectangle: Rounded Corners 29">
            <a:extLst>
              <a:ext uri="{FF2B5EF4-FFF2-40B4-BE49-F238E27FC236}">
                <a16:creationId xmlns:a16="http://schemas.microsoft.com/office/drawing/2014/main" id="{1A319AEB-C0EE-0F5F-F24F-EE49D9BA8B98}"/>
              </a:ext>
            </a:extLst>
          </p:cNvPr>
          <p:cNvSpPr/>
          <p:nvPr/>
        </p:nvSpPr>
        <p:spPr>
          <a:xfrm>
            <a:off x="838199" y="4271008"/>
            <a:ext cx="4289612" cy="457200"/>
          </a:xfrm>
          <a:prstGeom prst="roundRect">
            <a:avLst/>
          </a:prstGeom>
          <a:solidFill>
            <a:schemeClr val="bg1">
              <a:lumMod val="85000"/>
            </a:schemeClr>
          </a:solidFill>
          <a:ln w="571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1B43"/>
                </a:solidFill>
                <a:effectLst/>
                <a:uLnTx/>
                <a:uFillTx/>
                <a:latin typeface="Helvetica"/>
                <a:ea typeface="+mn-ea"/>
                <a:cs typeface="+mn-cs"/>
              </a:rPr>
              <a:t>SSA</a:t>
            </a:r>
          </a:p>
        </p:txBody>
      </p:sp>
      <p:sp>
        <p:nvSpPr>
          <p:cNvPr id="31" name="Rectangle: Rounded Corners 30">
            <a:extLst>
              <a:ext uri="{FF2B5EF4-FFF2-40B4-BE49-F238E27FC236}">
                <a16:creationId xmlns:a16="http://schemas.microsoft.com/office/drawing/2014/main" id="{AA310535-FB64-935D-F1F6-F3D0C5F05108}"/>
              </a:ext>
            </a:extLst>
          </p:cNvPr>
          <p:cNvSpPr/>
          <p:nvPr/>
        </p:nvSpPr>
        <p:spPr>
          <a:xfrm>
            <a:off x="838199" y="2955577"/>
            <a:ext cx="4289612" cy="457200"/>
          </a:xfrm>
          <a:prstGeom prst="roundRect">
            <a:avLst/>
          </a:prstGeom>
          <a:solidFill>
            <a:schemeClr val="bg1">
              <a:lumMod val="85000"/>
            </a:schemeClr>
          </a:solidFill>
          <a:ln w="571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1B43"/>
                </a:solidFill>
                <a:effectLst/>
                <a:uLnTx/>
                <a:uFillTx/>
                <a:latin typeface="Helvetica"/>
                <a:ea typeface="+mn-ea"/>
                <a:cs typeface="+mn-cs"/>
              </a:rPr>
              <a:t>IDEA</a:t>
            </a:r>
          </a:p>
        </p:txBody>
      </p:sp>
      <p:sp>
        <p:nvSpPr>
          <p:cNvPr id="32" name="Rectangle: Rounded Corners 31">
            <a:extLst>
              <a:ext uri="{FF2B5EF4-FFF2-40B4-BE49-F238E27FC236}">
                <a16:creationId xmlns:a16="http://schemas.microsoft.com/office/drawing/2014/main" id="{4670AF12-7C96-1149-D73C-06F5A752B4D0}"/>
              </a:ext>
            </a:extLst>
          </p:cNvPr>
          <p:cNvSpPr/>
          <p:nvPr/>
        </p:nvSpPr>
        <p:spPr>
          <a:xfrm>
            <a:off x="838199" y="4924309"/>
            <a:ext cx="4289612" cy="457200"/>
          </a:xfrm>
          <a:prstGeom prst="roundRect">
            <a:avLst/>
          </a:prstGeom>
          <a:solidFill>
            <a:schemeClr val="bg1">
              <a:lumMod val="85000"/>
            </a:schemeClr>
          </a:solidFill>
          <a:ln w="571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1B43"/>
                </a:solidFill>
                <a:effectLst/>
                <a:uLnTx/>
                <a:uFillTx/>
                <a:latin typeface="Helvetica"/>
                <a:ea typeface="+mn-ea"/>
                <a:cs typeface="+mn-cs"/>
              </a:rPr>
              <a:t>WIOA</a:t>
            </a:r>
          </a:p>
        </p:txBody>
      </p:sp>
      <p:sp>
        <p:nvSpPr>
          <p:cNvPr id="33" name="Rectangle: Rounded Corners 32">
            <a:extLst>
              <a:ext uri="{FF2B5EF4-FFF2-40B4-BE49-F238E27FC236}">
                <a16:creationId xmlns:a16="http://schemas.microsoft.com/office/drawing/2014/main" id="{52D16701-8729-E56F-105C-E854ED4F2965}"/>
              </a:ext>
            </a:extLst>
          </p:cNvPr>
          <p:cNvSpPr/>
          <p:nvPr/>
        </p:nvSpPr>
        <p:spPr>
          <a:xfrm>
            <a:off x="838199" y="3611821"/>
            <a:ext cx="4289612" cy="457200"/>
          </a:xfrm>
          <a:prstGeom prst="roundRect">
            <a:avLst/>
          </a:prstGeom>
          <a:solidFill>
            <a:schemeClr val="bg1">
              <a:lumMod val="85000"/>
            </a:schemeClr>
          </a:solidFill>
          <a:ln w="5715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1B43"/>
                </a:solidFill>
                <a:effectLst/>
                <a:uLnTx/>
                <a:uFillTx/>
                <a:latin typeface="Helvetica"/>
                <a:ea typeface="+mn-ea"/>
                <a:cs typeface="+mn-cs"/>
              </a:rPr>
              <a:t>CPS</a:t>
            </a:r>
          </a:p>
        </p:txBody>
      </p:sp>
      <p:sp>
        <p:nvSpPr>
          <p:cNvPr id="35" name="Rectangle 34">
            <a:extLst>
              <a:ext uri="{FF2B5EF4-FFF2-40B4-BE49-F238E27FC236}">
                <a16:creationId xmlns:a16="http://schemas.microsoft.com/office/drawing/2014/main" id="{FA7EA7BD-E559-F5B2-8D2B-7BA807F5E7BD}"/>
              </a:ext>
            </a:extLst>
          </p:cNvPr>
          <p:cNvSpPr/>
          <p:nvPr/>
        </p:nvSpPr>
        <p:spPr>
          <a:xfrm>
            <a:off x="5350826" y="2387830"/>
            <a:ext cx="5394960" cy="274320"/>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1B43"/>
                </a:solidFill>
                <a:effectLst/>
                <a:uLnTx/>
                <a:uFillTx/>
                <a:latin typeface="Helvetica"/>
                <a:ea typeface="+mn-ea"/>
                <a:cs typeface="+mn-cs"/>
              </a:rPr>
              <a:t>Rural (Metro. vs. Micro. vs. Noncore)</a:t>
            </a:r>
            <a:endParaRPr kumimoji="0" lang="en-US" sz="2000" b="1" i="0" u="none" strike="noStrike" kern="1200" cap="none" spc="0" normalizeH="0" baseline="0" noProof="0">
              <a:ln>
                <a:noFill/>
              </a:ln>
              <a:solidFill>
                <a:srgbClr val="001B43"/>
              </a:solidFill>
              <a:effectLst/>
              <a:uLnTx/>
              <a:uFillTx/>
              <a:latin typeface="Helvetica"/>
              <a:ea typeface="+mn-ea"/>
              <a:cs typeface="Helvetica"/>
            </a:endParaRPr>
          </a:p>
        </p:txBody>
      </p:sp>
      <p:sp>
        <p:nvSpPr>
          <p:cNvPr id="36" name="Rectangle 35">
            <a:extLst>
              <a:ext uri="{FF2B5EF4-FFF2-40B4-BE49-F238E27FC236}">
                <a16:creationId xmlns:a16="http://schemas.microsoft.com/office/drawing/2014/main" id="{7F99E0C8-2FDE-471E-0BE4-2BCC7E78ACEB}"/>
              </a:ext>
            </a:extLst>
          </p:cNvPr>
          <p:cNvSpPr/>
          <p:nvPr/>
        </p:nvSpPr>
        <p:spPr>
          <a:xfrm>
            <a:off x="5341301" y="1734529"/>
            <a:ext cx="5394960" cy="274320"/>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1B43"/>
                </a:solidFill>
                <a:effectLst/>
                <a:uLnTx/>
                <a:uFillTx/>
                <a:latin typeface="Helvetica"/>
                <a:ea typeface="+mn-ea"/>
                <a:cs typeface="+mn-cs"/>
              </a:rPr>
              <a:t>Veterans</a:t>
            </a:r>
          </a:p>
        </p:txBody>
      </p:sp>
      <p:sp>
        <p:nvSpPr>
          <p:cNvPr id="37" name="Rectangle 36">
            <a:extLst>
              <a:ext uri="{FF2B5EF4-FFF2-40B4-BE49-F238E27FC236}">
                <a16:creationId xmlns:a16="http://schemas.microsoft.com/office/drawing/2014/main" id="{6DD2A7AB-02E5-4077-E9AB-FE5E02695426}"/>
              </a:ext>
            </a:extLst>
          </p:cNvPr>
          <p:cNvSpPr/>
          <p:nvPr/>
        </p:nvSpPr>
        <p:spPr>
          <a:xfrm>
            <a:off x="5341301" y="5671993"/>
            <a:ext cx="5394960" cy="2743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1B43"/>
                </a:solidFill>
                <a:effectLst/>
                <a:uLnTx/>
                <a:uFillTx/>
                <a:latin typeface="Helvetica"/>
                <a:ea typeface="+mn-ea"/>
                <a:cs typeface="+mn-cs"/>
              </a:rPr>
              <a:t>Health Outcomes</a:t>
            </a:r>
          </a:p>
        </p:txBody>
      </p:sp>
      <p:sp>
        <p:nvSpPr>
          <p:cNvPr id="38" name="Rectangle 37">
            <a:extLst>
              <a:ext uri="{FF2B5EF4-FFF2-40B4-BE49-F238E27FC236}">
                <a16:creationId xmlns:a16="http://schemas.microsoft.com/office/drawing/2014/main" id="{ED42FAB2-0238-866F-A39D-F76CE7729913}"/>
              </a:ext>
            </a:extLst>
          </p:cNvPr>
          <p:cNvSpPr/>
          <p:nvPr/>
        </p:nvSpPr>
        <p:spPr>
          <a:xfrm>
            <a:off x="5341301" y="3022689"/>
            <a:ext cx="5394960" cy="274320"/>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1B43"/>
                </a:solidFill>
                <a:effectLst/>
                <a:uLnTx/>
                <a:uFillTx/>
                <a:latin typeface="Helvetica"/>
                <a:ea typeface="+mn-ea"/>
                <a:cs typeface="+mn-cs"/>
              </a:rPr>
              <a:t>Education</a:t>
            </a:r>
          </a:p>
        </p:txBody>
      </p:sp>
      <p:sp>
        <p:nvSpPr>
          <p:cNvPr id="39" name="Rectangle 38">
            <a:extLst>
              <a:ext uri="{FF2B5EF4-FFF2-40B4-BE49-F238E27FC236}">
                <a16:creationId xmlns:a16="http://schemas.microsoft.com/office/drawing/2014/main" id="{37F22967-9932-3B11-5622-B4752C22334E}"/>
              </a:ext>
            </a:extLst>
          </p:cNvPr>
          <p:cNvSpPr/>
          <p:nvPr/>
        </p:nvSpPr>
        <p:spPr>
          <a:xfrm>
            <a:off x="5341301" y="5044116"/>
            <a:ext cx="5394960" cy="2743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1B43"/>
                </a:solidFill>
                <a:effectLst/>
                <a:uLnTx/>
                <a:uFillTx/>
                <a:latin typeface="Helvetica"/>
                <a:ea typeface="+mn-ea"/>
                <a:cs typeface="+mn-cs"/>
              </a:rPr>
              <a:t>Vocational Rehabilitation</a:t>
            </a:r>
          </a:p>
        </p:txBody>
      </p:sp>
      <p:sp>
        <p:nvSpPr>
          <p:cNvPr id="40" name="Rectangle 39">
            <a:extLst>
              <a:ext uri="{FF2B5EF4-FFF2-40B4-BE49-F238E27FC236}">
                <a16:creationId xmlns:a16="http://schemas.microsoft.com/office/drawing/2014/main" id="{E19DF2C0-FAD1-3485-89AC-726C73D720C2}"/>
              </a:ext>
            </a:extLst>
          </p:cNvPr>
          <p:cNvSpPr/>
          <p:nvPr/>
        </p:nvSpPr>
        <p:spPr>
          <a:xfrm>
            <a:off x="5341301" y="3703261"/>
            <a:ext cx="5394960" cy="2743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1B43"/>
                </a:solidFill>
                <a:effectLst/>
                <a:uLnTx/>
                <a:uFillTx/>
                <a:latin typeface="Helvetica"/>
                <a:ea typeface="+mn-ea"/>
                <a:cs typeface="+mn-cs"/>
              </a:rPr>
              <a:t>Voting and Registration</a:t>
            </a:r>
          </a:p>
        </p:txBody>
      </p:sp>
      <p:sp>
        <p:nvSpPr>
          <p:cNvPr id="41" name="Rectangle 40">
            <a:extLst>
              <a:ext uri="{FF2B5EF4-FFF2-40B4-BE49-F238E27FC236}">
                <a16:creationId xmlns:a16="http://schemas.microsoft.com/office/drawing/2014/main" id="{D18F5398-80AF-38BC-9D4B-ABC4C18B6884}"/>
              </a:ext>
            </a:extLst>
          </p:cNvPr>
          <p:cNvSpPr/>
          <p:nvPr/>
        </p:nvSpPr>
        <p:spPr>
          <a:xfrm>
            <a:off x="5341301" y="4362448"/>
            <a:ext cx="5394960" cy="2743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1B43"/>
                </a:solidFill>
                <a:effectLst/>
                <a:uLnTx/>
                <a:uFillTx/>
                <a:latin typeface="Helvetica"/>
                <a:ea typeface="+mn-ea"/>
                <a:cs typeface="+mn-cs"/>
              </a:rPr>
              <a:t>Social Security Disability Programs</a:t>
            </a:r>
          </a:p>
        </p:txBody>
      </p:sp>
      <p:sp>
        <p:nvSpPr>
          <p:cNvPr id="2" name="TextBox 1">
            <a:extLst>
              <a:ext uri="{FF2B5EF4-FFF2-40B4-BE49-F238E27FC236}">
                <a16:creationId xmlns:a16="http://schemas.microsoft.com/office/drawing/2014/main" id="{1FDF7B84-AD22-0399-76E2-B0A4C4A8E4D0}"/>
              </a:ext>
            </a:extLst>
          </p:cNvPr>
          <p:cNvSpPr txBox="1"/>
          <p:nvPr/>
        </p:nvSpPr>
        <p:spPr>
          <a:xfrm>
            <a:off x="2228899" y="6175456"/>
            <a:ext cx="487755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Helvetica"/>
                <a:ea typeface="+mn-ea"/>
                <a:cs typeface="+mn-cs"/>
              </a:rPr>
              <a:t>BRFSS: Behavioral Risk Factor Surveillance System Annual Survey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Helvetica"/>
                <a:ea typeface="+mn-ea"/>
                <a:cs typeface="+mn-cs"/>
              </a:rPr>
              <a:t>CPS: Current Population Survey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Helvetica"/>
                <a:ea typeface="+mn-ea"/>
                <a:cs typeface="+mn-cs"/>
              </a:rPr>
              <a:t>IDEA: Individuals with Disabilities Education Act</a:t>
            </a:r>
          </a:p>
        </p:txBody>
      </p:sp>
      <p:sp>
        <p:nvSpPr>
          <p:cNvPr id="3" name="TextBox 2">
            <a:extLst>
              <a:ext uri="{FF2B5EF4-FFF2-40B4-BE49-F238E27FC236}">
                <a16:creationId xmlns:a16="http://schemas.microsoft.com/office/drawing/2014/main" id="{5B6D5881-58EB-CD4C-11B4-E27AFE185926}"/>
              </a:ext>
            </a:extLst>
          </p:cNvPr>
          <p:cNvSpPr txBox="1"/>
          <p:nvPr/>
        </p:nvSpPr>
        <p:spPr>
          <a:xfrm>
            <a:off x="7106453" y="6175455"/>
            <a:ext cx="352372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Helvetica"/>
                <a:ea typeface="+mn-ea"/>
                <a:cs typeface="+mn-cs"/>
              </a:rPr>
              <a:t>OMB: Office of Management and Budget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Helvetica"/>
                <a:ea typeface="+mn-ea"/>
                <a:cs typeface="+mn-cs"/>
              </a:rPr>
              <a:t>WIOA: Workforce Innovation and Opportunity 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Helvetica"/>
                <a:ea typeface="+mn-ea"/>
                <a:cs typeface="+mn-cs"/>
              </a:rPr>
              <a:t>SSA: Social Security Administration</a:t>
            </a:r>
          </a:p>
        </p:txBody>
      </p:sp>
    </p:spTree>
    <p:extLst>
      <p:ext uri="{BB962C8B-B14F-4D97-AF65-F5344CB8AC3E}">
        <p14:creationId xmlns:p14="http://schemas.microsoft.com/office/powerpoint/2010/main" val="37856190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BE56F-0BEF-073B-BD90-3748BD2795A3}"/>
            </a:ext>
          </a:extLst>
        </p:cNvPr>
        <p:cNvGrpSpPr/>
        <p:nvPr/>
      </p:nvGrpSpPr>
      <p:grpSpPr>
        <a:xfrm>
          <a:off x="0" y="0"/>
          <a:ext cx="0" cy="0"/>
          <a:chOff x="0" y="0"/>
          <a:chExt cx="0" cy="0"/>
        </a:xfrm>
      </p:grpSpPr>
      <p:sp>
        <p:nvSpPr>
          <p:cNvPr id="26" name="Title 1">
            <a:extLst>
              <a:ext uri="{FF2B5EF4-FFF2-40B4-BE49-F238E27FC236}">
                <a16:creationId xmlns:a16="http://schemas.microsoft.com/office/drawing/2014/main" id="{A12BEDB3-78B3-22A1-6C86-B6AAB32D9FC7}"/>
              </a:ext>
            </a:extLst>
          </p:cNvPr>
          <p:cNvSpPr>
            <a:spLocks noGrp="1"/>
          </p:cNvSpPr>
          <p:nvPr>
            <p:ph type="title"/>
          </p:nvPr>
        </p:nvSpPr>
        <p:spPr>
          <a:xfrm>
            <a:off x="685800" y="1517650"/>
            <a:ext cx="8750030" cy="1787525"/>
          </a:xfrm>
        </p:spPr>
        <p:txBody>
          <a:bodyPr/>
          <a:lstStyle/>
          <a:p>
            <a:r>
              <a:rPr lang="en-US" sz="6000"/>
              <a:t>2026 Disability Statistics</a:t>
            </a:r>
          </a:p>
        </p:txBody>
      </p:sp>
    </p:spTree>
    <p:extLst>
      <p:ext uri="{BB962C8B-B14F-4D97-AF65-F5344CB8AC3E}">
        <p14:creationId xmlns:p14="http://schemas.microsoft.com/office/powerpoint/2010/main" val="3607410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C7C465D-539C-4E61-868E-5BC640D1E185}"/>
              </a:ext>
            </a:extLst>
          </p:cNvPr>
          <p:cNvSpPr>
            <a:spLocks noGrp="1"/>
          </p:cNvSpPr>
          <p:nvPr>
            <p:ph type="title"/>
          </p:nvPr>
        </p:nvSpPr>
        <p:spPr>
          <a:xfrm>
            <a:off x="838200" y="365125"/>
            <a:ext cx="10515600" cy="1325563"/>
          </a:xfrm>
        </p:spPr>
        <p:txBody>
          <a:bodyPr/>
          <a:lstStyle/>
          <a:p>
            <a:pPr algn="ctr"/>
            <a:r>
              <a:rPr lang="en-US" sz="4400" b="1" u="sng">
                <a:solidFill>
                  <a:schemeClr val="tx1"/>
                </a:solidFill>
                <a:latin typeface="Calibri" panose="020F0502020204030204" pitchFamily="34" charset="0"/>
              </a:rPr>
              <a:t>Up Front Matters – Contact Info</a:t>
            </a:r>
            <a:endParaRPr lang="en-US"/>
          </a:p>
        </p:txBody>
      </p:sp>
      <p:sp>
        <p:nvSpPr>
          <p:cNvPr id="3" name="Content Placeholder 2">
            <a:extLst>
              <a:ext uri="{FF2B5EF4-FFF2-40B4-BE49-F238E27FC236}">
                <a16:creationId xmlns:a16="http://schemas.microsoft.com/office/drawing/2014/main" id="{55965AF0-4D19-480B-96BC-78B9D429F4A7}"/>
              </a:ext>
            </a:extLst>
          </p:cNvPr>
          <p:cNvSpPr>
            <a:spLocks noGrp="1"/>
          </p:cNvSpPr>
          <p:nvPr>
            <p:ph idx="1"/>
          </p:nvPr>
        </p:nvSpPr>
        <p:spPr/>
        <p:txBody>
          <a:bodyPr/>
          <a:lstStyle/>
          <a:p>
            <a:r>
              <a:rPr lang="en-US" sz="3000"/>
              <a:t>If you have any questions following this recording, please contact us at </a:t>
            </a:r>
            <a:r>
              <a:rPr lang="en-US" sz="3000" u="sng">
                <a:hlinkClick r:id="rId4"/>
              </a:rPr>
              <a:t>disability.statistics@unh.edu</a:t>
            </a:r>
            <a:r>
              <a:rPr lang="en-US" sz="3000"/>
              <a:t>, or toll free at 866-538-9521 for more information. Thanks for joining us. Enjoy today's webinar!</a:t>
            </a:r>
          </a:p>
          <a:p>
            <a:endParaRPr lang="en-US"/>
          </a:p>
        </p:txBody>
      </p:sp>
      <p:pic>
        <p:nvPicPr>
          <p:cNvPr id="6" name="nTIDE-3">
            <a:hlinkClick r:id="" action="ppaction://media"/>
            <a:extLst>
              <a:ext uri="{FF2B5EF4-FFF2-40B4-BE49-F238E27FC236}">
                <a16:creationId xmlns:a16="http://schemas.microsoft.com/office/drawing/2014/main" id="{1EBEF609-0148-4D2B-86AF-CCA882B45E65}"/>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14:extLst>
                    <p:ext uri="{3AFAAA56-56D3-431D-BCD4-E75A35582382}">
                      <p173:tracksInfo xmlns:p173="http://schemas.microsoft.com/office/powerpoint/2017/3/main" displayLoc="slide">
                        <p173:trackLst>
                          <p173:track id="{803FDA9B-112D-4E78-9A17-015C61488197}" label="nTIDE-3 subtitle" lang="" r:embed="rId5"/>
                        </p173:trackLst>
                      </p173:tracksInfo>
                    </p:ext>
                  </p14:extLst>
                </p14:media>
              </p:ext>
            </p:extLst>
          </p:nvPr>
        </p:nvPicPr>
        <p:blipFill>
          <a:blip r:embed="rId6"/>
          <a:stretch>
            <a:fillRect/>
          </a:stretch>
        </p:blipFill>
        <p:spPr>
          <a:xfrm>
            <a:off x="76200" y="685800"/>
            <a:ext cx="485201" cy="485201"/>
          </a:xfrm>
          <a:prstGeom prst="rect">
            <a:avLst/>
          </a:prstGeom>
        </p:spPr>
      </p:pic>
      <p:sp>
        <p:nvSpPr>
          <p:cNvPr id="4" name="Date Placeholder 3">
            <a:extLst>
              <a:ext uri="{FF2B5EF4-FFF2-40B4-BE49-F238E27FC236}">
                <a16:creationId xmlns:a16="http://schemas.microsoft.com/office/drawing/2014/main" id="{AAB9E55A-7AC7-4290-88F6-719F922A66E8}"/>
              </a:ext>
              <a:ext uri="{C183D7F6-B498-43B3-948B-1728B52AA6E4}">
                <adec:decorative xmlns:adec="http://schemas.microsoft.com/office/drawing/2017/decorative" val="1"/>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DBC62395-EDC5-484E-9B9E-D01AEBA3EFFE}"/>
              </a:ext>
              <a:ext uri="{C183D7F6-B498-43B3-948B-1728B52AA6E4}">
                <adec:decorative xmlns:adec="http://schemas.microsoft.com/office/drawing/2017/decorative" val="1"/>
              </a:ext>
            </a:extLst>
          </p:cNvPr>
          <p:cNvSpPr>
            <a:spLocks noGrp="1"/>
          </p:cNvSpPr>
          <p:nvPr>
            <p:ph type="sldNum" sz="quarter" idx="12"/>
          </p:nvPr>
        </p:nvSpPr>
        <p:spPr/>
        <p:txBody>
          <a:bodyPr/>
          <a:lstStyle/>
          <a:p>
            <a:fld id="{9C637C1D-740A-4EE7-9AC7-DE15DA94B719}" type="slidenum">
              <a:rPr lang="en-US" smtClean="0"/>
              <a:t>4</a:t>
            </a:fld>
            <a:endParaRPr lang="en-US"/>
          </a:p>
        </p:txBody>
      </p:sp>
    </p:spTree>
    <p:extLst>
      <p:ext uri="{BB962C8B-B14F-4D97-AF65-F5344CB8AC3E}">
        <p14:creationId xmlns:p14="http://schemas.microsoft.com/office/powerpoint/2010/main" val="1567393462"/>
      </p:ext>
    </p:extLst>
  </p:cSld>
  <p:clrMapOvr>
    <a:masterClrMapping/>
  </p:clrMapOvr>
  <mc:AlternateContent xmlns:mc="http://schemas.openxmlformats.org/markup-compatibility/2006">
    <mc:Choice xmlns:p14="http://schemas.microsoft.com/office/powerpoint/2010/main" Requires="p14">
      <p:transition spd="slow" p14:dur="2000" advClick="0" advTm="180"/>
    </mc:Choice>
    <mc:Fallback>
      <p:transition spd="slow" advClick="0" advTm="1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13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6"/>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3749D-47A8-C146-CE00-2A69BCC27D0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426F2C0-EC83-6883-F751-66E59E92E1D9}"/>
              </a:ext>
            </a:extLst>
          </p:cNvPr>
          <p:cNvSpPr>
            <a:spLocks noGrp="1"/>
          </p:cNvSpPr>
          <p:nvPr>
            <p:ph type="title"/>
          </p:nvPr>
        </p:nvSpPr>
        <p:spPr>
          <a:xfrm>
            <a:off x="838200" y="571505"/>
            <a:ext cx="10537420" cy="870271"/>
          </a:xfrm>
        </p:spPr>
        <p:txBody>
          <a:bodyPr/>
          <a:lstStyle/>
          <a:p>
            <a:r>
              <a:rPr lang="en-US"/>
              <a:t>Our statistics</a:t>
            </a:r>
          </a:p>
        </p:txBody>
      </p:sp>
      <p:sp>
        <p:nvSpPr>
          <p:cNvPr id="5" name="Content Placeholder 2">
            <a:extLst>
              <a:ext uri="{FF2B5EF4-FFF2-40B4-BE49-F238E27FC236}">
                <a16:creationId xmlns:a16="http://schemas.microsoft.com/office/drawing/2014/main" id="{910B3BE1-B721-E8AE-C149-3D9AE3DE0C61}"/>
              </a:ext>
            </a:extLst>
          </p:cNvPr>
          <p:cNvSpPr txBox="1">
            <a:spLocks/>
          </p:cNvSpPr>
          <p:nvPr/>
        </p:nvSpPr>
        <p:spPr>
          <a:xfrm>
            <a:off x="860020" y="1828800"/>
            <a:ext cx="10515600" cy="3657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i="0" kern="1200">
                <a:solidFill>
                  <a:schemeClr val="tx1"/>
                </a:solidFill>
                <a:latin typeface="Helvetica"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i="0" kern="1200">
                <a:solidFill>
                  <a:schemeClr val="tx1"/>
                </a:solidFill>
                <a:latin typeface="Helvetica"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Helvetica"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Helvetica" pitchFamily="2" charset="0"/>
                <a:ea typeface="+mn-ea"/>
                <a:cs typeface="+mn-cs"/>
              </a:defRPr>
            </a:lvl4pPr>
            <a:lvl5pPr marL="1828800" indent="0" algn="l" defTabSz="914400" rtl="0" eaLnBrk="1" latinLnBrk="0" hangingPunct="1">
              <a:lnSpc>
                <a:spcPct val="90000"/>
              </a:lnSpc>
              <a:spcBef>
                <a:spcPts val="500"/>
              </a:spcBef>
              <a:buFontTx/>
              <a:buNone/>
              <a:defRPr sz="2000" b="0" i="0" kern="1200">
                <a:solidFill>
                  <a:schemeClr val="tx1"/>
                </a:solidFill>
                <a:latin typeface="Helvetica"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a:ln>
                  <a:noFill/>
                </a:ln>
                <a:solidFill>
                  <a:srgbClr val="001B43"/>
                </a:solidFill>
                <a:effectLst/>
                <a:uLnTx/>
                <a:uFillTx/>
                <a:latin typeface="Helvetica" pitchFamily="2" charset="0"/>
                <a:ea typeface="+mn-ea"/>
                <a:cs typeface="+mn-cs"/>
              </a:rPr>
              <a:t>Population size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a:ln>
                  <a:noFill/>
                </a:ln>
                <a:solidFill>
                  <a:srgbClr val="001B43"/>
                </a:solidFill>
                <a:effectLst/>
                <a:uLnTx/>
                <a:uFillTx/>
                <a:latin typeface="Helvetica" pitchFamily="2" charset="0"/>
                <a:ea typeface="+mn-ea"/>
                <a:cs typeface="+mn-cs"/>
              </a:rPr>
              <a:t>Percentages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a:ln>
                  <a:noFill/>
                </a:ln>
                <a:solidFill>
                  <a:srgbClr val="001B43"/>
                </a:solidFill>
                <a:effectLst/>
                <a:uLnTx/>
                <a:uFillTx/>
                <a:latin typeface="Helvetica" pitchFamily="2" charset="0"/>
                <a:ea typeface="+mn-ea"/>
                <a:cs typeface="+mn-cs"/>
              </a:rPr>
              <a:t>Relative Ratio (RR)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a:ln>
                  <a:noFill/>
                </a:ln>
                <a:solidFill>
                  <a:srgbClr val="001B43"/>
                </a:solidFill>
                <a:effectLst/>
                <a:uLnTx/>
                <a:uFillTx/>
                <a:latin typeface="Helvetica" pitchFamily="2" charset="0"/>
                <a:ea typeface="+mn-ea"/>
                <a:cs typeface="+mn-cs"/>
              </a:rPr>
              <a:t>Margin of Error (ME – within 95% confidence interval)</a:t>
            </a:r>
          </a:p>
        </p:txBody>
      </p:sp>
    </p:spTree>
    <p:extLst>
      <p:ext uri="{BB962C8B-B14F-4D97-AF65-F5344CB8AC3E}">
        <p14:creationId xmlns:p14="http://schemas.microsoft.com/office/powerpoint/2010/main" val="19274189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87AEB-8687-B7B8-9242-84F692DEC69C}"/>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EEC206A5-7850-1D4D-630B-2BEEF1F3FDD1}"/>
              </a:ext>
            </a:extLst>
          </p:cNvPr>
          <p:cNvSpPr>
            <a:spLocks noGrp="1"/>
          </p:cNvSpPr>
          <p:nvPr>
            <p:ph type="title"/>
          </p:nvPr>
        </p:nvSpPr>
        <p:spPr>
          <a:xfrm>
            <a:off x="320040" y="954741"/>
            <a:ext cx="3193728" cy="2474259"/>
          </a:xfrm>
        </p:spPr>
        <p:txBody>
          <a:bodyPr/>
          <a:lstStyle/>
          <a:p>
            <a:r>
              <a:rPr lang="en-US"/>
              <a:t>Population and Prevalence</a:t>
            </a:r>
          </a:p>
        </p:txBody>
      </p:sp>
      <p:graphicFrame>
        <p:nvGraphicFramePr>
          <p:cNvPr id="7" name="Table 6">
            <a:extLst>
              <a:ext uri="{FF2B5EF4-FFF2-40B4-BE49-F238E27FC236}">
                <a16:creationId xmlns:a16="http://schemas.microsoft.com/office/drawing/2014/main" id="{82E23BF5-ED62-C63E-786A-67BAE35F1251}"/>
              </a:ext>
            </a:extLst>
          </p:cNvPr>
          <p:cNvGraphicFramePr>
            <a:graphicFrameLocks noGrp="1"/>
          </p:cNvGraphicFramePr>
          <p:nvPr/>
        </p:nvGraphicFramePr>
        <p:xfrm>
          <a:off x="3731555" y="469931"/>
          <a:ext cx="8013951" cy="5654139"/>
        </p:xfrm>
        <a:graphic>
          <a:graphicData uri="http://schemas.openxmlformats.org/drawingml/2006/table">
            <a:tbl>
              <a:tblPr firstRow="1" bandRow="1">
                <a:tableStyleId>{3B4B98B0-60AC-42C2-AFA5-B58CD77FA1E5}</a:tableStyleId>
              </a:tblPr>
              <a:tblGrid>
                <a:gridCol w="2990258">
                  <a:extLst>
                    <a:ext uri="{9D8B030D-6E8A-4147-A177-3AD203B41FA5}">
                      <a16:colId xmlns:a16="http://schemas.microsoft.com/office/drawing/2014/main" val="2081110845"/>
                    </a:ext>
                  </a:extLst>
                </a:gridCol>
                <a:gridCol w="2700714">
                  <a:extLst>
                    <a:ext uri="{9D8B030D-6E8A-4147-A177-3AD203B41FA5}">
                      <a16:colId xmlns:a16="http://schemas.microsoft.com/office/drawing/2014/main" val="3224956996"/>
                    </a:ext>
                  </a:extLst>
                </a:gridCol>
                <a:gridCol w="2322979">
                  <a:extLst>
                    <a:ext uri="{9D8B030D-6E8A-4147-A177-3AD203B41FA5}">
                      <a16:colId xmlns:a16="http://schemas.microsoft.com/office/drawing/2014/main" val="4045534101"/>
                    </a:ext>
                  </a:extLst>
                </a:gridCol>
              </a:tblGrid>
              <a:tr h="900271">
                <a:tc>
                  <a:txBody>
                    <a:bodyPr/>
                    <a:lstStyle/>
                    <a:p>
                      <a:r>
                        <a:rPr lang="en-US"/>
                        <a:t>U.S. (2024)</a:t>
                      </a:r>
                    </a:p>
                  </a:txBody>
                  <a:tcPr/>
                </a:tc>
                <a:tc>
                  <a:txBody>
                    <a:bodyPr/>
                    <a:lstStyle/>
                    <a:p>
                      <a:r>
                        <a:rPr lang="en-US"/>
                        <a:t>Disability </a:t>
                      </a:r>
                    </a:p>
                    <a:p>
                      <a:r>
                        <a:rPr lang="en-US"/>
                        <a:t># (ME#)</a:t>
                      </a:r>
                    </a:p>
                    <a:p>
                      <a:r>
                        <a:rPr lang="en-US"/>
                        <a:t>% (ME%)</a:t>
                      </a:r>
                    </a:p>
                  </a:txBody>
                  <a:tcPr/>
                </a:tc>
                <a:tc>
                  <a:txBody>
                    <a:bodyPr/>
                    <a:lstStyle/>
                    <a:p>
                      <a:r>
                        <a:rPr lang="en-US"/>
                        <a:t>Without Disability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 (ME#)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 (ME%)</a:t>
                      </a:r>
                    </a:p>
                  </a:txBody>
                  <a:tcPr/>
                </a:tc>
                <a:extLst>
                  <a:ext uri="{0D108BD9-81ED-4DB2-BD59-A6C34878D82A}">
                    <a16:rowId xmlns:a16="http://schemas.microsoft.com/office/drawing/2014/main" val="2089027462"/>
                  </a:ext>
                </a:extLst>
              </a:tr>
              <a:tr h="899259">
                <a:tc>
                  <a:txBody>
                    <a:bodyPr/>
                    <a:lstStyle/>
                    <a:p>
                      <a:r>
                        <a:rPr lang="en-US"/>
                        <a:t>CLC (includes age 65+)</a:t>
                      </a:r>
                    </a:p>
                  </a:txBody>
                  <a:tcPr/>
                </a:tc>
                <a:tc>
                  <a:txBody>
                    <a:bodyPr/>
                    <a:lstStyle/>
                    <a:p>
                      <a:r>
                        <a:rPr lang="en-US"/>
                        <a:t>45,770,000 (180,000)</a:t>
                      </a:r>
                    </a:p>
                    <a:p>
                      <a:r>
                        <a:rPr lang="en-US"/>
                        <a:t>13.7% (0.1%) of CLC</a:t>
                      </a:r>
                    </a:p>
                  </a:txBody>
                  <a:tcPr/>
                </a:tc>
                <a:tc>
                  <a:txBody>
                    <a:bodyPr/>
                    <a:lstStyle/>
                    <a:p>
                      <a:r>
                        <a:rPr lang="en-US"/>
                        <a:t>289,499,000 (86.3)</a:t>
                      </a:r>
                    </a:p>
                    <a:p>
                      <a:r>
                        <a:rPr lang="en-US"/>
                        <a:t>86.3% (0.1%) of CLC</a:t>
                      </a:r>
                    </a:p>
                  </a:txBody>
                  <a:tcPr/>
                </a:tc>
                <a:extLst>
                  <a:ext uri="{0D108BD9-81ED-4DB2-BD59-A6C34878D82A}">
                    <a16:rowId xmlns:a16="http://schemas.microsoft.com/office/drawing/2014/main" val="1702037382"/>
                  </a:ext>
                </a:extLst>
              </a:tr>
              <a:tr h="630191">
                <a:tc>
                  <a:txBody>
                    <a:bodyPr/>
                    <a:lstStyle/>
                    <a:p>
                      <a:r>
                        <a:rPr lang="en-US"/>
                        <a:t>CLC with Hearing</a:t>
                      </a:r>
                    </a:p>
                    <a:p>
                      <a:r>
                        <a:rPr lang="en-US"/>
                        <a:t>Disabilities</a:t>
                      </a:r>
                    </a:p>
                  </a:txBody>
                  <a:tcPr/>
                </a:tc>
                <a:tc>
                  <a:txBody>
                    <a:bodyPr/>
                    <a:lstStyle/>
                    <a:p>
                      <a:r>
                        <a:rPr lang="en-US"/>
                        <a:t>12,319,000 (71,000)</a:t>
                      </a:r>
                    </a:p>
                    <a:p>
                      <a:r>
                        <a:rPr lang="en-US"/>
                        <a:t>3.7% (0.1%) of CLC</a:t>
                      </a:r>
                    </a:p>
                  </a:txBody>
                  <a:tcPr/>
                </a:tc>
                <a:tc>
                  <a:txBody>
                    <a:bodyPr/>
                    <a:lstStyle/>
                    <a:p>
                      <a:r>
                        <a:rPr lang="en-US"/>
                        <a:t>-</a:t>
                      </a:r>
                    </a:p>
                  </a:txBody>
                  <a:tcPr/>
                </a:tc>
                <a:extLst>
                  <a:ext uri="{0D108BD9-81ED-4DB2-BD59-A6C34878D82A}">
                    <a16:rowId xmlns:a16="http://schemas.microsoft.com/office/drawing/2014/main" val="213853594"/>
                  </a:ext>
                </a:extLst>
              </a:tr>
              <a:tr h="630191">
                <a:tc>
                  <a:txBody>
                    <a:bodyPr/>
                    <a:lstStyle/>
                    <a:p>
                      <a:r>
                        <a:rPr lang="en-US"/>
                        <a:t>CLC with Vision Disabilities</a:t>
                      </a:r>
                    </a:p>
                  </a:txBody>
                  <a:tcPr/>
                </a:tc>
                <a:tc>
                  <a:txBody>
                    <a:bodyPr/>
                    <a:lstStyle/>
                    <a:p>
                      <a:r>
                        <a:rPr lang="en-US"/>
                        <a:t>8,537,000 (84,000)</a:t>
                      </a:r>
                    </a:p>
                    <a:p>
                      <a:r>
                        <a:rPr lang="en-US"/>
                        <a:t>2.5% (0.1%) of CLC</a:t>
                      </a:r>
                    </a:p>
                  </a:txBody>
                  <a:tcPr/>
                </a:tc>
                <a:tc>
                  <a:txBody>
                    <a:bodyPr/>
                    <a:lstStyle/>
                    <a:p>
                      <a:r>
                        <a:rPr lang="en-US"/>
                        <a:t>-</a:t>
                      </a:r>
                    </a:p>
                  </a:txBody>
                  <a:tcPr/>
                </a:tc>
                <a:extLst>
                  <a:ext uri="{0D108BD9-81ED-4DB2-BD59-A6C34878D82A}">
                    <a16:rowId xmlns:a16="http://schemas.microsoft.com/office/drawing/2014/main" val="235778714"/>
                  </a:ext>
                </a:extLst>
              </a:tr>
              <a:tr h="630191">
                <a:tc>
                  <a:txBody>
                    <a:bodyPr/>
                    <a:lstStyle/>
                    <a:p>
                      <a:r>
                        <a:rPr lang="en-US"/>
                        <a:t>CLC with Cognitive Disabilities</a:t>
                      </a:r>
                    </a:p>
                  </a:txBody>
                  <a:tcPr/>
                </a:tc>
                <a:tc>
                  <a:txBody>
                    <a:bodyPr/>
                    <a:lstStyle/>
                    <a:p>
                      <a:r>
                        <a:rPr lang="en-US"/>
                        <a:t>18,485,000 (132,000)</a:t>
                      </a:r>
                    </a:p>
                    <a:p>
                      <a:r>
                        <a:rPr lang="en-US"/>
                        <a:t>5.5% (0.1%) of CLC</a:t>
                      </a:r>
                    </a:p>
                  </a:txBody>
                  <a:tcPr/>
                </a:tc>
                <a:tc>
                  <a:txBody>
                    <a:bodyPr/>
                    <a:lstStyle/>
                    <a:p>
                      <a:r>
                        <a:rPr lang="en-US"/>
                        <a:t>-</a:t>
                      </a:r>
                    </a:p>
                  </a:txBody>
                  <a:tcPr/>
                </a:tc>
                <a:extLst>
                  <a:ext uri="{0D108BD9-81ED-4DB2-BD59-A6C34878D82A}">
                    <a16:rowId xmlns:a16="http://schemas.microsoft.com/office/drawing/2014/main" val="1874376052"/>
                  </a:ext>
                </a:extLst>
              </a:tr>
              <a:tr h="630191">
                <a:tc>
                  <a:txBody>
                    <a:bodyPr/>
                    <a:lstStyle/>
                    <a:p>
                      <a:r>
                        <a:rPr lang="en-US"/>
                        <a:t>CLC with Ambulatory Disabilities</a:t>
                      </a:r>
                    </a:p>
                  </a:txBody>
                  <a:tcPr/>
                </a:tc>
                <a:tc>
                  <a:txBody>
                    <a:bodyPr/>
                    <a:lstStyle/>
                    <a:p>
                      <a:r>
                        <a:rPr lang="en-US"/>
                        <a:t>20,957,000 (100,000)</a:t>
                      </a:r>
                    </a:p>
                    <a:p>
                      <a:r>
                        <a:rPr lang="en-US"/>
                        <a:t>6.3% (0.1%) of CLC</a:t>
                      </a:r>
                    </a:p>
                  </a:txBody>
                  <a:tcPr/>
                </a:tc>
                <a:tc>
                  <a:txBody>
                    <a:bodyPr/>
                    <a:lstStyle/>
                    <a:p>
                      <a:r>
                        <a:rPr lang="en-US"/>
                        <a:t>-</a:t>
                      </a:r>
                    </a:p>
                  </a:txBody>
                  <a:tcPr/>
                </a:tc>
                <a:extLst>
                  <a:ext uri="{0D108BD9-81ED-4DB2-BD59-A6C34878D82A}">
                    <a16:rowId xmlns:a16="http://schemas.microsoft.com/office/drawing/2014/main" val="1103289496"/>
                  </a:ext>
                </a:extLst>
              </a:tr>
              <a:tr h="630191">
                <a:tc>
                  <a:txBody>
                    <a:bodyPr/>
                    <a:lstStyle/>
                    <a:p>
                      <a:r>
                        <a:rPr lang="en-US"/>
                        <a:t>CLC with Self-Care Disabilities</a:t>
                      </a:r>
                    </a:p>
                  </a:txBody>
                  <a:tcPr/>
                </a:tc>
                <a:tc>
                  <a:txBody>
                    <a:bodyPr/>
                    <a:lstStyle/>
                    <a:p>
                      <a:r>
                        <a:rPr lang="en-US"/>
                        <a:t>8,201,000 (75,000)</a:t>
                      </a:r>
                    </a:p>
                    <a:p>
                      <a:r>
                        <a:rPr lang="en-US"/>
                        <a:t>2.4% (0.1%) of CLC</a:t>
                      </a:r>
                    </a:p>
                  </a:txBody>
                  <a:tcPr/>
                </a:tc>
                <a:tc>
                  <a:txBody>
                    <a:bodyPr/>
                    <a:lstStyle/>
                    <a:p>
                      <a:endParaRPr lang="en-US"/>
                    </a:p>
                  </a:txBody>
                  <a:tcPr/>
                </a:tc>
                <a:extLst>
                  <a:ext uri="{0D108BD9-81ED-4DB2-BD59-A6C34878D82A}">
                    <a16:rowId xmlns:a16="http://schemas.microsoft.com/office/drawing/2014/main" val="898311843"/>
                  </a:ext>
                </a:extLst>
              </a:tr>
              <a:tr h="630191">
                <a:tc>
                  <a:txBody>
                    <a:bodyPr/>
                    <a:lstStyle/>
                    <a:p>
                      <a:r>
                        <a:rPr lang="en-US"/>
                        <a:t>CLC with Independent Living Disabilities</a:t>
                      </a:r>
                    </a:p>
                  </a:txBody>
                  <a:tcPr/>
                </a:tc>
                <a:tc>
                  <a:txBody>
                    <a:bodyPr/>
                    <a:lstStyle/>
                    <a:p>
                      <a:r>
                        <a:rPr lang="en-US"/>
                        <a:t>16,243,000 (97,000)</a:t>
                      </a:r>
                    </a:p>
                    <a:p>
                      <a:r>
                        <a:rPr lang="en-US"/>
                        <a:t>4.8% (0.1%)</a:t>
                      </a:r>
                    </a:p>
                  </a:txBody>
                  <a:tcPr/>
                </a:tc>
                <a:tc>
                  <a:txBody>
                    <a:bodyPr/>
                    <a:lstStyle/>
                    <a:p>
                      <a:endParaRPr lang="en-US"/>
                    </a:p>
                  </a:txBody>
                  <a:tcPr/>
                </a:tc>
                <a:extLst>
                  <a:ext uri="{0D108BD9-81ED-4DB2-BD59-A6C34878D82A}">
                    <a16:rowId xmlns:a16="http://schemas.microsoft.com/office/drawing/2014/main" val="608060977"/>
                  </a:ext>
                </a:extLst>
              </a:tr>
            </a:tbl>
          </a:graphicData>
        </a:graphic>
      </p:graphicFrame>
      <p:sp>
        <p:nvSpPr>
          <p:cNvPr id="8" name="TextBox 7">
            <a:extLst>
              <a:ext uri="{FF2B5EF4-FFF2-40B4-BE49-F238E27FC236}">
                <a16:creationId xmlns:a16="http://schemas.microsoft.com/office/drawing/2014/main" id="{9FB30477-446F-D3FF-DC80-579AB561D2BC}"/>
              </a:ext>
            </a:extLst>
          </p:cNvPr>
          <p:cNvSpPr txBox="1"/>
          <p:nvPr/>
        </p:nvSpPr>
        <p:spPr>
          <a:xfrm>
            <a:off x="320040" y="3946553"/>
            <a:ext cx="293586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1B43"/>
                </a:solidFill>
                <a:effectLst/>
                <a:uLnTx/>
                <a:uFillTx/>
                <a:latin typeface="Helvetica"/>
                <a:ea typeface="+mn-ea"/>
                <a:cs typeface="+mn-cs"/>
              </a:rPr>
              <a:t>CLC: Civilians Living in the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1B43"/>
              </a:solidFill>
              <a:effectLst/>
              <a:uLnTx/>
              <a:uFillTx/>
              <a:latin typeface="Helvetic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1B43"/>
                </a:solidFill>
                <a:effectLst/>
                <a:uLnTx/>
                <a:uFillTx/>
                <a:latin typeface="Helvetica"/>
                <a:ea typeface="+mn-ea"/>
                <a:cs typeface="+mn-cs"/>
              </a:rPr>
              <a:t>Section 1</a:t>
            </a:r>
          </a:p>
        </p:txBody>
      </p:sp>
      <p:sp>
        <p:nvSpPr>
          <p:cNvPr id="9" name="Text Placeholder 24">
            <a:extLst>
              <a:ext uri="{FF2B5EF4-FFF2-40B4-BE49-F238E27FC236}">
                <a16:creationId xmlns:a16="http://schemas.microsoft.com/office/drawing/2014/main" id="{C45F1F60-52CC-6DD2-3D13-2D2B464C12A8}"/>
              </a:ext>
            </a:extLst>
          </p:cNvPr>
          <p:cNvSpPr txBox="1">
            <a:spLocks/>
          </p:cNvSpPr>
          <p:nvPr/>
        </p:nvSpPr>
        <p:spPr>
          <a:xfrm>
            <a:off x="320040" y="805759"/>
            <a:ext cx="4348380" cy="320908"/>
          </a:xfrm>
          <a:prstGeom prst="rect">
            <a:avLst/>
          </a:prstGeom>
        </p:spPr>
        <p:txBody>
          <a:bodyPr vert="horz" lIns="91440" tIns="45720" rIns="91440" bIns="45720" rtlCol="0" anchor="b" anchorCtr="0">
            <a:noAutofit/>
          </a:bodyPr>
          <a:lstStyle>
            <a:lvl1pPr marL="342900" indent="-342900" algn="l" defTabSz="914400" rtl="0" eaLnBrk="1" latinLnBrk="0" hangingPunct="1">
              <a:lnSpc>
                <a:spcPct val="90000"/>
              </a:lnSpc>
              <a:spcBef>
                <a:spcPts val="1000"/>
              </a:spcBef>
              <a:buFontTx/>
              <a:buNone/>
              <a:defRPr sz="1600" b="1" i="0" u="sng" kern="1200" cap="all" baseline="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pitchFamily="2"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Tx/>
              <a:buNone/>
              <a:tabLst/>
              <a:defRPr/>
            </a:pPr>
            <a:r>
              <a:rPr kumimoji="0" lang="en-US" sz="1600" b="1" i="0" u="sng" strike="noStrike" kern="1200" cap="all" spc="0" normalizeH="0" baseline="0" noProof="0">
                <a:ln>
                  <a:noFill/>
                </a:ln>
                <a:solidFill>
                  <a:srgbClr val="001B43"/>
                </a:solidFill>
                <a:effectLst/>
                <a:uLnTx/>
                <a:uFillTx/>
                <a:latin typeface="Helvetica" pitchFamily="2" charset="0"/>
                <a:ea typeface="+mn-ea"/>
                <a:cs typeface="+mn-cs"/>
              </a:rPr>
              <a:t>2026 Disability Statistics</a:t>
            </a:r>
          </a:p>
        </p:txBody>
      </p:sp>
    </p:spTree>
    <p:extLst>
      <p:ext uri="{BB962C8B-B14F-4D97-AF65-F5344CB8AC3E}">
        <p14:creationId xmlns:p14="http://schemas.microsoft.com/office/powerpoint/2010/main" val="32291077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7D66F-AA60-91C9-C71C-057CE9EFB66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A98A46F-7783-D3C9-03D0-895F01827CC9}"/>
              </a:ext>
            </a:extLst>
          </p:cNvPr>
          <p:cNvSpPr>
            <a:spLocks noGrp="1"/>
          </p:cNvSpPr>
          <p:nvPr>
            <p:ph type="title"/>
          </p:nvPr>
        </p:nvSpPr>
        <p:spPr>
          <a:xfrm>
            <a:off x="319033" y="954741"/>
            <a:ext cx="3400716" cy="2474259"/>
          </a:xfrm>
        </p:spPr>
        <p:txBody>
          <a:bodyPr/>
          <a:lstStyle/>
          <a:p>
            <a:r>
              <a:rPr lang="en-US"/>
              <a:t>Employment</a:t>
            </a:r>
          </a:p>
        </p:txBody>
      </p:sp>
      <mc:AlternateContent xmlns:mc="http://schemas.openxmlformats.org/markup-compatibility/2006">
        <mc:Choice xmlns:a14="http://schemas.microsoft.com/office/drawing/2010/main" Requires="a14">
          <p:graphicFrame>
            <p:nvGraphicFramePr>
              <p:cNvPr id="5" name="Table 4">
                <a:extLst>
                  <a:ext uri="{FF2B5EF4-FFF2-40B4-BE49-F238E27FC236}">
                    <a16:creationId xmlns:a16="http://schemas.microsoft.com/office/drawing/2014/main" id="{1A3F327F-6282-6E53-F4D9-2E4757C68766}"/>
                  </a:ext>
                </a:extLst>
              </p:cNvPr>
              <p:cNvGraphicFramePr>
                <a:graphicFrameLocks noGrp="1"/>
              </p:cNvGraphicFramePr>
              <p:nvPr/>
            </p:nvGraphicFramePr>
            <p:xfrm>
              <a:off x="3730750" y="466341"/>
              <a:ext cx="7907749" cy="3005423"/>
            </p:xfrm>
            <a:graphic>
              <a:graphicData uri="http://schemas.openxmlformats.org/drawingml/2006/table">
                <a:tbl>
                  <a:tblPr firstRow="1" bandRow="1">
                    <a:tableStyleId>{3B4B98B0-60AC-42C2-AFA5-B58CD77FA1E5}</a:tableStyleId>
                  </a:tblPr>
                  <a:tblGrid>
                    <a:gridCol w="2991063">
                      <a:extLst>
                        <a:ext uri="{9D8B030D-6E8A-4147-A177-3AD203B41FA5}">
                          <a16:colId xmlns:a16="http://schemas.microsoft.com/office/drawing/2014/main" val="2081110845"/>
                        </a:ext>
                      </a:extLst>
                    </a:gridCol>
                    <a:gridCol w="2268550">
                      <a:extLst>
                        <a:ext uri="{9D8B030D-6E8A-4147-A177-3AD203B41FA5}">
                          <a16:colId xmlns:a16="http://schemas.microsoft.com/office/drawing/2014/main" val="3224956996"/>
                        </a:ext>
                      </a:extLst>
                    </a:gridCol>
                    <a:gridCol w="2648136">
                      <a:extLst>
                        <a:ext uri="{9D8B030D-6E8A-4147-A177-3AD203B41FA5}">
                          <a16:colId xmlns:a16="http://schemas.microsoft.com/office/drawing/2014/main" val="4045534101"/>
                        </a:ext>
                      </a:extLst>
                    </a:gridCol>
                  </a:tblGrid>
                  <a:tr h="969491">
                    <a:tc>
                      <a:txBody>
                        <a:bodyPr/>
                        <a:lstStyle/>
                        <a:p>
                          <a:r>
                            <a:rPr lang="en-US"/>
                            <a:t>U.S. (2024)</a:t>
                          </a:r>
                        </a:p>
                      </a:txBody>
                      <a:tcPr/>
                    </a:tc>
                    <a:tc>
                      <a:txBody>
                        <a:bodyPr/>
                        <a:lstStyle/>
                        <a:p>
                          <a:r>
                            <a:rPr lang="en-US"/>
                            <a:t>Disability </a:t>
                          </a:r>
                        </a:p>
                        <a:p>
                          <a:r>
                            <a:rPr lang="en-US"/>
                            <a:t>% (ME%)</a:t>
                          </a:r>
                        </a:p>
                      </a:txBody>
                      <a:tcPr/>
                    </a:tc>
                    <a:tc>
                      <a:txBody>
                        <a:bodyPr/>
                        <a:lstStyle/>
                        <a:p>
                          <a:r>
                            <a:rPr lang="en-US"/>
                            <a:t>Relative Ratio</a:t>
                          </a:r>
                        </a:p>
                        <a:p>
                          <a:pPr/>
                          <a14:m>
                            <m:oMathPara xmlns:m="http://schemas.openxmlformats.org/officeDocument/2006/math">
                              <m:oMathParaPr>
                                <m:jc m:val="centerGroup"/>
                              </m:oMathParaPr>
                              <m:oMath xmlns:m="http://schemas.openxmlformats.org/officeDocument/2006/math">
                                <m:f>
                                  <m:fPr>
                                    <m:ctrlPr>
                                      <a:rPr lang="en-US" sz="1800" b="0" i="1" kern="1200" smtClean="0">
                                        <a:solidFill>
                                          <a:schemeClr val="tx1"/>
                                        </a:solidFill>
                                        <a:effectLst/>
                                        <a:latin typeface="Cambria Math" panose="02040503050406030204" pitchFamily="18" charset="0"/>
                                        <a:ea typeface="+mn-ea"/>
                                        <a:cs typeface="+mn-cs"/>
                                      </a:rPr>
                                    </m:ctrlPr>
                                  </m:fPr>
                                  <m:num>
                                    <m:sSub>
                                      <m:sSubPr>
                                        <m:ctrlPr>
                                          <a:rPr lang="en-US" sz="1800" b="0" i="1" kern="1200">
                                            <a:solidFill>
                                              <a:schemeClr val="tx1"/>
                                            </a:solidFill>
                                            <a:effectLst/>
                                            <a:latin typeface="Cambria Math" panose="02040503050406030204" pitchFamily="18" charset="0"/>
                                            <a:ea typeface="+mn-ea"/>
                                            <a:cs typeface="+mn-cs"/>
                                          </a:rPr>
                                        </m:ctrlPr>
                                      </m:sSubPr>
                                      <m:e>
                                        <m:r>
                                          <a:rPr lang="en-US" sz="1800" b="0" i="1" kern="1200">
                                            <a:solidFill>
                                              <a:schemeClr val="tx1"/>
                                            </a:solidFill>
                                            <a:effectLst/>
                                            <a:latin typeface="Cambria Math" panose="02040503050406030204" pitchFamily="18" charset="0"/>
                                            <a:ea typeface="+mn-ea"/>
                                            <a:cs typeface="+mn-cs"/>
                                          </a:rPr>
                                          <m:t>𝑝</m:t>
                                        </m:r>
                                      </m:e>
                                      <m:sub>
                                        <m:r>
                                          <a:rPr lang="en-US" sz="1800" b="0" i="1" kern="1200">
                                            <a:solidFill>
                                              <a:schemeClr val="tx1"/>
                                            </a:solidFill>
                                            <a:effectLst/>
                                            <a:latin typeface="Cambria Math" panose="02040503050406030204" pitchFamily="18" charset="0"/>
                                            <a:ea typeface="+mn-ea"/>
                                            <a:cs typeface="+mn-cs"/>
                                          </a:rPr>
                                          <m:t>𝑑𝑖𝑠</m:t>
                                        </m:r>
                                      </m:sub>
                                    </m:sSub>
                                  </m:num>
                                  <m:den>
                                    <m:sSub>
                                      <m:sSubPr>
                                        <m:ctrlPr>
                                          <a:rPr lang="en-US" sz="1800" b="0" i="1" kern="1200">
                                            <a:solidFill>
                                              <a:schemeClr val="tx1"/>
                                            </a:solidFill>
                                            <a:effectLst/>
                                            <a:latin typeface="Cambria Math" panose="02040503050406030204" pitchFamily="18" charset="0"/>
                                            <a:ea typeface="+mn-ea"/>
                                            <a:cs typeface="+mn-cs"/>
                                          </a:rPr>
                                        </m:ctrlPr>
                                      </m:sSubPr>
                                      <m:e>
                                        <m:r>
                                          <a:rPr lang="en-US" sz="1800" b="0" i="1" kern="1200">
                                            <a:solidFill>
                                              <a:schemeClr val="tx1"/>
                                            </a:solidFill>
                                            <a:effectLst/>
                                            <a:latin typeface="Cambria Math" panose="02040503050406030204" pitchFamily="18" charset="0"/>
                                            <a:ea typeface="+mn-ea"/>
                                            <a:cs typeface="+mn-cs"/>
                                          </a:rPr>
                                          <m:t>𝑝</m:t>
                                        </m:r>
                                      </m:e>
                                      <m:sub>
                                        <m:r>
                                          <a:rPr lang="en-US" sz="1800" b="0" i="1" kern="1200">
                                            <a:solidFill>
                                              <a:schemeClr val="tx1"/>
                                            </a:solidFill>
                                            <a:effectLst/>
                                            <a:latin typeface="Cambria Math" panose="02040503050406030204" pitchFamily="18" charset="0"/>
                                            <a:ea typeface="+mn-ea"/>
                                            <a:cs typeface="+mn-cs"/>
                                          </a:rPr>
                                          <m:t>𝑤𝑜𝑑𝑖𝑠</m:t>
                                        </m:r>
                                      </m:sub>
                                    </m:sSub>
                                  </m:den>
                                </m:f>
                              </m:oMath>
                            </m:oMathPara>
                          </a14:m>
                          <a:endParaRPr lang="en-US" sz="1800" b="0" kern="1200">
                            <a:solidFill>
                              <a:schemeClr val="tx1"/>
                            </a:solidFill>
                            <a:effectLst/>
                            <a:latin typeface="+mn-lt"/>
                            <a:ea typeface="+mn-ea"/>
                            <a:cs typeface="+mn-cs"/>
                          </a:endParaRPr>
                        </a:p>
                      </a:txBody>
                      <a:tcPr/>
                    </a:tc>
                    <a:extLst>
                      <a:ext uri="{0D108BD9-81ED-4DB2-BD59-A6C34878D82A}">
                        <a16:rowId xmlns:a16="http://schemas.microsoft.com/office/drawing/2014/main" val="2089027462"/>
                      </a:ext>
                    </a:extLst>
                  </a:tr>
                  <a:tr h="678644">
                    <a:tc>
                      <a:txBody>
                        <a:bodyPr/>
                        <a:lstStyle/>
                        <a:p>
                          <a:r>
                            <a:rPr lang="en-US"/>
                            <a:t>Employment to Population Ratio CLC (age 18-64)</a:t>
                          </a:r>
                        </a:p>
                      </a:txBody>
                      <a:tcPr/>
                    </a:tc>
                    <a:tc>
                      <a:txBody>
                        <a:bodyPr/>
                        <a:lstStyle/>
                        <a:p>
                          <a:r>
                            <a:rPr lang="en-US"/>
                            <a:t>10,485,000 (91,000)</a:t>
                          </a:r>
                        </a:p>
                        <a:p>
                          <a:r>
                            <a:rPr lang="en-US"/>
                            <a:t>46.5% (0.3%)</a:t>
                          </a:r>
                        </a:p>
                      </a:txBody>
                      <a:tcPr/>
                    </a:tc>
                    <a:tc>
                      <a:txBody>
                        <a:bodyPr/>
                        <a:lstStyle/>
                        <a:p>
                          <a:r>
                            <a:rPr lang="en-US"/>
                            <a:t>-</a:t>
                          </a:r>
                        </a:p>
                        <a:p>
                          <a:r>
                            <a:rPr lang="en-US"/>
                            <a:t>0.584</a:t>
                          </a:r>
                        </a:p>
                      </a:txBody>
                      <a:tcPr/>
                    </a:tc>
                    <a:extLst>
                      <a:ext uri="{0D108BD9-81ED-4DB2-BD59-A6C34878D82A}">
                        <a16:rowId xmlns:a16="http://schemas.microsoft.com/office/drawing/2014/main" val="1702037382"/>
                      </a:ext>
                    </a:extLst>
                  </a:tr>
                  <a:tr h="678644">
                    <a:tc>
                      <a:txBody>
                        <a:bodyPr/>
                        <a:lstStyle/>
                        <a:p>
                          <a:r>
                            <a:rPr lang="en-US"/>
                            <a:t>Labor Force Participation CLC (age 18-64)</a:t>
                          </a:r>
                        </a:p>
                      </a:txBody>
                      <a:tcPr/>
                    </a:tc>
                    <a:tc>
                      <a:txBody>
                        <a:bodyPr/>
                        <a:lstStyle/>
                        <a:p>
                          <a:r>
                            <a:rPr lang="en-US"/>
                            <a:t>11,642,000 (91,000)</a:t>
                          </a:r>
                        </a:p>
                        <a:p>
                          <a:r>
                            <a:rPr lang="en-US"/>
                            <a:t>51.6% (0.3%)</a:t>
                          </a:r>
                        </a:p>
                      </a:txBody>
                      <a:tcPr/>
                    </a:tc>
                    <a:tc>
                      <a:txBody>
                        <a:bodyPr/>
                        <a:lstStyle/>
                        <a:p>
                          <a:r>
                            <a:rPr lang="en-US"/>
                            <a:t>-</a:t>
                          </a:r>
                        </a:p>
                        <a:p>
                          <a:r>
                            <a:rPr lang="en-US"/>
                            <a:t>0.621</a:t>
                          </a:r>
                        </a:p>
                      </a:txBody>
                      <a:tcPr/>
                    </a:tc>
                    <a:extLst>
                      <a:ext uri="{0D108BD9-81ED-4DB2-BD59-A6C34878D82A}">
                        <a16:rowId xmlns:a16="http://schemas.microsoft.com/office/drawing/2014/main" val="213853594"/>
                      </a:ext>
                    </a:extLst>
                  </a:tr>
                  <a:tr h="678644">
                    <a:tc>
                      <a:txBody>
                        <a:bodyPr/>
                        <a:lstStyle/>
                        <a:p>
                          <a:r>
                            <a:rPr lang="en-US"/>
                            <a:t>Unemployment Rate</a:t>
                          </a:r>
                        </a:p>
                        <a:p>
                          <a:r>
                            <a:rPr lang="en-US"/>
                            <a:t>CLC (age 18-64)</a:t>
                          </a:r>
                        </a:p>
                      </a:txBody>
                      <a:tcPr/>
                    </a:tc>
                    <a:tc>
                      <a:txBody>
                        <a:bodyPr/>
                        <a:lstStyle/>
                        <a:p>
                          <a:r>
                            <a:rPr lang="en-US"/>
                            <a:t>1,157,000 (25,000)</a:t>
                          </a:r>
                        </a:p>
                        <a:p>
                          <a:r>
                            <a:rPr lang="en-US"/>
                            <a:t>9.9% (0.3%)</a:t>
                          </a:r>
                        </a:p>
                      </a:txBody>
                      <a:tcPr/>
                    </a:tc>
                    <a:tc>
                      <a:txBody>
                        <a:bodyPr/>
                        <a:lstStyle/>
                        <a:p>
                          <a:r>
                            <a:rPr lang="en-US"/>
                            <a:t>-</a:t>
                          </a:r>
                        </a:p>
                        <a:p>
                          <a:r>
                            <a:rPr lang="en-US"/>
                            <a:t>2.393</a:t>
                          </a:r>
                        </a:p>
                      </a:txBody>
                      <a:tcPr/>
                    </a:tc>
                    <a:extLst>
                      <a:ext uri="{0D108BD9-81ED-4DB2-BD59-A6C34878D82A}">
                        <a16:rowId xmlns:a16="http://schemas.microsoft.com/office/drawing/2014/main" val="235778714"/>
                      </a:ext>
                    </a:extLst>
                  </a:tr>
                </a:tbl>
              </a:graphicData>
            </a:graphic>
          </p:graphicFrame>
        </mc:Choice>
        <mc:Fallback>
          <p:graphicFrame>
            <p:nvGraphicFramePr>
              <p:cNvPr id="5" name="Table 4">
                <a:extLst>
                  <a:ext uri="{FF2B5EF4-FFF2-40B4-BE49-F238E27FC236}">
                    <a16:creationId xmlns:a16="http://schemas.microsoft.com/office/drawing/2014/main" id="{1A3F327F-6282-6E53-F4D9-2E4757C68766}"/>
                  </a:ext>
                </a:extLst>
              </p:cNvPr>
              <p:cNvGraphicFramePr>
                <a:graphicFrameLocks noGrp="1"/>
              </p:cNvGraphicFramePr>
              <p:nvPr/>
            </p:nvGraphicFramePr>
            <p:xfrm>
              <a:off x="3730750" y="466341"/>
              <a:ext cx="7907749" cy="3005423"/>
            </p:xfrm>
            <a:graphic>
              <a:graphicData uri="http://schemas.openxmlformats.org/drawingml/2006/table">
                <a:tbl>
                  <a:tblPr firstRow="1" bandRow="1">
                    <a:tableStyleId>{3B4B98B0-60AC-42C2-AFA5-B58CD77FA1E5}</a:tableStyleId>
                  </a:tblPr>
                  <a:tblGrid>
                    <a:gridCol w="2991063">
                      <a:extLst>
                        <a:ext uri="{9D8B030D-6E8A-4147-A177-3AD203B41FA5}">
                          <a16:colId xmlns:a16="http://schemas.microsoft.com/office/drawing/2014/main" val="2081110845"/>
                        </a:ext>
                      </a:extLst>
                    </a:gridCol>
                    <a:gridCol w="2268550">
                      <a:extLst>
                        <a:ext uri="{9D8B030D-6E8A-4147-A177-3AD203B41FA5}">
                          <a16:colId xmlns:a16="http://schemas.microsoft.com/office/drawing/2014/main" val="3224956996"/>
                        </a:ext>
                      </a:extLst>
                    </a:gridCol>
                    <a:gridCol w="2648136">
                      <a:extLst>
                        <a:ext uri="{9D8B030D-6E8A-4147-A177-3AD203B41FA5}">
                          <a16:colId xmlns:a16="http://schemas.microsoft.com/office/drawing/2014/main" val="4045534101"/>
                        </a:ext>
                      </a:extLst>
                    </a:gridCol>
                  </a:tblGrid>
                  <a:tr h="969491">
                    <a:tc>
                      <a:txBody>
                        <a:bodyPr/>
                        <a:lstStyle/>
                        <a:p>
                          <a:r>
                            <a:rPr lang="en-US"/>
                            <a:t>U.S. (2024)</a:t>
                          </a:r>
                        </a:p>
                      </a:txBody>
                      <a:tcPr/>
                    </a:tc>
                    <a:tc>
                      <a:txBody>
                        <a:bodyPr/>
                        <a:lstStyle/>
                        <a:p>
                          <a:r>
                            <a:rPr lang="en-US"/>
                            <a:t>Disability </a:t>
                          </a:r>
                        </a:p>
                        <a:p>
                          <a:r>
                            <a:rPr lang="en-US"/>
                            <a:t>% (ME%)</a:t>
                          </a:r>
                        </a:p>
                      </a:txBody>
                      <a:tcPr/>
                    </a:tc>
                    <a:tc>
                      <a:txBody>
                        <a:bodyPr/>
                        <a:lstStyle/>
                        <a:p>
                          <a:endParaRPr lang="en-US"/>
                        </a:p>
                      </a:txBody>
                      <a:tcPr>
                        <a:blipFill>
                          <a:blip r:embed="rId2"/>
                          <a:stretch>
                            <a:fillRect l="-198391" t="-2516" r="-230" b="-216981"/>
                          </a:stretch>
                        </a:blipFill>
                      </a:tcPr>
                    </a:tc>
                    <a:extLst>
                      <a:ext uri="{0D108BD9-81ED-4DB2-BD59-A6C34878D82A}">
                        <a16:rowId xmlns:a16="http://schemas.microsoft.com/office/drawing/2014/main" val="2089027462"/>
                      </a:ext>
                    </a:extLst>
                  </a:tr>
                  <a:tr h="678644">
                    <a:tc>
                      <a:txBody>
                        <a:bodyPr/>
                        <a:lstStyle/>
                        <a:p>
                          <a:r>
                            <a:rPr lang="en-US"/>
                            <a:t>Employment to Population Ratio CLC (age 18-64)</a:t>
                          </a:r>
                        </a:p>
                      </a:txBody>
                      <a:tcPr/>
                    </a:tc>
                    <a:tc>
                      <a:txBody>
                        <a:bodyPr/>
                        <a:lstStyle/>
                        <a:p>
                          <a:r>
                            <a:rPr lang="en-US"/>
                            <a:t>10,485,000 (91,000)</a:t>
                          </a:r>
                        </a:p>
                        <a:p>
                          <a:r>
                            <a:rPr lang="en-US"/>
                            <a:t>46.5% (0.3%)</a:t>
                          </a:r>
                        </a:p>
                      </a:txBody>
                      <a:tcPr/>
                    </a:tc>
                    <a:tc>
                      <a:txBody>
                        <a:bodyPr/>
                        <a:lstStyle/>
                        <a:p>
                          <a:r>
                            <a:rPr lang="en-US"/>
                            <a:t>-</a:t>
                          </a:r>
                        </a:p>
                        <a:p>
                          <a:r>
                            <a:rPr lang="en-US"/>
                            <a:t>0.584</a:t>
                          </a:r>
                        </a:p>
                      </a:txBody>
                      <a:tcPr/>
                    </a:tc>
                    <a:extLst>
                      <a:ext uri="{0D108BD9-81ED-4DB2-BD59-A6C34878D82A}">
                        <a16:rowId xmlns:a16="http://schemas.microsoft.com/office/drawing/2014/main" val="1702037382"/>
                      </a:ext>
                    </a:extLst>
                  </a:tr>
                  <a:tr h="678644">
                    <a:tc>
                      <a:txBody>
                        <a:bodyPr/>
                        <a:lstStyle/>
                        <a:p>
                          <a:r>
                            <a:rPr lang="en-US"/>
                            <a:t>Labor Force Participation CLC (age 18-64)</a:t>
                          </a:r>
                        </a:p>
                      </a:txBody>
                      <a:tcPr/>
                    </a:tc>
                    <a:tc>
                      <a:txBody>
                        <a:bodyPr/>
                        <a:lstStyle/>
                        <a:p>
                          <a:r>
                            <a:rPr lang="en-US"/>
                            <a:t>11,642,000 (91,000)</a:t>
                          </a:r>
                        </a:p>
                        <a:p>
                          <a:r>
                            <a:rPr lang="en-US"/>
                            <a:t>51.6% (0.3%)</a:t>
                          </a:r>
                        </a:p>
                      </a:txBody>
                      <a:tcPr/>
                    </a:tc>
                    <a:tc>
                      <a:txBody>
                        <a:bodyPr/>
                        <a:lstStyle/>
                        <a:p>
                          <a:r>
                            <a:rPr lang="en-US"/>
                            <a:t>-</a:t>
                          </a:r>
                        </a:p>
                        <a:p>
                          <a:r>
                            <a:rPr lang="en-US"/>
                            <a:t>0.621</a:t>
                          </a:r>
                        </a:p>
                      </a:txBody>
                      <a:tcPr/>
                    </a:tc>
                    <a:extLst>
                      <a:ext uri="{0D108BD9-81ED-4DB2-BD59-A6C34878D82A}">
                        <a16:rowId xmlns:a16="http://schemas.microsoft.com/office/drawing/2014/main" val="213853594"/>
                      </a:ext>
                    </a:extLst>
                  </a:tr>
                  <a:tr h="678644">
                    <a:tc>
                      <a:txBody>
                        <a:bodyPr/>
                        <a:lstStyle/>
                        <a:p>
                          <a:r>
                            <a:rPr lang="en-US"/>
                            <a:t>Unemployment Rate</a:t>
                          </a:r>
                        </a:p>
                        <a:p>
                          <a:r>
                            <a:rPr lang="en-US"/>
                            <a:t>CLC (age 18-64)</a:t>
                          </a:r>
                        </a:p>
                      </a:txBody>
                      <a:tcPr/>
                    </a:tc>
                    <a:tc>
                      <a:txBody>
                        <a:bodyPr/>
                        <a:lstStyle/>
                        <a:p>
                          <a:r>
                            <a:rPr lang="en-US"/>
                            <a:t>1,157,000 (25,000)</a:t>
                          </a:r>
                        </a:p>
                        <a:p>
                          <a:r>
                            <a:rPr lang="en-US"/>
                            <a:t>9.9% (0.3%)</a:t>
                          </a:r>
                        </a:p>
                      </a:txBody>
                      <a:tcPr/>
                    </a:tc>
                    <a:tc>
                      <a:txBody>
                        <a:bodyPr/>
                        <a:lstStyle/>
                        <a:p>
                          <a:r>
                            <a:rPr lang="en-US"/>
                            <a:t>-</a:t>
                          </a:r>
                        </a:p>
                        <a:p>
                          <a:r>
                            <a:rPr lang="en-US"/>
                            <a:t>2.393</a:t>
                          </a:r>
                        </a:p>
                      </a:txBody>
                      <a:tcPr/>
                    </a:tc>
                    <a:extLst>
                      <a:ext uri="{0D108BD9-81ED-4DB2-BD59-A6C34878D82A}">
                        <a16:rowId xmlns:a16="http://schemas.microsoft.com/office/drawing/2014/main" val="235778714"/>
                      </a:ext>
                    </a:extLst>
                  </a:tr>
                </a:tbl>
              </a:graphicData>
            </a:graphic>
          </p:graphicFrame>
        </mc:Fallback>
      </mc:AlternateContent>
      <p:sp>
        <p:nvSpPr>
          <p:cNvPr id="9" name="Content Placeholder 2">
            <a:extLst>
              <a:ext uri="{FF2B5EF4-FFF2-40B4-BE49-F238E27FC236}">
                <a16:creationId xmlns:a16="http://schemas.microsoft.com/office/drawing/2014/main" id="{314C581D-8BDF-EC66-7D34-FA2A6908D7FB}"/>
              </a:ext>
            </a:extLst>
          </p:cNvPr>
          <p:cNvSpPr txBox="1">
            <a:spLocks/>
          </p:cNvSpPr>
          <p:nvPr/>
        </p:nvSpPr>
        <p:spPr>
          <a:xfrm>
            <a:off x="3730750" y="3540867"/>
            <a:ext cx="7907748" cy="2616741"/>
          </a:xfrm>
          <a:prstGeom prst="rect">
            <a:avLst/>
          </a:prstGeom>
        </p:spPr>
        <p:txBody>
          <a:bodyPr>
            <a:normAutofit fontScale="85000" lnSpcReduction="20000"/>
          </a:bodyPr>
          <a:lstStyle>
            <a:lvl1pPr marL="0" indent="0" algn="l" defTabSz="914400" rtl="0" eaLnBrk="1" latinLnBrk="0" hangingPunct="1">
              <a:lnSpc>
                <a:spcPct val="100000"/>
              </a:lnSpc>
              <a:spcBef>
                <a:spcPts val="400"/>
              </a:spcBef>
              <a:buFont typeface="Arial" panose="020B0604020202020204" pitchFamily="34" charset="0"/>
              <a:buNone/>
              <a:defRPr sz="3600" kern="1200">
                <a:solidFill>
                  <a:schemeClr val="tx1"/>
                </a:solidFill>
                <a:latin typeface="Source Sans Pro" panose="020B0503030403020204" pitchFamily="34" charset="77"/>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3200"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800"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800"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US" sz="3600" b="1" i="0" u="none" strike="noStrike" kern="1200" cap="none" spc="0" normalizeH="0" baseline="0" noProof="0">
                <a:ln>
                  <a:noFill/>
                </a:ln>
                <a:solidFill>
                  <a:srgbClr val="001B43"/>
                </a:solidFill>
                <a:effectLst/>
                <a:uLnTx/>
                <a:uFillTx/>
                <a:latin typeface="Source Sans Pro" panose="020B0503030403020204" pitchFamily="34" charset="77"/>
                <a:ea typeface="+mn-ea"/>
                <a:cs typeface="+mn-cs"/>
              </a:rPr>
              <a:t>Unemployment Rate 2023: 9.3% (0.2%)</a:t>
            </a:r>
          </a:p>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US" sz="3600" b="1" i="0" u="none" strike="noStrike" kern="1200" cap="none" spc="0" normalizeH="0" baseline="0" noProof="0">
                <a:ln>
                  <a:noFill/>
                </a:ln>
                <a:solidFill>
                  <a:srgbClr val="001B43"/>
                </a:solidFill>
                <a:effectLst/>
                <a:uLnTx/>
                <a:uFillTx/>
                <a:latin typeface="Source Sans Pro" panose="020B0503030403020204" pitchFamily="34" charset="77"/>
                <a:ea typeface="+mn-ea"/>
                <a:cs typeface="+mn-cs"/>
              </a:rPr>
              <a:t>Unemployment Rate 2024: 9.9% (0.3%)</a:t>
            </a:r>
          </a:p>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US" sz="3600" b="1" i="0" u="none" strike="noStrike" kern="1200" cap="none" spc="0" normalizeH="0" baseline="0" noProof="0">
                <a:ln>
                  <a:noFill/>
                </a:ln>
                <a:solidFill>
                  <a:srgbClr val="001B43"/>
                </a:solidFill>
                <a:effectLst/>
                <a:uLnTx/>
                <a:uFillTx/>
                <a:latin typeface="Source Sans Pro" panose="020B0503030403020204" pitchFamily="34" charset="77"/>
                <a:ea typeface="+mn-ea"/>
                <a:cs typeface="+mn-cs"/>
              </a:rPr>
              <a:t>A relative increase YoY in unemployment  of 6.8% (95% CI: 3.8%-9.9%)</a:t>
            </a:r>
          </a:p>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US" sz="3600" b="1" i="0" u="none" strike="noStrike" kern="1200" cap="none" spc="0" normalizeH="0" baseline="0" noProof="0">
                <a:ln>
                  <a:noFill/>
                </a:ln>
                <a:solidFill>
                  <a:srgbClr val="001B43"/>
                </a:solidFill>
                <a:effectLst/>
                <a:uLnTx/>
                <a:uFillTx/>
                <a:latin typeface="Source Sans Pro" panose="020B0503030403020204" pitchFamily="34" charset="77"/>
                <a:ea typeface="+mn-ea"/>
                <a:cs typeface="+mn-cs"/>
              </a:rPr>
              <a:t>DC had the highest unemployment rate for people with disabilities 19.5% (10.9%).</a:t>
            </a:r>
          </a:p>
        </p:txBody>
      </p:sp>
      <p:sp>
        <p:nvSpPr>
          <p:cNvPr id="10" name="TextBox 9">
            <a:extLst>
              <a:ext uri="{FF2B5EF4-FFF2-40B4-BE49-F238E27FC236}">
                <a16:creationId xmlns:a16="http://schemas.microsoft.com/office/drawing/2014/main" id="{E4610A16-1842-B264-9A8D-77E17E14E373}"/>
              </a:ext>
            </a:extLst>
          </p:cNvPr>
          <p:cNvSpPr txBox="1"/>
          <p:nvPr/>
        </p:nvSpPr>
        <p:spPr>
          <a:xfrm>
            <a:off x="319033" y="3946553"/>
            <a:ext cx="293586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1B43"/>
                </a:solidFill>
                <a:effectLst/>
                <a:uLnTx/>
                <a:uFillTx/>
                <a:latin typeface="Helvetica"/>
                <a:ea typeface="+mn-ea"/>
                <a:cs typeface="+mn-cs"/>
              </a:rPr>
              <a:t>CLC: Civilians Living in the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1B43"/>
              </a:solidFill>
              <a:effectLst/>
              <a:uLnTx/>
              <a:uFillTx/>
              <a:latin typeface="Helvetic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1B43"/>
                </a:solidFill>
                <a:effectLst/>
                <a:uLnTx/>
                <a:uFillTx/>
                <a:latin typeface="Helvetica"/>
                <a:ea typeface="+mn-ea"/>
                <a:cs typeface="+mn-cs"/>
              </a:rPr>
              <a:t>Section 3</a:t>
            </a:r>
          </a:p>
        </p:txBody>
      </p:sp>
      <p:sp>
        <p:nvSpPr>
          <p:cNvPr id="6" name="Text Placeholder 24">
            <a:extLst>
              <a:ext uri="{FF2B5EF4-FFF2-40B4-BE49-F238E27FC236}">
                <a16:creationId xmlns:a16="http://schemas.microsoft.com/office/drawing/2014/main" id="{90A4FF2E-F012-1BD3-2467-16B45A2E9804}"/>
              </a:ext>
            </a:extLst>
          </p:cNvPr>
          <p:cNvSpPr txBox="1">
            <a:spLocks/>
          </p:cNvSpPr>
          <p:nvPr/>
        </p:nvSpPr>
        <p:spPr>
          <a:xfrm>
            <a:off x="319033" y="805759"/>
            <a:ext cx="4348380" cy="320908"/>
          </a:xfrm>
          <a:prstGeom prst="rect">
            <a:avLst/>
          </a:prstGeom>
        </p:spPr>
        <p:txBody>
          <a:bodyPr vert="horz" lIns="91440" tIns="45720" rIns="91440" bIns="45720" rtlCol="0" anchor="b" anchorCtr="0">
            <a:noAutofit/>
          </a:bodyPr>
          <a:lstStyle>
            <a:lvl1pPr marL="342900" indent="-342900" algn="l" defTabSz="914400" rtl="0" eaLnBrk="1" latinLnBrk="0" hangingPunct="1">
              <a:lnSpc>
                <a:spcPct val="90000"/>
              </a:lnSpc>
              <a:spcBef>
                <a:spcPts val="1000"/>
              </a:spcBef>
              <a:buFontTx/>
              <a:buNone/>
              <a:defRPr sz="1600" b="1" i="0" u="sng" kern="1200" cap="all" baseline="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pitchFamily="2"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Tx/>
              <a:buNone/>
              <a:tabLst/>
              <a:defRPr/>
            </a:pPr>
            <a:r>
              <a:rPr kumimoji="0" lang="en-US" sz="1600" b="1" i="0" u="sng" strike="noStrike" kern="1200" cap="all" spc="0" normalizeH="0" baseline="0" noProof="0">
                <a:ln>
                  <a:noFill/>
                </a:ln>
                <a:solidFill>
                  <a:srgbClr val="001B43"/>
                </a:solidFill>
                <a:effectLst/>
                <a:uLnTx/>
                <a:uFillTx/>
                <a:latin typeface="Helvetica" pitchFamily="2" charset="0"/>
                <a:ea typeface="+mn-ea"/>
                <a:cs typeface="+mn-cs"/>
              </a:rPr>
              <a:t>2026 Disability Statistics</a:t>
            </a:r>
          </a:p>
        </p:txBody>
      </p:sp>
    </p:spTree>
    <p:extLst>
      <p:ext uri="{BB962C8B-B14F-4D97-AF65-F5344CB8AC3E}">
        <p14:creationId xmlns:p14="http://schemas.microsoft.com/office/powerpoint/2010/main" val="10183038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1D7DC-850C-01CC-68B2-A8CB25403275}"/>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31913DF-81BC-FC34-5C9D-15C34D542548}"/>
              </a:ext>
            </a:extLst>
          </p:cNvPr>
          <p:cNvSpPr>
            <a:spLocks noGrp="1"/>
          </p:cNvSpPr>
          <p:nvPr>
            <p:ph type="title"/>
          </p:nvPr>
        </p:nvSpPr>
        <p:spPr>
          <a:xfrm>
            <a:off x="319033" y="954741"/>
            <a:ext cx="3400716" cy="2474259"/>
          </a:xfrm>
        </p:spPr>
        <p:txBody>
          <a:bodyPr/>
          <a:lstStyle/>
          <a:p>
            <a:r>
              <a:rPr lang="en-US"/>
              <a:t>Earnings</a:t>
            </a:r>
          </a:p>
        </p:txBody>
      </p:sp>
      <p:sp>
        <p:nvSpPr>
          <p:cNvPr id="10" name="TextBox 9">
            <a:extLst>
              <a:ext uri="{FF2B5EF4-FFF2-40B4-BE49-F238E27FC236}">
                <a16:creationId xmlns:a16="http://schemas.microsoft.com/office/drawing/2014/main" id="{1FB6D5A2-E260-8E37-73D2-F8F9A0175BD1}"/>
              </a:ext>
            </a:extLst>
          </p:cNvPr>
          <p:cNvSpPr txBox="1"/>
          <p:nvPr/>
        </p:nvSpPr>
        <p:spPr>
          <a:xfrm>
            <a:off x="319032" y="3946553"/>
            <a:ext cx="4348380"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1B43"/>
                </a:solidFill>
                <a:effectLst/>
                <a:uLnTx/>
                <a:uFillTx/>
                <a:latin typeface="Source Sans Pro" panose="020B0503030403020204" pitchFamily="34" charset="77"/>
                <a:ea typeface="+mn-ea"/>
                <a:cs typeface="+mn-cs"/>
              </a:rPr>
              <a:t>Kernel Density Plot of Annual Earnings Full-Time, Full-Year Civilian Workers Ages 18-64 in the United States with and without Disability (in 2024 Inflation-Adjusted Dollars): 2024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1B43"/>
              </a:solidFill>
              <a:effectLst/>
              <a:uLnTx/>
              <a:uFillTx/>
              <a:latin typeface="Source Sans Pro" panose="020B0503030403020204" pitchFamily="34" charset="77"/>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1B43"/>
                </a:solidFill>
                <a:effectLst/>
                <a:uLnTx/>
                <a:uFillTx/>
                <a:latin typeface="Source Sans Pro" panose="020B0503030403020204" pitchFamily="34" charset="77"/>
                <a:ea typeface="+mn-ea"/>
                <a:cs typeface="+mn-cs"/>
              </a:rPr>
              <a:t>Section 5</a:t>
            </a:r>
          </a:p>
        </p:txBody>
      </p:sp>
      <p:sp>
        <p:nvSpPr>
          <p:cNvPr id="6" name="Text Placeholder 24">
            <a:extLst>
              <a:ext uri="{FF2B5EF4-FFF2-40B4-BE49-F238E27FC236}">
                <a16:creationId xmlns:a16="http://schemas.microsoft.com/office/drawing/2014/main" id="{2FAD5F43-8C6C-3073-4A18-D134E5A06A10}"/>
              </a:ext>
            </a:extLst>
          </p:cNvPr>
          <p:cNvSpPr txBox="1">
            <a:spLocks/>
          </p:cNvSpPr>
          <p:nvPr/>
        </p:nvSpPr>
        <p:spPr>
          <a:xfrm>
            <a:off x="319033" y="805759"/>
            <a:ext cx="4348380" cy="320908"/>
          </a:xfrm>
          <a:prstGeom prst="rect">
            <a:avLst/>
          </a:prstGeom>
        </p:spPr>
        <p:txBody>
          <a:bodyPr vert="horz" lIns="91440" tIns="45720" rIns="91440" bIns="45720" rtlCol="0" anchor="b" anchorCtr="0">
            <a:noAutofit/>
          </a:bodyPr>
          <a:lstStyle>
            <a:lvl1pPr marL="342900" indent="-342900" algn="l" defTabSz="914400" rtl="0" eaLnBrk="1" latinLnBrk="0" hangingPunct="1">
              <a:lnSpc>
                <a:spcPct val="90000"/>
              </a:lnSpc>
              <a:spcBef>
                <a:spcPts val="1000"/>
              </a:spcBef>
              <a:buFontTx/>
              <a:buNone/>
              <a:defRPr sz="1600" b="1" i="0" u="sng" kern="1200" cap="all" baseline="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pitchFamily="2"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Tx/>
              <a:buNone/>
              <a:tabLst/>
              <a:defRPr/>
            </a:pPr>
            <a:r>
              <a:rPr kumimoji="0" lang="en-US" sz="1600" b="1" i="0" u="sng" strike="noStrike" kern="1200" cap="all" spc="0" normalizeH="0" baseline="0" noProof="0">
                <a:ln>
                  <a:noFill/>
                </a:ln>
                <a:solidFill>
                  <a:srgbClr val="001B43"/>
                </a:solidFill>
                <a:effectLst/>
                <a:uLnTx/>
                <a:uFillTx/>
                <a:latin typeface="Helvetica" pitchFamily="2" charset="0"/>
                <a:ea typeface="+mn-ea"/>
                <a:cs typeface="+mn-cs"/>
              </a:rPr>
              <a:t>2026 Disability Statistics</a:t>
            </a:r>
          </a:p>
        </p:txBody>
      </p:sp>
      <p:pic>
        <p:nvPicPr>
          <p:cNvPr id="2" name="Picture 1" descr="A kernel density plot showing as titled.  There are two normal distributions showing, one for people with disabilities, and one for those without.  The earnings distribution for people with disabilities is lower across all income levels.">
            <a:extLst>
              <a:ext uri="{FF2B5EF4-FFF2-40B4-BE49-F238E27FC236}">
                <a16:creationId xmlns:a16="http://schemas.microsoft.com/office/drawing/2014/main" id="{41FF170D-7D7E-3D6F-65E1-690B32AB9DB2}"/>
              </a:ext>
            </a:extLst>
          </p:cNvPr>
          <p:cNvPicPr>
            <a:picLocks noChangeAspect="1"/>
          </p:cNvPicPr>
          <p:nvPr/>
        </p:nvPicPr>
        <p:blipFill>
          <a:blip r:embed="rId3"/>
          <a:stretch>
            <a:fillRect/>
          </a:stretch>
        </p:blipFill>
        <p:spPr>
          <a:xfrm>
            <a:off x="4667413" y="520996"/>
            <a:ext cx="6707112" cy="5635256"/>
          </a:xfrm>
          <a:prstGeom prst="rect">
            <a:avLst/>
          </a:prstGeom>
          <a:ln>
            <a:solidFill>
              <a:srgbClr val="000000"/>
            </a:solidFill>
          </a:ln>
        </p:spPr>
      </p:pic>
    </p:spTree>
    <p:extLst>
      <p:ext uri="{BB962C8B-B14F-4D97-AF65-F5344CB8AC3E}">
        <p14:creationId xmlns:p14="http://schemas.microsoft.com/office/powerpoint/2010/main" val="30262369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EDEDA-11BD-D3E2-18D6-261ABDAA116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F974F31-7B58-76D1-EFBB-4FD9CB66E986}"/>
              </a:ext>
            </a:extLst>
          </p:cNvPr>
          <p:cNvSpPr>
            <a:spLocks noGrp="1"/>
          </p:cNvSpPr>
          <p:nvPr>
            <p:ph type="title"/>
          </p:nvPr>
        </p:nvSpPr>
        <p:spPr>
          <a:xfrm>
            <a:off x="319033" y="954741"/>
            <a:ext cx="3400716" cy="2474259"/>
          </a:xfrm>
        </p:spPr>
        <p:txBody>
          <a:bodyPr/>
          <a:lstStyle/>
          <a:p>
            <a:r>
              <a:rPr lang="en-US"/>
              <a:t>Earnings</a:t>
            </a:r>
          </a:p>
        </p:txBody>
      </p:sp>
      <p:graphicFrame>
        <p:nvGraphicFramePr>
          <p:cNvPr id="5" name="Table 4">
            <a:extLst>
              <a:ext uri="{FF2B5EF4-FFF2-40B4-BE49-F238E27FC236}">
                <a16:creationId xmlns:a16="http://schemas.microsoft.com/office/drawing/2014/main" id="{1CC1AEE2-EA11-078A-E18B-D3FEAFF27D48}"/>
              </a:ext>
            </a:extLst>
          </p:cNvPr>
          <p:cNvGraphicFramePr>
            <a:graphicFrameLocks noGrp="1"/>
          </p:cNvGraphicFramePr>
          <p:nvPr/>
        </p:nvGraphicFramePr>
        <p:xfrm>
          <a:off x="3730750" y="466341"/>
          <a:ext cx="7907749" cy="5041355"/>
        </p:xfrm>
        <a:graphic>
          <a:graphicData uri="http://schemas.openxmlformats.org/drawingml/2006/table">
            <a:tbl>
              <a:tblPr firstRow="1" bandRow="1">
                <a:tableStyleId>{3B4B98B0-60AC-42C2-AFA5-B58CD77FA1E5}</a:tableStyleId>
              </a:tblPr>
              <a:tblGrid>
                <a:gridCol w="3316821">
                  <a:extLst>
                    <a:ext uri="{9D8B030D-6E8A-4147-A177-3AD203B41FA5}">
                      <a16:colId xmlns:a16="http://schemas.microsoft.com/office/drawing/2014/main" val="2081110845"/>
                    </a:ext>
                  </a:extLst>
                </a:gridCol>
                <a:gridCol w="1942792">
                  <a:extLst>
                    <a:ext uri="{9D8B030D-6E8A-4147-A177-3AD203B41FA5}">
                      <a16:colId xmlns:a16="http://schemas.microsoft.com/office/drawing/2014/main" val="3224956996"/>
                    </a:ext>
                  </a:extLst>
                </a:gridCol>
                <a:gridCol w="2648136">
                  <a:extLst>
                    <a:ext uri="{9D8B030D-6E8A-4147-A177-3AD203B41FA5}">
                      <a16:colId xmlns:a16="http://schemas.microsoft.com/office/drawing/2014/main" val="4045534101"/>
                    </a:ext>
                  </a:extLst>
                </a:gridCol>
              </a:tblGrid>
              <a:tr h="969491">
                <a:tc>
                  <a:txBody>
                    <a:bodyPr/>
                    <a:lstStyle/>
                    <a:p>
                      <a:r>
                        <a:rPr lang="en-US"/>
                        <a:t>U.S. (2024)</a:t>
                      </a:r>
                    </a:p>
                    <a:p>
                      <a:r>
                        <a:rPr lang="en-US"/>
                        <a:t>For CFTFY.</a:t>
                      </a:r>
                    </a:p>
                    <a:p>
                      <a:r>
                        <a:rPr lang="en-US"/>
                        <a:t>$ 2024 inflation adjusted</a:t>
                      </a:r>
                    </a:p>
                  </a:txBody>
                  <a:tcPr/>
                </a:tc>
                <a:tc>
                  <a:txBody>
                    <a:bodyPr/>
                    <a:lstStyle/>
                    <a:p>
                      <a:r>
                        <a:rPr lang="en-US"/>
                        <a:t>People with Disabilities</a:t>
                      </a:r>
                    </a:p>
                    <a:p>
                      <a:r>
                        <a:rPr lang="en-US"/>
                        <a:t>$ (ME$)</a:t>
                      </a:r>
                    </a:p>
                  </a:txBody>
                  <a:tcPr/>
                </a:tc>
                <a:tc>
                  <a:txBody>
                    <a:bodyPr/>
                    <a:lstStyle/>
                    <a:p>
                      <a:r>
                        <a:rPr lang="en-US"/>
                        <a:t>$ Gap</a:t>
                      </a:r>
                    </a:p>
                    <a:p>
                      <a:endParaRPr lang="en-US" sz="1800" b="0" kern="1200">
                        <a:solidFill>
                          <a:schemeClr val="tx1"/>
                        </a:solidFill>
                        <a:effectLst/>
                        <a:latin typeface="+mn-lt"/>
                        <a:ea typeface="+mn-ea"/>
                        <a:cs typeface="+mn-cs"/>
                      </a:endParaRPr>
                    </a:p>
                  </a:txBody>
                  <a:tcPr/>
                </a:tc>
                <a:extLst>
                  <a:ext uri="{0D108BD9-81ED-4DB2-BD59-A6C34878D82A}">
                    <a16:rowId xmlns:a16="http://schemas.microsoft.com/office/drawing/2014/main" val="2089027462"/>
                  </a:ext>
                </a:extLst>
              </a:tr>
              <a:tr h="678644">
                <a:tc>
                  <a:txBody>
                    <a:bodyPr/>
                    <a:lstStyle/>
                    <a:p>
                      <a:r>
                        <a:rPr lang="en-US"/>
                        <a:t>10</a:t>
                      </a:r>
                      <a:r>
                        <a:rPr lang="en-US" baseline="30000"/>
                        <a:t>th</a:t>
                      </a:r>
                      <a:r>
                        <a:rPr lang="en-US"/>
                        <a:t> Percentile Earnings</a:t>
                      </a:r>
                    </a:p>
                  </a:txBody>
                  <a:tcPr/>
                </a:tc>
                <a:tc>
                  <a:txBody>
                    <a:bodyPr/>
                    <a:lstStyle/>
                    <a:p>
                      <a:r>
                        <a:rPr lang="en-US"/>
                        <a:t>19,493 (812)</a:t>
                      </a:r>
                    </a:p>
                  </a:txBody>
                  <a:tcPr/>
                </a:tc>
                <a:tc>
                  <a:txBody>
                    <a:bodyPr/>
                    <a:lstStyle/>
                    <a:p>
                      <a:r>
                        <a:rPr lang="en-US"/>
                        <a:t>-3,858*</a:t>
                      </a:r>
                    </a:p>
                  </a:txBody>
                  <a:tcPr/>
                </a:tc>
                <a:extLst>
                  <a:ext uri="{0D108BD9-81ED-4DB2-BD59-A6C34878D82A}">
                    <a16:rowId xmlns:a16="http://schemas.microsoft.com/office/drawing/2014/main" val="572152570"/>
                  </a:ext>
                </a:extLst>
              </a:tr>
              <a:tr h="678644">
                <a:tc>
                  <a:txBody>
                    <a:bodyPr/>
                    <a:lstStyle/>
                    <a:p>
                      <a:r>
                        <a:rPr lang="en-US"/>
                        <a:t>25</a:t>
                      </a:r>
                      <a:r>
                        <a:rPr lang="en-US" baseline="30000"/>
                        <a:t>th</a:t>
                      </a:r>
                      <a:r>
                        <a:rPr lang="en-US"/>
                        <a:t> Percentile Earnings</a:t>
                      </a:r>
                    </a:p>
                  </a:txBody>
                  <a:tcPr/>
                </a:tc>
                <a:tc>
                  <a:txBody>
                    <a:bodyPr/>
                    <a:lstStyle/>
                    <a:p>
                      <a:r>
                        <a:rPr lang="en-US"/>
                        <a:t>32,488 (1,015)</a:t>
                      </a:r>
                    </a:p>
                  </a:txBody>
                  <a:tcPr/>
                </a:tc>
                <a:tc>
                  <a:txBody>
                    <a:bodyPr/>
                    <a:lstStyle/>
                    <a:p>
                      <a:r>
                        <a:rPr lang="en-US"/>
                        <a:t>-6,092*</a:t>
                      </a:r>
                    </a:p>
                  </a:txBody>
                  <a:tcPr/>
                </a:tc>
                <a:extLst>
                  <a:ext uri="{0D108BD9-81ED-4DB2-BD59-A6C34878D82A}">
                    <a16:rowId xmlns:a16="http://schemas.microsoft.com/office/drawing/2014/main" val="1702037382"/>
                  </a:ext>
                </a:extLst>
              </a:tr>
              <a:tr h="678644">
                <a:tc>
                  <a:txBody>
                    <a:bodyPr/>
                    <a:lstStyle/>
                    <a:p>
                      <a:r>
                        <a:rPr lang="en-US"/>
                        <a:t>Median Earnings</a:t>
                      </a:r>
                    </a:p>
                  </a:txBody>
                  <a:tcPr/>
                </a:tc>
                <a:tc>
                  <a:txBody>
                    <a:bodyPr/>
                    <a:lstStyle/>
                    <a:p>
                      <a:r>
                        <a:rPr lang="en-US" sz="1800" b="0" i="0" kern="1200">
                          <a:solidFill>
                            <a:schemeClr val="tx1"/>
                          </a:solidFill>
                          <a:effectLst/>
                          <a:latin typeface="+mn-lt"/>
                          <a:ea typeface="+mn-ea"/>
                          <a:cs typeface="+mn-cs"/>
                        </a:rPr>
                        <a:t>50,762 (2,030)</a:t>
                      </a:r>
                      <a:endParaRPr lang="en-US"/>
                    </a:p>
                  </a:txBody>
                  <a:tcPr/>
                </a:tc>
                <a:tc>
                  <a:txBody>
                    <a:bodyPr/>
                    <a:lstStyle/>
                    <a:p>
                      <a:r>
                        <a:rPr lang="en-US"/>
                        <a:t>-10,152*</a:t>
                      </a:r>
                    </a:p>
                  </a:txBody>
                  <a:tcPr/>
                </a:tc>
                <a:extLst>
                  <a:ext uri="{0D108BD9-81ED-4DB2-BD59-A6C34878D82A}">
                    <a16:rowId xmlns:a16="http://schemas.microsoft.com/office/drawing/2014/main" val="213853594"/>
                  </a:ext>
                </a:extLst>
              </a:tr>
              <a:tr h="678644">
                <a:tc>
                  <a:txBody>
                    <a:bodyPr/>
                    <a:lstStyle/>
                    <a:p>
                      <a:r>
                        <a:rPr lang="en-US"/>
                        <a:t>Mean Earnings</a:t>
                      </a:r>
                    </a:p>
                  </a:txBody>
                  <a:tcPr/>
                </a:tc>
                <a:tc>
                  <a:txBody>
                    <a:bodyPr/>
                    <a:lstStyle/>
                    <a:p>
                      <a:r>
                        <a:rPr lang="en-US"/>
                        <a:t>65,353 (620)</a:t>
                      </a:r>
                    </a:p>
                  </a:txBody>
                  <a:tcPr/>
                </a:tc>
                <a:tc>
                  <a:txBody>
                    <a:bodyPr/>
                    <a:lstStyle/>
                    <a:p>
                      <a:r>
                        <a:rPr lang="en-US"/>
                        <a:t>-16,313*</a:t>
                      </a:r>
                    </a:p>
                  </a:txBody>
                  <a:tcPr/>
                </a:tc>
                <a:extLst>
                  <a:ext uri="{0D108BD9-81ED-4DB2-BD59-A6C34878D82A}">
                    <a16:rowId xmlns:a16="http://schemas.microsoft.com/office/drawing/2014/main" val="235778714"/>
                  </a:ext>
                </a:extLst>
              </a:tr>
              <a:tr h="678644">
                <a:tc>
                  <a:txBody>
                    <a:bodyPr/>
                    <a:lstStyle/>
                    <a:p>
                      <a:r>
                        <a:rPr lang="en-US"/>
                        <a:t>75</a:t>
                      </a:r>
                      <a:r>
                        <a:rPr lang="en-US" baseline="30000"/>
                        <a:t>th</a:t>
                      </a:r>
                      <a:r>
                        <a:rPr lang="en-US"/>
                        <a:t> Percentile Earnings</a:t>
                      </a:r>
                    </a:p>
                  </a:txBody>
                  <a:tcPr/>
                </a:tc>
                <a:tc>
                  <a:txBody>
                    <a:bodyPr/>
                    <a:lstStyle/>
                    <a:p>
                      <a:r>
                        <a:rPr lang="en-US"/>
                        <a:t>80,205 (1,015)</a:t>
                      </a:r>
                    </a:p>
                  </a:txBody>
                  <a:tcPr/>
                </a:tc>
                <a:tc>
                  <a:txBody>
                    <a:bodyPr/>
                    <a:lstStyle/>
                    <a:p>
                      <a:r>
                        <a:rPr lang="en-US"/>
                        <a:t>-17,259*</a:t>
                      </a:r>
                    </a:p>
                  </a:txBody>
                  <a:tcPr/>
                </a:tc>
                <a:extLst>
                  <a:ext uri="{0D108BD9-81ED-4DB2-BD59-A6C34878D82A}">
                    <a16:rowId xmlns:a16="http://schemas.microsoft.com/office/drawing/2014/main" val="1242148440"/>
                  </a:ext>
                </a:extLst>
              </a:tr>
              <a:tr h="678644">
                <a:tc>
                  <a:txBody>
                    <a:bodyPr/>
                    <a:lstStyle/>
                    <a:p>
                      <a:r>
                        <a:rPr lang="en-US"/>
                        <a:t>90</a:t>
                      </a:r>
                      <a:r>
                        <a:rPr lang="en-US" baseline="30000"/>
                        <a:t>th</a:t>
                      </a:r>
                      <a:r>
                        <a:rPr lang="en-US"/>
                        <a:t> Percentile Earnings</a:t>
                      </a:r>
                    </a:p>
                  </a:txBody>
                  <a:tcPr/>
                </a:tc>
                <a:tc>
                  <a:txBody>
                    <a:bodyPr/>
                    <a:lstStyle/>
                    <a:p>
                      <a:r>
                        <a:rPr lang="en-US"/>
                        <a:t>121,830 (5,076)</a:t>
                      </a:r>
                    </a:p>
                  </a:txBody>
                  <a:tcPr/>
                </a:tc>
                <a:tc>
                  <a:txBody>
                    <a:bodyPr/>
                    <a:lstStyle/>
                    <a:p>
                      <a:r>
                        <a:rPr lang="en-US"/>
                        <a:t>-30,458*</a:t>
                      </a:r>
                    </a:p>
                  </a:txBody>
                  <a:tcPr/>
                </a:tc>
                <a:extLst>
                  <a:ext uri="{0D108BD9-81ED-4DB2-BD59-A6C34878D82A}">
                    <a16:rowId xmlns:a16="http://schemas.microsoft.com/office/drawing/2014/main" val="2456429101"/>
                  </a:ext>
                </a:extLst>
              </a:tr>
            </a:tbl>
          </a:graphicData>
        </a:graphic>
      </p:graphicFrame>
      <p:sp>
        <p:nvSpPr>
          <p:cNvPr id="9" name="Content Placeholder 2">
            <a:extLst>
              <a:ext uri="{FF2B5EF4-FFF2-40B4-BE49-F238E27FC236}">
                <a16:creationId xmlns:a16="http://schemas.microsoft.com/office/drawing/2014/main" id="{B9F2D9EE-72A4-4091-FED2-3BF40B7BB1E1}"/>
              </a:ext>
            </a:extLst>
          </p:cNvPr>
          <p:cNvSpPr txBox="1">
            <a:spLocks/>
          </p:cNvSpPr>
          <p:nvPr/>
        </p:nvSpPr>
        <p:spPr>
          <a:xfrm>
            <a:off x="3730750" y="5507696"/>
            <a:ext cx="7907748" cy="649912"/>
          </a:xfrm>
          <a:prstGeom prst="rect">
            <a:avLst/>
          </a:prstGeom>
        </p:spPr>
        <p:txBody>
          <a:bodyPr>
            <a:normAutofit/>
          </a:bodyPr>
          <a:lstStyle>
            <a:lvl1pPr marL="0" indent="0" algn="l" defTabSz="914400" rtl="0" eaLnBrk="1" latinLnBrk="0" hangingPunct="1">
              <a:lnSpc>
                <a:spcPct val="100000"/>
              </a:lnSpc>
              <a:spcBef>
                <a:spcPts val="400"/>
              </a:spcBef>
              <a:buFont typeface="Arial" panose="020B0604020202020204" pitchFamily="34" charset="0"/>
              <a:buNone/>
              <a:defRPr sz="3600" kern="1200">
                <a:solidFill>
                  <a:schemeClr val="tx1"/>
                </a:solidFill>
                <a:latin typeface="Source Sans Pro" panose="020B0503030403020204" pitchFamily="34" charset="77"/>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3200" kern="1200">
                <a:solidFill>
                  <a:schemeClr val="tx1"/>
                </a:solidFill>
                <a:latin typeface="Source Sans Pro" panose="020B0503030403020204" pitchFamily="34" charset="77"/>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800" kern="1200">
                <a:solidFill>
                  <a:schemeClr val="tx1"/>
                </a:solidFill>
                <a:latin typeface="Source Sans Pro" panose="020B0503030403020204" pitchFamily="34" charset="77"/>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2800" kern="1200">
                <a:solidFill>
                  <a:schemeClr val="tx1"/>
                </a:solidFill>
                <a:latin typeface="Source Sans Pro" panose="020B0503030403020204" pitchFamily="34" charset="77"/>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2800" kern="1200">
                <a:solidFill>
                  <a:schemeClr val="tx1"/>
                </a:solidFill>
                <a:latin typeface="Source Sans Pro" panose="020B05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001B43"/>
                </a:solidFill>
                <a:effectLst/>
                <a:uLnTx/>
                <a:uFillTx/>
                <a:latin typeface="Source Sans Pro" panose="020B0503030403020204" pitchFamily="34" charset="77"/>
                <a:ea typeface="+mn-ea"/>
                <a:cs typeface="+mn-cs"/>
              </a:rPr>
              <a:t>* Statistically non-zero</a:t>
            </a:r>
          </a:p>
        </p:txBody>
      </p:sp>
      <p:sp>
        <p:nvSpPr>
          <p:cNvPr id="10" name="TextBox 9">
            <a:extLst>
              <a:ext uri="{FF2B5EF4-FFF2-40B4-BE49-F238E27FC236}">
                <a16:creationId xmlns:a16="http://schemas.microsoft.com/office/drawing/2014/main" id="{1EE0843C-03FB-5A26-6B87-7B9BA2570F3E}"/>
              </a:ext>
            </a:extLst>
          </p:cNvPr>
          <p:cNvSpPr txBox="1"/>
          <p:nvPr/>
        </p:nvSpPr>
        <p:spPr>
          <a:xfrm>
            <a:off x="319033" y="3946553"/>
            <a:ext cx="2935866"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1B43"/>
                </a:solidFill>
                <a:effectLst/>
                <a:uLnTx/>
                <a:uFillTx/>
                <a:latin typeface="Helvetica"/>
                <a:ea typeface="+mn-ea"/>
                <a:cs typeface="+mn-cs"/>
              </a:rPr>
              <a:t>CFTFY: Civilian 18-64 Workers Working full-time full-year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1B43"/>
              </a:solidFill>
              <a:effectLst/>
              <a:uLnTx/>
              <a:uFillTx/>
              <a:latin typeface="Helvetic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1B43"/>
                </a:solidFill>
                <a:effectLst/>
                <a:uLnTx/>
                <a:uFillTx/>
                <a:latin typeface="Helvetica"/>
                <a:ea typeface="+mn-ea"/>
                <a:cs typeface="+mn-cs"/>
              </a:rPr>
              <a:t>Section 5</a:t>
            </a:r>
          </a:p>
        </p:txBody>
      </p:sp>
      <p:sp>
        <p:nvSpPr>
          <p:cNvPr id="6" name="Text Placeholder 24">
            <a:extLst>
              <a:ext uri="{FF2B5EF4-FFF2-40B4-BE49-F238E27FC236}">
                <a16:creationId xmlns:a16="http://schemas.microsoft.com/office/drawing/2014/main" id="{1904D550-B0C4-49CA-A42D-5ED6C0A29317}"/>
              </a:ext>
            </a:extLst>
          </p:cNvPr>
          <p:cNvSpPr txBox="1">
            <a:spLocks/>
          </p:cNvSpPr>
          <p:nvPr/>
        </p:nvSpPr>
        <p:spPr>
          <a:xfrm>
            <a:off x="319033" y="805759"/>
            <a:ext cx="4348380" cy="320908"/>
          </a:xfrm>
          <a:prstGeom prst="rect">
            <a:avLst/>
          </a:prstGeom>
        </p:spPr>
        <p:txBody>
          <a:bodyPr vert="horz" lIns="91440" tIns="45720" rIns="91440" bIns="45720" rtlCol="0" anchor="b" anchorCtr="0">
            <a:noAutofit/>
          </a:bodyPr>
          <a:lstStyle>
            <a:lvl1pPr marL="342900" indent="-342900" algn="l" defTabSz="914400" rtl="0" eaLnBrk="1" latinLnBrk="0" hangingPunct="1">
              <a:lnSpc>
                <a:spcPct val="90000"/>
              </a:lnSpc>
              <a:spcBef>
                <a:spcPts val="1000"/>
              </a:spcBef>
              <a:buFontTx/>
              <a:buNone/>
              <a:defRPr sz="1600" b="1" i="0" u="sng" kern="1200" cap="all" baseline="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Helvetica" pitchFamily="2" charset="0"/>
                <a:ea typeface="+mn-ea"/>
                <a:cs typeface="+mn-cs"/>
              </a:defRPr>
            </a:lvl4pPr>
            <a:lvl5pPr marL="1828800" indent="0" algn="l" defTabSz="914400" rtl="0" eaLnBrk="1" latinLnBrk="0" hangingPunct="1">
              <a:lnSpc>
                <a:spcPct val="90000"/>
              </a:lnSpc>
              <a:spcBef>
                <a:spcPts val="500"/>
              </a:spcBef>
              <a:buFontTx/>
              <a:buNone/>
              <a:defRPr sz="1800" b="0" i="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Tx/>
              <a:buSzTx/>
              <a:buFontTx/>
              <a:buNone/>
              <a:tabLst/>
              <a:defRPr/>
            </a:pPr>
            <a:r>
              <a:rPr kumimoji="0" lang="en-US" sz="1600" b="1" i="0" u="sng" strike="noStrike" kern="1200" cap="all" spc="0" normalizeH="0" baseline="0" noProof="0">
                <a:ln>
                  <a:noFill/>
                </a:ln>
                <a:solidFill>
                  <a:srgbClr val="001B43"/>
                </a:solidFill>
                <a:effectLst/>
                <a:uLnTx/>
                <a:uFillTx/>
                <a:latin typeface="Helvetica" pitchFamily="2" charset="0"/>
                <a:ea typeface="+mn-ea"/>
                <a:cs typeface="+mn-cs"/>
              </a:rPr>
              <a:t>2026 Disability Statistics</a:t>
            </a:r>
          </a:p>
        </p:txBody>
      </p:sp>
    </p:spTree>
    <p:extLst>
      <p:ext uri="{BB962C8B-B14F-4D97-AF65-F5344CB8AC3E}">
        <p14:creationId xmlns:p14="http://schemas.microsoft.com/office/powerpoint/2010/main" val="25792815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9162B-CFCA-C4BD-D055-DD01951953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B00C76-F617-C32B-3850-B3F8A9945F25}"/>
              </a:ext>
            </a:extLst>
          </p:cNvPr>
          <p:cNvSpPr>
            <a:spLocks noGrp="1"/>
          </p:cNvSpPr>
          <p:nvPr>
            <p:ph type="title"/>
          </p:nvPr>
        </p:nvSpPr>
        <p:spPr>
          <a:xfrm>
            <a:off x="477805" y="753865"/>
            <a:ext cx="8553449" cy="1359898"/>
          </a:xfrm>
        </p:spPr>
        <p:txBody>
          <a:bodyPr/>
          <a:lstStyle/>
          <a:p>
            <a:r>
              <a:rPr lang="en-US" b="1"/>
              <a:t>Build Your Own Statistics</a:t>
            </a:r>
          </a:p>
        </p:txBody>
      </p:sp>
      <p:sp>
        <p:nvSpPr>
          <p:cNvPr id="4" name="TextBox 3">
            <a:extLst>
              <a:ext uri="{FF2B5EF4-FFF2-40B4-BE49-F238E27FC236}">
                <a16:creationId xmlns:a16="http://schemas.microsoft.com/office/drawing/2014/main" id="{60ACA594-E94F-E0B8-FCD4-77A805B90063}"/>
              </a:ext>
            </a:extLst>
          </p:cNvPr>
          <p:cNvSpPr txBox="1"/>
          <p:nvPr/>
        </p:nvSpPr>
        <p:spPr>
          <a:xfrm>
            <a:off x="552450" y="2361465"/>
            <a:ext cx="4993823"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1B43"/>
                </a:solidFill>
                <a:effectLst/>
                <a:uLnTx/>
                <a:uFillTx/>
                <a:latin typeface="Helvetica"/>
                <a:ea typeface="+mn-ea"/>
                <a:cs typeface="+mn-cs"/>
              </a:rPr>
              <a:t>State BYOS</a:t>
            </a:r>
            <a:endParaRPr lang="en-US">
              <a:hlinkClick r:id="rId2"/>
            </a:endParaRPr>
          </a:p>
          <a:p>
            <a:r>
              <a:rPr lang="en-US">
                <a:hlinkClick r:id="rId2"/>
              </a:rPr>
              <a:t>https://www.researchondisability.org/annual-disability-statistics-collection/build-your-own-statistics/build-your-own-statistics-state-national-level-statistics</a:t>
            </a:r>
            <a:r>
              <a:rPr lang="en-US"/>
              <a:t> </a:t>
            </a:r>
          </a:p>
        </p:txBody>
      </p:sp>
      <p:pic>
        <p:nvPicPr>
          <p:cNvPr id="8" name="Picture 7">
            <a:extLst>
              <a:ext uri="{FF2B5EF4-FFF2-40B4-BE49-F238E27FC236}">
                <a16:creationId xmlns:a16="http://schemas.microsoft.com/office/drawing/2014/main" id="{FF26982C-45D0-E5DD-514D-8E9F25ADFEDD}"/>
              </a:ext>
            </a:extLst>
          </p:cNvPr>
          <p:cNvPicPr>
            <a:picLocks noChangeAspect="1"/>
          </p:cNvPicPr>
          <p:nvPr/>
        </p:nvPicPr>
        <p:blipFill>
          <a:blip r:embed="rId3"/>
          <a:stretch>
            <a:fillRect/>
          </a:stretch>
        </p:blipFill>
        <p:spPr>
          <a:xfrm>
            <a:off x="5702950" y="2520162"/>
            <a:ext cx="2182076" cy="1463040"/>
          </a:xfrm>
          <a:prstGeom prst="rect">
            <a:avLst/>
          </a:prstGeom>
        </p:spPr>
      </p:pic>
      <p:pic>
        <p:nvPicPr>
          <p:cNvPr id="10" name="Picture 9">
            <a:extLst>
              <a:ext uri="{FF2B5EF4-FFF2-40B4-BE49-F238E27FC236}">
                <a16:creationId xmlns:a16="http://schemas.microsoft.com/office/drawing/2014/main" id="{1E97A108-04F5-8F36-1BC9-F6426AC0285A}"/>
              </a:ext>
            </a:extLst>
          </p:cNvPr>
          <p:cNvPicPr>
            <a:picLocks noChangeAspect="1"/>
          </p:cNvPicPr>
          <p:nvPr/>
        </p:nvPicPr>
        <p:blipFill>
          <a:blip r:embed="rId4"/>
          <a:stretch>
            <a:fillRect/>
          </a:stretch>
        </p:blipFill>
        <p:spPr>
          <a:xfrm>
            <a:off x="5702950" y="4425049"/>
            <a:ext cx="2283562" cy="1531084"/>
          </a:xfrm>
          <a:prstGeom prst="rect">
            <a:avLst/>
          </a:prstGeom>
        </p:spPr>
      </p:pic>
      <p:sp>
        <p:nvSpPr>
          <p:cNvPr id="5" name="Title 1">
            <a:extLst>
              <a:ext uri="{FF2B5EF4-FFF2-40B4-BE49-F238E27FC236}">
                <a16:creationId xmlns:a16="http://schemas.microsoft.com/office/drawing/2014/main" id="{80950691-52D3-738F-03A2-D6A7A2AFDD52}"/>
              </a:ext>
            </a:extLst>
          </p:cNvPr>
          <p:cNvSpPr txBox="1">
            <a:spLocks/>
          </p:cNvSpPr>
          <p:nvPr/>
        </p:nvSpPr>
        <p:spPr>
          <a:xfrm>
            <a:off x="552450" y="4425049"/>
            <a:ext cx="5066524" cy="16127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b="1" i="0" kern="1200">
                <a:solidFill>
                  <a:schemeClr val="tx1"/>
                </a:solidFill>
                <a:latin typeface="Helvetica" pitchFamily="2" charset="0"/>
                <a:ea typeface="+mj-ea"/>
                <a:cs typeface="+mj-cs"/>
              </a:defRPr>
            </a:lvl1pPr>
          </a:lstStyle>
          <a:p>
            <a:r>
              <a:rPr lang="en-US" sz="4000"/>
              <a:t>County BYOS</a:t>
            </a:r>
          </a:p>
          <a:p>
            <a:r>
              <a:rPr lang="en-US" sz="1800" b="0">
                <a:hlinkClick r:id="rId5"/>
              </a:rPr>
              <a:t>https://www.researchondisability.org/annual-disability-statistics-collection/build-your-own-statistics/build-your-own-statistics-county-level-statistics</a:t>
            </a:r>
            <a:r>
              <a:rPr lang="en-US" sz="1800" b="0"/>
              <a:t> </a:t>
            </a:r>
          </a:p>
        </p:txBody>
      </p:sp>
    </p:spTree>
    <p:extLst>
      <p:ext uri="{BB962C8B-B14F-4D97-AF65-F5344CB8AC3E}">
        <p14:creationId xmlns:p14="http://schemas.microsoft.com/office/powerpoint/2010/main" val="11808957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E7DB1-9DBB-1BF7-0778-C3EF0617E5EE}"/>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A4171840-F7B2-D90B-9B94-17BEB05B67AE}"/>
              </a:ext>
            </a:extLst>
          </p:cNvPr>
          <p:cNvSpPr>
            <a:spLocks noGrp="1"/>
          </p:cNvSpPr>
          <p:nvPr>
            <p:ph type="title"/>
          </p:nvPr>
        </p:nvSpPr>
        <p:spPr>
          <a:xfrm>
            <a:off x="838200" y="571505"/>
            <a:ext cx="10537420" cy="870271"/>
          </a:xfrm>
        </p:spPr>
        <p:txBody>
          <a:bodyPr/>
          <a:lstStyle/>
          <a:p>
            <a:r>
              <a:rPr lang="en-US"/>
              <a:t>References</a:t>
            </a:r>
          </a:p>
        </p:txBody>
      </p:sp>
      <p:sp>
        <p:nvSpPr>
          <p:cNvPr id="8" name="Content Placeholder 2">
            <a:extLst>
              <a:ext uri="{FF2B5EF4-FFF2-40B4-BE49-F238E27FC236}">
                <a16:creationId xmlns:a16="http://schemas.microsoft.com/office/drawing/2014/main" id="{EB3426C9-9CE9-25E1-0E11-1C9E411DBB00}"/>
              </a:ext>
            </a:extLst>
          </p:cNvPr>
          <p:cNvSpPr txBox="1">
            <a:spLocks/>
          </p:cNvSpPr>
          <p:nvPr/>
        </p:nvSpPr>
        <p:spPr>
          <a:xfrm>
            <a:off x="860020" y="1828800"/>
            <a:ext cx="10515600" cy="3657600"/>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200" b="1" i="0" kern="1200">
                <a:solidFill>
                  <a:schemeClr val="tx1"/>
                </a:solidFill>
                <a:latin typeface="Helvetica"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i="0" kern="1200">
                <a:solidFill>
                  <a:schemeClr val="tx1"/>
                </a:solidFill>
                <a:latin typeface="Helvetica"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Helvetica"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Helvetica" pitchFamily="2" charset="0"/>
                <a:ea typeface="+mn-ea"/>
                <a:cs typeface="+mn-cs"/>
              </a:defRPr>
            </a:lvl4pPr>
            <a:lvl5pPr marL="1828800" indent="0" algn="l" defTabSz="914400" rtl="0" eaLnBrk="1" latinLnBrk="0" hangingPunct="1">
              <a:lnSpc>
                <a:spcPct val="90000"/>
              </a:lnSpc>
              <a:spcBef>
                <a:spcPts val="500"/>
              </a:spcBef>
              <a:buFontTx/>
              <a:buNone/>
              <a:defRPr sz="2000" b="0" i="0" kern="1200">
                <a:solidFill>
                  <a:schemeClr val="tx1"/>
                </a:solidFill>
                <a:latin typeface="Helvetica" pitchFamily="2"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001B43"/>
                </a:solidFill>
                <a:effectLst/>
                <a:uLnTx/>
                <a:uFillTx/>
                <a:latin typeface="Helvetica" pitchFamily="2" charset="0"/>
                <a:ea typeface="+mn-ea"/>
                <a:cs typeface="+mn-cs"/>
              </a:rPr>
              <a:t>1 . Rehabilitation Research and Training Center on Disability Statistics and Demographics (RRTC), 2009. Annual Compendium of Disability Statistics: 2009, Hunter College. </a:t>
            </a:r>
            <a:r>
              <a:rPr kumimoji="0" lang="en-US" sz="3200" b="0" i="0" u="none" strike="noStrike" kern="1200" cap="none" spc="0" normalizeH="0" baseline="0" noProof="0">
                <a:ln>
                  <a:noFill/>
                </a:ln>
                <a:solidFill>
                  <a:srgbClr val="001B43"/>
                </a:solidFill>
                <a:effectLst/>
                <a:uLnTx/>
                <a:uFillTx/>
                <a:latin typeface="Helvetica" pitchFamily="2" charset="0"/>
                <a:ea typeface="+mn-ea"/>
                <a:cs typeface="+mn-cs"/>
                <a:hlinkClick r:id="rId2"/>
              </a:rPr>
              <a:t>disabilitycompendium.org</a:t>
            </a:r>
            <a:endParaRPr kumimoji="0" lang="en-US" sz="3200" b="0" i="0" u="none" strike="noStrike" kern="1200" cap="none" spc="0" normalizeH="0" baseline="0" noProof="0">
              <a:ln>
                <a:noFill/>
              </a:ln>
              <a:solidFill>
                <a:srgbClr val="001B43"/>
              </a:solidFill>
              <a:effectLst/>
              <a:uLnTx/>
              <a:uFillTx/>
              <a:latin typeface="Helvetica" pitchFamily="2"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a:ln>
                <a:noFill/>
              </a:ln>
              <a:solidFill>
                <a:srgbClr val="001B43"/>
              </a:solidFill>
              <a:effectLst/>
              <a:uLnTx/>
              <a:uFillTx/>
              <a:latin typeface="Helvetica" pitchFamily="2"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001B43"/>
                </a:solidFill>
                <a:effectLst/>
                <a:uLnTx/>
                <a:uFillTx/>
                <a:latin typeface="Helvetica" pitchFamily="2" charset="0"/>
                <a:ea typeface="+mn-ea"/>
                <a:cs typeface="+mn-cs"/>
              </a:rPr>
              <a:t>2. Thomas, N., Kingsbury, S., Lansing, J., &amp; Houtenville, A. (2026). Annual Disability Statistics Compendium: 2026 (various tables). Durham, NH: University of New Hampshire, Institute on Disability. </a:t>
            </a:r>
            <a:r>
              <a:rPr kumimoji="0" lang="en-US" sz="3200" b="0" i="0" u="none" strike="noStrike" kern="1200" cap="none" spc="0" normalizeH="0" baseline="0" noProof="0">
                <a:ln>
                  <a:noFill/>
                </a:ln>
                <a:solidFill>
                  <a:srgbClr val="001B43"/>
                </a:solidFill>
                <a:effectLst/>
                <a:uLnTx/>
                <a:uFillTx/>
                <a:latin typeface="Helvetica" pitchFamily="2" charset="0"/>
                <a:ea typeface="+mn-ea"/>
                <a:cs typeface="+mn-cs"/>
                <a:hlinkClick r:id="rId3"/>
              </a:rPr>
              <a:t>researchondisability.org</a:t>
            </a:r>
            <a:r>
              <a:rPr kumimoji="0" lang="en-US" sz="3200" b="0" i="0" u="none" strike="noStrike" kern="1200" cap="none" spc="0" normalizeH="0" baseline="0" noProof="0">
                <a:ln>
                  <a:noFill/>
                </a:ln>
                <a:solidFill>
                  <a:srgbClr val="001B43"/>
                </a:solidFill>
                <a:effectLst/>
                <a:uLnTx/>
                <a:uFillTx/>
                <a:latin typeface="Helvetica" pitchFamily="2" charset="0"/>
                <a:ea typeface="+mn-ea"/>
                <a:cs typeface="+mn-cs"/>
              </a:rPr>
              <a:t> </a:t>
            </a:r>
          </a:p>
        </p:txBody>
      </p:sp>
    </p:spTree>
    <p:extLst>
      <p:ext uri="{BB962C8B-B14F-4D97-AF65-F5344CB8AC3E}">
        <p14:creationId xmlns:p14="http://schemas.microsoft.com/office/powerpoint/2010/main" val="24240995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E5037-0AAD-DE4E-288A-0F6065A85EB7}"/>
              </a:ext>
            </a:extLst>
          </p:cNvPr>
          <p:cNvSpPr>
            <a:spLocks noGrp="1"/>
          </p:cNvSpPr>
          <p:nvPr>
            <p:ph type="title"/>
          </p:nvPr>
        </p:nvSpPr>
        <p:spPr>
          <a:xfrm>
            <a:off x="782217" y="3051111"/>
            <a:ext cx="7186126" cy="2239346"/>
          </a:xfrm>
        </p:spPr>
        <p:txBody>
          <a:bodyPr/>
          <a:lstStyle/>
          <a:p>
            <a:r>
              <a:rPr lang="en-US"/>
              <a:t>Thank You</a:t>
            </a:r>
            <a:br>
              <a:rPr lang="en-US"/>
            </a:br>
            <a:br>
              <a:rPr lang="en-US" sz="4000"/>
            </a:br>
            <a:r>
              <a:rPr lang="en-US" sz="2800"/>
              <a:t>Stacia: </a:t>
            </a:r>
            <a:r>
              <a:rPr lang="en-US" sz="2800">
                <a:hlinkClick r:id="rId3"/>
              </a:rPr>
              <a:t>Stacia.Kingsbury@unh.edu</a:t>
            </a:r>
            <a:br>
              <a:rPr lang="en-US" sz="2800"/>
            </a:br>
            <a:br>
              <a:rPr lang="en-US" sz="2800"/>
            </a:br>
            <a:r>
              <a:rPr lang="en-US" sz="2800"/>
              <a:t>Nate: </a:t>
            </a:r>
            <a:r>
              <a:rPr lang="en-US" sz="2800">
                <a:hlinkClick r:id="rId4"/>
              </a:rPr>
              <a:t>Nathan.Thomas@unh.edu</a:t>
            </a:r>
            <a:br>
              <a:rPr lang="en-US" sz="2800"/>
            </a:br>
            <a:br>
              <a:rPr lang="en-US" sz="2800"/>
            </a:br>
            <a:r>
              <a:rPr lang="en-US" sz="2800"/>
              <a:t>TA: </a:t>
            </a:r>
            <a:r>
              <a:rPr lang="en-US" sz="2800">
                <a:hlinkClick r:id="rId5"/>
              </a:rPr>
              <a:t>Disability.Statistics@unh.edu</a:t>
            </a:r>
            <a:br>
              <a:rPr lang="en-US" sz="2800"/>
            </a:br>
            <a:br>
              <a:rPr lang="en-US" sz="4000"/>
            </a:br>
            <a:endParaRPr lang="en-US"/>
          </a:p>
        </p:txBody>
      </p:sp>
    </p:spTree>
    <p:extLst>
      <p:ext uri="{BB962C8B-B14F-4D97-AF65-F5344CB8AC3E}">
        <p14:creationId xmlns:p14="http://schemas.microsoft.com/office/powerpoint/2010/main" val="7876393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F8122-B7A2-9958-1483-C10A79C09D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830E0C-E5E6-85F5-33ED-DE7ABAF44B0C}"/>
              </a:ext>
            </a:extLst>
          </p:cNvPr>
          <p:cNvSpPr>
            <a:spLocks noGrp="1"/>
          </p:cNvSpPr>
          <p:nvPr>
            <p:ph type="title"/>
          </p:nvPr>
        </p:nvSpPr>
        <p:spPr>
          <a:xfrm>
            <a:off x="101446" y="681480"/>
            <a:ext cx="3929378" cy="2942279"/>
          </a:xfrm>
        </p:spPr>
        <p:txBody>
          <a:bodyPr anchor="t" anchorCtr="0">
            <a:normAutofit fontScale="90000"/>
          </a:bodyPr>
          <a:lstStyle/>
          <a:p>
            <a:r>
              <a:rPr lang="en-US" sz="4000" b="1" u="sng"/>
              <a:t>Employment- </a:t>
            </a:r>
            <a:br>
              <a:rPr lang="en-US" sz="4000" b="1" u="sng"/>
            </a:br>
            <a:r>
              <a:rPr lang="en-US" sz="4000" b="1" u="sng"/>
              <a:t>to-Population </a:t>
            </a:r>
            <a:br>
              <a:rPr lang="en-US" sz="4000" b="1" u="sng"/>
            </a:br>
            <a:r>
              <a:rPr lang="en-US" sz="4000" b="1" u="sng"/>
              <a:t>Ratio</a:t>
            </a:r>
            <a:r>
              <a:rPr lang="en-US" sz="4000" b="1"/>
              <a:t>:</a:t>
            </a:r>
            <a:br>
              <a:rPr lang="en-US" sz="4000" b="1"/>
            </a:br>
            <a:br>
              <a:rPr lang="en-US" sz="4000" b="1"/>
            </a:br>
            <a:r>
              <a:rPr lang="en-US" sz="4000" b="1"/>
              <a:t>Comparing:</a:t>
            </a:r>
            <a:br>
              <a:rPr lang="en-US" sz="4000" b="1"/>
            </a:br>
            <a:r>
              <a:rPr lang="en-US" sz="4000" b="1"/>
              <a:t> </a:t>
            </a:r>
            <a:r>
              <a:rPr lang="en-US" sz="3100" b="1"/>
              <a:t>nTIDE (Ages </a:t>
            </a:r>
            <a:r>
              <a:rPr lang="en-US" sz="3100" b="1">
                <a:solidFill>
                  <a:srgbClr val="FF0000"/>
                </a:solidFill>
              </a:rPr>
              <a:t>16</a:t>
            </a:r>
            <a:r>
              <a:rPr lang="en-US" sz="3100" b="1"/>
              <a:t>-64)</a:t>
            </a:r>
            <a:br>
              <a:rPr lang="en-US" sz="3100" b="1"/>
            </a:br>
            <a:r>
              <a:rPr lang="en-US" sz="3100" b="1"/>
              <a:t> </a:t>
            </a:r>
            <a:r>
              <a:rPr lang="en-US" sz="3100" b="1" err="1"/>
              <a:t>AnnRpt</a:t>
            </a:r>
            <a:r>
              <a:rPr lang="en-US" sz="3100" b="1"/>
              <a:t> (Ages </a:t>
            </a:r>
            <a:r>
              <a:rPr lang="en-US" sz="3100" b="1">
                <a:solidFill>
                  <a:srgbClr val="FF0000"/>
                </a:solidFill>
              </a:rPr>
              <a:t>18</a:t>
            </a:r>
            <a:r>
              <a:rPr lang="en-US" sz="3100" b="1"/>
              <a:t>-64)</a:t>
            </a:r>
            <a:br>
              <a:rPr lang="en-US" sz="4000" b="1"/>
            </a:br>
            <a:br>
              <a:rPr lang="en-US" sz="4000" b="1"/>
            </a:br>
            <a:br>
              <a:rPr lang="en-US" sz="4000" b="1" u="sng"/>
            </a:br>
            <a:br>
              <a:rPr lang="en-US" sz="4000" b="1"/>
            </a:br>
            <a:br>
              <a:rPr lang="en-US" sz="4000" b="1"/>
            </a:br>
            <a:endParaRPr lang="en-US" sz="4000" b="1"/>
          </a:p>
        </p:txBody>
      </p:sp>
      <p:sp>
        <p:nvSpPr>
          <p:cNvPr id="4" name="Date Placeholder 3">
            <a:extLst>
              <a:ext uri="{FF2B5EF4-FFF2-40B4-BE49-F238E27FC236}">
                <a16:creationId xmlns:a16="http://schemas.microsoft.com/office/drawing/2014/main" id="{AF4D5029-19A0-A517-C343-332AE9FA875B}"/>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#nTIDE</a:t>
            </a:r>
          </a:p>
        </p:txBody>
      </p:sp>
      <p:sp>
        <p:nvSpPr>
          <p:cNvPr id="5" name="Slide Number Placeholder 4">
            <a:extLst>
              <a:ext uri="{FF2B5EF4-FFF2-40B4-BE49-F238E27FC236}">
                <a16:creationId xmlns:a16="http://schemas.microsoft.com/office/drawing/2014/main" id="{6E0B8181-7E05-5E62-737F-9C2D087EEDC2}"/>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9C637C1D-740A-4EE7-9AC7-DE15DA94B719}" type="slidenum">
              <a:rPr lang="en-US" smtClean="0"/>
              <a:pPr>
                <a:spcAft>
                  <a:spcPts val="600"/>
                </a:spcAft>
              </a:pPr>
              <a:t>48</a:t>
            </a:fld>
            <a:endParaRPr lang="en-US"/>
          </a:p>
        </p:txBody>
      </p:sp>
      <p:pic>
        <p:nvPicPr>
          <p:cNvPr id="73" name="Picture 72" descr="A line chart with four lines, comparing the employment-to-population ratio trend lines from nTIDE, which uses CPS monthly data (June 2008-March 2026) and the Annual Report, which uses ACS annual data (2008-2024).  Basically, the trend lines from the annual report (one for people with disabilities and one for people without disabilities) are overlayed on top of the standard trend lines from nTIDE.  Overall, they follow the same pattern, which acts to verify the two data sources. The trend lines for from nTIDE are always lower than those of the Annual Report, in part because nTIDE includes 16 and 17 year olds, who are less likely to be employed.&#10;">
            <a:extLst>
              <a:ext uri="{FF2B5EF4-FFF2-40B4-BE49-F238E27FC236}">
                <a16:creationId xmlns:a16="http://schemas.microsoft.com/office/drawing/2014/main" id="{DC804F77-85B6-757B-5CDC-042130DD468A}"/>
              </a:ext>
            </a:extLst>
          </p:cNvPr>
          <p:cNvPicPr>
            <a:picLocks noChangeAspect="1"/>
          </p:cNvPicPr>
          <p:nvPr/>
        </p:nvPicPr>
        <p:blipFill>
          <a:blip r:embed="rId3"/>
          <a:stretch>
            <a:fillRect/>
          </a:stretch>
        </p:blipFill>
        <p:spPr>
          <a:xfrm>
            <a:off x="4153919" y="0"/>
            <a:ext cx="5828281" cy="6120914"/>
          </a:xfrm>
          <a:prstGeom prst="rect">
            <a:avLst/>
          </a:prstGeom>
        </p:spPr>
      </p:pic>
    </p:spTree>
    <p:extLst>
      <p:ext uri="{BB962C8B-B14F-4D97-AF65-F5344CB8AC3E}">
        <p14:creationId xmlns:p14="http://schemas.microsoft.com/office/powerpoint/2010/main" val="39082351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8E234-17A7-4585-92D3-92343A73E2BE}"/>
              </a:ext>
            </a:extLst>
          </p:cNvPr>
          <p:cNvSpPr>
            <a:spLocks noGrp="1"/>
          </p:cNvSpPr>
          <p:nvPr>
            <p:ph type="title"/>
          </p:nvPr>
        </p:nvSpPr>
        <p:spPr/>
        <p:txBody>
          <a:bodyPr/>
          <a:lstStyle/>
          <a:p>
            <a:pPr algn="ctr"/>
            <a:r>
              <a:rPr lang="en-US" b="1" u="sng">
                <a:latin typeface="Calibri" panose="020F0502020204030204" pitchFamily="34" charset="0"/>
              </a:rPr>
              <a:t>Thank You!</a:t>
            </a:r>
            <a:endParaRPr lang="en-US"/>
          </a:p>
        </p:txBody>
      </p:sp>
      <p:sp>
        <p:nvSpPr>
          <p:cNvPr id="10" name="Content Placeholder 2">
            <a:extLst>
              <a:ext uri="{FF2B5EF4-FFF2-40B4-BE49-F238E27FC236}">
                <a16:creationId xmlns:a16="http://schemas.microsoft.com/office/drawing/2014/main" id="{0896D232-02A8-4A3C-A45D-21787BBE40B8}"/>
              </a:ext>
            </a:extLst>
          </p:cNvPr>
          <p:cNvSpPr>
            <a:spLocks noGrp="1"/>
          </p:cNvSpPr>
          <p:nvPr>
            <p:ph idx="1"/>
          </p:nvPr>
        </p:nvSpPr>
        <p:spPr>
          <a:xfrm>
            <a:off x="838200" y="1492250"/>
            <a:ext cx="10515600" cy="4351338"/>
          </a:xfrm>
        </p:spPr>
        <p:txBody>
          <a:bodyPr>
            <a:noAutofit/>
          </a:bodyPr>
          <a:lstStyle/>
          <a:p>
            <a:pPr marL="285750" indent="-285750">
              <a:spcBef>
                <a:spcPts val="1800"/>
              </a:spcBef>
              <a:buFont typeface="Arial" panose="020B0604020202020204" pitchFamily="34" charset="0"/>
              <a:buChar char="•"/>
            </a:pPr>
            <a:r>
              <a:rPr lang="en-US" sz="3000">
                <a:latin typeface="Calibri" panose="020F0502020204030204" pitchFamily="34" charset="0"/>
                <a:cs typeface="Microsoft Sans Serif" pitchFamily="34" charset="0"/>
              </a:rPr>
              <a:t>Information about the nTIDE partners may be found at</a:t>
            </a:r>
          </a:p>
          <a:p>
            <a:pPr marL="742950" lvl="1" indent="-285750">
              <a:spcBef>
                <a:spcPts val="1800"/>
              </a:spcBef>
            </a:pPr>
            <a:r>
              <a:rPr lang="en-US">
                <a:latin typeface="Calibri" panose="020F0502020204030204" pitchFamily="34" charset="0"/>
                <a:cs typeface="Microsoft Sans Serif" pitchFamily="34" charset="0"/>
              </a:rPr>
              <a:t>Kessler Foundation (</a:t>
            </a:r>
            <a:r>
              <a:rPr lang="en-US">
                <a:latin typeface="Calibri" panose="020F0502020204030204" pitchFamily="34" charset="0"/>
                <a:cs typeface="Microsoft Sans Serif" pitchFamily="34" charset="0"/>
                <a:hlinkClick r:id="rId2"/>
              </a:rPr>
              <a:t>www.kesslerfoundation.org</a:t>
            </a:r>
            <a:r>
              <a:rPr lang="en-US">
                <a:latin typeface="Calibri" panose="020F0502020204030204" pitchFamily="34" charset="0"/>
                <a:cs typeface="Microsoft Sans Serif" pitchFamily="34" charset="0"/>
              </a:rPr>
              <a:t>)</a:t>
            </a:r>
          </a:p>
          <a:p>
            <a:pPr marL="742950" lvl="1" indent="-285750">
              <a:spcBef>
                <a:spcPts val="1800"/>
              </a:spcBef>
            </a:pPr>
            <a:r>
              <a:rPr lang="en-US">
                <a:latin typeface="Calibri" panose="020F0502020204030204" pitchFamily="34" charset="0"/>
                <a:cs typeface="Microsoft Sans Serif" pitchFamily="34" charset="0"/>
              </a:rPr>
              <a:t>UNH/Institute on Disability (</a:t>
            </a:r>
            <a:r>
              <a:rPr lang="en-US">
                <a:latin typeface="Calibri" panose="020F0502020204030204" pitchFamily="34" charset="0"/>
                <a:cs typeface="Microsoft Sans Serif" pitchFamily="34" charset="0"/>
                <a:hlinkClick r:id="rId3"/>
              </a:rPr>
              <a:t>www.ResearchOnDisability.org</a:t>
            </a:r>
            <a:r>
              <a:rPr lang="en-US">
                <a:latin typeface="Calibri" panose="020F0502020204030204" pitchFamily="34" charset="0"/>
                <a:cs typeface="Microsoft Sans Serif" pitchFamily="34" charset="0"/>
              </a:rPr>
              <a:t>)</a:t>
            </a:r>
          </a:p>
          <a:p>
            <a:pPr marL="742950" lvl="1" indent="-285750">
              <a:spcBef>
                <a:spcPts val="1800"/>
              </a:spcBef>
            </a:pPr>
            <a:r>
              <a:rPr lang="en-US">
                <a:latin typeface="Calibri" panose="020F0502020204030204" pitchFamily="34" charset="0"/>
                <a:cs typeface="Microsoft Sans Serif" pitchFamily="34" charset="0"/>
              </a:rPr>
              <a:t>AUCD (</a:t>
            </a:r>
            <a:r>
              <a:rPr lang="en-US">
                <a:latin typeface="Calibri" panose="020F0502020204030204" pitchFamily="34" charset="0"/>
                <a:cs typeface="Microsoft Sans Serif" pitchFamily="34" charset="0"/>
                <a:hlinkClick r:id="rId4"/>
              </a:rPr>
              <a:t>www.AUCD.org</a:t>
            </a:r>
            <a:r>
              <a:rPr lang="en-US">
                <a:latin typeface="Calibri" panose="020F0502020204030204" pitchFamily="34" charset="0"/>
                <a:cs typeface="Microsoft Sans Serif" pitchFamily="34" charset="0"/>
              </a:rPr>
              <a:t>)	</a:t>
            </a:r>
          </a:p>
          <a:p>
            <a:pPr marL="285750" indent="-285750">
              <a:spcBef>
                <a:spcPts val="1800"/>
              </a:spcBef>
            </a:pPr>
            <a:r>
              <a:rPr lang="en-US" sz="3000">
                <a:latin typeface="Calibri" panose="020F0502020204030204" pitchFamily="34" charset="0"/>
                <a:cs typeface="Microsoft Sans Serif" pitchFamily="34" charset="0"/>
              </a:rPr>
              <a:t>Contact us at</a:t>
            </a:r>
          </a:p>
          <a:p>
            <a:pPr marL="742950" lvl="1" indent="-285750">
              <a:spcBef>
                <a:spcPts val="1800"/>
              </a:spcBef>
            </a:pPr>
            <a:r>
              <a:rPr lang="en-US">
                <a:latin typeface="Calibri" panose="020F0502020204030204" pitchFamily="34" charset="0"/>
                <a:cs typeface="Microsoft Sans Serif" pitchFamily="34" charset="0"/>
              </a:rPr>
              <a:t>Email: Disability.Statistics@unh.edu </a:t>
            </a:r>
          </a:p>
          <a:p>
            <a:pPr marL="742950" lvl="1" indent="-285750">
              <a:spcBef>
                <a:spcPts val="1800"/>
              </a:spcBef>
            </a:pPr>
            <a:r>
              <a:rPr lang="en-US">
                <a:latin typeface="Calibri" panose="020F0502020204030204" pitchFamily="34" charset="0"/>
                <a:cs typeface="Microsoft Sans Serif" pitchFamily="34" charset="0"/>
              </a:rPr>
              <a:t>Call: </a:t>
            </a:r>
            <a:r>
              <a:rPr lang="en-US">
                <a:latin typeface="Calibri" panose="020F0502020204030204" pitchFamily="34" charset="0"/>
              </a:rPr>
              <a:t>866-538-9521 (toll free)</a:t>
            </a:r>
            <a:endParaRPr lang="en-US" b="1">
              <a:latin typeface="Calibri" panose="020F0502020204030204" pitchFamily="34" charset="0"/>
            </a:endParaRPr>
          </a:p>
          <a:p>
            <a:pPr marL="742950" lvl="1" indent="-285750">
              <a:spcBef>
                <a:spcPts val="1800"/>
              </a:spcBef>
            </a:pPr>
            <a:r>
              <a:rPr lang="en-US">
                <a:latin typeface="Calibri" panose="020F0502020204030204" pitchFamily="34" charset="0"/>
              </a:rPr>
              <a:t>Twitter at </a:t>
            </a:r>
            <a:r>
              <a:rPr lang="en-US" i="1">
                <a:latin typeface="Calibri" panose="020F0502020204030204" pitchFamily="34" charset="0"/>
              </a:rPr>
              <a:t>#nTIDELearn  </a:t>
            </a:r>
            <a:endParaRPr lang="en-US">
              <a:latin typeface="Calibri" panose="020F0502020204030204" pitchFamily="34" charset="0"/>
            </a:endParaRPr>
          </a:p>
          <a:p>
            <a:endParaRPr lang="en-US" sz="3000"/>
          </a:p>
        </p:txBody>
      </p:sp>
      <p:sp>
        <p:nvSpPr>
          <p:cNvPr id="4" name="Date Placeholder 3">
            <a:extLst>
              <a:ext uri="{FF2B5EF4-FFF2-40B4-BE49-F238E27FC236}">
                <a16:creationId xmlns:a16="http://schemas.microsoft.com/office/drawing/2014/main" id="{45E4D45E-1B30-4D42-834E-52485477067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8D82BACC-640C-4410-8400-E0DEC5E1A9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pic>
        <p:nvPicPr>
          <p:cNvPr id="9" name="Picture 3">
            <a:extLst>
              <a:ext uri="{FF2B5EF4-FFF2-40B4-BE49-F238E27FC236}">
                <a16:creationId xmlns:a16="http://schemas.microsoft.com/office/drawing/2014/main" id="{50F9D74D-F681-44D6-8D11-5356F11F74C9}"/>
              </a:ext>
              <a:ext uri="{C183D7F6-B498-43B3-948B-1728B52AA6E4}">
                <adec:decorative xmlns:adec="http://schemas.microsoft.com/office/drawing/2017/decorative" val="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95962" y="5576887"/>
            <a:ext cx="471413" cy="376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561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8CA7-1ABB-449E-840E-639A7A1C80F1}"/>
              </a:ext>
            </a:extLst>
          </p:cNvPr>
          <p:cNvSpPr>
            <a:spLocks noGrp="1"/>
          </p:cNvSpPr>
          <p:nvPr>
            <p:ph type="title"/>
          </p:nvPr>
        </p:nvSpPr>
        <p:spPr/>
        <p:txBody>
          <a:bodyPr/>
          <a:lstStyle/>
          <a:p>
            <a:pPr algn="ctr"/>
            <a:r>
              <a:rPr lang="en-US" sz="4400" b="1" u="sng">
                <a:solidFill>
                  <a:schemeClr val="tx1"/>
                </a:solidFill>
                <a:latin typeface="Calibri" panose="020F0502020204030204" pitchFamily="34" charset="0"/>
              </a:rPr>
              <a:t>Welcome to the </a:t>
            </a:r>
            <a:r>
              <a:rPr lang="en-US" sz="4400" b="1" i="1" u="sng">
                <a:solidFill>
                  <a:schemeClr val="tx1"/>
                </a:solidFill>
                <a:latin typeface="Calibri" panose="020F0502020204030204" pitchFamily="34" charset="0"/>
              </a:rPr>
              <a:t>nTIDE Lunch &amp; Learn</a:t>
            </a:r>
            <a:endParaRPr lang="en-US" i="1"/>
          </a:p>
        </p:txBody>
      </p:sp>
      <p:sp>
        <p:nvSpPr>
          <p:cNvPr id="3" name="Content Placeholder 2">
            <a:extLst>
              <a:ext uri="{FF2B5EF4-FFF2-40B4-BE49-F238E27FC236}">
                <a16:creationId xmlns:a16="http://schemas.microsoft.com/office/drawing/2014/main" id="{4B922925-3559-40AC-B514-4AFF24DE8FDB}"/>
              </a:ext>
            </a:extLst>
          </p:cNvPr>
          <p:cNvSpPr>
            <a:spLocks noGrp="1"/>
          </p:cNvSpPr>
          <p:nvPr>
            <p:ph idx="1"/>
          </p:nvPr>
        </p:nvSpPr>
        <p:spPr>
          <a:xfrm>
            <a:off x="818950" y="1719750"/>
            <a:ext cx="10515600" cy="4351338"/>
          </a:xfrm>
        </p:spPr>
        <p:txBody>
          <a:bodyPr>
            <a:normAutofit/>
          </a:bodyPr>
          <a:lstStyle/>
          <a:p>
            <a:pPr marL="233363" lvl="1">
              <a:spcBef>
                <a:spcPts val="1800"/>
              </a:spcBef>
            </a:pPr>
            <a:r>
              <a:rPr lang="en-US" sz="3000">
                <a:latin typeface="Calibri" panose="020F0502020204030204" pitchFamily="34" charset="0"/>
              </a:rPr>
              <a:t>Occurs at noon Eastern-time on the first Friday day of each month, with the release of the </a:t>
            </a:r>
            <a:r>
              <a:rPr lang="en-US" sz="3000" u="sng">
                <a:latin typeface="Calibri" panose="020F0502020204030204" pitchFamily="34" charset="0"/>
              </a:rPr>
              <a:t>nTIDE Report</a:t>
            </a:r>
            <a:r>
              <a:rPr lang="en-US" sz="3000">
                <a:latin typeface="Calibri" panose="020F0502020204030204" pitchFamily="34" charset="0"/>
              </a:rPr>
              <a:t>.</a:t>
            </a:r>
          </a:p>
          <a:p>
            <a:pPr marL="233363" lvl="1">
              <a:spcBef>
                <a:spcPts val="1800"/>
              </a:spcBef>
            </a:pPr>
            <a:r>
              <a:rPr lang="en-US" sz="3000">
                <a:latin typeface="Calibri" panose="020F0502020204030204" pitchFamily="34" charset="0"/>
              </a:rPr>
              <a:t>A joint effort of the University of New Hampshire, Kessler Foundation, and the Association of University Centers on Disabilities (AUCD).</a:t>
            </a:r>
          </a:p>
        </p:txBody>
      </p:sp>
      <p:sp>
        <p:nvSpPr>
          <p:cNvPr id="4" name="Date Placeholder 3">
            <a:extLst>
              <a:ext uri="{FF2B5EF4-FFF2-40B4-BE49-F238E27FC236}">
                <a16:creationId xmlns:a16="http://schemas.microsoft.com/office/drawing/2014/main" id="{029BF445-8B43-4B9B-815E-E0B643F9FD1E}"/>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7B0BDDCF-A7BE-4667-A7E6-60FAD664DDE1}"/>
              </a:ext>
            </a:extLst>
          </p:cNvPr>
          <p:cNvSpPr>
            <a:spLocks noGrp="1"/>
          </p:cNvSpPr>
          <p:nvPr>
            <p:ph type="sldNum" sz="quarter" idx="12"/>
          </p:nvPr>
        </p:nvSpPr>
        <p:spPr/>
        <p:txBody>
          <a:bodyPr/>
          <a:lstStyle/>
          <a:p>
            <a:fld id="{9C637C1D-740A-4EE7-9AC7-DE15DA94B719}" type="slidenum">
              <a:rPr lang="en-US" smtClean="0"/>
              <a:t>5</a:t>
            </a:fld>
            <a:endParaRPr lang="en-US"/>
          </a:p>
        </p:txBody>
      </p:sp>
    </p:spTree>
    <p:extLst>
      <p:ext uri="{BB962C8B-B14F-4D97-AF65-F5344CB8AC3E}">
        <p14:creationId xmlns:p14="http://schemas.microsoft.com/office/powerpoint/2010/main" val="5790433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EEF4E-EB2C-4796-A869-DE6EE60351CB}"/>
              </a:ext>
            </a:extLst>
          </p:cNvPr>
          <p:cNvSpPr>
            <a:spLocks noGrp="1"/>
          </p:cNvSpPr>
          <p:nvPr>
            <p:ph type="title"/>
          </p:nvPr>
        </p:nvSpPr>
        <p:spPr>
          <a:xfrm>
            <a:off x="4845050" y="2103437"/>
            <a:ext cx="2501900" cy="1325563"/>
          </a:xfrm>
        </p:spPr>
        <p:txBody>
          <a:bodyPr/>
          <a:lstStyle/>
          <a:p>
            <a:pPr algn="ctr"/>
            <a:r>
              <a:rPr lang="en-US" b="1">
                <a:solidFill>
                  <a:srgbClr val="003591"/>
                </a:solidFill>
                <a:latin typeface="Calibri" panose="020F0502020204030204" pitchFamily="34" charset="0"/>
              </a:rPr>
              <a:t>Bye!</a:t>
            </a:r>
            <a:endParaRPr lang="en-US">
              <a:solidFill>
                <a:srgbClr val="003591"/>
              </a:solidFill>
            </a:endParaRPr>
          </a:p>
        </p:txBody>
      </p:sp>
      <p:sp>
        <p:nvSpPr>
          <p:cNvPr id="4" name="Date Placeholder 3">
            <a:extLst>
              <a:ext uri="{FF2B5EF4-FFF2-40B4-BE49-F238E27FC236}">
                <a16:creationId xmlns:a16="http://schemas.microsoft.com/office/drawing/2014/main" id="{45E4D45E-1B30-4D42-834E-52485477067C}"/>
              </a:ext>
              <a:ext uri="{C183D7F6-B498-43B3-948B-1728B52AA6E4}">
                <adec:decorative xmlns:adec="http://schemas.microsoft.com/office/drawing/2017/decorative" val="1"/>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8D82BACC-640C-4410-8400-E0DEC5E1A9BE}"/>
              </a:ex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pic>
        <p:nvPicPr>
          <p:cNvPr id="10" name="nTIDE-4">
            <a:hlinkClick r:id="" action="ppaction://media"/>
            <a:extLst>
              <a:ext uri="{FF2B5EF4-FFF2-40B4-BE49-F238E27FC236}">
                <a16:creationId xmlns:a16="http://schemas.microsoft.com/office/drawing/2014/main" id="{4D44247C-3914-4CA2-9538-B83542AE17E5}"/>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14:extLst>
                    <p:ext uri="{3AFAAA56-56D3-431D-BCD4-E75A35582382}">
                      <p173:tracksInfo xmlns:p173="http://schemas.microsoft.com/office/powerpoint/2017/3/main" displayLoc="slide">
                        <p173:trackLst>
                          <p173:track id="{5756A542-D832-4730-B711-C2A344B32A25}" label="nTIDE-4 subtitle" lang="" r:embed="rId4"/>
                        </p173:trackLst>
                      </p173:tracksInfo>
                    </p:ext>
                  </p14:extLst>
                </p14:media>
              </p:ext>
            </p:extLst>
          </p:nvPr>
        </p:nvPicPr>
        <p:blipFill>
          <a:blip r:embed="rId5"/>
          <a:stretch>
            <a:fillRect/>
          </a:stretch>
        </p:blipFill>
        <p:spPr>
          <a:xfrm>
            <a:off x="1651000" y="707817"/>
            <a:ext cx="489366" cy="489366"/>
          </a:xfrm>
          <a:prstGeom prst="rect">
            <a:avLst/>
          </a:prstGeom>
        </p:spPr>
      </p:pic>
    </p:spTree>
    <p:extLst>
      <p:ext uri="{BB962C8B-B14F-4D97-AF65-F5344CB8AC3E}">
        <p14:creationId xmlns:p14="http://schemas.microsoft.com/office/powerpoint/2010/main" val="106591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07"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8CA7-1ABB-449E-840E-639A7A1C80F1}"/>
              </a:ext>
            </a:extLst>
          </p:cNvPr>
          <p:cNvSpPr>
            <a:spLocks noGrp="1"/>
          </p:cNvSpPr>
          <p:nvPr>
            <p:ph type="title"/>
          </p:nvPr>
        </p:nvSpPr>
        <p:spPr>
          <a:xfrm>
            <a:off x="257175" y="255156"/>
            <a:ext cx="10515600" cy="1325563"/>
          </a:xfrm>
        </p:spPr>
        <p:txBody>
          <a:bodyPr>
            <a:normAutofit/>
          </a:bodyPr>
          <a:lstStyle/>
          <a:p>
            <a:pPr algn="ctr"/>
            <a:r>
              <a:rPr lang="en-US" sz="3600" b="1" u="sng">
                <a:latin typeface="Calibri" panose="020F0502020204030204" pitchFamily="34" charset="0"/>
              </a:rPr>
              <a:t>Today’s Session: Disability Employment</a:t>
            </a:r>
            <a:br>
              <a:rPr lang="en-US" sz="3600" b="1" u="sng">
                <a:latin typeface="Calibri" panose="020F0502020204030204" pitchFamily="34" charset="0"/>
              </a:rPr>
            </a:br>
            <a:r>
              <a:rPr lang="en-US" sz="3600" b="1" u="sng">
                <a:latin typeface="Calibri" panose="020F0502020204030204" pitchFamily="34" charset="0"/>
              </a:rPr>
              <a:t>Beyond Traditional Workforce Models</a:t>
            </a:r>
            <a:endParaRPr lang="en-US" sz="3600"/>
          </a:p>
        </p:txBody>
      </p:sp>
      <p:sp>
        <p:nvSpPr>
          <p:cNvPr id="3" name="Content Placeholder 2">
            <a:extLst>
              <a:ext uri="{FF2B5EF4-FFF2-40B4-BE49-F238E27FC236}">
                <a16:creationId xmlns:a16="http://schemas.microsoft.com/office/drawing/2014/main" id="{4B922925-3559-40AC-B514-4AFF24DE8FDB}"/>
              </a:ext>
            </a:extLst>
          </p:cNvPr>
          <p:cNvSpPr>
            <a:spLocks noGrp="1"/>
          </p:cNvSpPr>
          <p:nvPr>
            <p:ph idx="1"/>
          </p:nvPr>
        </p:nvSpPr>
        <p:spPr>
          <a:xfrm>
            <a:off x="771525" y="1722150"/>
            <a:ext cx="10515600" cy="4351338"/>
          </a:xfrm>
        </p:spPr>
        <p:txBody>
          <a:bodyPr vert="horz" lIns="91440" tIns="45720" rIns="91440" bIns="45720" rtlCol="0" anchor="t">
            <a:normAutofit lnSpcReduction="10000"/>
          </a:bodyPr>
          <a:lstStyle/>
          <a:p>
            <a:pPr>
              <a:spcBef>
                <a:spcPts val="1200"/>
              </a:spcBef>
            </a:pPr>
            <a:r>
              <a:rPr lang="en-US" sz="3000">
                <a:latin typeface="Calibri" panose="020F0502020204030204" pitchFamily="34" charset="0"/>
              </a:rPr>
              <a:t>Part 1: </a:t>
            </a:r>
            <a:r>
              <a:rPr lang="en-US" sz="3000" err="1">
                <a:latin typeface="Calibri" panose="020F0502020204030204" pitchFamily="34" charset="0"/>
              </a:rPr>
              <a:t>nTIDE</a:t>
            </a:r>
            <a:r>
              <a:rPr lang="en-US" sz="3000">
                <a:latin typeface="Calibri" panose="020F0502020204030204" pitchFamily="34" charset="0"/>
              </a:rPr>
              <a:t> Report … “The Numbers”</a:t>
            </a:r>
          </a:p>
          <a:p>
            <a:pPr lvl="1">
              <a:spcBef>
                <a:spcPts val="800"/>
              </a:spcBef>
            </a:pPr>
            <a:r>
              <a:rPr lang="en-US">
                <a:latin typeface="Calibri" panose="020F0502020204030204" pitchFamily="34" charset="0"/>
              </a:rPr>
              <a:t>Andrew Houtenville, University of New Hampshire</a:t>
            </a:r>
          </a:p>
          <a:p>
            <a:pPr lvl="1">
              <a:spcBef>
                <a:spcPts val="800"/>
              </a:spcBef>
            </a:pPr>
            <a:r>
              <a:rPr lang="en-US">
                <a:latin typeface="Calibri" panose="020F0502020204030204" pitchFamily="34" charset="0"/>
              </a:rPr>
              <a:t>John O’Neill, Kessler Foundation</a:t>
            </a:r>
          </a:p>
          <a:p>
            <a:r>
              <a:rPr lang="en-US" sz="3000">
                <a:latin typeface="Calibri" panose="020F0502020204030204" pitchFamily="34" charset="0"/>
              </a:rPr>
              <a:t>Part 2: </a:t>
            </a:r>
            <a:r>
              <a:rPr lang="en-US" sz="3000" err="1">
                <a:latin typeface="Calibri" panose="020F0502020204030204" pitchFamily="34" charset="0"/>
              </a:rPr>
              <a:t>nTIDE</a:t>
            </a:r>
            <a:r>
              <a:rPr lang="en-US" sz="3000">
                <a:latin typeface="Calibri" panose="020F0502020204030204" pitchFamily="34" charset="0"/>
              </a:rPr>
              <a:t> News</a:t>
            </a:r>
          </a:p>
          <a:p>
            <a:pPr lvl="1"/>
            <a:r>
              <a:rPr lang="en-US">
                <a:latin typeface="Calibri"/>
                <a:cs typeface="Calibri"/>
              </a:rPr>
              <a:t>Lillie Heigl, </a:t>
            </a:r>
            <a:r>
              <a:rPr lang="en-US">
                <a:solidFill>
                  <a:srgbClr val="000000"/>
                </a:solidFill>
                <a:latin typeface="Calibri"/>
                <a:cs typeface="Calibri"/>
              </a:rPr>
              <a:t>Association of University Centers on Disabilities (AUCD</a:t>
            </a:r>
            <a:r>
              <a:rPr lang="en-US">
                <a:latin typeface="Calibri"/>
                <a:cs typeface="Calibri"/>
              </a:rPr>
              <a:t>)</a:t>
            </a:r>
          </a:p>
          <a:p>
            <a:pPr>
              <a:spcBef>
                <a:spcPts val="1200"/>
              </a:spcBef>
            </a:pPr>
            <a:r>
              <a:rPr lang="en-US" sz="3000">
                <a:latin typeface="Calibri"/>
                <a:cs typeface="Calibri"/>
              </a:rPr>
              <a:t>Part 3: Guest Speakers</a:t>
            </a:r>
          </a:p>
          <a:p>
            <a:pPr lvl="1">
              <a:spcBef>
                <a:spcPts val="1200"/>
              </a:spcBef>
            </a:pPr>
            <a:r>
              <a:rPr lang="en-US">
                <a:latin typeface="Calibri"/>
                <a:ea typeface="Calibri"/>
                <a:cs typeface="Calibri"/>
              </a:rPr>
              <a:t>Stacia Kingsbury, University of New Hampshire</a:t>
            </a:r>
          </a:p>
          <a:p>
            <a:pPr lvl="1">
              <a:spcBef>
                <a:spcPts val="1200"/>
              </a:spcBef>
            </a:pPr>
            <a:r>
              <a:rPr lang="en-US">
                <a:latin typeface="Calibri"/>
                <a:ea typeface="Calibri"/>
                <a:cs typeface="Calibri"/>
              </a:rPr>
              <a:t>Nate Thomas, University of New Hampshire</a:t>
            </a:r>
          </a:p>
          <a:p>
            <a:pPr>
              <a:spcBef>
                <a:spcPts val="1200"/>
              </a:spcBef>
            </a:pPr>
            <a:r>
              <a:rPr lang="en-US" sz="3000">
                <a:latin typeface="Calibri"/>
                <a:cs typeface="Calibri"/>
              </a:rPr>
              <a:t>Part 4: Q&amp;A</a:t>
            </a:r>
          </a:p>
          <a:p>
            <a:endParaRPr lang="en-US"/>
          </a:p>
          <a:p>
            <a:pPr marL="0" indent="0">
              <a:spcBef>
                <a:spcPts val="1200"/>
              </a:spcBef>
              <a:buNone/>
            </a:pPr>
            <a:endParaRPr lang="en-US" sz="3400">
              <a:latin typeface="Calibri" panose="020F0502020204030204" pitchFamily="34" charset="0"/>
            </a:endParaRPr>
          </a:p>
          <a:p>
            <a:endParaRPr lang="en-US"/>
          </a:p>
        </p:txBody>
      </p:sp>
      <p:sp>
        <p:nvSpPr>
          <p:cNvPr id="4" name="Date Placeholder 3">
            <a:extLst>
              <a:ext uri="{FF2B5EF4-FFF2-40B4-BE49-F238E27FC236}">
                <a16:creationId xmlns:a16="http://schemas.microsoft.com/office/drawing/2014/main" id="{029BF445-8B43-4B9B-815E-E0B643F9FD1E}"/>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7B0BDDCF-A7BE-4667-A7E6-60FAD664DDE1}"/>
              </a:ext>
            </a:extLst>
          </p:cNvPr>
          <p:cNvSpPr>
            <a:spLocks noGrp="1"/>
          </p:cNvSpPr>
          <p:nvPr>
            <p:ph type="sldNum" sz="quarter" idx="12"/>
          </p:nvPr>
        </p:nvSpPr>
        <p:spPr/>
        <p:txBody>
          <a:bodyPr/>
          <a:lstStyle/>
          <a:p>
            <a:fld id="{9C637C1D-740A-4EE7-9AC7-DE15DA94B719}" type="slidenum">
              <a:rPr lang="en-US" smtClean="0"/>
              <a:t>6</a:t>
            </a:fld>
            <a:endParaRPr lang="en-US"/>
          </a:p>
        </p:txBody>
      </p:sp>
    </p:spTree>
    <p:extLst>
      <p:ext uri="{BB962C8B-B14F-4D97-AF65-F5344CB8AC3E}">
        <p14:creationId xmlns:p14="http://schemas.microsoft.com/office/powerpoint/2010/main" val="2663235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01369-8128-49D6-A265-1AD975929700}"/>
              </a:ext>
            </a:extLst>
          </p:cNvPr>
          <p:cNvSpPr>
            <a:spLocks noGrp="1"/>
          </p:cNvSpPr>
          <p:nvPr>
            <p:ph type="title"/>
          </p:nvPr>
        </p:nvSpPr>
        <p:spPr/>
        <p:txBody>
          <a:bodyPr/>
          <a:lstStyle/>
          <a:p>
            <a:pPr algn="ctr"/>
            <a:r>
              <a:rPr lang="en-US" b="1" u="sng">
                <a:latin typeface="Calibri" panose="020F0502020204030204" pitchFamily="34" charset="0"/>
                <a:cs typeface="Calibri" panose="020F0502020204030204" pitchFamily="34" charset="0"/>
              </a:rPr>
              <a:t>Part 1: The nTIDE Report</a:t>
            </a:r>
          </a:p>
        </p:txBody>
      </p:sp>
      <p:sp>
        <p:nvSpPr>
          <p:cNvPr id="3" name="Content Placeholder 2">
            <a:extLst>
              <a:ext uri="{FF2B5EF4-FFF2-40B4-BE49-F238E27FC236}">
                <a16:creationId xmlns:a16="http://schemas.microsoft.com/office/drawing/2014/main" id="{ED2004BB-6957-499E-8982-E3A910F7DB63}"/>
              </a:ext>
            </a:extLst>
          </p:cNvPr>
          <p:cNvSpPr>
            <a:spLocks noGrp="1"/>
          </p:cNvSpPr>
          <p:nvPr>
            <p:ph idx="1"/>
          </p:nvPr>
        </p:nvSpPr>
        <p:spPr/>
        <p:txBody>
          <a:bodyPr/>
          <a:lstStyle/>
          <a:p>
            <a:pPr marL="0" indent="0">
              <a:buNone/>
            </a:pPr>
            <a:endParaRPr lang="en-US"/>
          </a:p>
          <a:p>
            <a:pPr marL="0" indent="0">
              <a:buNone/>
            </a:pPr>
            <a:endParaRPr lang="en-US"/>
          </a:p>
          <a:p>
            <a:pPr marL="0" indent="0" algn="ctr">
              <a:buNone/>
            </a:pPr>
            <a:r>
              <a:rPr lang="en-US" sz="3200" b="1"/>
              <a:t>John O’Neill</a:t>
            </a:r>
          </a:p>
          <a:p>
            <a:pPr marL="0" indent="0" algn="ctr">
              <a:buNone/>
            </a:pPr>
            <a:r>
              <a:rPr lang="en-US" sz="3200"/>
              <a:t>Kessler Foundation</a:t>
            </a:r>
          </a:p>
        </p:txBody>
      </p:sp>
      <p:sp>
        <p:nvSpPr>
          <p:cNvPr id="4" name="Date Placeholder 3">
            <a:extLst>
              <a:ext uri="{FF2B5EF4-FFF2-40B4-BE49-F238E27FC236}">
                <a16:creationId xmlns:a16="http://schemas.microsoft.com/office/drawing/2014/main" id="{13AA6DF6-AA7C-4A65-BC53-575F3547CAF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Myriad Pro"/>
                <a:ea typeface="+mn-ea"/>
                <a:cs typeface="+mn-cs"/>
              </a:rPr>
              <a:t>#nTIDE</a:t>
            </a:r>
          </a:p>
        </p:txBody>
      </p:sp>
      <p:sp>
        <p:nvSpPr>
          <p:cNvPr id="5" name="Slide Number Placeholder 4">
            <a:extLst>
              <a:ext uri="{FF2B5EF4-FFF2-40B4-BE49-F238E27FC236}">
                <a16:creationId xmlns:a16="http://schemas.microsoft.com/office/drawing/2014/main" id="{FFEF76B2-1D33-4D9E-AF5D-5A4226D004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637C1D-740A-4EE7-9AC7-DE15DA94B719}" type="slidenum">
              <a:rPr kumimoji="0" lang="en-US" sz="1400" b="0" i="0" u="none" strike="noStrike" kern="1200" cap="none" spc="0" normalizeH="0" baseline="0" noProof="0" smtClean="0">
                <a:ln>
                  <a:noFill/>
                </a:ln>
                <a:solidFill>
                  <a:prstClr val="white"/>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a:ln>
                <a:noFill/>
              </a:ln>
              <a:solidFill>
                <a:prstClr val="white"/>
              </a:solidFill>
              <a:effectLst/>
              <a:uLnTx/>
              <a:uFillTx/>
              <a:latin typeface="Myriad Pro"/>
              <a:ea typeface="+mn-ea"/>
              <a:cs typeface="+mn-cs"/>
            </a:endParaRPr>
          </a:p>
        </p:txBody>
      </p:sp>
    </p:spTree>
    <p:extLst>
      <p:ext uri="{BB962C8B-B14F-4D97-AF65-F5344CB8AC3E}">
        <p14:creationId xmlns:p14="http://schemas.microsoft.com/office/powerpoint/2010/main" val="3133739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4819C-EC7E-4E4E-9DB6-8E172788318F}"/>
              </a:ext>
            </a:extLst>
          </p:cNvPr>
          <p:cNvSpPr>
            <a:spLocks noGrp="1"/>
          </p:cNvSpPr>
          <p:nvPr>
            <p:ph type="title"/>
          </p:nvPr>
        </p:nvSpPr>
        <p:spPr/>
        <p:txBody>
          <a:bodyPr/>
          <a:lstStyle/>
          <a:p>
            <a:pPr algn="ctr"/>
            <a:r>
              <a:rPr lang="en-US" b="1" u="sng">
                <a:latin typeface="Calibri" panose="020F0502020204030204" pitchFamily="34" charset="0"/>
                <a:cs typeface="Calibri" panose="020F0502020204030204" pitchFamily="34" charset="0"/>
              </a:rPr>
              <a:t>The Monthly </a:t>
            </a:r>
            <a:r>
              <a:rPr lang="en-US" b="1" u="sng" err="1">
                <a:latin typeface="Calibri" panose="020F0502020204030204" pitchFamily="34" charset="0"/>
                <a:cs typeface="Calibri" panose="020F0502020204030204" pitchFamily="34" charset="0"/>
              </a:rPr>
              <a:t>nTIDE</a:t>
            </a:r>
            <a:r>
              <a:rPr lang="en-US" b="1" u="sng">
                <a:latin typeface="Calibri" panose="020F0502020204030204" pitchFamily="34" charset="0"/>
                <a:cs typeface="Calibri" panose="020F0502020204030204" pitchFamily="34" charset="0"/>
              </a:rPr>
              <a:t> Report</a:t>
            </a:r>
          </a:p>
        </p:txBody>
      </p:sp>
      <p:sp>
        <p:nvSpPr>
          <p:cNvPr id="3" name="Content Placeholder 2">
            <a:extLst>
              <a:ext uri="{FF2B5EF4-FFF2-40B4-BE49-F238E27FC236}">
                <a16:creationId xmlns:a16="http://schemas.microsoft.com/office/drawing/2014/main" id="{1B1E5B47-7D12-4423-8BFA-29D6C2FAF8B4}"/>
              </a:ext>
            </a:extLst>
          </p:cNvPr>
          <p:cNvSpPr>
            <a:spLocks noGrp="1"/>
          </p:cNvSpPr>
          <p:nvPr>
            <p:ph idx="1"/>
          </p:nvPr>
        </p:nvSpPr>
        <p:spPr>
          <a:xfrm>
            <a:off x="838200" y="1825625"/>
            <a:ext cx="10515600" cy="2400687"/>
          </a:xfrm>
        </p:spPr>
        <p:txBody>
          <a:bodyPr/>
          <a:lstStyle/>
          <a:p>
            <a:pPr>
              <a:spcBef>
                <a:spcPts val="1200"/>
              </a:spcBef>
            </a:pPr>
            <a:r>
              <a:rPr lang="en-US">
                <a:latin typeface="Calibri" panose="020F0502020204030204" pitchFamily="34" charset="0"/>
              </a:rPr>
              <a:t>The monthly </a:t>
            </a:r>
            <a:r>
              <a:rPr lang="en-US" u="sng">
                <a:latin typeface="Calibri" panose="020F0502020204030204" pitchFamily="34" charset="0"/>
              </a:rPr>
              <a:t>nTIDE Report</a:t>
            </a:r>
            <a:r>
              <a:rPr lang="en-US">
                <a:latin typeface="Calibri" panose="020F0502020204030204" pitchFamily="34" charset="0"/>
              </a:rPr>
              <a:t> is a press release and infographic, looking at the latest employment statistics.</a:t>
            </a:r>
          </a:p>
          <a:p>
            <a:pPr>
              <a:spcBef>
                <a:spcPts val="1800"/>
              </a:spcBef>
            </a:pPr>
            <a:r>
              <a:rPr lang="en-US">
                <a:latin typeface="Calibri" panose="020F0502020204030204" pitchFamily="34" charset="0"/>
              </a:rPr>
              <a:t>Uses data from the “jobs report” released by the U.S. Bureau of Labor Statistics, on the 1</a:t>
            </a:r>
            <a:r>
              <a:rPr lang="en-US" baseline="30000">
                <a:latin typeface="Calibri" panose="020F0502020204030204" pitchFamily="34" charset="0"/>
              </a:rPr>
              <a:t>st</a:t>
            </a:r>
            <a:r>
              <a:rPr lang="en-US">
                <a:latin typeface="Calibri" panose="020F0502020204030204" pitchFamily="34" charset="0"/>
              </a:rPr>
              <a:t> Friday of each month.</a:t>
            </a:r>
          </a:p>
          <a:p>
            <a:endParaRPr lang="en-US"/>
          </a:p>
        </p:txBody>
      </p:sp>
      <p:sp>
        <p:nvSpPr>
          <p:cNvPr id="4" name="Date Placeholder 3">
            <a:extLst>
              <a:ext uri="{FF2B5EF4-FFF2-40B4-BE49-F238E27FC236}">
                <a16:creationId xmlns:a16="http://schemas.microsoft.com/office/drawing/2014/main" id="{7EC7D808-6DD1-4AA4-8384-EAC3B95F51AD}"/>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36D126CB-5C78-47DF-A4F3-72E6BACF0493}"/>
              </a:ext>
            </a:extLst>
          </p:cNvPr>
          <p:cNvSpPr>
            <a:spLocks noGrp="1"/>
          </p:cNvSpPr>
          <p:nvPr>
            <p:ph type="sldNum" sz="quarter" idx="12"/>
          </p:nvPr>
        </p:nvSpPr>
        <p:spPr/>
        <p:txBody>
          <a:bodyPr/>
          <a:lstStyle/>
          <a:p>
            <a:fld id="{9C637C1D-740A-4EE7-9AC7-DE15DA94B719}" type="slidenum">
              <a:rPr lang="en-US" smtClean="0"/>
              <a:t>8</a:t>
            </a:fld>
            <a:endParaRPr lang="en-US"/>
          </a:p>
        </p:txBody>
      </p:sp>
    </p:spTree>
    <p:extLst>
      <p:ext uri="{BB962C8B-B14F-4D97-AF65-F5344CB8AC3E}">
        <p14:creationId xmlns:p14="http://schemas.microsoft.com/office/powerpoint/2010/main" val="2479652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15E1C-098D-431B-8302-27B7F90E3A08}"/>
              </a:ext>
            </a:extLst>
          </p:cNvPr>
          <p:cNvSpPr>
            <a:spLocks noGrp="1"/>
          </p:cNvSpPr>
          <p:nvPr>
            <p:ph type="title"/>
          </p:nvPr>
        </p:nvSpPr>
        <p:spPr/>
        <p:txBody>
          <a:bodyPr/>
          <a:lstStyle/>
          <a:p>
            <a:pPr algn="ctr"/>
            <a:r>
              <a:rPr lang="en-US" b="1" u="sng">
                <a:latin typeface="Calibri" panose="020F0502020204030204" pitchFamily="34" charset="0"/>
                <a:cs typeface="Calibri" panose="020F0502020204030204" pitchFamily="34" charset="0"/>
              </a:rPr>
              <a:t>Source of the Data</a:t>
            </a:r>
          </a:p>
        </p:txBody>
      </p:sp>
      <p:sp>
        <p:nvSpPr>
          <p:cNvPr id="3" name="Content Placeholder 2">
            <a:extLst>
              <a:ext uri="{FF2B5EF4-FFF2-40B4-BE49-F238E27FC236}">
                <a16:creationId xmlns:a16="http://schemas.microsoft.com/office/drawing/2014/main" id="{95E458D0-8646-47D0-B30C-9FB4935B1C58}"/>
              </a:ext>
            </a:extLst>
          </p:cNvPr>
          <p:cNvSpPr>
            <a:spLocks noGrp="1"/>
          </p:cNvSpPr>
          <p:nvPr>
            <p:ph idx="1"/>
          </p:nvPr>
        </p:nvSpPr>
        <p:spPr/>
        <p:txBody>
          <a:bodyPr/>
          <a:lstStyle/>
          <a:p>
            <a:pPr>
              <a:spcBef>
                <a:spcPts val="1200"/>
              </a:spcBef>
            </a:pPr>
            <a:r>
              <a:rPr lang="en-US">
                <a:latin typeface="Calibri" panose="020F0502020204030204" pitchFamily="34" charset="0"/>
              </a:rPr>
              <a:t>U.S. BLS, Current Population Survey (CPS).</a:t>
            </a:r>
          </a:p>
          <a:p>
            <a:pPr lvl="1">
              <a:spcBef>
                <a:spcPts val="1200"/>
              </a:spcBef>
            </a:pPr>
            <a:r>
              <a:rPr lang="en-US" sz="2400">
                <a:latin typeface="Calibri" panose="020F0502020204030204" pitchFamily="34" charset="0"/>
              </a:rPr>
              <a:t>Source of the “official” unemployment rate.</a:t>
            </a:r>
          </a:p>
          <a:p>
            <a:pPr>
              <a:spcBef>
                <a:spcPts val="1800"/>
              </a:spcBef>
            </a:pPr>
            <a:r>
              <a:rPr lang="en-US">
                <a:latin typeface="Calibri" panose="020F0502020204030204" pitchFamily="34" charset="0"/>
              </a:rPr>
              <a:t>Civilians, ages 16-64, not living in institutions.</a:t>
            </a:r>
          </a:p>
          <a:p>
            <a:pPr>
              <a:spcBef>
                <a:spcPts val="1800"/>
              </a:spcBef>
            </a:pPr>
            <a:r>
              <a:rPr lang="en-US">
                <a:latin typeface="Calibri" panose="020F0502020204030204" pitchFamily="34" charset="0"/>
              </a:rPr>
              <a:t>Available September 2008 onward.</a:t>
            </a:r>
          </a:p>
          <a:p>
            <a:pPr>
              <a:spcBef>
                <a:spcPts val="1800"/>
              </a:spcBef>
            </a:pPr>
            <a:r>
              <a:rPr lang="en-US">
                <a:latin typeface="Calibri" panose="020F0502020204030204" pitchFamily="34" charset="0"/>
              </a:rPr>
              <a:t>Not yet seasonally adjusted.</a:t>
            </a:r>
          </a:p>
          <a:p>
            <a:pPr lvl="1">
              <a:spcBef>
                <a:spcPts val="1200"/>
              </a:spcBef>
            </a:pPr>
            <a:r>
              <a:rPr lang="en-US" sz="2400">
                <a:latin typeface="Calibri" panose="020F0502020204030204" pitchFamily="34" charset="0"/>
              </a:rPr>
              <a:t>which is why we also compare to the same month last year.</a:t>
            </a:r>
          </a:p>
          <a:p>
            <a:pPr lvl="1">
              <a:spcBef>
                <a:spcPts val="1200"/>
              </a:spcBef>
            </a:pPr>
            <a:r>
              <a:rPr lang="en-US">
                <a:latin typeface="Calibri" panose="020F0502020204030204" pitchFamily="34" charset="0"/>
              </a:rPr>
              <a:t>although since COVID we started focusing on the month-to-month change. </a:t>
            </a:r>
            <a:endParaRPr lang="en-US" sz="2400">
              <a:latin typeface="Calibri" panose="020F0502020204030204" pitchFamily="34" charset="0"/>
            </a:endParaRPr>
          </a:p>
          <a:p>
            <a:endParaRPr lang="en-US"/>
          </a:p>
        </p:txBody>
      </p:sp>
      <p:sp>
        <p:nvSpPr>
          <p:cNvPr id="4" name="Date Placeholder 3">
            <a:extLst>
              <a:ext uri="{FF2B5EF4-FFF2-40B4-BE49-F238E27FC236}">
                <a16:creationId xmlns:a16="http://schemas.microsoft.com/office/drawing/2014/main" id="{2BC62BA4-CD08-434F-B375-755C0AB66AF4}"/>
              </a:ext>
            </a:extLst>
          </p:cNvPr>
          <p:cNvSpPr>
            <a:spLocks noGrp="1"/>
          </p:cNvSpPr>
          <p:nvPr>
            <p:ph type="dt" sz="half" idx="10"/>
          </p:nvPr>
        </p:nvSpPr>
        <p:spPr/>
        <p:txBody>
          <a:bodyPr/>
          <a:lstStyle/>
          <a:p>
            <a:r>
              <a:rPr lang="en-US"/>
              <a:t>#nTIDE</a:t>
            </a:r>
          </a:p>
        </p:txBody>
      </p:sp>
      <p:sp>
        <p:nvSpPr>
          <p:cNvPr id="5" name="Slide Number Placeholder 4">
            <a:extLst>
              <a:ext uri="{FF2B5EF4-FFF2-40B4-BE49-F238E27FC236}">
                <a16:creationId xmlns:a16="http://schemas.microsoft.com/office/drawing/2014/main" id="{D20FEE91-038E-49D7-AF7C-B78147707C3C}"/>
              </a:ext>
            </a:extLst>
          </p:cNvPr>
          <p:cNvSpPr>
            <a:spLocks noGrp="1"/>
          </p:cNvSpPr>
          <p:nvPr>
            <p:ph type="sldNum" sz="quarter" idx="12"/>
          </p:nvPr>
        </p:nvSpPr>
        <p:spPr/>
        <p:txBody>
          <a:bodyPr/>
          <a:lstStyle/>
          <a:p>
            <a:fld id="{9C637C1D-740A-4EE7-9AC7-DE15DA94B719}" type="slidenum">
              <a:rPr lang="en-US" smtClean="0"/>
              <a:t>9</a:t>
            </a:fld>
            <a:endParaRPr lang="en-US"/>
          </a:p>
        </p:txBody>
      </p:sp>
    </p:spTree>
    <p:extLst>
      <p:ext uri="{BB962C8B-B14F-4D97-AF65-F5344CB8AC3E}">
        <p14:creationId xmlns:p14="http://schemas.microsoft.com/office/powerpoint/2010/main" val="29277027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48873|-10780376|-3468525|-5151986|-9539986|Markido&quot;,&quot;Id&quot;:&quot;61604d523441330f7c9826d8&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2_nTIDE Lunch and Learn PPT Template">
  <a:themeElements>
    <a:clrScheme name="nTIDE">
      <a:dk1>
        <a:sysClr val="windowText" lastClr="000000"/>
      </a:dk1>
      <a:lt1>
        <a:sysClr val="window" lastClr="FFFFFF"/>
      </a:lt1>
      <a:dk2>
        <a:srgbClr val="44546A"/>
      </a:dk2>
      <a:lt2>
        <a:srgbClr val="E7E6E6"/>
      </a:lt2>
      <a:accent1>
        <a:srgbClr val="004B8D"/>
      </a:accent1>
      <a:accent2>
        <a:srgbClr val="F79423"/>
      </a:accent2>
      <a:accent3>
        <a:srgbClr val="A5A5A5"/>
      </a:accent3>
      <a:accent4>
        <a:srgbClr val="FFC000"/>
      </a:accent4>
      <a:accent5>
        <a:srgbClr val="25AAE1"/>
      </a:accent5>
      <a:accent6>
        <a:srgbClr val="8CC63F"/>
      </a:accent6>
      <a:hlink>
        <a:srgbClr val="0563C1"/>
      </a:hlink>
      <a:folHlink>
        <a:srgbClr val="954F72"/>
      </a:folHlink>
    </a:clrScheme>
    <a:fontScheme name="RRTC/UNH">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  -  Read-Only" id="{09B0DDE8-BDE2-4928-B084-47E51FFD8883}" vid="{C544007A-F0C9-4F33-8B03-C0BFE1844AF7}"/>
    </a:ext>
  </a:extLst>
</a:theme>
</file>

<file path=ppt/theme/theme2.xml><?xml version="1.0" encoding="utf-8"?>
<a:theme xmlns:a="http://schemas.openxmlformats.org/drawingml/2006/main" name="Custom Design">
  <a:themeElements>
    <a:clrScheme name="MathematicaUniversal-GMMB">
      <a:dk1>
        <a:sysClr val="windowText" lastClr="000000"/>
      </a:dk1>
      <a:lt1>
        <a:sysClr val="window" lastClr="FFFFFF"/>
      </a:lt1>
      <a:dk2>
        <a:srgbClr val="046B5C"/>
      </a:dk2>
      <a:lt2>
        <a:srgbClr val="E0D4B5"/>
      </a:lt2>
      <a:accent1>
        <a:srgbClr val="0B2949"/>
      </a:accent1>
      <a:accent2>
        <a:srgbClr val="D02B27"/>
      </a:accent2>
      <a:accent3>
        <a:srgbClr val="5B6771"/>
      </a:accent3>
      <a:accent4>
        <a:srgbClr val="F1B51C"/>
      </a:accent4>
      <a:accent5>
        <a:srgbClr val="189394"/>
      </a:accent5>
      <a:accent6>
        <a:srgbClr val="17A673"/>
      </a:accent6>
      <a:hlink>
        <a:srgbClr val="0563C1"/>
      </a:hlink>
      <a:folHlink>
        <a:srgbClr val="954F72"/>
      </a:folHlink>
    </a:clrScheme>
    <a:fontScheme name="Custom 3">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nk">
      <a:srgbClr val="FFFFFF"/>
    </a:custClr>
    <a:custClr name="LT2_231_221_198">
      <a:srgbClr val="E7DDC6"/>
    </a:custClr>
    <a:custClr name="DK2_72_131_120">
      <a:srgbClr val="488378"/>
    </a:custClr>
    <a:custClr name="A1_65_75_102">
      <a:srgbClr val="414B66"/>
    </a:custClr>
    <a:custClr name="A2_217_101_73">
      <a:srgbClr val="D96549"/>
    </a:custClr>
    <a:custClr name="A3_123_129_138">
      <a:srgbClr val="7B818A"/>
    </a:custClr>
    <a:custClr name="A4_244_197_92">
      <a:srgbClr val="F4C55C"/>
    </a:custClr>
    <a:custClr name="A5_101_167_169">
      <a:srgbClr val="65A7A9"/>
    </a:custClr>
    <a:custClr name="A6_106_183_144">
      <a:srgbClr val="6AB790"/>
    </a:custClr>
    <a:custClr name="Blank">
      <a:srgbClr val="FFFFFF"/>
    </a:custClr>
    <a:custClr name="Blank">
      <a:srgbClr val="FFFFFF"/>
    </a:custClr>
    <a:custClr name="LT2_237_231_214">
      <a:srgbClr val="EDE7D6"/>
    </a:custClr>
    <a:custClr name="DK2_127_162_154">
      <a:srgbClr val="7FA29A"/>
    </a:custClr>
    <a:custClr name="A1_114_116_139">
      <a:srgbClr val="72748B"/>
    </a:custClr>
    <a:custClr name="A2_227_147_120">
      <a:srgbClr val="E39378"/>
    </a:custClr>
    <a:custClr name="A3_159_162_169">
      <a:srgbClr val="9FA2A9"/>
    </a:custClr>
    <a:custClr name="A4_248_214_144">
      <a:srgbClr val="F8D690"/>
    </a:custClr>
    <a:custClr name="A5_150_190_193">
      <a:srgbClr val="96BEC1"/>
    </a:custClr>
    <a:custClr name="A6_156_202_176">
      <a:srgbClr val="9CCAB0"/>
    </a:custClr>
    <a:custClr name="Blank">
      <a:srgbClr val="FFFFFF"/>
    </a:custClr>
    <a:custClr name="Blank">
      <a:srgbClr val="FFFFFF"/>
    </a:custClr>
    <a:custClr name="LT2_245_241_232">
      <a:srgbClr val="F5F1E8"/>
    </a:custClr>
    <a:custClr name="DK2_184_200_196">
      <a:srgbClr val="B8C8C4"/>
    </a:custClr>
    <a:custClr name="A1_172_172_186">
      <a:srgbClr val="ACACBA"/>
    </a:custClr>
    <a:custClr name="A2_239_196_179">
      <a:srgbClr val="EFC4B3"/>
    </a:custClr>
    <a:custClr name="A3_200_201_205">
      <a:srgbClr val="C8C9CD"/>
    </a:custClr>
    <a:custClr name="A4_251_232_196">
      <a:srgbClr val="FBE8C4"/>
    </a:custClr>
    <a:custClr name="A5_200_218_219">
      <a:srgbClr val="C8DADB"/>
    </a:custClr>
    <a:custClr name="A6_203_225_211">
      <a:srgbClr val="CBE1D3"/>
    </a:custClr>
    <a:custClr name="data-viz_92_67_119">
      <a:srgbClr val="5C4377"/>
    </a:custClr>
    <a:custClr name="data-viz_117_55_38">
      <a:srgbClr val="753726"/>
    </a:custClr>
  </a:custClrLst>
  <a:extLst>
    <a:ext uri="{05A4C25C-085E-4340-85A3-A5531E510DB2}">
      <thm15:themeFamily xmlns:thm15="http://schemas.microsoft.com/office/thememl/2012/main" name="1MathU_Presentation.potx" id="{AAFC6080-F3C5-4C7A-ABE2-5717816B5D64}" vid="{87E6AF80-6DA5-4758-80DD-051F9E3BD3BA}"/>
    </a:ext>
  </a:extLst>
</a:theme>
</file>

<file path=ppt/theme/theme3.xml><?xml version="1.0" encoding="utf-8"?>
<a:theme xmlns:a="http://schemas.openxmlformats.org/drawingml/2006/main" name="2_nTIDE Lunch and Learn PPT Template">
  <a:themeElements>
    <a:clrScheme name="nTIDE">
      <a:dk1>
        <a:sysClr val="windowText" lastClr="000000"/>
      </a:dk1>
      <a:lt1>
        <a:sysClr val="window" lastClr="FFFFFF"/>
      </a:lt1>
      <a:dk2>
        <a:srgbClr val="44546A"/>
      </a:dk2>
      <a:lt2>
        <a:srgbClr val="E7E6E6"/>
      </a:lt2>
      <a:accent1>
        <a:srgbClr val="004B8D"/>
      </a:accent1>
      <a:accent2>
        <a:srgbClr val="F79423"/>
      </a:accent2>
      <a:accent3>
        <a:srgbClr val="A5A5A5"/>
      </a:accent3>
      <a:accent4>
        <a:srgbClr val="FFC000"/>
      </a:accent4>
      <a:accent5>
        <a:srgbClr val="25AAE1"/>
      </a:accent5>
      <a:accent6>
        <a:srgbClr val="8CC63F"/>
      </a:accent6>
      <a:hlink>
        <a:srgbClr val="0563C1"/>
      </a:hlink>
      <a:folHlink>
        <a:srgbClr val="954F72"/>
      </a:folHlink>
    </a:clrScheme>
    <a:fontScheme name="RRTC/UNH">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DE Template  -  Read-Only" id="{09B0DDE8-BDE2-4928-B084-47E51FFD8883}" vid="{C544007A-F0C9-4F33-8B03-C0BFE1844AF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8EE345695F3F49944A214EF168EE9D" ma:contentTypeVersion="13" ma:contentTypeDescription="Create a new document." ma:contentTypeScope="" ma:versionID="9d4d910f492e8dac430a88d31e79f3b3">
  <xsd:schema xmlns:xsd="http://www.w3.org/2001/XMLSchema" xmlns:xs="http://www.w3.org/2001/XMLSchema" xmlns:p="http://schemas.microsoft.com/office/2006/metadata/properties" xmlns:ns2="fa6c27e5-2960-4c71-81aa-383a710c0b60" xmlns:ns3="112b3ed3-6cb6-4524-af0a-33e0546dafc2" targetNamespace="http://schemas.microsoft.com/office/2006/metadata/properties" ma:root="true" ma:fieldsID="c0cff01db3e507ba525f49a41f7f673b" ns2:_="" ns3:_="">
    <xsd:import namespace="fa6c27e5-2960-4c71-81aa-383a710c0b60"/>
    <xsd:import namespace="112b3ed3-6cb6-4524-af0a-33e0546daf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6c27e5-2960-4c71-81aa-383a710c0b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2b3ed3-6cb6-4524-af0a-33e0546daf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72797e1-32bc-4a39-b4b8-65704b278623}" ma:internalName="TaxCatchAll" ma:showField="CatchAllData" ma:web="112b3ed3-6cb6-4524-af0a-33e0546daf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a6c27e5-2960-4c71-81aa-383a710c0b60">
      <Terms xmlns="http://schemas.microsoft.com/office/infopath/2007/PartnerControls"/>
    </lcf76f155ced4ddcb4097134ff3c332f>
    <TaxCatchAll xmlns="112b3ed3-6cb6-4524-af0a-33e0546dafc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AC4E82-BFB4-4A26-837F-B818C79A956A}">
  <ds:schemaRefs>
    <ds:schemaRef ds:uri="112b3ed3-6cb6-4524-af0a-33e0546dafc2"/>
    <ds:schemaRef ds:uri="fa6c27e5-2960-4c71-81aa-383a710c0b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5F3AE54-E525-407A-9473-4F14C43EA8FD}">
  <ds:schemaRefs>
    <ds:schemaRef ds:uri="112b3ed3-6cb6-4524-af0a-33e0546dafc2"/>
    <ds:schemaRef ds:uri="fa6c27e5-2960-4c71-81aa-383a710c0b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2D5A9C1-89C8-4876-9660-866F4774CA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50</Slides>
  <Notes>26</Notes>
  <HiddenSlides>0</HiddenSlides>
  <ScaleCrop>false</ScaleCrop>
  <HeadingPairs>
    <vt:vector size="4" baseType="variant">
      <vt:variant>
        <vt:lpstr>Theme</vt:lpstr>
      </vt:variant>
      <vt:variant>
        <vt:i4>3</vt:i4>
      </vt:variant>
      <vt:variant>
        <vt:lpstr>Slide Titles</vt:lpstr>
      </vt:variant>
      <vt:variant>
        <vt:i4>50</vt:i4>
      </vt:variant>
    </vt:vector>
  </HeadingPairs>
  <TitlesOfParts>
    <vt:vector size="53" baseType="lpstr">
      <vt:lpstr>2_nTIDE Lunch and Learn PPT Template</vt:lpstr>
      <vt:lpstr>Custom Design</vt:lpstr>
      <vt:lpstr>2_nTIDE Lunch and Learn PPT Template</vt:lpstr>
      <vt:lpstr>nTIDE Lunch &amp; Learn Webinar Series</vt:lpstr>
      <vt:lpstr>nTIDE Lunch &amp; Learn Webinar Series</vt:lpstr>
      <vt:lpstr>Up Front Matters</vt:lpstr>
      <vt:lpstr>Up Front Matters – Contact Info</vt:lpstr>
      <vt:lpstr>Welcome to the nTIDE Lunch &amp; Learn</vt:lpstr>
      <vt:lpstr>Today’s Session: Disability Employment Beyond Traditional Workforce Models</vt:lpstr>
      <vt:lpstr>Part 1: The nTIDE Report</vt:lpstr>
      <vt:lpstr>The Monthly nTIDE Report</vt:lpstr>
      <vt:lpstr>Source of the Data</vt:lpstr>
      <vt:lpstr>The Numbers</vt:lpstr>
      <vt:lpstr>Employment-  to-Population  Ratio:     </vt:lpstr>
      <vt:lpstr>Employment-  to-Population  Ratio:  February    </vt:lpstr>
      <vt:lpstr>Employment-  to-Population  Ratio:  March   </vt:lpstr>
      <vt:lpstr>Labor Force Participation Rate:  </vt:lpstr>
      <vt:lpstr>Labor Force Participation Rate:  February</vt:lpstr>
      <vt:lpstr>Labor Force Participation Rate:  March</vt:lpstr>
      <vt:lpstr>Part 2 nTIDE News</vt:lpstr>
      <vt:lpstr>Federal Policy Update</vt:lpstr>
      <vt:lpstr>Federal Policy Update</vt:lpstr>
      <vt:lpstr>EEOC v. Kroger</vt:lpstr>
      <vt:lpstr>NEON FY26</vt:lpstr>
      <vt:lpstr>National Apprenticeship Week</vt:lpstr>
      <vt:lpstr>DETAC Webinar</vt:lpstr>
      <vt:lpstr>Part 3 nTIDE Guest Speakers  Stacia Kingsbury Nate Thomas University of New Hampshire</vt:lpstr>
      <vt:lpstr>The Annual Disability Statistics Collection</vt:lpstr>
      <vt:lpstr>Largest collection of accessible disability statistics tools out there</vt:lpstr>
      <vt:lpstr>What’s in the Annual Report</vt:lpstr>
      <vt:lpstr>What’s Inside</vt:lpstr>
      <vt:lpstr>Population of People with Disabilities  Percent, all ages</vt:lpstr>
      <vt:lpstr>Employment-to-Population Ratio: Gap Percent, ages 18-64</vt:lpstr>
      <vt:lpstr>Median Earnings: Gap Full-Time and Full-Year, USD in the thousands, ages 18-64</vt:lpstr>
      <vt:lpstr>Experiences of People with Disabilities in Rural America</vt:lpstr>
      <vt:lpstr>Social Inequities Experienced by African Americans</vt:lpstr>
      <vt:lpstr>Experiences of Veterans with Disabilities  (non-institutionalized civilians ages 18-64)</vt:lpstr>
      <vt:lpstr>What is the Compendium?</vt:lpstr>
      <vt:lpstr>The first annual publication in 2009 (RRTC, 2009)</vt:lpstr>
      <vt:lpstr>2026 Disability Stats</vt:lpstr>
      <vt:lpstr>2026 Disability Stats: Data Sources &amp; Topics Continued</vt:lpstr>
      <vt:lpstr>2026 Disability Statistics</vt:lpstr>
      <vt:lpstr>Our statistics</vt:lpstr>
      <vt:lpstr>Population and Prevalence</vt:lpstr>
      <vt:lpstr>Employment</vt:lpstr>
      <vt:lpstr>Earnings</vt:lpstr>
      <vt:lpstr>Earnings</vt:lpstr>
      <vt:lpstr>Build Your Own Statistics</vt:lpstr>
      <vt:lpstr>References</vt:lpstr>
      <vt:lpstr>Thank You  Stacia: Stacia.Kingsbury@unh.edu  Nate: Nathan.Thomas@unh.edu  TA: Disability.Statistics@unh.edu  </vt:lpstr>
      <vt:lpstr>Employment-  to-Population  Ratio:  Comparing:  nTIDE (Ages 16-64)  AnnRpt (Ages 18-64)     </vt:lpstr>
      <vt:lpstr>Thank You!</vt:lpstr>
      <vt:lpstr>Bye!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nTIDE Lunch &amp; Learn August 2023</dc:title>
  <dc:creator>Andrew Houtenville</dc:creator>
  <cp:revision>1</cp:revision>
  <dcterms:created xsi:type="dcterms:W3CDTF">2020-10-02T13:45:56Z</dcterms:created>
  <dcterms:modified xsi:type="dcterms:W3CDTF">2026-04-03T16:03:38Z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0x0101002C8EE345695F3F49944A214EF168EE9D</vt:lpwstr>
  </property>
  <property fmtid="{D5CDD505-2E9C-101B-9397-08002B2CF9AE}" pid="3" name="MediaServiceImageTags">
    <vt:lpwstr/>
  </property>
</Properties>
</file>