
<file path=[Content_Types].xml><?xml version="1.0" encoding="utf-8"?>
<Types xmlns="http://schemas.openxmlformats.org/package/2006/content-types">
  <Default Extension="gif" ContentType="image/gif"/>
  <Default Extension="jpeg" ContentType="image/jpeg"/>
  <Default Extension="m4a" ContentType="audio/mp4"/>
  <Default Extension="png" ContentType="image/png"/>
  <Default Extension="rels" ContentType="application/vnd.openxmlformats-package.relationships+xml"/>
  <Default Extension="svg" ContentType="image/svg+xml"/>
  <Default Extension="vtt" ContentType="text/vt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6357" r:id="rId4"/>
    <p:sldMasterId id="2147486493" r:id="rId5"/>
    <p:sldMasterId id="2147486513" r:id="rId6"/>
  </p:sldMasterIdLst>
  <p:notesMasterIdLst>
    <p:notesMasterId r:id="rId36"/>
  </p:notesMasterIdLst>
  <p:handoutMasterIdLst>
    <p:handoutMasterId r:id="rId37"/>
  </p:handoutMasterIdLst>
  <p:sldIdLst>
    <p:sldId id="12466" r:id="rId7"/>
    <p:sldId id="12467" r:id="rId8"/>
    <p:sldId id="12486" r:id="rId9"/>
    <p:sldId id="260" r:id="rId10"/>
    <p:sldId id="12469" r:id="rId11"/>
    <p:sldId id="12523" r:id="rId12"/>
    <p:sldId id="12470" r:id="rId13"/>
    <p:sldId id="12471" r:id="rId14"/>
    <p:sldId id="12472" r:id="rId15"/>
    <p:sldId id="12473" r:id="rId16"/>
    <p:sldId id="12475" r:id="rId17"/>
    <p:sldId id="12501" r:id="rId18"/>
    <p:sldId id="12477" r:id="rId19"/>
    <p:sldId id="12478" r:id="rId20"/>
    <p:sldId id="12476" r:id="rId21"/>
    <p:sldId id="12499" r:id="rId22"/>
    <p:sldId id="12500" r:id="rId23"/>
    <p:sldId id="306" r:id="rId24"/>
    <p:sldId id="307" r:id="rId25"/>
    <p:sldId id="308" r:id="rId26"/>
    <p:sldId id="313" r:id="rId27"/>
    <p:sldId id="310" r:id="rId28"/>
    <p:sldId id="320" r:id="rId29"/>
    <p:sldId id="319" r:id="rId30"/>
    <p:sldId id="12520" r:id="rId31"/>
    <p:sldId id="12519" r:id="rId32"/>
    <p:sldId id="12521" r:id="rId33"/>
    <p:sldId id="12481" r:id="rId34"/>
    <p:sldId id="12485" r:id="rId35"/>
  </p:sldIdLst>
  <p:sldSz cx="12192000" cy="6858000"/>
  <p:notesSz cx="6858000" cy="9144000"/>
  <p:custDataLst>
    <p:tags r:id="rId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40D3340-EBA1-996B-467A-3146066DDEC8}" name="Patricia Gill" initials="PG" userId="S::pgill@nraef.org::0d30f453-0c07-4f86-90dd-c00d1da0e9a9" providerId="AD"/>
  <p188:author id="{1CF3A765-B134-D605-BF31-E11FD5F2120C}" name="Jennifer Casey" initials="JC" userId="S::jcasey@nraef.org::505fc7fd-3e62-4d32-9f8c-9634247293db" providerId="AD"/>
  <p188:author id="{E913676E-EB6C-8354-D916-37A703A390E3}" name="Katherine Magee" initials="KM" userId="S::kmagee@nraef.org::3b25b3f2-17f5-493c-b449-988ab9abc3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enise Rozell"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591"/>
    <a:srgbClr val="007A2C"/>
    <a:srgbClr val="7DAB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B6BEF3-887F-4B1D-89B0-99A0AA18520D}" v="40" dt="2026-03-06T15:13:51.738"/>
    <p1510:client id="{9DE2FCAC-7920-49BF-873D-1BECCF530132}" v="3" dt="2026-03-06T15:31:38.8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610" autoAdjust="0"/>
    <p:restoredTop sz="86405" autoAdjust="0"/>
  </p:normalViewPr>
  <p:slideViewPr>
    <p:cSldViewPr snapToGrid="0">
      <p:cViewPr>
        <p:scale>
          <a:sx n="75" d="100"/>
          <a:sy n="75" d="100"/>
        </p:scale>
        <p:origin x="-1186" y="-360"/>
      </p:cViewPr>
      <p:guideLst/>
    </p:cSldViewPr>
  </p:slideViewPr>
  <p:outlineViewPr>
    <p:cViewPr>
      <p:scale>
        <a:sx n="33" d="100"/>
        <a:sy n="33" d="100"/>
      </p:scale>
      <p:origin x="0" y="-23314"/>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commentAuthors" Target="commentAuthors.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handoutMaster" Target="handoutMasters/handoutMaster1.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ags" Target="tags/tag1.xml"/><Relationship Id="rId46" Type="http://schemas.microsoft.com/office/2018/10/relationships/authors" Target="authors.xml"/><Relationship Id="rId20" Type="http://schemas.openxmlformats.org/officeDocument/2006/relationships/slide" Target="slides/slide14.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acey Parent" userId="f124e6bf-4c70-4730-b6e9-849815460e2e" providerId="ADAL" clId="{190CE402-8FE2-49BF-8A4C-92A80D47BAC0}"/>
    <pc:docChg chg="undo custSel addSld delSld modSld delMainMaster modMainMaster">
      <pc:chgData name="Tracey Parent" userId="f124e6bf-4c70-4730-b6e9-849815460e2e" providerId="ADAL" clId="{190CE402-8FE2-49BF-8A4C-92A80D47BAC0}" dt="2026-03-06T15:31:38.884" v="2418" actId="13244"/>
      <pc:docMkLst>
        <pc:docMk/>
      </pc:docMkLst>
      <pc:sldChg chg="modSp mod">
        <pc:chgData name="Tracey Parent" userId="f124e6bf-4c70-4730-b6e9-849815460e2e" providerId="ADAL" clId="{190CE402-8FE2-49BF-8A4C-92A80D47BAC0}" dt="2026-02-18T15:48:49.515" v="2368" actId="20577"/>
        <pc:sldMkLst>
          <pc:docMk/>
          <pc:sldMk cId="1689347815" sldId="306"/>
        </pc:sldMkLst>
        <pc:spChg chg="mod">
          <ac:chgData name="Tracey Parent" userId="f124e6bf-4c70-4730-b6e9-849815460e2e" providerId="ADAL" clId="{190CE402-8FE2-49BF-8A4C-92A80D47BAC0}" dt="2026-02-18T15:48:49.515" v="2368" actId="20577"/>
          <ac:spMkLst>
            <pc:docMk/>
            <pc:sldMk cId="1689347815" sldId="306"/>
            <ac:spMk id="3" creationId="{1D2C0D17-90E5-46CA-A3B3-F7B25CB53808}"/>
          </ac:spMkLst>
        </pc:spChg>
      </pc:sldChg>
      <pc:sldChg chg="add">
        <pc:chgData name="Tracey Parent" userId="f124e6bf-4c70-4730-b6e9-849815460e2e" providerId="ADAL" clId="{190CE402-8FE2-49BF-8A4C-92A80D47BAC0}" dt="2026-03-06T15:27:24.034" v="2377"/>
        <pc:sldMkLst>
          <pc:docMk/>
          <pc:sldMk cId="3907300640" sldId="307"/>
        </pc:sldMkLst>
      </pc:sldChg>
      <pc:sldChg chg="modSp add mod">
        <pc:chgData name="Tracey Parent" userId="f124e6bf-4c70-4730-b6e9-849815460e2e" providerId="ADAL" clId="{190CE402-8FE2-49BF-8A4C-92A80D47BAC0}" dt="2026-03-06T15:27:52.940" v="2379" actId="1076"/>
        <pc:sldMkLst>
          <pc:docMk/>
          <pc:sldMk cId="3149774465" sldId="308"/>
        </pc:sldMkLst>
        <pc:spChg chg="mod">
          <ac:chgData name="Tracey Parent" userId="f124e6bf-4c70-4730-b6e9-849815460e2e" providerId="ADAL" clId="{190CE402-8FE2-49BF-8A4C-92A80D47BAC0}" dt="2026-03-06T15:27:52.940" v="2379" actId="1076"/>
          <ac:spMkLst>
            <pc:docMk/>
            <pc:sldMk cId="3149774465" sldId="308"/>
            <ac:spMk id="3" creationId="{9BD3745A-E874-EB26-3FC1-B393D770A3B7}"/>
          </ac:spMkLst>
        </pc:spChg>
      </pc:sldChg>
      <pc:sldChg chg="add">
        <pc:chgData name="Tracey Parent" userId="f124e6bf-4c70-4730-b6e9-849815460e2e" providerId="ADAL" clId="{190CE402-8FE2-49BF-8A4C-92A80D47BAC0}" dt="2026-03-06T15:27:24.034" v="2377"/>
        <pc:sldMkLst>
          <pc:docMk/>
          <pc:sldMk cId="70065318" sldId="310"/>
        </pc:sldMkLst>
      </pc:sldChg>
      <pc:sldChg chg="add">
        <pc:chgData name="Tracey Parent" userId="f124e6bf-4c70-4730-b6e9-849815460e2e" providerId="ADAL" clId="{190CE402-8FE2-49BF-8A4C-92A80D47BAC0}" dt="2026-03-06T15:27:24.034" v="2377"/>
        <pc:sldMkLst>
          <pc:docMk/>
          <pc:sldMk cId="3863218999" sldId="313"/>
        </pc:sldMkLst>
      </pc:sldChg>
      <pc:sldChg chg="add">
        <pc:chgData name="Tracey Parent" userId="f124e6bf-4c70-4730-b6e9-849815460e2e" providerId="ADAL" clId="{190CE402-8FE2-49BF-8A4C-92A80D47BAC0}" dt="2026-03-06T15:27:24.034" v="2377"/>
        <pc:sldMkLst>
          <pc:docMk/>
          <pc:sldMk cId="1641058356" sldId="319"/>
        </pc:sldMkLst>
      </pc:sldChg>
      <pc:sldChg chg="add">
        <pc:chgData name="Tracey Parent" userId="f124e6bf-4c70-4730-b6e9-849815460e2e" providerId="ADAL" clId="{190CE402-8FE2-49BF-8A4C-92A80D47BAC0}" dt="2026-03-06T15:27:24.034" v="2377"/>
        <pc:sldMkLst>
          <pc:docMk/>
          <pc:sldMk cId="434577191" sldId="320"/>
        </pc:sldMkLst>
      </pc:sldChg>
      <pc:sldChg chg="modSp mod">
        <pc:chgData name="Tracey Parent" userId="f124e6bf-4c70-4730-b6e9-849815460e2e" providerId="ADAL" clId="{190CE402-8FE2-49BF-8A4C-92A80D47BAC0}" dt="2026-02-18T15:38:11.970" v="2282" actId="20577"/>
        <pc:sldMkLst>
          <pc:docMk/>
          <pc:sldMk cId="1210314853" sldId="12466"/>
        </pc:sldMkLst>
        <pc:spChg chg="mod">
          <ac:chgData name="Tracey Parent" userId="f124e6bf-4c70-4730-b6e9-849815460e2e" providerId="ADAL" clId="{190CE402-8FE2-49BF-8A4C-92A80D47BAC0}" dt="2026-02-18T15:38:11.970" v="2282" actId="20577"/>
          <ac:spMkLst>
            <pc:docMk/>
            <pc:sldMk cId="1210314853" sldId="12466"/>
            <ac:spMk id="3" creationId="{514675EA-F78D-48A7-B127-E5D3889F7E0D}"/>
          </ac:spMkLst>
        </pc:spChg>
      </pc:sldChg>
      <pc:sldChg chg="modSp mod">
        <pc:chgData name="Tracey Parent" userId="f124e6bf-4c70-4730-b6e9-849815460e2e" providerId="ADAL" clId="{190CE402-8FE2-49BF-8A4C-92A80D47BAC0}" dt="2026-02-18T15:38:21.360" v="2289" actId="20577"/>
        <pc:sldMkLst>
          <pc:docMk/>
          <pc:sldMk cId="972148777" sldId="12467"/>
        </pc:sldMkLst>
        <pc:spChg chg="mod">
          <ac:chgData name="Tracey Parent" userId="f124e6bf-4c70-4730-b6e9-849815460e2e" providerId="ADAL" clId="{190CE402-8FE2-49BF-8A4C-92A80D47BAC0}" dt="2026-02-18T15:38:21.360" v="2289" actId="20577"/>
          <ac:spMkLst>
            <pc:docMk/>
            <pc:sldMk cId="972148777" sldId="12467"/>
            <ac:spMk id="3" creationId="{514675EA-F78D-48A7-B127-E5D3889F7E0D}"/>
          </ac:spMkLst>
        </pc:spChg>
      </pc:sldChg>
      <pc:sldChg chg="modSp mod">
        <pc:chgData name="Tracey Parent" userId="f124e6bf-4c70-4730-b6e9-849815460e2e" providerId="ADAL" clId="{190CE402-8FE2-49BF-8A4C-92A80D47BAC0}" dt="2026-02-18T15:48:14.648" v="2354" actId="20577"/>
        <pc:sldMkLst>
          <pc:docMk/>
          <pc:sldMk cId="2663235087" sldId="12470"/>
        </pc:sldMkLst>
        <pc:spChg chg="mod">
          <ac:chgData name="Tracey Parent" userId="f124e6bf-4c70-4730-b6e9-849815460e2e" providerId="ADAL" clId="{190CE402-8FE2-49BF-8A4C-92A80D47BAC0}" dt="2026-02-05T16:25:19.231" v="2254" actId="1076"/>
          <ac:spMkLst>
            <pc:docMk/>
            <pc:sldMk cId="2663235087" sldId="12470"/>
            <ac:spMk id="2" creationId="{069B8CA7-1ABB-449E-840E-639A7A1C80F1}"/>
          </ac:spMkLst>
        </pc:spChg>
        <pc:spChg chg="mod">
          <ac:chgData name="Tracey Parent" userId="f124e6bf-4c70-4730-b6e9-849815460e2e" providerId="ADAL" clId="{190CE402-8FE2-49BF-8A4C-92A80D47BAC0}" dt="2026-02-18T15:48:14.648" v="2354" actId="20577"/>
          <ac:spMkLst>
            <pc:docMk/>
            <pc:sldMk cId="2663235087" sldId="12470"/>
            <ac:spMk id="3" creationId="{4B922925-3559-40AC-B514-4AFF24DE8FDB}"/>
          </ac:spMkLst>
        </pc:spChg>
      </pc:sldChg>
      <pc:sldChg chg="modSp">
        <pc:chgData name="Tracey Parent" userId="f124e6bf-4c70-4730-b6e9-849815460e2e" providerId="ADAL" clId="{190CE402-8FE2-49BF-8A4C-92A80D47BAC0}" dt="2026-03-06T15:31:38.884" v="2418" actId="13244"/>
        <pc:sldMkLst>
          <pc:docMk/>
          <pc:sldMk cId="87720899" sldId="12519"/>
        </pc:sldMkLst>
        <pc:picChg chg="mod">
          <ac:chgData name="Tracey Parent" userId="f124e6bf-4c70-4730-b6e9-849815460e2e" providerId="ADAL" clId="{190CE402-8FE2-49BF-8A4C-92A80D47BAC0}" dt="2026-03-06T15:31:38.884" v="2418" actId="13244"/>
          <ac:picMkLst>
            <pc:docMk/>
            <pc:sldMk cId="87720899" sldId="12519"/>
            <ac:picMk id="6" creationId="{0A073270-DE2F-9EE0-040F-C705E1BD952A}"/>
          </ac:picMkLst>
        </pc:picChg>
      </pc:sldChg>
      <pc:sldChg chg="addSp delSp modSp mod">
        <pc:chgData name="Tracey Parent" userId="f124e6bf-4c70-4730-b6e9-849815460e2e" providerId="ADAL" clId="{190CE402-8FE2-49BF-8A4C-92A80D47BAC0}" dt="2026-03-06T15:29:07.206" v="2416" actId="113"/>
        <pc:sldMkLst>
          <pc:docMk/>
          <pc:sldMk cId="2435484550" sldId="12520"/>
        </pc:sldMkLst>
        <pc:spChg chg="mod">
          <ac:chgData name="Tracey Parent" userId="f124e6bf-4c70-4730-b6e9-849815460e2e" providerId="ADAL" clId="{190CE402-8FE2-49BF-8A4C-92A80D47BAC0}" dt="2026-03-06T15:29:07.206" v="2416" actId="113"/>
          <ac:spMkLst>
            <pc:docMk/>
            <pc:sldMk cId="2435484550" sldId="12520"/>
            <ac:spMk id="2" creationId="{EE844194-C9FA-0EE7-7545-8CBB6411E4D0}"/>
          </ac:spMkLst>
        </pc:spChg>
      </pc:sldChg>
      <pc:sldChg chg="addSp delSp modSp add mod">
        <pc:chgData name="Tracey Parent" userId="f124e6bf-4c70-4730-b6e9-849815460e2e" providerId="ADAL" clId="{190CE402-8FE2-49BF-8A4C-92A80D47BAC0}" dt="2026-03-06T15:30:52.174" v="2417" actId="962"/>
        <pc:sldMkLst>
          <pc:docMk/>
          <pc:sldMk cId="2348947608" sldId="12523"/>
        </pc:sldMkLst>
        <pc:picChg chg="add mod">
          <ac:chgData name="Tracey Parent" userId="f124e6bf-4c70-4730-b6e9-849815460e2e" providerId="ADAL" clId="{190CE402-8FE2-49BF-8A4C-92A80D47BAC0}" dt="2026-03-06T15:30:52.174" v="2417" actId="962"/>
          <ac:picMkLst>
            <pc:docMk/>
            <pc:sldMk cId="2348947608" sldId="12523"/>
            <ac:picMk id="1026" creationId="{B62A1A36-D14E-263B-81C0-AB220B0E2B18}"/>
          </ac:picMkLst>
        </pc:picChg>
      </pc:sldChg>
      <pc:sldChg chg="add del">
        <pc:chgData name="Tracey Parent" userId="f124e6bf-4c70-4730-b6e9-849815460e2e" providerId="ADAL" clId="{190CE402-8FE2-49BF-8A4C-92A80D47BAC0}" dt="2026-03-06T15:27:37.962" v="2378" actId="47"/>
        <pc:sldMkLst>
          <pc:docMk/>
          <pc:sldMk cId="652904957" sldId="12524"/>
        </pc:sldMkLst>
      </pc:sldChg>
    </pc:docChg>
  </pc:docChgLst>
  <pc:docChgLst>
    <pc:chgData name="Andrew Houtenville" userId="aea22101-bd61-4dfe-a17f-14b576307e93" providerId="ADAL" clId="{BC17D646-F322-487D-AB9C-22277D1AF511}"/>
    <pc:docChg chg="undo custSel addSld delSld modSld sldOrd">
      <pc:chgData name="Andrew Houtenville" userId="aea22101-bd61-4dfe-a17f-14b576307e93" providerId="ADAL" clId="{BC17D646-F322-487D-AB9C-22277D1AF511}" dt="2026-03-06T15:14:00.067" v="2093" actId="6549"/>
      <pc:docMkLst>
        <pc:docMk/>
      </pc:docMkLst>
      <pc:sldChg chg="ord modNotesTx">
        <pc:chgData name="Andrew Houtenville" userId="aea22101-bd61-4dfe-a17f-14b576307e93" providerId="ADAL" clId="{BC17D646-F322-487D-AB9C-22277D1AF511}" dt="2026-02-06T16:09:52.867" v="439" actId="20577"/>
        <pc:sldMkLst>
          <pc:docMk/>
          <pc:sldMk cId="3302192267" sldId="12476"/>
        </pc:sldMkLst>
      </pc:sldChg>
      <pc:sldChg chg="addSp delSp modSp mod modNotesTx">
        <pc:chgData name="Andrew Houtenville" userId="aea22101-bd61-4dfe-a17f-14b576307e93" providerId="ADAL" clId="{BC17D646-F322-487D-AB9C-22277D1AF511}" dt="2026-03-06T15:08:14.260" v="1678" actId="5793"/>
        <pc:sldMkLst>
          <pc:docMk/>
          <pc:sldMk cId="4179418668" sldId="12477"/>
        </pc:sldMkLst>
        <pc:spChg chg="mod">
          <ac:chgData name="Andrew Houtenville" userId="aea22101-bd61-4dfe-a17f-14b576307e93" providerId="ADAL" clId="{BC17D646-F322-487D-AB9C-22277D1AF511}" dt="2026-03-06T14:48:19.103" v="1537" actId="20577"/>
          <ac:spMkLst>
            <pc:docMk/>
            <pc:sldMk cId="4179418668" sldId="12477"/>
            <ac:spMk id="2" creationId="{CAD9B724-0BBC-4052-8F50-158D8643067E}"/>
          </ac:spMkLst>
        </pc:spChg>
        <pc:spChg chg="add mod">
          <ac:chgData name="Andrew Houtenville" userId="aea22101-bd61-4dfe-a17f-14b576307e93" providerId="ADAL" clId="{BC17D646-F322-487D-AB9C-22277D1AF511}" dt="2026-03-06T14:56:09.813" v="1598"/>
          <ac:spMkLst>
            <pc:docMk/>
            <pc:sldMk cId="4179418668" sldId="12477"/>
            <ac:spMk id="13" creationId="{CDE293A0-112D-4CC4-8FC8-9D871F03E9CC}"/>
          </ac:spMkLst>
        </pc:spChg>
        <pc:spChg chg="add mod">
          <ac:chgData name="Andrew Houtenville" userId="aea22101-bd61-4dfe-a17f-14b576307e93" providerId="ADAL" clId="{BC17D646-F322-487D-AB9C-22277D1AF511}" dt="2026-03-06T14:56:09.813" v="1598"/>
          <ac:spMkLst>
            <pc:docMk/>
            <pc:sldMk cId="4179418668" sldId="12477"/>
            <ac:spMk id="15" creationId="{031A4599-9F95-2382-788A-EBC09E180D51}"/>
          </ac:spMkLst>
        </pc:spChg>
        <pc:spChg chg="add mod">
          <ac:chgData name="Andrew Houtenville" userId="aea22101-bd61-4dfe-a17f-14b576307e93" providerId="ADAL" clId="{BC17D646-F322-487D-AB9C-22277D1AF511}" dt="2026-03-06T14:56:09.813" v="1598"/>
          <ac:spMkLst>
            <pc:docMk/>
            <pc:sldMk cId="4179418668" sldId="12477"/>
            <ac:spMk id="17" creationId="{5BA37875-AD96-4F6A-9E7D-51F79BEDCBBA}"/>
          </ac:spMkLst>
        </pc:spChg>
        <pc:grpChg chg="add mod">
          <ac:chgData name="Andrew Houtenville" userId="aea22101-bd61-4dfe-a17f-14b576307e93" providerId="ADAL" clId="{BC17D646-F322-487D-AB9C-22277D1AF511}" dt="2026-03-06T14:56:09.813" v="1598"/>
          <ac:grpSpMkLst>
            <pc:docMk/>
            <pc:sldMk cId="4179418668" sldId="12477"/>
            <ac:grpSpMk id="6" creationId="{277F71A5-8918-45A5-AE2B-F367F99D634E}"/>
          </ac:grpSpMkLst>
        </pc:grpChg>
        <pc:grpChg chg="add mod">
          <ac:chgData name="Andrew Houtenville" userId="aea22101-bd61-4dfe-a17f-14b576307e93" providerId="ADAL" clId="{BC17D646-F322-487D-AB9C-22277D1AF511}" dt="2026-03-06T14:56:09.813" v="1598"/>
          <ac:grpSpMkLst>
            <pc:docMk/>
            <pc:sldMk cId="4179418668" sldId="12477"/>
            <ac:grpSpMk id="7" creationId="{F214A893-A458-7E52-1F2F-11E864DA816A}"/>
          </ac:grpSpMkLst>
        </pc:grpChg>
        <pc:grpChg chg="add mod">
          <ac:chgData name="Andrew Houtenville" userId="aea22101-bd61-4dfe-a17f-14b576307e93" providerId="ADAL" clId="{BC17D646-F322-487D-AB9C-22277D1AF511}" dt="2026-03-06T14:56:09.813" v="1598"/>
          <ac:grpSpMkLst>
            <pc:docMk/>
            <pc:sldMk cId="4179418668" sldId="12477"/>
            <ac:grpSpMk id="12" creationId="{F2DA9E61-BE35-B2F8-4BE4-7CC4335DB5FA}"/>
          </ac:grpSpMkLst>
        </pc:grpChg>
        <pc:grpChg chg="add mod">
          <ac:chgData name="Andrew Houtenville" userId="aea22101-bd61-4dfe-a17f-14b576307e93" providerId="ADAL" clId="{BC17D646-F322-487D-AB9C-22277D1AF511}" dt="2026-03-06T14:56:09.813" v="1598"/>
          <ac:grpSpMkLst>
            <pc:docMk/>
            <pc:sldMk cId="4179418668" sldId="12477"/>
            <ac:grpSpMk id="14" creationId="{2FC29CC6-1D12-A092-1CD6-3BB2DD3FD101}"/>
          </ac:grpSpMkLst>
        </pc:grpChg>
        <pc:grpChg chg="add mod">
          <ac:chgData name="Andrew Houtenville" userId="aea22101-bd61-4dfe-a17f-14b576307e93" providerId="ADAL" clId="{BC17D646-F322-487D-AB9C-22277D1AF511}" dt="2026-03-06T14:56:09.813" v="1598"/>
          <ac:grpSpMkLst>
            <pc:docMk/>
            <pc:sldMk cId="4179418668" sldId="12477"/>
            <ac:grpSpMk id="16" creationId="{1FB394B5-9256-4010-97C7-2DACB6D53B0B}"/>
          </ac:grpSpMkLst>
        </pc:grpChg>
        <pc:graphicFrameChg chg="add mod">
          <ac:chgData name="Andrew Houtenville" userId="aea22101-bd61-4dfe-a17f-14b576307e93" providerId="ADAL" clId="{BC17D646-F322-487D-AB9C-22277D1AF511}" dt="2026-03-06T14:56:09.813" v="1598"/>
          <ac:graphicFrameMkLst>
            <pc:docMk/>
            <pc:sldMk cId="4179418668" sldId="12477"/>
            <ac:graphicFrameMk id="18" creationId="{80354D53-BDD5-4BA0-525C-29DF5530B685}"/>
          </ac:graphicFrameMkLst>
        </pc:graphicFrameChg>
        <pc:graphicFrameChg chg="add mod">
          <ac:chgData name="Andrew Houtenville" userId="aea22101-bd61-4dfe-a17f-14b576307e93" providerId="ADAL" clId="{BC17D646-F322-487D-AB9C-22277D1AF511}" dt="2026-03-06T14:56:09.813" v="1598"/>
          <ac:graphicFrameMkLst>
            <pc:docMk/>
            <pc:sldMk cId="4179418668" sldId="12477"/>
            <ac:graphicFrameMk id="19" creationId="{744364B4-7D5A-1355-4F53-2CF7AA11D547}"/>
          </ac:graphicFrameMkLst>
        </pc:graphicFrameChg>
        <pc:picChg chg="del">
          <ac:chgData name="Andrew Houtenville" userId="aea22101-bd61-4dfe-a17f-14b576307e93" providerId="ADAL" clId="{BC17D646-F322-487D-AB9C-22277D1AF511}" dt="2026-03-06T14:48:07.314" v="1529" actId="478"/>
          <ac:picMkLst>
            <pc:docMk/>
            <pc:sldMk cId="4179418668" sldId="12477"/>
            <ac:picMk id="11" creationId="{63880281-3EF7-01A8-5BDC-1F554B9F2408}"/>
          </ac:picMkLst>
        </pc:picChg>
        <pc:picChg chg="add mod">
          <ac:chgData name="Andrew Houtenville" userId="aea22101-bd61-4dfe-a17f-14b576307e93" providerId="ADAL" clId="{BC17D646-F322-487D-AB9C-22277D1AF511}" dt="2026-03-06T15:07:00.802" v="1663" actId="962"/>
          <ac:picMkLst>
            <pc:docMk/>
            <pc:sldMk cId="4179418668" sldId="12477"/>
            <ac:picMk id="20" creationId="{86F5A28B-7ADF-9164-01C2-3805217C206A}"/>
          </ac:picMkLst>
        </pc:picChg>
      </pc:sldChg>
      <pc:sldChg chg="addSp delSp modSp mod modNotesTx">
        <pc:chgData name="Andrew Houtenville" userId="aea22101-bd61-4dfe-a17f-14b576307e93" providerId="ADAL" clId="{BC17D646-F322-487D-AB9C-22277D1AF511}" dt="2026-03-06T15:12:14.093" v="2067" actId="20577"/>
        <pc:sldMkLst>
          <pc:docMk/>
          <pc:sldMk cId="3611705923" sldId="12478"/>
        </pc:sldMkLst>
        <pc:spChg chg="mod">
          <ac:chgData name="Andrew Houtenville" userId="aea22101-bd61-4dfe-a17f-14b576307e93" providerId="ADAL" clId="{BC17D646-F322-487D-AB9C-22277D1AF511}" dt="2026-03-06T14:48:36.342" v="1558" actId="20577"/>
          <ac:spMkLst>
            <pc:docMk/>
            <pc:sldMk cId="3611705923" sldId="12478"/>
            <ac:spMk id="2" creationId="{CAD9B724-0BBC-4052-8F50-158D8643067E}"/>
          </ac:spMkLst>
        </pc:spChg>
        <pc:spChg chg="add mod">
          <ac:chgData name="Andrew Houtenville" userId="aea22101-bd61-4dfe-a17f-14b576307e93" providerId="ADAL" clId="{BC17D646-F322-487D-AB9C-22277D1AF511}" dt="2026-03-06T14:52:59.380" v="1581"/>
          <ac:spMkLst>
            <pc:docMk/>
            <pc:sldMk cId="3611705923" sldId="12478"/>
            <ac:spMk id="13" creationId="{CDE293A0-112D-4CC4-8FC8-9D871F03E9CC}"/>
          </ac:spMkLst>
        </pc:spChg>
        <pc:spChg chg="add mod">
          <ac:chgData name="Andrew Houtenville" userId="aea22101-bd61-4dfe-a17f-14b576307e93" providerId="ADAL" clId="{BC17D646-F322-487D-AB9C-22277D1AF511}" dt="2026-03-06T14:52:59.380" v="1581"/>
          <ac:spMkLst>
            <pc:docMk/>
            <pc:sldMk cId="3611705923" sldId="12478"/>
            <ac:spMk id="15" creationId="{031A4599-9F95-2382-788A-EBC09E180D51}"/>
          </ac:spMkLst>
        </pc:spChg>
        <pc:spChg chg="add mod">
          <ac:chgData name="Andrew Houtenville" userId="aea22101-bd61-4dfe-a17f-14b576307e93" providerId="ADAL" clId="{BC17D646-F322-487D-AB9C-22277D1AF511}" dt="2026-03-06T14:52:59.380" v="1581"/>
          <ac:spMkLst>
            <pc:docMk/>
            <pc:sldMk cId="3611705923" sldId="12478"/>
            <ac:spMk id="17" creationId="{5BA37875-AD96-4F6A-9E7D-51F79BEDCBBA}"/>
          </ac:spMkLst>
        </pc:spChg>
        <pc:spChg chg="add mod">
          <ac:chgData name="Andrew Houtenville" userId="aea22101-bd61-4dfe-a17f-14b576307e93" providerId="ADAL" clId="{BC17D646-F322-487D-AB9C-22277D1AF511}" dt="2026-03-06T14:55:01.847" v="1587"/>
          <ac:spMkLst>
            <pc:docMk/>
            <pc:sldMk cId="3611705923" sldId="12478"/>
            <ac:spMk id="28" creationId="{CDE293A0-112D-4CC4-8FC8-9D871F03E9CC}"/>
          </ac:spMkLst>
        </pc:spChg>
        <pc:spChg chg="add mod">
          <ac:chgData name="Andrew Houtenville" userId="aea22101-bd61-4dfe-a17f-14b576307e93" providerId="ADAL" clId="{BC17D646-F322-487D-AB9C-22277D1AF511}" dt="2026-03-06T14:55:01.847" v="1587"/>
          <ac:spMkLst>
            <pc:docMk/>
            <pc:sldMk cId="3611705923" sldId="12478"/>
            <ac:spMk id="30" creationId="{031A4599-9F95-2382-788A-EBC09E180D51}"/>
          </ac:spMkLst>
        </pc:spChg>
        <pc:spChg chg="add mod">
          <ac:chgData name="Andrew Houtenville" userId="aea22101-bd61-4dfe-a17f-14b576307e93" providerId="ADAL" clId="{BC17D646-F322-487D-AB9C-22277D1AF511}" dt="2026-03-06T14:55:01.847" v="1587"/>
          <ac:spMkLst>
            <pc:docMk/>
            <pc:sldMk cId="3611705923" sldId="12478"/>
            <ac:spMk id="32" creationId="{5BA37875-AD96-4F6A-9E7D-51F79BEDCBBA}"/>
          </ac:spMkLst>
        </pc:spChg>
        <pc:spChg chg="add mod">
          <ac:chgData name="Andrew Houtenville" userId="aea22101-bd61-4dfe-a17f-14b576307e93" providerId="ADAL" clId="{BC17D646-F322-487D-AB9C-22277D1AF511}" dt="2026-03-06T14:55:50.968" v="1593"/>
          <ac:spMkLst>
            <pc:docMk/>
            <pc:sldMk cId="3611705923" sldId="12478"/>
            <ac:spMk id="43" creationId="{CDE293A0-112D-4CC4-8FC8-9D871F03E9CC}"/>
          </ac:spMkLst>
        </pc:spChg>
        <pc:spChg chg="add mod">
          <ac:chgData name="Andrew Houtenville" userId="aea22101-bd61-4dfe-a17f-14b576307e93" providerId="ADAL" clId="{BC17D646-F322-487D-AB9C-22277D1AF511}" dt="2026-03-06T14:55:50.968" v="1593"/>
          <ac:spMkLst>
            <pc:docMk/>
            <pc:sldMk cId="3611705923" sldId="12478"/>
            <ac:spMk id="45" creationId="{031A4599-9F95-2382-788A-EBC09E180D51}"/>
          </ac:spMkLst>
        </pc:spChg>
        <pc:spChg chg="add mod">
          <ac:chgData name="Andrew Houtenville" userId="aea22101-bd61-4dfe-a17f-14b576307e93" providerId="ADAL" clId="{BC17D646-F322-487D-AB9C-22277D1AF511}" dt="2026-03-06T14:55:50.968" v="1593"/>
          <ac:spMkLst>
            <pc:docMk/>
            <pc:sldMk cId="3611705923" sldId="12478"/>
            <ac:spMk id="47" creationId="{5BA37875-AD96-4F6A-9E7D-51F79BEDCBBA}"/>
          </ac:spMkLst>
        </pc:spChg>
        <pc:grpChg chg="add mod">
          <ac:chgData name="Andrew Houtenville" userId="aea22101-bd61-4dfe-a17f-14b576307e93" providerId="ADAL" clId="{BC17D646-F322-487D-AB9C-22277D1AF511}" dt="2026-03-06T14:52:59.380" v="1581"/>
          <ac:grpSpMkLst>
            <pc:docMk/>
            <pc:sldMk cId="3611705923" sldId="12478"/>
            <ac:grpSpMk id="3" creationId="{304EA9F6-7388-CB67-C060-BF6A0454AE17}"/>
          </ac:grpSpMkLst>
        </pc:grpChg>
        <pc:grpChg chg="add mod">
          <ac:chgData name="Andrew Houtenville" userId="aea22101-bd61-4dfe-a17f-14b576307e93" providerId="ADAL" clId="{BC17D646-F322-487D-AB9C-22277D1AF511}" dt="2026-03-06T14:52:59.380" v="1581"/>
          <ac:grpSpMkLst>
            <pc:docMk/>
            <pc:sldMk cId="3611705923" sldId="12478"/>
            <ac:grpSpMk id="6" creationId="{277F71A5-8918-45A5-AE2B-F367F99D634E}"/>
          </ac:grpSpMkLst>
        </pc:grpChg>
        <pc:grpChg chg="add mod">
          <ac:chgData name="Andrew Houtenville" userId="aea22101-bd61-4dfe-a17f-14b576307e93" providerId="ADAL" clId="{BC17D646-F322-487D-AB9C-22277D1AF511}" dt="2026-03-06T14:52:57.040" v="1580"/>
          <ac:grpSpMkLst>
            <pc:docMk/>
            <pc:sldMk cId="3611705923" sldId="12478"/>
            <ac:grpSpMk id="7" creationId="{F214A893-A458-7E52-1F2F-11E864DA816A}"/>
          </ac:grpSpMkLst>
        </pc:grpChg>
        <pc:grpChg chg="add mod">
          <ac:chgData name="Andrew Houtenville" userId="aea22101-bd61-4dfe-a17f-14b576307e93" providerId="ADAL" clId="{BC17D646-F322-487D-AB9C-22277D1AF511}" dt="2026-03-06T14:52:59.380" v="1581"/>
          <ac:grpSpMkLst>
            <pc:docMk/>
            <pc:sldMk cId="3611705923" sldId="12478"/>
            <ac:grpSpMk id="12" creationId="{F2DA9E61-BE35-B2F8-4BE4-7CC4335DB5FA}"/>
          </ac:grpSpMkLst>
        </pc:grpChg>
        <pc:grpChg chg="add mod">
          <ac:chgData name="Andrew Houtenville" userId="aea22101-bd61-4dfe-a17f-14b576307e93" providerId="ADAL" clId="{BC17D646-F322-487D-AB9C-22277D1AF511}" dt="2026-03-06T14:52:59.380" v="1581"/>
          <ac:grpSpMkLst>
            <pc:docMk/>
            <pc:sldMk cId="3611705923" sldId="12478"/>
            <ac:grpSpMk id="14" creationId="{2FC29CC6-1D12-A092-1CD6-3BB2DD3FD101}"/>
          </ac:grpSpMkLst>
        </pc:grpChg>
        <pc:grpChg chg="mod">
          <ac:chgData name="Andrew Houtenville" userId="aea22101-bd61-4dfe-a17f-14b576307e93" providerId="ADAL" clId="{BC17D646-F322-487D-AB9C-22277D1AF511}" dt="2026-03-06T14:52:59.380" v="1581"/>
          <ac:grpSpMkLst>
            <pc:docMk/>
            <pc:sldMk cId="3611705923" sldId="12478"/>
            <ac:grpSpMk id="16" creationId="{1FB394B5-9256-4010-97C7-2DACB6D53B0B}"/>
          </ac:grpSpMkLst>
        </pc:grpChg>
        <pc:grpChg chg="add mod">
          <ac:chgData name="Andrew Houtenville" userId="aea22101-bd61-4dfe-a17f-14b576307e93" providerId="ADAL" clId="{BC17D646-F322-487D-AB9C-22277D1AF511}" dt="2026-03-06T14:55:01.847" v="1587"/>
          <ac:grpSpMkLst>
            <pc:docMk/>
            <pc:sldMk cId="3611705923" sldId="12478"/>
            <ac:grpSpMk id="21" creationId="{304EA9F6-7388-CB67-C060-BF6A0454AE17}"/>
          </ac:grpSpMkLst>
        </pc:grpChg>
        <pc:grpChg chg="add mod">
          <ac:chgData name="Andrew Houtenville" userId="aea22101-bd61-4dfe-a17f-14b576307e93" providerId="ADAL" clId="{BC17D646-F322-487D-AB9C-22277D1AF511}" dt="2026-03-06T14:55:01.847" v="1587"/>
          <ac:grpSpMkLst>
            <pc:docMk/>
            <pc:sldMk cId="3611705923" sldId="12478"/>
            <ac:grpSpMk id="22" creationId="{277F71A5-8918-45A5-AE2B-F367F99D634E}"/>
          </ac:grpSpMkLst>
        </pc:grpChg>
        <pc:grpChg chg="add mod">
          <ac:chgData name="Andrew Houtenville" userId="aea22101-bd61-4dfe-a17f-14b576307e93" providerId="ADAL" clId="{BC17D646-F322-487D-AB9C-22277D1AF511}" dt="2026-03-06T14:55:01.847" v="1587"/>
          <ac:grpSpMkLst>
            <pc:docMk/>
            <pc:sldMk cId="3611705923" sldId="12478"/>
            <ac:grpSpMk id="23" creationId="{F214A893-A458-7E52-1F2F-11E864DA816A}"/>
          </ac:grpSpMkLst>
        </pc:grpChg>
        <pc:grpChg chg="add mod">
          <ac:chgData name="Andrew Houtenville" userId="aea22101-bd61-4dfe-a17f-14b576307e93" providerId="ADAL" clId="{BC17D646-F322-487D-AB9C-22277D1AF511}" dt="2026-03-06T14:55:01.847" v="1587"/>
          <ac:grpSpMkLst>
            <pc:docMk/>
            <pc:sldMk cId="3611705923" sldId="12478"/>
            <ac:grpSpMk id="29" creationId="{2FC29CC6-1D12-A092-1CD6-3BB2DD3FD101}"/>
          </ac:grpSpMkLst>
        </pc:grpChg>
        <pc:grpChg chg="add mod">
          <ac:chgData name="Andrew Houtenville" userId="aea22101-bd61-4dfe-a17f-14b576307e93" providerId="ADAL" clId="{BC17D646-F322-487D-AB9C-22277D1AF511}" dt="2026-03-06T14:55:01.847" v="1587"/>
          <ac:grpSpMkLst>
            <pc:docMk/>
            <pc:sldMk cId="3611705923" sldId="12478"/>
            <ac:grpSpMk id="31" creationId="{1FB394B5-9256-4010-97C7-2DACB6D53B0B}"/>
          </ac:grpSpMkLst>
        </pc:grpChg>
        <pc:grpChg chg="add mod">
          <ac:chgData name="Andrew Houtenville" userId="aea22101-bd61-4dfe-a17f-14b576307e93" providerId="ADAL" clId="{BC17D646-F322-487D-AB9C-22277D1AF511}" dt="2026-03-06T14:55:50.968" v="1593"/>
          <ac:grpSpMkLst>
            <pc:docMk/>
            <pc:sldMk cId="3611705923" sldId="12478"/>
            <ac:grpSpMk id="36" creationId="{304EA9F6-7388-CB67-C060-BF6A0454AE17}"/>
          </ac:grpSpMkLst>
        </pc:grpChg>
        <pc:grpChg chg="add mod">
          <ac:chgData name="Andrew Houtenville" userId="aea22101-bd61-4dfe-a17f-14b576307e93" providerId="ADAL" clId="{BC17D646-F322-487D-AB9C-22277D1AF511}" dt="2026-03-06T14:55:50.968" v="1593"/>
          <ac:grpSpMkLst>
            <pc:docMk/>
            <pc:sldMk cId="3611705923" sldId="12478"/>
            <ac:grpSpMk id="38" creationId="{F214A893-A458-7E52-1F2F-11E864DA816A}"/>
          </ac:grpSpMkLst>
        </pc:grpChg>
        <pc:grpChg chg="add mod">
          <ac:chgData name="Andrew Houtenville" userId="aea22101-bd61-4dfe-a17f-14b576307e93" providerId="ADAL" clId="{BC17D646-F322-487D-AB9C-22277D1AF511}" dt="2026-03-06T14:55:50.968" v="1593"/>
          <ac:grpSpMkLst>
            <pc:docMk/>
            <pc:sldMk cId="3611705923" sldId="12478"/>
            <ac:grpSpMk id="42" creationId="{F2DA9E61-BE35-B2F8-4BE4-7CC4335DB5FA}"/>
          </ac:grpSpMkLst>
        </pc:grpChg>
        <pc:grpChg chg="add mod">
          <ac:chgData name="Andrew Houtenville" userId="aea22101-bd61-4dfe-a17f-14b576307e93" providerId="ADAL" clId="{BC17D646-F322-487D-AB9C-22277D1AF511}" dt="2026-03-06T14:55:50.968" v="1593"/>
          <ac:grpSpMkLst>
            <pc:docMk/>
            <pc:sldMk cId="3611705923" sldId="12478"/>
            <ac:grpSpMk id="44" creationId="{2FC29CC6-1D12-A092-1CD6-3BB2DD3FD101}"/>
          </ac:grpSpMkLst>
        </pc:grpChg>
        <pc:grpChg chg="add mod">
          <ac:chgData name="Andrew Houtenville" userId="aea22101-bd61-4dfe-a17f-14b576307e93" providerId="ADAL" clId="{BC17D646-F322-487D-AB9C-22277D1AF511}" dt="2026-03-06T14:55:50.968" v="1593"/>
          <ac:grpSpMkLst>
            <pc:docMk/>
            <pc:sldMk cId="3611705923" sldId="12478"/>
            <ac:grpSpMk id="46" creationId="{1FB394B5-9256-4010-97C7-2DACB6D53B0B}"/>
          </ac:grpSpMkLst>
        </pc:grpChg>
        <pc:graphicFrameChg chg="add mod">
          <ac:chgData name="Andrew Houtenville" userId="aea22101-bd61-4dfe-a17f-14b576307e93" providerId="ADAL" clId="{BC17D646-F322-487D-AB9C-22277D1AF511}" dt="2026-03-06T14:52:59.380" v="1581"/>
          <ac:graphicFrameMkLst>
            <pc:docMk/>
            <pc:sldMk cId="3611705923" sldId="12478"/>
            <ac:graphicFrameMk id="18" creationId="{80354D53-BDD5-4BA0-525C-29DF5530B685}"/>
          </ac:graphicFrameMkLst>
        </pc:graphicFrameChg>
        <pc:graphicFrameChg chg="add mod">
          <ac:chgData name="Andrew Houtenville" userId="aea22101-bd61-4dfe-a17f-14b576307e93" providerId="ADAL" clId="{BC17D646-F322-487D-AB9C-22277D1AF511}" dt="2026-03-06T14:52:59.380" v="1581"/>
          <ac:graphicFrameMkLst>
            <pc:docMk/>
            <pc:sldMk cId="3611705923" sldId="12478"/>
            <ac:graphicFrameMk id="19" creationId="{744364B4-7D5A-1355-4F53-2CF7AA11D547}"/>
          </ac:graphicFrameMkLst>
        </pc:graphicFrameChg>
        <pc:graphicFrameChg chg="add mod">
          <ac:chgData name="Andrew Houtenville" userId="aea22101-bd61-4dfe-a17f-14b576307e93" providerId="ADAL" clId="{BC17D646-F322-487D-AB9C-22277D1AF511}" dt="2026-03-06T14:55:01.847" v="1587"/>
          <ac:graphicFrameMkLst>
            <pc:docMk/>
            <pc:sldMk cId="3611705923" sldId="12478"/>
            <ac:graphicFrameMk id="33" creationId="{80354D53-BDD5-4BA0-525C-29DF5530B685}"/>
          </ac:graphicFrameMkLst>
        </pc:graphicFrameChg>
        <pc:graphicFrameChg chg="add mod">
          <ac:chgData name="Andrew Houtenville" userId="aea22101-bd61-4dfe-a17f-14b576307e93" providerId="ADAL" clId="{BC17D646-F322-487D-AB9C-22277D1AF511}" dt="2026-03-06T14:55:01.847" v="1587"/>
          <ac:graphicFrameMkLst>
            <pc:docMk/>
            <pc:sldMk cId="3611705923" sldId="12478"/>
            <ac:graphicFrameMk id="34" creationId="{744364B4-7D5A-1355-4F53-2CF7AA11D547}"/>
          </ac:graphicFrameMkLst>
        </pc:graphicFrameChg>
        <pc:graphicFrameChg chg="add mod">
          <ac:chgData name="Andrew Houtenville" userId="aea22101-bd61-4dfe-a17f-14b576307e93" providerId="ADAL" clId="{BC17D646-F322-487D-AB9C-22277D1AF511}" dt="2026-03-06T14:55:50.968" v="1593"/>
          <ac:graphicFrameMkLst>
            <pc:docMk/>
            <pc:sldMk cId="3611705923" sldId="12478"/>
            <ac:graphicFrameMk id="48" creationId="{80354D53-BDD5-4BA0-525C-29DF5530B685}"/>
          </ac:graphicFrameMkLst>
        </pc:graphicFrameChg>
        <pc:graphicFrameChg chg="add mod">
          <ac:chgData name="Andrew Houtenville" userId="aea22101-bd61-4dfe-a17f-14b576307e93" providerId="ADAL" clId="{BC17D646-F322-487D-AB9C-22277D1AF511}" dt="2026-03-06T14:55:50.968" v="1593"/>
          <ac:graphicFrameMkLst>
            <pc:docMk/>
            <pc:sldMk cId="3611705923" sldId="12478"/>
            <ac:graphicFrameMk id="49" creationId="{744364B4-7D5A-1355-4F53-2CF7AA11D547}"/>
          </ac:graphicFrameMkLst>
        </pc:graphicFrameChg>
        <pc:picChg chg="del">
          <ac:chgData name="Andrew Houtenville" userId="aea22101-bd61-4dfe-a17f-14b576307e93" providerId="ADAL" clId="{BC17D646-F322-487D-AB9C-22277D1AF511}" dt="2026-03-06T14:48:11.235" v="1530" actId="478"/>
          <ac:picMkLst>
            <pc:docMk/>
            <pc:sldMk cId="3611705923" sldId="12478"/>
            <ac:picMk id="11" creationId="{9433BEA4-67D5-0F57-21E6-1430174C6673}"/>
          </ac:picMkLst>
        </pc:picChg>
        <pc:picChg chg="add del">
          <ac:chgData name="Andrew Houtenville" userId="aea22101-bd61-4dfe-a17f-14b576307e93" providerId="ADAL" clId="{BC17D646-F322-487D-AB9C-22277D1AF511}" dt="2026-03-06T14:53:17.163" v="1583" actId="478"/>
          <ac:picMkLst>
            <pc:docMk/>
            <pc:sldMk cId="3611705923" sldId="12478"/>
            <ac:picMk id="20" creationId="{15611CBF-138B-B580-4909-B49ECB2EE4CE}"/>
          </ac:picMkLst>
        </pc:picChg>
        <pc:picChg chg="add del">
          <ac:chgData name="Andrew Houtenville" userId="aea22101-bd61-4dfe-a17f-14b576307e93" providerId="ADAL" clId="{BC17D646-F322-487D-AB9C-22277D1AF511}" dt="2026-03-06T14:55:47.634" v="1589" actId="478"/>
          <ac:picMkLst>
            <pc:docMk/>
            <pc:sldMk cId="3611705923" sldId="12478"/>
            <ac:picMk id="35" creationId="{521D1598-5EA7-352C-3F5A-B2E90E9AF0D4}"/>
          </ac:picMkLst>
        </pc:picChg>
        <pc:picChg chg="add mod">
          <ac:chgData name="Andrew Houtenville" userId="aea22101-bd61-4dfe-a17f-14b576307e93" providerId="ADAL" clId="{BC17D646-F322-487D-AB9C-22277D1AF511}" dt="2026-03-06T15:07:11.897" v="1665" actId="962"/>
          <ac:picMkLst>
            <pc:docMk/>
            <pc:sldMk cId="3611705923" sldId="12478"/>
            <ac:picMk id="50" creationId="{DFA0AE67-BFB8-1E3F-9003-9ECBFD1D2C54}"/>
          </ac:picMkLst>
        </pc:picChg>
      </pc:sldChg>
      <pc:sldChg chg="addSp delSp modSp mod">
        <pc:chgData name="Andrew Houtenville" userId="aea22101-bd61-4dfe-a17f-14b576307e93" providerId="ADAL" clId="{BC17D646-F322-487D-AB9C-22277D1AF511}" dt="2026-03-06T15:07:21.992" v="1671" actId="962"/>
        <pc:sldMkLst>
          <pc:docMk/>
          <pc:sldMk cId="1026734761" sldId="12499"/>
        </pc:sldMkLst>
        <pc:spChg chg="mod">
          <ac:chgData name="Andrew Houtenville" userId="aea22101-bd61-4dfe-a17f-14b576307e93" providerId="ADAL" clId="{BC17D646-F322-487D-AB9C-22277D1AF511}" dt="2026-03-06T14:48:44.272" v="1565" actId="20577"/>
          <ac:spMkLst>
            <pc:docMk/>
            <pc:sldMk cId="1026734761" sldId="12499"/>
            <ac:spMk id="2" creationId="{B6C594A4-8EFD-FB86-AA9D-9797A7C03BC3}"/>
          </ac:spMkLst>
        </pc:spChg>
        <pc:spChg chg="add mod">
          <ac:chgData name="Andrew Houtenville" userId="aea22101-bd61-4dfe-a17f-14b576307e93" providerId="ADAL" clId="{BC17D646-F322-487D-AB9C-22277D1AF511}" dt="2026-03-06T14:59:31.304" v="1611"/>
          <ac:spMkLst>
            <pc:docMk/>
            <pc:sldMk cId="1026734761" sldId="12499"/>
            <ac:spMk id="12" creationId="{9B287D66-FCB1-35CA-D0F0-0848B528B26E}"/>
          </ac:spMkLst>
        </pc:spChg>
        <pc:spChg chg="add mod">
          <ac:chgData name="Andrew Houtenville" userId="aea22101-bd61-4dfe-a17f-14b576307e93" providerId="ADAL" clId="{BC17D646-F322-487D-AB9C-22277D1AF511}" dt="2026-03-06T14:59:31.304" v="1611"/>
          <ac:spMkLst>
            <pc:docMk/>
            <pc:sldMk cId="1026734761" sldId="12499"/>
            <ac:spMk id="15" creationId="{C7063337-D81A-E545-2B8E-FB38E87D4CDC}"/>
          </ac:spMkLst>
        </pc:spChg>
        <pc:spChg chg="add mod">
          <ac:chgData name="Andrew Houtenville" userId="aea22101-bd61-4dfe-a17f-14b576307e93" providerId="ADAL" clId="{BC17D646-F322-487D-AB9C-22277D1AF511}" dt="2026-03-06T14:59:31.304" v="1611"/>
          <ac:spMkLst>
            <pc:docMk/>
            <pc:sldMk cId="1026734761" sldId="12499"/>
            <ac:spMk id="17" creationId="{41B439CE-66F5-DE42-7450-A32D854D7B2E}"/>
          </ac:spMkLst>
        </pc:spChg>
        <pc:grpChg chg="add mod">
          <ac:chgData name="Andrew Houtenville" userId="aea22101-bd61-4dfe-a17f-14b576307e93" providerId="ADAL" clId="{BC17D646-F322-487D-AB9C-22277D1AF511}" dt="2026-03-06T14:59:31.304" v="1611"/>
          <ac:grpSpMkLst>
            <pc:docMk/>
            <pc:sldMk cId="1026734761" sldId="12499"/>
            <ac:grpSpMk id="6" creationId="{89AC94CB-332E-808E-9725-2C308A54BCF7}"/>
          </ac:grpSpMkLst>
        </pc:grpChg>
        <pc:grpChg chg="add mod">
          <ac:chgData name="Andrew Houtenville" userId="aea22101-bd61-4dfe-a17f-14b576307e93" providerId="ADAL" clId="{BC17D646-F322-487D-AB9C-22277D1AF511}" dt="2026-03-06T14:59:31.304" v="1611"/>
          <ac:grpSpMkLst>
            <pc:docMk/>
            <pc:sldMk cId="1026734761" sldId="12499"/>
            <ac:grpSpMk id="7" creationId="{B3E7913E-045C-8FA4-E26C-049FE74774A8}"/>
          </ac:grpSpMkLst>
        </pc:grpChg>
        <pc:grpChg chg="add mod">
          <ac:chgData name="Andrew Houtenville" userId="aea22101-bd61-4dfe-a17f-14b576307e93" providerId="ADAL" clId="{BC17D646-F322-487D-AB9C-22277D1AF511}" dt="2026-03-06T14:59:31.304" v="1611"/>
          <ac:grpSpMkLst>
            <pc:docMk/>
            <pc:sldMk cId="1026734761" sldId="12499"/>
            <ac:grpSpMk id="11" creationId="{F8D3393F-310D-D9E2-3125-6CA187D8F0E5}"/>
          </ac:grpSpMkLst>
        </pc:grpChg>
        <pc:grpChg chg="add mod">
          <ac:chgData name="Andrew Houtenville" userId="aea22101-bd61-4dfe-a17f-14b576307e93" providerId="ADAL" clId="{BC17D646-F322-487D-AB9C-22277D1AF511}" dt="2026-03-06T14:59:31.304" v="1611"/>
          <ac:grpSpMkLst>
            <pc:docMk/>
            <pc:sldMk cId="1026734761" sldId="12499"/>
            <ac:grpSpMk id="14" creationId="{B69C15E6-9850-5A78-9E76-C6E12CEC1E67}"/>
          </ac:grpSpMkLst>
        </pc:grpChg>
        <pc:grpChg chg="add mod">
          <ac:chgData name="Andrew Houtenville" userId="aea22101-bd61-4dfe-a17f-14b576307e93" providerId="ADAL" clId="{BC17D646-F322-487D-AB9C-22277D1AF511}" dt="2026-03-06T14:59:31.304" v="1611"/>
          <ac:grpSpMkLst>
            <pc:docMk/>
            <pc:sldMk cId="1026734761" sldId="12499"/>
            <ac:grpSpMk id="16" creationId="{C50F8A3F-04BF-F865-2E02-CE316B5F319E}"/>
          </ac:grpSpMkLst>
        </pc:grpChg>
        <pc:graphicFrameChg chg="add mod">
          <ac:chgData name="Andrew Houtenville" userId="aea22101-bd61-4dfe-a17f-14b576307e93" providerId="ADAL" clId="{BC17D646-F322-487D-AB9C-22277D1AF511}" dt="2026-03-06T14:59:31.304" v="1611"/>
          <ac:graphicFrameMkLst>
            <pc:docMk/>
            <pc:sldMk cId="1026734761" sldId="12499"/>
            <ac:graphicFrameMk id="18" creationId="{F3803100-EC3C-7EE9-3603-698B0FEA9A70}"/>
          </ac:graphicFrameMkLst>
        </pc:graphicFrameChg>
        <pc:graphicFrameChg chg="add mod">
          <ac:chgData name="Andrew Houtenville" userId="aea22101-bd61-4dfe-a17f-14b576307e93" providerId="ADAL" clId="{BC17D646-F322-487D-AB9C-22277D1AF511}" dt="2026-03-06T14:59:31.304" v="1611"/>
          <ac:graphicFrameMkLst>
            <pc:docMk/>
            <pc:sldMk cId="1026734761" sldId="12499"/>
            <ac:graphicFrameMk id="19" creationId="{1B88020C-FC8D-A354-179E-E47520C295DE}"/>
          </ac:graphicFrameMkLst>
        </pc:graphicFrameChg>
        <pc:picChg chg="del">
          <ac:chgData name="Andrew Houtenville" userId="aea22101-bd61-4dfe-a17f-14b576307e93" providerId="ADAL" clId="{BC17D646-F322-487D-AB9C-22277D1AF511}" dt="2026-03-06T14:48:27.048" v="1546" actId="478"/>
          <ac:picMkLst>
            <pc:docMk/>
            <pc:sldMk cId="1026734761" sldId="12499"/>
            <ac:picMk id="13" creationId="{A698181E-3913-34B3-3421-B0395CA2FD37}"/>
          </ac:picMkLst>
        </pc:picChg>
        <pc:picChg chg="add mod">
          <ac:chgData name="Andrew Houtenville" userId="aea22101-bd61-4dfe-a17f-14b576307e93" providerId="ADAL" clId="{BC17D646-F322-487D-AB9C-22277D1AF511}" dt="2026-03-06T15:07:21.992" v="1671" actId="962"/>
          <ac:picMkLst>
            <pc:docMk/>
            <pc:sldMk cId="1026734761" sldId="12499"/>
            <ac:picMk id="20" creationId="{3F0A98BE-1BBD-DFBF-DBDB-4905696BAC81}"/>
          </ac:picMkLst>
        </pc:picChg>
      </pc:sldChg>
      <pc:sldChg chg="addSp delSp modSp mod modNotesTx">
        <pc:chgData name="Andrew Houtenville" userId="aea22101-bd61-4dfe-a17f-14b576307e93" providerId="ADAL" clId="{BC17D646-F322-487D-AB9C-22277D1AF511}" dt="2026-03-06T15:14:00.067" v="2093" actId="6549"/>
        <pc:sldMkLst>
          <pc:docMk/>
          <pc:sldMk cId="1016460461" sldId="12500"/>
        </pc:sldMkLst>
        <pc:spChg chg="mod">
          <ac:chgData name="Andrew Houtenville" userId="aea22101-bd61-4dfe-a17f-14b576307e93" providerId="ADAL" clId="{BC17D646-F322-487D-AB9C-22277D1AF511}" dt="2026-03-06T14:49:02.191" v="1576" actId="20577"/>
          <ac:spMkLst>
            <pc:docMk/>
            <pc:sldMk cId="1016460461" sldId="12500"/>
            <ac:spMk id="2" creationId="{3CCE5528-A33C-8893-5C49-ADD4A175379D}"/>
          </ac:spMkLst>
        </pc:spChg>
        <pc:spChg chg="add mod">
          <ac:chgData name="Andrew Houtenville" userId="aea22101-bd61-4dfe-a17f-14b576307e93" providerId="ADAL" clId="{BC17D646-F322-487D-AB9C-22277D1AF511}" dt="2026-03-06T14:59:03.524" v="1606"/>
          <ac:spMkLst>
            <pc:docMk/>
            <pc:sldMk cId="1016460461" sldId="12500"/>
            <ac:spMk id="13" creationId="{9B287D66-FCB1-35CA-D0F0-0848B528B26E}"/>
          </ac:spMkLst>
        </pc:spChg>
        <pc:spChg chg="add mod">
          <ac:chgData name="Andrew Houtenville" userId="aea22101-bd61-4dfe-a17f-14b576307e93" providerId="ADAL" clId="{BC17D646-F322-487D-AB9C-22277D1AF511}" dt="2026-03-06T14:59:03.524" v="1606"/>
          <ac:spMkLst>
            <pc:docMk/>
            <pc:sldMk cId="1016460461" sldId="12500"/>
            <ac:spMk id="16" creationId="{C7063337-D81A-E545-2B8E-FB38E87D4CDC}"/>
          </ac:spMkLst>
        </pc:spChg>
        <pc:spChg chg="add mod">
          <ac:chgData name="Andrew Houtenville" userId="aea22101-bd61-4dfe-a17f-14b576307e93" providerId="ADAL" clId="{BC17D646-F322-487D-AB9C-22277D1AF511}" dt="2026-03-06T14:59:03.524" v="1606"/>
          <ac:spMkLst>
            <pc:docMk/>
            <pc:sldMk cId="1016460461" sldId="12500"/>
            <ac:spMk id="18" creationId="{41B439CE-66F5-DE42-7450-A32D854D7B2E}"/>
          </ac:spMkLst>
        </pc:spChg>
        <pc:grpChg chg="add mod">
          <ac:chgData name="Andrew Houtenville" userId="aea22101-bd61-4dfe-a17f-14b576307e93" providerId="ADAL" clId="{BC17D646-F322-487D-AB9C-22277D1AF511}" dt="2026-03-06T14:59:03.524" v="1606"/>
          <ac:grpSpMkLst>
            <pc:docMk/>
            <pc:sldMk cId="1016460461" sldId="12500"/>
            <ac:grpSpMk id="6" creationId="{D1B2CF7F-763E-4793-B898-D08959B45BCC}"/>
          </ac:grpSpMkLst>
        </pc:grpChg>
        <pc:grpChg chg="add mod">
          <ac:chgData name="Andrew Houtenville" userId="aea22101-bd61-4dfe-a17f-14b576307e93" providerId="ADAL" clId="{BC17D646-F322-487D-AB9C-22277D1AF511}" dt="2026-03-06T14:59:03.524" v="1606"/>
          <ac:grpSpMkLst>
            <pc:docMk/>
            <pc:sldMk cId="1016460461" sldId="12500"/>
            <ac:grpSpMk id="7" creationId="{89AC94CB-332E-808E-9725-2C308A54BCF7}"/>
          </ac:grpSpMkLst>
        </pc:grpChg>
        <pc:grpChg chg="add mod">
          <ac:chgData name="Andrew Houtenville" userId="aea22101-bd61-4dfe-a17f-14b576307e93" providerId="ADAL" clId="{BC17D646-F322-487D-AB9C-22277D1AF511}" dt="2026-03-06T14:59:03.524" v="1606"/>
          <ac:grpSpMkLst>
            <pc:docMk/>
            <pc:sldMk cId="1016460461" sldId="12500"/>
            <ac:grpSpMk id="8" creationId="{B3E7913E-045C-8FA4-E26C-049FE74774A8}"/>
          </ac:grpSpMkLst>
        </pc:grpChg>
        <pc:grpChg chg="add mod">
          <ac:chgData name="Andrew Houtenville" userId="aea22101-bd61-4dfe-a17f-14b576307e93" providerId="ADAL" clId="{BC17D646-F322-487D-AB9C-22277D1AF511}" dt="2026-03-06T14:59:03.524" v="1606"/>
          <ac:grpSpMkLst>
            <pc:docMk/>
            <pc:sldMk cId="1016460461" sldId="12500"/>
            <ac:grpSpMk id="15" creationId="{B69C15E6-9850-5A78-9E76-C6E12CEC1E67}"/>
          </ac:grpSpMkLst>
        </pc:grpChg>
        <pc:grpChg chg="add mod">
          <ac:chgData name="Andrew Houtenville" userId="aea22101-bd61-4dfe-a17f-14b576307e93" providerId="ADAL" clId="{BC17D646-F322-487D-AB9C-22277D1AF511}" dt="2026-03-06T14:59:03.524" v="1606"/>
          <ac:grpSpMkLst>
            <pc:docMk/>
            <pc:sldMk cId="1016460461" sldId="12500"/>
            <ac:grpSpMk id="17" creationId="{C50F8A3F-04BF-F865-2E02-CE316B5F319E}"/>
          </ac:grpSpMkLst>
        </pc:grpChg>
        <pc:graphicFrameChg chg="add mod">
          <ac:chgData name="Andrew Houtenville" userId="aea22101-bd61-4dfe-a17f-14b576307e93" providerId="ADAL" clId="{BC17D646-F322-487D-AB9C-22277D1AF511}" dt="2026-03-06T14:58:55.277" v="1602"/>
          <ac:graphicFrameMkLst>
            <pc:docMk/>
            <pc:sldMk cId="1016460461" sldId="12500"/>
            <ac:graphicFrameMk id="3" creationId="{F3803100-EC3C-7EE9-3603-698B0FEA9A70}"/>
          </ac:graphicFrameMkLst>
        </pc:graphicFrameChg>
        <pc:graphicFrameChg chg="add mod">
          <ac:chgData name="Andrew Houtenville" userId="aea22101-bd61-4dfe-a17f-14b576307e93" providerId="ADAL" clId="{BC17D646-F322-487D-AB9C-22277D1AF511}" dt="2026-03-06T14:59:03.524" v="1606"/>
          <ac:graphicFrameMkLst>
            <pc:docMk/>
            <pc:sldMk cId="1016460461" sldId="12500"/>
            <ac:graphicFrameMk id="19" creationId="{F3803100-EC3C-7EE9-3603-698B0FEA9A70}"/>
          </ac:graphicFrameMkLst>
        </pc:graphicFrameChg>
        <pc:graphicFrameChg chg="add mod">
          <ac:chgData name="Andrew Houtenville" userId="aea22101-bd61-4dfe-a17f-14b576307e93" providerId="ADAL" clId="{BC17D646-F322-487D-AB9C-22277D1AF511}" dt="2026-03-06T14:59:03.524" v="1606"/>
          <ac:graphicFrameMkLst>
            <pc:docMk/>
            <pc:sldMk cId="1016460461" sldId="12500"/>
            <ac:graphicFrameMk id="20" creationId="{1B88020C-FC8D-A354-179E-E47520C295DE}"/>
          </ac:graphicFrameMkLst>
        </pc:graphicFrameChg>
        <pc:picChg chg="del">
          <ac:chgData name="Andrew Houtenville" userId="aea22101-bd61-4dfe-a17f-14b576307e93" providerId="ADAL" clId="{BC17D646-F322-487D-AB9C-22277D1AF511}" dt="2026-03-06T14:49:04.572" v="1577" actId="478"/>
          <ac:picMkLst>
            <pc:docMk/>
            <pc:sldMk cId="1016460461" sldId="12500"/>
            <ac:picMk id="14" creationId="{7CDEB342-DE16-6521-771E-A4BD322383CD}"/>
          </ac:picMkLst>
        </pc:picChg>
        <pc:picChg chg="add mod">
          <ac:chgData name="Andrew Houtenville" userId="aea22101-bd61-4dfe-a17f-14b576307e93" providerId="ADAL" clId="{BC17D646-F322-487D-AB9C-22277D1AF511}" dt="2026-03-06T15:07:33.501" v="1673" actId="962"/>
          <ac:picMkLst>
            <pc:docMk/>
            <pc:sldMk cId="1016460461" sldId="12500"/>
            <ac:picMk id="21" creationId="{1034D373-0894-F188-ADE0-4344F663436F}"/>
          </ac:picMkLst>
        </pc:picChg>
      </pc:sldChg>
      <pc:sldChg chg="delSp add del mod">
        <pc:chgData name="Andrew Houtenville" userId="aea22101-bd61-4dfe-a17f-14b576307e93" providerId="ADAL" clId="{BC17D646-F322-487D-AB9C-22277D1AF511}" dt="2026-03-06T15:04:45.279" v="1613" actId="47"/>
        <pc:sldMkLst>
          <pc:docMk/>
          <pc:sldMk cId="3026937652" sldId="12518"/>
        </pc:sldMkLst>
        <pc:picChg chg="del">
          <ac:chgData name="Andrew Houtenville" userId="aea22101-bd61-4dfe-a17f-14b576307e93" providerId="ADAL" clId="{BC17D646-F322-487D-AB9C-22277D1AF511}" dt="2026-03-06T14:48:56.151" v="1568" actId="478"/>
          <ac:picMkLst>
            <pc:docMk/>
            <pc:sldMk cId="3026937652" sldId="12518"/>
            <ac:picMk id="14" creationId="{BD0FF44C-73B4-D212-0965-80377B274755}"/>
          </ac:picMkLst>
        </pc:picChg>
      </pc:sldChg>
      <pc:sldChg chg="addSp modSp add mod modNotesTx">
        <pc:chgData name="Andrew Houtenville" userId="aea22101-bd61-4dfe-a17f-14b576307e93" providerId="ADAL" clId="{BC17D646-F322-487D-AB9C-22277D1AF511}" dt="2026-02-06T16:28:33.707" v="1528" actId="962"/>
        <pc:sldMkLst>
          <pc:docMk/>
          <pc:sldMk cId="87720899" sldId="12519"/>
        </pc:sldMkLst>
        <pc:spChg chg="mod">
          <ac:chgData name="Andrew Houtenville" userId="aea22101-bd61-4dfe-a17f-14b576307e93" providerId="ADAL" clId="{BC17D646-F322-487D-AB9C-22277D1AF511}" dt="2026-02-06T16:16:05.018" v="721" actId="6549"/>
          <ac:spMkLst>
            <pc:docMk/>
            <pc:sldMk cId="87720899" sldId="12519"/>
            <ac:spMk id="2" creationId="{2D0A03C3-23DE-721B-9865-FD9C8B36F4A5}"/>
          </ac:spMkLst>
        </pc:spChg>
        <pc:picChg chg="add mod">
          <ac:chgData name="Andrew Houtenville" userId="aea22101-bd61-4dfe-a17f-14b576307e93" providerId="ADAL" clId="{BC17D646-F322-487D-AB9C-22277D1AF511}" dt="2026-02-06T16:28:33.707" v="1528" actId="962"/>
          <ac:picMkLst>
            <pc:docMk/>
            <pc:sldMk cId="87720899" sldId="12519"/>
            <ac:picMk id="6" creationId="{0A073270-DE2F-9EE0-040F-C705E1BD952A}"/>
          </ac:picMkLst>
        </pc:picChg>
      </pc:sldChg>
      <pc:sldChg chg="addSp delSp modSp add mod">
        <pc:chgData name="Andrew Houtenville" userId="aea22101-bd61-4dfe-a17f-14b576307e93" providerId="ADAL" clId="{BC17D646-F322-487D-AB9C-22277D1AF511}" dt="2026-02-06T16:15:21.174" v="701" actId="1037"/>
        <pc:sldMkLst>
          <pc:docMk/>
          <pc:sldMk cId="2435484550" sldId="12520"/>
        </pc:sldMkLst>
        <pc:spChg chg="mod">
          <ac:chgData name="Andrew Houtenville" userId="aea22101-bd61-4dfe-a17f-14b576307e93" providerId="ADAL" clId="{BC17D646-F322-487D-AB9C-22277D1AF511}" dt="2026-02-06T16:15:09.487" v="680" actId="14100"/>
          <ac:spMkLst>
            <pc:docMk/>
            <pc:sldMk cId="2435484550" sldId="12520"/>
            <ac:spMk id="2" creationId="{EE844194-C9FA-0EE7-7545-8CBB6411E4D0}"/>
          </ac:spMkLst>
        </pc:spChg>
      </pc:sldChg>
      <pc:sldChg chg="addSp delSp modSp add mod">
        <pc:chgData name="Andrew Houtenville" userId="aea22101-bd61-4dfe-a17f-14b576307e93" providerId="ADAL" clId="{BC17D646-F322-487D-AB9C-22277D1AF511}" dt="2026-02-06T16:27:05.567" v="1307" actId="962"/>
        <pc:sldMkLst>
          <pc:docMk/>
          <pc:sldMk cId="1016612034" sldId="12521"/>
        </pc:sldMkLst>
        <pc:spChg chg="mod">
          <ac:chgData name="Andrew Houtenville" userId="aea22101-bd61-4dfe-a17f-14b576307e93" providerId="ADAL" clId="{BC17D646-F322-487D-AB9C-22277D1AF511}" dt="2026-02-06T16:24:39.331" v="739" actId="20577"/>
          <ac:spMkLst>
            <pc:docMk/>
            <pc:sldMk cId="1016612034" sldId="12521"/>
            <ac:spMk id="2" creationId="{56D640C3-7AE9-C8E9-6A36-4844CEAD36B6}"/>
          </ac:spMkLst>
        </pc:spChg>
        <pc:picChg chg="add mod">
          <ac:chgData name="Andrew Houtenville" userId="aea22101-bd61-4dfe-a17f-14b576307e93" providerId="ADAL" clId="{BC17D646-F322-487D-AB9C-22277D1AF511}" dt="2026-02-06T16:27:05.567" v="1307" actId="962"/>
          <ac:picMkLst>
            <pc:docMk/>
            <pc:sldMk cId="1016612034" sldId="12521"/>
            <ac:picMk id="16" creationId="{E6417D31-781E-464A-73FF-74E4B439AD01}"/>
          </ac:picMkLst>
        </pc:picChg>
      </pc:sldChg>
    </pc:docChg>
  </pc:docChgLst>
  <pc:docChgLst>
    <pc:chgData name="Amy Chamberlain" userId="fb464598-4a5d-4385-bf9f-7180a83ea77a" providerId="ADAL" clId="{DD50825B-55FF-401A-970C-D5693D4D98EC}"/>
    <pc:docChg chg="custSel addSld modSld">
      <pc:chgData name="Amy Chamberlain" userId="fb464598-4a5d-4385-bf9f-7180a83ea77a" providerId="ADAL" clId="{DD50825B-55FF-401A-970C-D5693D4D98EC}" dt="2026-02-18T14:07:39.269" v="112" actId="20577"/>
      <pc:docMkLst>
        <pc:docMk/>
      </pc:docMkLst>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C544A1A-C5FE-68A6-D094-C69F19668E6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79A1F11-6428-0C9A-94D7-71E3702A59F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5D2D5D5-F309-41D4-8968-4674772EF4F6}" type="datetimeFigureOut">
              <a:rPr lang="en-US" smtClean="0"/>
              <a:t>3/6/2026</a:t>
            </a:fld>
            <a:endParaRPr lang="en-US"/>
          </a:p>
        </p:txBody>
      </p:sp>
      <p:sp>
        <p:nvSpPr>
          <p:cNvPr id="4" name="Footer Placeholder 3">
            <a:extLst>
              <a:ext uri="{FF2B5EF4-FFF2-40B4-BE49-F238E27FC236}">
                <a16:creationId xmlns:a16="http://schemas.microsoft.com/office/drawing/2014/main" id="{1E47A033-8D73-6973-3D5D-3A8B0472300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511302F-172C-1985-D7F0-CB7B9B85C6D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C02A4EA-4485-4D72-B69B-9BBC0A5C95C2}" type="slidenum">
              <a:rPr lang="en-US" smtClean="0"/>
              <a:t>‹#›</a:t>
            </a:fld>
            <a:endParaRPr lang="en-US"/>
          </a:p>
        </p:txBody>
      </p:sp>
    </p:spTree>
    <p:extLst>
      <p:ext uri="{BB962C8B-B14F-4D97-AF65-F5344CB8AC3E}">
        <p14:creationId xmlns:p14="http://schemas.microsoft.com/office/powerpoint/2010/main" val="38270170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8BB324-DAB0-439B-93D7-6F3A05583552}" type="datetimeFigureOut">
              <a:rPr lang="en-US" smtClean="0"/>
              <a:t>3/6/2026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C83497-73C4-47F8-A748-2E4F1A1B6711}" type="slidenum">
              <a:rPr lang="en-US" smtClean="0"/>
              <a:t>‹#›</a:t>
            </a:fld>
            <a:endParaRPr lang="en-US"/>
          </a:p>
        </p:txBody>
      </p:sp>
    </p:spTree>
    <p:extLst>
      <p:ext uri="{BB962C8B-B14F-4D97-AF65-F5344CB8AC3E}">
        <p14:creationId xmlns:p14="http://schemas.microsoft.com/office/powerpoint/2010/main" val="4027112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ilson.house.gov/media/press-releases/rep-wilson-s-statement-highlighting-hurdles-for-disabled-job-seekers"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C83497-73C4-47F8-A748-2E4F1A1B6711}" type="slidenum">
              <a:rPr lang="en-US" smtClean="0"/>
              <a:t>1</a:t>
            </a:fld>
            <a:endParaRPr lang="en-US"/>
          </a:p>
        </p:txBody>
      </p:sp>
    </p:spTree>
    <p:extLst>
      <p:ext uri="{BB962C8B-B14F-4D97-AF65-F5344CB8AC3E}">
        <p14:creationId xmlns:p14="http://schemas.microsoft.com/office/powerpoint/2010/main" val="20944832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ea typeface="Calibri"/>
              <a:cs typeface="Calibri"/>
            </a:endParaRPr>
          </a:p>
          <a:p>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3DC83497-73C4-47F8-A748-2E4F1A1B6711}" type="slidenum">
              <a:rPr lang="en-US" smtClean="0"/>
              <a:t>19</a:t>
            </a:fld>
            <a:endParaRPr lang="en-US"/>
          </a:p>
        </p:txBody>
      </p:sp>
    </p:spTree>
    <p:extLst>
      <p:ext uri="{BB962C8B-B14F-4D97-AF65-F5344CB8AC3E}">
        <p14:creationId xmlns:p14="http://schemas.microsoft.com/office/powerpoint/2010/main" val="4450088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The report was requested by House Education and Workforce Committee Ranking Member Bobby Scott (D-VA) and </a:t>
            </a:r>
            <a:r>
              <a:rPr lang="en-US" sz="1200" u="sng" dirty="0">
                <a:hlinkClick r:id="rId3"/>
              </a:rPr>
              <a:t>Frederica Wilson</a:t>
            </a:r>
            <a:r>
              <a:rPr lang="en-US" sz="1200" dirty="0"/>
              <a:t> (D-FL)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Reviewed the programs authorized by the Workforce Innovation and Opportunity Act (WIOA), which established “a system for federal, state, and local entities to implement workforce employment and training programs.” WIOA mandates that job centers and workforce programs are physically and programmatically accessible to people with disabilities, allowing accommodations when needed.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DOL disagreed with this recommendation on the grounds that “it does not require participants to disclose information on their disability type, consistent with non-discrimination provisions and supporting regulations of the Americans with Disabilities Act.” The Administration used a similar argument when it issued a proposed rule to revise regulations implementing Section 503 of the Rehabilitation Act, which you can read more about in this previous issue of DPN. DOL did agree with GAO’s recommendations for the Secretary of Labor to “develop a written procedure for routinely analyzing DOL's state monitoring reports” and “evaluate state and local workforce agencies' awareness and use of guidance.”</a:t>
            </a:r>
          </a:p>
        </p:txBody>
      </p:sp>
      <p:sp>
        <p:nvSpPr>
          <p:cNvPr id="4" name="Slide Number Placeholder 3"/>
          <p:cNvSpPr>
            <a:spLocks noGrp="1"/>
          </p:cNvSpPr>
          <p:nvPr>
            <p:ph type="sldNum" sz="quarter" idx="5"/>
          </p:nvPr>
        </p:nvSpPr>
        <p:spPr/>
        <p:txBody>
          <a:bodyPr/>
          <a:lstStyle/>
          <a:p>
            <a:fld id="{3DC83497-73C4-47F8-A748-2E4F1A1B6711}" type="slidenum">
              <a:rPr lang="en-US" smtClean="0"/>
              <a:t>20</a:t>
            </a:fld>
            <a:endParaRPr lang="en-US"/>
          </a:p>
        </p:txBody>
      </p:sp>
    </p:spTree>
    <p:extLst>
      <p:ext uri="{BB962C8B-B14F-4D97-AF65-F5344CB8AC3E}">
        <p14:creationId xmlns:p14="http://schemas.microsoft.com/office/powerpoint/2010/main" val="10344077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C83497-73C4-47F8-A748-2E4F1A1B6711}" type="slidenum">
              <a:rPr lang="en-US" smtClean="0"/>
              <a:t>21</a:t>
            </a:fld>
            <a:endParaRPr lang="en-US"/>
          </a:p>
        </p:txBody>
      </p:sp>
    </p:spTree>
    <p:extLst>
      <p:ext uri="{BB962C8B-B14F-4D97-AF65-F5344CB8AC3E}">
        <p14:creationId xmlns:p14="http://schemas.microsoft.com/office/powerpoint/2010/main" val="22135473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a:solidFill>
                  <a:schemeClr val="tx1"/>
                </a:solidFill>
                <a:effectLst/>
                <a:latin typeface="+mn-lt"/>
                <a:ea typeface="+mn-ea"/>
                <a:cs typeface="+mn-cs"/>
              </a:rPr>
              <a:t>Wendy Strobel Gower, Development and Dissemination Lead, EARN</a:t>
            </a:r>
          </a:p>
          <a:p>
            <a:r>
              <a:rPr lang="en-US" sz="1200" b="0" i="0" kern="1200">
                <a:solidFill>
                  <a:schemeClr val="tx1"/>
                </a:solidFill>
                <a:effectLst/>
                <a:latin typeface="+mn-lt"/>
                <a:ea typeface="+mn-ea"/>
                <a:cs typeface="+mn-cs"/>
              </a:rPr>
              <a:t>Wendy Strobel Gower is the Thomas P. Golden Executive Director at the K. Lisa Yang and Hock E. Tan Institute on Employment and Disability. Wendy leads the Development and Dissemination Team. Wendy has almost 30 years’ experience in employment and disability and has been with Cornell University for 14 years. She has extensive experience with knowledge translation, product development and project leadership. Wendy has a master’s degree from the Medical College of Virginia at Virginia Commonwealth University.</a:t>
            </a:r>
            <a:br>
              <a:rPr lang="en-US"/>
            </a:br>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Tracie DeFreitas, Program Leader and Director of Training and Outreach, JAN</a:t>
            </a:r>
          </a:p>
          <a:p>
            <a:r>
              <a:rPr lang="en-US" sz="1200" b="0" i="0" kern="1200">
                <a:solidFill>
                  <a:schemeClr val="tx1"/>
                </a:solidFill>
                <a:effectLst/>
                <a:latin typeface="+mn-lt"/>
                <a:ea typeface="+mn-ea"/>
                <a:cs typeface="+mn-cs"/>
              </a:rPr>
              <a:t>(can’t find longer bio)</a:t>
            </a:r>
          </a:p>
          <a:p>
            <a:endParaRPr lang="en-US"/>
          </a:p>
        </p:txBody>
      </p:sp>
      <p:sp>
        <p:nvSpPr>
          <p:cNvPr id="4" name="Slide Number Placeholder 3"/>
          <p:cNvSpPr>
            <a:spLocks noGrp="1"/>
          </p:cNvSpPr>
          <p:nvPr>
            <p:ph type="sldNum" sz="quarter" idx="5"/>
          </p:nvPr>
        </p:nvSpPr>
        <p:spPr/>
        <p:txBody>
          <a:bodyPr/>
          <a:lstStyle/>
          <a:p>
            <a:fld id="{3DC83497-73C4-47F8-A748-2E4F1A1B6711}" type="slidenum">
              <a:rPr lang="en-US" smtClean="0"/>
              <a:t>22</a:t>
            </a:fld>
            <a:endParaRPr lang="en-US"/>
          </a:p>
        </p:txBody>
      </p:sp>
    </p:spTree>
    <p:extLst>
      <p:ext uri="{BB962C8B-B14F-4D97-AF65-F5344CB8AC3E}">
        <p14:creationId xmlns:p14="http://schemas.microsoft.com/office/powerpoint/2010/main" val="13806973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262602-C6AE-7D2B-67BC-3EDE3D1593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ED6BDC-6C97-6B47-06CD-B88827B1AB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2F6BA6-CD29-72CC-E5B6-ED721A7EF97F}"/>
              </a:ext>
            </a:extLst>
          </p:cNvPr>
          <p:cNvSpPr>
            <a:spLocks noGrp="1"/>
          </p:cNvSpPr>
          <p:nvPr>
            <p:ph type="body" idx="1"/>
          </p:nvPr>
        </p:nvSpPr>
        <p:spPr/>
        <p:txBody>
          <a:bodyPr/>
          <a:lstStyle/>
          <a:p>
            <a:r>
              <a:rPr lang="en-US" sz="1200" b="1" i="0" kern="1200">
                <a:solidFill>
                  <a:schemeClr val="tx1"/>
                </a:solidFill>
                <a:effectLst/>
                <a:latin typeface="+mn-lt"/>
                <a:ea typeface="+mn-ea"/>
                <a:cs typeface="+mn-cs"/>
              </a:rPr>
              <a:t>Wendy Strobel Gower, Development and Dissemination Lead, EARN</a:t>
            </a:r>
          </a:p>
          <a:p>
            <a:r>
              <a:rPr lang="en-US" sz="1200" b="0" i="0" kern="1200">
                <a:solidFill>
                  <a:schemeClr val="tx1"/>
                </a:solidFill>
                <a:effectLst/>
                <a:latin typeface="+mn-lt"/>
                <a:ea typeface="+mn-ea"/>
                <a:cs typeface="+mn-cs"/>
              </a:rPr>
              <a:t>Wendy Strobel Gower is the Thomas P. Golden Executive Director at the K. Lisa Yang and Hock E. Tan Institute on Employment and Disability. Wendy leads the Development and Dissemination Team. Wendy has almost 30 years’ experience in employment and disability and has been with Cornell University for 14 years. She has extensive experience with knowledge translation, product development and project leadership. Wendy has a master’s degree from the Medical College of Virginia at Virginia Commonwealth University.</a:t>
            </a:r>
            <a:br>
              <a:rPr lang="en-US"/>
            </a:br>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Tracie DeFreitas, Program Leader and Director of Training and Outreach, JAN</a:t>
            </a:r>
          </a:p>
          <a:p>
            <a:r>
              <a:rPr lang="en-US" sz="1200" b="0" i="0" kern="1200">
                <a:solidFill>
                  <a:schemeClr val="tx1"/>
                </a:solidFill>
                <a:effectLst/>
                <a:latin typeface="+mn-lt"/>
                <a:ea typeface="+mn-ea"/>
                <a:cs typeface="+mn-cs"/>
              </a:rPr>
              <a:t>(can’t find longer bio)</a:t>
            </a:r>
          </a:p>
          <a:p>
            <a:endParaRPr lang="en-US"/>
          </a:p>
        </p:txBody>
      </p:sp>
      <p:sp>
        <p:nvSpPr>
          <p:cNvPr id="4" name="Slide Number Placeholder 3">
            <a:extLst>
              <a:ext uri="{FF2B5EF4-FFF2-40B4-BE49-F238E27FC236}">
                <a16:creationId xmlns:a16="http://schemas.microsoft.com/office/drawing/2014/main" id="{CF70DB15-8F52-4060-D15F-641CB3AE516A}"/>
              </a:ext>
            </a:extLst>
          </p:cNvPr>
          <p:cNvSpPr>
            <a:spLocks noGrp="1"/>
          </p:cNvSpPr>
          <p:nvPr>
            <p:ph type="sldNum" sz="quarter" idx="5"/>
          </p:nvPr>
        </p:nvSpPr>
        <p:spPr/>
        <p:txBody>
          <a:bodyPr/>
          <a:lstStyle/>
          <a:p>
            <a:fld id="{3DC83497-73C4-47F8-A748-2E4F1A1B6711}" type="slidenum">
              <a:rPr lang="en-US" smtClean="0"/>
              <a:t>23</a:t>
            </a:fld>
            <a:endParaRPr lang="en-US"/>
          </a:p>
        </p:txBody>
      </p:sp>
    </p:spTree>
    <p:extLst>
      <p:ext uri="{BB962C8B-B14F-4D97-AF65-F5344CB8AC3E}">
        <p14:creationId xmlns:p14="http://schemas.microsoft.com/office/powerpoint/2010/main" val="12316291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F06528-132E-7EA3-6433-B750949EAC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9977E8-8733-6E5C-16A7-55CD362C6D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E2B5FC-4A73-4EB3-BE20-9A643FBA91A4}"/>
              </a:ext>
            </a:extLst>
          </p:cNvPr>
          <p:cNvSpPr>
            <a:spLocks noGrp="1"/>
          </p:cNvSpPr>
          <p:nvPr>
            <p:ph type="body" idx="1"/>
          </p:nvPr>
        </p:nvSpPr>
        <p:spPr/>
        <p:txBody>
          <a:bodyPr/>
          <a:lstStyle/>
          <a:p>
            <a:r>
              <a:rPr lang="en-US" sz="1200" b="1" i="0" kern="1200">
                <a:solidFill>
                  <a:schemeClr val="tx1"/>
                </a:solidFill>
                <a:effectLst/>
                <a:latin typeface="+mn-lt"/>
                <a:ea typeface="+mn-ea"/>
                <a:cs typeface="+mn-cs"/>
              </a:rPr>
              <a:t>Wendy Strobel Gower, Development and Dissemination Lead, EARN</a:t>
            </a:r>
          </a:p>
          <a:p>
            <a:r>
              <a:rPr lang="en-US" sz="1200" b="0" i="0" kern="1200">
                <a:solidFill>
                  <a:schemeClr val="tx1"/>
                </a:solidFill>
                <a:effectLst/>
                <a:latin typeface="+mn-lt"/>
                <a:ea typeface="+mn-ea"/>
                <a:cs typeface="+mn-cs"/>
              </a:rPr>
              <a:t>Wendy Strobel Gower is the Thomas P. Golden Executive Director at the K. Lisa Yang and Hock E. Tan Institute on Employment and Disability. Wendy leads the Development and Dissemination Team. Wendy has almost 30 years’ experience in employment and disability and has been with Cornell University for 14 years. She has extensive experience with knowledge translation, product development and project leadership. Wendy has a master’s degree from the Medical College of Virginia at Virginia Commonwealth University.</a:t>
            </a:r>
            <a:br>
              <a:rPr lang="en-US"/>
            </a:br>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Tracie DeFreitas, Program Leader and Director of Training and Outreach, JAN</a:t>
            </a:r>
          </a:p>
          <a:p>
            <a:r>
              <a:rPr lang="en-US" sz="1200" b="0" i="0" kern="1200">
                <a:solidFill>
                  <a:schemeClr val="tx1"/>
                </a:solidFill>
                <a:effectLst/>
                <a:latin typeface="+mn-lt"/>
                <a:ea typeface="+mn-ea"/>
                <a:cs typeface="+mn-cs"/>
              </a:rPr>
              <a:t>(can’t find longer bio)</a:t>
            </a:r>
          </a:p>
          <a:p>
            <a:endParaRPr lang="en-US"/>
          </a:p>
        </p:txBody>
      </p:sp>
      <p:sp>
        <p:nvSpPr>
          <p:cNvPr id="4" name="Slide Number Placeholder 3">
            <a:extLst>
              <a:ext uri="{FF2B5EF4-FFF2-40B4-BE49-F238E27FC236}">
                <a16:creationId xmlns:a16="http://schemas.microsoft.com/office/drawing/2014/main" id="{96151A32-6C2D-7ACA-2B36-9400448634BB}"/>
              </a:ext>
            </a:extLst>
          </p:cNvPr>
          <p:cNvSpPr>
            <a:spLocks noGrp="1"/>
          </p:cNvSpPr>
          <p:nvPr>
            <p:ph type="sldNum" sz="quarter" idx="5"/>
          </p:nvPr>
        </p:nvSpPr>
        <p:spPr/>
        <p:txBody>
          <a:bodyPr/>
          <a:lstStyle/>
          <a:p>
            <a:fld id="{3DC83497-73C4-47F8-A748-2E4F1A1B6711}" type="slidenum">
              <a:rPr lang="en-US" smtClean="0"/>
              <a:t>24</a:t>
            </a:fld>
            <a:endParaRPr lang="en-US"/>
          </a:p>
        </p:txBody>
      </p:sp>
    </p:spTree>
    <p:extLst>
      <p:ext uri="{BB962C8B-B14F-4D97-AF65-F5344CB8AC3E}">
        <p14:creationId xmlns:p14="http://schemas.microsoft.com/office/powerpoint/2010/main" val="875156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376ABB-524B-E228-D209-487311AE25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7DB219-B9E0-45D4-B1A0-568F1CAA67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A1EAB4-0A8B-3DEF-4AD1-CFEADB75EA6E}"/>
              </a:ext>
            </a:extLst>
          </p:cNvPr>
          <p:cNvSpPr>
            <a:spLocks noGrp="1"/>
          </p:cNvSpPr>
          <p:nvPr>
            <p:ph type="body" idx="1"/>
          </p:nvPr>
        </p:nvSpPr>
        <p:spPr/>
        <p:txBody>
          <a:bodyPr/>
          <a:lstStyle/>
          <a:p>
            <a:r>
              <a:rPr lang="en-US" sz="1200" b="0" i="0" kern="1200">
                <a:solidFill>
                  <a:schemeClr val="tx1"/>
                </a:solidFill>
                <a:effectLst/>
                <a:latin typeface="+mn-lt"/>
                <a:ea typeface="+mn-ea"/>
                <a:cs typeface="+mn-cs"/>
              </a:rPr>
              <a:t>This slide is the bar charts that are part of the nTIDE press release.</a:t>
            </a:r>
            <a:endParaRPr lang="en-US"/>
          </a:p>
        </p:txBody>
      </p:sp>
      <p:sp>
        <p:nvSpPr>
          <p:cNvPr id="4" name="Slide Number Placeholder 3">
            <a:extLst>
              <a:ext uri="{FF2B5EF4-FFF2-40B4-BE49-F238E27FC236}">
                <a16:creationId xmlns:a16="http://schemas.microsoft.com/office/drawing/2014/main" id="{894493B1-CE44-9BFE-994F-3DAFB4C10F14}"/>
              </a:ext>
            </a:extLst>
          </p:cNvPr>
          <p:cNvSpPr>
            <a:spLocks noGrp="1"/>
          </p:cNvSpPr>
          <p:nvPr>
            <p:ph type="sldNum" sz="quarter" idx="5"/>
          </p:nvPr>
        </p:nvSpPr>
        <p:spPr/>
        <p:txBody>
          <a:bodyPr/>
          <a:lstStyle/>
          <a:p>
            <a:fld id="{3DC83497-73C4-47F8-A748-2E4F1A1B6711}" type="slidenum">
              <a:rPr lang="en-US" smtClean="0"/>
              <a:t>26</a:t>
            </a:fld>
            <a:endParaRPr lang="en-US"/>
          </a:p>
        </p:txBody>
      </p:sp>
    </p:spTree>
    <p:extLst>
      <p:ext uri="{BB962C8B-B14F-4D97-AF65-F5344CB8AC3E}">
        <p14:creationId xmlns:p14="http://schemas.microsoft.com/office/powerpoint/2010/main" val="42245612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24B416-5063-191D-57EF-822B2EFCB1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C1B38F-30FD-CE5D-D107-8F09B620F5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71E4D7-0CA4-BE61-3F50-10B1DE2CF4C0}"/>
              </a:ext>
            </a:extLst>
          </p:cNvPr>
          <p:cNvSpPr>
            <a:spLocks noGrp="1"/>
          </p:cNvSpPr>
          <p:nvPr>
            <p:ph type="body" idx="1"/>
          </p:nvPr>
        </p:nvSpPr>
        <p:spPr/>
        <p:txBody>
          <a:bodyPr/>
          <a:lstStyle/>
          <a:p>
            <a:r>
              <a:rPr lang="en-US" sz="1200" b="0" i="0" kern="1200">
                <a:solidFill>
                  <a:schemeClr val="tx1"/>
                </a:solidFill>
                <a:effectLst/>
                <a:latin typeface="+mn-lt"/>
                <a:ea typeface="+mn-ea"/>
                <a:cs typeface="+mn-cs"/>
              </a:rPr>
              <a:t>A possible new nTIDE Infographic that mimics and combines the time trend graphs presented in nTIDE (above) and has the employment-to-population ratio and labor force participation rates all in the same graph.</a:t>
            </a:r>
            <a:endParaRPr lang="en-US"/>
          </a:p>
        </p:txBody>
      </p:sp>
      <p:sp>
        <p:nvSpPr>
          <p:cNvPr id="4" name="Slide Number Placeholder 3">
            <a:extLst>
              <a:ext uri="{FF2B5EF4-FFF2-40B4-BE49-F238E27FC236}">
                <a16:creationId xmlns:a16="http://schemas.microsoft.com/office/drawing/2014/main" id="{6D17A3CD-9DA3-2A7A-C47E-1655A80A47E9}"/>
              </a:ext>
            </a:extLst>
          </p:cNvPr>
          <p:cNvSpPr>
            <a:spLocks noGrp="1"/>
          </p:cNvSpPr>
          <p:nvPr>
            <p:ph type="sldNum" sz="quarter" idx="5"/>
          </p:nvPr>
        </p:nvSpPr>
        <p:spPr/>
        <p:txBody>
          <a:bodyPr/>
          <a:lstStyle/>
          <a:p>
            <a:fld id="{3DC83497-73C4-47F8-A748-2E4F1A1B6711}" type="slidenum">
              <a:rPr lang="en-US" smtClean="0"/>
              <a:t>27</a:t>
            </a:fld>
            <a:endParaRPr lang="en-US"/>
          </a:p>
        </p:txBody>
      </p:sp>
    </p:spTree>
    <p:extLst>
      <p:ext uri="{BB962C8B-B14F-4D97-AF65-F5344CB8AC3E}">
        <p14:creationId xmlns:p14="http://schemas.microsoft.com/office/powerpoint/2010/main" val="2124284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C83497-73C4-47F8-A748-2E4F1A1B6711}" type="slidenum">
              <a:rPr lang="en-US" smtClean="0"/>
              <a:t>7</a:t>
            </a:fld>
            <a:endParaRPr lang="en-US"/>
          </a:p>
        </p:txBody>
      </p:sp>
    </p:spTree>
    <p:extLst>
      <p:ext uri="{BB962C8B-B14F-4D97-AF65-F5344CB8AC3E}">
        <p14:creationId xmlns:p14="http://schemas.microsoft.com/office/powerpoint/2010/main" val="3247878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184327-2A48-39C0-9D3C-B684AE60FB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20DAE6-6155-AEB2-621D-70543B0677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B5A2C1-FBED-6253-F641-DED7B90C78A3}"/>
              </a:ext>
            </a:extLst>
          </p:cNvPr>
          <p:cNvSpPr>
            <a:spLocks noGrp="1"/>
          </p:cNvSpPr>
          <p:nvPr>
            <p:ph type="body" idx="1"/>
          </p:nvPr>
        </p:nvSpPr>
        <p:spPr/>
        <p:txBody>
          <a:bodyPr/>
          <a:lstStyle/>
          <a:p>
            <a:r>
              <a:rPr lang="en-US"/>
              <a:t>Blank page other than the title.</a:t>
            </a:r>
          </a:p>
        </p:txBody>
      </p:sp>
      <p:sp>
        <p:nvSpPr>
          <p:cNvPr id="4" name="Slide Number Placeholder 3">
            <a:extLst>
              <a:ext uri="{FF2B5EF4-FFF2-40B4-BE49-F238E27FC236}">
                <a16:creationId xmlns:a16="http://schemas.microsoft.com/office/drawing/2014/main" id="{972DBC39-4545-DD83-8636-50840C6837E7}"/>
              </a:ext>
            </a:extLst>
          </p:cNvPr>
          <p:cNvSpPr>
            <a:spLocks noGrp="1"/>
          </p:cNvSpPr>
          <p:nvPr>
            <p:ph type="sldNum" sz="quarter" idx="5"/>
          </p:nvPr>
        </p:nvSpPr>
        <p:spPr/>
        <p:txBody>
          <a:bodyPr/>
          <a:lstStyle/>
          <a:p>
            <a:fld id="{3DC83497-73C4-47F8-A748-2E4F1A1B6711}" type="slidenum">
              <a:rPr lang="en-US" smtClean="0"/>
              <a:t>12</a:t>
            </a:fld>
            <a:endParaRPr lang="en-US"/>
          </a:p>
        </p:txBody>
      </p:sp>
    </p:spTree>
    <p:extLst>
      <p:ext uri="{BB962C8B-B14F-4D97-AF65-F5344CB8AC3E}">
        <p14:creationId xmlns:p14="http://schemas.microsoft.com/office/powerpoint/2010/main" val="4167064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Chart Details:</a:t>
            </a:r>
          </a:p>
          <a:p>
            <a:r>
              <a:rPr lang="en-US"/>
              <a:t>The data series starts in June 2008 during the Great Recession which lasted until Mid-2009.  The COVID-19 Recession started in April 2020 and last for two months.</a:t>
            </a:r>
          </a:p>
          <a:p>
            <a:r>
              <a:rPr lang="en-US"/>
              <a:t>Visible Data points (highlights start of the series, the lowest point pre-covid, the points right before and after the Covid-19 recession hit, and the current Employment-to-Population Ratio</a:t>
            </a:r>
          </a:p>
          <a:p>
            <a:r>
              <a:rPr lang="en-US"/>
              <a:t>People without Disabilities:</a:t>
            </a:r>
          </a:p>
          <a:p>
            <a:pPr marL="171450" indent="-171450">
              <a:buFont typeface="Arial" panose="020B0604020202020204" pitchFamily="34" charset="0"/>
              <a:buChar char="•"/>
            </a:pPr>
            <a:r>
              <a:rPr lang="en-US"/>
              <a:t>June 2008 74.9</a:t>
            </a:r>
          </a:p>
          <a:p>
            <a:pPr marL="171450" indent="-171450">
              <a:buFont typeface="Arial" panose="020B0604020202020204" pitchFamily="34" charset="0"/>
              <a:buChar char="•"/>
            </a:pPr>
            <a:r>
              <a:rPr lang="en-US"/>
              <a:t>January 2010 (lowest point pre-covid) 68.8</a:t>
            </a:r>
          </a:p>
          <a:p>
            <a:pPr marL="171450" indent="-171450">
              <a:buFont typeface="Arial" panose="020B0604020202020204" pitchFamily="34" charset="0"/>
              <a:buChar char="•"/>
            </a:pPr>
            <a:r>
              <a:rPr lang="en-US"/>
              <a:t>February 2020 74.8</a:t>
            </a:r>
          </a:p>
          <a:p>
            <a:pPr marL="171450" indent="-171450">
              <a:buFont typeface="Arial" panose="020B0604020202020204" pitchFamily="34" charset="0"/>
              <a:buChar char="•"/>
            </a:pPr>
            <a:r>
              <a:rPr lang="en-US"/>
              <a:t>April 2020 (Covid-19 Recession hits) 63.2 (lowest point)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a:solidFill>
                  <a:schemeClr val="tx1"/>
                </a:solidFill>
                <a:effectLst/>
                <a:latin typeface="+mn-lt"/>
                <a:ea typeface="+mn-ea"/>
                <a:cs typeface="+mn-cs"/>
              </a:rPr>
              <a:t>November 2025 74.9</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January 2026 74.5</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a:t>People with Disabilities:</a:t>
            </a:r>
            <a:endParaRPr lang="en-US" dirty="0"/>
          </a:p>
          <a:p>
            <a:pPr marL="171450" indent="-171450">
              <a:buFont typeface="Arial" panose="020B0604020202020204" pitchFamily="34" charset="0"/>
              <a:buChar char="•"/>
            </a:pPr>
            <a:r>
              <a:rPr lang="en-US"/>
              <a:t>September 2008 32.7</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January 2014 (lowest point pre-covid) 24.1 (lowest point)</a:t>
            </a:r>
          </a:p>
          <a:p>
            <a:pPr marL="171450" indent="-171450">
              <a:buFont typeface="Arial" panose="020B0604020202020204" pitchFamily="34" charset="0"/>
              <a:buChar char="•"/>
            </a:pPr>
            <a:r>
              <a:rPr lang="en-US"/>
              <a:t>March 2020 31.7</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April 2020 (Covid-19 Recession hits) 26.3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a:solidFill>
                  <a:schemeClr val="tx1"/>
                </a:solidFill>
                <a:effectLst/>
                <a:latin typeface="+mn-lt"/>
                <a:ea typeface="+mn-ea"/>
                <a:cs typeface="+mn-cs"/>
              </a:rPr>
              <a:t>November 2025 39.8</a:t>
            </a:r>
            <a:endParaRPr lang="en-US" sz="1200" b="0" i="0" u="none" strike="noStrike"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January 2026 38.4</a:t>
            </a:r>
            <a:r>
              <a:rPr lang="en-US" dirty="0">
                <a:effectLst/>
              </a:rPr>
              <a:t> </a:t>
            </a:r>
            <a:endParaRPr lang="da-DK"/>
          </a:p>
        </p:txBody>
      </p:sp>
      <p:sp>
        <p:nvSpPr>
          <p:cNvPr id="4" name="Slide Number Placeholder 3"/>
          <p:cNvSpPr>
            <a:spLocks noGrp="1"/>
          </p:cNvSpPr>
          <p:nvPr>
            <p:ph type="sldNum" sz="quarter" idx="5"/>
          </p:nvPr>
        </p:nvSpPr>
        <p:spPr/>
        <p:txBody>
          <a:bodyPr/>
          <a:lstStyle/>
          <a:p>
            <a:fld id="{3DC83497-73C4-47F8-A748-2E4F1A1B6711}" type="slidenum">
              <a:rPr lang="en-US" smtClean="0"/>
              <a:t>13</a:t>
            </a:fld>
            <a:endParaRPr lang="en-US"/>
          </a:p>
        </p:txBody>
      </p:sp>
    </p:spTree>
    <p:extLst>
      <p:ext uri="{BB962C8B-B14F-4D97-AF65-F5344CB8AC3E}">
        <p14:creationId xmlns:p14="http://schemas.microsoft.com/office/powerpoint/2010/main" val="2005338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Chart Details:</a:t>
            </a:r>
          </a:p>
          <a:p>
            <a:r>
              <a:rPr lang="en-US" dirty="0"/>
              <a:t>This is </a:t>
            </a:r>
            <a:r>
              <a:rPr lang="en-US"/>
              <a:t>the </a:t>
            </a:r>
            <a:r>
              <a:rPr lang="en-US" dirty="0"/>
              <a:t>same trend line as </a:t>
            </a:r>
            <a:r>
              <a:rPr lang="en-US"/>
              <a:t>before </a:t>
            </a:r>
            <a:r>
              <a:rPr lang="en-US" dirty="0"/>
              <a:t>with </a:t>
            </a:r>
            <a:r>
              <a:rPr lang="en-US"/>
              <a:t>the </a:t>
            </a:r>
            <a:r>
              <a:rPr lang="en-US" dirty="0"/>
              <a:t>two trendlines extended one month</a:t>
            </a:r>
            <a:endParaRPr lang="en-US"/>
          </a:p>
          <a:p>
            <a:r>
              <a:rPr lang="en-US"/>
              <a:t>People without Disabilities</a:t>
            </a:r>
            <a:r>
              <a:rPr lang="en-US" dirty="0"/>
              <a:t> go from</a:t>
            </a:r>
            <a:r>
              <a:rPr lang="en-US"/>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January 2026 74.5</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February 2026 38.1</a:t>
            </a:r>
            <a:r>
              <a:rPr lang="en-US" dirty="0">
                <a:effectLst/>
              </a:rPr>
              <a:t> </a:t>
            </a:r>
            <a:endParaRPr lang="en-US" sz="1200" b="0" i="0" u="none" strike="noStrike" kern="1200" dirty="0">
              <a:solidFill>
                <a:schemeClr val="tx1"/>
              </a:solidFill>
              <a:effectLst/>
              <a:latin typeface="+mn-lt"/>
              <a:ea typeface="+mn-ea"/>
              <a:cs typeface="+mn-cs"/>
            </a:endParaRPr>
          </a:p>
          <a:p>
            <a:pPr marL="0" indent="0">
              <a:buFont typeface="Arial" panose="020B0604020202020204" pitchFamily="34" charset="0"/>
              <a:buNone/>
            </a:pPr>
            <a:r>
              <a:rPr lang="en-US"/>
              <a:t>People with Disabilities</a:t>
            </a:r>
            <a:r>
              <a:rPr lang="en-US" dirty="0"/>
              <a:t> go from</a:t>
            </a:r>
            <a:r>
              <a:rPr lang="en-US"/>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January 2026 38.4</a:t>
            </a:r>
            <a:r>
              <a:rPr lang="en-US" dirty="0">
                <a:effectLst/>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February 2026 38.1</a:t>
            </a:r>
            <a:r>
              <a:rPr lang="en-US" dirty="0">
                <a:effectLst/>
              </a:rPr>
              <a:t> </a:t>
            </a:r>
            <a:endParaRPr lang="da-DK" dirty="0"/>
          </a:p>
        </p:txBody>
      </p:sp>
      <p:sp>
        <p:nvSpPr>
          <p:cNvPr id="4" name="Slide Number Placeholder 3"/>
          <p:cNvSpPr>
            <a:spLocks noGrp="1"/>
          </p:cNvSpPr>
          <p:nvPr>
            <p:ph type="sldNum" sz="quarter" idx="5"/>
          </p:nvPr>
        </p:nvSpPr>
        <p:spPr/>
        <p:txBody>
          <a:bodyPr/>
          <a:lstStyle/>
          <a:p>
            <a:fld id="{3DC83497-73C4-47F8-A748-2E4F1A1B6711}" type="slidenum">
              <a:rPr lang="en-US" smtClean="0"/>
              <a:t>14</a:t>
            </a:fld>
            <a:endParaRPr lang="en-US"/>
          </a:p>
        </p:txBody>
      </p:sp>
    </p:spTree>
    <p:extLst>
      <p:ext uri="{BB962C8B-B14F-4D97-AF65-F5344CB8AC3E}">
        <p14:creationId xmlns:p14="http://schemas.microsoft.com/office/powerpoint/2010/main" val="3884852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Blank page other than the title.</a:t>
            </a:r>
          </a:p>
        </p:txBody>
      </p:sp>
      <p:sp>
        <p:nvSpPr>
          <p:cNvPr id="4" name="Slide Number Placeholder 3"/>
          <p:cNvSpPr>
            <a:spLocks noGrp="1"/>
          </p:cNvSpPr>
          <p:nvPr>
            <p:ph type="sldNum" sz="quarter" idx="5"/>
          </p:nvPr>
        </p:nvSpPr>
        <p:spPr/>
        <p:txBody>
          <a:bodyPr/>
          <a:lstStyle/>
          <a:p>
            <a:fld id="{3DC83497-73C4-47F8-A748-2E4F1A1B6711}" type="slidenum">
              <a:rPr lang="en-US" smtClean="0"/>
              <a:t>15</a:t>
            </a:fld>
            <a:endParaRPr lang="en-US"/>
          </a:p>
        </p:txBody>
      </p:sp>
    </p:spTree>
    <p:extLst>
      <p:ext uri="{BB962C8B-B14F-4D97-AF65-F5344CB8AC3E}">
        <p14:creationId xmlns:p14="http://schemas.microsoft.com/office/powerpoint/2010/main" val="28423821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FC932A-15D5-37ED-5A0C-5E05AFFB9E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AE5639-E476-21B7-AC48-7FEC106016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FD4309-8784-CA87-A2F2-6F983EDBFCEE}"/>
              </a:ext>
            </a:extLst>
          </p:cNvPr>
          <p:cNvSpPr>
            <a:spLocks noGrp="1"/>
          </p:cNvSpPr>
          <p:nvPr>
            <p:ph type="body" idx="1"/>
          </p:nvPr>
        </p:nvSpPr>
        <p:spPr/>
        <p:txBody>
          <a:bodyPr/>
          <a:lstStyle/>
          <a:p>
            <a:r>
              <a:rPr lang="en-US"/>
              <a:t>Chart Details:</a:t>
            </a:r>
          </a:p>
          <a:p>
            <a:r>
              <a:rPr lang="en-US"/>
              <a:t>The data series starts in June 2008 during the Great Recession which lasted until Mid-2009.  The COVID-19 Recession started in April 2020 and last for two months.</a:t>
            </a:r>
          </a:p>
          <a:p>
            <a:r>
              <a:rPr lang="en-US"/>
              <a:t>Visible Data points (highlights start of the series, the lowest point pre-covid, the points right before and after the COVID-19 recession hit, and the current labor force participation rate.</a:t>
            </a:r>
          </a:p>
          <a:p>
            <a:r>
              <a:rPr lang="en-US"/>
              <a:t>People without Disabilities:</a:t>
            </a:r>
          </a:p>
          <a:p>
            <a:pPr marL="171450" indent="-171450">
              <a:buFont typeface="Arial" panose="020B0604020202020204" pitchFamily="34" charset="0"/>
              <a:buChar char="•"/>
            </a:pPr>
            <a:r>
              <a:rPr lang="en-US"/>
              <a:t>July 2008 79.5</a:t>
            </a:r>
          </a:p>
          <a:p>
            <a:pPr marL="171450" indent="-171450">
              <a:buFont typeface="Arial" panose="020B0604020202020204" pitchFamily="34" charset="0"/>
              <a:buChar char="•"/>
            </a:pPr>
            <a:r>
              <a:rPr lang="en-US"/>
              <a:t>January 2014 (lowest point pre-covid) 75.6</a:t>
            </a:r>
          </a:p>
          <a:p>
            <a:pPr marL="171450" indent="-171450">
              <a:buFont typeface="Arial" panose="020B0604020202020204" pitchFamily="34" charset="0"/>
              <a:buChar char="•"/>
            </a:pPr>
            <a:r>
              <a:rPr lang="en-US"/>
              <a:t>February 2020 77.7</a:t>
            </a:r>
          </a:p>
          <a:p>
            <a:pPr marL="171450" indent="-171450">
              <a:buFont typeface="Arial" panose="020B0604020202020204" pitchFamily="34" charset="0"/>
              <a:buChar char="•"/>
            </a:pPr>
            <a:r>
              <a:rPr lang="en-US"/>
              <a:t>April 2020 (Covid-19 Recession hits) 73.6 (lowest point)</a:t>
            </a:r>
          </a:p>
          <a:p>
            <a:pPr marL="171450" indent="-171450">
              <a:buFont typeface="Arial" panose="020B0604020202020204" pitchFamily="34" charset="0"/>
              <a:buChar char="•"/>
            </a:pPr>
            <a:r>
              <a:rPr lang="en-US" sz="1200" b="0" i="0" u="none" strike="noStrike" kern="1200">
                <a:solidFill>
                  <a:schemeClr val="tx1"/>
                </a:solidFill>
                <a:effectLst/>
                <a:latin typeface="+mn-lt"/>
                <a:ea typeface="+mn-ea"/>
                <a:cs typeface="+mn-cs"/>
              </a:rPr>
              <a:t>November 2025 78.2</a:t>
            </a:r>
            <a:r>
              <a:rPr lang="en-US">
                <a:effectLst/>
              </a:rPr>
              <a:t> </a:t>
            </a:r>
            <a:endParaRPr lang="en-US" sz="1200" b="0" i="0" u="none" strike="noStrike" kern="1200">
              <a:solidFill>
                <a:schemeClr val="tx1"/>
              </a:solidFill>
              <a:effectLst/>
              <a:latin typeface="+mn-lt"/>
              <a:ea typeface="+mn-ea"/>
              <a:cs typeface="+mn-cs"/>
            </a:endParaRPr>
          </a:p>
          <a:p>
            <a:pPr marL="0" indent="0">
              <a:buFont typeface="Arial" panose="020B0604020202020204" pitchFamily="34" charset="0"/>
              <a:buNone/>
            </a:pPr>
            <a:r>
              <a:rPr lang="en-US"/>
              <a:t>People with Disabilities:</a:t>
            </a:r>
          </a:p>
          <a:p>
            <a:pPr marL="171450" indent="-171450">
              <a:buFont typeface="Arial" panose="020B0604020202020204" pitchFamily="34" charset="0"/>
              <a:buChar char="•"/>
            </a:pPr>
            <a:r>
              <a:rPr lang="en-US"/>
              <a:t>September 2008 37.0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January 2014 28.3 (lowest point)</a:t>
            </a:r>
          </a:p>
          <a:p>
            <a:pPr marL="171450" indent="-171450">
              <a:buFont typeface="Arial" panose="020B0604020202020204" pitchFamily="34" charset="0"/>
              <a:buChar char="•"/>
            </a:pPr>
            <a:r>
              <a:rPr lang="en-US"/>
              <a:t>March 2020 34.9</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April 2020 (Covid-19 Recession hits) 32.7</a:t>
            </a:r>
          </a:p>
          <a:p>
            <a:pPr marL="171450" indent="-171450">
              <a:buFont typeface="Arial" panose="020B0604020202020204" pitchFamily="34" charset="0"/>
              <a:buChar char="•"/>
            </a:pPr>
            <a:r>
              <a:rPr lang="en-US" sz="1200" b="0" i="0" u="none" strike="noStrike" kern="1200">
                <a:solidFill>
                  <a:schemeClr val="tx1"/>
                </a:solidFill>
                <a:effectLst/>
                <a:latin typeface="+mn-lt"/>
                <a:ea typeface="+mn-ea"/>
                <a:cs typeface="+mn-cs"/>
              </a:rPr>
              <a:t>November 2025 42.8</a:t>
            </a:r>
            <a:r>
              <a:rPr lang="en-US">
                <a:effectLst/>
              </a:rPr>
              <a:t> </a:t>
            </a:r>
            <a:endParaRPr lang="da-DK" sz="1200" b="0" i="0" u="none" strike="noStrike" kern="1200">
              <a:solidFill>
                <a:schemeClr val="tx1"/>
              </a:solidFill>
              <a:effectLst/>
              <a:latin typeface="+mn-lt"/>
              <a:ea typeface="+mn-ea"/>
              <a:cs typeface="+mn-cs"/>
            </a:endParaRPr>
          </a:p>
          <a:p>
            <a:pPr marL="171450" indent="-171450">
              <a:buFont typeface="Arial" panose="020B0604020202020204" pitchFamily="34" charset="0"/>
              <a:buChar char="•"/>
            </a:pPr>
            <a:endParaRPr lang="da-DK" sz="1200" b="0" i="0" u="none" strike="noStrike" kern="1200">
              <a:solidFill>
                <a:schemeClr val="tx1"/>
              </a:solidFill>
              <a:effectLst/>
              <a:latin typeface="+mn-lt"/>
              <a:ea typeface="+mn-ea"/>
              <a:cs typeface="+mn-cs"/>
            </a:endParaRPr>
          </a:p>
          <a:p>
            <a:pPr marL="171450" indent="-171450">
              <a:buFont typeface="Arial" panose="020B0604020202020204" pitchFamily="34" charset="0"/>
              <a:buChar char="•"/>
            </a:pPr>
            <a:endParaRPr lang="en-US">
              <a:effectLst/>
            </a:endParaRPr>
          </a:p>
          <a:p>
            <a:pPr marL="171450" indent="-171450">
              <a:buFont typeface="Arial" panose="020B0604020202020204" pitchFamily="34" charset="0"/>
              <a:buChar char="•"/>
            </a:pPr>
            <a:endParaRPr lang="en-US"/>
          </a:p>
        </p:txBody>
      </p:sp>
      <p:sp>
        <p:nvSpPr>
          <p:cNvPr id="4" name="Slide Number Placeholder 3">
            <a:extLst>
              <a:ext uri="{FF2B5EF4-FFF2-40B4-BE49-F238E27FC236}">
                <a16:creationId xmlns:a16="http://schemas.microsoft.com/office/drawing/2014/main" id="{2E078AB4-5309-2A2D-223C-9B5C2D4A1B2D}"/>
              </a:ext>
            </a:extLst>
          </p:cNvPr>
          <p:cNvSpPr>
            <a:spLocks noGrp="1"/>
          </p:cNvSpPr>
          <p:nvPr>
            <p:ph type="sldNum" sz="quarter" idx="5"/>
          </p:nvPr>
        </p:nvSpPr>
        <p:spPr/>
        <p:txBody>
          <a:bodyPr/>
          <a:lstStyle/>
          <a:p>
            <a:fld id="{3DC83497-73C4-47F8-A748-2E4F1A1B6711}" type="slidenum">
              <a:rPr lang="en-US" smtClean="0"/>
              <a:t>16</a:t>
            </a:fld>
            <a:endParaRPr lang="en-US"/>
          </a:p>
        </p:txBody>
      </p:sp>
    </p:spTree>
    <p:extLst>
      <p:ext uri="{BB962C8B-B14F-4D97-AF65-F5344CB8AC3E}">
        <p14:creationId xmlns:p14="http://schemas.microsoft.com/office/powerpoint/2010/main" val="10263657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E1BBE1-269E-41AF-C220-9E4B19C562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A1CF6E-9D85-1525-17CA-1CBA488E5E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AE7A3D-DD0C-B178-4DD4-F73FDBB99FAE}"/>
              </a:ext>
            </a:extLst>
          </p:cNvPr>
          <p:cNvSpPr>
            <a:spLocks noGrp="1"/>
          </p:cNvSpPr>
          <p:nvPr>
            <p:ph type="body" idx="1"/>
          </p:nvPr>
        </p:nvSpPr>
        <p:spPr/>
        <p:txBody>
          <a:bodyPr/>
          <a:lstStyle/>
          <a:p>
            <a:r>
              <a:rPr lang="en-US"/>
              <a:t>Chart Details:</a:t>
            </a:r>
          </a:p>
          <a:p>
            <a:r>
              <a:rPr lang="en-US"/>
              <a:t>This </a:t>
            </a:r>
            <a:r>
              <a:rPr lang="en-US" dirty="0"/>
              <a:t>is </a:t>
            </a:r>
            <a:r>
              <a:rPr lang="en-US"/>
              <a:t>the </a:t>
            </a:r>
            <a:r>
              <a:rPr lang="en-US" dirty="0"/>
              <a:t>same trend line as before with </a:t>
            </a:r>
            <a:r>
              <a:rPr lang="en-US"/>
              <a:t>the two </a:t>
            </a:r>
            <a:r>
              <a:rPr lang="en-US" dirty="0"/>
              <a:t>trendlines extended one month</a:t>
            </a:r>
            <a:endParaRPr lang="en-US"/>
          </a:p>
          <a:p>
            <a:r>
              <a:rPr lang="en-US" dirty="0"/>
              <a:t>People without Disabilities go from: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January 2026 78</a:t>
            </a:r>
            <a:r>
              <a:rPr lang="en-US" dirty="0">
                <a:effectLst/>
              </a:rPr>
              <a:t> .0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February 2026 78.1</a:t>
            </a:r>
            <a:r>
              <a:rPr lang="en-US" dirty="0">
                <a:effectLst/>
              </a:rPr>
              <a:t> </a:t>
            </a:r>
          </a:p>
          <a:p>
            <a:pPr marL="0" indent="0">
              <a:buFont typeface="Arial" panose="020B0604020202020204" pitchFamily="34" charset="0"/>
              <a:buNone/>
            </a:pPr>
            <a:r>
              <a:rPr lang="en-US"/>
              <a:t>People with Disabilities</a:t>
            </a:r>
            <a:r>
              <a:rPr lang="en-US" dirty="0"/>
              <a:t> go from</a:t>
            </a:r>
            <a:r>
              <a:rPr lang="en-US"/>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January 2026 42</a:t>
            </a:r>
            <a:r>
              <a:rPr lang="en-US" dirty="0">
                <a:effectLst/>
              </a:rPr>
              <a:t> .0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February 2026 41.8</a:t>
            </a:r>
            <a:r>
              <a:rPr lang="en-US" dirty="0">
                <a:effectLst/>
              </a:rPr>
              <a:t> </a:t>
            </a:r>
            <a:endParaRPr lang="da-DK" dirty="0"/>
          </a:p>
        </p:txBody>
      </p:sp>
      <p:sp>
        <p:nvSpPr>
          <p:cNvPr id="4" name="Slide Number Placeholder 3">
            <a:extLst>
              <a:ext uri="{FF2B5EF4-FFF2-40B4-BE49-F238E27FC236}">
                <a16:creationId xmlns:a16="http://schemas.microsoft.com/office/drawing/2014/main" id="{A8CE011E-BB5E-0E74-D1E7-7F34900FB12B}"/>
              </a:ext>
            </a:extLst>
          </p:cNvPr>
          <p:cNvSpPr>
            <a:spLocks noGrp="1"/>
          </p:cNvSpPr>
          <p:nvPr>
            <p:ph type="sldNum" sz="quarter" idx="5"/>
          </p:nvPr>
        </p:nvSpPr>
        <p:spPr/>
        <p:txBody>
          <a:bodyPr/>
          <a:lstStyle/>
          <a:p>
            <a:fld id="{3DC83497-73C4-47F8-A748-2E4F1A1B6711}" type="slidenum">
              <a:rPr lang="en-US" smtClean="0"/>
              <a:t>17</a:t>
            </a:fld>
            <a:endParaRPr lang="en-US"/>
          </a:p>
        </p:txBody>
      </p:sp>
    </p:spTree>
    <p:extLst>
      <p:ext uri="{BB962C8B-B14F-4D97-AF65-F5344CB8AC3E}">
        <p14:creationId xmlns:p14="http://schemas.microsoft.com/office/powerpoint/2010/main" val="30987711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C83497-73C4-47F8-A748-2E4F1A1B6711}" type="slidenum">
              <a:rPr lang="en-US" smtClean="0"/>
              <a:t>18</a:t>
            </a:fld>
            <a:endParaRPr lang="en-US"/>
          </a:p>
        </p:txBody>
      </p:sp>
    </p:spTree>
    <p:extLst>
      <p:ext uri="{BB962C8B-B14F-4D97-AF65-F5344CB8AC3E}">
        <p14:creationId xmlns:p14="http://schemas.microsoft.com/office/powerpoint/2010/main" val="3536136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gi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2.xml"/><Relationship Id="rId4" Type="http://schemas.openxmlformats.org/officeDocument/2006/relationships/image" Target="../media/image7.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9.jpe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eg"/><Relationship Id="rId1" Type="http://schemas.openxmlformats.org/officeDocument/2006/relationships/slideMaster" Target="../slideMasters/slideMaster2.xml"/><Relationship Id="rId4" Type="http://schemas.openxmlformats.org/officeDocument/2006/relationships/image" Target="../media/image11.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jpeg"/><Relationship Id="rId1" Type="http://schemas.openxmlformats.org/officeDocument/2006/relationships/slideMaster" Target="../slideMasters/slideMaster2.xml"/><Relationship Id="rId4" Type="http://schemas.openxmlformats.org/officeDocument/2006/relationships/image" Target="../media/image11.sv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jpeg"/><Relationship Id="rId1" Type="http://schemas.openxmlformats.org/officeDocument/2006/relationships/slideMaster" Target="../slideMasters/slideMaster2.xml"/><Relationship Id="rId4" Type="http://schemas.openxmlformats.org/officeDocument/2006/relationships/image" Target="../media/image11.sv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jpeg"/><Relationship Id="rId1" Type="http://schemas.openxmlformats.org/officeDocument/2006/relationships/slideMaster" Target="../slideMasters/slideMaster2.xml"/><Relationship Id="rId4" Type="http://schemas.openxmlformats.org/officeDocument/2006/relationships/image" Target="../media/image11.sv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jpeg"/><Relationship Id="rId1" Type="http://schemas.openxmlformats.org/officeDocument/2006/relationships/slideMaster" Target="../slideMasters/slideMaster2.xml"/><Relationship Id="rId4" Type="http://schemas.openxmlformats.org/officeDocument/2006/relationships/image" Target="../media/image11.sv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jpeg"/><Relationship Id="rId1" Type="http://schemas.openxmlformats.org/officeDocument/2006/relationships/slideMaster" Target="../slideMasters/slideMaster2.xml"/><Relationship Id="rId4" Type="http://schemas.openxmlformats.org/officeDocument/2006/relationships/image" Target="../media/image11.sv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jpeg"/><Relationship Id="rId1" Type="http://schemas.openxmlformats.org/officeDocument/2006/relationships/slideMaster" Target="../slideMasters/slideMaster2.xml"/><Relationship Id="rId4" Type="http://schemas.openxmlformats.org/officeDocument/2006/relationships/image" Target="../media/image11.sv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pn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4.gif"/></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C2757830-8643-4967-8DD9-8E24B889F66B}"/>
              </a:ext>
              <a:ext uri="{C183D7F6-B498-43B3-948B-1728B52AA6E4}">
                <adec:decorative xmlns:adec="http://schemas.microsoft.com/office/drawing/2017/decorative" val="1"/>
              </a:ext>
            </a:extLst>
          </p:cNvPr>
          <p:cNvSpPr txBox="1">
            <a:spLocks/>
          </p:cNvSpPr>
          <p:nvPr/>
        </p:nvSpPr>
        <p:spPr>
          <a:xfrm>
            <a:off x="-1" y="1233714"/>
            <a:ext cx="4817883" cy="4564208"/>
          </a:xfrm>
          <a:prstGeom prst="rect">
            <a:avLst/>
          </a:prstGeom>
          <a:solidFill>
            <a:srgbClr val="1D4288"/>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endParaRPr lang="en-US"/>
          </a:p>
        </p:txBody>
      </p:sp>
      <p:sp>
        <p:nvSpPr>
          <p:cNvPr id="2" name="Title 1">
            <a:extLst>
              <a:ext uri="{FF2B5EF4-FFF2-40B4-BE49-F238E27FC236}">
                <a16:creationId xmlns:a16="http://schemas.microsoft.com/office/drawing/2014/main" id="{99670050-D1B7-4CBA-8DE1-683288EB2675}"/>
              </a:ext>
            </a:extLst>
          </p:cNvPr>
          <p:cNvSpPr>
            <a:spLocks noGrp="1"/>
          </p:cNvSpPr>
          <p:nvPr>
            <p:ph type="ctrTitle" hasCustomPrompt="1"/>
          </p:nvPr>
        </p:nvSpPr>
        <p:spPr>
          <a:xfrm>
            <a:off x="5919979" y="1838318"/>
            <a:ext cx="5842430" cy="1450567"/>
          </a:xfrm>
          <a:noFill/>
        </p:spPr>
        <p:txBody>
          <a:bodyPr anchor="ctr">
            <a:normAutofit/>
          </a:bodyPr>
          <a:lstStyle>
            <a:lvl1pPr algn="ctr">
              <a:defRPr sz="4800" b="1" i="0">
                <a:solidFill>
                  <a:srgbClr val="1D4288"/>
                </a:solidFill>
              </a:defRPr>
            </a:lvl1pPr>
          </a:lstStyle>
          <a:p>
            <a:r>
              <a:rPr lang="en-US" err="1"/>
              <a:t>nTIDE</a:t>
            </a:r>
            <a:r>
              <a:rPr lang="en-US"/>
              <a:t> Lunch &amp; Learn Webinar Series</a:t>
            </a:r>
          </a:p>
        </p:txBody>
      </p:sp>
      <p:sp>
        <p:nvSpPr>
          <p:cNvPr id="3" name="Subtitle 2">
            <a:extLst>
              <a:ext uri="{FF2B5EF4-FFF2-40B4-BE49-F238E27FC236}">
                <a16:creationId xmlns:a16="http://schemas.microsoft.com/office/drawing/2014/main" id="{0C5FBB6A-2C60-4860-9F73-B3B6C793E891}"/>
              </a:ext>
            </a:extLst>
          </p:cNvPr>
          <p:cNvSpPr>
            <a:spLocks noGrp="1"/>
          </p:cNvSpPr>
          <p:nvPr>
            <p:ph type="subTitle" idx="1" hasCustomPrompt="1"/>
          </p:nvPr>
        </p:nvSpPr>
        <p:spPr>
          <a:xfrm>
            <a:off x="5919979" y="3566596"/>
            <a:ext cx="5842431" cy="1467218"/>
          </a:xfrm>
        </p:spPr>
        <p:txBody>
          <a:bodyPr anchor="ctr">
            <a:normAutofit/>
          </a:bodyPr>
          <a:lstStyle>
            <a:lvl1pPr marL="0" indent="0" algn="ctr">
              <a:buNone/>
              <a:defRPr sz="1800" i="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Kessler Foundation, AUCD,</a:t>
            </a:r>
            <a:br>
              <a:rPr lang="en-US"/>
            </a:br>
            <a:r>
              <a:rPr lang="en-US"/>
              <a:t>University of New Hampshire Institute on Disability</a:t>
            </a:r>
            <a:br>
              <a:rPr lang="en-US"/>
            </a:br>
            <a:r>
              <a:rPr lang="en-US"/>
              <a:t>Episode #</a:t>
            </a:r>
            <a:br>
              <a:rPr lang="en-US"/>
            </a:br>
            <a:r>
              <a:rPr lang="en-US"/>
              <a:t>Date</a:t>
            </a:r>
          </a:p>
        </p:txBody>
      </p:sp>
      <p:sp>
        <p:nvSpPr>
          <p:cNvPr id="32" name="Rectangle 31">
            <a:extLst>
              <a:ext uri="{FF2B5EF4-FFF2-40B4-BE49-F238E27FC236}">
                <a16:creationId xmlns:a16="http://schemas.microsoft.com/office/drawing/2014/main" id="{294FA965-C0E9-41B4-83FD-463D87645777}"/>
              </a:ext>
            </a:extLst>
          </p:cNvPr>
          <p:cNvSpPr/>
          <p:nvPr/>
        </p:nvSpPr>
        <p:spPr>
          <a:xfrm>
            <a:off x="0" y="1117164"/>
            <a:ext cx="12192000" cy="180957"/>
          </a:xfrm>
          <a:prstGeom prst="rect">
            <a:avLst/>
          </a:prstGeom>
          <a:solidFill>
            <a:srgbClr val="F79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noFill/>
            </a:endParaRPr>
          </a:p>
        </p:txBody>
      </p:sp>
      <p:pic>
        <p:nvPicPr>
          <p:cNvPr id="48" name="Picture 47">
            <a:extLst>
              <a:ext uri="{FF2B5EF4-FFF2-40B4-BE49-F238E27FC236}">
                <a16:creationId xmlns:a16="http://schemas.microsoft.com/office/drawing/2014/main" id="{7484CDB2-6DCA-4531-81FD-4037CEDB66F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39580" y="1997822"/>
            <a:ext cx="5055752" cy="3035992"/>
          </a:xfrm>
          <a:prstGeom prst="rect">
            <a:avLst/>
          </a:prstGeom>
        </p:spPr>
      </p:pic>
      <p:pic>
        <p:nvPicPr>
          <p:cNvPr id="7" name="Picture 6" descr="Kessler Foundation">
            <a:extLst>
              <a:ext uri="{FF2B5EF4-FFF2-40B4-BE49-F238E27FC236}">
                <a16:creationId xmlns:a16="http://schemas.microsoft.com/office/drawing/2014/main" id="{68BC836B-45DB-4DBC-978E-226027990BB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848783" y="5340763"/>
            <a:ext cx="1915952" cy="541312"/>
          </a:xfrm>
          <a:prstGeom prst="rect">
            <a:avLst/>
          </a:prstGeom>
        </p:spPr>
      </p:pic>
      <p:pic>
        <p:nvPicPr>
          <p:cNvPr id="9" name="Picture 8" descr="A close up of a sign&#10;&#10;Description automatically generated">
            <a:extLst>
              <a:ext uri="{FF2B5EF4-FFF2-40B4-BE49-F238E27FC236}">
                <a16:creationId xmlns:a16="http://schemas.microsoft.com/office/drawing/2014/main" id="{AFD654AF-88F2-4AE1-A572-BA715FC5D4C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244449" y="5333180"/>
            <a:ext cx="1547470" cy="556479"/>
          </a:xfrm>
          <a:prstGeom prst="rect">
            <a:avLst/>
          </a:prstGeom>
        </p:spPr>
      </p:pic>
      <p:pic>
        <p:nvPicPr>
          <p:cNvPr id="6" name="Picture 5">
            <a:extLst>
              <a:ext uri="{FF2B5EF4-FFF2-40B4-BE49-F238E27FC236}">
                <a16:creationId xmlns:a16="http://schemas.microsoft.com/office/drawing/2014/main" id="{F3287903-12F6-C625-1AC3-E9ED49A8CEB6}"/>
              </a:ext>
            </a:extLst>
          </p:cNvPr>
          <p:cNvPicPr>
            <a:picLocks noChangeAspect="1"/>
          </p:cNvPicPr>
          <p:nvPr userDrawn="1"/>
        </p:nvPicPr>
        <p:blipFill>
          <a:blip r:embed="rId5"/>
          <a:stretch>
            <a:fillRect/>
          </a:stretch>
        </p:blipFill>
        <p:spPr>
          <a:xfrm>
            <a:off x="7753996" y="5134755"/>
            <a:ext cx="2453196" cy="953328"/>
          </a:xfrm>
          <a:prstGeom prst="rect">
            <a:avLst/>
          </a:prstGeom>
        </p:spPr>
      </p:pic>
    </p:spTree>
    <p:extLst>
      <p:ext uri="{BB962C8B-B14F-4D97-AF65-F5344CB8AC3E}">
        <p14:creationId xmlns:p14="http://schemas.microsoft.com/office/powerpoint/2010/main" val="246255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78AC1-4F2E-4DBF-8C30-0835870AFB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3CF65C-6ACE-4F71-9F4C-024B6F5622A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A7FF8A39-33C1-481C-B7F8-84E06D4F50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8" name="Footer Placeholder 4">
            <a:extLst>
              <a:ext uri="{FF2B5EF4-FFF2-40B4-BE49-F238E27FC236}">
                <a16:creationId xmlns:a16="http://schemas.microsoft.com/office/drawing/2014/main" id="{B089AE88-9060-41BC-AFA1-8C5A3BB09B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9" name="Slide Number Placeholder 5">
            <a:extLst>
              <a:ext uri="{FF2B5EF4-FFF2-40B4-BE49-F238E27FC236}">
                <a16:creationId xmlns:a16="http://schemas.microsoft.com/office/drawing/2014/main" id="{B4DB17F2-7B46-454B-9E36-28EE527099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3084889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FB0C3C-69E4-4835-9CE0-2BB8EDF128C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001A30-B2A6-4318-8CC9-9BF403D57E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A3DEBDE7-BFB6-4A4E-90BF-5C5891255F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8" name="Footer Placeholder 4">
            <a:extLst>
              <a:ext uri="{FF2B5EF4-FFF2-40B4-BE49-F238E27FC236}">
                <a16:creationId xmlns:a16="http://schemas.microsoft.com/office/drawing/2014/main" id="{94E2D06C-60D1-4D03-9DB3-533D4FA82B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9" name="Slide Number Placeholder 5">
            <a:extLst>
              <a:ext uri="{FF2B5EF4-FFF2-40B4-BE49-F238E27FC236}">
                <a16:creationId xmlns:a16="http://schemas.microsoft.com/office/drawing/2014/main" id="{690D75C5-E0DE-4E44-9C22-3219A4C79B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3711375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71422-625F-43AC-A453-5E2D5E741C0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FCB813-D8C2-4F85-8FDF-E1AC25DD2C33}"/>
              </a:ext>
            </a:extLst>
          </p:cNvPr>
          <p:cNvSpPr>
            <a:spLocks noGrp="1"/>
          </p:cNvSpPr>
          <p:nvPr>
            <p:ph type="dt" sz="half" idx="10"/>
          </p:nvPr>
        </p:nvSpPr>
        <p:spPr/>
        <p:txBody>
          <a:bodyPr/>
          <a:lstStyle/>
          <a:p>
            <a:r>
              <a:rPr lang="en-US"/>
              <a:t>#nTIDE</a:t>
            </a:r>
          </a:p>
        </p:txBody>
      </p:sp>
      <p:sp>
        <p:nvSpPr>
          <p:cNvPr id="4" name="Footer Placeholder 3">
            <a:extLst>
              <a:ext uri="{FF2B5EF4-FFF2-40B4-BE49-F238E27FC236}">
                <a16:creationId xmlns:a16="http://schemas.microsoft.com/office/drawing/2014/main" id="{3E6838CF-BB3B-464F-8BE5-57B56AF6D9C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C8566AE-21EA-4F6B-B84D-A50507CB5E70}"/>
              </a:ext>
            </a:extLst>
          </p:cNvPr>
          <p:cNvSpPr>
            <a:spLocks noGrp="1"/>
          </p:cNvSpPr>
          <p:nvPr>
            <p:ph type="sldNum" sz="quarter" idx="12"/>
          </p:nvPr>
        </p:nvSpPr>
        <p:spPr/>
        <p:txBody>
          <a:bodyPr/>
          <a:lstStyle/>
          <a:p>
            <a:fld id="{9C637C1D-740A-4EE7-9AC7-DE15DA94B719}" type="slidenum">
              <a:rPr lang="en-US" smtClean="0"/>
              <a:t>‹#›</a:t>
            </a:fld>
            <a:endParaRPr lang="en-US"/>
          </a:p>
        </p:txBody>
      </p:sp>
    </p:spTree>
    <p:extLst>
      <p:ext uri="{BB962C8B-B14F-4D97-AF65-F5344CB8AC3E}">
        <p14:creationId xmlns:p14="http://schemas.microsoft.com/office/powerpoint/2010/main" val="17701248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1a_Cover No Photo">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A4A388E-B06A-4D79-8E16-C48CCA2FED40}"/>
              </a:ext>
            </a:extLst>
          </p:cNvPr>
          <p:cNvSpPr/>
          <p:nvPr userDrawn="1"/>
        </p:nvSpPr>
        <p:spPr>
          <a:xfrm>
            <a:off x="0" y="0"/>
            <a:ext cx="12192000" cy="685800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0AEF5E-43BE-4982-AF11-23553FB996F4}"/>
              </a:ext>
            </a:extLst>
          </p:cNvPr>
          <p:cNvSpPr>
            <a:spLocks noGrp="1"/>
          </p:cNvSpPr>
          <p:nvPr>
            <p:ph type="ctrTitle" hasCustomPrompt="1"/>
          </p:nvPr>
        </p:nvSpPr>
        <p:spPr>
          <a:xfrm>
            <a:off x="1081572" y="1828800"/>
            <a:ext cx="6855223" cy="1600200"/>
          </a:xfrm>
        </p:spPr>
        <p:txBody>
          <a:bodyPr lIns="0" tIns="0" rIns="0" bIns="0" anchor="b">
            <a:normAutofit/>
          </a:bodyPr>
          <a:lstStyle>
            <a:lvl1pPr algn="l">
              <a:defRPr sz="4800"/>
            </a:lvl1pPr>
          </a:lstStyle>
          <a:p>
            <a:r>
              <a:rPr lang="en-US"/>
              <a:t>Click to Edit Title</a:t>
            </a:r>
          </a:p>
        </p:txBody>
      </p:sp>
      <p:sp>
        <p:nvSpPr>
          <p:cNvPr id="3" name="Subtitle 2">
            <a:extLst>
              <a:ext uri="{FF2B5EF4-FFF2-40B4-BE49-F238E27FC236}">
                <a16:creationId xmlns:a16="http://schemas.microsoft.com/office/drawing/2014/main" id="{41B8EF85-CEDF-41E4-ACAE-55398170CCC7}"/>
              </a:ext>
            </a:extLst>
          </p:cNvPr>
          <p:cNvSpPr>
            <a:spLocks noGrp="1"/>
          </p:cNvSpPr>
          <p:nvPr>
            <p:ph type="subTitle" idx="1" hasCustomPrompt="1"/>
          </p:nvPr>
        </p:nvSpPr>
        <p:spPr>
          <a:xfrm>
            <a:off x="1081574" y="3657598"/>
            <a:ext cx="6855222" cy="758954"/>
          </a:xfrm>
        </p:spPr>
        <p:txBody>
          <a:bodyPr lIns="0" tIns="0" rIns="0" bIns="0">
            <a:normAutofit/>
          </a:bodyPr>
          <a:lstStyle>
            <a:lvl1pPr marL="0" indent="0" algn="l">
              <a:buNone/>
              <a:tabLst>
                <a:tab pos="2627313" algn="l"/>
              </a:tabLst>
              <a:defRPr sz="20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sp>
        <p:nvSpPr>
          <p:cNvPr id="7" name="Rectangle 6">
            <a:extLst>
              <a:ext uri="{FF2B5EF4-FFF2-40B4-BE49-F238E27FC236}">
                <a16:creationId xmlns:a16="http://schemas.microsoft.com/office/drawing/2014/main" id="{E32A52A6-D66B-4BC5-9D99-278AABEA09F6}"/>
              </a:ext>
            </a:extLst>
          </p:cNvPr>
          <p:cNvSpPr>
            <a:spLocks/>
          </p:cNvSpPr>
          <p:nvPr userDrawn="1"/>
        </p:nvSpPr>
        <p:spPr>
          <a:xfrm>
            <a:off x="7936795" y="2602795"/>
            <a:ext cx="4255205" cy="4255205"/>
          </a:xfrm>
          <a:custGeom>
            <a:avLst/>
            <a:gdLst>
              <a:gd name="connsiteX0" fmla="*/ 0 w 3803374"/>
              <a:gd name="connsiteY0" fmla="*/ 0 h 3803374"/>
              <a:gd name="connsiteX1" fmla="*/ 3803374 w 3803374"/>
              <a:gd name="connsiteY1" fmla="*/ 0 h 3803374"/>
              <a:gd name="connsiteX2" fmla="*/ 3803374 w 3803374"/>
              <a:gd name="connsiteY2" fmla="*/ 3803374 h 3803374"/>
              <a:gd name="connsiteX3" fmla="*/ 0 w 3803374"/>
              <a:gd name="connsiteY3" fmla="*/ 3803374 h 3803374"/>
              <a:gd name="connsiteX4" fmla="*/ 0 w 3803374"/>
              <a:gd name="connsiteY4" fmla="*/ 0 h 3803374"/>
              <a:gd name="connsiteX0" fmla="*/ 0 w 3803374"/>
              <a:gd name="connsiteY0" fmla="*/ 3803374 h 3803374"/>
              <a:gd name="connsiteX1" fmla="*/ 3803374 w 3803374"/>
              <a:gd name="connsiteY1" fmla="*/ 0 h 3803374"/>
              <a:gd name="connsiteX2" fmla="*/ 3803374 w 3803374"/>
              <a:gd name="connsiteY2" fmla="*/ 3803374 h 3803374"/>
              <a:gd name="connsiteX3" fmla="*/ 0 w 3803374"/>
              <a:gd name="connsiteY3" fmla="*/ 3803374 h 3803374"/>
            </a:gdLst>
            <a:ahLst/>
            <a:cxnLst>
              <a:cxn ang="0">
                <a:pos x="connsiteX0" y="connsiteY0"/>
              </a:cxn>
              <a:cxn ang="0">
                <a:pos x="connsiteX1" y="connsiteY1"/>
              </a:cxn>
              <a:cxn ang="0">
                <a:pos x="connsiteX2" y="connsiteY2"/>
              </a:cxn>
              <a:cxn ang="0">
                <a:pos x="connsiteX3" y="connsiteY3"/>
              </a:cxn>
            </a:cxnLst>
            <a:rect l="l" t="t" r="r" b="b"/>
            <a:pathLst>
              <a:path w="3803374" h="3803374">
                <a:moveTo>
                  <a:pt x="0" y="3803374"/>
                </a:moveTo>
                <a:lnTo>
                  <a:pt x="3803374" y="0"/>
                </a:lnTo>
                <a:lnTo>
                  <a:pt x="3803374" y="3803374"/>
                </a:lnTo>
                <a:lnTo>
                  <a:pt x="0" y="3803374"/>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12">
            <a:extLst>
              <a:ext uri="{FF2B5EF4-FFF2-40B4-BE49-F238E27FC236}">
                <a16:creationId xmlns:a16="http://schemas.microsoft.com/office/drawing/2014/main" id="{1EFD9D08-F912-4919-8413-C9BEF3FADAE7}"/>
              </a:ext>
            </a:extLst>
          </p:cNvPr>
          <p:cNvSpPr>
            <a:spLocks noGrp="1"/>
          </p:cNvSpPr>
          <p:nvPr>
            <p:ph sz="quarter" idx="10" hasCustomPrompt="1"/>
          </p:nvPr>
        </p:nvSpPr>
        <p:spPr>
          <a:xfrm>
            <a:off x="1081573" y="4572000"/>
            <a:ext cx="4841761" cy="758952"/>
          </a:xfrm>
        </p:spPr>
        <p:txBody>
          <a:bodyPr lIns="0" tIns="0" rIns="0" bIns="0">
            <a:normAutofit/>
          </a:bodyPr>
          <a:lstStyle>
            <a:lvl1pPr marL="0" indent="0">
              <a:buNone/>
              <a:defRPr sz="1800" b="0">
                <a:solidFill>
                  <a:schemeClr val="accent1"/>
                </a:solidFill>
                <a:latin typeface="+mj-lt"/>
              </a:defRPr>
            </a:lvl1pPr>
            <a:lvl2pPr marL="457200" indent="0">
              <a:buNone/>
              <a:defRPr sz="1600" b="0">
                <a:solidFill>
                  <a:schemeClr val="accent1"/>
                </a:solidFill>
                <a:latin typeface="+mj-lt"/>
              </a:defRPr>
            </a:lvl2pPr>
            <a:lvl3pPr marL="914400" indent="0">
              <a:buNone/>
              <a:defRPr sz="1600" b="0">
                <a:solidFill>
                  <a:schemeClr val="accent1"/>
                </a:solidFill>
                <a:latin typeface="+mj-lt"/>
              </a:defRPr>
            </a:lvl3pPr>
            <a:lvl4pPr marL="1371600" indent="0">
              <a:buNone/>
              <a:defRPr sz="1600" b="0">
                <a:solidFill>
                  <a:schemeClr val="accent1"/>
                </a:solidFill>
                <a:latin typeface="+mj-lt"/>
              </a:defRPr>
            </a:lvl4pPr>
            <a:lvl5pPr marL="1828800" indent="0">
              <a:buNone/>
              <a:defRPr sz="1600" b="0">
                <a:solidFill>
                  <a:schemeClr val="accent1"/>
                </a:solidFill>
                <a:latin typeface="+mj-lt"/>
              </a:defRPr>
            </a:lvl5pPr>
          </a:lstStyle>
          <a:p>
            <a:pPr lvl="0"/>
            <a:r>
              <a:rPr lang="en-US"/>
              <a:t>Click to edit text</a:t>
            </a:r>
          </a:p>
        </p:txBody>
      </p:sp>
      <p:sp>
        <p:nvSpPr>
          <p:cNvPr id="16" name="Picture Placeholder 15">
            <a:extLst>
              <a:ext uri="{FF2B5EF4-FFF2-40B4-BE49-F238E27FC236}">
                <a16:creationId xmlns:a16="http://schemas.microsoft.com/office/drawing/2014/main" id="{B0B3A2AB-FF61-4FD4-926C-5D90CEE1C9A7}"/>
              </a:ext>
            </a:extLst>
          </p:cNvPr>
          <p:cNvSpPr>
            <a:spLocks noGrp="1"/>
          </p:cNvSpPr>
          <p:nvPr>
            <p:ph type="pic" sz="quarter" idx="11"/>
          </p:nvPr>
        </p:nvSpPr>
        <p:spPr>
          <a:xfrm>
            <a:off x="6240234" y="541448"/>
            <a:ext cx="1965960" cy="685800"/>
          </a:xfrm>
        </p:spPr>
        <p:txBody>
          <a:bodyPr lIns="0" tIns="0" rIns="0" bIns="0" anchor="ctr">
            <a:normAutofit/>
          </a:bodyPr>
          <a:lstStyle>
            <a:lvl1pPr marL="0" indent="0">
              <a:buNone/>
              <a:defRPr sz="1400" b="0">
                <a:solidFill>
                  <a:schemeClr val="bg1"/>
                </a:solidFill>
                <a:latin typeface="+mn-lt"/>
              </a:defRPr>
            </a:lvl1pPr>
          </a:lstStyle>
          <a:p>
            <a:r>
              <a:rPr lang="en-US"/>
              <a:t>Click icon to add picture</a:t>
            </a:r>
          </a:p>
        </p:txBody>
      </p:sp>
      <p:sp>
        <p:nvSpPr>
          <p:cNvPr id="18" name="Picture Placeholder 15">
            <a:extLst>
              <a:ext uri="{FF2B5EF4-FFF2-40B4-BE49-F238E27FC236}">
                <a16:creationId xmlns:a16="http://schemas.microsoft.com/office/drawing/2014/main" id="{0FB42A78-8FEF-406F-ADD8-D01637FDE6F9}"/>
              </a:ext>
            </a:extLst>
          </p:cNvPr>
          <p:cNvSpPr>
            <a:spLocks noGrp="1"/>
          </p:cNvSpPr>
          <p:nvPr>
            <p:ph type="pic" sz="quarter" idx="12"/>
          </p:nvPr>
        </p:nvSpPr>
        <p:spPr>
          <a:xfrm>
            <a:off x="3670911" y="541448"/>
            <a:ext cx="1965960" cy="685800"/>
          </a:xfrm>
        </p:spPr>
        <p:txBody>
          <a:bodyPr lIns="0" tIns="0" rIns="0" bIns="0" anchor="ctr">
            <a:normAutofit/>
          </a:bodyPr>
          <a:lstStyle>
            <a:lvl1pPr marL="0" indent="0">
              <a:buNone/>
              <a:defRPr sz="1400" b="0">
                <a:solidFill>
                  <a:schemeClr val="bg1"/>
                </a:solidFill>
                <a:latin typeface="+mn-lt"/>
              </a:defRPr>
            </a:lvl1pPr>
          </a:lstStyle>
          <a:p>
            <a:r>
              <a:rPr lang="en-US"/>
              <a:t>Click icon to add picture</a:t>
            </a:r>
          </a:p>
        </p:txBody>
      </p:sp>
      <p:sp>
        <p:nvSpPr>
          <p:cNvPr id="19" name="Content Placeholder 12">
            <a:extLst>
              <a:ext uri="{FF2B5EF4-FFF2-40B4-BE49-F238E27FC236}">
                <a16:creationId xmlns:a16="http://schemas.microsoft.com/office/drawing/2014/main" id="{21CBA2AD-5408-4390-AA0E-2745616C0181}"/>
              </a:ext>
            </a:extLst>
          </p:cNvPr>
          <p:cNvSpPr>
            <a:spLocks noGrp="1"/>
          </p:cNvSpPr>
          <p:nvPr>
            <p:ph sz="quarter" idx="13" hasCustomPrompt="1"/>
          </p:nvPr>
        </p:nvSpPr>
        <p:spPr>
          <a:xfrm>
            <a:off x="1081574" y="5486400"/>
            <a:ext cx="4841760" cy="640080"/>
          </a:xfrm>
        </p:spPr>
        <p:txBody>
          <a:bodyPr lIns="0" tIns="0" rIns="0" bIns="0">
            <a:normAutofit/>
          </a:bodyPr>
          <a:lstStyle>
            <a:lvl1pPr marL="0" indent="0">
              <a:buNone/>
              <a:defRPr sz="1600" b="0">
                <a:solidFill>
                  <a:schemeClr val="accent1"/>
                </a:solidFill>
                <a:latin typeface="+mj-lt"/>
              </a:defRPr>
            </a:lvl1pPr>
            <a:lvl2pPr marL="457200" indent="0">
              <a:buNone/>
              <a:defRPr sz="1600" b="0">
                <a:solidFill>
                  <a:schemeClr val="accent1"/>
                </a:solidFill>
                <a:latin typeface="+mj-lt"/>
              </a:defRPr>
            </a:lvl2pPr>
            <a:lvl3pPr marL="914400" indent="0">
              <a:buNone/>
              <a:defRPr sz="1600" b="0">
                <a:solidFill>
                  <a:schemeClr val="accent1"/>
                </a:solidFill>
                <a:latin typeface="+mj-lt"/>
              </a:defRPr>
            </a:lvl3pPr>
            <a:lvl4pPr marL="1371600" indent="0">
              <a:buNone/>
              <a:defRPr sz="1600" b="0">
                <a:solidFill>
                  <a:schemeClr val="accent1"/>
                </a:solidFill>
                <a:latin typeface="+mj-lt"/>
              </a:defRPr>
            </a:lvl4pPr>
            <a:lvl5pPr marL="1828800" indent="0">
              <a:buNone/>
              <a:defRPr sz="1600" b="0">
                <a:solidFill>
                  <a:schemeClr val="accent1"/>
                </a:solidFill>
                <a:latin typeface="+mj-lt"/>
              </a:defRPr>
            </a:lvl5pPr>
          </a:lstStyle>
          <a:p>
            <a:pPr lvl="0"/>
            <a:r>
              <a:rPr lang="en-US"/>
              <a:t>Click to edit text</a:t>
            </a:r>
          </a:p>
        </p:txBody>
      </p:sp>
      <p:sp>
        <p:nvSpPr>
          <p:cNvPr id="14" name="Rectangle 16">
            <a:extLst>
              <a:ext uri="{FF2B5EF4-FFF2-40B4-BE49-F238E27FC236}">
                <a16:creationId xmlns:a16="http://schemas.microsoft.com/office/drawing/2014/main" id="{BD530D61-45F9-4CD5-8261-D7F73A8BBCB3}"/>
              </a:ext>
            </a:extLst>
          </p:cNvPr>
          <p:cNvSpPr/>
          <p:nvPr userDrawn="1"/>
        </p:nvSpPr>
        <p:spPr>
          <a:xfrm rot="10800000">
            <a:off x="0" y="-15275"/>
            <a:ext cx="2645223" cy="2644175"/>
          </a:xfrm>
          <a:custGeom>
            <a:avLst/>
            <a:gdLst>
              <a:gd name="connsiteX0" fmla="*/ 0 w 1975847"/>
              <a:gd name="connsiteY0" fmla="*/ 0 h 1983462"/>
              <a:gd name="connsiteX1" fmla="*/ 1975847 w 1975847"/>
              <a:gd name="connsiteY1" fmla="*/ 0 h 1983462"/>
              <a:gd name="connsiteX2" fmla="*/ 1975847 w 1975847"/>
              <a:gd name="connsiteY2" fmla="*/ 1983462 h 1983462"/>
              <a:gd name="connsiteX3" fmla="*/ 0 w 1975847"/>
              <a:gd name="connsiteY3" fmla="*/ 1983462 h 1983462"/>
              <a:gd name="connsiteX4" fmla="*/ 0 w 1975847"/>
              <a:gd name="connsiteY4" fmla="*/ 0 h 1983462"/>
              <a:gd name="connsiteX0" fmla="*/ 0 w 1975847"/>
              <a:gd name="connsiteY0" fmla="*/ 1983462 h 1983462"/>
              <a:gd name="connsiteX1" fmla="*/ 1975847 w 1975847"/>
              <a:gd name="connsiteY1" fmla="*/ 0 h 1983462"/>
              <a:gd name="connsiteX2" fmla="*/ 1975847 w 1975847"/>
              <a:gd name="connsiteY2" fmla="*/ 1983462 h 1983462"/>
              <a:gd name="connsiteX3" fmla="*/ 0 w 1975847"/>
              <a:gd name="connsiteY3" fmla="*/ 1983462 h 1983462"/>
            </a:gdLst>
            <a:ahLst/>
            <a:cxnLst>
              <a:cxn ang="0">
                <a:pos x="connsiteX0" y="connsiteY0"/>
              </a:cxn>
              <a:cxn ang="0">
                <a:pos x="connsiteX1" y="connsiteY1"/>
              </a:cxn>
              <a:cxn ang="0">
                <a:pos x="connsiteX2" y="connsiteY2"/>
              </a:cxn>
              <a:cxn ang="0">
                <a:pos x="connsiteX3" y="connsiteY3"/>
              </a:cxn>
            </a:cxnLst>
            <a:rect l="l" t="t" r="r" b="b"/>
            <a:pathLst>
              <a:path w="1975847" h="1983462">
                <a:moveTo>
                  <a:pt x="0" y="1983462"/>
                </a:moveTo>
                <a:lnTo>
                  <a:pt x="1975847" y="0"/>
                </a:lnTo>
                <a:lnTo>
                  <a:pt x="1975847" y="1983462"/>
                </a:lnTo>
                <a:lnTo>
                  <a:pt x="0" y="198346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2" name="Picture 8">
            <a:extLst>
              <a:ext uri="{FF2B5EF4-FFF2-40B4-BE49-F238E27FC236}">
                <a16:creationId xmlns:a16="http://schemas.microsoft.com/office/drawing/2014/main" id="{73178B1A-FD5A-4635-BAB7-509A387BF51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714315" y="-869234"/>
            <a:ext cx="4477685" cy="3460033"/>
          </a:xfrm>
          <a:prstGeom prst="rect">
            <a:avLst/>
          </a:prstGeom>
        </p:spPr>
      </p:pic>
    </p:spTree>
    <p:extLst>
      <p:ext uri="{BB962C8B-B14F-4D97-AF65-F5344CB8AC3E}">
        <p14:creationId xmlns:p14="http://schemas.microsoft.com/office/powerpoint/2010/main" val="42891189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1b_Cover with Photo Diagonal">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A4A388E-B06A-4D79-8E16-C48CCA2FED40}"/>
              </a:ext>
            </a:extLst>
          </p:cNvPr>
          <p:cNvSpPr/>
          <p:nvPr userDrawn="1"/>
        </p:nvSpPr>
        <p:spPr>
          <a:xfrm>
            <a:off x="0" y="0"/>
            <a:ext cx="12192000" cy="685800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0AEF5E-43BE-4982-AF11-23553FB996F4}"/>
              </a:ext>
            </a:extLst>
          </p:cNvPr>
          <p:cNvSpPr>
            <a:spLocks noGrp="1"/>
          </p:cNvSpPr>
          <p:nvPr>
            <p:ph type="ctrTitle" hasCustomPrompt="1"/>
          </p:nvPr>
        </p:nvSpPr>
        <p:spPr>
          <a:xfrm>
            <a:off x="1054671" y="1828800"/>
            <a:ext cx="5041328" cy="1600200"/>
          </a:xfrm>
        </p:spPr>
        <p:txBody>
          <a:bodyPr lIns="0" tIns="0" rIns="0" bIns="0" anchor="b">
            <a:normAutofit/>
          </a:bodyPr>
          <a:lstStyle>
            <a:lvl1pPr algn="l">
              <a:defRPr sz="4800"/>
            </a:lvl1pPr>
          </a:lstStyle>
          <a:p>
            <a:r>
              <a:rPr lang="en-US"/>
              <a:t>Click to Edit Title</a:t>
            </a:r>
          </a:p>
        </p:txBody>
      </p:sp>
      <p:sp>
        <p:nvSpPr>
          <p:cNvPr id="3" name="Subtitle 2">
            <a:extLst>
              <a:ext uri="{FF2B5EF4-FFF2-40B4-BE49-F238E27FC236}">
                <a16:creationId xmlns:a16="http://schemas.microsoft.com/office/drawing/2014/main" id="{41B8EF85-CEDF-41E4-ACAE-55398170CCC7}"/>
              </a:ext>
            </a:extLst>
          </p:cNvPr>
          <p:cNvSpPr>
            <a:spLocks noGrp="1"/>
          </p:cNvSpPr>
          <p:nvPr>
            <p:ph type="subTitle" idx="1" hasCustomPrompt="1"/>
          </p:nvPr>
        </p:nvSpPr>
        <p:spPr>
          <a:xfrm>
            <a:off x="1054671" y="3657600"/>
            <a:ext cx="3974527" cy="777240"/>
          </a:xfrm>
        </p:spPr>
        <p:txBody>
          <a:bodyPr lIns="0" tIns="0" rIns="0" bIns="0">
            <a:normAutofit/>
          </a:bodyPr>
          <a:lstStyle>
            <a:lvl1pPr marL="0" indent="0" algn="l">
              <a:buNone/>
              <a:tabLst>
                <a:tab pos="2627313" algn="l"/>
              </a:tabLst>
              <a:defRPr sz="20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sp>
        <p:nvSpPr>
          <p:cNvPr id="13" name="Content Placeholder 12">
            <a:extLst>
              <a:ext uri="{FF2B5EF4-FFF2-40B4-BE49-F238E27FC236}">
                <a16:creationId xmlns:a16="http://schemas.microsoft.com/office/drawing/2014/main" id="{1EFD9D08-F912-4919-8413-C9BEF3FADAE7}"/>
              </a:ext>
            </a:extLst>
          </p:cNvPr>
          <p:cNvSpPr>
            <a:spLocks noGrp="1"/>
          </p:cNvSpPr>
          <p:nvPr>
            <p:ph sz="quarter" idx="10" hasCustomPrompt="1"/>
          </p:nvPr>
        </p:nvSpPr>
        <p:spPr>
          <a:xfrm>
            <a:off x="1054671" y="4464988"/>
            <a:ext cx="3060127" cy="758952"/>
          </a:xfrm>
        </p:spPr>
        <p:txBody>
          <a:bodyPr lIns="0" tIns="0" rIns="0" bIns="0">
            <a:normAutofit/>
          </a:bodyPr>
          <a:lstStyle>
            <a:lvl1pPr marL="0" indent="0">
              <a:buNone/>
              <a:defRPr sz="1800" b="0">
                <a:solidFill>
                  <a:schemeClr val="accent1"/>
                </a:solidFill>
                <a:latin typeface="+mj-lt"/>
              </a:defRPr>
            </a:lvl1pPr>
            <a:lvl2pPr marL="457200" indent="0">
              <a:buNone/>
              <a:defRPr sz="1600" b="0">
                <a:solidFill>
                  <a:schemeClr val="accent1"/>
                </a:solidFill>
                <a:latin typeface="+mj-lt"/>
              </a:defRPr>
            </a:lvl2pPr>
            <a:lvl3pPr marL="914400" indent="0">
              <a:buNone/>
              <a:defRPr sz="1600" b="0">
                <a:solidFill>
                  <a:schemeClr val="accent1"/>
                </a:solidFill>
                <a:latin typeface="+mj-lt"/>
              </a:defRPr>
            </a:lvl3pPr>
            <a:lvl4pPr marL="1371600" indent="0">
              <a:buNone/>
              <a:defRPr sz="1600" b="0">
                <a:solidFill>
                  <a:schemeClr val="accent1"/>
                </a:solidFill>
                <a:latin typeface="+mj-lt"/>
              </a:defRPr>
            </a:lvl4pPr>
            <a:lvl5pPr marL="1828800" indent="0">
              <a:buNone/>
              <a:defRPr sz="1600" b="0">
                <a:solidFill>
                  <a:schemeClr val="accent1"/>
                </a:solidFill>
                <a:latin typeface="+mj-lt"/>
              </a:defRPr>
            </a:lvl5pPr>
          </a:lstStyle>
          <a:p>
            <a:pPr lvl="0"/>
            <a:r>
              <a:rPr lang="en-US"/>
              <a:t>Click to edit text</a:t>
            </a:r>
          </a:p>
        </p:txBody>
      </p:sp>
      <p:sp>
        <p:nvSpPr>
          <p:cNvPr id="16" name="Picture Placeholder 15">
            <a:extLst>
              <a:ext uri="{FF2B5EF4-FFF2-40B4-BE49-F238E27FC236}">
                <a16:creationId xmlns:a16="http://schemas.microsoft.com/office/drawing/2014/main" id="{B0B3A2AB-FF61-4FD4-926C-5D90CEE1C9A7}"/>
              </a:ext>
            </a:extLst>
          </p:cNvPr>
          <p:cNvSpPr>
            <a:spLocks noGrp="1"/>
          </p:cNvSpPr>
          <p:nvPr>
            <p:ph type="pic" sz="quarter" idx="11"/>
          </p:nvPr>
        </p:nvSpPr>
        <p:spPr>
          <a:xfrm>
            <a:off x="5762096" y="530225"/>
            <a:ext cx="1965960" cy="685800"/>
          </a:xfrm>
        </p:spPr>
        <p:txBody>
          <a:bodyPr lIns="0" tIns="0" rIns="0" bIns="0" anchor="ctr">
            <a:normAutofit/>
          </a:bodyPr>
          <a:lstStyle>
            <a:lvl1pPr marL="0" indent="0">
              <a:buNone/>
              <a:defRPr sz="1400" b="0">
                <a:solidFill>
                  <a:schemeClr val="bg1"/>
                </a:solidFill>
                <a:latin typeface="+mn-lt"/>
              </a:defRPr>
            </a:lvl1pPr>
          </a:lstStyle>
          <a:p>
            <a:r>
              <a:rPr lang="en-US"/>
              <a:t>Click icon to add picture</a:t>
            </a:r>
          </a:p>
        </p:txBody>
      </p:sp>
      <p:sp>
        <p:nvSpPr>
          <p:cNvPr id="18" name="Picture Placeholder 15">
            <a:extLst>
              <a:ext uri="{FF2B5EF4-FFF2-40B4-BE49-F238E27FC236}">
                <a16:creationId xmlns:a16="http://schemas.microsoft.com/office/drawing/2014/main" id="{0FB42A78-8FEF-406F-ADD8-D01637FDE6F9}"/>
              </a:ext>
            </a:extLst>
          </p:cNvPr>
          <p:cNvSpPr>
            <a:spLocks noGrp="1"/>
          </p:cNvSpPr>
          <p:nvPr>
            <p:ph type="pic" sz="quarter" idx="12"/>
          </p:nvPr>
        </p:nvSpPr>
        <p:spPr>
          <a:xfrm>
            <a:off x="3291806" y="530225"/>
            <a:ext cx="1965960" cy="685800"/>
          </a:xfrm>
        </p:spPr>
        <p:txBody>
          <a:bodyPr lIns="0" tIns="0" rIns="0" bIns="0" anchor="ctr">
            <a:normAutofit/>
          </a:bodyPr>
          <a:lstStyle>
            <a:lvl1pPr marL="0" indent="0">
              <a:buNone/>
              <a:defRPr sz="1400" b="0">
                <a:solidFill>
                  <a:schemeClr val="bg1"/>
                </a:solidFill>
                <a:latin typeface="+mn-lt"/>
              </a:defRPr>
            </a:lvl1pPr>
          </a:lstStyle>
          <a:p>
            <a:r>
              <a:rPr lang="en-US"/>
              <a:t>Click icon to add picture</a:t>
            </a:r>
          </a:p>
        </p:txBody>
      </p:sp>
      <p:sp>
        <p:nvSpPr>
          <p:cNvPr id="19" name="Content Placeholder 12">
            <a:extLst>
              <a:ext uri="{FF2B5EF4-FFF2-40B4-BE49-F238E27FC236}">
                <a16:creationId xmlns:a16="http://schemas.microsoft.com/office/drawing/2014/main" id="{21CBA2AD-5408-4390-AA0E-2745616C0181}"/>
              </a:ext>
            </a:extLst>
          </p:cNvPr>
          <p:cNvSpPr>
            <a:spLocks noGrp="1"/>
          </p:cNvSpPr>
          <p:nvPr>
            <p:ph sz="quarter" idx="13" hasCustomPrompt="1"/>
          </p:nvPr>
        </p:nvSpPr>
        <p:spPr>
          <a:xfrm>
            <a:off x="1054671" y="5486399"/>
            <a:ext cx="2237167" cy="640080"/>
          </a:xfrm>
        </p:spPr>
        <p:txBody>
          <a:bodyPr lIns="0" tIns="0" rIns="0" bIns="0">
            <a:normAutofit/>
          </a:bodyPr>
          <a:lstStyle>
            <a:lvl1pPr marL="0" indent="0">
              <a:buNone/>
              <a:defRPr sz="1600" b="0">
                <a:solidFill>
                  <a:schemeClr val="accent1"/>
                </a:solidFill>
                <a:latin typeface="+mj-lt"/>
              </a:defRPr>
            </a:lvl1pPr>
            <a:lvl2pPr marL="457200" indent="0">
              <a:buNone/>
              <a:defRPr sz="1600" b="0">
                <a:solidFill>
                  <a:schemeClr val="accent1"/>
                </a:solidFill>
                <a:latin typeface="+mj-lt"/>
              </a:defRPr>
            </a:lvl2pPr>
            <a:lvl3pPr marL="914400" indent="0">
              <a:buNone/>
              <a:defRPr sz="1600" b="0">
                <a:solidFill>
                  <a:schemeClr val="accent1"/>
                </a:solidFill>
                <a:latin typeface="+mj-lt"/>
              </a:defRPr>
            </a:lvl3pPr>
            <a:lvl4pPr marL="1371600" indent="0">
              <a:buNone/>
              <a:defRPr sz="1600" b="0">
                <a:solidFill>
                  <a:schemeClr val="accent1"/>
                </a:solidFill>
                <a:latin typeface="+mj-lt"/>
              </a:defRPr>
            </a:lvl4pPr>
            <a:lvl5pPr marL="1828800" indent="0">
              <a:buNone/>
              <a:defRPr sz="1600" b="0">
                <a:solidFill>
                  <a:schemeClr val="accent1"/>
                </a:solidFill>
                <a:latin typeface="+mj-lt"/>
              </a:defRPr>
            </a:lvl5pPr>
          </a:lstStyle>
          <a:p>
            <a:pPr lvl="0"/>
            <a:r>
              <a:rPr lang="en-US"/>
              <a:t>Click to edit text</a:t>
            </a:r>
          </a:p>
        </p:txBody>
      </p:sp>
      <p:sp>
        <p:nvSpPr>
          <p:cNvPr id="14" name="Picture Placeholder 4" descr="Five people in an office setting discuss data graphics displayed on a large screen.">
            <a:extLst>
              <a:ext uri="{FF2B5EF4-FFF2-40B4-BE49-F238E27FC236}">
                <a16:creationId xmlns:a16="http://schemas.microsoft.com/office/drawing/2014/main" id="{C57D06CD-717E-4E28-AA51-F7E0266AE6BC}"/>
              </a:ext>
            </a:extLst>
          </p:cNvPr>
          <p:cNvSpPr>
            <a:spLocks noGrp="1"/>
          </p:cNvSpPr>
          <p:nvPr>
            <p:ph type="pic" sz="quarter" idx="16" hasCustomPrompt="1"/>
          </p:nvPr>
        </p:nvSpPr>
        <p:spPr>
          <a:xfrm>
            <a:off x="3097212" y="-26894"/>
            <a:ext cx="9096374" cy="6884894"/>
          </a:xfrm>
          <a:custGeom>
            <a:avLst/>
            <a:gdLst>
              <a:gd name="connsiteX0" fmla="*/ 0 w 9042313"/>
              <a:gd name="connsiteY0" fmla="*/ 0 h 6858000"/>
              <a:gd name="connsiteX1" fmla="*/ 9042313 w 9042313"/>
              <a:gd name="connsiteY1" fmla="*/ 0 h 6858000"/>
              <a:gd name="connsiteX2" fmla="*/ 9042313 w 9042313"/>
              <a:gd name="connsiteY2" fmla="*/ 6858000 h 6858000"/>
              <a:gd name="connsiteX3" fmla="*/ 0 w 9042313"/>
              <a:gd name="connsiteY3" fmla="*/ 6858000 h 6858000"/>
              <a:gd name="connsiteX4" fmla="*/ 0 w 9042313"/>
              <a:gd name="connsiteY4" fmla="*/ 0 h 6858000"/>
              <a:gd name="connsiteX0" fmla="*/ 0 w 9042313"/>
              <a:gd name="connsiteY0" fmla="*/ 8965 h 6866965"/>
              <a:gd name="connsiteX1" fmla="*/ 3717278 w 9042313"/>
              <a:gd name="connsiteY1" fmla="*/ 0 h 6866965"/>
              <a:gd name="connsiteX2" fmla="*/ 9042313 w 9042313"/>
              <a:gd name="connsiteY2" fmla="*/ 8965 h 6866965"/>
              <a:gd name="connsiteX3" fmla="*/ 9042313 w 9042313"/>
              <a:gd name="connsiteY3" fmla="*/ 6866965 h 6866965"/>
              <a:gd name="connsiteX4" fmla="*/ 0 w 9042313"/>
              <a:gd name="connsiteY4" fmla="*/ 6866965 h 6866965"/>
              <a:gd name="connsiteX5" fmla="*/ 0 w 9042313"/>
              <a:gd name="connsiteY5" fmla="*/ 8965 h 6866965"/>
              <a:gd name="connsiteX0" fmla="*/ 0 w 9042313"/>
              <a:gd name="connsiteY0" fmla="*/ 1 h 6858001"/>
              <a:gd name="connsiteX1" fmla="*/ 7096972 w 9042313"/>
              <a:gd name="connsiteY1" fmla="*/ 0 h 6858001"/>
              <a:gd name="connsiteX2" fmla="*/ 9042313 w 9042313"/>
              <a:gd name="connsiteY2" fmla="*/ 1 h 6858001"/>
              <a:gd name="connsiteX3" fmla="*/ 9042313 w 9042313"/>
              <a:gd name="connsiteY3" fmla="*/ 6858001 h 6858001"/>
              <a:gd name="connsiteX4" fmla="*/ 0 w 9042313"/>
              <a:gd name="connsiteY4" fmla="*/ 6858001 h 6858001"/>
              <a:gd name="connsiteX5" fmla="*/ 0 w 9042313"/>
              <a:gd name="connsiteY5" fmla="*/ 1 h 6858001"/>
              <a:gd name="connsiteX0" fmla="*/ 1775012 w 9042313"/>
              <a:gd name="connsiteY0" fmla="*/ 5100918 h 6858001"/>
              <a:gd name="connsiteX1" fmla="*/ 7096972 w 9042313"/>
              <a:gd name="connsiteY1" fmla="*/ 0 h 6858001"/>
              <a:gd name="connsiteX2" fmla="*/ 9042313 w 9042313"/>
              <a:gd name="connsiteY2" fmla="*/ 1 h 6858001"/>
              <a:gd name="connsiteX3" fmla="*/ 9042313 w 9042313"/>
              <a:gd name="connsiteY3" fmla="*/ 6858001 h 6858001"/>
              <a:gd name="connsiteX4" fmla="*/ 0 w 9042313"/>
              <a:gd name="connsiteY4" fmla="*/ 6858001 h 6858001"/>
              <a:gd name="connsiteX5" fmla="*/ 1775012 w 9042313"/>
              <a:gd name="connsiteY5" fmla="*/ 5100918 h 6858001"/>
              <a:gd name="connsiteX0" fmla="*/ 1775012 w 9042313"/>
              <a:gd name="connsiteY0" fmla="*/ 5118847 h 6875930"/>
              <a:gd name="connsiteX1" fmla="*/ 7114902 w 9042313"/>
              <a:gd name="connsiteY1" fmla="*/ 0 h 6875930"/>
              <a:gd name="connsiteX2" fmla="*/ 9042313 w 9042313"/>
              <a:gd name="connsiteY2" fmla="*/ 17930 h 6875930"/>
              <a:gd name="connsiteX3" fmla="*/ 9042313 w 9042313"/>
              <a:gd name="connsiteY3" fmla="*/ 6875930 h 6875930"/>
              <a:gd name="connsiteX4" fmla="*/ 0 w 9042313"/>
              <a:gd name="connsiteY4" fmla="*/ 6875930 h 6875930"/>
              <a:gd name="connsiteX5" fmla="*/ 1775012 w 9042313"/>
              <a:gd name="connsiteY5" fmla="*/ 5118847 h 6875930"/>
              <a:gd name="connsiteX0" fmla="*/ 1775012 w 9042313"/>
              <a:gd name="connsiteY0" fmla="*/ 5118847 h 6875930"/>
              <a:gd name="connsiteX1" fmla="*/ 7114902 w 9042313"/>
              <a:gd name="connsiteY1" fmla="*/ 0 h 6875930"/>
              <a:gd name="connsiteX2" fmla="*/ 9042313 w 9042313"/>
              <a:gd name="connsiteY2" fmla="*/ 17930 h 6875930"/>
              <a:gd name="connsiteX3" fmla="*/ 9042313 w 9042313"/>
              <a:gd name="connsiteY3" fmla="*/ 6866965 h 6875930"/>
              <a:gd name="connsiteX4" fmla="*/ 0 w 9042313"/>
              <a:gd name="connsiteY4" fmla="*/ 6875930 h 6875930"/>
              <a:gd name="connsiteX5" fmla="*/ 1775012 w 9042313"/>
              <a:gd name="connsiteY5" fmla="*/ 5118847 h 6875930"/>
              <a:gd name="connsiteX0" fmla="*/ 0 w 9042313"/>
              <a:gd name="connsiteY0" fmla="*/ 6875930 h 6875930"/>
              <a:gd name="connsiteX1" fmla="*/ 7114902 w 9042313"/>
              <a:gd name="connsiteY1" fmla="*/ 0 h 6875930"/>
              <a:gd name="connsiteX2" fmla="*/ 9042313 w 9042313"/>
              <a:gd name="connsiteY2" fmla="*/ 17930 h 6875930"/>
              <a:gd name="connsiteX3" fmla="*/ 9042313 w 9042313"/>
              <a:gd name="connsiteY3" fmla="*/ 6866965 h 6875930"/>
              <a:gd name="connsiteX4" fmla="*/ 0 w 9042313"/>
              <a:gd name="connsiteY4" fmla="*/ 6875930 h 6875930"/>
              <a:gd name="connsiteX0" fmla="*/ 0 w 9042313"/>
              <a:gd name="connsiteY0" fmla="*/ 6875930 h 6884894"/>
              <a:gd name="connsiteX1" fmla="*/ 7114902 w 9042313"/>
              <a:gd name="connsiteY1" fmla="*/ 0 h 6884894"/>
              <a:gd name="connsiteX2" fmla="*/ 9042313 w 9042313"/>
              <a:gd name="connsiteY2" fmla="*/ 17930 h 6884894"/>
              <a:gd name="connsiteX3" fmla="*/ 6971466 w 9042313"/>
              <a:gd name="connsiteY3" fmla="*/ 6884894 h 6884894"/>
              <a:gd name="connsiteX4" fmla="*/ 0 w 9042313"/>
              <a:gd name="connsiteY4" fmla="*/ 6875930 h 6884894"/>
              <a:gd name="connsiteX0" fmla="*/ 0 w 9042313"/>
              <a:gd name="connsiteY0" fmla="*/ 6875930 h 6884894"/>
              <a:gd name="connsiteX1" fmla="*/ 7114902 w 9042313"/>
              <a:gd name="connsiteY1" fmla="*/ 0 h 6884894"/>
              <a:gd name="connsiteX2" fmla="*/ 9042313 w 9042313"/>
              <a:gd name="connsiteY2" fmla="*/ 17930 h 6884894"/>
              <a:gd name="connsiteX3" fmla="*/ 7697607 w 9042313"/>
              <a:gd name="connsiteY3" fmla="*/ 4509248 h 6884894"/>
              <a:gd name="connsiteX4" fmla="*/ 6971466 w 9042313"/>
              <a:gd name="connsiteY4" fmla="*/ 6884894 h 6884894"/>
              <a:gd name="connsiteX5" fmla="*/ 0 w 9042313"/>
              <a:gd name="connsiteY5" fmla="*/ 6875930 h 6884894"/>
              <a:gd name="connsiteX0" fmla="*/ 0 w 9042313"/>
              <a:gd name="connsiteY0" fmla="*/ 6875930 h 6884894"/>
              <a:gd name="connsiteX1" fmla="*/ 7114902 w 9042313"/>
              <a:gd name="connsiteY1" fmla="*/ 0 h 6884894"/>
              <a:gd name="connsiteX2" fmla="*/ 9042313 w 9042313"/>
              <a:gd name="connsiteY2" fmla="*/ 17930 h 6884894"/>
              <a:gd name="connsiteX3" fmla="*/ 9024383 w 9042313"/>
              <a:gd name="connsiteY3" fmla="*/ 4831978 h 6884894"/>
              <a:gd name="connsiteX4" fmla="*/ 6971466 w 9042313"/>
              <a:gd name="connsiteY4" fmla="*/ 6884894 h 6884894"/>
              <a:gd name="connsiteX5" fmla="*/ 0 w 9042313"/>
              <a:gd name="connsiteY5" fmla="*/ 6875930 h 6884894"/>
              <a:gd name="connsiteX0" fmla="*/ 0 w 9024626"/>
              <a:gd name="connsiteY0" fmla="*/ 6875930 h 6884894"/>
              <a:gd name="connsiteX1" fmla="*/ 7114902 w 9024626"/>
              <a:gd name="connsiteY1" fmla="*/ 0 h 6884894"/>
              <a:gd name="connsiteX2" fmla="*/ 8930250 w 9024626"/>
              <a:gd name="connsiteY2" fmla="*/ 114768 h 6884894"/>
              <a:gd name="connsiteX3" fmla="*/ 9024383 w 9024626"/>
              <a:gd name="connsiteY3" fmla="*/ 4831978 h 6884894"/>
              <a:gd name="connsiteX4" fmla="*/ 6971466 w 9024626"/>
              <a:gd name="connsiteY4" fmla="*/ 6884894 h 6884894"/>
              <a:gd name="connsiteX5" fmla="*/ 0 w 9024626"/>
              <a:gd name="connsiteY5" fmla="*/ 6875930 h 6884894"/>
              <a:gd name="connsiteX0" fmla="*/ 0 w 9043890"/>
              <a:gd name="connsiteY0" fmla="*/ 6875930 h 6884894"/>
              <a:gd name="connsiteX1" fmla="*/ 7114902 w 9043890"/>
              <a:gd name="connsiteY1" fmla="*/ 0 h 6884894"/>
              <a:gd name="connsiteX2" fmla="*/ 9043890 w 9043890"/>
              <a:gd name="connsiteY2" fmla="*/ 17930 h 6884894"/>
              <a:gd name="connsiteX3" fmla="*/ 9024383 w 9043890"/>
              <a:gd name="connsiteY3" fmla="*/ 4831978 h 6884894"/>
              <a:gd name="connsiteX4" fmla="*/ 6971466 w 9043890"/>
              <a:gd name="connsiteY4" fmla="*/ 6884894 h 6884894"/>
              <a:gd name="connsiteX5" fmla="*/ 0 w 9043890"/>
              <a:gd name="connsiteY5" fmla="*/ 6875930 h 6884894"/>
              <a:gd name="connsiteX0" fmla="*/ 0 w 9043890"/>
              <a:gd name="connsiteY0" fmla="*/ 6875930 h 6884894"/>
              <a:gd name="connsiteX1" fmla="*/ 7114902 w 9043890"/>
              <a:gd name="connsiteY1" fmla="*/ 0 h 6884894"/>
              <a:gd name="connsiteX2" fmla="*/ 9043890 w 9043890"/>
              <a:gd name="connsiteY2" fmla="*/ 17930 h 6884894"/>
              <a:gd name="connsiteX3" fmla="*/ 9041744 w 9043890"/>
              <a:gd name="connsiteY3" fmla="*/ 4806578 h 6884894"/>
              <a:gd name="connsiteX4" fmla="*/ 6971466 w 9043890"/>
              <a:gd name="connsiteY4" fmla="*/ 6884894 h 6884894"/>
              <a:gd name="connsiteX5" fmla="*/ 0 w 9043890"/>
              <a:gd name="connsiteY5" fmla="*/ 6875930 h 688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43890" h="6884894">
                <a:moveTo>
                  <a:pt x="0" y="6875930"/>
                </a:moveTo>
                <a:lnTo>
                  <a:pt x="7114902" y="0"/>
                </a:lnTo>
                <a:lnTo>
                  <a:pt x="9043890" y="17930"/>
                </a:lnTo>
                <a:cubicBezTo>
                  <a:pt x="9037913" y="1622613"/>
                  <a:pt x="9047721" y="3201895"/>
                  <a:pt x="9041744" y="4806578"/>
                </a:cubicBezTo>
                <a:lnTo>
                  <a:pt x="6971466" y="6884894"/>
                </a:lnTo>
                <a:lnTo>
                  <a:pt x="0" y="6875930"/>
                </a:lnTo>
                <a:close/>
              </a:path>
            </a:pathLst>
          </a:custGeom>
          <a:blipFill>
            <a:blip r:embed="rId2" cstate="print">
              <a:extLst>
                <a:ext uri="{28A0092B-C50C-407E-A947-70E740481C1C}">
                  <a14:useLocalDpi xmlns:a14="http://schemas.microsoft.com/office/drawing/2010/main"/>
                </a:ext>
              </a:extLst>
            </a:blip>
            <a:srcRect/>
            <a:stretch>
              <a:fillRect t="44"/>
            </a:stretch>
          </a:blipFill>
        </p:spPr>
        <p:txBody>
          <a:bodyPr anchor="t"/>
          <a:lstStyle>
            <a:lvl1pPr marL="0" indent="0" algn="r">
              <a:buFontTx/>
              <a:buNone/>
              <a:defRPr sz="1800">
                <a:solidFill>
                  <a:srgbClr val="FF0000"/>
                </a:solidFill>
              </a:defRPr>
            </a:lvl1pPr>
          </a:lstStyle>
          <a:p>
            <a:r>
              <a:rPr lang="en-US"/>
              <a:t>Click icon to replace photo, or leave as is</a:t>
            </a:r>
          </a:p>
        </p:txBody>
      </p:sp>
      <p:sp>
        <p:nvSpPr>
          <p:cNvPr id="7" name="Rectangle 6">
            <a:extLst>
              <a:ext uri="{FF2B5EF4-FFF2-40B4-BE49-F238E27FC236}">
                <a16:creationId xmlns:a16="http://schemas.microsoft.com/office/drawing/2014/main" id="{E32A52A6-D66B-4BC5-9D99-278AABEA09F6}"/>
              </a:ext>
            </a:extLst>
          </p:cNvPr>
          <p:cNvSpPr>
            <a:spLocks noChangeAspect="1"/>
          </p:cNvSpPr>
          <p:nvPr userDrawn="1"/>
        </p:nvSpPr>
        <p:spPr>
          <a:xfrm>
            <a:off x="9556786" y="4222786"/>
            <a:ext cx="2635214" cy="2635214"/>
          </a:xfrm>
          <a:custGeom>
            <a:avLst/>
            <a:gdLst>
              <a:gd name="connsiteX0" fmla="*/ 0 w 3803374"/>
              <a:gd name="connsiteY0" fmla="*/ 0 h 3803374"/>
              <a:gd name="connsiteX1" fmla="*/ 3803374 w 3803374"/>
              <a:gd name="connsiteY1" fmla="*/ 0 h 3803374"/>
              <a:gd name="connsiteX2" fmla="*/ 3803374 w 3803374"/>
              <a:gd name="connsiteY2" fmla="*/ 3803374 h 3803374"/>
              <a:gd name="connsiteX3" fmla="*/ 0 w 3803374"/>
              <a:gd name="connsiteY3" fmla="*/ 3803374 h 3803374"/>
              <a:gd name="connsiteX4" fmla="*/ 0 w 3803374"/>
              <a:gd name="connsiteY4" fmla="*/ 0 h 3803374"/>
              <a:gd name="connsiteX0" fmla="*/ 0 w 3803374"/>
              <a:gd name="connsiteY0" fmla="*/ 3803374 h 3803374"/>
              <a:gd name="connsiteX1" fmla="*/ 3803374 w 3803374"/>
              <a:gd name="connsiteY1" fmla="*/ 0 h 3803374"/>
              <a:gd name="connsiteX2" fmla="*/ 3803374 w 3803374"/>
              <a:gd name="connsiteY2" fmla="*/ 3803374 h 3803374"/>
              <a:gd name="connsiteX3" fmla="*/ 0 w 3803374"/>
              <a:gd name="connsiteY3" fmla="*/ 3803374 h 3803374"/>
            </a:gdLst>
            <a:ahLst/>
            <a:cxnLst>
              <a:cxn ang="0">
                <a:pos x="connsiteX0" y="connsiteY0"/>
              </a:cxn>
              <a:cxn ang="0">
                <a:pos x="connsiteX1" y="connsiteY1"/>
              </a:cxn>
              <a:cxn ang="0">
                <a:pos x="connsiteX2" y="connsiteY2"/>
              </a:cxn>
              <a:cxn ang="0">
                <a:pos x="connsiteX3" y="connsiteY3"/>
              </a:cxn>
            </a:cxnLst>
            <a:rect l="l" t="t" r="r" b="b"/>
            <a:pathLst>
              <a:path w="3803374" h="3803374">
                <a:moveTo>
                  <a:pt x="0" y="3803374"/>
                </a:moveTo>
                <a:lnTo>
                  <a:pt x="3803374" y="0"/>
                </a:lnTo>
                <a:lnTo>
                  <a:pt x="3803374" y="3803374"/>
                </a:lnTo>
                <a:lnTo>
                  <a:pt x="0" y="380337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8">
            <a:extLst>
              <a:ext uri="{FF2B5EF4-FFF2-40B4-BE49-F238E27FC236}">
                <a16:creationId xmlns:a16="http://schemas.microsoft.com/office/drawing/2014/main" id="{C606F6A1-5B7B-49A7-AF41-96FAE58AB58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628650" y="-869234"/>
            <a:ext cx="4477685" cy="3460033"/>
          </a:xfrm>
          <a:prstGeom prst="rect">
            <a:avLst/>
          </a:prstGeom>
        </p:spPr>
      </p:pic>
    </p:spTree>
    <p:extLst>
      <p:ext uri="{BB962C8B-B14F-4D97-AF65-F5344CB8AC3E}">
        <p14:creationId xmlns:p14="http://schemas.microsoft.com/office/powerpoint/2010/main" val="2619573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1c_Cover with Photo Rectangula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A4A388E-B06A-4D79-8E16-C48CCA2FED40}"/>
              </a:ext>
            </a:extLst>
          </p:cNvPr>
          <p:cNvSpPr/>
          <p:nvPr userDrawn="1"/>
        </p:nvSpPr>
        <p:spPr>
          <a:xfrm>
            <a:off x="0" y="0"/>
            <a:ext cx="12192000" cy="685800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0AEF5E-43BE-4982-AF11-23553FB996F4}"/>
              </a:ext>
            </a:extLst>
          </p:cNvPr>
          <p:cNvSpPr>
            <a:spLocks noGrp="1"/>
          </p:cNvSpPr>
          <p:nvPr>
            <p:ph type="ctrTitle" hasCustomPrompt="1"/>
          </p:nvPr>
        </p:nvSpPr>
        <p:spPr>
          <a:xfrm>
            <a:off x="1085130" y="1828800"/>
            <a:ext cx="6454793" cy="1600200"/>
          </a:xfrm>
        </p:spPr>
        <p:txBody>
          <a:bodyPr lIns="0" tIns="0" rIns="0" bIns="0" anchor="b">
            <a:normAutofit/>
          </a:bodyPr>
          <a:lstStyle>
            <a:lvl1pPr algn="l">
              <a:defRPr sz="4800"/>
            </a:lvl1pPr>
          </a:lstStyle>
          <a:p>
            <a:r>
              <a:rPr lang="en-US"/>
              <a:t>Click to Edit Title</a:t>
            </a:r>
          </a:p>
        </p:txBody>
      </p:sp>
      <p:sp>
        <p:nvSpPr>
          <p:cNvPr id="3" name="Subtitle 2">
            <a:extLst>
              <a:ext uri="{FF2B5EF4-FFF2-40B4-BE49-F238E27FC236}">
                <a16:creationId xmlns:a16="http://schemas.microsoft.com/office/drawing/2014/main" id="{41B8EF85-CEDF-41E4-ACAE-55398170CCC7}"/>
              </a:ext>
            </a:extLst>
          </p:cNvPr>
          <p:cNvSpPr>
            <a:spLocks noGrp="1"/>
          </p:cNvSpPr>
          <p:nvPr>
            <p:ph type="subTitle" idx="1" hasCustomPrompt="1"/>
          </p:nvPr>
        </p:nvSpPr>
        <p:spPr>
          <a:xfrm>
            <a:off x="1085130" y="3657600"/>
            <a:ext cx="6454793" cy="777240"/>
          </a:xfrm>
        </p:spPr>
        <p:txBody>
          <a:bodyPr lIns="0" tIns="0" rIns="0" bIns="0">
            <a:noAutofit/>
          </a:bodyPr>
          <a:lstStyle>
            <a:lvl1pPr marL="0" indent="0" algn="l">
              <a:buNone/>
              <a:tabLst>
                <a:tab pos="2627313" algn="l"/>
              </a:tabLst>
              <a:defRPr sz="20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pic>
        <p:nvPicPr>
          <p:cNvPr id="9" name="Picture 8">
            <a:extLst>
              <a:ext uri="{FF2B5EF4-FFF2-40B4-BE49-F238E27FC236}">
                <a16:creationId xmlns:a16="http://schemas.microsoft.com/office/drawing/2014/main" id="{2458B54D-39AF-473E-9B9A-A61CC3E401F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38175" y="-916859"/>
            <a:ext cx="4477685" cy="3460033"/>
          </a:xfrm>
          <a:prstGeom prst="rect">
            <a:avLst/>
          </a:prstGeom>
        </p:spPr>
      </p:pic>
      <p:sp>
        <p:nvSpPr>
          <p:cNvPr id="13" name="Content Placeholder 12">
            <a:extLst>
              <a:ext uri="{FF2B5EF4-FFF2-40B4-BE49-F238E27FC236}">
                <a16:creationId xmlns:a16="http://schemas.microsoft.com/office/drawing/2014/main" id="{1EFD9D08-F912-4919-8413-C9BEF3FADAE7}"/>
              </a:ext>
            </a:extLst>
          </p:cNvPr>
          <p:cNvSpPr>
            <a:spLocks noGrp="1"/>
          </p:cNvSpPr>
          <p:nvPr>
            <p:ph sz="quarter" idx="10" hasCustomPrompt="1"/>
          </p:nvPr>
        </p:nvSpPr>
        <p:spPr>
          <a:xfrm>
            <a:off x="1085130" y="4572000"/>
            <a:ext cx="4846320" cy="758952"/>
          </a:xfrm>
        </p:spPr>
        <p:txBody>
          <a:bodyPr lIns="0" tIns="0" rIns="0" bIns="0">
            <a:noAutofit/>
          </a:bodyPr>
          <a:lstStyle>
            <a:lvl1pPr marL="0" indent="0">
              <a:buNone/>
              <a:defRPr sz="1800" b="0">
                <a:solidFill>
                  <a:schemeClr val="accent1"/>
                </a:solidFill>
                <a:latin typeface="+mj-lt"/>
              </a:defRPr>
            </a:lvl1pPr>
            <a:lvl2pPr marL="457200" indent="0">
              <a:buNone/>
              <a:defRPr sz="1600" b="0">
                <a:solidFill>
                  <a:schemeClr val="accent1"/>
                </a:solidFill>
                <a:latin typeface="+mj-lt"/>
              </a:defRPr>
            </a:lvl2pPr>
            <a:lvl3pPr marL="914400" indent="0">
              <a:buNone/>
              <a:defRPr sz="1600" b="0">
                <a:solidFill>
                  <a:schemeClr val="accent1"/>
                </a:solidFill>
                <a:latin typeface="+mj-lt"/>
              </a:defRPr>
            </a:lvl3pPr>
            <a:lvl4pPr marL="1371600" indent="0">
              <a:buNone/>
              <a:defRPr sz="1600" b="0">
                <a:solidFill>
                  <a:schemeClr val="accent1"/>
                </a:solidFill>
                <a:latin typeface="+mj-lt"/>
              </a:defRPr>
            </a:lvl4pPr>
            <a:lvl5pPr marL="1828800" indent="0">
              <a:buNone/>
              <a:defRPr sz="1600" b="0">
                <a:solidFill>
                  <a:schemeClr val="accent1"/>
                </a:solidFill>
                <a:latin typeface="+mj-lt"/>
              </a:defRPr>
            </a:lvl5pPr>
          </a:lstStyle>
          <a:p>
            <a:pPr lvl="0"/>
            <a:r>
              <a:rPr lang="en-US"/>
              <a:t>Click to edit text</a:t>
            </a:r>
          </a:p>
        </p:txBody>
      </p:sp>
      <p:sp>
        <p:nvSpPr>
          <p:cNvPr id="16" name="Picture Placeholder 15">
            <a:extLst>
              <a:ext uri="{FF2B5EF4-FFF2-40B4-BE49-F238E27FC236}">
                <a16:creationId xmlns:a16="http://schemas.microsoft.com/office/drawing/2014/main" id="{B0B3A2AB-FF61-4FD4-926C-5D90CEE1C9A7}"/>
              </a:ext>
            </a:extLst>
          </p:cNvPr>
          <p:cNvSpPr>
            <a:spLocks noGrp="1"/>
          </p:cNvSpPr>
          <p:nvPr>
            <p:ph type="pic" sz="quarter" idx="11"/>
          </p:nvPr>
        </p:nvSpPr>
        <p:spPr>
          <a:xfrm>
            <a:off x="5573963" y="530225"/>
            <a:ext cx="1965960" cy="685800"/>
          </a:xfrm>
        </p:spPr>
        <p:txBody>
          <a:bodyPr lIns="0" tIns="0" rIns="0" bIns="0" anchor="ctr">
            <a:normAutofit/>
          </a:bodyPr>
          <a:lstStyle>
            <a:lvl1pPr marL="0" indent="0">
              <a:buNone/>
              <a:defRPr sz="1400" b="0">
                <a:solidFill>
                  <a:schemeClr val="bg1"/>
                </a:solidFill>
                <a:latin typeface="+mn-lt"/>
              </a:defRPr>
            </a:lvl1pPr>
          </a:lstStyle>
          <a:p>
            <a:r>
              <a:rPr lang="en-US"/>
              <a:t>Click icon to add picture</a:t>
            </a:r>
          </a:p>
        </p:txBody>
      </p:sp>
      <p:sp>
        <p:nvSpPr>
          <p:cNvPr id="18" name="Picture Placeholder 15">
            <a:extLst>
              <a:ext uri="{FF2B5EF4-FFF2-40B4-BE49-F238E27FC236}">
                <a16:creationId xmlns:a16="http://schemas.microsoft.com/office/drawing/2014/main" id="{0FB42A78-8FEF-406F-ADD8-D01637FDE6F9}"/>
              </a:ext>
            </a:extLst>
          </p:cNvPr>
          <p:cNvSpPr>
            <a:spLocks noGrp="1"/>
          </p:cNvSpPr>
          <p:nvPr>
            <p:ph type="pic" sz="quarter" idx="12"/>
          </p:nvPr>
        </p:nvSpPr>
        <p:spPr>
          <a:xfrm>
            <a:off x="3291806" y="530225"/>
            <a:ext cx="1965960" cy="685800"/>
          </a:xfrm>
        </p:spPr>
        <p:txBody>
          <a:bodyPr lIns="0" tIns="0" rIns="0" bIns="0" anchor="ctr">
            <a:normAutofit/>
          </a:bodyPr>
          <a:lstStyle>
            <a:lvl1pPr marL="0" indent="0">
              <a:buNone/>
              <a:defRPr sz="1400" b="0">
                <a:solidFill>
                  <a:schemeClr val="bg1"/>
                </a:solidFill>
                <a:latin typeface="+mn-lt"/>
              </a:defRPr>
            </a:lvl1pPr>
          </a:lstStyle>
          <a:p>
            <a:r>
              <a:rPr lang="en-US"/>
              <a:t>Click icon to add picture</a:t>
            </a:r>
          </a:p>
        </p:txBody>
      </p:sp>
      <p:sp>
        <p:nvSpPr>
          <p:cNvPr id="19" name="Content Placeholder 12">
            <a:extLst>
              <a:ext uri="{FF2B5EF4-FFF2-40B4-BE49-F238E27FC236}">
                <a16:creationId xmlns:a16="http://schemas.microsoft.com/office/drawing/2014/main" id="{21CBA2AD-5408-4390-AA0E-2745616C0181}"/>
              </a:ext>
            </a:extLst>
          </p:cNvPr>
          <p:cNvSpPr>
            <a:spLocks noGrp="1"/>
          </p:cNvSpPr>
          <p:nvPr>
            <p:ph sz="quarter" idx="13" hasCustomPrompt="1"/>
          </p:nvPr>
        </p:nvSpPr>
        <p:spPr>
          <a:xfrm>
            <a:off x="1085130" y="5486400"/>
            <a:ext cx="4846320" cy="640080"/>
          </a:xfrm>
        </p:spPr>
        <p:txBody>
          <a:bodyPr lIns="0" tIns="0" rIns="0" bIns="0">
            <a:noAutofit/>
          </a:bodyPr>
          <a:lstStyle>
            <a:lvl1pPr marL="0" indent="0">
              <a:buNone/>
              <a:defRPr sz="1600" b="0">
                <a:solidFill>
                  <a:schemeClr val="accent1"/>
                </a:solidFill>
                <a:latin typeface="+mj-lt"/>
              </a:defRPr>
            </a:lvl1pPr>
            <a:lvl2pPr marL="457200" indent="0">
              <a:buNone/>
              <a:defRPr sz="1600" b="0">
                <a:solidFill>
                  <a:schemeClr val="accent1"/>
                </a:solidFill>
                <a:latin typeface="+mj-lt"/>
              </a:defRPr>
            </a:lvl2pPr>
            <a:lvl3pPr marL="914400" indent="0">
              <a:buNone/>
              <a:defRPr sz="1600" b="0">
                <a:solidFill>
                  <a:schemeClr val="accent1"/>
                </a:solidFill>
                <a:latin typeface="+mj-lt"/>
              </a:defRPr>
            </a:lvl3pPr>
            <a:lvl4pPr marL="1371600" indent="0">
              <a:buNone/>
              <a:defRPr sz="1600" b="0">
                <a:solidFill>
                  <a:schemeClr val="accent1"/>
                </a:solidFill>
                <a:latin typeface="+mj-lt"/>
              </a:defRPr>
            </a:lvl4pPr>
            <a:lvl5pPr marL="1828800" indent="0">
              <a:buNone/>
              <a:defRPr sz="1600" b="0">
                <a:solidFill>
                  <a:schemeClr val="accent1"/>
                </a:solidFill>
                <a:latin typeface="+mj-lt"/>
              </a:defRPr>
            </a:lvl5pPr>
          </a:lstStyle>
          <a:p>
            <a:pPr lvl="0"/>
            <a:r>
              <a:rPr lang="en-US"/>
              <a:t>Click to edit text </a:t>
            </a:r>
          </a:p>
        </p:txBody>
      </p:sp>
      <p:sp>
        <p:nvSpPr>
          <p:cNvPr id="15" name="Picture Placeholder 3" descr="Three people engage in an informal conversation.">
            <a:extLst>
              <a:ext uri="{FF2B5EF4-FFF2-40B4-BE49-F238E27FC236}">
                <a16:creationId xmlns:a16="http://schemas.microsoft.com/office/drawing/2014/main" id="{5D696EB1-C520-41EF-85E1-D33FE8A4F12F}"/>
              </a:ext>
            </a:extLst>
          </p:cNvPr>
          <p:cNvSpPr>
            <a:spLocks noGrp="1"/>
          </p:cNvSpPr>
          <p:nvPr>
            <p:ph type="pic" sz="quarter" idx="16"/>
          </p:nvPr>
        </p:nvSpPr>
        <p:spPr>
          <a:xfrm>
            <a:off x="7949431" y="-2872"/>
            <a:ext cx="4252999" cy="6865212"/>
          </a:xfrm>
          <a:custGeom>
            <a:avLst/>
            <a:gdLst>
              <a:gd name="connsiteX0" fmla="*/ 0 w 4335432"/>
              <a:gd name="connsiteY0" fmla="*/ 0 h 6864993"/>
              <a:gd name="connsiteX1" fmla="*/ 4335432 w 4335432"/>
              <a:gd name="connsiteY1" fmla="*/ 0 h 6864993"/>
              <a:gd name="connsiteX2" fmla="*/ 4335432 w 4335432"/>
              <a:gd name="connsiteY2" fmla="*/ 6864993 h 6864993"/>
              <a:gd name="connsiteX3" fmla="*/ 0 w 4335432"/>
              <a:gd name="connsiteY3" fmla="*/ 6864993 h 6864993"/>
              <a:gd name="connsiteX4" fmla="*/ 0 w 4335432"/>
              <a:gd name="connsiteY4" fmla="*/ 0 h 6864993"/>
              <a:gd name="connsiteX0" fmla="*/ 0 w 4335432"/>
              <a:gd name="connsiteY0" fmla="*/ 0 h 6870078"/>
              <a:gd name="connsiteX1" fmla="*/ 4335432 w 4335432"/>
              <a:gd name="connsiteY1" fmla="*/ 0 h 6870078"/>
              <a:gd name="connsiteX2" fmla="*/ 4335432 w 4335432"/>
              <a:gd name="connsiteY2" fmla="*/ 6864993 h 6870078"/>
              <a:gd name="connsiteX3" fmla="*/ 2168079 w 4335432"/>
              <a:gd name="connsiteY3" fmla="*/ 6870078 h 6870078"/>
              <a:gd name="connsiteX4" fmla="*/ 0 w 4335432"/>
              <a:gd name="connsiteY4" fmla="*/ 6864993 h 6870078"/>
              <a:gd name="connsiteX5" fmla="*/ 0 w 4335432"/>
              <a:gd name="connsiteY5" fmla="*/ 0 h 6870078"/>
              <a:gd name="connsiteX0" fmla="*/ 0 w 4335432"/>
              <a:gd name="connsiteY0" fmla="*/ 0 h 6864993"/>
              <a:gd name="connsiteX1" fmla="*/ 4335432 w 4335432"/>
              <a:gd name="connsiteY1" fmla="*/ 0 h 6864993"/>
              <a:gd name="connsiteX2" fmla="*/ 4335432 w 4335432"/>
              <a:gd name="connsiteY2" fmla="*/ 6864993 h 6864993"/>
              <a:gd name="connsiteX3" fmla="*/ 2171148 w 4335432"/>
              <a:gd name="connsiteY3" fmla="*/ 6692107 h 6864993"/>
              <a:gd name="connsiteX4" fmla="*/ 0 w 4335432"/>
              <a:gd name="connsiteY4" fmla="*/ 6864993 h 6864993"/>
              <a:gd name="connsiteX5" fmla="*/ 0 w 4335432"/>
              <a:gd name="connsiteY5" fmla="*/ 0 h 6864993"/>
              <a:gd name="connsiteX0" fmla="*/ 0 w 4335432"/>
              <a:gd name="connsiteY0" fmla="*/ 0 h 6864993"/>
              <a:gd name="connsiteX1" fmla="*/ 4335432 w 4335432"/>
              <a:gd name="connsiteY1" fmla="*/ 0 h 6864993"/>
              <a:gd name="connsiteX2" fmla="*/ 4335432 w 4335432"/>
              <a:gd name="connsiteY2" fmla="*/ 6864993 h 6864993"/>
              <a:gd name="connsiteX3" fmla="*/ 2376734 w 4335432"/>
              <a:gd name="connsiteY3" fmla="*/ 6863941 h 6864993"/>
              <a:gd name="connsiteX4" fmla="*/ 0 w 4335432"/>
              <a:gd name="connsiteY4" fmla="*/ 6864993 h 6864993"/>
              <a:gd name="connsiteX5" fmla="*/ 0 w 4335432"/>
              <a:gd name="connsiteY5" fmla="*/ 0 h 6864993"/>
              <a:gd name="connsiteX0" fmla="*/ 0 w 4335432"/>
              <a:gd name="connsiteY0" fmla="*/ 0 h 6864993"/>
              <a:gd name="connsiteX1" fmla="*/ 4335432 w 4335432"/>
              <a:gd name="connsiteY1" fmla="*/ 0 h 6864993"/>
              <a:gd name="connsiteX2" fmla="*/ 4335432 w 4335432"/>
              <a:gd name="connsiteY2" fmla="*/ 4980961 h 6864993"/>
              <a:gd name="connsiteX3" fmla="*/ 2376734 w 4335432"/>
              <a:gd name="connsiteY3" fmla="*/ 6863941 h 6864993"/>
              <a:gd name="connsiteX4" fmla="*/ 0 w 4335432"/>
              <a:gd name="connsiteY4" fmla="*/ 6864993 h 6864993"/>
              <a:gd name="connsiteX5" fmla="*/ 0 w 4335432"/>
              <a:gd name="connsiteY5" fmla="*/ 0 h 6864993"/>
              <a:gd name="connsiteX0" fmla="*/ 0 w 4335432"/>
              <a:gd name="connsiteY0" fmla="*/ 0 h 6870078"/>
              <a:gd name="connsiteX1" fmla="*/ 4335432 w 4335432"/>
              <a:gd name="connsiteY1" fmla="*/ 0 h 6870078"/>
              <a:gd name="connsiteX2" fmla="*/ 4335432 w 4335432"/>
              <a:gd name="connsiteY2" fmla="*/ 4980961 h 6870078"/>
              <a:gd name="connsiteX3" fmla="*/ 2419692 w 4335432"/>
              <a:gd name="connsiteY3" fmla="*/ 6870078 h 6870078"/>
              <a:gd name="connsiteX4" fmla="*/ 0 w 4335432"/>
              <a:gd name="connsiteY4" fmla="*/ 6864993 h 6870078"/>
              <a:gd name="connsiteX5" fmla="*/ 0 w 4335432"/>
              <a:gd name="connsiteY5" fmla="*/ 0 h 6870078"/>
              <a:gd name="connsiteX0" fmla="*/ 0 w 4335432"/>
              <a:gd name="connsiteY0" fmla="*/ 0 h 6870078"/>
              <a:gd name="connsiteX1" fmla="*/ 4335432 w 4335432"/>
              <a:gd name="connsiteY1" fmla="*/ 0 h 6870078"/>
              <a:gd name="connsiteX2" fmla="*/ 4335432 w 4335432"/>
              <a:gd name="connsiteY2" fmla="*/ 4980961 h 6870078"/>
              <a:gd name="connsiteX3" fmla="*/ 2419692 w 4335432"/>
              <a:gd name="connsiteY3" fmla="*/ 6870078 h 6870078"/>
              <a:gd name="connsiteX4" fmla="*/ 0 w 4335432"/>
              <a:gd name="connsiteY4" fmla="*/ 6864993 h 6870078"/>
              <a:gd name="connsiteX5" fmla="*/ 0 w 4335432"/>
              <a:gd name="connsiteY5" fmla="*/ 0 h 6870078"/>
              <a:gd name="connsiteX0" fmla="*/ 0 w 4335432"/>
              <a:gd name="connsiteY0" fmla="*/ 0 h 6870078"/>
              <a:gd name="connsiteX1" fmla="*/ 4335432 w 4335432"/>
              <a:gd name="connsiteY1" fmla="*/ 0 h 6870078"/>
              <a:gd name="connsiteX2" fmla="*/ 4335432 w 4335432"/>
              <a:gd name="connsiteY2" fmla="*/ 4980961 h 6870078"/>
              <a:gd name="connsiteX3" fmla="*/ 2419692 w 4335432"/>
              <a:gd name="connsiteY3" fmla="*/ 6870078 h 6870078"/>
              <a:gd name="connsiteX4" fmla="*/ 0 w 4335432"/>
              <a:gd name="connsiteY4" fmla="*/ 6864993 h 6870078"/>
              <a:gd name="connsiteX5" fmla="*/ 0 w 4335432"/>
              <a:gd name="connsiteY5" fmla="*/ 0 h 6870078"/>
              <a:gd name="connsiteX0" fmla="*/ 0 w 4335432"/>
              <a:gd name="connsiteY0" fmla="*/ 0 h 6870078"/>
              <a:gd name="connsiteX1" fmla="*/ 4335432 w 4335432"/>
              <a:gd name="connsiteY1" fmla="*/ 0 h 6870078"/>
              <a:gd name="connsiteX2" fmla="*/ 4335432 w 4335432"/>
              <a:gd name="connsiteY2" fmla="*/ 4980961 h 6870078"/>
              <a:gd name="connsiteX3" fmla="*/ 2419692 w 4335432"/>
              <a:gd name="connsiteY3" fmla="*/ 6870078 h 6870078"/>
              <a:gd name="connsiteX4" fmla="*/ 0 w 4335432"/>
              <a:gd name="connsiteY4" fmla="*/ 6864993 h 6870078"/>
              <a:gd name="connsiteX5" fmla="*/ 0 w 4335432"/>
              <a:gd name="connsiteY5" fmla="*/ 0 h 6870078"/>
              <a:gd name="connsiteX0" fmla="*/ 0 w 4335432"/>
              <a:gd name="connsiteY0" fmla="*/ 0 h 6870078"/>
              <a:gd name="connsiteX1" fmla="*/ 1511429 w 4335432"/>
              <a:gd name="connsiteY1" fmla="*/ 5940 h 6870078"/>
              <a:gd name="connsiteX2" fmla="*/ 4335432 w 4335432"/>
              <a:gd name="connsiteY2" fmla="*/ 0 h 6870078"/>
              <a:gd name="connsiteX3" fmla="*/ 4335432 w 4335432"/>
              <a:gd name="connsiteY3" fmla="*/ 4980961 h 6870078"/>
              <a:gd name="connsiteX4" fmla="*/ 2419692 w 4335432"/>
              <a:gd name="connsiteY4" fmla="*/ 6870078 h 6870078"/>
              <a:gd name="connsiteX5" fmla="*/ 0 w 4335432"/>
              <a:gd name="connsiteY5" fmla="*/ 6864993 h 6870078"/>
              <a:gd name="connsiteX6" fmla="*/ 0 w 4335432"/>
              <a:gd name="connsiteY6" fmla="*/ 0 h 6870078"/>
              <a:gd name="connsiteX0" fmla="*/ 0 w 4335432"/>
              <a:gd name="connsiteY0" fmla="*/ 1472859 h 6870078"/>
              <a:gd name="connsiteX1" fmla="*/ 1511429 w 4335432"/>
              <a:gd name="connsiteY1" fmla="*/ 5940 h 6870078"/>
              <a:gd name="connsiteX2" fmla="*/ 4335432 w 4335432"/>
              <a:gd name="connsiteY2" fmla="*/ 0 h 6870078"/>
              <a:gd name="connsiteX3" fmla="*/ 4335432 w 4335432"/>
              <a:gd name="connsiteY3" fmla="*/ 4980961 h 6870078"/>
              <a:gd name="connsiteX4" fmla="*/ 2419692 w 4335432"/>
              <a:gd name="connsiteY4" fmla="*/ 6870078 h 6870078"/>
              <a:gd name="connsiteX5" fmla="*/ 0 w 4335432"/>
              <a:gd name="connsiteY5" fmla="*/ 6864993 h 6870078"/>
              <a:gd name="connsiteX6" fmla="*/ 0 w 4335432"/>
              <a:gd name="connsiteY6" fmla="*/ 1472859 h 6870078"/>
              <a:gd name="connsiteX0" fmla="*/ 0 w 4338500"/>
              <a:gd name="connsiteY0" fmla="*/ 1500475 h 6870078"/>
              <a:gd name="connsiteX1" fmla="*/ 1514497 w 4338500"/>
              <a:gd name="connsiteY1" fmla="*/ 5940 h 6870078"/>
              <a:gd name="connsiteX2" fmla="*/ 4338500 w 4338500"/>
              <a:gd name="connsiteY2" fmla="*/ 0 h 6870078"/>
              <a:gd name="connsiteX3" fmla="*/ 4338500 w 4338500"/>
              <a:gd name="connsiteY3" fmla="*/ 4980961 h 6870078"/>
              <a:gd name="connsiteX4" fmla="*/ 2422760 w 4338500"/>
              <a:gd name="connsiteY4" fmla="*/ 6870078 h 6870078"/>
              <a:gd name="connsiteX5" fmla="*/ 3068 w 4338500"/>
              <a:gd name="connsiteY5" fmla="*/ 6864993 h 6870078"/>
              <a:gd name="connsiteX6" fmla="*/ 0 w 4338500"/>
              <a:gd name="connsiteY6" fmla="*/ 1500475 h 6870078"/>
              <a:gd name="connsiteX0" fmla="*/ 0 w 4338500"/>
              <a:gd name="connsiteY0" fmla="*/ 1500475 h 6870078"/>
              <a:gd name="connsiteX1" fmla="*/ 1115598 w 4338500"/>
              <a:gd name="connsiteY1" fmla="*/ 9009 h 6870078"/>
              <a:gd name="connsiteX2" fmla="*/ 4338500 w 4338500"/>
              <a:gd name="connsiteY2" fmla="*/ 0 h 6870078"/>
              <a:gd name="connsiteX3" fmla="*/ 4338500 w 4338500"/>
              <a:gd name="connsiteY3" fmla="*/ 4980961 h 6870078"/>
              <a:gd name="connsiteX4" fmla="*/ 2422760 w 4338500"/>
              <a:gd name="connsiteY4" fmla="*/ 6870078 h 6870078"/>
              <a:gd name="connsiteX5" fmla="*/ 3068 w 4338500"/>
              <a:gd name="connsiteY5" fmla="*/ 6864993 h 6870078"/>
              <a:gd name="connsiteX6" fmla="*/ 0 w 4338500"/>
              <a:gd name="connsiteY6" fmla="*/ 1500475 h 6870078"/>
              <a:gd name="connsiteX0" fmla="*/ 0 w 4338500"/>
              <a:gd name="connsiteY0" fmla="*/ 1500475 h 6870078"/>
              <a:gd name="connsiteX1" fmla="*/ 1505292 w 4338500"/>
              <a:gd name="connsiteY1" fmla="*/ 9009 h 6870078"/>
              <a:gd name="connsiteX2" fmla="*/ 4338500 w 4338500"/>
              <a:gd name="connsiteY2" fmla="*/ 0 h 6870078"/>
              <a:gd name="connsiteX3" fmla="*/ 4338500 w 4338500"/>
              <a:gd name="connsiteY3" fmla="*/ 4980961 h 6870078"/>
              <a:gd name="connsiteX4" fmla="*/ 2422760 w 4338500"/>
              <a:gd name="connsiteY4" fmla="*/ 6870078 h 6870078"/>
              <a:gd name="connsiteX5" fmla="*/ 3068 w 4338500"/>
              <a:gd name="connsiteY5" fmla="*/ 6864993 h 6870078"/>
              <a:gd name="connsiteX6" fmla="*/ 0 w 4338500"/>
              <a:gd name="connsiteY6" fmla="*/ 1500475 h 6870078"/>
              <a:gd name="connsiteX0" fmla="*/ 0 w 4338500"/>
              <a:gd name="connsiteY0" fmla="*/ 1500475 h 6870078"/>
              <a:gd name="connsiteX1" fmla="*/ 1508361 w 4338500"/>
              <a:gd name="connsiteY1" fmla="*/ 5941 h 6870078"/>
              <a:gd name="connsiteX2" fmla="*/ 4338500 w 4338500"/>
              <a:gd name="connsiteY2" fmla="*/ 0 h 6870078"/>
              <a:gd name="connsiteX3" fmla="*/ 4338500 w 4338500"/>
              <a:gd name="connsiteY3" fmla="*/ 4980961 h 6870078"/>
              <a:gd name="connsiteX4" fmla="*/ 2422760 w 4338500"/>
              <a:gd name="connsiteY4" fmla="*/ 6870078 h 6870078"/>
              <a:gd name="connsiteX5" fmla="*/ 3068 w 4338500"/>
              <a:gd name="connsiteY5" fmla="*/ 6864993 h 6870078"/>
              <a:gd name="connsiteX6" fmla="*/ 0 w 4338500"/>
              <a:gd name="connsiteY6" fmla="*/ 1500475 h 6870078"/>
              <a:gd name="connsiteX0" fmla="*/ 0 w 4338500"/>
              <a:gd name="connsiteY0" fmla="*/ 1500475 h 6870078"/>
              <a:gd name="connsiteX1" fmla="*/ 1572411 w 4338500"/>
              <a:gd name="connsiteY1" fmla="*/ 9418 h 6870078"/>
              <a:gd name="connsiteX2" fmla="*/ 4338500 w 4338500"/>
              <a:gd name="connsiteY2" fmla="*/ 0 h 6870078"/>
              <a:gd name="connsiteX3" fmla="*/ 4338500 w 4338500"/>
              <a:gd name="connsiteY3" fmla="*/ 4980961 h 6870078"/>
              <a:gd name="connsiteX4" fmla="*/ 2422760 w 4338500"/>
              <a:gd name="connsiteY4" fmla="*/ 6870078 h 6870078"/>
              <a:gd name="connsiteX5" fmla="*/ 3068 w 4338500"/>
              <a:gd name="connsiteY5" fmla="*/ 6864993 h 6870078"/>
              <a:gd name="connsiteX6" fmla="*/ 0 w 4338500"/>
              <a:gd name="connsiteY6" fmla="*/ 1500475 h 6870078"/>
              <a:gd name="connsiteX0" fmla="*/ 0 w 4345617"/>
              <a:gd name="connsiteY0" fmla="*/ 1643024 h 6870078"/>
              <a:gd name="connsiteX1" fmla="*/ 1579528 w 4345617"/>
              <a:gd name="connsiteY1" fmla="*/ 9418 h 6870078"/>
              <a:gd name="connsiteX2" fmla="*/ 4345617 w 4345617"/>
              <a:gd name="connsiteY2" fmla="*/ 0 h 6870078"/>
              <a:gd name="connsiteX3" fmla="*/ 4345617 w 4345617"/>
              <a:gd name="connsiteY3" fmla="*/ 4980961 h 6870078"/>
              <a:gd name="connsiteX4" fmla="*/ 2429877 w 4345617"/>
              <a:gd name="connsiteY4" fmla="*/ 6870078 h 6870078"/>
              <a:gd name="connsiteX5" fmla="*/ 10185 w 4345617"/>
              <a:gd name="connsiteY5" fmla="*/ 6864993 h 6870078"/>
              <a:gd name="connsiteX6" fmla="*/ 0 w 4345617"/>
              <a:gd name="connsiteY6" fmla="*/ 1643024 h 6870078"/>
              <a:gd name="connsiteX0" fmla="*/ 0 w 4342058"/>
              <a:gd name="connsiteY0" fmla="*/ 1549150 h 6870078"/>
              <a:gd name="connsiteX1" fmla="*/ 1575969 w 4342058"/>
              <a:gd name="connsiteY1" fmla="*/ 9418 h 6870078"/>
              <a:gd name="connsiteX2" fmla="*/ 4342058 w 4342058"/>
              <a:gd name="connsiteY2" fmla="*/ 0 h 6870078"/>
              <a:gd name="connsiteX3" fmla="*/ 4342058 w 4342058"/>
              <a:gd name="connsiteY3" fmla="*/ 4980961 h 6870078"/>
              <a:gd name="connsiteX4" fmla="*/ 2426318 w 4342058"/>
              <a:gd name="connsiteY4" fmla="*/ 6870078 h 6870078"/>
              <a:gd name="connsiteX5" fmla="*/ 6626 w 4342058"/>
              <a:gd name="connsiteY5" fmla="*/ 6864993 h 6870078"/>
              <a:gd name="connsiteX6" fmla="*/ 0 w 4342058"/>
              <a:gd name="connsiteY6" fmla="*/ 1549150 h 6870078"/>
              <a:gd name="connsiteX0" fmla="*/ 0 w 4342058"/>
              <a:gd name="connsiteY0" fmla="*/ 1549150 h 6870078"/>
              <a:gd name="connsiteX1" fmla="*/ 1718302 w 4342058"/>
              <a:gd name="connsiteY1" fmla="*/ 12895 h 6870078"/>
              <a:gd name="connsiteX2" fmla="*/ 4342058 w 4342058"/>
              <a:gd name="connsiteY2" fmla="*/ 0 h 6870078"/>
              <a:gd name="connsiteX3" fmla="*/ 4342058 w 4342058"/>
              <a:gd name="connsiteY3" fmla="*/ 4980961 h 6870078"/>
              <a:gd name="connsiteX4" fmla="*/ 2426318 w 4342058"/>
              <a:gd name="connsiteY4" fmla="*/ 6870078 h 6870078"/>
              <a:gd name="connsiteX5" fmla="*/ 6626 w 4342058"/>
              <a:gd name="connsiteY5" fmla="*/ 6864993 h 6870078"/>
              <a:gd name="connsiteX6" fmla="*/ 0 w 4342058"/>
              <a:gd name="connsiteY6" fmla="*/ 1549150 h 6870078"/>
              <a:gd name="connsiteX0" fmla="*/ 0 w 4342058"/>
              <a:gd name="connsiteY0" fmla="*/ 1549150 h 6870078"/>
              <a:gd name="connsiteX1" fmla="*/ 1586644 w 4342058"/>
              <a:gd name="connsiteY1" fmla="*/ 5942 h 6870078"/>
              <a:gd name="connsiteX2" fmla="*/ 4342058 w 4342058"/>
              <a:gd name="connsiteY2" fmla="*/ 0 h 6870078"/>
              <a:gd name="connsiteX3" fmla="*/ 4342058 w 4342058"/>
              <a:gd name="connsiteY3" fmla="*/ 4980961 h 6870078"/>
              <a:gd name="connsiteX4" fmla="*/ 2426318 w 4342058"/>
              <a:gd name="connsiteY4" fmla="*/ 6870078 h 6870078"/>
              <a:gd name="connsiteX5" fmla="*/ 6626 w 4342058"/>
              <a:gd name="connsiteY5" fmla="*/ 6864993 h 6870078"/>
              <a:gd name="connsiteX6" fmla="*/ 0 w 4342058"/>
              <a:gd name="connsiteY6" fmla="*/ 1549150 h 6870078"/>
              <a:gd name="connsiteX0" fmla="*/ 0 w 4342058"/>
              <a:gd name="connsiteY0" fmla="*/ 1549150 h 6866602"/>
              <a:gd name="connsiteX1" fmla="*/ 1586644 w 4342058"/>
              <a:gd name="connsiteY1" fmla="*/ 5942 h 6866602"/>
              <a:gd name="connsiteX2" fmla="*/ 4342058 w 4342058"/>
              <a:gd name="connsiteY2" fmla="*/ 0 h 6866602"/>
              <a:gd name="connsiteX3" fmla="*/ 4342058 w 4342058"/>
              <a:gd name="connsiteY3" fmla="*/ 4980961 h 6866602"/>
              <a:gd name="connsiteX4" fmla="*/ 1661275 w 4342058"/>
              <a:gd name="connsiteY4" fmla="*/ 6866602 h 6866602"/>
              <a:gd name="connsiteX5" fmla="*/ 6626 w 4342058"/>
              <a:gd name="connsiteY5" fmla="*/ 6864993 h 6866602"/>
              <a:gd name="connsiteX6" fmla="*/ 0 w 4342058"/>
              <a:gd name="connsiteY6" fmla="*/ 1549150 h 6866602"/>
              <a:gd name="connsiteX0" fmla="*/ 0 w 4356291"/>
              <a:gd name="connsiteY0" fmla="*/ 1549150 h 6866602"/>
              <a:gd name="connsiteX1" fmla="*/ 1586644 w 4356291"/>
              <a:gd name="connsiteY1" fmla="*/ 5942 h 6866602"/>
              <a:gd name="connsiteX2" fmla="*/ 4342058 w 4356291"/>
              <a:gd name="connsiteY2" fmla="*/ 0 h 6866602"/>
              <a:gd name="connsiteX3" fmla="*/ 4356291 w 4356291"/>
              <a:gd name="connsiteY3" fmla="*/ 4584605 h 6866602"/>
              <a:gd name="connsiteX4" fmla="*/ 1661275 w 4356291"/>
              <a:gd name="connsiteY4" fmla="*/ 6866602 h 6866602"/>
              <a:gd name="connsiteX5" fmla="*/ 6626 w 4356291"/>
              <a:gd name="connsiteY5" fmla="*/ 6864993 h 6866602"/>
              <a:gd name="connsiteX6" fmla="*/ 0 w 4356291"/>
              <a:gd name="connsiteY6" fmla="*/ 1549150 h 6866602"/>
              <a:gd name="connsiteX0" fmla="*/ 0 w 4352732"/>
              <a:gd name="connsiteY0" fmla="*/ 1549150 h 6866602"/>
              <a:gd name="connsiteX1" fmla="*/ 1586644 w 4352732"/>
              <a:gd name="connsiteY1" fmla="*/ 5942 h 6866602"/>
              <a:gd name="connsiteX2" fmla="*/ 4342058 w 4352732"/>
              <a:gd name="connsiteY2" fmla="*/ 0 h 6866602"/>
              <a:gd name="connsiteX3" fmla="*/ 4352732 w 4352732"/>
              <a:gd name="connsiteY3" fmla="*/ 4233448 h 6866602"/>
              <a:gd name="connsiteX4" fmla="*/ 1661275 w 4352732"/>
              <a:gd name="connsiteY4" fmla="*/ 6866602 h 6866602"/>
              <a:gd name="connsiteX5" fmla="*/ 6626 w 4352732"/>
              <a:gd name="connsiteY5" fmla="*/ 6864993 h 6866602"/>
              <a:gd name="connsiteX6" fmla="*/ 0 w 4352732"/>
              <a:gd name="connsiteY6" fmla="*/ 1549150 h 6866602"/>
              <a:gd name="connsiteX0" fmla="*/ 0 w 4352732"/>
              <a:gd name="connsiteY0" fmla="*/ 1549150 h 6865154"/>
              <a:gd name="connsiteX1" fmla="*/ 1586644 w 4352732"/>
              <a:gd name="connsiteY1" fmla="*/ 5942 h 6865154"/>
              <a:gd name="connsiteX2" fmla="*/ 4342058 w 4352732"/>
              <a:gd name="connsiteY2" fmla="*/ 0 h 6865154"/>
              <a:gd name="connsiteX3" fmla="*/ 4352732 w 4352732"/>
              <a:gd name="connsiteY3" fmla="*/ 4233448 h 6865154"/>
              <a:gd name="connsiteX4" fmla="*/ 1433541 w 4352732"/>
              <a:gd name="connsiteY4" fmla="*/ 6856172 h 6865154"/>
              <a:gd name="connsiteX5" fmla="*/ 6626 w 4352732"/>
              <a:gd name="connsiteY5" fmla="*/ 6864993 h 6865154"/>
              <a:gd name="connsiteX6" fmla="*/ 0 w 4352732"/>
              <a:gd name="connsiteY6" fmla="*/ 1549150 h 6865154"/>
              <a:gd name="connsiteX0" fmla="*/ 0 w 4352732"/>
              <a:gd name="connsiteY0" fmla="*/ 1549150 h 6865212"/>
              <a:gd name="connsiteX1" fmla="*/ 1586644 w 4352732"/>
              <a:gd name="connsiteY1" fmla="*/ 5942 h 6865212"/>
              <a:gd name="connsiteX2" fmla="*/ 4342058 w 4352732"/>
              <a:gd name="connsiteY2" fmla="*/ 0 h 6865212"/>
              <a:gd name="connsiteX3" fmla="*/ 4352732 w 4352732"/>
              <a:gd name="connsiteY3" fmla="*/ 4233448 h 6865212"/>
              <a:gd name="connsiteX4" fmla="*/ 1664833 w 4352732"/>
              <a:gd name="connsiteY4" fmla="*/ 6859648 h 6865212"/>
              <a:gd name="connsiteX5" fmla="*/ 6626 w 4352732"/>
              <a:gd name="connsiteY5" fmla="*/ 6864993 h 6865212"/>
              <a:gd name="connsiteX6" fmla="*/ 0 w 4352732"/>
              <a:gd name="connsiteY6" fmla="*/ 1549150 h 6865212"/>
              <a:gd name="connsiteX0" fmla="*/ 0 w 4352732"/>
              <a:gd name="connsiteY0" fmla="*/ 1549150 h 6865037"/>
              <a:gd name="connsiteX1" fmla="*/ 1586644 w 4352732"/>
              <a:gd name="connsiteY1" fmla="*/ 5942 h 6865037"/>
              <a:gd name="connsiteX2" fmla="*/ 4342058 w 4352732"/>
              <a:gd name="connsiteY2" fmla="*/ 0 h 6865037"/>
              <a:gd name="connsiteX3" fmla="*/ 4352732 w 4352732"/>
              <a:gd name="connsiteY3" fmla="*/ 4233448 h 6865037"/>
              <a:gd name="connsiteX4" fmla="*/ 1529616 w 4352732"/>
              <a:gd name="connsiteY4" fmla="*/ 6821403 h 6865037"/>
              <a:gd name="connsiteX5" fmla="*/ 6626 w 4352732"/>
              <a:gd name="connsiteY5" fmla="*/ 6864993 h 6865037"/>
              <a:gd name="connsiteX6" fmla="*/ 0 w 4352732"/>
              <a:gd name="connsiteY6" fmla="*/ 1549150 h 6865037"/>
              <a:gd name="connsiteX0" fmla="*/ 0 w 4352732"/>
              <a:gd name="connsiteY0" fmla="*/ 1549150 h 6865212"/>
              <a:gd name="connsiteX1" fmla="*/ 1586644 w 4352732"/>
              <a:gd name="connsiteY1" fmla="*/ 5942 h 6865212"/>
              <a:gd name="connsiteX2" fmla="*/ 4342058 w 4352732"/>
              <a:gd name="connsiteY2" fmla="*/ 0 h 6865212"/>
              <a:gd name="connsiteX3" fmla="*/ 4352732 w 4352732"/>
              <a:gd name="connsiteY3" fmla="*/ 4233448 h 6865212"/>
              <a:gd name="connsiteX4" fmla="*/ 1664833 w 4352732"/>
              <a:gd name="connsiteY4" fmla="*/ 6859648 h 6865212"/>
              <a:gd name="connsiteX5" fmla="*/ 6626 w 4352732"/>
              <a:gd name="connsiteY5" fmla="*/ 6864993 h 6865212"/>
              <a:gd name="connsiteX6" fmla="*/ 0 w 4352732"/>
              <a:gd name="connsiteY6" fmla="*/ 1549150 h 6865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52732" h="6865212">
                <a:moveTo>
                  <a:pt x="0" y="1549150"/>
                </a:moveTo>
                <a:lnTo>
                  <a:pt x="1586644" y="5942"/>
                </a:lnTo>
                <a:lnTo>
                  <a:pt x="4342058" y="0"/>
                </a:lnTo>
                <a:cubicBezTo>
                  <a:pt x="4346802" y="1528202"/>
                  <a:pt x="4347988" y="2705246"/>
                  <a:pt x="4352732" y="4233448"/>
                </a:cubicBezTo>
                <a:lnTo>
                  <a:pt x="1664833" y="6859648"/>
                </a:lnTo>
                <a:cubicBezTo>
                  <a:pt x="1640725" y="6857953"/>
                  <a:pt x="813190" y="6866688"/>
                  <a:pt x="6626" y="6864993"/>
                </a:cubicBezTo>
                <a:cubicBezTo>
                  <a:pt x="5603" y="5076820"/>
                  <a:pt x="1023" y="3337323"/>
                  <a:pt x="0" y="1549150"/>
                </a:cubicBezTo>
                <a:close/>
              </a:path>
            </a:pathLst>
          </a:custGeom>
          <a:blipFill>
            <a:blip r:embed="rId4" cstate="screen">
              <a:extLst>
                <a:ext uri="{28A0092B-C50C-407E-A947-70E740481C1C}">
                  <a14:useLocalDpi xmlns:a14="http://schemas.microsoft.com/office/drawing/2010/main"/>
                </a:ext>
              </a:extLst>
            </a:blip>
            <a:stretch>
              <a:fillRect/>
            </a:stretch>
          </a:blipFill>
        </p:spPr>
        <p:txBody>
          <a:bodyPr wrap="none" lIns="0" tIns="0" rIns="0" bIns="0">
            <a:normAutofit/>
          </a:bodyPr>
          <a:lstStyle>
            <a:lvl1pPr marL="822960" indent="0" algn="ctr">
              <a:buNone/>
              <a:defRPr sz="1200">
                <a:solidFill>
                  <a:schemeClr val="accent6"/>
                </a:solidFill>
              </a:defRPr>
            </a:lvl1pPr>
          </a:lstStyle>
          <a:p>
            <a:r>
              <a:rPr lang="en-US" sz="1400"/>
              <a:t>Click icon to add picture</a:t>
            </a:r>
            <a:endParaRPr lang="en-US"/>
          </a:p>
        </p:txBody>
      </p:sp>
      <p:sp>
        <p:nvSpPr>
          <p:cNvPr id="20" name="Rectangle 19">
            <a:extLst>
              <a:ext uri="{FF2B5EF4-FFF2-40B4-BE49-F238E27FC236}">
                <a16:creationId xmlns:a16="http://schemas.microsoft.com/office/drawing/2014/main" id="{8E09959D-5439-4318-83D8-6833D99F8C4C}"/>
              </a:ext>
            </a:extLst>
          </p:cNvPr>
          <p:cNvSpPr/>
          <p:nvPr userDrawn="1"/>
        </p:nvSpPr>
        <p:spPr>
          <a:xfrm>
            <a:off x="7952908" y="-5751"/>
            <a:ext cx="1667342" cy="1691675"/>
          </a:xfrm>
          <a:custGeom>
            <a:avLst/>
            <a:gdLst>
              <a:gd name="connsiteX0" fmla="*/ 0 w 1547827"/>
              <a:gd name="connsiteY0" fmla="*/ 0 h 1555126"/>
              <a:gd name="connsiteX1" fmla="*/ 1547827 w 1547827"/>
              <a:gd name="connsiteY1" fmla="*/ 0 h 1555126"/>
              <a:gd name="connsiteX2" fmla="*/ 1547827 w 1547827"/>
              <a:gd name="connsiteY2" fmla="*/ 1555126 h 1555126"/>
              <a:gd name="connsiteX3" fmla="*/ 0 w 1547827"/>
              <a:gd name="connsiteY3" fmla="*/ 1555126 h 1555126"/>
              <a:gd name="connsiteX4" fmla="*/ 0 w 1547827"/>
              <a:gd name="connsiteY4" fmla="*/ 0 h 1555126"/>
              <a:gd name="connsiteX0" fmla="*/ 0 w 1547827"/>
              <a:gd name="connsiteY0" fmla="*/ 0 h 1555126"/>
              <a:gd name="connsiteX1" fmla="*/ 1547827 w 1547827"/>
              <a:gd name="connsiteY1" fmla="*/ 0 h 1555126"/>
              <a:gd name="connsiteX2" fmla="*/ 0 w 1547827"/>
              <a:gd name="connsiteY2" fmla="*/ 1555126 h 1555126"/>
              <a:gd name="connsiteX3" fmla="*/ 0 w 1547827"/>
              <a:gd name="connsiteY3" fmla="*/ 0 h 1555126"/>
            </a:gdLst>
            <a:ahLst/>
            <a:cxnLst>
              <a:cxn ang="0">
                <a:pos x="connsiteX0" y="connsiteY0"/>
              </a:cxn>
              <a:cxn ang="0">
                <a:pos x="connsiteX1" y="connsiteY1"/>
              </a:cxn>
              <a:cxn ang="0">
                <a:pos x="connsiteX2" y="connsiteY2"/>
              </a:cxn>
              <a:cxn ang="0">
                <a:pos x="connsiteX3" y="connsiteY3"/>
              </a:cxn>
            </a:cxnLst>
            <a:rect l="l" t="t" r="r" b="b"/>
            <a:pathLst>
              <a:path w="1547827" h="1555126">
                <a:moveTo>
                  <a:pt x="0" y="0"/>
                </a:moveTo>
                <a:lnTo>
                  <a:pt x="1547827" y="0"/>
                </a:lnTo>
                <a:lnTo>
                  <a:pt x="0" y="1555126"/>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Rectangle 16">
            <a:extLst>
              <a:ext uri="{FF2B5EF4-FFF2-40B4-BE49-F238E27FC236}">
                <a16:creationId xmlns:a16="http://schemas.microsoft.com/office/drawing/2014/main" id="{24C6E01D-0E59-40BF-A76A-B868A4BEB79D}"/>
              </a:ext>
            </a:extLst>
          </p:cNvPr>
          <p:cNvSpPr/>
          <p:nvPr userDrawn="1"/>
        </p:nvSpPr>
        <p:spPr>
          <a:xfrm>
            <a:off x="9561381" y="4219575"/>
            <a:ext cx="2645223" cy="2644175"/>
          </a:xfrm>
          <a:custGeom>
            <a:avLst/>
            <a:gdLst>
              <a:gd name="connsiteX0" fmla="*/ 0 w 1975847"/>
              <a:gd name="connsiteY0" fmla="*/ 0 h 1983462"/>
              <a:gd name="connsiteX1" fmla="*/ 1975847 w 1975847"/>
              <a:gd name="connsiteY1" fmla="*/ 0 h 1983462"/>
              <a:gd name="connsiteX2" fmla="*/ 1975847 w 1975847"/>
              <a:gd name="connsiteY2" fmla="*/ 1983462 h 1983462"/>
              <a:gd name="connsiteX3" fmla="*/ 0 w 1975847"/>
              <a:gd name="connsiteY3" fmla="*/ 1983462 h 1983462"/>
              <a:gd name="connsiteX4" fmla="*/ 0 w 1975847"/>
              <a:gd name="connsiteY4" fmla="*/ 0 h 1983462"/>
              <a:gd name="connsiteX0" fmla="*/ 0 w 1975847"/>
              <a:gd name="connsiteY0" fmla="*/ 1983462 h 1983462"/>
              <a:gd name="connsiteX1" fmla="*/ 1975847 w 1975847"/>
              <a:gd name="connsiteY1" fmla="*/ 0 h 1983462"/>
              <a:gd name="connsiteX2" fmla="*/ 1975847 w 1975847"/>
              <a:gd name="connsiteY2" fmla="*/ 1983462 h 1983462"/>
              <a:gd name="connsiteX3" fmla="*/ 0 w 1975847"/>
              <a:gd name="connsiteY3" fmla="*/ 1983462 h 1983462"/>
            </a:gdLst>
            <a:ahLst/>
            <a:cxnLst>
              <a:cxn ang="0">
                <a:pos x="connsiteX0" y="connsiteY0"/>
              </a:cxn>
              <a:cxn ang="0">
                <a:pos x="connsiteX1" y="connsiteY1"/>
              </a:cxn>
              <a:cxn ang="0">
                <a:pos x="connsiteX2" y="connsiteY2"/>
              </a:cxn>
              <a:cxn ang="0">
                <a:pos x="connsiteX3" y="connsiteY3"/>
              </a:cxn>
            </a:cxnLst>
            <a:rect l="l" t="t" r="r" b="b"/>
            <a:pathLst>
              <a:path w="1975847" h="1983462">
                <a:moveTo>
                  <a:pt x="0" y="1983462"/>
                </a:moveTo>
                <a:lnTo>
                  <a:pt x="1975847" y="0"/>
                </a:lnTo>
                <a:lnTo>
                  <a:pt x="1975847" y="1983462"/>
                </a:lnTo>
                <a:lnTo>
                  <a:pt x="0" y="1983462"/>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5934051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2a_Section opener 4 present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96D1B-CEEC-46BD-8572-B4CC923991C5}"/>
              </a:ext>
            </a:extLst>
          </p:cNvPr>
          <p:cNvSpPr>
            <a:spLocks noGrp="1"/>
          </p:cNvSpPr>
          <p:nvPr>
            <p:ph type="title" hasCustomPrompt="1"/>
          </p:nvPr>
        </p:nvSpPr>
        <p:spPr>
          <a:xfrm>
            <a:off x="839788" y="569659"/>
            <a:ext cx="10515600" cy="1120838"/>
          </a:xfrm>
        </p:spPr>
        <p:txBody>
          <a:bodyPr lIns="0" tIns="0" rIns="0" bIns="0" anchor="t"/>
          <a:lstStyle>
            <a:lvl1pPr>
              <a:defRPr/>
            </a:lvl1pPr>
          </a:lstStyle>
          <a:p>
            <a:r>
              <a:rPr lang="en-US"/>
              <a:t>Click to edit presenter title</a:t>
            </a:r>
          </a:p>
        </p:txBody>
      </p:sp>
      <p:sp>
        <p:nvSpPr>
          <p:cNvPr id="3" name="Text Placeholder 2">
            <a:extLst>
              <a:ext uri="{FF2B5EF4-FFF2-40B4-BE49-F238E27FC236}">
                <a16:creationId xmlns:a16="http://schemas.microsoft.com/office/drawing/2014/main" id="{36D24D34-6966-4E7C-AB55-239986B36137}"/>
              </a:ext>
            </a:extLst>
          </p:cNvPr>
          <p:cNvSpPr>
            <a:spLocks noGrp="1"/>
          </p:cNvSpPr>
          <p:nvPr>
            <p:ph type="body" idx="1" hasCustomPrompt="1"/>
          </p:nvPr>
        </p:nvSpPr>
        <p:spPr>
          <a:xfrm>
            <a:off x="836612" y="3538728"/>
            <a:ext cx="2286000" cy="2514600"/>
          </a:xfrm>
        </p:spPr>
        <p:txBody>
          <a:bodyPr lIns="0" tIns="0" rIns="0" bIns="0" anchor="t">
            <a:normAutofit/>
          </a:bodyPr>
          <a:lstStyle>
            <a:lvl1pPr marL="0" indent="0">
              <a:buNone/>
              <a:defRPr sz="1200" b="1">
                <a:solidFill>
                  <a:schemeClr val="accent1"/>
                </a:solidFill>
                <a:latin typeface="+mj-lt"/>
              </a:defRPr>
            </a:lvl1pPr>
            <a:lvl2pPr marL="0" indent="0">
              <a:buNone/>
              <a:defRPr sz="1200" b="0">
                <a:latin typeface="+mj-lt"/>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Name</a:t>
            </a:r>
          </a:p>
          <a:p>
            <a:pPr lvl="1"/>
            <a:r>
              <a:rPr lang="en-US"/>
              <a:t>Bio</a:t>
            </a:r>
          </a:p>
        </p:txBody>
      </p:sp>
      <p:sp>
        <p:nvSpPr>
          <p:cNvPr id="4" name="Content Placeholder 3">
            <a:extLst>
              <a:ext uri="{FF2B5EF4-FFF2-40B4-BE49-F238E27FC236}">
                <a16:creationId xmlns:a16="http://schemas.microsoft.com/office/drawing/2014/main" id="{8572F8FD-6DD2-4FF9-BA74-B3A646BB4EC3}"/>
              </a:ext>
            </a:extLst>
          </p:cNvPr>
          <p:cNvSpPr>
            <a:spLocks noGrp="1"/>
          </p:cNvSpPr>
          <p:nvPr>
            <p:ph sz="half" idx="2" hasCustomPrompt="1"/>
          </p:nvPr>
        </p:nvSpPr>
        <p:spPr>
          <a:xfrm>
            <a:off x="3580871" y="3538728"/>
            <a:ext cx="2286000" cy="2514600"/>
          </a:xfrm>
        </p:spPr>
        <p:txBody>
          <a:bodyPr lIns="0" tIns="0" rIns="0" bIns="0"/>
          <a:lstStyle>
            <a:lvl1pPr marL="0" indent="0">
              <a:buNone/>
              <a:defRPr lang="en-US" sz="1200" b="1" kern="1200" dirty="0">
                <a:solidFill>
                  <a:schemeClr val="accent1"/>
                </a:solidFill>
                <a:latin typeface="+mj-lt"/>
                <a:ea typeface="+mn-ea"/>
                <a:cs typeface="+mn-cs"/>
              </a:defRPr>
            </a:lvl1pPr>
            <a:lvl2pPr marL="0" indent="0">
              <a:buNone/>
              <a:defRPr lang="en-US" sz="1200" b="0" kern="1200" dirty="0">
                <a:solidFill>
                  <a:schemeClr val="accent1"/>
                </a:solidFill>
                <a:latin typeface="+mj-lt"/>
                <a:ea typeface="+mn-ea"/>
                <a:cs typeface="+mn-cs"/>
              </a:defRPr>
            </a:lvl2pPr>
            <a:lvl3pPr marL="457200" indent="0">
              <a:buNone/>
              <a:defRPr lang="en-US" sz="1200" b="0" kern="1200" dirty="0">
                <a:solidFill>
                  <a:schemeClr val="tx1"/>
                </a:solidFill>
                <a:latin typeface="+mj-lt"/>
                <a:ea typeface="+mn-ea"/>
                <a:cs typeface="+mn-cs"/>
              </a:defRPr>
            </a:lvl3pPr>
            <a:lvl4pPr marL="685800" indent="0">
              <a:buNone/>
              <a:defRPr lang="en-US" sz="1200" b="0" kern="1200" dirty="0">
                <a:solidFill>
                  <a:schemeClr val="tx1"/>
                </a:solidFill>
                <a:latin typeface="+mj-lt"/>
                <a:ea typeface="+mn-ea"/>
                <a:cs typeface="+mn-cs"/>
              </a:defRPr>
            </a:lvl4pPr>
            <a:lvl5pPr marL="914400" indent="0">
              <a:buNone/>
              <a:defRPr lang="en-US" sz="1200" b="0" kern="1200" dirty="0">
                <a:solidFill>
                  <a:schemeClr val="tx1"/>
                </a:solidFill>
                <a:latin typeface="+mj-lt"/>
                <a:ea typeface="+mn-ea"/>
                <a:cs typeface="+mn-cs"/>
              </a:defRPr>
            </a:lvl5pPr>
          </a:lstStyle>
          <a:p>
            <a:pPr lvl="0"/>
            <a:r>
              <a:rPr lang="en-US"/>
              <a:t>Name</a:t>
            </a:r>
          </a:p>
          <a:p>
            <a:pPr lvl="1"/>
            <a:r>
              <a:rPr lang="en-US"/>
              <a:t>Bio</a:t>
            </a:r>
          </a:p>
        </p:txBody>
      </p:sp>
      <p:sp>
        <p:nvSpPr>
          <p:cNvPr id="5" name="Text Placeholder 4">
            <a:extLst>
              <a:ext uri="{FF2B5EF4-FFF2-40B4-BE49-F238E27FC236}">
                <a16:creationId xmlns:a16="http://schemas.microsoft.com/office/drawing/2014/main" id="{2A953E42-6C15-4A8D-AFA8-51B1D8EA9A81}"/>
              </a:ext>
            </a:extLst>
          </p:cNvPr>
          <p:cNvSpPr>
            <a:spLocks noGrp="1"/>
          </p:cNvSpPr>
          <p:nvPr>
            <p:ph type="body" sz="quarter" idx="3" hasCustomPrompt="1"/>
          </p:nvPr>
        </p:nvSpPr>
        <p:spPr>
          <a:xfrm>
            <a:off x="6325130" y="3538728"/>
            <a:ext cx="2286000" cy="2514600"/>
          </a:xfrm>
        </p:spPr>
        <p:txBody>
          <a:bodyPr lIns="0" tIns="0" rIns="0" bIns="0" anchor="t">
            <a:normAutofit/>
          </a:bodyPr>
          <a:lstStyle>
            <a:lvl1pPr marL="0" indent="0">
              <a:buNone/>
              <a:defRPr sz="1200" b="1">
                <a:solidFill>
                  <a:schemeClr val="accent1"/>
                </a:solidFill>
              </a:defRPr>
            </a:lvl1pPr>
            <a:lvl2pPr marL="0" indent="0">
              <a:buNone/>
              <a:defRPr lang="en-US" sz="1200" b="0" kern="1200" dirty="0">
                <a:solidFill>
                  <a:schemeClr val="accent1"/>
                </a:solidFill>
                <a:latin typeface="+mj-lt"/>
                <a:ea typeface="+mn-ea"/>
                <a:cs typeface="+mn-cs"/>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Name</a:t>
            </a:r>
          </a:p>
          <a:p>
            <a:pPr lvl="1"/>
            <a:r>
              <a:rPr lang="en-US"/>
              <a:t>Bio</a:t>
            </a:r>
          </a:p>
        </p:txBody>
      </p:sp>
      <p:sp>
        <p:nvSpPr>
          <p:cNvPr id="6" name="Content Placeholder 5">
            <a:extLst>
              <a:ext uri="{FF2B5EF4-FFF2-40B4-BE49-F238E27FC236}">
                <a16:creationId xmlns:a16="http://schemas.microsoft.com/office/drawing/2014/main" id="{0D7CCB9C-0E84-41B3-9B85-BF1FA1D401F7}"/>
              </a:ext>
            </a:extLst>
          </p:cNvPr>
          <p:cNvSpPr>
            <a:spLocks noGrp="1"/>
          </p:cNvSpPr>
          <p:nvPr>
            <p:ph sz="quarter" idx="4" hasCustomPrompt="1"/>
          </p:nvPr>
        </p:nvSpPr>
        <p:spPr>
          <a:xfrm>
            <a:off x="9069388" y="3538728"/>
            <a:ext cx="2286000" cy="2514600"/>
          </a:xfrm>
        </p:spPr>
        <p:txBody>
          <a:bodyPr lIns="0" tIns="0" rIns="0" bIns="0"/>
          <a:lstStyle>
            <a:lvl1pPr marL="0" indent="0">
              <a:buNone/>
              <a:defRPr lang="en-US" sz="1200" b="1" kern="1200" dirty="0">
                <a:solidFill>
                  <a:schemeClr val="accent1"/>
                </a:solidFill>
                <a:latin typeface="+mj-lt"/>
                <a:ea typeface="+mn-ea"/>
                <a:cs typeface="+mn-cs"/>
              </a:defRPr>
            </a:lvl1pPr>
            <a:lvl2pPr marL="0" indent="0">
              <a:buNone/>
              <a:defRPr lang="en-US" sz="1200" b="0" kern="1200" dirty="0">
                <a:solidFill>
                  <a:schemeClr val="accent1"/>
                </a:solidFill>
                <a:latin typeface="+mj-lt"/>
                <a:ea typeface="+mn-ea"/>
                <a:cs typeface="+mn-cs"/>
              </a:defRPr>
            </a:lvl2pPr>
          </a:lstStyle>
          <a:p>
            <a:pPr lvl="0"/>
            <a:r>
              <a:rPr lang="en-US"/>
              <a:t>Name</a:t>
            </a:r>
          </a:p>
          <a:p>
            <a:pPr lvl="1"/>
            <a:r>
              <a:rPr lang="en-US"/>
              <a:t>Bio</a:t>
            </a:r>
          </a:p>
        </p:txBody>
      </p:sp>
      <p:sp>
        <p:nvSpPr>
          <p:cNvPr id="9" name="Slide Number Placeholder 8">
            <a:extLst>
              <a:ext uri="{FF2B5EF4-FFF2-40B4-BE49-F238E27FC236}">
                <a16:creationId xmlns:a16="http://schemas.microsoft.com/office/drawing/2014/main" id="{E6C9EF65-9644-45FA-9DA0-F98D156932E0}"/>
              </a:ext>
            </a:extLst>
          </p:cNvPr>
          <p:cNvSpPr>
            <a:spLocks noGrp="1"/>
          </p:cNvSpPr>
          <p:nvPr>
            <p:ph type="sldNum" sz="quarter" idx="12"/>
          </p:nvPr>
        </p:nvSpPr>
        <p:spPr>
          <a:xfrm>
            <a:off x="11308458" y="6085840"/>
            <a:ext cx="521208" cy="508533"/>
          </a:xfrm>
        </p:spPr>
        <p:txBody>
          <a:bodyPr lIns="0" tIns="0" rIns="0" bIns="0" anchor="b"/>
          <a:lstStyle/>
          <a:p>
            <a:fld id="{CD6D25CF-0D6E-4844-B79B-06FF722D38A1}" type="slidenum">
              <a:rPr lang="en-US" smtClean="0"/>
              <a:t>‹#›</a:t>
            </a:fld>
            <a:endParaRPr lang="en-US"/>
          </a:p>
        </p:txBody>
      </p:sp>
      <p:sp>
        <p:nvSpPr>
          <p:cNvPr id="14" name="Picture Placeholder 13">
            <a:extLst>
              <a:ext uri="{FF2B5EF4-FFF2-40B4-BE49-F238E27FC236}">
                <a16:creationId xmlns:a16="http://schemas.microsoft.com/office/drawing/2014/main" id="{9820630F-FB86-40C6-B3CF-F0DA628D5396}"/>
              </a:ext>
            </a:extLst>
          </p:cNvPr>
          <p:cNvSpPr>
            <a:spLocks noGrp="1"/>
          </p:cNvSpPr>
          <p:nvPr>
            <p:ph type="pic" sz="quarter" idx="13" hasCustomPrompt="1"/>
          </p:nvPr>
        </p:nvSpPr>
        <p:spPr>
          <a:xfrm>
            <a:off x="839788" y="1802707"/>
            <a:ext cx="1600200" cy="1600200"/>
          </a:xfrm>
        </p:spPr>
        <p:txBody>
          <a:bodyPr>
            <a:normAutofit/>
          </a:bodyPr>
          <a:lstStyle>
            <a:lvl1pPr marL="0" indent="0">
              <a:buNone/>
              <a:defRPr sz="1200" b="0"/>
            </a:lvl1pPr>
          </a:lstStyle>
          <a:p>
            <a:r>
              <a:rPr lang="en-US"/>
              <a:t>Click icon to insert photo</a:t>
            </a:r>
          </a:p>
        </p:txBody>
      </p:sp>
      <p:sp>
        <p:nvSpPr>
          <p:cNvPr id="16" name="Picture Placeholder 15">
            <a:extLst>
              <a:ext uri="{FF2B5EF4-FFF2-40B4-BE49-F238E27FC236}">
                <a16:creationId xmlns:a16="http://schemas.microsoft.com/office/drawing/2014/main" id="{A7F941DA-9E81-4312-AE0C-4EE533BED285}"/>
              </a:ext>
            </a:extLst>
          </p:cNvPr>
          <p:cNvSpPr>
            <a:spLocks noGrp="1"/>
          </p:cNvSpPr>
          <p:nvPr>
            <p:ph type="pic" sz="quarter" idx="14" hasCustomPrompt="1"/>
          </p:nvPr>
        </p:nvSpPr>
        <p:spPr>
          <a:xfrm>
            <a:off x="3588491" y="1814513"/>
            <a:ext cx="1600200" cy="1600200"/>
          </a:xfrm>
        </p:spPr>
        <p:txBody>
          <a:bodyPr>
            <a:normAutofit/>
          </a:bodyPr>
          <a:lstStyle>
            <a:lvl1pPr marL="0" indent="0">
              <a:buNone/>
              <a:defRPr lang="en-US" sz="1200" b="0" kern="1200" dirty="0">
                <a:solidFill>
                  <a:schemeClr val="tx2"/>
                </a:solidFill>
                <a:latin typeface="+mj-lt"/>
                <a:ea typeface="+mn-ea"/>
                <a:cs typeface="+mn-cs"/>
              </a:defRPr>
            </a:lvl1pPr>
          </a:lstStyle>
          <a:p>
            <a:r>
              <a:rPr lang="en-US"/>
              <a:t>Click icon to insert photo</a:t>
            </a:r>
          </a:p>
        </p:txBody>
      </p:sp>
      <p:sp>
        <p:nvSpPr>
          <p:cNvPr id="18" name="Picture Placeholder 17">
            <a:extLst>
              <a:ext uri="{FF2B5EF4-FFF2-40B4-BE49-F238E27FC236}">
                <a16:creationId xmlns:a16="http://schemas.microsoft.com/office/drawing/2014/main" id="{D2EEBFDC-EBA7-4D1D-9F22-5D043C365411}"/>
              </a:ext>
            </a:extLst>
          </p:cNvPr>
          <p:cNvSpPr>
            <a:spLocks noGrp="1"/>
          </p:cNvSpPr>
          <p:nvPr>
            <p:ph type="pic" sz="quarter" idx="15" hasCustomPrompt="1"/>
          </p:nvPr>
        </p:nvSpPr>
        <p:spPr>
          <a:xfrm>
            <a:off x="6337194" y="1803400"/>
            <a:ext cx="1600200" cy="1600200"/>
          </a:xfrm>
        </p:spPr>
        <p:txBody>
          <a:bodyPr>
            <a:normAutofit/>
          </a:bodyPr>
          <a:lstStyle>
            <a:lvl1pPr marL="0" indent="0">
              <a:buNone/>
              <a:defRPr lang="en-US" sz="1200" b="0" kern="1200" dirty="0">
                <a:solidFill>
                  <a:schemeClr val="tx2"/>
                </a:solidFill>
                <a:latin typeface="+mj-lt"/>
                <a:ea typeface="+mn-ea"/>
                <a:cs typeface="+mn-cs"/>
              </a:defRPr>
            </a:lvl1pPr>
          </a:lstStyle>
          <a:p>
            <a:r>
              <a:rPr lang="en-US"/>
              <a:t>Click icon to insert photo</a:t>
            </a:r>
          </a:p>
        </p:txBody>
      </p:sp>
      <p:sp>
        <p:nvSpPr>
          <p:cNvPr id="20" name="Picture Placeholder 19">
            <a:extLst>
              <a:ext uri="{FF2B5EF4-FFF2-40B4-BE49-F238E27FC236}">
                <a16:creationId xmlns:a16="http://schemas.microsoft.com/office/drawing/2014/main" id="{C8BFBEE1-4F7A-41B6-9BB5-7994CB5C723B}"/>
              </a:ext>
            </a:extLst>
          </p:cNvPr>
          <p:cNvSpPr>
            <a:spLocks noGrp="1"/>
          </p:cNvSpPr>
          <p:nvPr>
            <p:ph type="pic" sz="quarter" idx="16" hasCustomPrompt="1"/>
          </p:nvPr>
        </p:nvSpPr>
        <p:spPr>
          <a:xfrm>
            <a:off x="9069388" y="1814512"/>
            <a:ext cx="1600200" cy="1600200"/>
          </a:xfrm>
        </p:spPr>
        <p:txBody>
          <a:bodyPr>
            <a:normAutofit/>
          </a:bodyPr>
          <a:lstStyle>
            <a:lvl1pPr marL="0" indent="0" algn="l" defTabSz="914400" rtl="0" eaLnBrk="1" latinLnBrk="0" hangingPunct="1">
              <a:lnSpc>
                <a:spcPct val="100000"/>
              </a:lnSpc>
              <a:spcBef>
                <a:spcPts val="1000"/>
              </a:spcBef>
              <a:buClr>
                <a:schemeClr val="accent3"/>
              </a:buClr>
              <a:buFont typeface="Arial Black" panose="020B0A04020102090204" pitchFamily="34" charset="0"/>
              <a:buNone/>
              <a:defRPr lang="en-US" sz="1200" b="0" kern="1200" dirty="0">
                <a:solidFill>
                  <a:schemeClr val="tx2"/>
                </a:solidFill>
                <a:latin typeface="+mj-lt"/>
                <a:ea typeface="+mn-ea"/>
                <a:cs typeface="+mn-cs"/>
              </a:defRPr>
            </a:lvl1pPr>
          </a:lstStyle>
          <a:p>
            <a:r>
              <a:rPr lang="en-US"/>
              <a:t>Click icon to insert photo</a:t>
            </a:r>
          </a:p>
        </p:txBody>
      </p:sp>
      <p:sp>
        <p:nvSpPr>
          <p:cNvPr id="15" name="Rectangle 6">
            <a:extLst>
              <a:ext uri="{FF2B5EF4-FFF2-40B4-BE49-F238E27FC236}">
                <a16:creationId xmlns:a16="http://schemas.microsoft.com/office/drawing/2014/main" id="{573B61A2-DEFE-4A34-8F50-0569B8093A7F}"/>
              </a:ext>
            </a:extLst>
          </p:cNvPr>
          <p:cNvSpPr>
            <a:spLocks noChangeAspect="1"/>
          </p:cNvSpPr>
          <p:nvPr userDrawn="1"/>
        </p:nvSpPr>
        <p:spPr>
          <a:xfrm>
            <a:off x="0" y="0"/>
            <a:ext cx="1170432" cy="1170432"/>
          </a:xfrm>
          <a:custGeom>
            <a:avLst/>
            <a:gdLst>
              <a:gd name="connsiteX0" fmla="*/ 0 w 1170432"/>
              <a:gd name="connsiteY0" fmla="*/ 0 h 1170432"/>
              <a:gd name="connsiteX1" fmla="*/ 1170432 w 1170432"/>
              <a:gd name="connsiteY1" fmla="*/ 0 h 1170432"/>
              <a:gd name="connsiteX2" fmla="*/ 1170432 w 1170432"/>
              <a:gd name="connsiteY2" fmla="*/ 1170432 h 1170432"/>
              <a:gd name="connsiteX3" fmla="*/ 0 w 1170432"/>
              <a:gd name="connsiteY3" fmla="*/ 1170432 h 1170432"/>
              <a:gd name="connsiteX4" fmla="*/ 0 w 1170432"/>
              <a:gd name="connsiteY4" fmla="*/ 0 h 1170432"/>
              <a:gd name="connsiteX0" fmla="*/ 0 w 1170432"/>
              <a:gd name="connsiteY0" fmla="*/ 0 h 1170432"/>
              <a:gd name="connsiteX1" fmla="*/ 1170432 w 1170432"/>
              <a:gd name="connsiteY1" fmla="*/ 0 h 1170432"/>
              <a:gd name="connsiteX2" fmla="*/ 0 w 1170432"/>
              <a:gd name="connsiteY2" fmla="*/ 1170432 h 1170432"/>
              <a:gd name="connsiteX3" fmla="*/ 0 w 1170432"/>
              <a:gd name="connsiteY3" fmla="*/ 0 h 1170432"/>
            </a:gdLst>
            <a:ahLst/>
            <a:cxnLst>
              <a:cxn ang="0">
                <a:pos x="connsiteX0" y="connsiteY0"/>
              </a:cxn>
              <a:cxn ang="0">
                <a:pos x="connsiteX1" y="connsiteY1"/>
              </a:cxn>
              <a:cxn ang="0">
                <a:pos x="connsiteX2" y="connsiteY2"/>
              </a:cxn>
              <a:cxn ang="0">
                <a:pos x="connsiteX3" y="connsiteY3"/>
              </a:cxn>
            </a:cxnLst>
            <a:rect l="l" t="t" r="r" b="b"/>
            <a:pathLst>
              <a:path w="1170432" h="1170432">
                <a:moveTo>
                  <a:pt x="0" y="0"/>
                </a:moveTo>
                <a:lnTo>
                  <a:pt x="1170432" y="0"/>
                </a:lnTo>
                <a:lnTo>
                  <a:pt x="0" y="1170432"/>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24B0A8F2-8BC7-4A48-970C-16A7A94A82D8}"/>
              </a:ext>
            </a:extLst>
          </p:cNvPr>
          <p:cNvCxnSpPr>
            <a:cxnSpLocks/>
          </p:cNvCxnSpPr>
          <p:nvPr userDrawn="1"/>
        </p:nvCxnSpPr>
        <p:spPr>
          <a:xfrm flipV="1">
            <a:off x="11314688" y="6085840"/>
            <a:ext cx="508749" cy="508533"/>
          </a:xfrm>
          <a:prstGeom prst="line">
            <a:avLst/>
          </a:prstGeom>
          <a:noFill/>
          <a:ln w="25400" cap="flat" cmpd="sng" algn="ctr">
            <a:solidFill>
              <a:schemeClr val="accent4"/>
            </a:solidFill>
            <a:prstDash val="solid"/>
            <a:miter lim="800000"/>
          </a:ln>
          <a:effectLst/>
        </p:spPr>
      </p:cxnSp>
      <p:pic>
        <p:nvPicPr>
          <p:cNvPr id="21" name="Picture 13">
            <a:extLst>
              <a:ext uri="{FF2B5EF4-FFF2-40B4-BE49-F238E27FC236}">
                <a16:creationId xmlns:a16="http://schemas.microsoft.com/office/drawing/2014/main" id="{252CFE9A-0E73-47FE-87B6-1D6779258A2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1852" r="11852"/>
          <a:stretch/>
        </p:blipFill>
        <p:spPr>
          <a:xfrm>
            <a:off x="-958037" y="-993246"/>
            <a:ext cx="2596337" cy="2629547"/>
          </a:xfrm>
          <a:prstGeom prst="rect">
            <a:avLst/>
          </a:prstGeom>
        </p:spPr>
      </p:pic>
    </p:spTree>
    <p:extLst>
      <p:ext uri="{BB962C8B-B14F-4D97-AF65-F5344CB8AC3E}">
        <p14:creationId xmlns:p14="http://schemas.microsoft.com/office/powerpoint/2010/main" val="13433286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b_Section opener 2 Present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96D1B-CEEC-46BD-8572-B4CC923991C5}"/>
              </a:ext>
            </a:extLst>
          </p:cNvPr>
          <p:cNvSpPr>
            <a:spLocks noGrp="1"/>
          </p:cNvSpPr>
          <p:nvPr>
            <p:ph type="title" hasCustomPrompt="1"/>
          </p:nvPr>
        </p:nvSpPr>
        <p:spPr>
          <a:xfrm>
            <a:off x="835152" y="585216"/>
            <a:ext cx="10474899" cy="1120838"/>
          </a:xfrm>
        </p:spPr>
        <p:txBody>
          <a:bodyPr lIns="0" tIns="0" rIns="0" bIns="0" anchor="t"/>
          <a:lstStyle>
            <a:lvl1pPr>
              <a:defRPr/>
            </a:lvl1pPr>
          </a:lstStyle>
          <a:p>
            <a:r>
              <a:rPr lang="en-US"/>
              <a:t>Click to edit presenter title</a:t>
            </a:r>
          </a:p>
        </p:txBody>
      </p:sp>
      <p:sp>
        <p:nvSpPr>
          <p:cNvPr id="3" name="Text Placeholder 2">
            <a:extLst>
              <a:ext uri="{FF2B5EF4-FFF2-40B4-BE49-F238E27FC236}">
                <a16:creationId xmlns:a16="http://schemas.microsoft.com/office/drawing/2014/main" id="{36D24D34-6966-4E7C-AB55-239986B36137}"/>
              </a:ext>
            </a:extLst>
          </p:cNvPr>
          <p:cNvSpPr>
            <a:spLocks noGrp="1"/>
          </p:cNvSpPr>
          <p:nvPr>
            <p:ph type="body" idx="1" hasCustomPrompt="1"/>
          </p:nvPr>
        </p:nvSpPr>
        <p:spPr>
          <a:xfrm>
            <a:off x="839788" y="3510149"/>
            <a:ext cx="5001837" cy="2514600"/>
          </a:xfrm>
        </p:spPr>
        <p:txBody>
          <a:bodyPr lIns="0" tIns="0" rIns="0" bIns="0" anchor="t">
            <a:normAutofit/>
          </a:bodyPr>
          <a:lstStyle>
            <a:lvl1pPr marL="0" indent="0">
              <a:buNone/>
              <a:defRPr sz="1200" b="1">
                <a:solidFill>
                  <a:schemeClr val="accent1"/>
                </a:solidFill>
              </a:defRPr>
            </a:lvl1pPr>
            <a:lvl2pPr marL="0" indent="0">
              <a:buNone/>
              <a:defRPr sz="1200" b="0">
                <a:solidFill>
                  <a:schemeClr val="accent1"/>
                </a:solidFill>
                <a:latin typeface="+mj-lt"/>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Presenter name</a:t>
            </a:r>
          </a:p>
          <a:p>
            <a:pPr lvl="1"/>
            <a:r>
              <a:rPr lang="en-US"/>
              <a:t>Bio</a:t>
            </a:r>
          </a:p>
        </p:txBody>
      </p:sp>
      <p:sp>
        <p:nvSpPr>
          <p:cNvPr id="4" name="Content Placeholder 3">
            <a:extLst>
              <a:ext uri="{FF2B5EF4-FFF2-40B4-BE49-F238E27FC236}">
                <a16:creationId xmlns:a16="http://schemas.microsoft.com/office/drawing/2014/main" id="{8572F8FD-6DD2-4FF9-BA74-B3A646BB4EC3}"/>
              </a:ext>
            </a:extLst>
          </p:cNvPr>
          <p:cNvSpPr>
            <a:spLocks noGrp="1"/>
          </p:cNvSpPr>
          <p:nvPr>
            <p:ph sz="half" idx="2" hasCustomPrompt="1"/>
          </p:nvPr>
        </p:nvSpPr>
        <p:spPr>
          <a:xfrm>
            <a:off x="6350374" y="3510149"/>
            <a:ext cx="4964313" cy="2514600"/>
          </a:xfrm>
        </p:spPr>
        <p:txBody>
          <a:bodyPr lIns="0" tIns="0" rIns="0" bIns="0"/>
          <a:lstStyle>
            <a:lvl1pPr marL="0" indent="0">
              <a:buNone/>
              <a:defRPr sz="1200">
                <a:solidFill>
                  <a:schemeClr val="accent1"/>
                </a:solidFill>
              </a:defRPr>
            </a:lvl1pPr>
            <a:lvl2pPr marL="0" indent="0">
              <a:buNone/>
              <a:defRPr sz="1200">
                <a:solidFill>
                  <a:schemeClr val="accent1"/>
                </a:solidFill>
                <a:latin typeface="+mj-lt"/>
              </a:defRPr>
            </a:lvl2pPr>
            <a:lvl3pPr marL="0" indent="0">
              <a:buNone/>
              <a:defRPr sz="1200">
                <a:solidFill>
                  <a:schemeClr val="accent1"/>
                </a:solidFill>
                <a:latin typeface="+mj-lt"/>
              </a:defRPr>
            </a:lvl3pPr>
            <a:lvl4pPr marL="0" indent="0">
              <a:buNone/>
              <a:defRPr sz="1200">
                <a:solidFill>
                  <a:schemeClr val="accent1"/>
                </a:solidFill>
                <a:latin typeface="+mj-lt"/>
              </a:defRPr>
            </a:lvl4pPr>
            <a:lvl5pPr marL="0" indent="0">
              <a:buNone/>
              <a:defRPr sz="1200">
                <a:solidFill>
                  <a:schemeClr val="accent1"/>
                </a:solidFill>
                <a:latin typeface="+mj-lt"/>
              </a:defRPr>
            </a:lvl5pPr>
          </a:lstStyle>
          <a:p>
            <a:pPr lvl="0"/>
            <a:r>
              <a:rPr lang="en-US"/>
              <a:t>Presenter name</a:t>
            </a:r>
          </a:p>
          <a:p>
            <a:pPr lvl="1"/>
            <a:r>
              <a:rPr lang="en-US"/>
              <a:t>Bio</a:t>
            </a:r>
          </a:p>
        </p:txBody>
      </p:sp>
      <p:sp>
        <p:nvSpPr>
          <p:cNvPr id="9" name="Slide Number Placeholder 8">
            <a:extLst>
              <a:ext uri="{FF2B5EF4-FFF2-40B4-BE49-F238E27FC236}">
                <a16:creationId xmlns:a16="http://schemas.microsoft.com/office/drawing/2014/main" id="{E6C9EF65-9644-45FA-9DA0-F98D156932E0}"/>
              </a:ext>
            </a:extLst>
          </p:cNvPr>
          <p:cNvSpPr>
            <a:spLocks noGrp="1"/>
          </p:cNvSpPr>
          <p:nvPr>
            <p:ph type="sldNum" sz="quarter" idx="12"/>
          </p:nvPr>
        </p:nvSpPr>
        <p:spPr>
          <a:xfrm>
            <a:off x="11314687" y="6085840"/>
            <a:ext cx="508749" cy="508533"/>
          </a:xfrm>
        </p:spPr>
        <p:txBody>
          <a:bodyPr lIns="0" tIns="0" rIns="0" bIns="0" anchor="b"/>
          <a:lstStyle>
            <a:lvl1pPr>
              <a:defRPr>
                <a:solidFill>
                  <a:schemeClr val="accent3"/>
                </a:solidFill>
              </a:defRPr>
            </a:lvl1pPr>
          </a:lstStyle>
          <a:p>
            <a:fld id="{CD6D25CF-0D6E-4844-B79B-06FF722D38A1}" type="slidenum">
              <a:rPr lang="en-US" smtClean="0"/>
              <a:pPr/>
              <a:t>‹#›</a:t>
            </a:fld>
            <a:endParaRPr lang="en-US"/>
          </a:p>
        </p:txBody>
      </p:sp>
      <p:sp>
        <p:nvSpPr>
          <p:cNvPr id="17" name="Picture Placeholder 16">
            <a:extLst>
              <a:ext uri="{FF2B5EF4-FFF2-40B4-BE49-F238E27FC236}">
                <a16:creationId xmlns:a16="http://schemas.microsoft.com/office/drawing/2014/main" id="{B1740A21-BDAD-4236-A5B0-B3C5EE649860}"/>
              </a:ext>
            </a:extLst>
          </p:cNvPr>
          <p:cNvSpPr>
            <a:spLocks noGrp="1"/>
          </p:cNvSpPr>
          <p:nvPr>
            <p:ph type="pic" sz="quarter" idx="13" hasCustomPrompt="1"/>
          </p:nvPr>
        </p:nvSpPr>
        <p:spPr>
          <a:xfrm>
            <a:off x="839788" y="1802707"/>
            <a:ext cx="1600200" cy="1600200"/>
          </a:xfrm>
        </p:spPr>
        <p:txBody>
          <a:bodyPr>
            <a:normAutofit/>
          </a:bodyPr>
          <a:lstStyle>
            <a:lvl1pPr marL="0" indent="0">
              <a:buNone/>
              <a:defRPr sz="1200" b="0">
                <a:solidFill>
                  <a:schemeClr val="tx2"/>
                </a:solidFill>
              </a:defRPr>
            </a:lvl1pPr>
          </a:lstStyle>
          <a:p>
            <a:r>
              <a:rPr lang="en-US"/>
              <a:t>Click icon to insert photo</a:t>
            </a:r>
          </a:p>
        </p:txBody>
      </p:sp>
      <p:sp>
        <p:nvSpPr>
          <p:cNvPr id="19" name="Picture Placeholder 18">
            <a:extLst>
              <a:ext uri="{FF2B5EF4-FFF2-40B4-BE49-F238E27FC236}">
                <a16:creationId xmlns:a16="http://schemas.microsoft.com/office/drawing/2014/main" id="{DA98BEF5-0C89-4430-B947-F1CBBA01500A}"/>
              </a:ext>
            </a:extLst>
          </p:cNvPr>
          <p:cNvSpPr>
            <a:spLocks noGrp="1"/>
          </p:cNvSpPr>
          <p:nvPr>
            <p:ph type="pic" sz="quarter" idx="14" hasCustomPrompt="1"/>
          </p:nvPr>
        </p:nvSpPr>
        <p:spPr>
          <a:xfrm>
            <a:off x="6350374" y="1802707"/>
            <a:ext cx="1600200" cy="1600200"/>
          </a:xfrm>
        </p:spPr>
        <p:txBody>
          <a:bodyPr>
            <a:normAutofit/>
          </a:bodyPr>
          <a:lstStyle>
            <a:lvl1pPr marL="0" indent="0">
              <a:buNone/>
              <a:defRPr sz="1200" b="0"/>
            </a:lvl1pPr>
          </a:lstStyle>
          <a:p>
            <a:r>
              <a:rPr lang="en-US"/>
              <a:t>Click icon to insert photo</a:t>
            </a:r>
          </a:p>
        </p:txBody>
      </p:sp>
      <p:sp>
        <p:nvSpPr>
          <p:cNvPr id="11" name="Rectangle 6">
            <a:extLst>
              <a:ext uri="{FF2B5EF4-FFF2-40B4-BE49-F238E27FC236}">
                <a16:creationId xmlns:a16="http://schemas.microsoft.com/office/drawing/2014/main" id="{2887AD67-99B6-4833-8429-D3E199C0A810}"/>
              </a:ext>
            </a:extLst>
          </p:cNvPr>
          <p:cNvSpPr>
            <a:spLocks noChangeAspect="1"/>
          </p:cNvSpPr>
          <p:nvPr userDrawn="1"/>
        </p:nvSpPr>
        <p:spPr>
          <a:xfrm>
            <a:off x="0" y="0"/>
            <a:ext cx="1170432" cy="1170432"/>
          </a:xfrm>
          <a:custGeom>
            <a:avLst/>
            <a:gdLst>
              <a:gd name="connsiteX0" fmla="*/ 0 w 1170432"/>
              <a:gd name="connsiteY0" fmla="*/ 0 h 1170432"/>
              <a:gd name="connsiteX1" fmla="*/ 1170432 w 1170432"/>
              <a:gd name="connsiteY1" fmla="*/ 0 h 1170432"/>
              <a:gd name="connsiteX2" fmla="*/ 1170432 w 1170432"/>
              <a:gd name="connsiteY2" fmla="*/ 1170432 h 1170432"/>
              <a:gd name="connsiteX3" fmla="*/ 0 w 1170432"/>
              <a:gd name="connsiteY3" fmla="*/ 1170432 h 1170432"/>
              <a:gd name="connsiteX4" fmla="*/ 0 w 1170432"/>
              <a:gd name="connsiteY4" fmla="*/ 0 h 1170432"/>
              <a:gd name="connsiteX0" fmla="*/ 0 w 1170432"/>
              <a:gd name="connsiteY0" fmla="*/ 0 h 1170432"/>
              <a:gd name="connsiteX1" fmla="*/ 1170432 w 1170432"/>
              <a:gd name="connsiteY1" fmla="*/ 0 h 1170432"/>
              <a:gd name="connsiteX2" fmla="*/ 0 w 1170432"/>
              <a:gd name="connsiteY2" fmla="*/ 1170432 h 1170432"/>
              <a:gd name="connsiteX3" fmla="*/ 0 w 1170432"/>
              <a:gd name="connsiteY3" fmla="*/ 0 h 1170432"/>
            </a:gdLst>
            <a:ahLst/>
            <a:cxnLst>
              <a:cxn ang="0">
                <a:pos x="connsiteX0" y="connsiteY0"/>
              </a:cxn>
              <a:cxn ang="0">
                <a:pos x="connsiteX1" y="connsiteY1"/>
              </a:cxn>
              <a:cxn ang="0">
                <a:pos x="connsiteX2" y="connsiteY2"/>
              </a:cxn>
              <a:cxn ang="0">
                <a:pos x="connsiteX3" y="connsiteY3"/>
              </a:cxn>
            </a:cxnLst>
            <a:rect l="l" t="t" r="r" b="b"/>
            <a:pathLst>
              <a:path w="1170432" h="1170432">
                <a:moveTo>
                  <a:pt x="0" y="0"/>
                </a:moveTo>
                <a:lnTo>
                  <a:pt x="1170432" y="0"/>
                </a:lnTo>
                <a:lnTo>
                  <a:pt x="0" y="1170432"/>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13">
            <a:extLst>
              <a:ext uri="{FF2B5EF4-FFF2-40B4-BE49-F238E27FC236}">
                <a16:creationId xmlns:a16="http://schemas.microsoft.com/office/drawing/2014/main" id="{79A2FCE6-3214-4550-AB7E-FA7A7EFFCCE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1852" r="11852"/>
          <a:stretch/>
        </p:blipFill>
        <p:spPr>
          <a:xfrm>
            <a:off x="-958037" y="-993246"/>
            <a:ext cx="2596337" cy="2629547"/>
          </a:xfrm>
          <a:prstGeom prst="rect">
            <a:avLst/>
          </a:prstGeom>
        </p:spPr>
      </p:pic>
    </p:spTree>
    <p:extLst>
      <p:ext uri="{BB962C8B-B14F-4D97-AF65-F5344CB8AC3E}">
        <p14:creationId xmlns:p14="http://schemas.microsoft.com/office/powerpoint/2010/main" val="5186072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c_Section Opener No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96D1B-CEEC-46BD-8572-B4CC923991C5}"/>
              </a:ext>
            </a:extLst>
          </p:cNvPr>
          <p:cNvSpPr>
            <a:spLocks noGrp="1"/>
          </p:cNvSpPr>
          <p:nvPr>
            <p:ph type="title" hasCustomPrompt="1"/>
          </p:nvPr>
        </p:nvSpPr>
        <p:spPr>
          <a:xfrm>
            <a:off x="1295400" y="3077972"/>
            <a:ext cx="9601200" cy="702056"/>
          </a:xfrm>
        </p:spPr>
        <p:txBody>
          <a:bodyPr lIns="0" tIns="0" rIns="0" bIns="0">
            <a:normAutofit/>
          </a:bodyPr>
          <a:lstStyle>
            <a:lvl1pPr algn="ctr">
              <a:defRPr lang="en-US" sz="2800" b="1" kern="1200" dirty="0">
                <a:solidFill>
                  <a:schemeClr val="tx2"/>
                </a:solidFill>
                <a:latin typeface="+mj-lt"/>
                <a:ea typeface="+mn-ea"/>
                <a:cs typeface="+mn-cs"/>
              </a:defRPr>
            </a:lvl1pPr>
          </a:lstStyle>
          <a:p>
            <a:r>
              <a:rPr lang="en-US"/>
              <a:t>Click to Edit Section Title</a:t>
            </a:r>
          </a:p>
        </p:txBody>
      </p:sp>
      <p:sp>
        <p:nvSpPr>
          <p:cNvPr id="18" name="Rectangle 6">
            <a:extLst>
              <a:ext uri="{FF2B5EF4-FFF2-40B4-BE49-F238E27FC236}">
                <a16:creationId xmlns:a16="http://schemas.microsoft.com/office/drawing/2014/main" id="{97EF0196-6DDE-4D85-8DB8-77A251719F03}"/>
              </a:ext>
            </a:extLst>
          </p:cNvPr>
          <p:cNvSpPr>
            <a:spLocks noChangeAspect="1"/>
          </p:cNvSpPr>
          <p:nvPr userDrawn="1"/>
        </p:nvSpPr>
        <p:spPr>
          <a:xfrm>
            <a:off x="0" y="0"/>
            <a:ext cx="1170432" cy="1170432"/>
          </a:xfrm>
          <a:custGeom>
            <a:avLst/>
            <a:gdLst>
              <a:gd name="connsiteX0" fmla="*/ 0 w 1170432"/>
              <a:gd name="connsiteY0" fmla="*/ 0 h 1170432"/>
              <a:gd name="connsiteX1" fmla="*/ 1170432 w 1170432"/>
              <a:gd name="connsiteY1" fmla="*/ 0 h 1170432"/>
              <a:gd name="connsiteX2" fmla="*/ 1170432 w 1170432"/>
              <a:gd name="connsiteY2" fmla="*/ 1170432 h 1170432"/>
              <a:gd name="connsiteX3" fmla="*/ 0 w 1170432"/>
              <a:gd name="connsiteY3" fmla="*/ 1170432 h 1170432"/>
              <a:gd name="connsiteX4" fmla="*/ 0 w 1170432"/>
              <a:gd name="connsiteY4" fmla="*/ 0 h 1170432"/>
              <a:gd name="connsiteX0" fmla="*/ 0 w 1170432"/>
              <a:gd name="connsiteY0" fmla="*/ 0 h 1170432"/>
              <a:gd name="connsiteX1" fmla="*/ 1170432 w 1170432"/>
              <a:gd name="connsiteY1" fmla="*/ 0 h 1170432"/>
              <a:gd name="connsiteX2" fmla="*/ 0 w 1170432"/>
              <a:gd name="connsiteY2" fmla="*/ 1170432 h 1170432"/>
              <a:gd name="connsiteX3" fmla="*/ 0 w 1170432"/>
              <a:gd name="connsiteY3" fmla="*/ 0 h 1170432"/>
            </a:gdLst>
            <a:ahLst/>
            <a:cxnLst>
              <a:cxn ang="0">
                <a:pos x="connsiteX0" y="connsiteY0"/>
              </a:cxn>
              <a:cxn ang="0">
                <a:pos x="connsiteX1" y="connsiteY1"/>
              </a:cxn>
              <a:cxn ang="0">
                <a:pos x="connsiteX2" y="connsiteY2"/>
              </a:cxn>
              <a:cxn ang="0">
                <a:pos x="connsiteX3" y="connsiteY3"/>
              </a:cxn>
            </a:cxnLst>
            <a:rect l="l" t="t" r="r" b="b"/>
            <a:pathLst>
              <a:path w="1170432" h="1170432">
                <a:moveTo>
                  <a:pt x="0" y="0"/>
                </a:moveTo>
                <a:lnTo>
                  <a:pt x="1170432" y="0"/>
                </a:lnTo>
                <a:lnTo>
                  <a:pt x="0" y="1170432"/>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F9BD4E4-2AE3-430C-B9A2-89412E10C5BF}"/>
              </a:ext>
            </a:extLst>
          </p:cNvPr>
          <p:cNvSpPr>
            <a:spLocks noChangeAspect="1"/>
          </p:cNvSpPr>
          <p:nvPr userDrawn="1"/>
        </p:nvSpPr>
        <p:spPr>
          <a:xfrm>
            <a:off x="0" y="0"/>
            <a:ext cx="1170432" cy="1170432"/>
          </a:xfrm>
          <a:custGeom>
            <a:avLst/>
            <a:gdLst>
              <a:gd name="connsiteX0" fmla="*/ 0 w 1170432"/>
              <a:gd name="connsiteY0" fmla="*/ 0 h 1170432"/>
              <a:gd name="connsiteX1" fmla="*/ 1170432 w 1170432"/>
              <a:gd name="connsiteY1" fmla="*/ 0 h 1170432"/>
              <a:gd name="connsiteX2" fmla="*/ 1170432 w 1170432"/>
              <a:gd name="connsiteY2" fmla="*/ 1170432 h 1170432"/>
              <a:gd name="connsiteX3" fmla="*/ 0 w 1170432"/>
              <a:gd name="connsiteY3" fmla="*/ 1170432 h 1170432"/>
              <a:gd name="connsiteX4" fmla="*/ 0 w 1170432"/>
              <a:gd name="connsiteY4" fmla="*/ 0 h 1170432"/>
              <a:gd name="connsiteX0" fmla="*/ 0 w 1170432"/>
              <a:gd name="connsiteY0" fmla="*/ 0 h 1170432"/>
              <a:gd name="connsiteX1" fmla="*/ 1170432 w 1170432"/>
              <a:gd name="connsiteY1" fmla="*/ 0 h 1170432"/>
              <a:gd name="connsiteX2" fmla="*/ 0 w 1170432"/>
              <a:gd name="connsiteY2" fmla="*/ 1170432 h 1170432"/>
              <a:gd name="connsiteX3" fmla="*/ 0 w 1170432"/>
              <a:gd name="connsiteY3" fmla="*/ 0 h 1170432"/>
            </a:gdLst>
            <a:ahLst/>
            <a:cxnLst>
              <a:cxn ang="0">
                <a:pos x="connsiteX0" y="connsiteY0"/>
              </a:cxn>
              <a:cxn ang="0">
                <a:pos x="connsiteX1" y="connsiteY1"/>
              </a:cxn>
              <a:cxn ang="0">
                <a:pos x="connsiteX2" y="connsiteY2"/>
              </a:cxn>
              <a:cxn ang="0">
                <a:pos x="connsiteX3" y="connsiteY3"/>
              </a:cxn>
            </a:cxnLst>
            <a:rect l="l" t="t" r="r" b="b"/>
            <a:pathLst>
              <a:path w="1170432" h="1170432">
                <a:moveTo>
                  <a:pt x="0" y="0"/>
                </a:moveTo>
                <a:lnTo>
                  <a:pt x="1170432" y="0"/>
                </a:lnTo>
                <a:lnTo>
                  <a:pt x="0" y="1170432"/>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6">
            <a:extLst>
              <a:ext uri="{FF2B5EF4-FFF2-40B4-BE49-F238E27FC236}">
                <a16:creationId xmlns:a16="http://schemas.microsoft.com/office/drawing/2014/main" id="{9E330133-C8B4-4B15-901A-250DE9B25D8F}"/>
              </a:ext>
            </a:extLst>
          </p:cNvPr>
          <p:cNvSpPr/>
          <p:nvPr userDrawn="1"/>
        </p:nvSpPr>
        <p:spPr>
          <a:xfrm>
            <a:off x="9546777" y="4213825"/>
            <a:ext cx="2645223" cy="2644175"/>
          </a:xfrm>
          <a:custGeom>
            <a:avLst/>
            <a:gdLst>
              <a:gd name="connsiteX0" fmla="*/ 0 w 1975847"/>
              <a:gd name="connsiteY0" fmla="*/ 0 h 1983462"/>
              <a:gd name="connsiteX1" fmla="*/ 1975847 w 1975847"/>
              <a:gd name="connsiteY1" fmla="*/ 0 h 1983462"/>
              <a:gd name="connsiteX2" fmla="*/ 1975847 w 1975847"/>
              <a:gd name="connsiteY2" fmla="*/ 1983462 h 1983462"/>
              <a:gd name="connsiteX3" fmla="*/ 0 w 1975847"/>
              <a:gd name="connsiteY3" fmla="*/ 1983462 h 1983462"/>
              <a:gd name="connsiteX4" fmla="*/ 0 w 1975847"/>
              <a:gd name="connsiteY4" fmla="*/ 0 h 1983462"/>
              <a:gd name="connsiteX0" fmla="*/ 0 w 1975847"/>
              <a:gd name="connsiteY0" fmla="*/ 1983462 h 1983462"/>
              <a:gd name="connsiteX1" fmla="*/ 1975847 w 1975847"/>
              <a:gd name="connsiteY1" fmla="*/ 0 h 1983462"/>
              <a:gd name="connsiteX2" fmla="*/ 1975847 w 1975847"/>
              <a:gd name="connsiteY2" fmla="*/ 1983462 h 1983462"/>
              <a:gd name="connsiteX3" fmla="*/ 0 w 1975847"/>
              <a:gd name="connsiteY3" fmla="*/ 1983462 h 1983462"/>
            </a:gdLst>
            <a:ahLst/>
            <a:cxnLst>
              <a:cxn ang="0">
                <a:pos x="connsiteX0" y="connsiteY0"/>
              </a:cxn>
              <a:cxn ang="0">
                <a:pos x="connsiteX1" y="connsiteY1"/>
              </a:cxn>
              <a:cxn ang="0">
                <a:pos x="connsiteX2" y="connsiteY2"/>
              </a:cxn>
              <a:cxn ang="0">
                <a:pos x="connsiteX3" y="connsiteY3"/>
              </a:cxn>
            </a:cxnLst>
            <a:rect l="l" t="t" r="r" b="b"/>
            <a:pathLst>
              <a:path w="1975847" h="1983462">
                <a:moveTo>
                  <a:pt x="0" y="1983462"/>
                </a:moveTo>
                <a:lnTo>
                  <a:pt x="1975847" y="0"/>
                </a:lnTo>
                <a:lnTo>
                  <a:pt x="1975847" y="1983462"/>
                </a:lnTo>
                <a:lnTo>
                  <a:pt x="0" y="198346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9" name="Picture 13">
            <a:extLst>
              <a:ext uri="{FF2B5EF4-FFF2-40B4-BE49-F238E27FC236}">
                <a16:creationId xmlns:a16="http://schemas.microsoft.com/office/drawing/2014/main" id="{B9726C00-9273-4D53-92B0-F0E8464A676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1852" r="11852"/>
          <a:stretch/>
        </p:blipFill>
        <p:spPr>
          <a:xfrm>
            <a:off x="-958037" y="-993246"/>
            <a:ext cx="2596337" cy="2629547"/>
          </a:xfrm>
          <a:prstGeom prst="rect">
            <a:avLst/>
          </a:prstGeom>
        </p:spPr>
      </p:pic>
    </p:spTree>
    <p:extLst>
      <p:ext uri="{BB962C8B-B14F-4D97-AF65-F5344CB8AC3E}">
        <p14:creationId xmlns:p14="http://schemas.microsoft.com/office/powerpoint/2010/main" val="19696230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d_Section Opener Photo">
    <p:spTree>
      <p:nvGrpSpPr>
        <p:cNvPr id="1" name=""/>
        <p:cNvGrpSpPr/>
        <p:nvPr/>
      </p:nvGrpSpPr>
      <p:grpSpPr>
        <a:xfrm>
          <a:off x="0" y="0"/>
          <a:ext cx="0" cy="0"/>
          <a:chOff x="0" y="0"/>
          <a:chExt cx="0" cy="0"/>
        </a:xfrm>
      </p:grpSpPr>
      <p:sp>
        <p:nvSpPr>
          <p:cNvPr id="7" name="Picture Placeholder 3">
            <a:extLst>
              <a:ext uri="{FF2B5EF4-FFF2-40B4-BE49-F238E27FC236}">
                <a16:creationId xmlns:a16="http://schemas.microsoft.com/office/drawing/2014/main" id="{8EA4C9AA-3B63-4CC1-BEDA-84AA127B80AB}"/>
              </a:ext>
            </a:extLst>
          </p:cNvPr>
          <p:cNvSpPr>
            <a:spLocks noGrp="1"/>
          </p:cNvSpPr>
          <p:nvPr>
            <p:ph type="pic" sz="quarter" idx="13"/>
          </p:nvPr>
        </p:nvSpPr>
        <p:spPr>
          <a:xfrm>
            <a:off x="-9427" y="9144"/>
            <a:ext cx="12201427" cy="6869575"/>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1131217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1131217 w 12192000"/>
              <a:gd name="connsiteY4" fmla="*/ 0 h 6858000"/>
              <a:gd name="connsiteX0" fmla="*/ 1131217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914400 w 12192000"/>
              <a:gd name="connsiteY4" fmla="*/ 1357460 h 6858000"/>
              <a:gd name="connsiteX5" fmla="*/ 1131217 w 12192000"/>
              <a:gd name="connsiteY5" fmla="*/ 0 h 6858000"/>
              <a:gd name="connsiteX0" fmla="*/ 1140644 w 12201427"/>
              <a:gd name="connsiteY0" fmla="*/ 0 h 6858000"/>
              <a:gd name="connsiteX1" fmla="*/ 12201427 w 12201427"/>
              <a:gd name="connsiteY1" fmla="*/ 0 h 6858000"/>
              <a:gd name="connsiteX2" fmla="*/ 12201427 w 12201427"/>
              <a:gd name="connsiteY2" fmla="*/ 6858000 h 6858000"/>
              <a:gd name="connsiteX3" fmla="*/ 9427 w 12201427"/>
              <a:gd name="connsiteY3" fmla="*/ 6858000 h 6858000"/>
              <a:gd name="connsiteX4" fmla="*/ 0 w 12201427"/>
              <a:gd name="connsiteY4" fmla="*/ 1121790 h 6858000"/>
              <a:gd name="connsiteX5" fmla="*/ 1140644 w 12201427"/>
              <a:gd name="connsiteY5" fmla="*/ 0 h 6858000"/>
              <a:gd name="connsiteX0" fmla="*/ 1140644 w 12201427"/>
              <a:gd name="connsiteY0" fmla="*/ 0 h 6858000"/>
              <a:gd name="connsiteX1" fmla="*/ 12201427 w 12201427"/>
              <a:gd name="connsiteY1" fmla="*/ 0 h 6858000"/>
              <a:gd name="connsiteX2" fmla="*/ 12201427 w 12201427"/>
              <a:gd name="connsiteY2" fmla="*/ 5114041 h 6858000"/>
              <a:gd name="connsiteX3" fmla="*/ 9427 w 12201427"/>
              <a:gd name="connsiteY3" fmla="*/ 6858000 h 6858000"/>
              <a:gd name="connsiteX4" fmla="*/ 0 w 12201427"/>
              <a:gd name="connsiteY4" fmla="*/ 1121790 h 6858000"/>
              <a:gd name="connsiteX5" fmla="*/ 1140644 w 12201427"/>
              <a:gd name="connsiteY5" fmla="*/ 0 h 6858000"/>
              <a:gd name="connsiteX0" fmla="*/ 1140644 w 12201427"/>
              <a:gd name="connsiteY0" fmla="*/ 0 h 6858000"/>
              <a:gd name="connsiteX1" fmla="*/ 12201427 w 12201427"/>
              <a:gd name="connsiteY1" fmla="*/ 0 h 6858000"/>
              <a:gd name="connsiteX2" fmla="*/ 12201427 w 12201427"/>
              <a:gd name="connsiteY2" fmla="*/ 5114041 h 6858000"/>
              <a:gd name="connsiteX3" fmla="*/ 9907572 w 12201427"/>
              <a:gd name="connsiteY3" fmla="*/ 5429839 h 6858000"/>
              <a:gd name="connsiteX4" fmla="*/ 9427 w 12201427"/>
              <a:gd name="connsiteY4" fmla="*/ 6858000 h 6858000"/>
              <a:gd name="connsiteX5" fmla="*/ 0 w 12201427"/>
              <a:gd name="connsiteY5" fmla="*/ 1121790 h 6858000"/>
              <a:gd name="connsiteX6" fmla="*/ 1140644 w 12201427"/>
              <a:gd name="connsiteY6" fmla="*/ 0 h 6858000"/>
              <a:gd name="connsiteX0" fmla="*/ 1140644 w 12201427"/>
              <a:gd name="connsiteY0" fmla="*/ 0 h 6858000"/>
              <a:gd name="connsiteX1" fmla="*/ 12201427 w 12201427"/>
              <a:gd name="connsiteY1" fmla="*/ 0 h 6858000"/>
              <a:gd name="connsiteX2" fmla="*/ 12201427 w 12201427"/>
              <a:gd name="connsiteY2" fmla="*/ 5114041 h 6858000"/>
              <a:gd name="connsiteX3" fmla="*/ 10350632 w 12201427"/>
              <a:gd name="connsiteY3" fmla="*/ 6853286 h 6858000"/>
              <a:gd name="connsiteX4" fmla="*/ 9427 w 12201427"/>
              <a:gd name="connsiteY4" fmla="*/ 6858000 h 6858000"/>
              <a:gd name="connsiteX5" fmla="*/ 0 w 12201427"/>
              <a:gd name="connsiteY5" fmla="*/ 1121790 h 6858000"/>
              <a:gd name="connsiteX6" fmla="*/ 1140644 w 1220142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1427" h="6858000">
                <a:moveTo>
                  <a:pt x="1140644" y="0"/>
                </a:moveTo>
                <a:lnTo>
                  <a:pt x="12201427" y="0"/>
                </a:lnTo>
                <a:lnTo>
                  <a:pt x="12201427" y="5114041"/>
                </a:lnTo>
                <a:lnTo>
                  <a:pt x="10350632" y="6853286"/>
                </a:lnTo>
                <a:lnTo>
                  <a:pt x="9427" y="6858000"/>
                </a:lnTo>
                <a:cubicBezTo>
                  <a:pt x="6285" y="4945930"/>
                  <a:pt x="3142" y="3033860"/>
                  <a:pt x="0" y="1121790"/>
                </a:cubicBezTo>
                <a:lnTo>
                  <a:pt x="1140644" y="0"/>
                </a:lnTo>
                <a:close/>
              </a:path>
            </a:pathLst>
          </a:custGeom>
        </p:spPr>
        <p:txBody>
          <a:bodyPr/>
          <a:lstStyle>
            <a:lvl1pPr marL="0" indent="0" algn="ctr">
              <a:buNone/>
              <a:defRPr sz="1600" b="0">
                <a:solidFill>
                  <a:schemeClr val="tx1"/>
                </a:solidFill>
              </a:defRPr>
            </a:lvl1pPr>
          </a:lstStyle>
          <a:p>
            <a:r>
              <a:rPr lang="en-US"/>
              <a:t>Click icon to add picture</a:t>
            </a:r>
          </a:p>
        </p:txBody>
      </p:sp>
      <p:sp>
        <p:nvSpPr>
          <p:cNvPr id="2" name="Title 1">
            <a:extLst>
              <a:ext uri="{FF2B5EF4-FFF2-40B4-BE49-F238E27FC236}">
                <a16:creationId xmlns:a16="http://schemas.microsoft.com/office/drawing/2014/main" id="{36B96D1B-CEEC-46BD-8572-B4CC923991C5}"/>
              </a:ext>
            </a:extLst>
          </p:cNvPr>
          <p:cNvSpPr>
            <a:spLocks noGrp="1"/>
          </p:cNvSpPr>
          <p:nvPr>
            <p:ph type="title" hasCustomPrompt="1"/>
          </p:nvPr>
        </p:nvSpPr>
        <p:spPr>
          <a:xfrm>
            <a:off x="939800" y="3077972"/>
            <a:ext cx="4770120" cy="702056"/>
          </a:xfrm>
        </p:spPr>
        <p:txBody>
          <a:bodyPr lIns="0" tIns="0" rIns="0" bIns="0">
            <a:normAutofit/>
          </a:bodyPr>
          <a:lstStyle>
            <a:lvl1pPr algn="l">
              <a:defRPr lang="en-US" sz="2800" b="1" kern="1200" dirty="0">
                <a:solidFill>
                  <a:schemeClr val="tx2"/>
                </a:solidFill>
                <a:latin typeface="+mj-lt"/>
                <a:ea typeface="+mn-ea"/>
                <a:cs typeface="+mn-cs"/>
              </a:defRPr>
            </a:lvl1pPr>
          </a:lstStyle>
          <a:p>
            <a:r>
              <a:rPr lang="en-US"/>
              <a:t>Click to Edit Section Title</a:t>
            </a:r>
          </a:p>
        </p:txBody>
      </p:sp>
      <p:sp>
        <p:nvSpPr>
          <p:cNvPr id="9" name="Slide Number Placeholder 8">
            <a:extLst>
              <a:ext uri="{FF2B5EF4-FFF2-40B4-BE49-F238E27FC236}">
                <a16:creationId xmlns:a16="http://schemas.microsoft.com/office/drawing/2014/main" id="{E6C9EF65-9644-45FA-9DA0-F98D156932E0}"/>
              </a:ext>
            </a:extLst>
          </p:cNvPr>
          <p:cNvSpPr>
            <a:spLocks noGrp="1"/>
          </p:cNvSpPr>
          <p:nvPr>
            <p:ph type="sldNum" sz="quarter" idx="12"/>
          </p:nvPr>
        </p:nvSpPr>
        <p:spPr>
          <a:xfrm>
            <a:off x="11247120" y="6163056"/>
            <a:ext cx="521208" cy="685800"/>
          </a:xfrm>
        </p:spPr>
        <p:txBody>
          <a:bodyPr lIns="0" tIns="0" rIns="0" bIns="0"/>
          <a:lstStyle/>
          <a:p>
            <a:fld id="{CD6D25CF-0D6E-4844-B79B-06FF722D38A1}" type="slidenum">
              <a:rPr lang="en-US" smtClean="0"/>
              <a:t>‹#›</a:t>
            </a:fld>
            <a:endParaRPr lang="en-US"/>
          </a:p>
        </p:txBody>
      </p:sp>
      <p:sp>
        <p:nvSpPr>
          <p:cNvPr id="8" name="Rectangle 6">
            <a:extLst>
              <a:ext uri="{FF2B5EF4-FFF2-40B4-BE49-F238E27FC236}">
                <a16:creationId xmlns:a16="http://schemas.microsoft.com/office/drawing/2014/main" id="{0DD9632D-8168-456D-9C99-78CAC8FDFA03}"/>
              </a:ext>
            </a:extLst>
          </p:cNvPr>
          <p:cNvSpPr>
            <a:spLocks noChangeAspect="1"/>
          </p:cNvSpPr>
          <p:nvPr userDrawn="1"/>
        </p:nvSpPr>
        <p:spPr>
          <a:xfrm>
            <a:off x="0" y="0"/>
            <a:ext cx="1170432" cy="1170432"/>
          </a:xfrm>
          <a:custGeom>
            <a:avLst/>
            <a:gdLst>
              <a:gd name="connsiteX0" fmla="*/ 0 w 1170432"/>
              <a:gd name="connsiteY0" fmla="*/ 0 h 1170432"/>
              <a:gd name="connsiteX1" fmla="*/ 1170432 w 1170432"/>
              <a:gd name="connsiteY1" fmla="*/ 0 h 1170432"/>
              <a:gd name="connsiteX2" fmla="*/ 1170432 w 1170432"/>
              <a:gd name="connsiteY2" fmla="*/ 1170432 h 1170432"/>
              <a:gd name="connsiteX3" fmla="*/ 0 w 1170432"/>
              <a:gd name="connsiteY3" fmla="*/ 1170432 h 1170432"/>
              <a:gd name="connsiteX4" fmla="*/ 0 w 1170432"/>
              <a:gd name="connsiteY4" fmla="*/ 0 h 1170432"/>
              <a:gd name="connsiteX0" fmla="*/ 0 w 1170432"/>
              <a:gd name="connsiteY0" fmla="*/ 0 h 1170432"/>
              <a:gd name="connsiteX1" fmla="*/ 1170432 w 1170432"/>
              <a:gd name="connsiteY1" fmla="*/ 0 h 1170432"/>
              <a:gd name="connsiteX2" fmla="*/ 0 w 1170432"/>
              <a:gd name="connsiteY2" fmla="*/ 1170432 h 1170432"/>
              <a:gd name="connsiteX3" fmla="*/ 0 w 1170432"/>
              <a:gd name="connsiteY3" fmla="*/ 0 h 1170432"/>
            </a:gdLst>
            <a:ahLst/>
            <a:cxnLst>
              <a:cxn ang="0">
                <a:pos x="connsiteX0" y="connsiteY0"/>
              </a:cxn>
              <a:cxn ang="0">
                <a:pos x="connsiteX1" y="connsiteY1"/>
              </a:cxn>
              <a:cxn ang="0">
                <a:pos x="connsiteX2" y="connsiteY2"/>
              </a:cxn>
              <a:cxn ang="0">
                <a:pos x="connsiteX3" y="connsiteY3"/>
              </a:cxn>
            </a:cxnLst>
            <a:rect l="l" t="t" r="r" b="b"/>
            <a:pathLst>
              <a:path w="1170432" h="1170432">
                <a:moveTo>
                  <a:pt x="0" y="0"/>
                </a:moveTo>
                <a:lnTo>
                  <a:pt x="1170432" y="0"/>
                </a:lnTo>
                <a:lnTo>
                  <a:pt x="0" y="1170432"/>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6">
            <a:extLst>
              <a:ext uri="{FF2B5EF4-FFF2-40B4-BE49-F238E27FC236}">
                <a16:creationId xmlns:a16="http://schemas.microsoft.com/office/drawing/2014/main" id="{A7CF50F7-2E3D-4E43-ABE3-4B0158439007}"/>
              </a:ext>
            </a:extLst>
          </p:cNvPr>
          <p:cNvSpPr/>
          <p:nvPr userDrawn="1"/>
        </p:nvSpPr>
        <p:spPr>
          <a:xfrm>
            <a:off x="9546777" y="4219575"/>
            <a:ext cx="2645223" cy="2644175"/>
          </a:xfrm>
          <a:custGeom>
            <a:avLst/>
            <a:gdLst>
              <a:gd name="connsiteX0" fmla="*/ 0 w 1975847"/>
              <a:gd name="connsiteY0" fmla="*/ 0 h 1983462"/>
              <a:gd name="connsiteX1" fmla="*/ 1975847 w 1975847"/>
              <a:gd name="connsiteY1" fmla="*/ 0 h 1983462"/>
              <a:gd name="connsiteX2" fmla="*/ 1975847 w 1975847"/>
              <a:gd name="connsiteY2" fmla="*/ 1983462 h 1983462"/>
              <a:gd name="connsiteX3" fmla="*/ 0 w 1975847"/>
              <a:gd name="connsiteY3" fmla="*/ 1983462 h 1983462"/>
              <a:gd name="connsiteX4" fmla="*/ 0 w 1975847"/>
              <a:gd name="connsiteY4" fmla="*/ 0 h 1983462"/>
              <a:gd name="connsiteX0" fmla="*/ 0 w 1975847"/>
              <a:gd name="connsiteY0" fmla="*/ 1983462 h 1983462"/>
              <a:gd name="connsiteX1" fmla="*/ 1975847 w 1975847"/>
              <a:gd name="connsiteY1" fmla="*/ 0 h 1983462"/>
              <a:gd name="connsiteX2" fmla="*/ 1975847 w 1975847"/>
              <a:gd name="connsiteY2" fmla="*/ 1983462 h 1983462"/>
              <a:gd name="connsiteX3" fmla="*/ 0 w 1975847"/>
              <a:gd name="connsiteY3" fmla="*/ 1983462 h 1983462"/>
            </a:gdLst>
            <a:ahLst/>
            <a:cxnLst>
              <a:cxn ang="0">
                <a:pos x="connsiteX0" y="connsiteY0"/>
              </a:cxn>
              <a:cxn ang="0">
                <a:pos x="connsiteX1" y="connsiteY1"/>
              </a:cxn>
              <a:cxn ang="0">
                <a:pos x="connsiteX2" y="connsiteY2"/>
              </a:cxn>
              <a:cxn ang="0">
                <a:pos x="connsiteX3" y="connsiteY3"/>
              </a:cxn>
            </a:cxnLst>
            <a:rect l="l" t="t" r="r" b="b"/>
            <a:pathLst>
              <a:path w="1975847" h="1983462">
                <a:moveTo>
                  <a:pt x="0" y="1983462"/>
                </a:moveTo>
                <a:lnTo>
                  <a:pt x="1975847" y="0"/>
                </a:lnTo>
                <a:lnTo>
                  <a:pt x="1975847" y="1983462"/>
                </a:lnTo>
                <a:lnTo>
                  <a:pt x="0" y="198346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1" name="Picture 13">
            <a:extLst>
              <a:ext uri="{FF2B5EF4-FFF2-40B4-BE49-F238E27FC236}">
                <a16:creationId xmlns:a16="http://schemas.microsoft.com/office/drawing/2014/main" id="{04839836-9194-4248-B382-8689DE011FF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1852" r="11852"/>
          <a:stretch/>
        </p:blipFill>
        <p:spPr>
          <a:xfrm>
            <a:off x="-958037" y="-993246"/>
            <a:ext cx="2596337" cy="2629547"/>
          </a:xfrm>
          <a:prstGeom prst="rect">
            <a:avLst/>
          </a:prstGeom>
        </p:spPr>
      </p:pic>
    </p:spTree>
    <p:extLst>
      <p:ext uri="{BB962C8B-B14F-4D97-AF65-F5344CB8AC3E}">
        <p14:creationId xmlns:p14="http://schemas.microsoft.com/office/powerpoint/2010/main" val="1647617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B0621-1D96-4F04-918C-8603F56AF9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9003CC-7A49-4CDF-ADA0-28F0B61779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a:extLst>
              <a:ext uri="{FF2B5EF4-FFF2-40B4-BE49-F238E27FC236}">
                <a16:creationId xmlns:a16="http://schemas.microsoft.com/office/drawing/2014/main" id="{FF8E1FF5-4DEF-4AB7-A056-C283CAF34047}"/>
              </a:ext>
            </a:extLst>
          </p:cNvPr>
          <p:cNvSpPr>
            <a:spLocks noGrp="1"/>
          </p:cNvSpPr>
          <p:nvPr>
            <p:ph type="dt" sz="half" idx="10"/>
          </p:nvPr>
        </p:nvSpPr>
        <p:spPr/>
        <p:txBody>
          <a:bodyPr/>
          <a:lstStyle/>
          <a:p>
            <a:r>
              <a:rPr lang="en-US"/>
              <a:t>#nTIDE</a:t>
            </a:r>
          </a:p>
        </p:txBody>
      </p:sp>
      <p:sp>
        <p:nvSpPr>
          <p:cNvPr id="11" name="Footer Placeholder 10">
            <a:extLst>
              <a:ext uri="{FF2B5EF4-FFF2-40B4-BE49-F238E27FC236}">
                <a16:creationId xmlns:a16="http://schemas.microsoft.com/office/drawing/2014/main" id="{8242BBB1-942C-4DBA-B132-88195F17E2FA}"/>
              </a:ext>
            </a:extLst>
          </p:cNvPr>
          <p:cNvSpPr>
            <a:spLocks noGrp="1"/>
          </p:cNvSpPr>
          <p:nvPr>
            <p:ph type="ftr" sz="quarter" idx="11"/>
          </p:nvPr>
        </p:nvSpPr>
        <p:spPr/>
        <p:txBody>
          <a:bodyPr/>
          <a:lstStyle/>
          <a:p>
            <a:endParaRPr lang="en-US"/>
          </a:p>
        </p:txBody>
      </p:sp>
      <p:sp>
        <p:nvSpPr>
          <p:cNvPr id="12" name="Slide Number Placeholder 11">
            <a:extLst>
              <a:ext uri="{FF2B5EF4-FFF2-40B4-BE49-F238E27FC236}">
                <a16:creationId xmlns:a16="http://schemas.microsoft.com/office/drawing/2014/main" id="{15075F1E-16B5-4FF2-B83E-939969ACCDA0}"/>
              </a:ext>
            </a:extLst>
          </p:cNvPr>
          <p:cNvSpPr>
            <a:spLocks noGrp="1"/>
          </p:cNvSpPr>
          <p:nvPr>
            <p:ph type="sldNum" sz="quarter" idx="12"/>
          </p:nvPr>
        </p:nvSpPr>
        <p:spPr/>
        <p:txBody>
          <a:bodyPr/>
          <a:lstStyle/>
          <a:p>
            <a:fld id="{9C637C1D-740A-4EE7-9AC7-DE15DA94B719}" type="slidenum">
              <a:rPr lang="en-US" smtClean="0"/>
              <a:t>‹#›</a:t>
            </a:fld>
            <a:endParaRPr lang="en-US"/>
          </a:p>
        </p:txBody>
      </p:sp>
    </p:spTree>
    <p:extLst>
      <p:ext uri="{BB962C8B-B14F-4D97-AF65-F5344CB8AC3E}">
        <p14:creationId xmlns:p14="http://schemas.microsoft.com/office/powerpoint/2010/main" val="19056836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e_Section Opener Banner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96D1B-CEEC-46BD-8572-B4CC923991C5}"/>
              </a:ext>
            </a:extLst>
          </p:cNvPr>
          <p:cNvSpPr>
            <a:spLocks noGrp="1"/>
          </p:cNvSpPr>
          <p:nvPr>
            <p:ph type="title" hasCustomPrompt="1"/>
          </p:nvPr>
        </p:nvSpPr>
        <p:spPr>
          <a:xfrm>
            <a:off x="1295400" y="3392424"/>
            <a:ext cx="9601200" cy="1161288"/>
          </a:xfrm>
        </p:spPr>
        <p:txBody>
          <a:bodyPr lIns="0" tIns="0" rIns="0" bIns="0">
            <a:normAutofit/>
          </a:bodyPr>
          <a:lstStyle>
            <a:lvl1pPr algn="ctr">
              <a:defRPr lang="en-US" sz="2800" b="1" kern="1200" dirty="0">
                <a:solidFill>
                  <a:schemeClr val="tx2"/>
                </a:solidFill>
                <a:latin typeface="+mj-lt"/>
                <a:ea typeface="+mn-ea"/>
                <a:cs typeface="+mn-cs"/>
              </a:defRPr>
            </a:lvl1pPr>
          </a:lstStyle>
          <a:p>
            <a:r>
              <a:rPr lang="en-US"/>
              <a:t>Click to Edit Section Title</a:t>
            </a:r>
          </a:p>
        </p:txBody>
      </p:sp>
      <p:sp>
        <p:nvSpPr>
          <p:cNvPr id="9" name="Slide Number Placeholder 8">
            <a:extLst>
              <a:ext uri="{FF2B5EF4-FFF2-40B4-BE49-F238E27FC236}">
                <a16:creationId xmlns:a16="http://schemas.microsoft.com/office/drawing/2014/main" id="{E6C9EF65-9644-45FA-9DA0-F98D156932E0}"/>
              </a:ext>
            </a:extLst>
          </p:cNvPr>
          <p:cNvSpPr>
            <a:spLocks noGrp="1"/>
          </p:cNvSpPr>
          <p:nvPr>
            <p:ph type="sldNum" sz="quarter" idx="12"/>
          </p:nvPr>
        </p:nvSpPr>
        <p:spPr>
          <a:xfrm>
            <a:off x="11314688" y="6085840"/>
            <a:ext cx="521208" cy="508533"/>
          </a:xfrm>
        </p:spPr>
        <p:txBody>
          <a:bodyPr lIns="0" tIns="0" rIns="0" bIns="0" anchor="b"/>
          <a:lstStyle/>
          <a:p>
            <a:fld id="{CD6D25CF-0D6E-4844-B79B-06FF722D38A1}" type="slidenum">
              <a:rPr lang="en-US" smtClean="0"/>
              <a:t>‹#›</a:t>
            </a:fld>
            <a:endParaRPr lang="en-US"/>
          </a:p>
        </p:txBody>
      </p:sp>
      <p:sp>
        <p:nvSpPr>
          <p:cNvPr id="15" name="Picture Placeholder 2" descr="Five individuals seated in a conference room engage in discussion.">
            <a:extLst>
              <a:ext uri="{FF2B5EF4-FFF2-40B4-BE49-F238E27FC236}">
                <a16:creationId xmlns:a16="http://schemas.microsoft.com/office/drawing/2014/main" id="{8E7A18E8-856B-48C1-A5A0-7ACC25E8031E}"/>
              </a:ext>
            </a:extLst>
          </p:cNvPr>
          <p:cNvSpPr>
            <a:spLocks noGrp="1"/>
          </p:cNvSpPr>
          <p:nvPr>
            <p:ph type="pic" sz="quarter" idx="14"/>
          </p:nvPr>
        </p:nvSpPr>
        <p:spPr>
          <a:xfrm>
            <a:off x="-1" y="-1588"/>
            <a:ext cx="12202325" cy="2064381"/>
          </a:xfrm>
          <a:custGeom>
            <a:avLst/>
            <a:gdLst>
              <a:gd name="connsiteX0" fmla="*/ 1031397 w 12203912"/>
              <a:gd name="connsiteY0" fmla="*/ 0 h 2062794"/>
              <a:gd name="connsiteX1" fmla="*/ 12203912 w 12203912"/>
              <a:gd name="connsiteY1" fmla="*/ 0 h 2062794"/>
              <a:gd name="connsiteX2" fmla="*/ 12203912 w 12203912"/>
              <a:gd name="connsiteY2" fmla="*/ 0 h 2062794"/>
              <a:gd name="connsiteX3" fmla="*/ 12203912 w 12203912"/>
              <a:gd name="connsiteY3" fmla="*/ 1031397 h 2062794"/>
              <a:gd name="connsiteX4" fmla="*/ 11172515 w 12203912"/>
              <a:gd name="connsiteY4" fmla="*/ 2062794 h 2062794"/>
              <a:gd name="connsiteX5" fmla="*/ 0 w 12203912"/>
              <a:gd name="connsiteY5" fmla="*/ 2062794 h 2062794"/>
              <a:gd name="connsiteX6" fmla="*/ 0 w 12203912"/>
              <a:gd name="connsiteY6" fmla="*/ 2062794 h 2062794"/>
              <a:gd name="connsiteX7" fmla="*/ 0 w 12203912"/>
              <a:gd name="connsiteY7" fmla="*/ 1031397 h 2062794"/>
              <a:gd name="connsiteX8" fmla="*/ 1031397 w 12203912"/>
              <a:gd name="connsiteY8" fmla="*/ 0 h 2062794"/>
              <a:gd name="connsiteX0" fmla="*/ 1172851 w 12203912"/>
              <a:gd name="connsiteY0" fmla="*/ 0 h 2077950"/>
              <a:gd name="connsiteX1" fmla="*/ 12203912 w 12203912"/>
              <a:gd name="connsiteY1" fmla="*/ 15156 h 2077950"/>
              <a:gd name="connsiteX2" fmla="*/ 12203912 w 12203912"/>
              <a:gd name="connsiteY2" fmla="*/ 15156 h 2077950"/>
              <a:gd name="connsiteX3" fmla="*/ 12203912 w 12203912"/>
              <a:gd name="connsiteY3" fmla="*/ 1046553 h 2077950"/>
              <a:gd name="connsiteX4" fmla="*/ 11172515 w 12203912"/>
              <a:gd name="connsiteY4" fmla="*/ 2077950 h 2077950"/>
              <a:gd name="connsiteX5" fmla="*/ 0 w 12203912"/>
              <a:gd name="connsiteY5" fmla="*/ 2077950 h 2077950"/>
              <a:gd name="connsiteX6" fmla="*/ 0 w 12203912"/>
              <a:gd name="connsiteY6" fmla="*/ 2077950 h 2077950"/>
              <a:gd name="connsiteX7" fmla="*/ 0 w 12203912"/>
              <a:gd name="connsiteY7" fmla="*/ 1046553 h 2077950"/>
              <a:gd name="connsiteX8" fmla="*/ 1172851 w 12203912"/>
              <a:gd name="connsiteY8" fmla="*/ 0 h 2077950"/>
              <a:gd name="connsiteX0" fmla="*/ 1172851 w 12203912"/>
              <a:gd name="connsiteY0" fmla="*/ 0 h 2077950"/>
              <a:gd name="connsiteX1" fmla="*/ 12203912 w 12203912"/>
              <a:gd name="connsiteY1" fmla="*/ 15156 h 2077950"/>
              <a:gd name="connsiteX2" fmla="*/ 12203912 w 12203912"/>
              <a:gd name="connsiteY2" fmla="*/ 15156 h 2077950"/>
              <a:gd name="connsiteX3" fmla="*/ 12203912 w 12203912"/>
              <a:gd name="connsiteY3" fmla="*/ 1046553 h 2077950"/>
              <a:gd name="connsiteX4" fmla="*/ 11172515 w 12203912"/>
              <a:gd name="connsiteY4" fmla="*/ 2077950 h 2077950"/>
              <a:gd name="connsiteX5" fmla="*/ 0 w 12203912"/>
              <a:gd name="connsiteY5" fmla="*/ 2077950 h 2077950"/>
              <a:gd name="connsiteX6" fmla="*/ 0 w 12203912"/>
              <a:gd name="connsiteY6" fmla="*/ 2077950 h 2077950"/>
              <a:gd name="connsiteX7" fmla="*/ 0 w 12203912"/>
              <a:gd name="connsiteY7" fmla="*/ 1184665 h 2077950"/>
              <a:gd name="connsiteX8" fmla="*/ 1172851 w 12203912"/>
              <a:gd name="connsiteY8" fmla="*/ 0 h 2077950"/>
              <a:gd name="connsiteX0" fmla="*/ 1228413 w 12203912"/>
              <a:gd name="connsiteY0" fmla="*/ 75332 h 2062794"/>
              <a:gd name="connsiteX1" fmla="*/ 12203912 w 12203912"/>
              <a:gd name="connsiteY1" fmla="*/ 0 h 2062794"/>
              <a:gd name="connsiteX2" fmla="*/ 12203912 w 12203912"/>
              <a:gd name="connsiteY2" fmla="*/ 0 h 2062794"/>
              <a:gd name="connsiteX3" fmla="*/ 12203912 w 12203912"/>
              <a:gd name="connsiteY3" fmla="*/ 1031397 h 2062794"/>
              <a:gd name="connsiteX4" fmla="*/ 11172515 w 12203912"/>
              <a:gd name="connsiteY4" fmla="*/ 2062794 h 2062794"/>
              <a:gd name="connsiteX5" fmla="*/ 0 w 12203912"/>
              <a:gd name="connsiteY5" fmla="*/ 2062794 h 2062794"/>
              <a:gd name="connsiteX6" fmla="*/ 0 w 12203912"/>
              <a:gd name="connsiteY6" fmla="*/ 2062794 h 2062794"/>
              <a:gd name="connsiteX7" fmla="*/ 0 w 12203912"/>
              <a:gd name="connsiteY7" fmla="*/ 1169509 h 2062794"/>
              <a:gd name="connsiteX8" fmla="*/ 1228413 w 12203912"/>
              <a:gd name="connsiteY8" fmla="*/ 75332 h 2062794"/>
              <a:gd name="connsiteX0" fmla="*/ 1169675 w 12203912"/>
              <a:gd name="connsiteY0" fmla="*/ 720 h 2062794"/>
              <a:gd name="connsiteX1" fmla="*/ 12203912 w 12203912"/>
              <a:gd name="connsiteY1" fmla="*/ 0 h 2062794"/>
              <a:gd name="connsiteX2" fmla="*/ 12203912 w 12203912"/>
              <a:gd name="connsiteY2" fmla="*/ 0 h 2062794"/>
              <a:gd name="connsiteX3" fmla="*/ 12203912 w 12203912"/>
              <a:gd name="connsiteY3" fmla="*/ 1031397 h 2062794"/>
              <a:gd name="connsiteX4" fmla="*/ 11172515 w 12203912"/>
              <a:gd name="connsiteY4" fmla="*/ 2062794 h 2062794"/>
              <a:gd name="connsiteX5" fmla="*/ 0 w 12203912"/>
              <a:gd name="connsiteY5" fmla="*/ 2062794 h 2062794"/>
              <a:gd name="connsiteX6" fmla="*/ 0 w 12203912"/>
              <a:gd name="connsiteY6" fmla="*/ 2062794 h 2062794"/>
              <a:gd name="connsiteX7" fmla="*/ 0 w 12203912"/>
              <a:gd name="connsiteY7" fmla="*/ 1169509 h 2062794"/>
              <a:gd name="connsiteX8" fmla="*/ 1169675 w 12203912"/>
              <a:gd name="connsiteY8" fmla="*/ 720 h 2062794"/>
              <a:gd name="connsiteX0" fmla="*/ 1169675 w 12203912"/>
              <a:gd name="connsiteY0" fmla="*/ 720 h 2062794"/>
              <a:gd name="connsiteX1" fmla="*/ 12203912 w 12203912"/>
              <a:gd name="connsiteY1" fmla="*/ 0 h 2062794"/>
              <a:gd name="connsiteX2" fmla="*/ 12203912 w 12203912"/>
              <a:gd name="connsiteY2" fmla="*/ 0 h 2062794"/>
              <a:gd name="connsiteX3" fmla="*/ 12203912 w 12203912"/>
              <a:gd name="connsiteY3" fmla="*/ 1031397 h 2062794"/>
              <a:gd name="connsiteX4" fmla="*/ 10454965 w 12203912"/>
              <a:gd name="connsiteY4" fmla="*/ 2061206 h 2062794"/>
              <a:gd name="connsiteX5" fmla="*/ 0 w 12203912"/>
              <a:gd name="connsiteY5" fmla="*/ 2062794 h 2062794"/>
              <a:gd name="connsiteX6" fmla="*/ 0 w 12203912"/>
              <a:gd name="connsiteY6" fmla="*/ 2062794 h 2062794"/>
              <a:gd name="connsiteX7" fmla="*/ 0 w 12203912"/>
              <a:gd name="connsiteY7" fmla="*/ 1169509 h 2062794"/>
              <a:gd name="connsiteX8" fmla="*/ 1169675 w 12203912"/>
              <a:gd name="connsiteY8" fmla="*/ 720 h 2062794"/>
              <a:gd name="connsiteX0" fmla="*/ 1169675 w 12203912"/>
              <a:gd name="connsiteY0" fmla="*/ 720 h 2062794"/>
              <a:gd name="connsiteX1" fmla="*/ 12203912 w 12203912"/>
              <a:gd name="connsiteY1" fmla="*/ 0 h 2062794"/>
              <a:gd name="connsiteX2" fmla="*/ 12203912 w 12203912"/>
              <a:gd name="connsiteY2" fmla="*/ 0 h 2062794"/>
              <a:gd name="connsiteX3" fmla="*/ 12203912 w 12203912"/>
              <a:gd name="connsiteY3" fmla="*/ 1031397 h 2062794"/>
              <a:gd name="connsiteX4" fmla="*/ 10054915 w 12203912"/>
              <a:gd name="connsiteY4" fmla="*/ 2056444 h 2062794"/>
              <a:gd name="connsiteX5" fmla="*/ 0 w 12203912"/>
              <a:gd name="connsiteY5" fmla="*/ 2062794 h 2062794"/>
              <a:gd name="connsiteX6" fmla="*/ 0 w 12203912"/>
              <a:gd name="connsiteY6" fmla="*/ 2062794 h 2062794"/>
              <a:gd name="connsiteX7" fmla="*/ 0 w 12203912"/>
              <a:gd name="connsiteY7" fmla="*/ 1169509 h 2062794"/>
              <a:gd name="connsiteX8" fmla="*/ 1169675 w 12203912"/>
              <a:gd name="connsiteY8" fmla="*/ 720 h 2062794"/>
              <a:gd name="connsiteX0" fmla="*/ 1169675 w 12203912"/>
              <a:gd name="connsiteY0" fmla="*/ 720 h 2062794"/>
              <a:gd name="connsiteX1" fmla="*/ 12203912 w 12203912"/>
              <a:gd name="connsiteY1" fmla="*/ 0 h 2062794"/>
              <a:gd name="connsiteX2" fmla="*/ 12203912 w 12203912"/>
              <a:gd name="connsiteY2" fmla="*/ 0 h 2062794"/>
              <a:gd name="connsiteX3" fmla="*/ 12202325 w 12203912"/>
              <a:gd name="connsiteY3" fmla="*/ 556734 h 2062794"/>
              <a:gd name="connsiteX4" fmla="*/ 10054915 w 12203912"/>
              <a:gd name="connsiteY4" fmla="*/ 2056444 h 2062794"/>
              <a:gd name="connsiteX5" fmla="*/ 0 w 12203912"/>
              <a:gd name="connsiteY5" fmla="*/ 2062794 h 2062794"/>
              <a:gd name="connsiteX6" fmla="*/ 0 w 12203912"/>
              <a:gd name="connsiteY6" fmla="*/ 2062794 h 2062794"/>
              <a:gd name="connsiteX7" fmla="*/ 0 w 12203912"/>
              <a:gd name="connsiteY7" fmla="*/ 1169509 h 2062794"/>
              <a:gd name="connsiteX8" fmla="*/ 1169675 w 12203912"/>
              <a:gd name="connsiteY8" fmla="*/ 720 h 2062794"/>
              <a:gd name="connsiteX0" fmla="*/ 1169675 w 12203912"/>
              <a:gd name="connsiteY0" fmla="*/ 720 h 2062794"/>
              <a:gd name="connsiteX1" fmla="*/ 12203912 w 12203912"/>
              <a:gd name="connsiteY1" fmla="*/ 0 h 2062794"/>
              <a:gd name="connsiteX2" fmla="*/ 12203912 w 12203912"/>
              <a:gd name="connsiteY2" fmla="*/ 0 h 2062794"/>
              <a:gd name="connsiteX3" fmla="*/ 10054915 w 12203912"/>
              <a:gd name="connsiteY3" fmla="*/ 2056444 h 2062794"/>
              <a:gd name="connsiteX4" fmla="*/ 0 w 12203912"/>
              <a:gd name="connsiteY4" fmla="*/ 2062794 h 2062794"/>
              <a:gd name="connsiteX5" fmla="*/ 0 w 12203912"/>
              <a:gd name="connsiteY5" fmla="*/ 2062794 h 2062794"/>
              <a:gd name="connsiteX6" fmla="*/ 0 w 12203912"/>
              <a:gd name="connsiteY6" fmla="*/ 1169509 h 2062794"/>
              <a:gd name="connsiteX7" fmla="*/ 1169675 w 12203912"/>
              <a:gd name="connsiteY7" fmla="*/ 720 h 2062794"/>
              <a:gd name="connsiteX0" fmla="*/ 1169675 w 12203912"/>
              <a:gd name="connsiteY0" fmla="*/ 720 h 2062794"/>
              <a:gd name="connsiteX1" fmla="*/ 12203912 w 12203912"/>
              <a:gd name="connsiteY1" fmla="*/ 0 h 2062794"/>
              <a:gd name="connsiteX2" fmla="*/ 12194387 w 12203912"/>
              <a:gd name="connsiteY2" fmla="*/ 163513 h 2062794"/>
              <a:gd name="connsiteX3" fmla="*/ 10054915 w 12203912"/>
              <a:gd name="connsiteY3" fmla="*/ 2056444 h 2062794"/>
              <a:gd name="connsiteX4" fmla="*/ 0 w 12203912"/>
              <a:gd name="connsiteY4" fmla="*/ 2062794 h 2062794"/>
              <a:gd name="connsiteX5" fmla="*/ 0 w 12203912"/>
              <a:gd name="connsiteY5" fmla="*/ 2062794 h 2062794"/>
              <a:gd name="connsiteX6" fmla="*/ 0 w 12203912"/>
              <a:gd name="connsiteY6" fmla="*/ 1169509 h 2062794"/>
              <a:gd name="connsiteX7" fmla="*/ 1169675 w 12203912"/>
              <a:gd name="connsiteY7" fmla="*/ 720 h 2062794"/>
              <a:gd name="connsiteX0" fmla="*/ 1169675 w 12203912"/>
              <a:gd name="connsiteY0" fmla="*/ 720 h 2062794"/>
              <a:gd name="connsiteX1" fmla="*/ 12203912 w 12203912"/>
              <a:gd name="connsiteY1" fmla="*/ 0 h 2062794"/>
              <a:gd name="connsiteX2" fmla="*/ 10054915 w 12203912"/>
              <a:gd name="connsiteY2" fmla="*/ 2056444 h 2062794"/>
              <a:gd name="connsiteX3" fmla="*/ 0 w 12203912"/>
              <a:gd name="connsiteY3" fmla="*/ 2062794 h 2062794"/>
              <a:gd name="connsiteX4" fmla="*/ 0 w 12203912"/>
              <a:gd name="connsiteY4" fmla="*/ 2062794 h 2062794"/>
              <a:gd name="connsiteX5" fmla="*/ 0 w 12203912"/>
              <a:gd name="connsiteY5" fmla="*/ 1169509 h 2062794"/>
              <a:gd name="connsiteX6" fmla="*/ 1169675 w 12203912"/>
              <a:gd name="connsiteY6" fmla="*/ 720 h 2062794"/>
              <a:gd name="connsiteX0" fmla="*/ 1169675 w 11992775"/>
              <a:gd name="connsiteY0" fmla="*/ 0 h 2062074"/>
              <a:gd name="connsiteX1" fmla="*/ 11992775 w 11992775"/>
              <a:gd name="connsiteY1" fmla="*/ 2455 h 2062074"/>
              <a:gd name="connsiteX2" fmla="*/ 10054915 w 11992775"/>
              <a:gd name="connsiteY2" fmla="*/ 2055724 h 2062074"/>
              <a:gd name="connsiteX3" fmla="*/ 0 w 11992775"/>
              <a:gd name="connsiteY3" fmla="*/ 2062074 h 2062074"/>
              <a:gd name="connsiteX4" fmla="*/ 0 w 11992775"/>
              <a:gd name="connsiteY4" fmla="*/ 2062074 h 2062074"/>
              <a:gd name="connsiteX5" fmla="*/ 0 w 11992775"/>
              <a:gd name="connsiteY5" fmla="*/ 1168789 h 2062074"/>
              <a:gd name="connsiteX6" fmla="*/ 1169675 w 11992775"/>
              <a:gd name="connsiteY6" fmla="*/ 0 h 2062074"/>
              <a:gd name="connsiteX0" fmla="*/ 1169675 w 12202325"/>
              <a:gd name="connsiteY0" fmla="*/ 2307 h 2064381"/>
              <a:gd name="connsiteX1" fmla="*/ 12202325 w 12202325"/>
              <a:gd name="connsiteY1" fmla="*/ 0 h 2064381"/>
              <a:gd name="connsiteX2" fmla="*/ 10054915 w 12202325"/>
              <a:gd name="connsiteY2" fmla="*/ 2058031 h 2064381"/>
              <a:gd name="connsiteX3" fmla="*/ 0 w 12202325"/>
              <a:gd name="connsiteY3" fmla="*/ 2064381 h 2064381"/>
              <a:gd name="connsiteX4" fmla="*/ 0 w 12202325"/>
              <a:gd name="connsiteY4" fmla="*/ 2064381 h 2064381"/>
              <a:gd name="connsiteX5" fmla="*/ 0 w 12202325"/>
              <a:gd name="connsiteY5" fmla="*/ 1171096 h 2064381"/>
              <a:gd name="connsiteX6" fmla="*/ 1169675 w 12202325"/>
              <a:gd name="connsiteY6" fmla="*/ 2307 h 2064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2325" h="2064381">
                <a:moveTo>
                  <a:pt x="1169675" y="2307"/>
                </a:moveTo>
                <a:lnTo>
                  <a:pt x="12202325" y="0"/>
                </a:lnTo>
                <a:lnTo>
                  <a:pt x="10054915" y="2058031"/>
                </a:lnTo>
                <a:lnTo>
                  <a:pt x="0" y="2064381"/>
                </a:lnTo>
                <a:lnTo>
                  <a:pt x="0" y="2064381"/>
                </a:lnTo>
                <a:lnTo>
                  <a:pt x="0" y="1171096"/>
                </a:lnTo>
                <a:lnTo>
                  <a:pt x="1169675" y="2307"/>
                </a:lnTo>
                <a:close/>
              </a:path>
            </a:pathLst>
          </a:custGeom>
          <a:blipFill>
            <a:blip r:embed="rId2" cstate="screen">
              <a:extLst>
                <a:ext uri="{28A0092B-C50C-407E-A947-70E740481C1C}">
                  <a14:useLocalDpi xmlns:a14="http://schemas.microsoft.com/office/drawing/2010/main"/>
                </a:ext>
              </a:extLst>
            </a:blip>
            <a:srcRect/>
            <a:stretch>
              <a:fillRect/>
            </a:stretch>
          </a:blipFill>
        </p:spPr>
        <p:txBody>
          <a:bodyPr/>
          <a:lstStyle>
            <a:lvl1pPr marL="0" indent="0" algn="ctr">
              <a:buFontTx/>
              <a:buNone/>
              <a:defRPr sz="1000">
                <a:solidFill>
                  <a:schemeClr val="accent6"/>
                </a:solidFill>
              </a:defRPr>
            </a:lvl1pPr>
          </a:lstStyle>
          <a:p>
            <a:r>
              <a:rPr lang="en-US"/>
              <a:t>Click icon to add picture</a:t>
            </a:r>
          </a:p>
        </p:txBody>
      </p:sp>
      <p:sp>
        <p:nvSpPr>
          <p:cNvPr id="16" name="Rectangle 7">
            <a:extLst>
              <a:ext uri="{FF2B5EF4-FFF2-40B4-BE49-F238E27FC236}">
                <a16:creationId xmlns:a16="http://schemas.microsoft.com/office/drawing/2014/main" id="{B308BD4E-524E-4A40-BA60-EB74D6EEF7E9}"/>
              </a:ext>
            </a:extLst>
          </p:cNvPr>
          <p:cNvSpPr/>
          <p:nvPr userDrawn="1"/>
        </p:nvSpPr>
        <p:spPr>
          <a:xfrm rot="5400000">
            <a:off x="23147" y="-23146"/>
            <a:ext cx="1127885" cy="1174176"/>
          </a:xfrm>
          <a:custGeom>
            <a:avLst/>
            <a:gdLst>
              <a:gd name="connsiteX0" fmla="*/ 0 w 1127885"/>
              <a:gd name="connsiteY0" fmla="*/ 0 h 1174176"/>
              <a:gd name="connsiteX1" fmla="*/ 1127885 w 1127885"/>
              <a:gd name="connsiteY1" fmla="*/ 0 h 1174176"/>
              <a:gd name="connsiteX2" fmla="*/ 1127885 w 1127885"/>
              <a:gd name="connsiteY2" fmla="*/ 1174176 h 1174176"/>
              <a:gd name="connsiteX3" fmla="*/ 0 w 1127885"/>
              <a:gd name="connsiteY3" fmla="*/ 1174176 h 1174176"/>
              <a:gd name="connsiteX4" fmla="*/ 0 w 1127885"/>
              <a:gd name="connsiteY4" fmla="*/ 0 h 1174176"/>
              <a:gd name="connsiteX0" fmla="*/ 0 w 1127885"/>
              <a:gd name="connsiteY0" fmla="*/ 0 h 1174176"/>
              <a:gd name="connsiteX1" fmla="*/ 1127885 w 1127885"/>
              <a:gd name="connsiteY1" fmla="*/ 1174176 h 1174176"/>
              <a:gd name="connsiteX2" fmla="*/ 0 w 1127885"/>
              <a:gd name="connsiteY2" fmla="*/ 1174176 h 1174176"/>
              <a:gd name="connsiteX3" fmla="*/ 0 w 1127885"/>
              <a:gd name="connsiteY3" fmla="*/ 0 h 1174176"/>
            </a:gdLst>
            <a:ahLst/>
            <a:cxnLst>
              <a:cxn ang="0">
                <a:pos x="connsiteX0" y="connsiteY0"/>
              </a:cxn>
              <a:cxn ang="0">
                <a:pos x="connsiteX1" y="connsiteY1"/>
              </a:cxn>
              <a:cxn ang="0">
                <a:pos x="connsiteX2" y="connsiteY2"/>
              </a:cxn>
              <a:cxn ang="0">
                <a:pos x="connsiteX3" y="connsiteY3"/>
              </a:cxn>
            </a:cxnLst>
            <a:rect l="l" t="t" r="r" b="b"/>
            <a:pathLst>
              <a:path w="1127885" h="1174176">
                <a:moveTo>
                  <a:pt x="0" y="0"/>
                </a:moveTo>
                <a:lnTo>
                  <a:pt x="1127885" y="1174176"/>
                </a:lnTo>
                <a:lnTo>
                  <a:pt x="0" y="1174176"/>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5">
            <a:extLst>
              <a:ext uri="{FF2B5EF4-FFF2-40B4-BE49-F238E27FC236}">
                <a16:creationId xmlns:a16="http://schemas.microsoft.com/office/drawing/2014/main" id="{F752137A-7F1B-464F-B451-C1E10200C14F}"/>
              </a:ext>
            </a:extLst>
          </p:cNvPr>
          <p:cNvSpPr/>
          <p:nvPr userDrawn="1"/>
        </p:nvSpPr>
        <p:spPr>
          <a:xfrm rot="16200000">
            <a:off x="10100636" y="-47785"/>
            <a:ext cx="2058094" cy="2142564"/>
          </a:xfrm>
          <a:custGeom>
            <a:avLst/>
            <a:gdLst>
              <a:gd name="connsiteX0" fmla="*/ 0 w 1787236"/>
              <a:gd name="connsiteY0" fmla="*/ 0 h 1860589"/>
              <a:gd name="connsiteX1" fmla="*/ 1787236 w 1787236"/>
              <a:gd name="connsiteY1" fmla="*/ 0 h 1860589"/>
              <a:gd name="connsiteX2" fmla="*/ 1787236 w 1787236"/>
              <a:gd name="connsiteY2" fmla="*/ 1860589 h 1860589"/>
              <a:gd name="connsiteX3" fmla="*/ 0 w 1787236"/>
              <a:gd name="connsiteY3" fmla="*/ 1860589 h 1860589"/>
              <a:gd name="connsiteX4" fmla="*/ 0 w 1787236"/>
              <a:gd name="connsiteY4" fmla="*/ 0 h 1860589"/>
              <a:gd name="connsiteX0" fmla="*/ 0 w 1787236"/>
              <a:gd name="connsiteY0" fmla="*/ 0 h 1860589"/>
              <a:gd name="connsiteX1" fmla="*/ 1787236 w 1787236"/>
              <a:gd name="connsiteY1" fmla="*/ 1860589 h 1860589"/>
              <a:gd name="connsiteX2" fmla="*/ 0 w 1787236"/>
              <a:gd name="connsiteY2" fmla="*/ 1860589 h 1860589"/>
              <a:gd name="connsiteX3" fmla="*/ 0 w 1787236"/>
              <a:gd name="connsiteY3" fmla="*/ 0 h 1860589"/>
            </a:gdLst>
            <a:ahLst/>
            <a:cxnLst>
              <a:cxn ang="0">
                <a:pos x="connsiteX0" y="connsiteY0"/>
              </a:cxn>
              <a:cxn ang="0">
                <a:pos x="connsiteX1" y="connsiteY1"/>
              </a:cxn>
              <a:cxn ang="0">
                <a:pos x="connsiteX2" y="connsiteY2"/>
              </a:cxn>
              <a:cxn ang="0">
                <a:pos x="connsiteX3" y="connsiteY3"/>
              </a:cxn>
            </a:cxnLst>
            <a:rect l="l" t="t" r="r" b="b"/>
            <a:pathLst>
              <a:path w="1787236" h="1860589">
                <a:moveTo>
                  <a:pt x="0" y="0"/>
                </a:moveTo>
                <a:lnTo>
                  <a:pt x="1787236" y="1860589"/>
                </a:lnTo>
                <a:lnTo>
                  <a:pt x="0" y="1860589"/>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707AC0E8-8703-4863-A5A3-C74FE123FDDF}"/>
              </a:ext>
            </a:extLst>
          </p:cNvPr>
          <p:cNvCxnSpPr>
            <a:cxnSpLocks/>
          </p:cNvCxnSpPr>
          <p:nvPr userDrawn="1"/>
        </p:nvCxnSpPr>
        <p:spPr>
          <a:xfrm flipV="1">
            <a:off x="11314688" y="6085840"/>
            <a:ext cx="508749" cy="508533"/>
          </a:xfrm>
          <a:prstGeom prst="line">
            <a:avLst/>
          </a:prstGeom>
          <a:noFill/>
          <a:ln w="25400" cap="flat" cmpd="sng" algn="ctr">
            <a:solidFill>
              <a:schemeClr val="accent4"/>
            </a:solidFill>
            <a:prstDash val="solid"/>
            <a:miter lim="800000"/>
          </a:ln>
          <a:effectLst/>
        </p:spPr>
      </p:cxnSp>
      <p:sp>
        <p:nvSpPr>
          <p:cNvPr id="10" name="Rectangle 6">
            <a:extLst>
              <a:ext uri="{FF2B5EF4-FFF2-40B4-BE49-F238E27FC236}">
                <a16:creationId xmlns:a16="http://schemas.microsoft.com/office/drawing/2014/main" id="{2DAC733B-E348-4939-BD2B-179AC99BBC97}"/>
              </a:ext>
            </a:extLst>
          </p:cNvPr>
          <p:cNvSpPr>
            <a:spLocks noChangeAspect="1"/>
          </p:cNvSpPr>
          <p:nvPr userDrawn="1"/>
        </p:nvSpPr>
        <p:spPr>
          <a:xfrm>
            <a:off x="0" y="0"/>
            <a:ext cx="1170432" cy="1170432"/>
          </a:xfrm>
          <a:custGeom>
            <a:avLst/>
            <a:gdLst>
              <a:gd name="connsiteX0" fmla="*/ 0 w 1170432"/>
              <a:gd name="connsiteY0" fmla="*/ 0 h 1170432"/>
              <a:gd name="connsiteX1" fmla="*/ 1170432 w 1170432"/>
              <a:gd name="connsiteY1" fmla="*/ 0 h 1170432"/>
              <a:gd name="connsiteX2" fmla="*/ 1170432 w 1170432"/>
              <a:gd name="connsiteY2" fmla="*/ 1170432 h 1170432"/>
              <a:gd name="connsiteX3" fmla="*/ 0 w 1170432"/>
              <a:gd name="connsiteY3" fmla="*/ 1170432 h 1170432"/>
              <a:gd name="connsiteX4" fmla="*/ 0 w 1170432"/>
              <a:gd name="connsiteY4" fmla="*/ 0 h 1170432"/>
              <a:gd name="connsiteX0" fmla="*/ 0 w 1170432"/>
              <a:gd name="connsiteY0" fmla="*/ 0 h 1170432"/>
              <a:gd name="connsiteX1" fmla="*/ 1170432 w 1170432"/>
              <a:gd name="connsiteY1" fmla="*/ 0 h 1170432"/>
              <a:gd name="connsiteX2" fmla="*/ 0 w 1170432"/>
              <a:gd name="connsiteY2" fmla="*/ 1170432 h 1170432"/>
              <a:gd name="connsiteX3" fmla="*/ 0 w 1170432"/>
              <a:gd name="connsiteY3" fmla="*/ 0 h 1170432"/>
            </a:gdLst>
            <a:ahLst/>
            <a:cxnLst>
              <a:cxn ang="0">
                <a:pos x="connsiteX0" y="connsiteY0"/>
              </a:cxn>
              <a:cxn ang="0">
                <a:pos x="connsiteX1" y="connsiteY1"/>
              </a:cxn>
              <a:cxn ang="0">
                <a:pos x="connsiteX2" y="connsiteY2"/>
              </a:cxn>
              <a:cxn ang="0">
                <a:pos x="connsiteX3" y="connsiteY3"/>
              </a:cxn>
            </a:cxnLst>
            <a:rect l="l" t="t" r="r" b="b"/>
            <a:pathLst>
              <a:path w="1170432" h="1170432">
                <a:moveTo>
                  <a:pt x="0" y="0"/>
                </a:moveTo>
                <a:lnTo>
                  <a:pt x="1170432" y="0"/>
                </a:lnTo>
                <a:lnTo>
                  <a:pt x="0" y="1170432"/>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3">
            <a:extLst>
              <a:ext uri="{FF2B5EF4-FFF2-40B4-BE49-F238E27FC236}">
                <a16:creationId xmlns:a16="http://schemas.microsoft.com/office/drawing/2014/main" id="{B78D7837-DA7B-4BFD-B780-B81D5E40FFC5}"/>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1852" r="11852"/>
          <a:stretch/>
        </p:blipFill>
        <p:spPr>
          <a:xfrm>
            <a:off x="-958037" y="-993246"/>
            <a:ext cx="2596337" cy="2629547"/>
          </a:xfrm>
          <a:prstGeom prst="rect">
            <a:avLst/>
          </a:prstGeom>
        </p:spPr>
      </p:pic>
    </p:spTree>
    <p:extLst>
      <p:ext uri="{BB962C8B-B14F-4D97-AF65-F5344CB8AC3E}">
        <p14:creationId xmlns:p14="http://schemas.microsoft.com/office/powerpoint/2010/main" val="16870112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a_Banner Photo 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96D1B-CEEC-46BD-8572-B4CC923991C5}"/>
              </a:ext>
            </a:extLst>
          </p:cNvPr>
          <p:cNvSpPr>
            <a:spLocks noGrp="1"/>
          </p:cNvSpPr>
          <p:nvPr>
            <p:ph type="title" hasCustomPrompt="1"/>
          </p:nvPr>
        </p:nvSpPr>
        <p:spPr>
          <a:xfrm>
            <a:off x="736252" y="2361443"/>
            <a:ext cx="10578436" cy="706221"/>
          </a:xfrm>
        </p:spPr>
        <p:txBody>
          <a:bodyPr lIns="0" tIns="0" rIns="0" bIns="0"/>
          <a:lstStyle/>
          <a:p>
            <a:r>
              <a:rPr lang="en-US"/>
              <a:t>Click to edit title</a:t>
            </a:r>
          </a:p>
        </p:txBody>
      </p:sp>
      <p:sp>
        <p:nvSpPr>
          <p:cNvPr id="4" name="Content Placeholder 3">
            <a:extLst>
              <a:ext uri="{FF2B5EF4-FFF2-40B4-BE49-F238E27FC236}">
                <a16:creationId xmlns:a16="http://schemas.microsoft.com/office/drawing/2014/main" id="{8572F8FD-6DD2-4FF9-BA74-B3A646BB4EC3}"/>
              </a:ext>
            </a:extLst>
          </p:cNvPr>
          <p:cNvSpPr>
            <a:spLocks noGrp="1"/>
          </p:cNvSpPr>
          <p:nvPr>
            <p:ph sz="half" idx="2" hasCustomPrompt="1"/>
          </p:nvPr>
        </p:nvSpPr>
        <p:spPr>
          <a:xfrm>
            <a:off x="736252" y="3230123"/>
            <a:ext cx="10578436" cy="2825864"/>
          </a:xfrm>
        </p:spPr>
        <p:txBody>
          <a:bodyPr/>
          <a:lstStyle>
            <a:lvl1pPr>
              <a:defRPr/>
            </a:lvl1p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E6C9EF65-9644-45FA-9DA0-F98D156932E0}"/>
              </a:ext>
            </a:extLst>
          </p:cNvPr>
          <p:cNvSpPr>
            <a:spLocks noGrp="1"/>
          </p:cNvSpPr>
          <p:nvPr>
            <p:ph type="sldNum" sz="quarter" idx="12"/>
          </p:nvPr>
        </p:nvSpPr>
        <p:spPr>
          <a:xfrm>
            <a:off x="11314688" y="6055987"/>
            <a:ext cx="508748" cy="538386"/>
          </a:xfrm>
        </p:spPr>
        <p:txBody>
          <a:bodyPr lIns="0" tIns="0" rIns="0" bIns="0" anchor="b"/>
          <a:lstStyle/>
          <a:p>
            <a:fld id="{CD6D25CF-0D6E-4844-B79B-06FF722D38A1}" type="slidenum">
              <a:rPr lang="en-US" smtClean="0"/>
              <a:t>‹#›</a:t>
            </a:fld>
            <a:endParaRPr lang="en-US"/>
          </a:p>
        </p:txBody>
      </p:sp>
      <p:sp>
        <p:nvSpPr>
          <p:cNvPr id="15" name="Picture Placeholder 2" descr="Five individuals seated in a conference room engage in discussion.">
            <a:extLst>
              <a:ext uri="{FF2B5EF4-FFF2-40B4-BE49-F238E27FC236}">
                <a16:creationId xmlns:a16="http://schemas.microsoft.com/office/drawing/2014/main" id="{3261182A-6FCF-40EC-A0A5-8725156EFD76}"/>
              </a:ext>
            </a:extLst>
          </p:cNvPr>
          <p:cNvSpPr>
            <a:spLocks noGrp="1"/>
          </p:cNvSpPr>
          <p:nvPr>
            <p:ph type="pic" sz="quarter" idx="14"/>
          </p:nvPr>
        </p:nvSpPr>
        <p:spPr>
          <a:xfrm>
            <a:off x="-1" y="-1588"/>
            <a:ext cx="12202325" cy="2064381"/>
          </a:xfrm>
          <a:custGeom>
            <a:avLst/>
            <a:gdLst>
              <a:gd name="connsiteX0" fmla="*/ 1031397 w 12203912"/>
              <a:gd name="connsiteY0" fmla="*/ 0 h 2062794"/>
              <a:gd name="connsiteX1" fmla="*/ 12203912 w 12203912"/>
              <a:gd name="connsiteY1" fmla="*/ 0 h 2062794"/>
              <a:gd name="connsiteX2" fmla="*/ 12203912 w 12203912"/>
              <a:gd name="connsiteY2" fmla="*/ 0 h 2062794"/>
              <a:gd name="connsiteX3" fmla="*/ 12203912 w 12203912"/>
              <a:gd name="connsiteY3" fmla="*/ 1031397 h 2062794"/>
              <a:gd name="connsiteX4" fmla="*/ 11172515 w 12203912"/>
              <a:gd name="connsiteY4" fmla="*/ 2062794 h 2062794"/>
              <a:gd name="connsiteX5" fmla="*/ 0 w 12203912"/>
              <a:gd name="connsiteY5" fmla="*/ 2062794 h 2062794"/>
              <a:gd name="connsiteX6" fmla="*/ 0 w 12203912"/>
              <a:gd name="connsiteY6" fmla="*/ 2062794 h 2062794"/>
              <a:gd name="connsiteX7" fmla="*/ 0 w 12203912"/>
              <a:gd name="connsiteY7" fmla="*/ 1031397 h 2062794"/>
              <a:gd name="connsiteX8" fmla="*/ 1031397 w 12203912"/>
              <a:gd name="connsiteY8" fmla="*/ 0 h 2062794"/>
              <a:gd name="connsiteX0" fmla="*/ 1172851 w 12203912"/>
              <a:gd name="connsiteY0" fmla="*/ 0 h 2077950"/>
              <a:gd name="connsiteX1" fmla="*/ 12203912 w 12203912"/>
              <a:gd name="connsiteY1" fmla="*/ 15156 h 2077950"/>
              <a:gd name="connsiteX2" fmla="*/ 12203912 w 12203912"/>
              <a:gd name="connsiteY2" fmla="*/ 15156 h 2077950"/>
              <a:gd name="connsiteX3" fmla="*/ 12203912 w 12203912"/>
              <a:gd name="connsiteY3" fmla="*/ 1046553 h 2077950"/>
              <a:gd name="connsiteX4" fmla="*/ 11172515 w 12203912"/>
              <a:gd name="connsiteY4" fmla="*/ 2077950 h 2077950"/>
              <a:gd name="connsiteX5" fmla="*/ 0 w 12203912"/>
              <a:gd name="connsiteY5" fmla="*/ 2077950 h 2077950"/>
              <a:gd name="connsiteX6" fmla="*/ 0 w 12203912"/>
              <a:gd name="connsiteY6" fmla="*/ 2077950 h 2077950"/>
              <a:gd name="connsiteX7" fmla="*/ 0 w 12203912"/>
              <a:gd name="connsiteY7" fmla="*/ 1046553 h 2077950"/>
              <a:gd name="connsiteX8" fmla="*/ 1172851 w 12203912"/>
              <a:gd name="connsiteY8" fmla="*/ 0 h 2077950"/>
              <a:gd name="connsiteX0" fmla="*/ 1172851 w 12203912"/>
              <a:gd name="connsiteY0" fmla="*/ 0 h 2077950"/>
              <a:gd name="connsiteX1" fmla="*/ 12203912 w 12203912"/>
              <a:gd name="connsiteY1" fmla="*/ 15156 h 2077950"/>
              <a:gd name="connsiteX2" fmla="*/ 12203912 w 12203912"/>
              <a:gd name="connsiteY2" fmla="*/ 15156 h 2077950"/>
              <a:gd name="connsiteX3" fmla="*/ 12203912 w 12203912"/>
              <a:gd name="connsiteY3" fmla="*/ 1046553 h 2077950"/>
              <a:gd name="connsiteX4" fmla="*/ 11172515 w 12203912"/>
              <a:gd name="connsiteY4" fmla="*/ 2077950 h 2077950"/>
              <a:gd name="connsiteX5" fmla="*/ 0 w 12203912"/>
              <a:gd name="connsiteY5" fmla="*/ 2077950 h 2077950"/>
              <a:gd name="connsiteX6" fmla="*/ 0 w 12203912"/>
              <a:gd name="connsiteY6" fmla="*/ 2077950 h 2077950"/>
              <a:gd name="connsiteX7" fmla="*/ 0 w 12203912"/>
              <a:gd name="connsiteY7" fmla="*/ 1184665 h 2077950"/>
              <a:gd name="connsiteX8" fmla="*/ 1172851 w 12203912"/>
              <a:gd name="connsiteY8" fmla="*/ 0 h 2077950"/>
              <a:gd name="connsiteX0" fmla="*/ 1228413 w 12203912"/>
              <a:gd name="connsiteY0" fmla="*/ 75332 h 2062794"/>
              <a:gd name="connsiteX1" fmla="*/ 12203912 w 12203912"/>
              <a:gd name="connsiteY1" fmla="*/ 0 h 2062794"/>
              <a:gd name="connsiteX2" fmla="*/ 12203912 w 12203912"/>
              <a:gd name="connsiteY2" fmla="*/ 0 h 2062794"/>
              <a:gd name="connsiteX3" fmla="*/ 12203912 w 12203912"/>
              <a:gd name="connsiteY3" fmla="*/ 1031397 h 2062794"/>
              <a:gd name="connsiteX4" fmla="*/ 11172515 w 12203912"/>
              <a:gd name="connsiteY4" fmla="*/ 2062794 h 2062794"/>
              <a:gd name="connsiteX5" fmla="*/ 0 w 12203912"/>
              <a:gd name="connsiteY5" fmla="*/ 2062794 h 2062794"/>
              <a:gd name="connsiteX6" fmla="*/ 0 w 12203912"/>
              <a:gd name="connsiteY6" fmla="*/ 2062794 h 2062794"/>
              <a:gd name="connsiteX7" fmla="*/ 0 w 12203912"/>
              <a:gd name="connsiteY7" fmla="*/ 1169509 h 2062794"/>
              <a:gd name="connsiteX8" fmla="*/ 1228413 w 12203912"/>
              <a:gd name="connsiteY8" fmla="*/ 75332 h 2062794"/>
              <a:gd name="connsiteX0" fmla="*/ 1169675 w 12203912"/>
              <a:gd name="connsiteY0" fmla="*/ 720 h 2062794"/>
              <a:gd name="connsiteX1" fmla="*/ 12203912 w 12203912"/>
              <a:gd name="connsiteY1" fmla="*/ 0 h 2062794"/>
              <a:gd name="connsiteX2" fmla="*/ 12203912 w 12203912"/>
              <a:gd name="connsiteY2" fmla="*/ 0 h 2062794"/>
              <a:gd name="connsiteX3" fmla="*/ 12203912 w 12203912"/>
              <a:gd name="connsiteY3" fmla="*/ 1031397 h 2062794"/>
              <a:gd name="connsiteX4" fmla="*/ 11172515 w 12203912"/>
              <a:gd name="connsiteY4" fmla="*/ 2062794 h 2062794"/>
              <a:gd name="connsiteX5" fmla="*/ 0 w 12203912"/>
              <a:gd name="connsiteY5" fmla="*/ 2062794 h 2062794"/>
              <a:gd name="connsiteX6" fmla="*/ 0 w 12203912"/>
              <a:gd name="connsiteY6" fmla="*/ 2062794 h 2062794"/>
              <a:gd name="connsiteX7" fmla="*/ 0 w 12203912"/>
              <a:gd name="connsiteY7" fmla="*/ 1169509 h 2062794"/>
              <a:gd name="connsiteX8" fmla="*/ 1169675 w 12203912"/>
              <a:gd name="connsiteY8" fmla="*/ 720 h 2062794"/>
              <a:gd name="connsiteX0" fmla="*/ 1169675 w 12203912"/>
              <a:gd name="connsiteY0" fmla="*/ 720 h 2062794"/>
              <a:gd name="connsiteX1" fmla="*/ 12203912 w 12203912"/>
              <a:gd name="connsiteY1" fmla="*/ 0 h 2062794"/>
              <a:gd name="connsiteX2" fmla="*/ 12203912 w 12203912"/>
              <a:gd name="connsiteY2" fmla="*/ 0 h 2062794"/>
              <a:gd name="connsiteX3" fmla="*/ 12203912 w 12203912"/>
              <a:gd name="connsiteY3" fmla="*/ 1031397 h 2062794"/>
              <a:gd name="connsiteX4" fmla="*/ 10454965 w 12203912"/>
              <a:gd name="connsiteY4" fmla="*/ 2061206 h 2062794"/>
              <a:gd name="connsiteX5" fmla="*/ 0 w 12203912"/>
              <a:gd name="connsiteY5" fmla="*/ 2062794 h 2062794"/>
              <a:gd name="connsiteX6" fmla="*/ 0 w 12203912"/>
              <a:gd name="connsiteY6" fmla="*/ 2062794 h 2062794"/>
              <a:gd name="connsiteX7" fmla="*/ 0 w 12203912"/>
              <a:gd name="connsiteY7" fmla="*/ 1169509 h 2062794"/>
              <a:gd name="connsiteX8" fmla="*/ 1169675 w 12203912"/>
              <a:gd name="connsiteY8" fmla="*/ 720 h 2062794"/>
              <a:gd name="connsiteX0" fmla="*/ 1169675 w 12203912"/>
              <a:gd name="connsiteY0" fmla="*/ 720 h 2062794"/>
              <a:gd name="connsiteX1" fmla="*/ 12203912 w 12203912"/>
              <a:gd name="connsiteY1" fmla="*/ 0 h 2062794"/>
              <a:gd name="connsiteX2" fmla="*/ 12203912 w 12203912"/>
              <a:gd name="connsiteY2" fmla="*/ 0 h 2062794"/>
              <a:gd name="connsiteX3" fmla="*/ 12203912 w 12203912"/>
              <a:gd name="connsiteY3" fmla="*/ 1031397 h 2062794"/>
              <a:gd name="connsiteX4" fmla="*/ 10054915 w 12203912"/>
              <a:gd name="connsiteY4" fmla="*/ 2056444 h 2062794"/>
              <a:gd name="connsiteX5" fmla="*/ 0 w 12203912"/>
              <a:gd name="connsiteY5" fmla="*/ 2062794 h 2062794"/>
              <a:gd name="connsiteX6" fmla="*/ 0 w 12203912"/>
              <a:gd name="connsiteY6" fmla="*/ 2062794 h 2062794"/>
              <a:gd name="connsiteX7" fmla="*/ 0 w 12203912"/>
              <a:gd name="connsiteY7" fmla="*/ 1169509 h 2062794"/>
              <a:gd name="connsiteX8" fmla="*/ 1169675 w 12203912"/>
              <a:gd name="connsiteY8" fmla="*/ 720 h 2062794"/>
              <a:gd name="connsiteX0" fmla="*/ 1169675 w 12203912"/>
              <a:gd name="connsiteY0" fmla="*/ 720 h 2062794"/>
              <a:gd name="connsiteX1" fmla="*/ 12203912 w 12203912"/>
              <a:gd name="connsiteY1" fmla="*/ 0 h 2062794"/>
              <a:gd name="connsiteX2" fmla="*/ 12203912 w 12203912"/>
              <a:gd name="connsiteY2" fmla="*/ 0 h 2062794"/>
              <a:gd name="connsiteX3" fmla="*/ 12202325 w 12203912"/>
              <a:gd name="connsiteY3" fmla="*/ 556734 h 2062794"/>
              <a:gd name="connsiteX4" fmla="*/ 10054915 w 12203912"/>
              <a:gd name="connsiteY4" fmla="*/ 2056444 h 2062794"/>
              <a:gd name="connsiteX5" fmla="*/ 0 w 12203912"/>
              <a:gd name="connsiteY5" fmla="*/ 2062794 h 2062794"/>
              <a:gd name="connsiteX6" fmla="*/ 0 w 12203912"/>
              <a:gd name="connsiteY6" fmla="*/ 2062794 h 2062794"/>
              <a:gd name="connsiteX7" fmla="*/ 0 w 12203912"/>
              <a:gd name="connsiteY7" fmla="*/ 1169509 h 2062794"/>
              <a:gd name="connsiteX8" fmla="*/ 1169675 w 12203912"/>
              <a:gd name="connsiteY8" fmla="*/ 720 h 2062794"/>
              <a:gd name="connsiteX0" fmla="*/ 1169675 w 12203912"/>
              <a:gd name="connsiteY0" fmla="*/ 720 h 2062794"/>
              <a:gd name="connsiteX1" fmla="*/ 12203912 w 12203912"/>
              <a:gd name="connsiteY1" fmla="*/ 0 h 2062794"/>
              <a:gd name="connsiteX2" fmla="*/ 12203912 w 12203912"/>
              <a:gd name="connsiteY2" fmla="*/ 0 h 2062794"/>
              <a:gd name="connsiteX3" fmla="*/ 10054915 w 12203912"/>
              <a:gd name="connsiteY3" fmla="*/ 2056444 h 2062794"/>
              <a:gd name="connsiteX4" fmla="*/ 0 w 12203912"/>
              <a:gd name="connsiteY4" fmla="*/ 2062794 h 2062794"/>
              <a:gd name="connsiteX5" fmla="*/ 0 w 12203912"/>
              <a:gd name="connsiteY5" fmla="*/ 2062794 h 2062794"/>
              <a:gd name="connsiteX6" fmla="*/ 0 w 12203912"/>
              <a:gd name="connsiteY6" fmla="*/ 1169509 h 2062794"/>
              <a:gd name="connsiteX7" fmla="*/ 1169675 w 12203912"/>
              <a:gd name="connsiteY7" fmla="*/ 720 h 2062794"/>
              <a:gd name="connsiteX0" fmla="*/ 1169675 w 12203912"/>
              <a:gd name="connsiteY0" fmla="*/ 720 h 2062794"/>
              <a:gd name="connsiteX1" fmla="*/ 12203912 w 12203912"/>
              <a:gd name="connsiteY1" fmla="*/ 0 h 2062794"/>
              <a:gd name="connsiteX2" fmla="*/ 12194387 w 12203912"/>
              <a:gd name="connsiteY2" fmla="*/ 163513 h 2062794"/>
              <a:gd name="connsiteX3" fmla="*/ 10054915 w 12203912"/>
              <a:gd name="connsiteY3" fmla="*/ 2056444 h 2062794"/>
              <a:gd name="connsiteX4" fmla="*/ 0 w 12203912"/>
              <a:gd name="connsiteY4" fmla="*/ 2062794 h 2062794"/>
              <a:gd name="connsiteX5" fmla="*/ 0 w 12203912"/>
              <a:gd name="connsiteY5" fmla="*/ 2062794 h 2062794"/>
              <a:gd name="connsiteX6" fmla="*/ 0 w 12203912"/>
              <a:gd name="connsiteY6" fmla="*/ 1169509 h 2062794"/>
              <a:gd name="connsiteX7" fmla="*/ 1169675 w 12203912"/>
              <a:gd name="connsiteY7" fmla="*/ 720 h 2062794"/>
              <a:gd name="connsiteX0" fmla="*/ 1169675 w 12203912"/>
              <a:gd name="connsiteY0" fmla="*/ 720 h 2062794"/>
              <a:gd name="connsiteX1" fmla="*/ 12203912 w 12203912"/>
              <a:gd name="connsiteY1" fmla="*/ 0 h 2062794"/>
              <a:gd name="connsiteX2" fmla="*/ 10054915 w 12203912"/>
              <a:gd name="connsiteY2" fmla="*/ 2056444 h 2062794"/>
              <a:gd name="connsiteX3" fmla="*/ 0 w 12203912"/>
              <a:gd name="connsiteY3" fmla="*/ 2062794 h 2062794"/>
              <a:gd name="connsiteX4" fmla="*/ 0 w 12203912"/>
              <a:gd name="connsiteY4" fmla="*/ 2062794 h 2062794"/>
              <a:gd name="connsiteX5" fmla="*/ 0 w 12203912"/>
              <a:gd name="connsiteY5" fmla="*/ 1169509 h 2062794"/>
              <a:gd name="connsiteX6" fmla="*/ 1169675 w 12203912"/>
              <a:gd name="connsiteY6" fmla="*/ 720 h 2062794"/>
              <a:gd name="connsiteX0" fmla="*/ 1169675 w 11992775"/>
              <a:gd name="connsiteY0" fmla="*/ 0 h 2062074"/>
              <a:gd name="connsiteX1" fmla="*/ 11992775 w 11992775"/>
              <a:gd name="connsiteY1" fmla="*/ 2455 h 2062074"/>
              <a:gd name="connsiteX2" fmla="*/ 10054915 w 11992775"/>
              <a:gd name="connsiteY2" fmla="*/ 2055724 h 2062074"/>
              <a:gd name="connsiteX3" fmla="*/ 0 w 11992775"/>
              <a:gd name="connsiteY3" fmla="*/ 2062074 h 2062074"/>
              <a:gd name="connsiteX4" fmla="*/ 0 w 11992775"/>
              <a:gd name="connsiteY4" fmla="*/ 2062074 h 2062074"/>
              <a:gd name="connsiteX5" fmla="*/ 0 w 11992775"/>
              <a:gd name="connsiteY5" fmla="*/ 1168789 h 2062074"/>
              <a:gd name="connsiteX6" fmla="*/ 1169675 w 11992775"/>
              <a:gd name="connsiteY6" fmla="*/ 0 h 2062074"/>
              <a:gd name="connsiteX0" fmla="*/ 1169675 w 12202325"/>
              <a:gd name="connsiteY0" fmla="*/ 2307 h 2064381"/>
              <a:gd name="connsiteX1" fmla="*/ 12202325 w 12202325"/>
              <a:gd name="connsiteY1" fmla="*/ 0 h 2064381"/>
              <a:gd name="connsiteX2" fmla="*/ 10054915 w 12202325"/>
              <a:gd name="connsiteY2" fmla="*/ 2058031 h 2064381"/>
              <a:gd name="connsiteX3" fmla="*/ 0 w 12202325"/>
              <a:gd name="connsiteY3" fmla="*/ 2064381 h 2064381"/>
              <a:gd name="connsiteX4" fmla="*/ 0 w 12202325"/>
              <a:gd name="connsiteY4" fmla="*/ 2064381 h 2064381"/>
              <a:gd name="connsiteX5" fmla="*/ 0 w 12202325"/>
              <a:gd name="connsiteY5" fmla="*/ 1171096 h 2064381"/>
              <a:gd name="connsiteX6" fmla="*/ 1169675 w 12202325"/>
              <a:gd name="connsiteY6" fmla="*/ 2307 h 2064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2325" h="2064381">
                <a:moveTo>
                  <a:pt x="1169675" y="2307"/>
                </a:moveTo>
                <a:lnTo>
                  <a:pt x="12202325" y="0"/>
                </a:lnTo>
                <a:lnTo>
                  <a:pt x="10054915" y="2058031"/>
                </a:lnTo>
                <a:lnTo>
                  <a:pt x="0" y="2064381"/>
                </a:lnTo>
                <a:lnTo>
                  <a:pt x="0" y="2064381"/>
                </a:lnTo>
                <a:lnTo>
                  <a:pt x="0" y="1171096"/>
                </a:lnTo>
                <a:lnTo>
                  <a:pt x="1169675" y="2307"/>
                </a:lnTo>
                <a:close/>
              </a:path>
            </a:pathLst>
          </a:custGeom>
          <a:blipFill>
            <a:blip r:embed="rId2" cstate="screen">
              <a:extLst>
                <a:ext uri="{28A0092B-C50C-407E-A947-70E740481C1C}">
                  <a14:useLocalDpi xmlns:a14="http://schemas.microsoft.com/office/drawing/2010/main"/>
                </a:ext>
              </a:extLst>
            </a:blip>
            <a:srcRect/>
            <a:stretch>
              <a:fillRect/>
            </a:stretch>
          </a:blipFill>
        </p:spPr>
        <p:txBody>
          <a:bodyPr/>
          <a:lstStyle>
            <a:lvl1pPr marL="0" indent="0" algn="ctr">
              <a:buFontTx/>
              <a:buNone/>
              <a:defRPr sz="1000">
                <a:solidFill>
                  <a:schemeClr val="accent6"/>
                </a:solidFill>
              </a:defRPr>
            </a:lvl1pPr>
          </a:lstStyle>
          <a:p>
            <a:r>
              <a:rPr lang="en-US"/>
              <a:t>Click icon to add picture</a:t>
            </a:r>
          </a:p>
        </p:txBody>
      </p:sp>
      <p:sp>
        <p:nvSpPr>
          <p:cNvPr id="16" name="Rectangle 5">
            <a:extLst>
              <a:ext uri="{FF2B5EF4-FFF2-40B4-BE49-F238E27FC236}">
                <a16:creationId xmlns:a16="http://schemas.microsoft.com/office/drawing/2014/main" id="{7CD9DA23-A635-48EC-8E28-356B8DF3963E}"/>
              </a:ext>
            </a:extLst>
          </p:cNvPr>
          <p:cNvSpPr/>
          <p:nvPr userDrawn="1"/>
        </p:nvSpPr>
        <p:spPr>
          <a:xfrm rot="16200000">
            <a:off x="10100636" y="-47785"/>
            <a:ext cx="2058094" cy="2142564"/>
          </a:xfrm>
          <a:custGeom>
            <a:avLst/>
            <a:gdLst>
              <a:gd name="connsiteX0" fmla="*/ 0 w 1787236"/>
              <a:gd name="connsiteY0" fmla="*/ 0 h 1860589"/>
              <a:gd name="connsiteX1" fmla="*/ 1787236 w 1787236"/>
              <a:gd name="connsiteY1" fmla="*/ 0 h 1860589"/>
              <a:gd name="connsiteX2" fmla="*/ 1787236 w 1787236"/>
              <a:gd name="connsiteY2" fmla="*/ 1860589 h 1860589"/>
              <a:gd name="connsiteX3" fmla="*/ 0 w 1787236"/>
              <a:gd name="connsiteY3" fmla="*/ 1860589 h 1860589"/>
              <a:gd name="connsiteX4" fmla="*/ 0 w 1787236"/>
              <a:gd name="connsiteY4" fmla="*/ 0 h 1860589"/>
              <a:gd name="connsiteX0" fmla="*/ 0 w 1787236"/>
              <a:gd name="connsiteY0" fmla="*/ 0 h 1860589"/>
              <a:gd name="connsiteX1" fmla="*/ 1787236 w 1787236"/>
              <a:gd name="connsiteY1" fmla="*/ 1860589 h 1860589"/>
              <a:gd name="connsiteX2" fmla="*/ 0 w 1787236"/>
              <a:gd name="connsiteY2" fmla="*/ 1860589 h 1860589"/>
              <a:gd name="connsiteX3" fmla="*/ 0 w 1787236"/>
              <a:gd name="connsiteY3" fmla="*/ 0 h 1860589"/>
            </a:gdLst>
            <a:ahLst/>
            <a:cxnLst>
              <a:cxn ang="0">
                <a:pos x="connsiteX0" y="connsiteY0"/>
              </a:cxn>
              <a:cxn ang="0">
                <a:pos x="connsiteX1" y="connsiteY1"/>
              </a:cxn>
              <a:cxn ang="0">
                <a:pos x="connsiteX2" y="connsiteY2"/>
              </a:cxn>
              <a:cxn ang="0">
                <a:pos x="connsiteX3" y="connsiteY3"/>
              </a:cxn>
            </a:cxnLst>
            <a:rect l="l" t="t" r="r" b="b"/>
            <a:pathLst>
              <a:path w="1787236" h="1860589">
                <a:moveTo>
                  <a:pt x="0" y="0"/>
                </a:moveTo>
                <a:lnTo>
                  <a:pt x="1787236" y="1860589"/>
                </a:lnTo>
                <a:lnTo>
                  <a:pt x="0" y="1860589"/>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
            <a:extLst>
              <a:ext uri="{FF2B5EF4-FFF2-40B4-BE49-F238E27FC236}">
                <a16:creationId xmlns:a16="http://schemas.microsoft.com/office/drawing/2014/main" id="{0F4FA6C2-BB71-468B-B83D-C8468786988E}"/>
              </a:ext>
            </a:extLst>
          </p:cNvPr>
          <p:cNvSpPr>
            <a:spLocks noChangeAspect="1"/>
          </p:cNvSpPr>
          <p:nvPr userDrawn="1"/>
        </p:nvSpPr>
        <p:spPr>
          <a:xfrm>
            <a:off x="0" y="0"/>
            <a:ext cx="1170432" cy="1170432"/>
          </a:xfrm>
          <a:custGeom>
            <a:avLst/>
            <a:gdLst>
              <a:gd name="connsiteX0" fmla="*/ 0 w 1170432"/>
              <a:gd name="connsiteY0" fmla="*/ 0 h 1170432"/>
              <a:gd name="connsiteX1" fmla="*/ 1170432 w 1170432"/>
              <a:gd name="connsiteY1" fmla="*/ 0 h 1170432"/>
              <a:gd name="connsiteX2" fmla="*/ 1170432 w 1170432"/>
              <a:gd name="connsiteY2" fmla="*/ 1170432 h 1170432"/>
              <a:gd name="connsiteX3" fmla="*/ 0 w 1170432"/>
              <a:gd name="connsiteY3" fmla="*/ 1170432 h 1170432"/>
              <a:gd name="connsiteX4" fmla="*/ 0 w 1170432"/>
              <a:gd name="connsiteY4" fmla="*/ 0 h 1170432"/>
              <a:gd name="connsiteX0" fmla="*/ 0 w 1170432"/>
              <a:gd name="connsiteY0" fmla="*/ 0 h 1170432"/>
              <a:gd name="connsiteX1" fmla="*/ 1170432 w 1170432"/>
              <a:gd name="connsiteY1" fmla="*/ 0 h 1170432"/>
              <a:gd name="connsiteX2" fmla="*/ 0 w 1170432"/>
              <a:gd name="connsiteY2" fmla="*/ 1170432 h 1170432"/>
              <a:gd name="connsiteX3" fmla="*/ 0 w 1170432"/>
              <a:gd name="connsiteY3" fmla="*/ 0 h 1170432"/>
            </a:gdLst>
            <a:ahLst/>
            <a:cxnLst>
              <a:cxn ang="0">
                <a:pos x="connsiteX0" y="connsiteY0"/>
              </a:cxn>
              <a:cxn ang="0">
                <a:pos x="connsiteX1" y="connsiteY1"/>
              </a:cxn>
              <a:cxn ang="0">
                <a:pos x="connsiteX2" y="connsiteY2"/>
              </a:cxn>
              <a:cxn ang="0">
                <a:pos x="connsiteX3" y="connsiteY3"/>
              </a:cxn>
            </a:cxnLst>
            <a:rect l="l" t="t" r="r" b="b"/>
            <a:pathLst>
              <a:path w="1170432" h="1170432">
                <a:moveTo>
                  <a:pt x="0" y="0"/>
                </a:moveTo>
                <a:lnTo>
                  <a:pt x="1170432" y="0"/>
                </a:lnTo>
                <a:lnTo>
                  <a:pt x="0" y="1170432"/>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8F348944-0B6D-44EE-B358-45309B8B666A}"/>
              </a:ext>
            </a:extLst>
          </p:cNvPr>
          <p:cNvCxnSpPr>
            <a:cxnSpLocks/>
          </p:cNvCxnSpPr>
          <p:nvPr userDrawn="1"/>
        </p:nvCxnSpPr>
        <p:spPr>
          <a:xfrm flipV="1">
            <a:off x="11314688" y="6085840"/>
            <a:ext cx="508749" cy="508533"/>
          </a:xfrm>
          <a:prstGeom prst="line">
            <a:avLst/>
          </a:prstGeom>
          <a:noFill/>
          <a:ln w="25400" cap="flat" cmpd="sng" algn="ctr">
            <a:solidFill>
              <a:schemeClr val="accent4"/>
            </a:solidFill>
            <a:prstDash val="solid"/>
            <a:miter lim="800000"/>
          </a:ln>
          <a:effectLst/>
        </p:spPr>
      </p:cxnSp>
      <p:pic>
        <p:nvPicPr>
          <p:cNvPr id="10" name="Picture 13">
            <a:extLst>
              <a:ext uri="{FF2B5EF4-FFF2-40B4-BE49-F238E27FC236}">
                <a16:creationId xmlns:a16="http://schemas.microsoft.com/office/drawing/2014/main" id="{E8D05099-1EAB-455D-8428-DB43B2BE91B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1852" r="11852"/>
          <a:stretch/>
        </p:blipFill>
        <p:spPr>
          <a:xfrm>
            <a:off x="-958037" y="-993246"/>
            <a:ext cx="2596337" cy="2629547"/>
          </a:xfrm>
          <a:prstGeom prst="rect">
            <a:avLst/>
          </a:prstGeom>
        </p:spPr>
      </p:pic>
    </p:spTree>
    <p:extLst>
      <p:ext uri="{BB962C8B-B14F-4D97-AF65-F5344CB8AC3E}">
        <p14:creationId xmlns:p14="http://schemas.microsoft.com/office/powerpoint/2010/main" val="10372895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b_Banner Photo 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96D1B-CEEC-46BD-8572-B4CC923991C5}"/>
              </a:ext>
            </a:extLst>
          </p:cNvPr>
          <p:cNvSpPr>
            <a:spLocks noGrp="1"/>
          </p:cNvSpPr>
          <p:nvPr>
            <p:ph type="title" hasCustomPrompt="1"/>
          </p:nvPr>
        </p:nvSpPr>
        <p:spPr>
          <a:xfrm>
            <a:off x="736252" y="2342050"/>
            <a:ext cx="10578435" cy="758952"/>
          </a:xfrm>
        </p:spPr>
        <p:txBody>
          <a:bodyPr lIns="0" tIns="0" rIns="0" bIns="0"/>
          <a:lstStyle/>
          <a:p>
            <a:r>
              <a:rPr lang="en-US"/>
              <a:t>Click to edit title</a:t>
            </a:r>
          </a:p>
        </p:txBody>
      </p:sp>
      <p:sp>
        <p:nvSpPr>
          <p:cNvPr id="4" name="Content Placeholder 3">
            <a:extLst>
              <a:ext uri="{FF2B5EF4-FFF2-40B4-BE49-F238E27FC236}">
                <a16:creationId xmlns:a16="http://schemas.microsoft.com/office/drawing/2014/main" id="{8572F8FD-6DD2-4FF9-BA74-B3A646BB4EC3}"/>
              </a:ext>
            </a:extLst>
          </p:cNvPr>
          <p:cNvSpPr>
            <a:spLocks noGrp="1"/>
          </p:cNvSpPr>
          <p:nvPr>
            <p:ph sz="half" idx="2" hasCustomPrompt="1"/>
          </p:nvPr>
        </p:nvSpPr>
        <p:spPr>
          <a:xfrm>
            <a:off x="736252" y="3313880"/>
            <a:ext cx="5105372" cy="2739448"/>
          </a:xfrm>
        </p:spPr>
        <p:txBody>
          <a:body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0D7CCB9C-0E84-41B3-9B85-BF1FA1D401F7}"/>
              </a:ext>
            </a:extLst>
          </p:cNvPr>
          <p:cNvSpPr>
            <a:spLocks noGrp="1"/>
          </p:cNvSpPr>
          <p:nvPr>
            <p:ph sz="quarter" idx="4" hasCustomPrompt="1"/>
          </p:nvPr>
        </p:nvSpPr>
        <p:spPr>
          <a:xfrm>
            <a:off x="6350373" y="3313880"/>
            <a:ext cx="4964313" cy="2739448"/>
          </a:xfrm>
        </p:spPr>
        <p:txBody>
          <a:body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E6C9EF65-9644-45FA-9DA0-F98D156932E0}"/>
              </a:ext>
            </a:extLst>
          </p:cNvPr>
          <p:cNvSpPr>
            <a:spLocks noGrp="1"/>
          </p:cNvSpPr>
          <p:nvPr>
            <p:ph type="sldNum" sz="quarter" idx="12"/>
          </p:nvPr>
        </p:nvSpPr>
        <p:spPr>
          <a:xfrm>
            <a:off x="11314688" y="6053328"/>
            <a:ext cx="508748" cy="541045"/>
          </a:xfrm>
        </p:spPr>
        <p:txBody>
          <a:bodyPr lIns="0" tIns="0" rIns="0" bIns="0" anchor="b"/>
          <a:lstStyle/>
          <a:p>
            <a:fld id="{CD6D25CF-0D6E-4844-B79B-06FF722D38A1}" type="slidenum">
              <a:rPr lang="en-US" smtClean="0"/>
              <a:t>‹#›</a:t>
            </a:fld>
            <a:endParaRPr lang="en-US"/>
          </a:p>
        </p:txBody>
      </p:sp>
      <p:sp>
        <p:nvSpPr>
          <p:cNvPr id="15" name="Picture Placeholder 2" descr="Five individuals seated in a conference room engage in discussion.">
            <a:extLst>
              <a:ext uri="{FF2B5EF4-FFF2-40B4-BE49-F238E27FC236}">
                <a16:creationId xmlns:a16="http://schemas.microsoft.com/office/drawing/2014/main" id="{B775B69C-C31A-4DE2-AC9C-6D201B6EE6A3}"/>
              </a:ext>
            </a:extLst>
          </p:cNvPr>
          <p:cNvSpPr>
            <a:spLocks noGrp="1"/>
          </p:cNvSpPr>
          <p:nvPr>
            <p:ph type="pic" sz="quarter" idx="14"/>
          </p:nvPr>
        </p:nvSpPr>
        <p:spPr>
          <a:xfrm>
            <a:off x="-1" y="-1588"/>
            <a:ext cx="12202325" cy="2064381"/>
          </a:xfrm>
          <a:custGeom>
            <a:avLst/>
            <a:gdLst>
              <a:gd name="connsiteX0" fmla="*/ 1031397 w 12203912"/>
              <a:gd name="connsiteY0" fmla="*/ 0 h 2062794"/>
              <a:gd name="connsiteX1" fmla="*/ 12203912 w 12203912"/>
              <a:gd name="connsiteY1" fmla="*/ 0 h 2062794"/>
              <a:gd name="connsiteX2" fmla="*/ 12203912 w 12203912"/>
              <a:gd name="connsiteY2" fmla="*/ 0 h 2062794"/>
              <a:gd name="connsiteX3" fmla="*/ 12203912 w 12203912"/>
              <a:gd name="connsiteY3" fmla="*/ 1031397 h 2062794"/>
              <a:gd name="connsiteX4" fmla="*/ 11172515 w 12203912"/>
              <a:gd name="connsiteY4" fmla="*/ 2062794 h 2062794"/>
              <a:gd name="connsiteX5" fmla="*/ 0 w 12203912"/>
              <a:gd name="connsiteY5" fmla="*/ 2062794 h 2062794"/>
              <a:gd name="connsiteX6" fmla="*/ 0 w 12203912"/>
              <a:gd name="connsiteY6" fmla="*/ 2062794 h 2062794"/>
              <a:gd name="connsiteX7" fmla="*/ 0 w 12203912"/>
              <a:gd name="connsiteY7" fmla="*/ 1031397 h 2062794"/>
              <a:gd name="connsiteX8" fmla="*/ 1031397 w 12203912"/>
              <a:gd name="connsiteY8" fmla="*/ 0 h 2062794"/>
              <a:gd name="connsiteX0" fmla="*/ 1172851 w 12203912"/>
              <a:gd name="connsiteY0" fmla="*/ 0 h 2077950"/>
              <a:gd name="connsiteX1" fmla="*/ 12203912 w 12203912"/>
              <a:gd name="connsiteY1" fmla="*/ 15156 h 2077950"/>
              <a:gd name="connsiteX2" fmla="*/ 12203912 w 12203912"/>
              <a:gd name="connsiteY2" fmla="*/ 15156 h 2077950"/>
              <a:gd name="connsiteX3" fmla="*/ 12203912 w 12203912"/>
              <a:gd name="connsiteY3" fmla="*/ 1046553 h 2077950"/>
              <a:gd name="connsiteX4" fmla="*/ 11172515 w 12203912"/>
              <a:gd name="connsiteY4" fmla="*/ 2077950 h 2077950"/>
              <a:gd name="connsiteX5" fmla="*/ 0 w 12203912"/>
              <a:gd name="connsiteY5" fmla="*/ 2077950 h 2077950"/>
              <a:gd name="connsiteX6" fmla="*/ 0 w 12203912"/>
              <a:gd name="connsiteY6" fmla="*/ 2077950 h 2077950"/>
              <a:gd name="connsiteX7" fmla="*/ 0 w 12203912"/>
              <a:gd name="connsiteY7" fmla="*/ 1046553 h 2077950"/>
              <a:gd name="connsiteX8" fmla="*/ 1172851 w 12203912"/>
              <a:gd name="connsiteY8" fmla="*/ 0 h 2077950"/>
              <a:gd name="connsiteX0" fmla="*/ 1172851 w 12203912"/>
              <a:gd name="connsiteY0" fmla="*/ 0 h 2077950"/>
              <a:gd name="connsiteX1" fmla="*/ 12203912 w 12203912"/>
              <a:gd name="connsiteY1" fmla="*/ 15156 h 2077950"/>
              <a:gd name="connsiteX2" fmla="*/ 12203912 w 12203912"/>
              <a:gd name="connsiteY2" fmla="*/ 15156 h 2077950"/>
              <a:gd name="connsiteX3" fmla="*/ 12203912 w 12203912"/>
              <a:gd name="connsiteY3" fmla="*/ 1046553 h 2077950"/>
              <a:gd name="connsiteX4" fmla="*/ 11172515 w 12203912"/>
              <a:gd name="connsiteY4" fmla="*/ 2077950 h 2077950"/>
              <a:gd name="connsiteX5" fmla="*/ 0 w 12203912"/>
              <a:gd name="connsiteY5" fmla="*/ 2077950 h 2077950"/>
              <a:gd name="connsiteX6" fmla="*/ 0 w 12203912"/>
              <a:gd name="connsiteY6" fmla="*/ 2077950 h 2077950"/>
              <a:gd name="connsiteX7" fmla="*/ 0 w 12203912"/>
              <a:gd name="connsiteY7" fmla="*/ 1184665 h 2077950"/>
              <a:gd name="connsiteX8" fmla="*/ 1172851 w 12203912"/>
              <a:gd name="connsiteY8" fmla="*/ 0 h 2077950"/>
              <a:gd name="connsiteX0" fmla="*/ 1228413 w 12203912"/>
              <a:gd name="connsiteY0" fmla="*/ 75332 h 2062794"/>
              <a:gd name="connsiteX1" fmla="*/ 12203912 w 12203912"/>
              <a:gd name="connsiteY1" fmla="*/ 0 h 2062794"/>
              <a:gd name="connsiteX2" fmla="*/ 12203912 w 12203912"/>
              <a:gd name="connsiteY2" fmla="*/ 0 h 2062794"/>
              <a:gd name="connsiteX3" fmla="*/ 12203912 w 12203912"/>
              <a:gd name="connsiteY3" fmla="*/ 1031397 h 2062794"/>
              <a:gd name="connsiteX4" fmla="*/ 11172515 w 12203912"/>
              <a:gd name="connsiteY4" fmla="*/ 2062794 h 2062794"/>
              <a:gd name="connsiteX5" fmla="*/ 0 w 12203912"/>
              <a:gd name="connsiteY5" fmla="*/ 2062794 h 2062794"/>
              <a:gd name="connsiteX6" fmla="*/ 0 w 12203912"/>
              <a:gd name="connsiteY6" fmla="*/ 2062794 h 2062794"/>
              <a:gd name="connsiteX7" fmla="*/ 0 w 12203912"/>
              <a:gd name="connsiteY7" fmla="*/ 1169509 h 2062794"/>
              <a:gd name="connsiteX8" fmla="*/ 1228413 w 12203912"/>
              <a:gd name="connsiteY8" fmla="*/ 75332 h 2062794"/>
              <a:gd name="connsiteX0" fmla="*/ 1169675 w 12203912"/>
              <a:gd name="connsiteY0" fmla="*/ 720 h 2062794"/>
              <a:gd name="connsiteX1" fmla="*/ 12203912 w 12203912"/>
              <a:gd name="connsiteY1" fmla="*/ 0 h 2062794"/>
              <a:gd name="connsiteX2" fmla="*/ 12203912 w 12203912"/>
              <a:gd name="connsiteY2" fmla="*/ 0 h 2062794"/>
              <a:gd name="connsiteX3" fmla="*/ 12203912 w 12203912"/>
              <a:gd name="connsiteY3" fmla="*/ 1031397 h 2062794"/>
              <a:gd name="connsiteX4" fmla="*/ 11172515 w 12203912"/>
              <a:gd name="connsiteY4" fmla="*/ 2062794 h 2062794"/>
              <a:gd name="connsiteX5" fmla="*/ 0 w 12203912"/>
              <a:gd name="connsiteY5" fmla="*/ 2062794 h 2062794"/>
              <a:gd name="connsiteX6" fmla="*/ 0 w 12203912"/>
              <a:gd name="connsiteY6" fmla="*/ 2062794 h 2062794"/>
              <a:gd name="connsiteX7" fmla="*/ 0 w 12203912"/>
              <a:gd name="connsiteY7" fmla="*/ 1169509 h 2062794"/>
              <a:gd name="connsiteX8" fmla="*/ 1169675 w 12203912"/>
              <a:gd name="connsiteY8" fmla="*/ 720 h 2062794"/>
              <a:gd name="connsiteX0" fmla="*/ 1169675 w 12203912"/>
              <a:gd name="connsiteY0" fmla="*/ 720 h 2062794"/>
              <a:gd name="connsiteX1" fmla="*/ 12203912 w 12203912"/>
              <a:gd name="connsiteY1" fmla="*/ 0 h 2062794"/>
              <a:gd name="connsiteX2" fmla="*/ 12203912 w 12203912"/>
              <a:gd name="connsiteY2" fmla="*/ 0 h 2062794"/>
              <a:gd name="connsiteX3" fmla="*/ 12203912 w 12203912"/>
              <a:gd name="connsiteY3" fmla="*/ 1031397 h 2062794"/>
              <a:gd name="connsiteX4" fmla="*/ 10454965 w 12203912"/>
              <a:gd name="connsiteY4" fmla="*/ 2061206 h 2062794"/>
              <a:gd name="connsiteX5" fmla="*/ 0 w 12203912"/>
              <a:gd name="connsiteY5" fmla="*/ 2062794 h 2062794"/>
              <a:gd name="connsiteX6" fmla="*/ 0 w 12203912"/>
              <a:gd name="connsiteY6" fmla="*/ 2062794 h 2062794"/>
              <a:gd name="connsiteX7" fmla="*/ 0 w 12203912"/>
              <a:gd name="connsiteY7" fmla="*/ 1169509 h 2062794"/>
              <a:gd name="connsiteX8" fmla="*/ 1169675 w 12203912"/>
              <a:gd name="connsiteY8" fmla="*/ 720 h 2062794"/>
              <a:gd name="connsiteX0" fmla="*/ 1169675 w 12203912"/>
              <a:gd name="connsiteY0" fmla="*/ 720 h 2062794"/>
              <a:gd name="connsiteX1" fmla="*/ 12203912 w 12203912"/>
              <a:gd name="connsiteY1" fmla="*/ 0 h 2062794"/>
              <a:gd name="connsiteX2" fmla="*/ 12203912 w 12203912"/>
              <a:gd name="connsiteY2" fmla="*/ 0 h 2062794"/>
              <a:gd name="connsiteX3" fmla="*/ 12203912 w 12203912"/>
              <a:gd name="connsiteY3" fmla="*/ 1031397 h 2062794"/>
              <a:gd name="connsiteX4" fmla="*/ 10054915 w 12203912"/>
              <a:gd name="connsiteY4" fmla="*/ 2056444 h 2062794"/>
              <a:gd name="connsiteX5" fmla="*/ 0 w 12203912"/>
              <a:gd name="connsiteY5" fmla="*/ 2062794 h 2062794"/>
              <a:gd name="connsiteX6" fmla="*/ 0 w 12203912"/>
              <a:gd name="connsiteY6" fmla="*/ 2062794 h 2062794"/>
              <a:gd name="connsiteX7" fmla="*/ 0 w 12203912"/>
              <a:gd name="connsiteY7" fmla="*/ 1169509 h 2062794"/>
              <a:gd name="connsiteX8" fmla="*/ 1169675 w 12203912"/>
              <a:gd name="connsiteY8" fmla="*/ 720 h 2062794"/>
              <a:gd name="connsiteX0" fmla="*/ 1169675 w 12203912"/>
              <a:gd name="connsiteY0" fmla="*/ 720 h 2062794"/>
              <a:gd name="connsiteX1" fmla="*/ 12203912 w 12203912"/>
              <a:gd name="connsiteY1" fmla="*/ 0 h 2062794"/>
              <a:gd name="connsiteX2" fmla="*/ 12203912 w 12203912"/>
              <a:gd name="connsiteY2" fmla="*/ 0 h 2062794"/>
              <a:gd name="connsiteX3" fmla="*/ 12202325 w 12203912"/>
              <a:gd name="connsiteY3" fmla="*/ 556734 h 2062794"/>
              <a:gd name="connsiteX4" fmla="*/ 10054915 w 12203912"/>
              <a:gd name="connsiteY4" fmla="*/ 2056444 h 2062794"/>
              <a:gd name="connsiteX5" fmla="*/ 0 w 12203912"/>
              <a:gd name="connsiteY5" fmla="*/ 2062794 h 2062794"/>
              <a:gd name="connsiteX6" fmla="*/ 0 w 12203912"/>
              <a:gd name="connsiteY6" fmla="*/ 2062794 h 2062794"/>
              <a:gd name="connsiteX7" fmla="*/ 0 w 12203912"/>
              <a:gd name="connsiteY7" fmla="*/ 1169509 h 2062794"/>
              <a:gd name="connsiteX8" fmla="*/ 1169675 w 12203912"/>
              <a:gd name="connsiteY8" fmla="*/ 720 h 2062794"/>
              <a:gd name="connsiteX0" fmla="*/ 1169675 w 12203912"/>
              <a:gd name="connsiteY0" fmla="*/ 720 h 2062794"/>
              <a:gd name="connsiteX1" fmla="*/ 12203912 w 12203912"/>
              <a:gd name="connsiteY1" fmla="*/ 0 h 2062794"/>
              <a:gd name="connsiteX2" fmla="*/ 12203912 w 12203912"/>
              <a:gd name="connsiteY2" fmla="*/ 0 h 2062794"/>
              <a:gd name="connsiteX3" fmla="*/ 10054915 w 12203912"/>
              <a:gd name="connsiteY3" fmla="*/ 2056444 h 2062794"/>
              <a:gd name="connsiteX4" fmla="*/ 0 w 12203912"/>
              <a:gd name="connsiteY4" fmla="*/ 2062794 h 2062794"/>
              <a:gd name="connsiteX5" fmla="*/ 0 w 12203912"/>
              <a:gd name="connsiteY5" fmla="*/ 2062794 h 2062794"/>
              <a:gd name="connsiteX6" fmla="*/ 0 w 12203912"/>
              <a:gd name="connsiteY6" fmla="*/ 1169509 h 2062794"/>
              <a:gd name="connsiteX7" fmla="*/ 1169675 w 12203912"/>
              <a:gd name="connsiteY7" fmla="*/ 720 h 2062794"/>
              <a:gd name="connsiteX0" fmla="*/ 1169675 w 12203912"/>
              <a:gd name="connsiteY0" fmla="*/ 720 h 2062794"/>
              <a:gd name="connsiteX1" fmla="*/ 12203912 w 12203912"/>
              <a:gd name="connsiteY1" fmla="*/ 0 h 2062794"/>
              <a:gd name="connsiteX2" fmla="*/ 12194387 w 12203912"/>
              <a:gd name="connsiteY2" fmla="*/ 163513 h 2062794"/>
              <a:gd name="connsiteX3" fmla="*/ 10054915 w 12203912"/>
              <a:gd name="connsiteY3" fmla="*/ 2056444 h 2062794"/>
              <a:gd name="connsiteX4" fmla="*/ 0 w 12203912"/>
              <a:gd name="connsiteY4" fmla="*/ 2062794 h 2062794"/>
              <a:gd name="connsiteX5" fmla="*/ 0 w 12203912"/>
              <a:gd name="connsiteY5" fmla="*/ 2062794 h 2062794"/>
              <a:gd name="connsiteX6" fmla="*/ 0 w 12203912"/>
              <a:gd name="connsiteY6" fmla="*/ 1169509 h 2062794"/>
              <a:gd name="connsiteX7" fmla="*/ 1169675 w 12203912"/>
              <a:gd name="connsiteY7" fmla="*/ 720 h 2062794"/>
              <a:gd name="connsiteX0" fmla="*/ 1169675 w 12203912"/>
              <a:gd name="connsiteY0" fmla="*/ 720 h 2062794"/>
              <a:gd name="connsiteX1" fmla="*/ 12203912 w 12203912"/>
              <a:gd name="connsiteY1" fmla="*/ 0 h 2062794"/>
              <a:gd name="connsiteX2" fmla="*/ 10054915 w 12203912"/>
              <a:gd name="connsiteY2" fmla="*/ 2056444 h 2062794"/>
              <a:gd name="connsiteX3" fmla="*/ 0 w 12203912"/>
              <a:gd name="connsiteY3" fmla="*/ 2062794 h 2062794"/>
              <a:gd name="connsiteX4" fmla="*/ 0 w 12203912"/>
              <a:gd name="connsiteY4" fmla="*/ 2062794 h 2062794"/>
              <a:gd name="connsiteX5" fmla="*/ 0 w 12203912"/>
              <a:gd name="connsiteY5" fmla="*/ 1169509 h 2062794"/>
              <a:gd name="connsiteX6" fmla="*/ 1169675 w 12203912"/>
              <a:gd name="connsiteY6" fmla="*/ 720 h 2062794"/>
              <a:gd name="connsiteX0" fmla="*/ 1169675 w 11992775"/>
              <a:gd name="connsiteY0" fmla="*/ 0 h 2062074"/>
              <a:gd name="connsiteX1" fmla="*/ 11992775 w 11992775"/>
              <a:gd name="connsiteY1" fmla="*/ 2455 h 2062074"/>
              <a:gd name="connsiteX2" fmla="*/ 10054915 w 11992775"/>
              <a:gd name="connsiteY2" fmla="*/ 2055724 h 2062074"/>
              <a:gd name="connsiteX3" fmla="*/ 0 w 11992775"/>
              <a:gd name="connsiteY3" fmla="*/ 2062074 h 2062074"/>
              <a:gd name="connsiteX4" fmla="*/ 0 w 11992775"/>
              <a:gd name="connsiteY4" fmla="*/ 2062074 h 2062074"/>
              <a:gd name="connsiteX5" fmla="*/ 0 w 11992775"/>
              <a:gd name="connsiteY5" fmla="*/ 1168789 h 2062074"/>
              <a:gd name="connsiteX6" fmla="*/ 1169675 w 11992775"/>
              <a:gd name="connsiteY6" fmla="*/ 0 h 2062074"/>
              <a:gd name="connsiteX0" fmla="*/ 1169675 w 12202325"/>
              <a:gd name="connsiteY0" fmla="*/ 2307 h 2064381"/>
              <a:gd name="connsiteX1" fmla="*/ 12202325 w 12202325"/>
              <a:gd name="connsiteY1" fmla="*/ 0 h 2064381"/>
              <a:gd name="connsiteX2" fmla="*/ 10054915 w 12202325"/>
              <a:gd name="connsiteY2" fmla="*/ 2058031 h 2064381"/>
              <a:gd name="connsiteX3" fmla="*/ 0 w 12202325"/>
              <a:gd name="connsiteY3" fmla="*/ 2064381 h 2064381"/>
              <a:gd name="connsiteX4" fmla="*/ 0 w 12202325"/>
              <a:gd name="connsiteY4" fmla="*/ 2064381 h 2064381"/>
              <a:gd name="connsiteX5" fmla="*/ 0 w 12202325"/>
              <a:gd name="connsiteY5" fmla="*/ 1171096 h 2064381"/>
              <a:gd name="connsiteX6" fmla="*/ 1169675 w 12202325"/>
              <a:gd name="connsiteY6" fmla="*/ 2307 h 2064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2325" h="2064381">
                <a:moveTo>
                  <a:pt x="1169675" y="2307"/>
                </a:moveTo>
                <a:lnTo>
                  <a:pt x="12202325" y="0"/>
                </a:lnTo>
                <a:lnTo>
                  <a:pt x="10054915" y="2058031"/>
                </a:lnTo>
                <a:lnTo>
                  <a:pt x="0" y="2064381"/>
                </a:lnTo>
                <a:lnTo>
                  <a:pt x="0" y="2064381"/>
                </a:lnTo>
                <a:lnTo>
                  <a:pt x="0" y="1171096"/>
                </a:lnTo>
                <a:lnTo>
                  <a:pt x="1169675" y="2307"/>
                </a:lnTo>
                <a:close/>
              </a:path>
            </a:pathLst>
          </a:custGeom>
          <a:blipFill>
            <a:blip r:embed="rId2" cstate="screen">
              <a:extLst>
                <a:ext uri="{28A0092B-C50C-407E-A947-70E740481C1C}">
                  <a14:useLocalDpi xmlns:a14="http://schemas.microsoft.com/office/drawing/2010/main"/>
                </a:ext>
              </a:extLst>
            </a:blip>
            <a:srcRect/>
            <a:stretch>
              <a:fillRect/>
            </a:stretch>
          </a:blipFill>
        </p:spPr>
        <p:txBody>
          <a:bodyPr/>
          <a:lstStyle>
            <a:lvl1pPr marL="0" indent="0" algn="ctr">
              <a:buFontTx/>
              <a:buNone/>
              <a:defRPr sz="1000">
                <a:solidFill>
                  <a:schemeClr val="accent6"/>
                </a:solidFill>
              </a:defRPr>
            </a:lvl1pPr>
          </a:lstStyle>
          <a:p>
            <a:r>
              <a:rPr lang="en-US"/>
              <a:t>Click icon to add picture</a:t>
            </a:r>
          </a:p>
        </p:txBody>
      </p:sp>
      <p:sp>
        <p:nvSpPr>
          <p:cNvPr id="16" name="Rectangle 5">
            <a:extLst>
              <a:ext uri="{FF2B5EF4-FFF2-40B4-BE49-F238E27FC236}">
                <a16:creationId xmlns:a16="http://schemas.microsoft.com/office/drawing/2014/main" id="{B449E3AC-4614-4991-AEFB-FB34DB3556CD}"/>
              </a:ext>
            </a:extLst>
          </p:cNvPr>
          <p:cNvSpPr/>
          <p:nvPr userDrawn="1"/>
        </p:nvSpPr>
        <p:spPr>
          <a:xfrm rot="16200000">
            <a:off x="10100636" y="-47785"/>
            <a:ext cx="2058094" cy="2142564"/>
          </a:xfrm>
          <a:custGeom>
            <a:avLst/>
            <a:gdLst>
              <a:gd name="connsiteX0" fmla="*/ 0 w 1787236"/>
              <a:gd name="connsiteY0" fmla="*/ 0 h 1860589"/>
              <a:gd name="connsiteX1" fmla="*/ 1787236 w 1787236"/>
              <a:gd name="connsiteY1" fmla="*/ 0 h 1860589"/>
              <a:gd name="connsiteX2" fmla="*/ 1787236 w 1787236"/>
              <a:gd name="connsiteY2" fmla="*/ 1860589 h 1860589"/>
              <a:gd name="connsiteX3" fmla="*/ 0 w 1787236"/>
              <a:gd name="connsiteY3" fmla="*/ 1860589 h 1860589"/>
              <a:gd name="connsiteX4" fmla="*/ 0 w 1787236"/>
              <a:gd name="connsiteY4" fmla="*/ 0 h 1860589"/>
              <a:gd name="connsiteX0" fmla="*/ 0 w 1787236"/>
              <a:gd name="connsiteY0" fmla="*/ 0 h 1860589"/>
              <a:gd name="connsiteX1" fmla="*/ 1787236 w 1787236"/>
              <a:gd name="connsiteY1" fmla="*/ 1860589 h 1860589"/>
              <a:gd name="connsiteX2" fmla="*/ 0 w 1787236"/>
              <a:gd name="connsiteY2" fmla="*/ 1860589 h 1860589"/>
              <a:gd name="connsiteX3" fmla="*/ 0 w 1787236"/>
              <a:gd name="connsiteY3" fmla="*/ 0 h 1860589"/>
            </a:gdLst>
            <a:ahLst/>
            <a:cxnLst>
              <a:cxn ang="0">
                <a:pos x="connsiteX0" y="connsiteY0"/>
              </a:cxn>
              <a:cxn ang="0">
                <a:pos x="connsiteX1" y="connsiteY1"/>
              </a:cxn>
              <a:cxn ang="0">
                <a:pos x="connsiteX2" y="connsiteY2"/>
              </a:cxn>
              <a:cxn ang="0">
                <a:pos x="connsiteX3" y="connsiteY3"/>
              </a:cxn>
            </a:cxnLst>
            <a:rect l="l" t="t" r="r" b="b"/>
            <a:pathLst>
              <a:path w="1787236" h="1860589">
                <a:moveTo>
                  <a:pt x="0" y="0"/>
                </a:moveTo>
                <a:lnTo>
                  <a:pt x="1787236" y="1860589"/>
                </a:lnTo>
                <a:lnTo>
                  <a:pt x="0" y="1860589"/>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
            <a:extLst>
              <a:ext uri="{FF2B5EF4-FFF2-40B4-BE49-F238E27FC236}">
                <a16:creationId xmlns:a16="http://schemas.microsoft.com/office/drawing/2014/main" id="{F936582A-637E-459A-A5D1-121BF4A8DED4}"/>
              </a:ext>
            </a:extLst>
          </p:cNvPr>
          <p:cNvSpPr>
            <a:spLocks noChangeAspect="1"/>
          </p:cNvSpPr>
          <p:nvPr userDrawn="1"/>
        </p:nvSpPr>
        <p:spPr>
          <a:xfrm>
            <a:off x="0" y="0"/>
            <a:ext cx="1170432" cy="1170432"/>
          </a:xfrm>
          <a:custGeom>
            <a:avLst/>
            <a:gdLst>
              <a:gd name="connsiteX0" fmla="*/ 0 w 1170432"/>
              <a:gd name="connsiteY0" fmla="*/ 0 h 1170432"/>
              <a:gd name="connsiteX1" fmla="*/ 1170432 w 1170432"/>
              <a:gd name="connsiteY1" fmla="*/ 0 h 1170432"/>
              <a:gd name="connsiteX2" fmla="*/ 1170432 w 1170432"/>
              <a:gd name="connsiteY2" fmla="*/ 1170432 h 1170432"/>
              <a:gd name="connsiteX3" fmla="*/ 0 w 1170432"/>
              <a:gd name="connsiteY3" fmla="*/ 1170432 h 1170432"/>
              <a:gd name="connsiteX4" fmla="*/ 0 w 1170432"/>
              <a:gd name="connsiteY4" fmla="*/ 0 h 1170432"/>
              <a:gd name="connsiteX0" fmla="*/ 0 w 1170432"/>
              <a:gd name="connsiteY0" fmla="*/ 0 h 1170432"/>
              <a:gd name="connsiteX1" fmla="*/ 1170432 w 1170432"/>
              <a:gd name="connsiteY1" fmla="*/ 0 h 1170432"/>
              <a:gd name="connsiteX2" fmla="*/ 0 w 1170432"/>
              <a:gd name="connsiteY2" fmla="*/ 1170432 h 1170432"/>
              <a:gd name="connsiteX3" fmla="*/ 0 w 1170432"/>
              <a:gd name="connsiteY3" fmla="*/ 0 h 1170432"/>
            </a:gdLst>
            <a:ahLst/>
            <a:cxnLst>
              <a:cxn ang="0">
                <a:pos x="connsiteX0" y="connsiteY0"/>
              </a:cxn>
              <a:cxn ang="0">
                <a:pos x="connsiteX1" y="connsiteY1"/>
              </a:cxn>
              <a:cxn ang="0">
                <a:pos x="connsiteX2" y="connsiteY2"/>
              </a:cxn>
              <a:cxn ang="0">
                <a:pos x="connsiteX3" y="connsiteY3"/>
              </a:cxn>
            </a:cxnLst>
            <a:rect l="l" t="t" r="r" b="b"/>
            <a:pathLst>
              <a:path w="1170432" h="1170432">
                <a:moveTo>
                  <a:pt x="0" y="0"/>
                </a:moveTo>
                <a:lnTo>
                  <a:pt x="1170432" y="0"/>
                </a:lnTo>
                <a:lnTo>
                  <a:pt x="0" y="1170432"/>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31272A56-A539-43D2-A47B-AE3F8EC33411}"/>
              </a:ext>
            </a:extLst>
          </p:cNvPr>
          <p:cNvCxnSpPr>
            <a:cxnSpLocks/>
          </p:cNvCxnSpPr>
          <p:nvPr userDrawn="1"/>
        </p:nvCxnSpPr>
        <p:spPr>
          <a:xfrm flipV="1">
            <a:off x="11314688" y="6085840"/>
            <a:ext cx="508749" cy="508533"/>
          </a:xfrm>
          <a:prstGeom prst="line">
            <a:avLst/>
          </a:prstGeom>
          <a:noFill/>
          <a:ln w="25400" cap="flat" cmpd="sng" algn="ctr">
            <a:solidFill>
              <a:schemeClr val="accent4"/>
            </a:solidFill>
            <a:prstDash val="solid"/>
            <a:miter lim="800000"/>
          </a:ln>
          <a:effectLst/>
        </p:spPr>
      </p:cxnSp>
      <p:pic>
        <p:nvPicPr>
          <p:cNvPr id="11" name="Picture 13">
            <a:extLst>
              <a:ext uri="{FF2B5EF4-FFF2-40B4-BE49-F238E27FC236}">
                <a16:creationId xmlns:a16="http://schemas.microsoft.com/office/drawing/2014/main" id="{087F5EBE-4776-4D66-A129-D1E14629F795}"/>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1852" r="11852"/>
          <a:stretch/>
        </p:blipFill>
        <p:spPr>
          <a:xfrm>
            <a:off x="-958037" y="-993246"/>
            <a:ext cx="2596337" cy="2629547"/>
          </a:xfrm>
          <a:prstGeom prst="rect">
            <a:avLst/>
          </a:prstGeom>
        </p:spPr>
      </p:pic>
    </p:spTree>
    <p:extLst>
      <p:ext uri="{BB962C8B-B14F-4D97-AF65-F5344CB8AC3E}">
        <p14:creationId xmlns:p14="http://schemas.microsoft.com/office/powerpoint/2010/main" val="9274143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c_Sidebar Photo 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96D1B-CEEC-46BD-8572-B4CC923991C5}"/>
              </a:ext>
            </a:extLst>
          </p:cNvPr>
          <p:cNvSpPr>
            <a:spLocks noGrp="1"/>
          </p:cNvSpPr>
          <p:nvPr>
            <p:ph type="title" hasCustomPrompt="1"/>
          </p:nvPr>
        </p:nvSpPr>
        <p:spPr>
          <a:xfrm>
            <a:off x="3230087" y="283464"/>
            <a:ext cx="8084600" cy="1124712"/>
          </a:xfrm>
        </p:spPr>
        <p:txBody>
          <a:bodyPr lIns="0" tIns="0" rIns="0" bIns="0"/>
          <a:lstStyle/>
          <a:p>
            <a:r>
              <a:rPr lang="en-US"/>
              <a:t>Click to edit title</a:t>
            </a:r>
          </a:p>
        </p:txBody>
      </p:sp>
      <p:sp>
        <p:nvSpPr>
          <p:cNvPr id="4" name="Content Placeholder 3">
            <a:extLst>
              <a:ext uri="{FF2B5EF4-FFF2-40B4-BE49-F238E27FC236}">
                <a16:creationId xmlns:a16="http://schemas.microsoft.com/office/drawing/2014/main" id="{8572F8FD-6DD2-4FF9-BA74-B3A646BB4EC3}"/>
              </a:ext>
            </a:extLst>
          </p:cNvPr>
          <p:cNvSpPr>
            <a:spLocks noGrp="1"/>
          </p:cNvSpPr>
          <p:nvPr>
            <p:ph sz="half" idx="2" hasCustomPrompt="1"/>
          </p:nvPr>
        </p:nvSpPr>
        <p:spPr>
          <a:xfrm>
            <a:off x="3230088" y="1517904"/>
            <a:ext cx="8084599" cy="4288536"/>
          </a:xfrm>
        </p:spPr>
        <p:txBody>
          <a:body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E6C9EF65-9644-45FA-9DA0-F98D156932E0}"/>
              </a:ext>
            </a:extLst>
          </p:cNvPr>
          <p:cNvSpPr>
            <a:spLocks noGrp="1"/>
          </p:cNvSpPr>
          <p:nvPr>
            <p:ph type="sldNum" sz="quarter" idx="12"/>
          </p:nvPr>
        </p:nvSpPr>
        <p:spPr>
          <a:xfrm>
            <a:off x="11314687" y="6085840"/>
            <a:ext cx="508749" cy="508533"/>
          </a:xfrm>
        </p:spPr>
        <p:txBody>
          <a:bodyPr lIns="0" tIns="0" rIns="0" bIns="0" anchor="b"/>
          <a:lstStyle/>
          <a:p>
            <a:fld id="{CD6D25CF-0D6E-4844-B79B-06FF722D38A1}" type="slidenum">
              <a:rPr lang="en-US" smtClean="0"/>
              <a:t>‹#›</a:t>
            </a:fld>
            <a:endParaRPr lang="en-US"/>
          </a:p>
        </p:txBody>
      </p:sp>
      <p:sp>
        <p:nvSpPr>
          <p:cNvPr id="15" name="Picture Placeholder 3" descr="Several individuals document a process using post-it notes and large sheets of paper taped to a wall.">
            <a:extLst>
              <a:ext uri="{FF2B5EF4-FFF2-40B4-BE49-F238E27FC236}">
                <a16:creationId xmlns:a16="http://schemas.microsoft.com/office/drawing/2014/main" id="{2C7FF25B-7F50-4D23-80D9-60D21D47C192}"/>
              </a:ext>
            </a:extLst>
          </p:cNvPr>
          <p:cNvSpPr>
            <a:spLocks noGrp="1"/>
          </p:cNvSpPr>
          <p:nvPr>
            <p:ph type="pic" sz="quarter" idx="14"/>
          </p:nvPr>
        </p:nvSpPr>
        <p:spPr>
          <a:xfrm>
            <a:off x="-1609" y="-178"/>
            <a:ext cx="2631213" cy="6860003"/>
          </a:xfrm>
          <a:custGeom>
            <a:avLst/>
            <a:gdLst>
              <a:gd name="connsiteX0" fmla="*/ 0 w 2628900"/>
              <a:gd name="connsiteY0" fmla="*/ 0 h 6858000"/>
              <a:gd name="connsiteX1" fmla="*/ 2628900 w 2628900"/>
              <a:gd name="connsiteY1" fmla="*/ 0 h 6858000"/>
              <a:gd name="connsiteX2" fmla="*/ 2628900 w 2628900"/>
              <a:gd name="connsiteY2" fmla="*/ 6858000 h 6858000"/>
              <a:gd name="connsiteX3" fmla="*/ 0 w 2628900"/>
              <a:gd name="connsiteY3" fmla="*/ 6858000 h 6858000"/>
              <a:gd name="connsiteX4" fmla="*/ 0 w 2628900"/>
              <a:gd name="connsiteY4" fmla="*/ 0 h 6858000"/>
              <a:gd name="connsiteX0" fmla="*/ 0 w 2628900"/>
              <a:gd name="connsiteY0" fmla="*/ 0 h 6858000"/>
              <a:gd name="connsiteX1" fmla="*/ 2628900 w 2628900"/>
              <a:gd name="connsiteY1" fmla="*/ 0 h 6858000"/>
              <a:gd name="connsiteX2" fmla="*/ 2628900 w 2628900"/>
              <a:gd name="connsiteY2" fmla="*/ 5104014 h 6858000"/>
              <a:gd name="connsiteX3" fmla="*/ 0 w 2628900"/>
              <a:gd name="connsiteY3" fmla="*/ 6858000 h 6858000"/>
              <a:gd name="connsiteX4" fmla="*/ 0 w 2628900"/>
              <a:gd name="connsiteY4" fmla="*/ 0 h 6858000"/>
              <a:gd name="connsiteX0" fmla="*/ 0 w 2628900"/>
              <a:gd name="connsiteY0" fmla="*/ 0 h 6858000"/>
              <a:gd name="connsiteX1" fmla="*/ 2628900 w 2628900"/>
              <a:gd name="connsiteY1" fmla="*/ 0 h 6858000"/>
              <a:gd name="connsiteX2" fmla="*/ 2628900 w 2628900"/>
              <a:gd name="connsiteY2" fmla="*/ 5104014 h 6858000"/>
              <a:gd name="connsiteX3" fmla="*/ 698269 w 2628900"/>
              <a:gd name="connsiteY3" fmla="*/ 6392487 h 6858000"/>
              <a:gd name="connsiteX4" fmla="*/ 0 w 2628900"/>
              <a:gd name="connsiteY4" fmla="*/ 6858000 h 6858000"/>
              <a:gd name="connsiteX5" fmla="*/ 0 w 2628900"/>
              <a:gd name="connsiteY5" fmla="*/ 0 h 6858000"/>
              <a:gd name="connsiteX0" fmla="*/ 0 w 2628900"/>
              <a:gd name="connsiteY0" fmla="*/ 0 h 6874626"/>
              <a:gd name="connsiteX1" fmla="*/ 2628900 w 2628900"/>
              <a:gd name="connsiteY1" fmla="*/ 0 h 6874626"/>
              <a:gd name="connsiteX2" fmla="*/ 2628900 w 2628900"/>
              <a:gd name="connsiteY2" fmla="*/ 5104014 h 6874626"/>
              <a:gd name="connsiteX3" fmla="*/ 748145 w 2628900"/>
              <a:gd name="connsiteY3" fmla="*/ 6874626 h 6874626"/>
              <a:gd name="connsiteX4" fmla="*/ 0 w 2628900"/>
              <a:gd name="connsiteY4" fmla="*/ 6858000 h 6874626"/>
              <a:gd name="connsiteX5" fmla="*/ 0 w 2628900"/>
              <a:gd name="connsiteY5" fmla="*/ 0 h 6874626"/>
              <a:gd name="connsiteX0" fmla="*/ 0 w 2637212"/>
              <a:gd name="connsiteY0" fmla="*/ 1113905 h 6874626"/>
              <a:gd name="connsiteX1" fmla="*/ 2637212 w 2637212"/>
              <a:gd name="connsiteY1" fmla="*/ 0 h 6874626"/>
              <a:gd name="connsiteX2" fmla="*/ 2637212 w 2637212"/>
              <a:gd name="connsiteY2" fmla="*/ 5104014 h 6874626"/>
              <a:gd name="connsiteX3" fmla="*/ 756457 w 2637212"/>
              <a:gd name="connsiteY3" fmla="*/ 6874626 h 6874626"/>
              <a:gd name="connsiteX4" fmla="*/ 8312 w 2637212"/>
              <a:gd name="connsiteY4" fmla="*/ 6858000 h 6874626"/>
              <a:gd name="connsiteX5" fmla="*/ 0 w 2637212"/>
              <a:gd name="connsiteY5" fmla="*/ 1113905 h 6874626"/>
              <a:gd name="connsiteX0" fmla="*/ 0 w 2637212"/>
              <a:gd name="connsiteY0" fmla="*/ 1113905 h 6874626"/>
              <a:gd name="connsiteX1" fmla="*/ 1695796 w 2637212"/>
              <a:gd name="connsiteY1" fmla="*/ 382385 h 6874626"/>
              <a:gd name="connsiteX2" fmla="*/ 2637212 w 2637212"/>
              <a:gd name="connsiteY2" fmla="*/ 0 h 6874626"/>
              <a:gd name="connsiteX3" fmla="*/ 2637212 w 2637212"/>
              <a:gd name="connsiteY3" fmla="*/ 5104014 h 6874626"/>
              <a:gd name="connsiteX4" fmla="*/ 756457 w 2637212"/>
              <a:gd name="connsiteY4" fmla="*/ 6874626 h 6874626"/>
              <a:gd name="connsiteX5" fmla="*/ 8312 w 2637212"/>
              <a:gd name="connsiteY5" fmla="*/ 6858000 h 6874626"/>
              <a:gd name="connsiteX6" fmla="*/ 0 w 2637212"/>
              <a:gd name="connsiteY6" fmla="*/ 1113905 h 6874626"/>
              <a:gd name="connsiteX0" fmla="*/ 0 w 2637212"/>
              <a:gd name="connsiteY0" fmla="*/ 1122218 h 6882939"/>
              <a:gd name="connsiteX1" fmla="*/ 1188720 w 2637212"/>
              <a:gd name="connsiteY1" fmla="*/ 0 h 6882939"/>
              <a:gd name="connsiteX2" fmla="*/ 2637212 w 2637212"/>
              <a:gd name="connsiteY2" fmla="*/ 8313 h 6882939"/>
              <a:gd name="connsiteX3" fmla="*/ 2637212 w 2637212"/>
              <a:gd name="connsiteY3" fmla="*/ 5112327 h 6882939"/>
              <a:gd name="connsiteX4" fmla="*/ 756457 w 2637212"/>
              <a:gd name="connsiteY4" fmla="*/ 6882939 h 6882939"/>
              <a:gd name="connsiteX5" fmla="*/ 8312 w 2637212"/>
              <a:gd name="connsiteY5" fmla="*/ 6866313 h 6882939"/>
              <a:gd name="connsiteX6" fmla="*/ 0 w 2637212"/>
              <a:gd name="connsiteY6" fmla="*/ 1122218 h 6882939"/>
              <a:gd name="connsiteX0" fmla="*/ 0 w 2646838"/>
              <a:gd name="connsiteY0" fmla="*/ 1122218 h 6882939"/>
              <a:gd name="connsiteX1" fmla="*/ 1188720 w 2646838"/>
              <a:gd name="connsiteY1" fmla="*/ 0 h 6882939"/>
              <a:gd name="connsiteX2" fmla="*/ 2637212 w 2646838"/>
              <a:gd name="connsiteY2" fmla="*/ 8313 h 6882939"/>
              <a:gd name="connsiteX3" fmla="*/ 2646838 w 2646838"/>
              <a:gd name="connsiteY3" fmla="*/ 6864125 h 6882939"/>
              <a:gd name="connsiteX4" fmla="*/ 756457 w 2646838"/>
              <a:gd name="connsiteY4" fmla="*/ 6882939 h 6882939"/>
              <a:gd name="connsiteX5" fmla="*/ 8312 w 2646838"/>
              <a:gd name="connsiteY5" fmla="*/ 6866313 h 6882939"/>
              <a:gd name="connsiteX6" fmla="*/ 0 w 2646838"/>
              <a:gd name="connsiteY6" fmla="*/ 1122218 h 6882939"/>
              <a:gd name="connsiteX0" fmla="*/ 11254 w 2658092"/>
              <a:gd name="connsiteY0" fmla="*/ 1122218 h 6882939"/>
              <a:gd name="connsiteX1" fmla="*/ 1199974 w 2658092"/>
              <a:gd name="connsiteY1" fmla="*/ 0 h 6882939"/>
              <a:gd name="connsiteX2" fmla="*/ 2648466 w 2658092"/>
              <a:gd name="connsiteY2" fmla="*/ 8313 h 6882939"/>
              <a:gd name="connsiteX3" fmla="*/ 2658092 w 2658092"/>
              <a:gd name="connsiteY3" fmla="*/ 6864125 h 6882939"/>
              <a:gd name="connsiteX4" fmla="*/ 767711 w 2658092"/>
              <a:gd name="connsiteY4" fmla="*/ 6882939 h 6882939"/>
              <a:gd name="connsiteX5" fmla="*/ 315 w 2658092"/>
              <a:gd name="connsiteY5" fmla="*/ 5740157 h 6882939"/>
              <a:gd name="connsiteX6" fmla="*/ 11254 w 2658092"/>
              <a:gd name="connsiteY6" fmla="*/ 1122218 h 6882939"/>
              <a:gd name="connsiteX0" fmla="*/ 11254 w 2658092"/>
              <a:gd name="connsiteY0" fmla="*/ 1122218 h 6882939"/>
              <a:gd name="connsiteX1" fmla="*/ 1199974 w 2658092"/>
              <a:gd name="connsiteY1" fmla="*/ 0 h 6882939"/>
              <a:gd name="connsiteX2" fmla="*/ 2648466 w 2658092"/>
              <a:gd name="connsiteY2" fmla="*/ 8313 h 6882939"/>
              <a:gd name="connsiteX3" fmla="*/ 2658092 w 2658092"/>
              <a:gd name="connsiteY3" fmla="*/ 6864125 h 6882939"/>
              <a:gd name="connsiteX4" fmla="*/ 1171973 w 2658092"/>
              <a:gd name="connsiteY4" fmla="*/ 6882939 h 6882939"/>
              <a:gd name="connsiteX5" fmla="*/ 315 w 2658092"/>
              <a:gd name="connsiteY5" fmla="*/ 5740157 h 6882939"/>
              <a:gd name="connsiteX6" fmla="*/ 11254 w 2658092"/>
              <a:gd name="connsiteY6" fmla="*/ 1122218 h 6882939"/>
              <a:gd name="connsiteX0" fmla="*/ 11254 w 2667717"/>
              <a:gd name="connsiteY0" fmla="*/ 1122218 h 6882939"/>
              <a:gd name="connsiteX1" fmla="*/ 1199974 w 2667717"/>
              <a:gd name="connsiteY1" fmla="*/ 0 h 6882939"/>
              <a:gd name="connsiteX2" fmla="*/ 2648466 w 2667717"/>
              <a:gd name="connsiteY2" fmla="*/ 8313 h 6882939"/>
              <a:gd name="connsiteX3" fmla="*/ 2667717 w 2667717"/>
              <a:gd name="connsiteY3" fmla="*/ 6873751 h 6882939"/>
              <a:gd name="connsiteX4" fmla="*/ 1171973 w 2667717"/>
              <a:gd name="connsiteY4" fmla="*/ 6882939 h 6882939"/>
              <a:gd name="connsiteX5" fmla="*/ 315 w 2667717"/>
              <a:gd name="connsiteY5" fmla="*/ 5740157 h 6882939"/>
              <a:gd name="connsiteX6" fmla="*/ 11254 w 2667717"/>
              <a:gd name="connsiteY6" fmla="*/ 1122218 h 6882939"/>
              <a:gd name="connsiteX0" fmla="*/ 11254 w 2667717"/>
              <a:gd name="connsiteY0" fmla="*/ 1113905 h 6874626"/>
              <a:gd name="connsiteX1" fmla="*/ 786088 w 2667717"/>
              <a:gd name="connsiteY1" fmla="*/ 10938 h 6874626"/>
              <a:gd name="connsiteX2" fmla="*/ 2648466 w 2667717"/>
              <a:gd name="connsiteY2" fmla="*/ 0 h 6874626"/>
              <a:gd name="connsiteX3" fmla="*/ 2667717 w 2667717"/>
              <a:gd name="connsiteY3" fmla="*/ 6865438 h 6874626"/>
              <a:gd name="connsiteX4" fmla="*/ 1171973 w 2667717"/>
              <a:gd name="connsiteY4" fmla="*/ 6874626 h 6874626"/>
              <a:gd name="connsiteX5" fmla="*/ 315 w 2667717"/>
              <a:gd name="connsiteY5" fmla="*/ 5731844 h 6874626"/>
              <a:gd name="connsiteX6" fmla="*/ 11254 w 2667717"/>
              <a:gd name="connsiteY6" fmla="*/ 1113905 h 6874626"/>
              <a:gd name="connsiteX0" fmla="*/ 20772 w 2667609"/>
              <a:gd name="connsiteY0" fmla="*/ 0 h 6906127"/>
              <a:gd name="connsiteX1" fmla="*/ 785980 w 2667609"/>
              <a:gd name="connsiteY1" fmla="*/ 42439 h 6906127"/>
              <a:gd name="connsiteX2" fmla="*/ 2648358 w 2667609"/>
              <a:gd name="connsiteY2" fmla="*/ 31501 h 6906127"/>
              <a:gd name="connsiteX3" fmla="*/ 2667609 w 2667609"/>
              <a:gd name="connsiteY3" fmla="*/ 6896939 h 6906127"/>
              <a:gd name="connsiteX4" fmla="*/ 1171865 w 2667609"/>
              <a:gd name="connsiteY4" fmla="*/ 6906127 h 6906127"/>
              <a:gd name="connsiteX5" fmla="*/ 207 w 2667609"/>
              <a:gd name="connsiteY5" fmla="*/ 5763345 h 6906127"/>
              <a:gd name="connsiteX6" fmla="*/ 20772 w 2667609"/>
              <a:gd name="connsiteY6" fmla="*/ 0 h 6906127"/>
              <a:gd name="connsiteX0" fmla="*/ 30344 w 2667556"/>
              <a:gd name="connsiteY0" fmla="*/ 0 h 6896502"/>
              <a:gd name="connsiteX1" fmla="*/ 785927 w 2667556"/>
              <a:gd name="connsiteY1" fmla="*/ 32814 h 6896502"/>
              <a:gd name="connsiteX2" fmla="*/ 2648305 w 2667556"/>
              <a:gd name="connsiteY2" fmla="*/ 21876 h 6896502"/>
              <a:gd name="connsiteX3" fmla="*/ 2667556 w 2667556"/>
              <a:gd name="connsiteY3" fmla="*/ 6887314 h 6896502"/>
              <a:gd name="connsiteX4" fmla="*/ 1171812 w 2667556"/>
              <a:gd name="connsiteY4" fmla="*/ 6896502 h 6896502"/>
              <a:gd name="connsiteX5" fmla="*/ 154 w 2667556"/>
              <a:gd name="connsiteY5" fmla="*/ 5753720 h 6896502"/>
              <a:gd name="connsiteX6" fmla="*/ 30344 w 2667556"/>
              <a:gd name="connsiteY6" fmla="*/ 0 h 6896502"/>
              <a:gd name="connsiteX0" fmla="*/ 30344 w 2667556"/>
              <a:gd name="connsiteY0" fmla="*/ 5687 h 6902189"/>
              <a:gd name="connsiteX1" fmla="*/ 824428 w 2667556"/>
              <a:gd name="connsiteY1" fmla="*/ 0 h 6902189"/>
              <a:gd name="connsiteX2" fmla="*/ 2648305 w 2667556"/>
              <a:gd name="connsiteY2" fmla="*/ 27563 h 6902189"/>
              <a:gd name="connsiteX3" fmla="*/ 2667556 w 2667556"/>
              <a:gd name="connsiteY3" fmla="*/ 6893001 h 6902189"/>
              <a:gd name="connsiteX4" fmla="*/ 1171812 w 2667556"/>
              <a:gd name="connsiteY4" fmla="*/ 6902189 h 6902189"/>
              <a:gd name="connsiteX5" fmla="*/ 154 w 2667556"/>
              <a:gd name="connsiteY5" fmla="*/ 5759407 h 6902189"/>
              <a:gd name="connsiteX6" fmla="*/ 30344 w 2667556"/>
              <a:gd name="connsiteY6" fmla="*/ 5687 h 6902189"/>
              <a:gd name="connsiteX0" fmla="*/ 30344 w 2667556"/>
              <a:gd name="connsiteY0" fmla="*/ 5687 h 6902189"/>
              <a:gd name="connsiteX1" fmla="*/ 824428 w 2667556"/>
              <a:gd name="connsiteY1" fmla="*/ 0 h 6902189"/>
              <a:gd name="connsiteX2" fmla="*/ 2657930 w 2667556"/>
              <a:gd name="connsiteY2" fmla="*/ 1769736 h 6902189"/>
              <a:gd name="connsiteX3" fmla="*/ 2667556 w 2667556"/>
              <a:gd name="connsiteY3" fmla="*/ 6893001 h 6902189"/>
              <a:gd name="connsiteX4" fmla="*/ 1171812 w 2667556"/>
              <a:gd name="connsiteY4" fmla="*/ 6902189 h 6902189"/>
              <a:gd name="connsiteX5" fmla="*/ 154 w 2667556"/>
              <a:gd name="connsiteY5" fmla="*/ 5759407 h 6902189"/>
              <a:gd name="connsiteX6" fmla="*/ 30344 w 2667556"/>
              <a:gd name="connsiteY6" fmla="*/ 5687 h 6902189"/>
              <a:gd name="connsiteX0" fmla="*/ 30344 w 2667556"/>
              <a:gd name="connsiteY0" fmla="*/ 0 h 6896502"/>
              <a:gd name="connsiteX1" fmla="*/ 737801 w 2667556"/>
              <a:gd name="connsiteY1" fmla="*/ 13564 h 6896502"/>
              <a:gd name="connsiteX2" fmla="*/ 2657930 w 2667556"/>
              <a:gd name="connsiteY2" fmla="*/ 1764049 h 6896502"/>
              <a:gd name="connsiteX3" fmla="*/ 2667556 w 2667556"/>
              <a:gd name="connsiteY3" fmla="*/ 6887314 h 6896502"/>
              <a:gd name="connsiteX4" fmla="*/ 1171812 w 2667556"/>
              <a:gd name="connsiteY4" fmla="*/ 6896502 h 6896502"/>
              <a:gd name="connsiteX5" fmla="*/ 154 w 2667556"/>
              <a:gd name="connsiteY5" fmla="*/ 5753720 h 6896502"/>
              <a:gd name="connsiteX6" fmla="*/ 30344 w 2667556"/>
              <a:gd name="connsiteY6" fmla="*/ 0 h 6896502"/>
              <a:gd name="connsiteX0" fmla="*/ 30344 w 2667556"/>
              <a:gd name="connsiteY0" fmla="*/ 0 h 6896502"/>
              <a:gd name="connsiteX1" fmla="*/ 737801 w 2667556"/>
              <a:gd name="connsiteY1" fmla="*/ 13564 h 6896502"/>
              <a:gd name="connsiteX2" fmla="*/ 2648305 w 2667556"/>
              <a:gd name="connsiteY2" fmla="*/ 1792924 h 6896502"/>
              <a:gd name="connsiteX3" fmla="*/ 2667556 w 2667556"/>
              <a:gd name="connsiteY3" fmla="*/ 6887314 h 6896502"/>
              <a:gd name="connsiteX4" fmla="*/ 1171812 w 2667556"/>
              <a:gd name="connsiteY4" fmla="*/ 6896502 h 6896502"/>
              <a:gd name="connsiteX5" fmla="*/ 154 w 2667556"/>
              <a:gd name="connsiteY5" fmla="*/ 5753720 h 6896502"/>
              <a:gd name="connsiteX6" fmla="*/ 30344 w 2667556"/>
              <a:gd name="connsiteY6" fmla="*/ 0 h 6896502"/>
              <a:gd name="connsiteX0" fmla="*/ 1988 w 2639200"/>
              <a:gd name="connsiteY0" fmla="*/ 0 h 6896502"/>
              <a:gd name="connsiteX1" fmla="*/ 709445 w 2639200"/>
              <a:gd name="connsiteY1" fmla="*/ 13564 h 6896502"/>
              <a:gd name="connsiteX2" fmla="*/ 2619949 w 2639200"/>
              <a:gd name="connsiteY2" fmla="*/ 1792924 h 6896502"/>
              <a:gd name="connsiteX3" fmla="*/ 2639200 w 2639200"/>
              <a:gd name="connsiteY3" fmla="*/ 6887314 h 6896502"/>
              <a:gd name="connsiteX4" fmla="*/ 1143456 w 2639200"/>
              <a:gd name="connsiteY4" fmla="*/ 6896502 h 6896502"/>
              <a:gd name="connsiteX5" fmla="*/ 674 w 2639200"/>
              <a:gd name="connsiteY5" fmla="*/ 6879876 h 6896502"/>
              <a:gd name="connsiteX6" fmla="*/ 1988 w 2639200"/>
              <a:gd name="connsiteY6" fmla="*/ 0 h 6896502"/>
              <a:gd name="connsiteX0" fmla="*/ 1988 w 2639200"/>
              <a:gd name="connsiteY0" fmla="*/ 0 h 6887314"/>
              <a:gd name="connsiteX1" fmla="*/ 709445 w 2639200"/>
              <a:gd name="connsiteY1" fmla="*/ 13564 h 6887314"/>
              <a:gd name="connsiteX2" fmla="*/ 2619949 w 2639200"/>
              <a:gd name="connsiteY2" fmla="*/ 1792924 h 6887314"/>
              <a:gd name="connsiteX3" fmla="*/ 2639200 w 2639200"/>
              <a:gd name="connsiteY3" fmla="*/ 6887314 h 6887314"/>
              <a:gd name="connsiteX4" fmla="*/ 796947 w 2639200"/>
              <a:gd name="connsiteY4" fmla="*/ 6886877 h 6887314"/>
              <a:gd name="connsiteX5" fmla="*/ 674 w 2639200"/>
              <a:gd name="connsiteY5" fmla="*/ 6879876 h 6887314"/>
              <a:gd name="connsiteX6" fmla="*/ 1988 w 2639200"/>
              <a:gd name="connsiteY6" fmla="*/ 0 h 6887314"/>
              <a:gd name="connsiteX0" fmla="*/ 1988 w 2639200"/>
              <a:gd name="connsiteY0" fmla="*/ 0 h 6886877"/>
              <a:gd name="connsiteX1" fmla="*/ 709445 w 2639200"/>
              <a:gd name="connsiteY1" fmla="*/ 13564 h 6886877"/>
              <a:gd name="connsiteX2" fmla="*/ 2619949 w 2639200"/>
              <a:gd name="connsiteY2" fmla="*/ 1792924 h 6886877"/>
              <a:gd name="connsiteX3" fmla="*/ 2639200 w 2639200"/>
              <a:gd name="connsiteY3" fmla="*/ 5106640 h 6886877"/>
              <a:gd name="connsiteX4" fmla="*/ 796947 w 2639200"/>
              <a:gd name="connsiteY4" fmla="*/ 6886877 h 6886877"/>
              <a:gd name="connsiteX5" fmla="*/ 674 w 2639200"/>
              <a:gd name="connsiteY5" fmla="*/ 6879876 h 6886877"/>
              <a:gd name="connsiteX6" fmla="*/ 1988 w 2639200"/>
              <a:gd name="connsiteY6" fmla="*/ 0 h 6886877"/>
              <a:gd name="connsiteX0" fmla="*/ 1988 w 2639200"/>
              <a:gd name="connsiteY0" fmla="*/ 0 h 6886877"/>
              <a:gd name="connsiteX1" fmla="*/ 709445 w 2639200"/>
              <a:gd name="connsiteY1" fmla="*/ 13564 h 6886877"/>
              <a:gd name="connsiteX2" fmla="*/ 2600699 w 2639200"/>
              <a:gd name="connsiteY2" fmla="*/ 89253 h 6886877"/>
              <a:gd name="connsiteX3" fmla="*/ 2639200 w 2639200"/>
              <a:gd name="connsiteY3" fmla="*/ 5106640 h 6886877"/>
              <a:gd name="connsiteX4" fmla="*/ 796947 w 2639200"/>
              <a:gd name="connsiteY4" fmla="*/ 6886877 h 6886877"/>
              <a:gd name="connsiteX5" fmla="*/ 674 w 2639200"/>
              <a:gd name="connsiteY5" fmla="*/ 6879876 h 6886877"/>
              <a:gd name="connsiteX6" fmla="*/ 1988 w 2639200"/>
              <a:gd name="connsiteY6" fmla="*/ 0 h 6886877"/>
              <a:gd name="connsiteX0" fmla="*/ 1988 w 2639200"/>
              <a:gd name="connsiteY0" fmla="*/ 0 h 6886877"/>
              <a:gd name="connsiteX1" fmla="*/ 709445 w 2639200"/>
              <a:gd name="connsiteY1" fmla="*/ 13564 h 6886877"/>
              <a:gd name="connsiteX2" fmla="*/ 2600699 w 2639200"/>
              <a:gd name="connsiteY2" fmla="*/ 41127 h 6886877"/>
              <a:gd name="connsiteX3" fmla="*/ 2639200 w 2639200"/>
              <a:gd name="connsiteY3" fmla="*/ 5106640 h 6886877"/>
              <a:gd name="connsiteX4" fmla="*/ 796947 w 2639200"/>
              <a:gd name="connsiteY4" fmla="*/ 6886877 h 6886877"/>
              <a:gd name="connsiteX5" fmla="*/ 674 w 2639200"/>
              <a:gd name="connsiteY5" fmla="*/ 6879876 h 6886877"/>
              <a:gd name="connsiteX6" fmla="*/ 1988 w 2639200"/>
              <a:gd name="connsiteY6" fmla="*/ 0 h 6886877"/>
              <a:gd name="connsiteX0" fmla="*/ 1988 w 2648825"/>
              <a:gd name="connsiteY0" fmla="*/ 0 h 6886877"/>
              <a:gd name="connsiteX1" fmla="*/ 709445 w 2648825"/>
              <a:gd name="connsiteY1" fmla="*/ 13564 h 6886877"/>
              <a:gd name="connsiteX2" fmla="*/ 2600699 w 2648825"/>
              <a:gd name="connsiteY2" fmla="*/ 41127 h 6886877"/>
              <a:gd name="connsiteX3" fmla="*/ 2648825 w 2648825"/>
              <a:gd name="connsiteY3" fmla="*/ 5087389 h 6886877"/>
              <a:gd name="connsiteX4" fmla="*/ 796947 w 2648825"/>
              <a:gd name="connsiteY4" fmla="*/ 6886877 h 6886877"/>
              <a:gd name="connsiteX5" fmla="*/ 674 w 2648825"/>
              <a:gd name="connsiteY5" fmla="*/ 6879876 h 6886877"/>
              <a:gd name="connsiteX6" fmla="*/ 1988 w 2648825"/>
              <a:gd name="connsiteY6" fmla="*/ 0 h 6886877"/>
              <a:gd name="connsiteX0" fmla="*/ 1988 w 2648825"/>
              <a:gd name="connsiteY0" fmla="*/ 1189594 h 6873313"/>
              <a:gd name="connsiteX1" fmla="*/ 709445 w 2648825"/>
              <a:gd name="connsiteY1" fmla="*/ 0 h 6873313"/>
              <a:gd name="connsiteX2" fmla="*/ 2600699 w 2648825"/>
              <a:gd name="connsiteY2" fmla="*/ 27563 h 6873313"/>
              <a:gd name="connsiteX3" fmla="*/ 2648825 w 2648825"/>
              <a:gd name="connsiteY3" fmla="*/ 5073825 h 6873313"/>
              <a:gd name="connsiteX4" fmla="*/ 796947 w 2648825"/>
              <a:gd name="connsiteY4" fmla="*/ 6873313 h 6873313"/>
              <a:gd name="connsiteX5" fmla="*/ 674 w 2648825"/>
              <a:gd name="connsiteY5" fmla="*/ 6866312 h 6873313"/>
              <a:gd name="connsiteX6" fmla="*/ 1988 w 2648825"/>
              <a:gd name="connsiteY6" fmla="*/ 1189594 h 6873313"/>
              <a:gd name="connsiteX0" fmla="*/ 1988 w 2648825"/>
              <a:gd name="connsiteY0" fmla="*/ 1162031 h 6845750"/>
              <a:gd name="connsiteX1" fmla="*/ 1171458 w 2648825"/>
              <a:gd name="connsiteY1" fmla="*/ 1313 h 6845750"/>
              <a:gd name="connsiteX2" fmla="*/ 2600699 w 2648825"/>
              <a:gd name="connsiteY2" fmla="*/ 0 h 6845750"/>
              <a:gd name="connsiteX3" fmla="*/ 2648825 w 2648825"/>
              <a:gd name="connsiteY3" fmla="*/ 5046262 h 6845750"/>
              <a:gd name="connsiteX4" fmla="*/ 796947 w 2648825"/>
              <a:gd name="connsiteY4" fmla="*/ 6845750 h 6845750"/>
              <a:gd name="connsiteX5" fmla="*/ 674 w 2648825"/>
              <a:gd name="connsiteY5" fmla="*/ 6838749 h 6845750"/>
              <a:gd name="connsiteX6" fmla="*/ 1988 w 2648825"/>
              <a:gd name="connsiteY6" fmla="*/ 1162031 h 6845750"/>
              <a:gd name="connsiteX0" fmla="*/ 0 w 2646837"/>
              <a:gd name="connsiteY0" fmla="*/ 1162031 h 6845750"/>
              <a:gd name="connsiteX1" fmla="*/ 1169470 w 2646837"/>
              <a:gd name="connsiteY1" fmla="*/ 1313 h 6845750"/>
              <a:gd name="connsiteX2" fmla="*/ 2598711 w 2646837"/>
              <a:gd name="connsiteY2" fmla="*/ 0 h 6845750"/>
              <a:gd name="connsiteX3" fmla="*/ 2646837 w 2646837"/>
              <a:gd name="connsiteY3" fmla="*/ 5046262 h 6845750"/>
              <a:gd name="connsiteX4" fmla="*/ 794959 w 2646837"/>
              <a:gd name="connsiteY4" fmla="*/ 6845750 h 6845750"/>
              <a:gd name="connsiteX5" fmla="*/ 8311 w 2646837"/>
              <a:gd name="connsiteY5" fmla="*/ 6838749 h 6845750"/>
              <a:gd name="connsiteX6" fmla="*/ 0 w 2646837"/>
              <a:gd name="connsiteY6" fmla="*/ 1162031 h 6845750"/>
              <a:gd name="connsiteX0" fmla="*/ 0 w 2637211"/>
              <a:gd name="connsiteY0" fmla="*/ 1162031 h 6845750"/>
              <a:gd name="connsiteX1" fmla="*/ 1169470 w 2637211"/>
              <a:gd name="connsiteY1" fmla="*/ 1313 h 6845750"/>
              <a:gd name="connsiteX2" fmla="*/ 2598711 w 2637211"/>
              <a:gd name="connsiteY2" fmla="*/ 0 h 6845750"/>
              <a:gd name="connsiteX3" fmla="*/ 2637211 w 2637211"/>
              <a:gd name="connsiteY3" fmla="*/ 5017386 h 6845750"/>
              <a:gd name="connsiteX4" fmla="*/ 794959 w 2637211"/>
              <a:gd name="connsiteY4" fmla="*/ 6845750 h 6845750"/>
              <a:gd name="connsiteX5" fmla="*/ 8311 w 2637211"/>
              <a:gd name="connsiteY5" fmla="*/ 6838749 h 6845750"/>
              <a:gd name="connsiteX6" fmla="*/ 0 w 2637211"/>
              <a:gd name="connsiteY6" fmla="*/ 1162031 h 6845750"/>
              <a:gd name="connsiteX0" fmla="*/ 0 w 2656461"/>
              <a:gd name="connsiteY0" fmla="*/ 1162031 h 6845750"/>
              <a:gd name="connsiteX1" fmla="*/ 1169470 w 2656461"/>
              <a:gd name="connsiteY1" fmla="*/ 1313 h 6845750"/>
              <a:gd name="connsiteX2" fmla="*/ 2598711 w 2656461"/>
              <a:gd name="connsiteY2" fmla="*/ 0 h 6845750"/>
              <a:gd name="connsiteX3" fmla="*/ 2656461 w 2656461"/>
              <a:gd name="connsiteY3" fmla="*/ 5017386 h 6845750"/>
              <a:gd name="connsiteX4" fmla="*/ 794959 w 2656461"/>
              <a:gd name="connsiteY4" fmla="*/ 6845750 h 6845750"/>
              <a:gd name="connsiteX5" fmla="*/ 8311 w 2656461"/>
              <a:gd name="connsiteY5" fmla="*/ 6838749 h 6845750"/>
              <a:gd name="connsiteX6" fmla="*/ 0 w 2656461"/>
              <a:gd name="connsiteY6" fmla="*/ 1162031 h 6845750"/>
              <a:gd name="connsiteX0" fmla="*/ 0 w 2656461"/>
              <a:gd name="connsiteY0" fmla="*/ 1200533 h 6884252"/>
              <a:gd name="connsiteX1" fmla="*/ 1169470 w 2656461"/>
              <a:gd name="connsiteY1" fmla="*/ 39815 h 6884252"/>
              <a:gd name="connsiteX2" fmla="*/ 2627586 w 2656461"/>
              <a:gd name="connsiteY2" fmla="*/ 0 h 6884252"/>
              <a:gd name="connsiteX3" fmla="*/ 2656461 w 2656461"/>
              <a:gd name="connsiteY3" fmla="*/ 5055888 h 6884252"/>
              <a:gd name="connsiteX4" fmla="*/ 794959 w 2656461"/>
              <a:gd name="connsiteY4" fmla="*/ 6884252 h 6884252"/>
              <a:gd name="connsiteX5" fmla="*/ 8311 w 2656461"/>
              <a:gd name="connsiteY5" fmla="*/ 6877251 h 6884252"/>
              <a:gd name="connsiteX6" fmla="*/ 0 w 2656461"/>
              <a:gd name="connsiteY6" fmla="*/ 1200533 h 6884252"/>
              <a:gd name="connsiteX0" fmla="*/ 0 w 2656461"/>
              <a:gd name="connsiteY0" fmla="*/ 1171657 h 6855376"/>
              <a:gd name="connsiteX1" fmla="*/ 1169470 w 2656461"/>
              <a:gd name="connsiteY1" fmla="*/ 10939 h 6855376"/>
              <a:gd name="connsiteX2" fmla="*/ 2608336 w 2656461"/>
              <a:gd name="connsiteY2" fmla="*/ 0 h 6855376"/>
              <a:gd name="connsiteX3" fmla="*/ 2656461 w 2656461"/>
              <a:gd name="connsiteY3" fmla="*/ 5027012 h 6855376"/>
              <a:gd name="connsiteX4" fmla="*/ 794959 w 2656461"/>
              <a:gd name="connsiteY4" fmla="*/ 6855376 h 6855376"/>
              <a:gd name="connsiteX5" fmla="*/ 8311 w 2656461"/>
              <a:gd name="connsiteY5" fmla="*/ 6848375 h 6855376"/>
              <a:gd name="connsiteX6" fmla="*/ 0 w 2656461"/>
              <a:gd name="connsiteY6" fmla="*/ 1171657 h 6855376"/>
              <a:gd name="connsiteX0" fmla="*/ 0 w 2656461"/>
              <a:gd name="connsiteY0" fmla="*/ 1160718 h 6844437"/>
              <a:gd name="connsiteX1" fmla="*/ 1169470 w 2656461"/>
              <a:gd name="connsiteY1" fmla="*/ 0 h 6844437"/>
              <a:gd name="connsiteX2" fmla="*/ 2617962 w 2656461"/>
              <a:gd name="connsiteY2" fmla="*/ 8312 h 6844437"/>
              <a:gd name="connsiteX3" fmla="*/ 2656461 w 2656461"/>
              <a:gd name="connsiteY3" fmla="*/ 5016073 h 6844437"/>
              <a:gd name="connsiteX4" fmla="*/ 794959 w 2656461"/>
              <a:gd name="connsiteY4" fmla="*/ 6844437 h 6844437"/>
              <a:gd name="connsiteX5" fmla="*/ 8311 w 2656461"/>
              <a:gd name="connsiteY5" fmla="*/ 6837436 h 6844437"/>
              <a:gd name="connsiteX6" fmla="*/ 0 w 2656461"/>
              <a:gd name="connsiteY6" fmla="*/ 1160718 h 6844437"/>
              <a:gd name="connsiteX0" fmla="*/ 0 w 2646836"/>
              <a:gd name="connsiteY0" fmla="*/ 1160718 h 6844437"/>
              <a:gd name="connsiteX1" fmla="*/ 1169470 w 2646836"/>
              <a:gd name="connsiteY1" fmla="*/ 0 h 6844437"/>
              <a:gd name="connsiteX2" fmla="*/ 2617962 w 2646836"/>
              <a:gd name="connsiteY2" fmla="*/ 8312 h 6844437"/>
              <a:gd name="connsiteX3" fmla="*/ 2646836 w 2646836"/>
              <a:gd name="connsiteY3" fmla="*/ 5035323 h 6844437"/>
              <a:gd name="connsiteX4" fmla="*/ 794959 w 2646836"/>
              <a:gd name="connsiteY4" fmla="*/ 6844437 h 6844437"/>
              <a:gd name="connsiteX5" fmla="*/ 8311 w 2646836"/>
              <a:gd name="connsiteY5" fmla="*/ 6837436 h 6844437"/>
              <a:gd name="connsiteX6" fmla="*/ 0 w 2646836"/>
              <a:gd name="connsiteY6" fmla="*/ 1160718 h 6844437"/>
              <a:gd name="connsiteX0" fmla="*/ 0 w 2646836"/>
              <a:gd name="connsiteY0" fmla="*/ 1160718 h 6844437"/>
              <a:gd name="connsiteX1" fmla="*/ 1169470 w 2646836"/>
              <a:gd name="connsiteY1" fmla="*/ 0 h 6844437"/>
              <a:gd name="connsiteX2" fmla="*/ 2617962 w 2646836"/>
              <a:gd name="connsiteY2" fmla="*/ 8312 h 6844437"/>
              <a:gd name="connsiteX3" fmla="*/ 2646836 w 2646836"/>
              <a:gd name="connsiteY3" fmla="*/ 5035323 h 6844437"/>
              <a:gd name="connsiteX4" fmla="*/ 794959 w 2646836"/>
              <a:gd name="connsiteY4" fmla="*/ 6844437 h 6844437"/>
              <a:gd name="connsiteX5" fmla="*/ 8311 w 2646836"/>
              <a:gd name="connsiteY5" fmla="*/ 6837436 h 6844437"/>
              <a:gd name="connsiteX6" fmla="*/ 0 w 2646836"/>
              <a:gd name="connsiteY6" fmla="*/ 1160718 h 6844437"/>
              <a:gd name="connsiteX0" fmla="*/ 0 w 2685337"/>
              <a:gd name="connsiteY0" fmla="*/ 1160718 h 6844437"/>
              <a:gd name="connsiteX1" fmla="*/ 1169470 w 2685337"/>
              <a:gd name="connsiteY1" fmla="*/ 0 h 6844437"/>
              <a:gd name="connsiteX2" fmla="*/ 2617962 w 2685337"/>
              <a:gd name="connsiteY2" fmla="*/ 8312 h 6844437"/>
              <a:gd name="connsiteX3" fmla="*/ 2685337 w 2685337"/>
              <a:gd name="connsiteY3" fmla="*/ 5054573 h 6844437"/>
              <a:gd name="connsiteX4" fmla="*/ 794959 w 2685337"/>
              <a:gd name="connsiteY4" fmla="*/ 6844437 h 6844437"/>
              <a:gd name="connsiteX5" fmla="*/ 8311 w 2685337"/>
              <a:gd name="connsiteY5" fmla="*/ 6837436 h 6844437"/>
              <a:gd name="connsiteX6" fmla="*/ 0 w 2685337"/>
              <a:gd name="connsiteY6" fmla="*/ 1160718 h 6844437"/>
              <a:gd name="connsiteX0" fmla="*/ 0 w 2637211"/>
              <a:gd name="connsiteY0" fmla="*/ 1160718 h 6844437"/>
              <a:gd name="connsiteX1" fmla="*/ 1169470 w 2637211"/>
              <a:gd name="connsiteY1" fmla="*/ 0 h 6844437"/>
              <a:gd name="connsiteX2" fmla="*/ 2617962 w 2637211"/>
              <a:gd name="connsiteY2" fmla="*/ 8312 h 6844437"/>
              <a:gd name="connsiteX3" fmla="*/ 2637211 w 2637211"/>
              <a:gd name="connsiteY3" fmla="*/ 5093074 h 6844437"/>
              <a:gd name="connsiteX4" fmla="*/ 794959 w 2637211"/>
              <a:gd name="connsiteY4" fmla="*/ 6844437 h 6844437"/>
              <a:gd name="connsiteX5" fmla="*/ 8311 w 2637211"/>
              <a:gd name="connsiteY5" fmla="*/ 6837436 h 6844437"/>
              <a:gd name="connsiteX6" fmla="*/ 0 w 2637211"/>
              <a:gd name="connsiteY6" fmla="*/ 1160718 h 6844437"/>
              <a:gd name="connsiteX0" fmla="*/ 0 w 2637211"/>
              <a:gd name="connsiteY0" fmla="*/ 1160718 h 6844437"/>
              <a:gd name="connsiteX1" fmla="*/ 1207971 w 2637211"/>
              <a:gd name="connsiteY1" fmla="*/ 0 h 6844437"/>
              <a:gd name="connsiteX2" fmla="*/ 2617962 w 2637211"/>
              <a:gd name="connsiteY2" fmla="*/ 8312 h 6844437"/>
              <a:gd name="connsiteX3" fmla="*/ 2637211 w 2637211"/>
              <a:gd name="connsiteY3" fmla="*/ 5093074 h 6844437"/>
              <a:gd name="connsiteX4" fmla="*/ 794959 w 2637211"/>
              <a:gd name="connsiteY4" fmla="*/ 6844437 h 6844437"/>
              <a:gd name="connsiteX5" fmla="*/ 8311 w 2637211"/>
              <a:gd name="connsiteY5" fmla="*/ 6837436 h 6844437"/>
              <a:gd name="connsiteX6" fmla="*/ 0 w 2637211"/>
              <a:gd name="connsiteY6" fmla="*/ 1160718 h 6844437"/>
              <a:gd name="connsiteX0" fmla="*/ 0 w 2637211"/>
              <a:gd name="connsiteY0" fmla="*/ 1122217 h 6844437"/>
              <a:gd name="connsiteX1" fmla="*/ 1207971 w 2637211"/>
              <a:gd name="connsiteY1" fmla="*/ 0 h 6844437"/>
              <a:gd name="connsiteX2" fmla="*/ 2617962 w 2637211"/>
              <a:gd name="connsiteY2" fmla="*/ 8312 h 6844437"/>
              <a:gd name="connsiteX3" fmla="*/ 2637211 w 2637211"/>
              <a:gd name="connsiteY3" fmla="*/ 5093074 h 6844437"/>
              <a:gd name="connsiteX4" fmla="*/ 794959 w 2637211"/>
              <a:gd name="connsiteY4" fmla="*/ 6844437 h 6844437"/>
              <a:gd name="connsiteX5" fmla="*/ 8311 w 2637211"/>
              <a:gd name="connsiteY5" fmla="*/ 6837436 h 6844437"/>
              <a:gd name="connsiteX6" fmla="*/ 0 w 2637211"/>
              <a:gd name="connsiteY6" fmla="*/ 1122217 h 6844437"/>
              <a:gd name="connsiteX0" fmla="*/ 0 w 2637211"/>
              <a:gd name="connsiteY0" fmla="*/ 1122217 h 6844437"/>
              <a:gd name="connsiteX1" fmla="*/ 1198346 w 2637211"/>
              <a:gd name="connsiteY1" fmla="*/ 0 h 6844437"/>
              <a:gd name="connsiteX2" fmla="*/ 2617962 w 2637211"/>
              <a:gd name="connsiteY2" fmla="*/ 8312 h 6844437"/>
              <a:gd name="connsiteX3" fmla="*/ 2637211 w 2637211"/>
              <a:gd name="connsiteY3" fmla="*/ 5093074 h 6844437"/>
              <a:gd name="connsiteX4" fmla="*/ 794959 w 2637211"/>
              <a:gd name="connsiteY4" fmla="*/ 6844437 h 6844437"/>
              <a:gd name="connsiteX5" fmla="*/ 8311 w 2637211"/>
              <a:gd name="connsiteY5" fmla="*/ 6837436 h 6844437"/>
              <a:gd name="connsiteX6" fmla="*/ 0 w 2637211"/>
              <a:gd name="connsiteY6" fmla="*/ 1122217 h 6844437"/>
              <a:gd name="connsiteX0" fmla="*/ 0 w 2637211"/>
              <a:gd name="connsiteY0" fmla="*/ 1152406 h 6874626"/>
              <a:gd name="connsiteX1" fmla="*/ 1198346 w 2637211"/>
              <a:gd name="connsiteY1" fmla="*/ 30189 h 6874626"/>
              <a:gd name="connsiteX2" fmla="*/ 2627587 w 2637211"/>
              <a:gd name="connsiteY2" fmla="*/ 0 h 6874626"/>
              <a:gd name="connsiteX3" fmla="*/ 2637211 w 2637211"/>
              <a:gd name="connsiteY3" fmla="*/ 5123263 h 6874626"/>
              <a:gd name="connsiteX4" fmla="*/ 794959 w 2637211"/>
              <a:gd name="connsiteY4" fmla="*/ 6874626 h 6874626"/>
              <a:gd name="connsiteX5" fmla="*/ 8311 w 2637211"/>
              <a:gd name="connsiteY5" fmla="*/ 6867625 h 6874626"/>
              <a:gd name="connsiteX6" fmla="*/ 0 w 2637211"/>
              <a:gd name="connsiteY6" fmla="*/ 1152406 h 6874626"/>
              <a:gd name="connsiteX0" fmla="*/ 0 w 2637211"/>
              <a:gd name="connsiteY0" fmla="*/ 1142781 h 6865001"/>
              <a:gd name="connsiteX1" fmla="*/ 1198346 w 2637211"/>
              <a:gd name="connsiteY1" fmla="*/ 20564 h 6865001"/>
              <a:gd name="connsiteX2" fmla="*/ 2627587 w 2637211"/>
              <a:gd name="connsiteY2" fmla="*/ 0 h 6865001"/>
              <a:gd name="connsiteX3" fmla="*/ 2637211 w 2637211"/>
              <a:gd name="connsiteY3" fmla="*/ 5113638 h 6865001"/>
              <a:gd name="connsiteX4" fmla="*/ 794959 w 2637211"/>
              <a:gd name="connsiteY4" fmla="*/ 6865001 h 6865001"/>
              <a:gd name="connsiteX5" fmla="*/ 8311 w 2637211"/>
              <a:gd name="connsiteY5" fmla="*/ 6858000 h 6865001"/>
              <a:gd name="connsiteX6" fmla="*/ 0 w 2637211"/>
              <a:gd name="connsiteY6" fmla="*/ 1142781 h 6865001"/>
              <a:gd name="connsiteX0" fmla="*/ 0 w 2637211"/>
              <a:gd name="connsiteY0" fmla="*/ 1142781 h 6865001"/>
              <a:gd name="connsiteX1" fmla="*/ 1198347 w 2637211"/>
              <a:gd name="connsiteY1" fmla="*/ 7117 h 6865001"/>
              <a:gd name="connsiteX2" fmla="*/ 2627587 w 2637211"/>
              <a:gd name="connsiteY2" fmla="*/ 0 h 6865001"/>
              <a:gd name="connsiteX3" fmla="*/ 2637211 w 2637211"/>
              <a:gd name="connsiteY3" fmla="*/ 5113638 h 6865001"/>
              <a:gd name="connsiteX4" fmla="*/ 794959 w 2637211"/>
              <a:gd name="connsiteY4" fmla="*/ 6865001 h 6865001"/>
              <a:gd name="connsiteX5" fmla="*/ 8311 w 2637211"/>
              <a:gd name="connsiteY5" fmla="*/ 6858000 h 6865001"/>
              <a:gd name="connsiteX6" fmla="*/ 0 w 2637211"/>
              <a:gd name="connsiteY6" fmla="*/ 1142781 h 6865001"/>
              <a:gd name="connsiteX0" fmla="*/ 0 w 2637211"/>
              <a:gd name="connsiteY0" fmla="*/ 1129334 h 6865001"/>
              <a:gd name="connsiteX1" fmla="*/ 1198347 w 2637211"/>
              <a:gd name="connsiteY1" fmla="*/ 7117 h 6865001"/>
              <a:gd name="connsiteX2" fmla="*/ 2627587 w 2637211"/>
              <a:gd name="connsiteY2" fmla="*/ 0 h 6865001"/>
              <a:gd name="connsiteX3" fmla="*/ 2637211 w 2637211"/>
              <a:gd name="connsiteY3" fmla="*/ 5113638 h 6865001"/>
              <a:gd name="connsiteX4" fmla="*/ 794959 w 2637211"/>
              <a:gd name="connsiteY4" fmla="*/ 6865001 h 6865001"/>
              <a:gd name="connsiteX5" fmla="*/ 8311 w 2637211"/>
              <a:gd name="connsiteY5" fmla="*/ 6858000 h 6865001"/>
              <a:gd name="connsiteX6" fmla="*/ 0 w 2637211"/>
              <a:gd name="connsiteY6" fmla="*/ 1129334 h 6865001"/>
              <a:gd name="connsiteX0" fmla="*/ 0 w 2637211"/>
              <a:gd name="connsiteY0" fmla="*/ 1129334 h 6865001"/>
              <a:gd name="connsiteX1" fmla="*/ 1205071 w 2637211"/>
              <a:gd name="connsiteY1" fmla="*/ 393 h 6865001"/>
              <a:gd name="connsiteX2" fmla="*/ 2627587 w 2637211"/>
              <a:gd name="connsiteY2" fmla="*/ 0 h 6865001"/>
              <a:gd name="connsiteX3" fmla="*/ 2637211 w 2637211"/>
              <a:gd name="connsiteY3" fmla="*/ 5113638 h 6865001"/>
              <a:gd name="connsiteX4" fmla="*/ 794959 w 2637211"/>
              <a:gd name="connsiteY4" fmla="*/ 6865001 h 6865001"/>
              <a:gd name="connsiteX5" fmla="*/ 8311 w 2637211"/>
              <a:gd name="connsiteY5" fmla="*/ 6858000 h 6865001"/>
              <a:gd name="connsiteX6" fmla="*/ 0 w 2637211"/>
              <a:gd name="connsiteY6" fmla="*/ 1129334 h 6865001"/>
              <a:gd name="connsiteX0" fmla="*/ 0 w 2637211"/>
              <a:gd name="connsiteY0" fmla="*/ 1129334 h 6865001"/>
              <a:gd name="connsiteX1" fmla="*/ 1153968 w 2637211"/>
              <a:gd name="connsiteY1" fmla="*/ 2218 h 6865001"/>
              <a:gd name="connsiteX2" fmla="*/ 2627587 w 2637211"/>
              <a:gd name="connsiteY2" fmla="*/ 0 h 6865001"/>
              <a:gd name="connsiteX3" fmla="*/ 2637211 w 2637211"/>
              <a:gd name="connsiteY3" fmla="*/ 5113638 h 6865001"/>
              <a:gd name="connsiteX4" fmla="*/ 794959 w 2637211"/>
              <a:gd name="connsiteY4" fmla="*/ 6865001 h 6865001"/>
              <a:gd name="connsiteX5" fmla="*/ 8311 w 2637211"/>
              <a:gd name="connsiteY5" fmla="*/ 6858000 h 6865001"/>
              <a:gd name="connsiteX6" fmla="*/ 0 w 2637211"/>
              <a:gd name="connsiteY6" fmla="*/ 1129334 h 6865001"/>
              <a:gd name="connsiteX0" fmla="*/ 0 w 2637211"/>
              <a:gd name="connsiteY0" fmla="*/ 1145368 h 6881035"/>
              <a:gd name="connsiteX1" fmla="*/ 1250702 w 2637211"/>
              <a:gd name="connsiteY1" fmla="*/ 0 h 6881035"/>
              <a:gd name="connsiteX2" fmla="*/ 2627587 w 2637211"/>
              <a:gd name="connsiteY2" fmla="*/ 16034 h 6881035"/>
              <a:gd name="connsiteX3" fmla="*/ 2637211 w 2637211"/>
              <a:gd name="connsiteY3" fmla="*/ 5129672 h 6881035"/>
              <a:gd name="connsiteX4" fmla="*/ 794959 w 2637211"/>
              <a:gd name="connsiteY4" fmla="*/ 6881035 h 6881035"/>
              <a:gd name="connsiteX5" fmla="*/ 8311 w 2637211"/>
              <a:gd name="connsiteY5" fmla="*/ 6874034 h 6881035"/>
              <a:gd name="connsiteX6" fmla="*/ 0 w 2637211"/>
              <a:gd name="connsiteY6" fmla="*/ 1145368 h 6881035"/>
              <a:gd name="connsiteX0" fmla="*/ 0 w 2637211"/>
              <a:gd name="connsiteY0" fmla="*/ 1129334 h 6865001"/>
              <a:gd name="connsiteX1" fmla="*/ 1159445 w 2637211"/>
              <a:gd name="connsiteY1" fmla="*/ 5868 h 6865001"/>
              <a:gd name="connsiteX2" fmla="*/ 2627587 w 2637211"/>
              <a:gd name="connsiteY2" fmla="*/ 0 h 6865001"/>
              <a:gd name="connsiteX3" fmla="*/ 2637211 w 2637211"/>
              <a:gd name="connsiteY3" fmla="*/ 5113638 h 6865001"/>
              <a:gd name="connsiteX4" fmla="*/ 794959 w 2637211"/>
              <a:gd name="connsiteY4" fmla="*/ 6865001 h 6865001"/>
              <a:gd name="connsiteX5" fmla="*/ 8311 w 2637211"/>
              <a:gd name="connsiteY5" fmla="*/ 6858000 h 6865001"/>
              <a:gd name="connsiteX6" fmla="*/ 0 w 2637211"/>
              <a:gd name="connsiteY6" fmla="*/ 1129334 h 6865001"/>
              <a:gd name="connsiteX0" fmla="*/ 0 w 2637211"/>
              <a:gd name="connsiteY0" fmla="*/ 1129334 h 6865001"/>
              <a:gd name="connsiteX1" fmla="*/ 1155796 w 2637211"/>
              <a:gd name="connsiteY1" fmla="*/ 392 h 6865001"/>
              <a:gd name="connsiteX2" fmla="*/ 2627587 w 2637211"/>
              <a:gd name="connsiteY2" fmla="*/ 0 h 6865001"/>
              <a:gd name="connsiteX3" fmla="*/ 2637211 w 2637211"/>
              <a:gd name="connsiteY3" fmla="*/ 5113638 h 6865001"/>
              <a:gd name="connsiteX4" fmla="*/ 794959 w 2637211"/>
              <a:gd name="connsiteY4" fmla="*/ 6865001 h 6865001"/>
              <a:gd name="connsiteX5" fmla="*/ 8311 w 2637211"/>
              <a:gd name="connsiteY5" fmla="*/ 6858000 h 6865001"/>
              <a:gd name="connsiteX6" fmla="*/ 0 w 2637211"/>
              <a:gd name="connsiteY6" fmla="*/ 1129334 h 6865001"/>
              <a:gd name="connsiteX0" fmla="*/ 135917 w 2628941"/>
              <a:gd name="connsiteY0" fmla="*/ 1182264 h 6865001"/>
              <a:gd name="connsiteX1" fmla="*/ 1147526 w 2628941"/>
              <a:gd name="connsiteY1" fmla="*/ 392 h 6865001"/>
              <a:gd name="connsiteX2" fmla="*/ 2619317 w 2628941"/>
              <a:gd name="connsiteY2" fmla="*/ 0 h 6865001"/>
              <a:gd name="connsiteX3" fmla="*/ 2628941 w 2628941"/>
              <a:gd name="connsiteY3" fmla="*/ 5113638 h 6865001"/>
              <a:gd name="connsiteX4" fmla="*/ 786689 w 2628941"/>
              <a:gd name="connsiteY4" fmla="*/ 6865001 h 6865001"/>
              <a:gd name="connsiteX5" fmla="*/ 41 w 2628941"/>
              <a:gd name="connsiteY5" fmla="*/ 6858000 h 6865001"/>
              <a:gd name="connsiteX6" fmla="*/ 135917 w 2628941"/>
              <a:gd name="connsiteY6" fmla="*/ 1182264 h 6865001"/>
              <a:gd name="connsiteX0" fmla="*/ 70244 w 2628974"/>
              <a:gd name="connsiteY0" fmla="*/ 1114733 h 6865001"/>
              <a:gd name="connsiteX1" fmla="*/ 1147559 w 2628974"/>
              <a:gd name="connsiteY1" fmla="*/ 392 h 6865001"/>
              <a:gd name="connsiteX2" fmla="*/ 2619350 w 2628974"/>
              <a:gd name="connsiteY2" fmla="*/ 0 h 6865001"/>
              <a:gd name="connsiteX3" fmla="*/ 2628974 w 2628974"/>
              <a:gd name="connsiteY3" fmla="*/ 5113638 h 6865001"/>
              <a:gd name="connsiteX4" fmla="*/ 786722 w 2628974"/>
              <a:gd name="connsiteY4" fmla="*/ 6865001 h 6865001"/>
              <a:gd name="connsiteX5" fmla="*/ 74 w 2628974"/>
              <a:gd name="connsiteY5" fmla="*/ 6858000 h 6865001"/>
              <a:gd name="connsiteX6" fmla="*/ 70244 w 2628974"/>
              <a:gd name="connsiteY6" fmla="*/ 1114733 h 6865001"/>
              <a:gd name="connsiteX0" fmla="*/ 0 w 2649987"/>
              <a:gd name="connsiteY0" fmla="*/ 1164012 h 6865001"/>
              <a:gd name="connsiteX1" fmla="*/ 1168572 w 2649987"/>
              <a:gd name="connsiteY1" fmla="*/ 392 h 6865001"/>
              <a:gd name="connsiteX2" fmla="*/ 2640363 w 2649987"/>
              <a:gd name="connsiteY2" fmla="*/ 0 h 6865001"/>
              <a:gd name="connsiteX3" fmla="*/ 2649987 w 2649987"/>
              <a:gd name="connsiteY3" fmla="*/ 5113638 h 6865001"/>
              <a:gd name="connsiteX4" fmla="*/ 807735 w 2649987"/>
              <a:gd name="connsiteY4" fmla="*/ 6865001 h 6865001"/>
              <a:gd name="connsiteX5" fmla="*/ 21087 w 2649987"/>
              <a:gd name="connsiteY5" fmla="*/ 6858000 h 6865001"/>
              <a:gd name="connsiteX6" fmla="*/ 0 w 2649987"/>
              <a:gd name="connsiteY6" fmla="*/ 1164012 h 6865001"/>
              <a:gd name="connsiteX0" fmla="*/ 0 w 2649987"/>
              <a:gd name="connsiteY0" fmla="*/ 1164012 h 6865001"/>
              <a:gd name="connsiteX1" fmla="*/ 1221502 w 2649987"/>
              <a:gd name="connsiteY1" fmla="*/ 20468 h 6865001"/>
              <a:gd name="connsiteX2" fmla="*/ 2640363 w 2649987"/>
              <a:gd name="connsiteY2" fmla="*/ 0 h 6865001"/>
              <a:gd name="connsiteX3" fmla="*/ 2649987 w 2649987"/>
              <a:gd name="connsiteY3" fmla="*/ 5113638 h 6865001"/>
              <a:gd name="connsiteX4" fmla="*/ 807735 w 2649987"/>
              <a:gd name="connsiteY4" fmla="*/ 6865001 h 6865001"/>
              <a:gd name="connsiteX5" fmla="*/ 21087 w 2649987"/>
              <a:gd name="connsiteY5" fmla="*/ 6858000 h 6865001"/>
              <a:gd name="connsiteX6" fmla="*/ 0 w 2649987"/>
              <a:gd name="connsiteY6" fmla="*/ 1164012 h 6865001"/>
              <a:gd name="connsiteX0" fmla="*/ 0 w 2649987"/>
              <a:gd name="connsiteY0" fmla="*/ 1164012 h 6865001"/>
              <a:gd name="connsiteX1" fmla="*/ 1168574 w 2649987"/>
              <a:gd name="connsiteY1" fmla="*/ 392 h 6865001"/>
              <a:gd name="connsiteX2" fmla="*/ 2640363 w 2649987"/>
              <a:gd name="connsiteY2" fmla="*/ 0 h 6865001"/>
              <a:gd name="connsiteX3" fmla="*/ 2649987 w 2649987"/>
              <a:gd name="connsiteY3" fmla="*/ 5113638 h 6865001"/>
              <a:gd name="connsiteX4" fmla="*/ 807735 w 2649987"/>
              <a:gd name="connsiteY4" fmla="*/ 6865001 h 6865001"/>
              <a:gd name="connsiteX5" fmla="*/ 21087 w 2649987"/>
              <a:gd name="connsiteY5" fmla="*/ 6858000 h 6865001"/>
              <a:gd name="connsiteX6" fmla="*/ 0 w 2649987"/>
              <a:gd name="connsiteY6" fmla="*/ 1164012 h 6865001"/>
              <a:gd name="connsiteX0" fmla="*/ 1531 w 2651518"/>
              <a:gd name="connsiteY0" fmla="*/ 1164012 h 6865001"/>
              <a:gd name="connsiteX1" fmla="*/ 1170105 w 2651518"/>
              <a:gd name="connsiteY1" fmla="*/ 392 h 6865001"/>
              <a:gd name="connsiteX2" fmla="*/ 2641894 w 2651518"/>
              <a:gd name="connsiteY2" fmla="*/ 0 h 6865001"/>
              <a:gd name="connsiteX3" fmla="*/ 2651518 w 2651518"/>
              <a:gd name="connsiteY3" fmla="*/ 5113638 h 6865001"/>
              <a:gd name="connsiteX4" fmla="*/ 809266 w 2651518"/>
              <a:gd name="connsiteY4" fmla="*/ 6865001 h 6865001"/>
              <a:gd name="connsiteX5" fmla="*/ 716 w 2651518"/>
              <a:gd name="connsiteY5" fmla="*/ 6859826 h 6865001"/>
              <a:gd name="connsiteX6" fmla="*/ 1531 w 2651518"/>
              <a:gd name="connsiteY6" fmla="*/ 1164012 h 6865001"/>
              <a:gd name="connsiteX0" fmla="*/ 1531 w 2651518"/>
              <a:gd name="connsiteY0" fmla="*/ 1164012 h 6859826"/>
              <a:gd name="connsiteX1" fmla="*/ 1170105 w 2651518"/>
              <a:gd name="connsiteY1" fmla="*/ 392 h 6859826"/>
              <a:gd name="connsiteX2" fmla="*/ 2641894 w 2651518"/>
              <a:gd name="connsiteY2" fmla="*/ 0 h 6859826"/>
              <a:gd name="connsiteX3" fmla="*/ 2651518 w 2651518"/>
              <a:gd name="connsiteY3" fmla="*/ 5113638 h 6859826"/>
              <a:gd name="connsiteX4" fmla="*/ 785539 w 2651518"/>
              <a:gd name="connsiteY4" fmla="*/ 6808421 h 6859826"/>
              <a:gd name="connsiteX5" fmla="*/ 716 w 2651518"/>
              <a:gd name="connsiteY5" fmla="*/ 6859826 h 6859826"/>
              <a:gd name="connsiteX6" fmla="*/ 1531 w 2651518"/>
              <a:gd name="connsiteY6" fmla="*/ 1164012 h 6859826"/>
              <a:gd name="connsiteX0" fmla="*/ 1531 w 2651518"/>
              <a:gd name="connsiteY0" fmla="*/ 1164012 h 6859826"/>
              <a:gd name="connsiteX1" fmla="*/ 1170105 w 2651518"/>
              <a:gd name="connsiteY1" fmla="*/ 392 h 6859826"/>
              <a:gd name="connsiteX2" fmla="*/ 2641894 w 2651518"/>
              <a:gd name="connsiteY2" fmla="*/ 0 h 6859826"/>
              <a:gd name="connsiteX3" fmla="*/ 2651518 w 2651518"/>
              <a:gd name="connsiteY3" fmla="*/ 5113638 h 6859826"/>
              <a:gd name="connsiteX4" fmla="*/ 670554 w 2651518"/>
              <a:gd name="connsiteY4" fmla="*/ 6744541 h 6859826"/>
              <a:gd name="connsiteX5" fmla="*/ 716 w 2651518"/>
              <a:gd name="connsiteY5" fmla="*/ 6859826 h 6859826"/>
              <a:gd name="connsiteX6" fmla="*/ 1531 w 2651518"/>
              <a:gd name="connsiteY6" fmla="*/ 1164012 h 6859826"/>
              <a:gd name="connsiteX0" fmla="*/ 1531 w 2651518"/>
              <a:gd name="connsiteY0" fmla="*/ 1164012 h 6859826"/>
              <a:gd name="connsiteX1" fmla="*/ 1170105 w 2651518"/>
              <a:gd name="connsiteY1" fmla="*/ 392 h 6859826"/>
              <a:gd name="connsiteX2" fmla="*/ 2641894 w 2651518"/>
              <a:gd name="connsiteY2" fmla="*/ 0 h 6859826"/>
              <a:gd name="connsiteX3" fmla="*/ 2651518 w 2651518"/>
              <a:gd name="connsiteY3" fmla="*/ 5113638 h 6859826"/>
              <a:gd name="connsiteX4" fmla="*/ 769112 w 2651518"/>
              <a:gd name="connsiteY4" fmla="*/ 6857700 h 6859826"/>
              <a:gd name="connsiteX5" fmla="*/ 716 w 2651518"/>
              <a:gd name="connsiteY5" fmla="*/ 6859826 h 6859826"/>
              <a:gd name="connsiteX6" fmla="*/ 1531 w 2651518"/>
              <a:gd name="connsiteY6" fmla="*/ 1164012 h 6859826"/>
              <a:gd name="connsiteX0" fmla="*/ 1531 w 2641975"/>
              <a:gd name="connsiteY0" fmla="*/ 1164012 h 6859826"/>
              <a:gd name="connsiteX1" fmla="*/ 1170105 w 2641975"/>
              <a:gd name="connsiteY1" fmla="*/ 392 h 6859826"/>
              <a:gd name="connsiteX2" fmla="*/ 2641894 w 2641975"/>
              <a:gd name="connsiteY2" fmla="*/ 0 h 6859826"/>
              <a:gd name="connsiteX3" fmla="*/ 2565736 w 2641975"/>
              <a:gd name="connsiteY3" fmla="*/ 5033332 h 6859826"/>
              <a:gd name="connsiteX4" fmla="*/ 769112 w 2641975"/>
              <a:gd name="connsiteY4" fmla="*/ 6857700 h 6859826"/>
              <a:gd name="connsiteX5" fmla="*/ 716 w 2641975"/>
              <a:gd name="connsiteY5" fmla="*/ 6859826 h 6859826"/>
              <a:gd name="connsiteX6" fmla="*/ 1531 w 2641975"/>
              <a:gd name="connsiteY6" fmla="*/ 1164012 h 6859826"/>
              <a:gd name="connsiteX0" fmla="*/ 1531 w 2642134"/>
              <a:gd name="connsiteY0" fmla="*/ 1164012 h 6859826"/>
              <a:gd name="connsiteX1" fmla="*/ 1170105 w 2642134"/>
              <a:gd name="connsiteY1" fmla="*/ 392 h 6859826"/>
              <a:gd name="connsiteX2" fmla="*/ 2641894 w 2642134"/>
              <a:gd name="connsiteY2" fmla="*/ 0 h 6859826"/>
              <a:gd name="connsiteX3" fmla="*/ 2627791 w 2642134"/>
              <a:gd name="connsiteY3" fmla="*/ 5073485 h 6859826"/>
              <a:gd name="connsiteX4" fmla="*/ 769112 w 2642134"/>
              <a:gd name="connsiteY4" fmla="*/ 6857700 h 6859826"/>
              <a:gd name="connsiteX5" fmla="*/ 716 w 2642134"/>
              <a:gd name="connsiteY5" fmla="*/ 6859826 h 6859826"/>
              <a:gd name="connsiteX6" fmla="*/ 1531 w 2642134"/>
              <a:gd name="connsiteY6" fmla="*/ 1164012 h 6859826"/>
              <a:gd name="connsiteX0" fmla="*/ 1531 w 2631212"/>
              <a:gd name="connsiteY0" fmla="*/ 1164012 h 6859826"/>
              <a:gd name="connsiteX1" fmla="*/ 1170105 w 2631212"/>
              <a:gd name="connsiteY1" fmla="*/ 392 h 6859826"/>
              <a:gd name="connsiteX2" fmla="*/ 2630843 w 2631212"/>
              <a:gd name="connsiteY2" fmla="*/ 0 h 6859826"/>
              <a:gd name="connsiteX3" fmla="*/ 2627791 w 2631212"/>
              <a:gd name="connsiteY3" fmla="*/ 5073485 h 6859826"/>
              <a:gd name="connsiteX4" fmla="*/ 769112 w 2631212"/>
              <a:gd name="connsiteY4" fmla="*/ 6857700 h 6859826"/>
              <a:gd name="connsiteX5" fmla="*/ 716 w 2631212"/>
              <a:gd name="connsiteY5" fmla="*/ 6859826 h 6859826"/>
              <a:gd name="connsiteX6" fmla="*/ 1531 w 2631212"/>
              <a:gd name="connsiteY6" fmla="*/ 1164012 h 6859826"/>
              <a:gd name="connsiteX0" fmla="*/ 1531 w 2631212"/>
              <a:gd name="connsiteY0" fmla="*/ 1164012 h 6859826"/>
              <a:gd name="connsiteX1" fmla="*/ 1170105 w 2631212"/>
              <a:gd name="connsiteY1" fmla="*/ 392 h 6859826"/>
              <a:gd name="connsiteX2" fmla="*/ 2630843 w 2631212"/>
              <a:gd name="connsiteY2" fmla="*/ 0 h 6859826"/>
              <a:gd name="connsiteX3" fmla="*/ 2627791 w 2631212"/>
              <a:gd name="connsiteY3" fmla="*/ 4347837 h 6859826"/>
              <a:gd name="connsiteX4" fmla="*/ 769112 w 2631212"/>
              <a:gd name="connsiteY4" fmla="*/ 6857700 h 6859826"/>
              <a:gd name="connsiteX5" fmla="*/ 716 w 2631212"/>
              <a:gd name="connsiteY5" fmla="*/ 6859826 h 6859826"/>
              <a:gd name="connsiteX6" fmla="*/ 1531 w 2631212"/>
              <a:gd name="connsiteY6" fmla="*/ 1164012 h 6859826"/>
              <a:gd name="connsiteX0" fmla="*/ 1531 w 2631212"/>
              <a:gd name="connsiteY0" fmla="*/ 1164012 h 6859826"/>
              <a:gd name="connsiteX1" fmla="*/ 1170105 w 2631212"/>
              <a:gd name="connsiteY1" fmla="*/ 392 h 6859826"/>
              <a:gd name="connsiteX2" fmla="*/ 2630843 w 2631212"/>
              <a:gd name="connsiteY2" fmla="*/ 0 h 6859826"/>
              <a:gd name="connsiteX3" fmla="*/ 2627791 w 2631212"/>
              <a:gd name="connsiteY3" fmla="*/ 4347837 h 6859826"/>
              <a:gd name="connsiteX4" fmla="*/ 374829 w 2631212"/>
              <a:gd name="connsiteY4" fmla="*/ 6832533 h 6859826"/>
              <a:gd name="connsiteX5" fmla="*/ 716 w 2631212"/>
              <a:gd name="connsiteY5" fmla="*/ 6859826 h 6859826"/>
              <a:gd name="connsiteX6" fmla="*/ 1531 w 2631212"/>
              <a:gd name="connsiteY6" fmla="*/ 1164012 h 6859826"/>
              <a:gd name="connsiteX0" fmla="*/ 1531 w 2631212"/>
              <a:gd name="connsiteY0" fmla="*/ 1164012 h 6859826"/>
              <a:gd name="connsiteX1" fmla="*/ 1170105 w 2631212"/>
              <a:gd name="connsiteY1" fmla="*/ 392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164012 h 6859826"/>
              <a:gd name="connsiteX0" fmla="*/ 1531 w 2631212"/>
              <a:gd name="connsiteY0" fmla="*/ 1164012 h 6859826"/>
              <a:gd name="connsiteX1" fmla="*/ 1606333 w 2631212"/>
              <a:gd name="connsiteY1" fmla="*/ 4586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164012 h 6859826"/>
              <a:gd name="connsiteX0" fmla="*/ 1531 w 2631212"/>
              <a:gd name="connsiteY0" fmla="*/ 1612823 h 6859826"/>
              <a:gd name="connsiteX1" fmla="*/ 1606333 w 2631212"/>
              <a:gd name="connsiteY1" fmla="*/ 4586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612823 h 6859826"/>
              <a:gd name="connsiteX0" fmla="*/ 1531 w 2631212"/>
              <a:gd name="connsiteY0" fmla="*/ 1612823 h 6859826"/>
              <a:gd name="connsiteX1" fmla="*/ 1279164 w 2631212"/>
              <a:gd name="connsiteY1" fmla="*/ 392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612823 h 6859826"/>
              <a:gd name="connsiteX0" fmla="*/ 1531 w 2631212"/>
              <a:gd name="connsiteY0" fmla="*/ 1612823 h 6859826"/>
              <a:gd name="connsiteX1" fmla="*/ 1610529 w 2631212"/>
              <a:gd name="connsiteY1" fmla="*/ 4586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612823 h 6859826"/>
              <a:gd name="connsiteX0" fmla="*/ 1531 w 2631212"/>
              <a:gd name="connsiteY0" fmla="*/ 1612823 h 6859826"/>
              <a:gd name="connsiteX1" fmla="*/ 1618918 w 2631212"/>
              <a:gd name="connsiteY1" fmla="*/ 391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612823 h 6859826"/>
              <a:gd name="connsiteX0" fmla="*/ 1531 w 2631212"/>
              <a:gd name="connsiteY0" fmla="*/ 1612823 h 6859826"/>
              <a:gd name="connsiteX1" fmla="*/ 1618918 w 2631212"/>
              <a:gd name="connsiteY1" fmla="*/ 8780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612823 h 6859826"/>
              <a:gd name="connsiteX0" fmla="*/ 1531 w 2631212"/>
              <a:gd name="connsiteY0" fmla="*/ 1612823 h 6859826"/>
              <a:gd name="connsiteX1" fmla="*/ 1606335 w 2631212"/>
              <a:gd name="connsiteY1" fmla="*/ 4586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612823 h 6859826"/>
              <a:gd name="connsiteX0" fmla="*/ 1531 w 2631212"/>
              <a:gd name="connsiteY0" fmla="*/ 1613000 h 6860003"/>
              <a:gd name="connsiteX1" fmla="*/ 1612685 w 2631212"/>
              <a:gd name="connsiteY1" fmla="*/ 0 h 6860003"/>
              <a:gd name="connsiteX2" fmla="*/ 2630843 w 2631212"/>
              <a:gd name="connsiteY2" fmla="*/ 177 h 6860003"/>
              <a:gd name="connsiteX3" fmla="*/ 2627791 w 2631212"/>
              <a:gd name="connsiteY3" fmla="*/ 4348014 h 6860003"/>
              <a:gd name="connsiteX4" fmla="*/ 716 w 2631212"/>
              <a:gd name="connsiteY4" fmla="*/ 6860003 h 6860003"/>
              <a:gd name="connsiteX5" fmla="*/ 1531 w 2631212"/>
              <a:gd name="connsiteY5" fmla="*/ 1613000 h 686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31212" h="6860003">
                <a:moveTo>
                  <a:pt x="1531" y="1613000"/>
                </a:moveTo>
                <a:lnTo>
                  <a:pt x="1612685" y="0"/>
                </a:lnTo>
                <a:lnTo>
                  <a:pt x="2630843" y="177"/>
                </a:lnTo>
                <a:cubicBezTo>
                  <a:pt x="2634052" y="2285448"/>
                  <a:pt x="2614956" y="2081993"/>
                  <a:pt x="2627791" y="4348014"/>
                </a:cubicBezTo>
                <a:lnTo>
                  <a:pt x="716" y="6860003"/>
                </a:lnTo>
                <a:cubicBezTo>
                  <a:pt x="-2055" y="4945305"/>
                  <a:pt x="4302" y="3527698"/>
                  <a:pt x="1531" y="1613000"/>
                </a:cubicBezTo>
                <a:close/>
              </a:path>
            </a:pathLst>
          </a:custGeom>
          <a:blipFill>
            <a:blip r:embed="rId2" cstate="screen">
              <a:extLst>
                <a:ext uri="{28A0092B-C50C-407E-A947-70E740481C1C}">
                  <a14:useLocalDpi xmlns:a14="http://schemas.microsoft.com/office/drawing/2010/main"/>
                </a:ext>
              </a:extLst>
            </a:blip>
            <a:srcRect/>
            <a:stretch>
              <a:fillRect/>
            </a:stretch>
          </a:blipFill>
        </p:spPr>
        <p:txBody>
          <a:bodyPr/>
          <a:lstStyle>
            <a:lvl1pPr marL="0" indent="0" algn="ctr">
              <a:buFontTx/>
              <a:buNone/>
              <a:defRPr sz="800">
                <a:solidFill>
                  <a:schemeClr val="bg1"/>
                </a:solidFill>
              </a:defRPr>
            </a:lvl1pPr>
          </a:lstStyle>
          <a:p>
            <a:r>
              <a:rPr lang="en-US"/>
              <a:t>Click icon to add picture</a:t>
            </a:r>
          </a:p>
        </p:txBody>
      </p:sp>
      <p:sp>
        <p:nvSpPr>
          <p:cNvPr id="16" name="Rectangle 11">
            <a:extLst>
              <a:ext uri="{FF2B5EF4-FFF2-40B4-BE49-F238E27FC236}">
                <a16:creationId xmlns:a16="http://schemas.microsoft.com/office/drawing/2014/main" id="{A54B65CF-3E9B-491C-AACA-BBC7F5C4AA6C}"/>
              </a:ext>
            </a:extLst>
          </p:cNvPr>
          <p:cNvSpPr/>
          <p:nvPr userDrawn="1"/>
        </p:nvSpPr>
        <p:spPr>
          <a:xfrm rot="16200000">
            <a:off x="51868" y="4278656"/>
            <a:ext cx="2527477" cy="2631212"/>
          </a:xfrm>
          <a:custGeom>
            <a:avLst/>
            <a:gdLst>
              <a:gd name="connsiteX0" fmla="*/ 0 w 1787236"/>
              <a:gd name="connsiteY0" fmla="*/ 0 h 1860589"/>
              <a:gd name="connsiteX1" fmla="*/ 1787236 w 1787236"/>
              <a:gd name="connsiteY1" fmla="*/ 0 h 1860589"/>
              <a:gd name="connsiteX2" fmla="*/ 1787236 w 1787236"/>
              <a:gd name="connsiteY2" fmla="*/ 1860589 h 1860589"/>
              <a:gd name="connsiteX3" fmla="*/ 0 w 1787236"/>
              <a:gd name="connsiteY3" fmla="*/ 1860589 h 1860589"/>
              <a:gd name="connsiteX4" fmla="*/ 0 w 1787236"/>
              <a:gd name="connsiteY4" fmla="*/ 0 h 1860589"/>
              <a:gd name="connsiteX0" fmla="*/ 0 w 1787236"/>
              <a:gd name="connsiteY0" fmla="*/ 0 h 1860589"/>
              <a:gd name="connsiteX1" fmla="*/ 1787236 w 1787236"/>
              <a:gd name="connsiteY1" fmla="*/ 1860589 h 1860589"/>
              <a:gd name="connsiteX2" fmla="*/ 0 w 1787236"/>
              <a:gd name="connsiteY2" fmla="*/ 1860589 h 1860589"/>
              <a:gd name="connsiteX3" fmla="*/ 0 w 1787236"/>
              <a:gd name="connsiteY3" fmla="*/ 0 h 1860589"/>
            </a:gdLst>
            <a:ahLst/>
            <a:cxnLst>
              <a:cxn ang="0">
                <a:pos x="connsiteX0" y="connsiteY0"/>
              </a:cxn>
              <a:cxn ang="0">
                <a:pos x="connsiteX1" y="connsiteY1"/>
              </a:cxn>
              <a:cxn ang="0">
                <a:pos x="connsiteX2" y="connsiteY2"/>
              </a:cxn>
              <a:cxn ang="0">
                <a:pos x="connsiteX3" y="connsiteY3"/>
              </a:cxn>
            </a:cxnLst>
            <a:rect l="l" t="t" r="r" b="b"/>
            <a:pathLst>
              <a:path w="1787236" h="1860589">
                <a:moveTo>
                  <a:pt x="0" y="0"/>
                </a:moveTo>
                <a:lnTo>
                  <a:pt x="1787236" y="1860589"/>
                </a:lnTo>
                <a:lnTo>
                  <a:pt x="0" y="186058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7">
            <a:extLst>
              <a:ext uri="{FF2B5EF4-FFF2-40B4-BE49-F238E27FC236}">
                <a16:creationId xmlns:a16="http://schemas.microsoft.com/office/drawing/2014/main" id="{C3674737-51EF-4D01-A3DB-81C050646B76}"/>
              </a:ext>
            </a:extLst>
          </p:cNvPr>
          <p:cNvSpPr/>
          <p:nvPr userDrawn="1"/>
        </p:nvSpPr>
        <p:spPr>
          <a:xfrm rot="5400000">
            <a:off x="594" y="-594"/>
            <a:ext cx="1612863" cy="1614051"/>
          </a:xfrm>
          <a:custGeom>
            <a:avLst/>
            <a:gdLst>
              <a:gd name="connsiteX0" fmla="*/ 0 w 1170432"/>
              <a:gd name="connsiteY0" fmla="*/ 0 h 1171294"/>
              <a:gd name="connsiteX1" fmla="*/ 1170432 w 1170432"/>
              <a:gd name="connsiteY1" fmla="*/ 0 h 1171294"/>
              <a:gd name="connsiteX2" fmla="*/ 1170432 w 1170432"/>
              <a:gd name="connsiteY2" fmla="*/ 1171294 h 1171294"/>
              <a:gd name="connsiteX3" fmla="*/ 0 w 1170432"/>
              <a:gd name="connsiteY3" fmla="*/ 1171294 h 1171294"/>
              <a:gd name="connsiteX4" fmla="*/ 0 w 1170432"/>
              <a:gd name="connsiteY4" fmla="*/ 0 h 1171294"/>
              <a:gd name="connsiteX0" fmla="*/ 0 w 1170432"/>
              <a:gd name="connsiteY0" fmla="*/ 0 h 1171294"/>
              <a:gd name="connsiteX1" fmla="*/ 1170432 w 1170432"/>
              <a:gd name="connsiteY1" fmla="*/ 1171294 h 1171294"/>
              <a:gd name="connsiteX2" fmla="*/ 0 w 1170432"/>
              <a:gd name="connsiteY2" fmla="*/ 1171294 h 1171294"/>
              <a:gd name="connsiteX3" fmla="*/ 0 w 1170432"/>
              <a:gd name="connsiteY3" fmla="*/ 0 h 1171294"/>
            </a:gdLst>
            <a:ahLst/>
            <a:cxnLst>
              <a:cxn ang="0">
                <a:pos x="connsiteX0" y="connsiteY0"/>
              </a:cxn>
              <a:cxn ang="0">
                <a:pos x="connsiteX1" y="connsiteY1"/>
              </a:cxn>
              <a:cxn ang="0">
                <a:pos x="connsiteX2" y="connsiteY2"/>
              </a:cxn>
              <a:cxn ang="0">
                <a:pos x="connsiteX3" y="connsiteY3"/>
              </a:cxn>
            </a:cxnLst>
            <a:rect l="l" t="t" r="r" b="b"/>
            <a:pathLst>
              <a:path w="1170432" h="1171294">
                <a:moveTo>
                  <a:pt x="0" y="0"/>
                </a:moveTo>
                <a:lnTo>
                  <a:pt x="1170432" y="1171294"/>
                </a:lnTo>
                <a:lnTo>
                  <a:pt x="0" y="1171294"/>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52DCCA95-EC6D-4994-A42E-183C218EF9B8}"/>
              </a:ext>
            </a:extLst>
          </p:cNvPr>
          <p:cNvCxnSpPr>
            <a:cxnSpLocks/>
          </p:cNvCxnSpPr>
          <p:nvPr userDrawn="1"/>
        </p:nvCxnSpPr>
        <p:spPr>
          <a:xfrm flipV="1">
            <a:off x="11314688" y="6085840"/>
            <a:ext cx="508749" cy="508533"/>
          </a:xfrm>
          <a:prstGeom prst="line">
            <a:avLst/>
          </a:prstGeom>
          <a:noFill/>
          <a:ln w="25400" cap="flat" cmpd="sng" algn="ctr">
            <a:solidFill>
              <a:schemeClr val="accent4"/>
            </a:solidFill>
            <a:prstDash val="solid"/>
            <a:miter lim="800000"/>
          </a:ln>
          <a:effectLst/>
        </p:spPr>
      </p:cxnSp>
      <p:pic>
        <p:nvPicPr>
          <p:cNvPr id="10" name="Picture 13">
            <a:extLst>
              <a:ext uri="{FF2B5EF4-FFF2-40B4-BE49-F238E27FC236}">
                <a16:creationId xmlns:a16="http://schemas.microsoft.com/office/drawing/2014/main" id="{D96A5B5B-93ED-4C69-968C-5C309B3D745A}"/>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1852" r="11852"/>
          <a:stretch/>
        </p:blipFill>
        <p:spPr>
          <a:xfrm>
            <a:off x="-958037" y="-993246"/>
            <a:ext cx="2596337" cy="2629547"/>
          </a:xfrm>
          <a:prstGeom prst="rect">
            <a:avLst/>
          </a:prstGeom>
        </p:spPr>
      </p:pic>
    </p:spTree>
    <p:extLst>
      <p:ext uri="{BB962C8B-B14F-4D97-AF65-F5344CB8AC3E}">
        <p14:creationId xmlns:p14="http://schemas.microsoft.com/office/powerpoint/2010/main" val="4868809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d_Sidebar Photo 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96D1B-CEEC-46BD-8572-B4CC923991C5}"/>
              </a:ext>
            </a:extLst>
          </p:cNvPr>
          <p:cNvSpPr>
            <a:spLocks noGrp="1"/>
          </p:cNvSpPr>
          <p:nvPr>
            <p:ph type="title" hasCustomPrompt="1"/>
          </p:nvPr>
        </p:nvSpPr>
        <p:spPr>
          <a:xfrm>
            <a:off x="3228478" y="283464"/>
            <a:ext cx="8084601" cy="1124712"/>
          </a:xfrm>
        </p:spPr>
        <p:txBody>
          <a:bodyPr lIns="0" tIns="0" rIns="0" bIns="0"/>
          <a:lstStyle/>
          <a:p>
            <a:r>
              <a:rPr lang="en-US"/>
              <a:t>Click to edit title</a:t>
            </a:r>
          </a:p>
        </p:txBody>
      </p:sp>
      <p:sp>
        <p:nvSpPr>
          <p:cNvPr id="4" name="Content Placeholder 3">
            <a:extLst>
              <a:ext uri="{FF2B5EF4-FFF2-40B4-BE49-F238E27FC236}">
                <a16:creationId xmlns:a16="http://schemas.microsoft.com/office/drawing/2014/main" id="{8572F8FD-6DD2-4FF9-BA74-B3A646BB4EC3}"/>
              </a:ext>
            </a:extLst>
          </p:cNvPr>
          <p:cNvSpPr>
            <a:spLocks noGrp="1"/>
          </p:cNvSpPr>
          <p:nvPr>
            <p:ph sz="half" idx="2" hasCustomPrompt="1"/>
          </p:nvPr>
        </p:nvSpPr>
        <p:spPr>
          <a:xfrm>
            <a:off x="3228478" y="1517904"/>
            <a:ext cx="8084601" cy="4288536"/>
          </a:xfrm>
        </p:spPr>
        <p:txBody>
          <a:body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E6C9EF65-9644-45FA-9DA0-F98D156932E0}"/>
              </a:ext>
            </a:extLst>
          </p:cNvPr>
          <p:cNvSpPr>
            <a:spLocks noGrp="1"/>
          </p:cNvSpPr>
          <p:nvPr>
            <p:ph type="sldNum" sz="quarter" idx="12"/>
          </p:nvPr>
        </p:nvSpPr>
        <p:spPr>
          <a:xfrm>
            <a:off x="11313079" y="6085840"/>
            <a:ext cx="510358" cy="508533"/>
          </a:xfrm>
        </p:spPr>
        <p:txBody>
          <a:bodyPr lIns="0" tIns="0" rIns="0" bIns="0" anchor="b"/>
          <a:lstStyle/>
          <a:p>
            <a:fld id="{CD6D25CF-0D6E-4844-B79B-06FF722D38A1}" type="slidenum">
              <a:rPr lang="en-US" smtClean="0"/>
              <a:t>‹#›</a:t>
            </a:fld>
            <a:endParaRPr lang="en-US"/>
          </a:p>
        </p:txBody>
      </p:sp>
      <p:sp>
        <p:nvSpPr>
          <p:cNvPr id="20" name="Picture Placeholder 3" descr="Several individuals document a process using post-it notes and large sheets of paper taped to a wall.">
            <a:extLst>
              <a:ext uri="{FF2B5EF4-FFF2-40B4-BE49-F238E27FC236}">
                <a16:creationId xmlns:a16="http://schemas.microsoft.com/office/drawing/2014/main" id="{9E8FB0E7-E9A9-4D9B-96B9-220167C50CA6}"/>
              </a:ext>
            </a:extLst>
          </p:cNvPr>
          <p:cNvSpPr>
            <a:spLocks noGrp="1"/>
          </p:cNvSpPr>
          <p:nvPr>
            <p:ph type="pic" sz="quarter" idx="14"/>
          </p:nvPr>
        </p:nvSpPr>
        <p:spPr>
          <a:xfrm>
            <a:off x="-1609" y="-178"/>
            <a:ext cx="2631213" cy="6860003"/>
          </a:xfrm>
          <a:custGeom>
            <a:avLst/>
            <a:gdLst>
              <a:gd name="connsiteX0" fmla="*/ 0 w 2628900"/>
              <a:gd name="connsiteY0" fmla="*/ 0 h 6858000"/>
              <a:gd name="connsiteX1" fmla="*/ 2628900 w 2628900"/>
              <a:gd name="connsiteY1" fmla="*/ 0 h 6858000"/>
              <a:gd name="connsiteX2" fmla="*/ 2628900 w 2628900"/>
              <a:gd name="connsiteY2" fmla="*/ 6858000 h 6858000"/>
              <a:gd name="connsiteX3" fmla="*/ 0 w 2628900"/>
              <a:gd name="connsiteY3" fmla="*/ 6858000 h 6858000"/>
              <a:gd name="connsiteX4" fmla="*/ 0 w 2628900"/>
              <a:gd name="connsiteY4" fmla="*/ 0 h 6858000"/>
              <a:gd name="connsiteX0" fmla="*/ 0 w 2628900"/>
              <a:gd name="connsiteY0" fmla="*/ 0 h 6858000"/>
              <a:gd name="connsiteX1" fmla="*/ 2628900 w 2628900"/>
              <a:gd name="connsiteY1" fmla="*/ 0 h 6858000"/>
              <a:gd name="connsiteX2" fmla="*/ 2628900 w 2628900"/>
              <a:gd name="connsiteY2" fmla="*/ 5104014 h 6858000"/>
              <a:gd name="connsiteX3" fmla="*/ 0 w 2628900"/>
              <a:gd name="connsiteY3" fmla="*/ 6858000 h 6858000"/>
              <a:gd name="connsiteX4" fmla="*/ 0 w 2628900"/>
              <a:gd name="connsiteY4" fmla="*/ 0 h 6858000"/>
              <a:gd name="connsiteX0" fmla="*/ 0 w 2628900"/>
              <a:gd name="connsiteY0" fmla="*/ 0 h 6858000"/>
              <a:gd name="connsiteX1" fmla="*/ 2628900 w 2628900"/>
              <a:gd name="connsiteY1" fmla="*/ 0 h 6858000"/>
              <a:gd name="connsiteX2" fmla="*/ 2628900 w 2628900"/>
              <a:gd name="connsiteY2" fmla="*/ 5104014 h 6858000"/>
              <a:gd name="connsiteX3" fmla="*/ 698269 w 2628900"/>
              <a:gd name="connsiteY3" fmla="*/ 6392487 h 6858000"/>
              <a:gd name="connsiteX4" fmla="*/ 0 w 2628900"/>
              <a:gd name="connsiteY4" fmla="*/ 6858000 h 6858000"/>
              <a:gd name="connsiteX5" fmla="*/ 0 w 2628900"/>
              <a:gd name="connsiteY5" fmla="*/ 0 h 6858000"/>
              <a:gd name="connsiteX0" fmla="*/ 0 w 2628900"/>
              <a:gd name="connsiteY0" fmla="*/ 0 h 6874626"/>
              <a:gd name="connsiteX1" fmla="*/ 2628900 w 2628900"/>
              <a:gd name="connsiteY1" fmla="*/ 0 h 6874626"/>
              <a:gd name="connsiteX2" fmla="*/ 2628900 w 2628900"/>
              <a:gd name="connsiteY2" fmla="*/ 5104014 h 6874626"/>
              <a:gd name="connsiteX3" fmla="*/ 748145 w 2628900"/>
              <a:gd name="connsiteY3" fmla="*/ 6874626 h 6874626"/>
              <a:gd name="connsiteX4" fmla="*/ 0 w 2628900"/>
              <a:gd name="connsiteY4" fmla="*/ 6858000 h 6874626"/>
              <a:gd name="connsiteX5" fmla="*/ 0 w 2628900"/>
              <a:gd name="connsiteY5" fmla="*/ 0 h 6874626"/>
              <a:gd name="connsiteX0" fmla="*/ 0 w 2637212"/>
              <a:gd name="connsiteY0" fmla="*/ 1113905 h 6874626"/>
              <a:gd name="connsiteX1" fmla="*/ 2637212 w 2637212"/>
              <a:gd name="connsiteY1" fmla="*/ 0 h 6874626"/>
              <a:gd name="connsiteX2" fmla="*/ 2637212 w 2637212"/>
              <a:gd name="connsiteY2" fmla="*/ 5104014 h 6874626"/>
              <a:gd name="connsiteX3" fmla="*/ 756457 w 2637212"/>
              <a:gd name="connsiteY3" fmla="*/ 6874626 h 6874626"/>
              <a:gd name="connsiteX4" fmla="*/ 8312 w 2637212"/>
              <a:gd name="connsiteY4" fmla="*/ 6858000 h 6874626"/>
              <a:gd name="connsiteX5" fmla="*/ 0 w 2637212"/>
              <a:gd name="connsiteY5" fmla="*/ 1113905 h 6874626"/>
              <a:gd name="connsiteX0" fmla="*/ 0 w 2637212"/>
              <a:gd name="connsiteY0" fmla="*/ 1113905 h 6874626"/>
              <a:gd name="connsiteX1" fmla="*/ 1695796 w 2637212"/>
              <a:gd name="connsiteY1" fmla="*/ 382385 h 6874626"/>
              <a:gd name="connsiteX2" fmla="*/ 2637212 w 2637212"/>
              <a:gd name="connsiteY2" fmla="*/ 0 h 6874626"/>
              <a:gd name="connsiteX3" fmla="*/ 2637212 w 2637212"/>
              <a:gd name="connsiteY3" fmla="*/ 5104014 h 6874626"/>
              <a:gd name="connsiteX4" fmla="*/ 756457 w 2637212"/>
              <a:gd name="connsiteY4" fmla="*/ 6874626 h 6874626"/>
              <a:gd name="connsiteX5" fmla="*/ 8312 w 2637212"/>
              <a:gd name="connsiteY5" fmla="*/ 6858000 h 6874626"/>
              <a:gd name="connsiteX6" fmla="*/ 0 w 2637212"/>
              <a:gd name="connsiteY6" fmla="*/ 1113905 h 6874626"/>
              <a:gd name="connsiteX0" fmla="*/ 0 w 2637212"/>
              <a:gd name="connsiteY0" fmla="*/ 1122218 h 6882939"/>
              <a:gd name="connsiteX1" fmla="*/ 1188720 w 2637212"/>
              <a:gd name="connsiteY1" fmla="*/ 0 h 6882939"/>
              <a:gd name="connsiteX2" fmla="*/ 2637212 w 2637212"/>
              <a:gd name="connsiteY2" fmla="*/ 8313 h 6882939"/>
              <a:gd name="connsiteX3" fmla="*/ 2637212 w 2637212"/>
              <a:gd name="connsiteY3" fmla="*/ 5112327 h 6882939"/>
              <a:gd name="connsiteX4" fmla="*/ 756457 w 2637212"/>
              <a:gd name="connsiteY4" fmla="*/ 6882939 h 6882939"/>
              <a:gd name="connsiteX5" fmla="*/ 8312 w 2637212"/>
              <a:gd name="connsiteY5" fmla="*/ 6866313 h 6882939"/>
              <a:gd name="connsiteX6" fmla="*/ 0 w 2637212"/>
              <a:gd name="connsiteY6" fmla="*/ 1122218 h 6882939"/>
              <a:gd name="connsiteX0" fmla="*/ 0 w 2646838"/>
              <a:gd name="connsiteY0" fmla="*/ 1122218 h 6882939"/>
              <a:gd name="connsiteX1" fmla="*/ 1188720 w 2646838"/>
              <a:gd name="connsiteY1" fmla="*/ 0 h 6882939"/>
              <a:gd name="connsiteX2" fmla="*/ 2637212 w 2646838"/>
              <a:gd name="connsiteY2" fmla="*/ 8313 h 6882939"/>
              <a:gd name="connsiteX3" fmla="*/ 2646838 w 2646838"/>
              <a:gd name="connsiteY3" fmla="*/ 6864125 h 6882939"/>
              <a:gd name="connsiteX4" fmla="*/ 756457 w 2646838"/>
              <a:gd name="connsiteY4" fmla="*/ 6882939 h 6882939"/>
              <a:gd name="connsiteX5" fmla="*/ 8312 w 2646838"/>
              <a:gd name="connsiteY5" fmla="*/ 6866313 h 6882939"/>
              <a:gd name="connsiteX6" fmla="*/ 0 w 2646838"/>
              <a:gd name="connsiteY6" fmla="*/ 1122218 h 6882939"/>
              <a:gd name="connsiteX0" fmla="*/ 11254 w 2658092"/>
              <a:gd name="connsiteY0" fmla="*/ 1122218 h 6882939"/>
              <a:gd name="connsiteX1" fmla="*/ 1199974 w 2658092"/>
              <a:gd name="connsiteY1" fmla="*/ 0 h 6882939"/>
              <a:gd name="connsiteX2" fmla="*/ 2648466 w 2658092"/>
              <a:gd name="connsiteY2" fmla="*/ 8313 h 6882939"/>
              <a:gd name="connsiteX3" fmla="*/ 2658092 w 2658092"/>
              <a:gd name="connsiteY3" fmla="*/ 6864125 h 6882939"/>
              <a:gd name="connsiteX4" fmla="*/ 767711 w 2658092"/>
              <a:gd name="connsiteY4" fmla="*/ 6882939 h 6882939"/>
              <a:gd name="connsiteX5" fmla="*/ 315 w 2658092"/>
              <a:gd name="connsiteY5" fmla="*/ 5740157 h 6882939"/>
              <a:gd name="connsiteX6" fmla="*/ 11254 w 2658092"/>
              <a:gd name="connsiteY6" fmla="*/ 1122218 h 6882939"/>
              <a:gd name="connsiteX0" fmla="*/ 11254 w 2658092"/>
              <a:gd name="connsiteY0" fmla="*/ 1122218 h 6882939"/>
              <a:gd name="connsiteX1" fmla="*/ 1199974 w 2658092"/>
              <a:gd name="connsiteY1" fmla="*/ 0 h 6882939"/>
              <a:gd name="connsiteX2" fmla="*/ 2648466 w 2658092"/>
              <a:gd name="connsiteY2" fmla="*/ 8313 h 6882939"/>
              <a:gd name="connsiteX3" fmla="*/ 2658092 w 2658092"/>
              <a:gd name="connsiteY3" fmla="*/ 6864125 h 6882939"/>
              <a:gd name="connsiteX4" fmla="*/ 1171973 w 2658092"/>
              <a:gd name="connsiteY4" fmla="*/ 6882939 h 6882939"/>
              <a:gd name="connsiteX5" fmla="*/ 315 w 2658092"/>
              <a:gd name="connsiteY5" fmla="*/ 5740157 h 6882939"/>
              <a:gd name="connsiteX6" fmla="*/ 11254 w 2658092"/>
              <a:gd name="connsiteY6" fmla="*/ 1122218 h 6882939"/>
              <a:gd name="connsiteX0" fmla="*/ 11254 w 2667717"/>
              <a:gd name="connsiteY0" fmla="*/ 1122218 h 6882939"/>
              <a:gd name="connsiteX1" fmla="*/ 1199974 w 2667717"/>
              <a:gd name="connsiteY1" fmla="*/ 0 h 6882939"/>
              <a:gd name="connsiteX2" fmla="*/ 2648466 w 2667717"/>
              <a:gd name="connsiteY2" fmla="*/ 8313 h 6882939"/>
              <a:gd name="connsiteX3" fmla="*/ 2667717 w 2667717"/>
              <a:gd name="connsiteY3" fmla="*/ 6873751 h 6882939"/>
              <a:gd name="connsiteX4" fmla="*/ 1171973 w 2667717"/>
              <a:gd name="connsiteY4" fmla="*/ 6882939 h 6882939"/>
              <a:gd name="connsiteX5" fmla="*/ 315 w 2667717"/>
              <a:gd name="connsiteY5" fmla="*/ 5740157 h 6882939"/>
              <a:gd name="connsiteX6" fmla="*/ 11254 w 2667717"/>
              <a:gd name="connsiteY6" fmla="*/ 1122218 h 6882939"/>
              <a:gd name="connsiteX0" fmla="*/ 11254 w 2667717"/>
              <a:gd name="connsiteY0" fmla="*/ 1113905 h 6874626"/>
              <a:gd name="connsiteX1" fmla="*/ 786088 w 2667717"/>
              <a:gd name="connsiteY1" fmla="*/ 10938 h 6874626"/>
              <a:gd name="connsiteX2" fmla="*/ 2648466 w 2667717"/>
              <a:gd name="connsiteY2" fmla="*/ 0 h 6874626"/>
              <a:gd name="connsiteX3" fmla="*/ 2667717 w 2667717"/>
              <a:gd name="connsiteY3" fmla="*/ 6865438 h 6874626"/>
              <a:gd name="connsiteX4" fmla="*/ 1171973 w 2667717"/>
              <a:gd name="connsiteY4" fmla="*/ 6874626 h 6874626"/>
              <a:gd name="connsiteX5" fmla="*/ 315 w 2667717"/>
              <a:gd name="connsiteY5" fmla="*/ 5731844 h 6874626"/>
              <a:gd name="connsiteX6" fmla="*/ 11254 w 2667717"/>
              <a:gd name="connsiteY6" fmla="*/ 1113905 h 6874626"/>
              <a:gd name="connsiteX0" fmla="*/ 20772 w 2667609"/>
              <a:gd name="connsiteY0" fmla="*/ 0 h 6906127"/>
              <a:gd name="connsiteX1" fmla="*/ 785980 w 2667609"/>
              <a:gd name="connsiteY1" fmla="*/ 42439 h 6906127"/>
              <a:gd name="connsiteX2" fmla="*/ 2648358 w 2667609"/>
              <a:gd name="connsiteY2" fmla="*/ 31501 h 6906127"/>
              <a:gd name="connsiteX3" fmla="*/ 2667609 w 2667609"/>
              <a:gd name="connsiteY3" fmla="*/ 6896939 h 6906127"/>
              <a:gd name="connsiteX4" fmla="*/ 1171865 w 2667609"/>
              <a:gd name="connsiteY4" fmla="*/ 6906127 h 6906127"/>
              <a:gd name="connsiteX5" fmla="*/ 207 w 2667609"/>
              <a:gd name="connsiteY5" fmla="*/ 5763345 h 6906127"/>
              <a:gd name="connsiteX6" fmla="*/ 20772 w 2667609"/>
              <a:gd name="connsiteY6" fmla="*/ 0 h 6906127"/>
              <a:gd name="connsiteX0" fmla="*/ 30344 w 2667556"/>
              <a:gd name="connsiteY0" fmla="*/ 0 h 6896502"/>
              <a:gd name="connsiteX1" fmla="*/ 785927 w 2667556"/>
              <a:gd name="connsiteY1" fmla="*/ 32814 h 6896502"/>
              <a:gd name="connsiteX2" fmla="*/ 2648305 w 2667556"/>
              <a:gd name="connsiteY2" fmla="*/ 21876 h 6896502"/>
              <a:gd name="connsiteX3" fmla="*/ 2667556 w 2667556"/>
              <a:gd name="connsiteY3" fmla="*/ 6887314 h 6896502"/>
              <a:gd name="connsiteX4" fmla="*/ 1171812 w 2667556"/>
              <a:gd name="connsiteY4" fmla="*/ 6896502 h 6896502"/>
              <a:gd name="connsiteX5" fmla="*/ 154 w 2667556"/>
              <a:gd name="connsiteY5" fmla="*/ 5753720 h 6896502"/>
              <a:gd name="connsiteX6" fmla="*/ 30344 w 2667556"/>
              <a:gd name="connsiteY6" fmla="*/ 0 h 6896502"/>
              <a:gd name="connsiteX0" fmla="*/ 30344 w 2667556"/>
              <a:gd name="connsiteY0" fmla="*/ 5687 h 6902189"/>
              <a:gd name="connsiteX1" fmla="*/ 824428 w 2667556"/>
              <a:gd name="connsiteY1" fmla="*/ 0 h 6902189"/>
              <a:gd name="connsiteX2" fmla="*/ 2648305 w 2667556"/>
              <a:gd name="connsiteY2" fmla="*/ 27563 h 6902189"/>
              <a:gd name="connsiteX3" fmla="*/ 2667556 w 2667556"/>
              <a:gd name="connsiteY3" fmla="*/ 6893001 h 6902189"/>
              <a:gd name="connsiteX4" fmla="*/ 1171812 w 2667556"/>
              <a:gd name="connsiteY4" fmla="*/ 6902189 h 6902189"/>
              <a:gd name="connsiteX5" fmla="*/ 154 w 2667556"/>
              <a:gd name="connsiteY5" fmla="*/ 5759407 h 6902189"/>
              <a:gd name="connsiteX6" fmla="*/ 30344 w 2667556"/>
              <a:gd name="connsiteY6" fmla="*/ 5687 h 6902189"/>
              <a:gd name="connsiteX0" fmla="*/ 30344 w 2667556"/>
              <a:gd name="connsiteY0" fmla="*/ 5687 h 6902189"/>
              <a:gd name="connsiteX1" fmla="*/ 824428 w 2667556"/>
              <a:gd name="connsiteY1" fmla="*/ 0 h 6902189"/>
              <a:gd name="connsiteX2" fmla="*/ 2657930 w 2667556"/>
              <a:gd name="connsiteY2" fmla="*/ 1769736 h 6902189"/>
              <a:gd name="connsiteX3" fmla="*/ 2667556 w 2667556"/>
              <a:gd name="connsiteY3" fmla="*/ 6893001 h 6902189"/>
              <a:gd name="connsiteX4" fmla="*/ 1171812 w 2667556"/>
              <a:gd name="connsiteY4" fmla="*/ 6902189 h 6902189"/>
              <a:gd name="connsiteX5" fmla="*/ 154 w 2667556"/>
              <a:gd name="connsiteY5" fmla="*/ 5759407 h 6902189"/>
              <a:gd name="connsiteX6" fmla="*/ 30344 w 2667556"/>
              <a:gd name="connsiteY6" fmla="*/ 5687 h 6902189"/>
              <a:gd name="connsiteX0" fmla="*/ 30344 w 2667556"/>
              <a:gd name="connsiteY0" fmla="*/ 0 h 6896502"/>
              <a:gd name="connsiteX1" fmla="*/ 737801 w 2667556"/>
              <a:gd name="connsiteY1" fmla="*/ 13564 h 6896502"/>
              <a:gd name="connsiteX2" fmla="*/ 2657930 w 2667556"/>
              <a:gd name="connsiteY2" fmla="*/ 1764049 h 6896502"/>
              <a:gd name="connsiteX3" fmla="*/ 2667556 w 2667556"/>
              <a:gd name="connsiteY3" fmla="*/ 6887314 h 6896502"/>
              <a:gd name="connsiteX4" fmla="*/ 1171812 w 2667556"/>
              <a:gd name="connsiteY4" fmla="*/ 6896502 h 6896502"/>
              <a:gd name="connsiteX5" fmla="*/ 154 w 2667556"/>
              <a:gd name="connsiteY5" fmla="*/ 5753720 h 6896502"/>
              <a:gd name="connsiteX6" fmla="*/ 30344 w 2667556"/>
              <a:gd name="connsiteY6" fmla="*/ 0 h 6896502"/>
              <a:gd name="connsiteX0" fmla="*/ 30344 w 2667556"/>
              <a:gd name="connsiteY0" fmla="*/ 0 h 6896502"/>
              <a:gd name="connsiteX1" fmla="*/ 737801 w 2667556"/>
              <a:gd name="connsiteY1" fmla="*/ 13564 h 6896502"/>
              <a:gd name="connsiteX2" fmla="*/ 2648305 w 2667556"/>
              <a:gd name="connsiteY2" fmla="*/ 1792924 h 6896502"/>
              <a:gd name="connsiteX3" fmla="*/ 2667556 w 2667556"/>
              <a:gd name="connsiteY3" fmla="*/ 6887314 h 6896502"/>
              <a:gd name="connsiteX4" fmla="*/ 1171812 w 2667556"/>
              <a:gd name="connsiteY4" fmla="*/ 6896502 h 6896502"/>
              <a:gd name="connsiteX5" fmla="*/ 154 w 2667556"/>
              <a:gd name="connsiteY5" fmla="*/ 5753720 h 6896502"/>
              <a:gd name="connsiteX6" fmla="*/ 30344 w 2667556"/>
              <a:gd name="connsiteY6" fmla="*/ 0 h 6896502"/>
              <a:gd name="connsiteX0" fmla="*/ 1988 w 2639200"/>
              <a:gd name="connsiteY0" fmla="*/ 0 h 6896502"/>
              <a:gd name="connsiteX1" fmla="*/ 709445 w 2639200"/>
              <a:gd name="connsiteY1" fmla="*/ 13564 h 6896502"/>
              <a:gd name="connsiteX2" fmla="*/ 2619949 w 2639200"/>
              <a:gd name="connsiteY2" fmla="*/ 1792924 h 6896502"/>
              <a:gd name="connsiteX3" fmla="*/ 2639200 w 2639200"/>
              <a:gd name="connsiteY3" fmla="*/ 6887314 h 6896502"/>
              <a:gd name="connsiteX4" fmla="*/ 1143456 w 2639200"/>
              <a:gd name="connsiteY4" fmla="*/ 6896502 h 6896502"/>
              <a:gd name="connsiteX5" fmla="*/ 674 w 2639200"/>
              <a:gd name="connsiteY5" fmla="*/ 6879876 h 6896502"/>
              <a:gd name="connsiteX6" fmla="*/ 1988 w 2639200"/>
              <a:gd name="connsiteY6" fmla="*/ 0 h 6896502"/>
              <a:gd name="connsiteX0" fmla="*/ 1988 w 2639200"/>
              <a:gd name="connsiteY0" fmla="*/ 0 h 6887314"/>
              <a:gd name="connsiteX1" fmla="*/ 709445 w 2639200"/>
              <a:gd name="connsiteY1" fmla="*/ 13564 h 6887314"/>
              <a:gd name="connsiteX2" fmla="*/ 2619949 w 2639200"/>
              <a:gd name="connsiteY2" fmla="*/ 1792924 h 6887314"/>
              <a:gd name="connsiteX3" fmla="*/ 2639200 w 2639200"/>
              <a:gd name="connsiteY3" fmla="*/ 6887314 h 6887314"/>
              <a:gd name="connsiteX4" fmla="*/ 796947 w 2639200"/>
              <a:gd name="connsiteY4" fmla="*/ 6886877 h 6887314"/>
              <a:gd name="connsiteX5" fmla="*/ 674 w 2639200"/>
              <a:gd name="connsiteY5" fmla="*/ 6879876 h 6887314"/>
              <a:gd name="connsiteX6" fmla="*/ 1988 w 2639200"/>
              <a:gd name="connsiteY6" fmla="*/ 0 h 6887314"/>
              <a:gd name="connsiteX0" fmla="*/ 1988 w 2639200"/>
              <a:gd name="connsiteY0" fmla="*/ 0 h 6886877"/>
              <a:gd name="connsiteX1" fmla="*/ 709445 w 2639200"/>
              <a:gd name="connsiteY1" fmla="*/ 13564 h 6886877"/>
              <a:gd name="connsiteX2" fmla="*/ 2619949 w 2639200"/>
              <a:gd name="connsiteY2" fmla="*/ 1792924 h 6886877"/>
              <a:gd name="connsiteX3" fmla="*/ 2639200 w 2639200"/>
              <a:gd name="connsiteY3" fmla="*/ 5106640 h 6886877"/>
              <a:gd name="connsiteX4" fmla="*/ 796947 w 2639200"/>
              <a:gd name="connsiteY4" fmla="*/ 6886877 h 6886877"/>
              <a:gd name="connsiteX5" fmla="*/ 674 w 2639200"/>
              <a:gd name="connsiteY5" fmla="*/ 6879876 h 6886877"/>
              <a:gd name="connsiteX6" fmla="*/ 1988 w 2639200"/>
              <a:gd name="connsiteY6" fmla="*/ 0 h 6886877"/>
              <a:gd name="connsiteX0" fmla="*/ 1988 w 2639200"/>
              <a:gd name="connsiteY0" fmla="*/ 0 h 6886877"/>
              <a:gd name="connsiteX1" fmla="*/ 709445 w 2639200"/>
              <a:gd name="connsiteY1" fmla="*/ 13564 h 6886877"/>
              <a:gd name="connsiteX2" fmla="*/ 2600699 w 2639200"/>
              <a:gd name="connsiteY2" fmla="*/ 89253 h 6886877"/>
              <a:gd name="connsiteX3" fmla="*/ 2639200 w 2639200"/>
              <a:gd name="connsiteY3" fmla="*/ 5106640 h 6886877"/>
              <a:gd name="connsiteX4" fmla="*/ 796947 w 2639200"/>
              <a:gd name="connsiteY4" fmla="*/ 6886877 h 6886877"/>
              <a:gd name="connsiteX5" fmla="*/ 674 w 2639200"/>
              <a:gd name="connsiteY5" fmla="*/ 6879876 h 6886877"/>
              <a:gd name="connsiteX6" fmla="*/ 1988 w 2639200"/>
              <a:gd name="connsiteY6" fmla="*/ 0 h 6886877"/>
              <a:gd name="connsiteX0" fmla="*/ 1988 w 2639200"/>
              <a:gd name="connsiteY0" fmla="*/ 0 h 6886877"/>
              <a:gd name="connsiteX1" fmla="*/ 709445 w 2639200"/>
              <a:gd name="connsiteY1" fmla="*/ 13564 h 6886877"/>
              <a:gd name="connsiteX2" fmla="*/ 2600699 w 2639200"/>
              <a:gd name="connsiteY2" fmla="*/ 41127 h 6886877"/>
              <a:gd name="connsiteX3" fmla="*/ 2639200 w 2639200"/>
              <a:gd name="connsiteY3" fmla="*/ 5106640 h 6886877"/>
              <a:gd name="connsiteX4" fmla="*/ 796947 w 2639200"/>
              <a:gd name="connsiteY4" fmla="*/ 6886877 h 6886877"/>
              <a:gd name="connsiteX5" fmla="*/ 674 w 2639200"/>
              <a:gd name="connsiteY5" fmla="*/ 6879876 h 6886877"/>
              <a:gd name="connsiteX6" fmla="*/ 1988 w 2639200"/>
              <a:gd name="connsiteY6" fmla="*/ 0 h 6886877"/>
              <a:gd name="connsiteX0" fmla="*/ 1988 w 2648825"/>
              <a:gd name="connsiteY0" fmla="*/ 0 h 6886877"/>
              <a:gd name="connsiteX1" fmla="*/ 709445 w 2648825"/>
              <a:gd name="connsiteY1" fmla="*/ 13564 h 6886877"/>
              <a:gd name="connsiteX2" fmla="*/ 2600699 w 2648825"/>
              <a:gd name="connsiteY2" fmla="*/ 41127 h 6886877"/>
              <a:gd name="connsiteX3" fmla="*/ 2648825 w 2648825"/>
              <a:gd name="connsiteY3" fmla="*/ 5087389 h 6886877"/>
              <a:gd name="connsiteX4" fmla="*/ 796947 w 2648825"/>
              <a:gd name="connsiteY4" fmla="*/ 6886877 h 6886877"/>
              <a:gd name="connsiteX5" fmla="*/ 674 w 2648825"/>
              <a:gd name="connsiteY5" fmla="*/ 6879876 h 6886877"/>
              <a:gd name="connsiteX6" fmla="*/ 1988 w 2648825"/>
              <a:gd name="connsiteY6" fmla="*/ 0 h 6886877"/>
              <a:gd name="connsiteX0" fmla="*/ 1988 w 2648825"/>
              <a:gd name="connsiteY0" fmla="*/ 1189594 h 6873313"/>
              <a:gd name="connsiteX1" fmla="*/ 709445 w 2648825"/>
              <a:gd name="connsiteY1" fmla="*/ 0 h 6873313"/>
              <a:gd name="connsiteX2" fmla="*/ 2600699 w 2648825"/>
              <a:gd name="connsiteY2" fmla="*/ 27563 h 6873313"/>
              <a:gd name="connsiteX3" fmla="*/ 2648825 w 2648825"/>
              <a:gd name="connsiteY3" fmla="*/ 5073825 h 6873313"/>
              <a:gd name="connsiteX4" fmla="*/ 796947 w 2648825"/>
              <a:gd name="connsiteY4" fmla="*/ 6873313 h 6873313"/>
              <a:gd name="connsiteX5" fmla="*/ 674 w 2648825"/>
              <a:gd name="connsiteY5" fmla="*/ 6866312 h 6873313"/>
              <a:gd name="connsiteX6" fmla="*/ 1988 w 2648825"/>
              <a:gd name="connsiteY6" fmla="*/ 1189594 h 6873313"/>
              <a:gd name="connsiteX0" fmla="*/ 1988 w 2648825"/>
              <a:gd name="connsiteY0" fmla="*/ 1162031 h 6845750"/>
              <a:gd name="connsiteX1" fmla="*/ 1171458 w 2648825"/>
              <a:gd name="connsiteY1" fmla="*/ 1313 h 6845750"/>
              <a:gd name="connsiteX2" fmla="*/ 2600699 w 2648825"/>
              <a:gd name="connsiteY2" fmla="*/ 0 h 6845750"/>
              <a:gd name="connsiteX3" fmla="*/ 2648825 w 2648825"/>
              <a:gd name="connsiteY3" fmla="*/ 5046262 h 6845750"/>
              <a:gd name="connsiteX4" fmla="*/ 796947 w 2648825"/>
              <a:gd name="connsiteY4" fmla="*/ 6845750 h 6845750"/>
              <a:gd name="connsiteX5" fmla="*/ 674 w 2648825"/>
              <a:gd name="connsiteY5" fmla="*/ 6838749 h 6845750"/>
              <a:gd name="connsiteX6" fmla="*/ 1988 w 2648825"/>
              <a:gd name="connsiteY6" fmla="*/ 1162031 h 6845750"/>
              <a:gd name="connsiteX0" fmla="*/ 0 w 2646837"/>
              <a:gd name="connsiteY0" fmla="*/ 1162031 h 6845750"/>
              <a:gd name="connsiteX1" fmla="*/ 1169470 w 2646837"/>
              <a:gd name="connsiteY1" fmla="*/ 1313 h 6845750"/>
              <a:gd name="connsiteX2" fmla="*/ 2598711 w 2646837"/>
              <a:gd name="connsiteY2" fmla="*/ 0 h 6845750"/>
              <a:gd name="connsiteX3" fmla="*/ 2646837 w 2646837"/>
              <a:gd name="connsiteY3" fmla="*/ 5046262 h 6845750"/>
              <a:gd name="connsiteX4" fmla="*/ 794959 w 2646837"/>
              <a:gd name="connsiteY4" fmla="*/ 6845750 h 6845750"/>
              <a:gd name="connsiteX5" fmla="*/ 8311 w 2646837"/>
              <a:gd name="connsiteY5" fmla="*/ 6838749 h 6845750"/>
              <a:gd name="connsiteX6" fmla="*/ 0 w 2646837"/>
              <a:gd name="connsiteY6" fmla="*/ 1162031 h 6845750"/>
              <a:gd name="connsiteX0" fmla="*/ 0 w 2637211"/>
              <a:gd name="connsiteY0" fmla="*/ 1162031 h 6845750"/>
              <a:gd name="connsiteX1" fmla="*/ 1169470 w 2637211"/>
              <a:gd name="connsiteY1" fmla="*/ 1313 h 6845750"/>
              <a:gd name="connsiteX2" fmla="*/ 2598711 w 2637211"/>
              <a:gd name="connsiteY2" fmla="*/ 0 h 6845750"/>
              <a:gd name="connsiteX3" fmla="*/ 2637211 w 2637211"/>
              <a:gd name="connsiteY3" fmla="*/ 5017386 h 6845750"/>
              <a:gd name="connsiteX4" fmla="*/ 794959 w 2637211"/>
              <a:gd name="connsiteY4" fmla="*/ 6845750 h 6845750"/>
              <a:gd name="connsiteX5" fmla="*/ 8311 w 2637211"/>
              <a:gd name="connsiteY5" fmla="*/ 6838749 h 6845750"/>
              <a:gd name="connsiteX6" fmla="*/ 0 w 2637211"/>
              <a:gd name="connsiteY6" fmla="*/ 1162031 h 6845750"/>
              <a:gd name="connsiteX0" fmla="*/ 0 w 2656461"/>
              <a:gd name="connsiteY0" fmla="*/ 1162031 h 6845750"/>
              <a:gd name="connsiteX1" fmla="*/ 1169470 w 2656461"/>
              <a:gd name="connsiteY1" fmla="*/ 1313 h 6845750"/>
              <a:gd name="connsiteX2" fmla="*/ 2598711 w 2656461"/>
              <a:gd name="connsiteY2" fmla="*/ 0 h 6845750"/>
              <a:gd name="connsiteX3" fmla="*/ 2656461 w 2656461"/>
              <a:gd name="connsiteY3" fmla="*/ 5017386 h 6845750"/>
              <a:gd name="connsiteX4" fmla="*/ 794959 w 2656461"/>
              <a:gd name="connsiteY4" fmla="*/ 6845750 h 6845750"/>
              <a:gd name="connsiteX5" fmla="*/ 8311 w 2656461"/>
              <a:gd name="connsiteY5" fmla="*/ 6838749 h 6845750"/>
              <a:gd name="connsiteX6" fmla="*/ 0 w 2656461"/>
              <a:gd name="connsiteY6" fmla="*/ 1162031 h 6845750"/>
              <a:gd name="connsiteX0" fmla="*/ 0 w 2656461"/>
              <a:gd name="connsiteY0" fmla="*/ 1200533 h 6884252"/>
              <a:gd name="connsiteX1" fmla="*/ 1169470 w 2656461"/>
              <a:gd name="connsiteY1" fmla="*/ 39815 h 6884252"/>
              <a:gd name="connsiteX2" fmla="*/ 2627586 w 2656461"/>
              <a:gd name="connsiteY2" fmla="*/ 0 h 6884252"/>
              <a:gd name="connsiteX3" fmla="*/ 2656461 w 2656461"/>
              <a:gd name="connsiteY3" fmla="*/ 5055888 h 6884252"/>
              <a:gd name="connsiteX4" fmla="*/ 794959 w 2656461"/>
              <a:gd name="connsiteY4" fmla="*/ 6884252 h 6884252"/>
              <a:gd name="connsiteX5" fmla="*/ 8311 w 2656461"/>
              <a:gd name="connsiteY5" fmla="*/ 6877251 h 6884252"/>
              <a:gd name="connsiteX6" fmla="*/ 0 w 2656461"/>
              <a:gd name="connsiteY6" fmla="*/ 1200533 h 6884252"/>
              <a:gd name="connsiteX0" fmla="*/ 0 w 2656461"/>
              <a:gd name="connsiteY0" fmla="*/ 1171657 h 6855376"/>
              <a:gd name="connsiteX1" fmla="*/ 1169470 w 2656461"/>
              <a:gd name="connsiteY1" fmla="*/ 10939 h 6855376"/>
              <a:gd name="connsiteX2" fmla="*/ 2608336 w 2656461"/>
              <a:gd name="connsiteY2" fmla="*/ 0 h 6855376"/>
              <a:gd name="connsiteX3" fmla="*/ 2656461 w 2656461"/>
              <a:gd name="connsiteY3" fmla="*/ 5027012 h 6855376"/>
              <a:gd name="connsiteX4" fmla="*/ 794959 w 2656461"/>
              <a:gd name="connsiteY4" fmla="*/ 6855376 h 6855376"/>
              <a:gd name="connsiteX5" fmla="*/ 8311 w 2656461"/>
              <a:gd name="connsiteY5" fmla="*/ 6848375 h 6855376"/>
              <a:gd name="connsiteX6" fmla="*/ 0 w 2656461"/>
              <a:gd name="connsiteY6" fmla="*/ 1171657 h 6855376"/>
              <a:gd name="connsiteX0" fmla="*/ 0 w 2656461"/>
              <a:gd name="connsiteY0" fmla="*/ 1160718 h 6844437"/>
              <a:gd name="connsiteX1" fmla="*/ 1169470 w 2656461"/>
              <a:gd name="connsiteY1" fmla="*/ 0 h 6844437"/>
              <a:gd name="connsiteX2" fmla="*/ 2617962 w 2656461"/>
              <a:gd name="connsiteY2" fmla="*/ 8312 h 6844437"/>
              <a:gd name="connsiteX3" fmla="*/ 2656461 w 2656461"/>
              <a:gd name="connsiteY3" fmla="*/ 5016073 h 6844437"/>
              <a:gd name="connsiteX4" fmla="*/ 794959 w 2656461"/>
              <a:gd name="connsiteY4" fmla="*/ 6844437 h 6844437"/>
              <a:gd name="connsiteX5" fmla="*/ 8311 w 2656461"/>
              <a:gd name="connsiteY5" fmla="*/ 6837436 h 6844437"/>
              <a:gd name="connsiteX6" fmla="*/ 0 w 2656461"/>
              <a:gd name="connsiteY6" fmla="*/ 1160718 h 6844437"/>
              <a:gd name="connsiteX0" fmla="*/ 0 w 2646836"/>
              <a:gd name="connsiteY0" fmla="*/ 1160718 h 6844437"/>
              <a:gd name="connsiteX1" fmla="*/ 1169470 w 2646836"/>
              <a:gd name="connsiteY1" fmla="*/ 0 h 6844437"/>
              <a:gd name="connsiteX2" fmla="*/ 2617962 w 2646836"/>
              <a:gd name="connsiteY2" fmla="*/ 8312 h 6844437"/>
              <a:gd name="connsiteX3" fmla="*/ 2646836 w 2646836"/>
              <a:gd name="connsiteY3" fmla="*/ 5035323 h 6844437"/>
              <a:gd name="connsiteX4" fmla="*/ 794959 w 2646836"/>
              <a:gd name="connsiteY4" fmla="*/ 6844437 h 6844437"/>
              <a:gd name="connsiteX5" fmla="*/ 8311 w 2646836"/>
              <a:gd name="connsiteY5" fmla="*/ 6837436 h 6844437"/>
              <a:gd name="connsiteX6" fmla="*/ 0 w 2646836"/>
              <a:gd name="connsiteY6" fmla="*/ 1160718 h 6844437"/>
              <a:gd name="connsiteX0" fmla="*/ 0 w 2646836"/>
              <a:gd name="connsiteY0" fmla="*/ 1160718 h 6844437"/>
              <a:gd name="connsiteX1" fmla="*/ 1169470 w 2646836"/>
              <a:gd name="connsiteY1" fmla="*/ 0 h 6844437"/>
              <a:gd name="connsiteX2" fmla="*/ 2617962 w 2646836"/>
              <a:gd name="connsiteY2" fmla="*/ 8312 h 6844437"/>
              <a:gd name="connsiteX3" fmla="*/ 2646836 w 2646836"/>
              <a:gd name="connsiteY3" fmla="*/ 5035323 h 6844437"/>
              <a:gd name="connsiteX4" fmla="*/ 794959 w 2646836"/>
              <a:gd name="connsiteY4" fmla="*/ 6844437 h 6844437"/>
              <a:gd name="connsiteX5" fmla="*/ 8311 w 2646836"/>
              <a:gd name="connsiteY5" fmla="*/ 6837436 h 6844437"/>
              <a:gd name="connsiteX6" fmla="*/ 0 w 2646836"/>
              <a:gd name="connsiteY6" fmla="*/ 1160718 h 6844437"/>
              <a:gd name="connsiteX0" fmla="*/ 0 w 2685337"/>
              <a:gd name="connsiteY0" fmla="*/ 1160718 h 6844437"/>
              <a:gd name="connsiteX1" fmla="*/ 1169470 w 2685337"/>
              <a:gd name="connsiteY1" fmla="*/ 0 h 6844437"/>
              <a:gd name="connsiteX2" fmla="*/ 2617962 w 2685337"/>
              <a:gd name="connsiteY2" fmla="*/ 8312 h 6844437"/>
              <a:gd name="connsiteX3" fmla="*/ 2685337 w 2685337"/>
              <a:gd name="connsiteY3" fmla="*/ 5054573 h 6844437"/>
              <a:gd name="connsiteX4" fmla="*/ 794959 w 2685337"/>
              <a:gd name="connsiteY4" fmla="*/ 6844437 h 6844437"/>
              <a:gd name="connsiteX5" fmla="*/ 8311 w 2685337"/>
              <a:gd name="connsiteY5" fmla="*/ 6837436 h 6844437"/>
              <a:gd name="connsiteX6" fmla="*/ 0 w 2685337"/>
              <a:gd name="connsiteY6" fmla="*/ 1160718 h 6844437"/>
              <a:gd name="connsiteX0" fmla="*/ 0 w 2637211"/>
              <a:gd name="connsiteY0" fmla="*/ 1160718 h 6844437"/>
              <a:gd name="connsiteX1" fmla="*/ 1169470 w 2637211"/>
              <a:gd name="connsiteY1" fmla="*/ 0 h 6844437"/>
              <a:gd name="connsiteX2" fmla="*/ 2617962 w 2637211"/>
              <a:gd name="connsiteY2" fmla="*/ 8312 h 6844437"/>
              <a:gd name="connsiteX3" fmla="*/ 2637211 w 2637211"/>
              <a:gd name="connsiteY3" fmla="*/ 5093074 h 6844437"/>
              <a:gd name="connsiteX4" fmla="*/ 794959 w 2637211"/>
              <a:gd name="connsiteY4" fmla="*/ 6844437 h 6844437"/>
              <a:gd name="connsiteX5" fmla="*/ 8311 w 2637211"/>
              <a:gd name="connsiteY5" fmla="*/ 6837436 h 6844437"/>
              <a:gd name="connsiteX6" fmla="*/ 0 w 2637211"/>
              <a:gd name="connsiteY6" fmla="*/ 1160718 h 6844437"/>
              <a:gd name="connsiteX0" fmla="*/ 0 w 2637211"/>
              <a:gd name="connsiteY0" fmla="*/ 1160718 h 6844437"/>
              <a:gd name="connsiteX1" fmla="*/ 1207971 w 2637211"/>
              <a:gd name="connsiteY1" fmla="*/ 0 h 6844437"/>
              <a:gd name="connsiteX2" fmla="*/ 2617962 w 2637211"/>
              <a:gd name="connsiteY2" fmla="*/ 8312 h 6844437"/>
              <a:gd name="connsiteX3" fmla="*/ 2637211 w 2637211"/>
              <a:gd name="connsiteY3" fmla="*/ 5093074 h 6844437"/>
              <a:gd name="connsiteX4" fmla="*/ 794959 w 2637211"/>
              <a:gd name="connsiteY4" fmla="*/ 6844437 h 6844437"/>
              <a:gd name="connsiteX5" fmla="*/ 8311 w 2637211"/>
              <a:gd name="connsiteY5" fmla="*/ 6837436 h 6844437"/>
              <a:gd name="connsiteX6" fmla="*/ 0 w 2637211"/>
              <a:gd name="connsiteY6" fmla="*/ 1160718 h 6844437"/>
              <a:gd name="connsiteX0" fmla="*/ 0 w 2637211"/>
              <a:gd name="connsiteY0" fmla="*/ 1122217 h 6844437"/>
              <a:gd name="connsiteX1" fmla="*/ 1207971 w 2637211"/>
              <a:gd name="connsiteY1" fmla="*/ 0 h 6844437"/>
              <a:gd name="connsiteX2" fmla="*/ 2617962 w 2637211"/>
              <a:gd name="connsiteY2" fmla="*/ 8312 h 6844437"/>
              <a:gd name="connsiteX3" fmla="*/ 2637211 w 2637211"/>
              <a:gd name="connsiteY3" fmla="*/ 5093074 h 6844437"/>
              <a:gd name="connsiteX4" fmla="*/ 794959 w 2637211"/>
              <a:gd name="connsiteY4" fmla="*/ 6844437 h 6844437"/>
              <a:gd name="connsiteX5" fmla="*/ 8311 w 2637211"/>
              <a:gd name="connsiteY5" fmla="*/ 6837436 h 6844437"/>
              <a:gd name="connsiteX6" fmla="*/ 0 w 2637211"/>
              <a:gd name="connsiteY6" fmla="*/ 1122217 h 6844437"/>
              <a:gd name="connsiteX0" fmla="*/ 0 w 2637211"/>
              <a:gd name="connsiteY0" fmla="*/ 1122217 h 6844437"/>
              <a:gd name="connsiteX1" fmla="*/ 1198346 w 2637211"/>
              <a:gd name="connsiteY1" fmla="*/ 0 h 6844437"/>
              <a:gd name="connsiteX2" fmla="*/ 2617962 w 2637211"/>
              <a:gd name="connsiteY2" fmla="*/ 8312 h 6844437"/>
              <a:gd name="connsiteX3" fmla="*/ 2637211 w 2637211"/>
              <a:gd name="connsiteY3" fmla="*/ 5093074 h 6844437"/>
              <a:gd name="connsiteX4" fmla="*/ 794959 w 2637211"/>
              <a:gd name="connsiteY4" fmla="*/ 6844437 h 6844437"/>
              <a:gd name="connsiteX5" fmla="*/ 8311 w 2637211"/>
              <a:gd name="connsiteY5" fmla="*/ 6837436 h 6844437"/>
              <a:gd name="connsiteX6" fmla="*/ 0 w 2637211"/>
              <a:gd name="connsiteY6" fmla="*/ 1122217 h 6844437"/>
              <a:gd name="connsiteX0" fmla="*/ 0 w 2637211"/>
              <a:gd name="connsiteY0" fmla="*/ 1152406 h 6874626"/>
              <a:gd name="connsiteX1" fmla="*/ 1198346 w 2637211"/>
              <a:gd name="connsiteY1" fmla="*/ 30189 h 6874626"/>
              <a:gd name="connsiteX2" fmla="*/ 2627587 w 2637211"/>
              <a:gd name="connsiteY2" fmla="*/ 0 h 6874626"/>
              <a:gd name="connsiteX3" fmla="*/ 2637211 w 2637211"/>
              <a:gd name="connsiteY3" fmla="*/ 5123263 h 6874626"/>
              <a:gd name="connsiteX4" fmla="*/ 794959 w 2637211"/>
              <a:gd name="connsiteY4" fmla="*/ 6874626 h 6874626"/>
              <a:gd name="connsiteX5" fmla="*/ 8311 w 2637211"/>
              <a:gd name="connsiteY5" fmla="*/ 6867625 h 6874626"/>
              <a:gd name="connsiteX6" fmla="*/ 0 w 2637211"/>
              <a:gd name="connsiteY6" fmla="*/ 1152406 h 6874626"/>
              <a:gd name="connsiteX0" fmla="*/ 0 w 2637211"/>
              <a:gd name="connsiteY0" fmla="*/ 1142781 h 6865001"/>
              <a:gd name="connsiteX1" fmla="*/ 1198346 w 2637211"/>
              <a:gd name="connsiteY1" fmla="*/ 20564 h 6865001"/>
              <a:gd name="connsiteX2" fmla="*/ 2627587 w 2637211"/>
              <a:gd name="connsiteY2" fmla="*/ 0 h 6865001"/>
              <a:gd name="connsiteX3" fmla="*/ 2637211 w 2637211"/>
              <a:gd name="connsiteY3" fmla="*/ 5113638 h 6865001"/>
              <a:gd name="connsiteX4" fmla="*/ 794959 w 2637211"/>
              <a:gd name="connsiteY4" fmla="*/ 6865001 h 6865001"/>
              <a:gd name="connsiteX5" fmla="*/ 8311 w 2637211"/>
              <a:gd name="connsiteY5" fmla="*/ 6858000 h 6865001"/>
              <a:gd name="connsiteX6" fmla="*/ 0 w 2637211"/>
              <a:gd name="connsiteY6" fmla="*/ 1142781 h 6865001"/>
              <a:gd name="connsiteX0" fmla="*/ 0 w 2637211"/>
              <a:gd name="connsiteY0" fmla="*/ 1142781 h 6865001"/>
              <a:gd name="connsiteX1" fmla="*/ 1198347 w 2637211"/>
              <a:gd name="connsiteY1" fmla="*/ 7117 h 6865001"/>
              <a:gd name="connsiteX2" fmla="*/ 2627587 w 2637211"/>
              <a:gd name="connsiteY2" fmla="*/ 0 h 6865001"/>
              <a:gd name="connsiteX3" fmla="*/ 2637211 w 2637211"/>
              <a:gd name="connsiteY3" fmla="*/ 5113638 h 6865001"/>
              <a:gd name="connsiteX4" fmla="*/ 794959 w 2637211"/>
              <a:gd name="connsiteY4" fmla="*/ 6865001 h 6865001"/>
              <a:gd name="connsiteX5" fmla="*/ 8311 w 2637211"/>
              <a:gd name="connsiteY5" fmla="*/ 6858000 h 6865001"/>
              <a:gd name="connsiteX6" fmla="*/ 0 w 2637211"/>
              <a:gd name="connsiteY6" fmla="*/ 1142781 h 6865001"/>
              <a:gd name="connsiteX0" fmla="*/ 0 w 2637211"/>
              <a:gd name="connsiteY0" fmla="*/ 1129334 h 6865001"/>
              <a:gd name="connsiteX1" fmla="*/ 1198347 w 2637211"/>
              <a:gd name="connsiteY1" fmla="*/ 7117 h 6865001"/>
              <a:gd name="connsiteX2" fmla="*/ 2627587 w 2637211"/>
              <a:gd name="connsiteY2" fmla="*/ 0 h 6865001"/>
              <a:gd name="connsiteX3" fmla="*/ 2637211 w 2637211"/>
              <a:gd name="connsiteY3" fmla="*/ 5113638 h 6865001"/>
              <a:gd name="connsiteX4" fmla="*/ 794959 w 2637211"/>
              <a:gd name="connsiteY4" fmla="*/ 6865001 h 6865001"/>
              <a:gd name="connsiteX5" fmla="*/ 8311 w 2637211"/>
              <a:gd name="connsiteY5" fmla="*/ 6858000 h 6865001"/>
              <a:gd name="connsiteX6" fmla="*/ 0 w 2637211"/>
              <a:gd name="connsiteY6" fmla="*/ 1129334 h 6865001"/>
              <a:gd name="connsiteX0" fmla="*/ 0 w 2637211"/>
              <a:gd name="connsiteY0" fmla="*/ 1129334 h 6865001"/>
              <a:gd name="connsiteX1" fmla="*/ 1205071 w 2637211"/>
              <a:gd name="connsiteY1" fmla="*/ 393 h 6865001"/>
              <a:gd name="connsiteX2" fmla="*/ 2627587 w 2637211"/>
              <a:gd name="connsiteY2" fmla="*/ 0 h 6865001"/>
              <a:gd name="connsiteX3" fmla="*/ 2637211 w 2637211"/>
              <a:gd name="connsiteY3" fmla="*/ 5113638 h 6865001"/>
              <a:gd name="connsiteX4" fmla="*/ 794959 w 2637211"/>
              <a:gd name="connsiteY4" fmla="*/ 6865001 h 6865001"/>
              <a:gd name="connsiteX5" fmla="*/ 8311 w 2637211"/>
              <a:gd name="connsiteY5" fmla="*/ 6858000 h 6865001"/>
              <a:gd name="connsiteX6" fmla="*/ 0 w 2637211"/>
              <a:gd name="connsiteY6" fmla="*/ 1129334 h 6865001"/>
              <a:gd name="connsiteX0" fmla="*/ 0 w 2637211"/>
              <a:gd name="connsiteY0" fmla="*/ 1129334 h 6865001"/>
              <a:gd name="connsiteX1" fmla="*/ 1153968 w 2637211"/>
              <a:gd name="connsiteY1" fmla="*/ 2218 h 6865001"/>
              <a:gd name="connsiteX2" fmla="*/ 2627587 w 2637211"/>
              <a:gd name="connsiteY2" fmla="*/ 0 h 6865001"/>
              <a:gd name="connsiteX3" fmla="*/ 2637211 w 2637211"/>
              <a:gd name="connsiteY3" fmla="*/ 5113638 h 6865001"/>
              <a:gd name="connsiteX4" fmla="*/ 794959 w 2637211"/>
              <a:gd name="connsiteY4" fmla="*/ 6865001 h 6865001"/>
              <a:gd name="connsiteX5" fmla="*/ 8311 w 2637211"/>
              <a:gd name="connsiteY5" fmla="*/ 6858000 h 6865001"/>
              <a:gd name="connsiteX6" fmla="*/ 0 w 2637211"/>
              <a:gd name="connsiteY6" fmla="*/ 1129334 h 6865001"/>
              <a:gd name="connsiteX0" fmla="*/ 0 w 2637211"/>
              <a:gd name="connsiteY0" fmla="*/ 1145368 h 6881035"/>
              <a:gd name="connsiteX1" fmla="*/ 1250702 w 2637211"/>
              <a:gd name="connsiteY1" fmla="*/ 0 h 6881035"/>
              <a:gd name="connsiteX2" fmla="*/ 2627587 w 2637211"/>
              <a:gd name="connsiteY2" fmla="*/ 16034 h 6881035"/>
              <a:gd name="connsiteX3" fmla="*/ 2637211 w 2637211"/>
              <a:gd name="connsiteY3" fmla="*/ 5129672 h 6881035"/>
              <a:gd name="connsiteX4" fmla="*/ 794959 w 2637211"/>
              <a:gd name="connsiteY4" fmla="*/ 6881035 h 6881035"/>
              <a:gd name="connsiteX5" fmla="*/ 8311 w 2637211"/>
              <a:gd name="connsiteY5" fmla="*/ 6874034 h 6881035"/>
              <a:gd name="connsiteX6" fmla="*/ 0 w 2637211"/>
              <a:gd name="connsiteY6" fmla="*/ 1145368 h 6881035"/>
              <a:gd name="connsiteX0" fmla="*/ 0 w 2637211"/>
              <a:gd name="connsiteY0" fmla="*/ 1129334 h 6865001"/>
              <a:gd name="connsiteX1" fmla="*/ 1159445 w 2637211"/>
              <a:gd name="connsiteY1" fmla="*/ 5868 h 6865001"/>
              <a:gd name="connsiteX2" fmla="*/ 2627587 w 2637211"/>
              <a:gd name="connsiteY2" fmla="*/ 0 h 6865001"/>
              <a:gd name="connsiteX3" fmla="*/ 2637211 w 2637211"/>
              <a:gd name="connsiteY3" fmla="*/ 5113638 h 6865001"/>
              <a:gd name="connsiteX4" fmla="*/ 794959 w 2637211"/>
              <a:gd name="connsiteY4" fmla="*/ 6865001 h 6865001"/>
              <a:gd name="connsiteX5" fmla="*/ 8311 w 2637211"/>
              <a:gd name="connsiteY5" fmla="*/ 6858000 h 6865001"/>
              <a:gd name="connsiteX6" fmla="*/ 0 w 2637211"/>
              <a:gd name="connsiteY6" fmla="*/ 1129334 h 6865001"/>
              <a:gd name="connsiteX0" fmla="*/ 0 w 2637211"/>
              <a:gd name="connsiteY0" fmla="*/ 1129334 h 6865001"/>
              <a:gd name="connsiteX1" fmla="*/ 1155796 w 2637211"/>
              <a:gd name="connsiteY1" fmla="*/ 392 h 6865001"/>
              <a:gd name="connsiteX2" fmla="*/ 2627587 w 2637211"/>
              <a:gd name="connsiteY2" fmla="*/ 0 h 6865001"/>
              <a:gd name="connsiteX3" fmla="*/ 2637211 w 2637211"/>
              <a:gd name="connsiteY3" fmla="*/ 5113638 h 6865001"/>
              <a:gd name="connsiteX4" fmla="*/ 794959 w 2637211"/>
              <a:gd name="connsiteY4" fmla="*/ 6865001 h 6865001"/>
              <a:gd name="connsiteX5" fmla="*/ 8311 w 2637211"/>
              <a:gd name="connsiteY5" fmla="*/ 6858000 h 6865001"/>
              <a:gd name="connsiteX6" fmla="*/ 0 w 2637211"/>
              <a:gd name="connsiteY6" fmla="*/ 1129334 h 6865001"/>
              <a:gd name="connsiteX0" fmla="*/ 135917 w 2628941"/>
              <a:gd name="connsiteY0" fmla="*/ 1182264 h 6865001"/>
              <a:gd name="connsiteX1" fmla="*/ 1147526 w 2628941"/>
              <a:gd name="connsiteY1" fmla="*/ 392 h 6865001"/>
              <a:gd name="connsiteX2" fmla="*/ 2619317 w 2628941"/>
              <a:gd name="connsiteY2" fmla="*/ 0 h 6865001"/>
              <a:gd name="connsiteX3" fmla="*/ 2628941 w 2628941"/>
              <a:gd name="connsiteY3" fmla="*/ 5113638 h 6865001"/>
              <a:gd name="connsiteX4" fmla="*/ 786689 w 2628941"/>
              <a:gd name="connsiteY4" fmla="*/ 6865001 h 6865001"/>
              <a:gd name="connsiteX5" fmla="*/ 41 w 2628941"/>
              <a:gd name="connsiteY5" fmla="*/ 6858000 h 6865001"/>
              <a:gd name="connsiteX6" fmla="*/ 135917 w 2628941"/>
              <a:gd name="connsiteY6" fmla="*/ 1182264 h 6865001"/>
              <a:gd name="connsiteX0" fmla="*/ 70244 w 2628974"/>
              <a:gd name="connsiteY0" fmla="*/ 1114733 h 6865001"/>
              <a:gd name="connsiteX1" fmla="*/ 1147559 w 2628974"/>
              <a:gd name="connsiteY1" fmla="*/ 392 h 6865001"/>
              <a:gd name="connsiteX2" fmla="*/ 2619350 w 2628974"/>
              <a:gd name="connsiteY2" fmla="*/ 0 h 6865001"/>
              <a:gd name="connsiteX3" fmla="*/ 2628974 w 2628974"/>
              <a:gd name="connsiteY3" fmla="*/ 5113638 h 6865001"/>
              <a:gd name="connsiteX4" fmla="*/ 786722 w 2628974"/>
              <a:gd name="connsiteY4" fmla="*/ 6865001 h 6865001"/>
              <a:gd name="connsiteX5" fmla="*/ 74 w 2628974"/>
              <a:gd name="connsiteY5" fmla="*/ 6858000 h 6865001"/>
              <a:gd name="connsiteX6" fmla="*/ 70244 w 2628974"/>
              <a:gd name="connsiteY6" fmla="*/ 1114733 h 6865001"/>
              <a:gd name="connsiteX0" fmla="*/ 0 w 2649987"/>
              <a:gd name="connsiteY0" fmla="*/ 1164012 h 6865001"/>
              <a:gd name="connsiteX1" fmla="*/ 1168572 w 2649987"/>
              <a:gd name="connsiteY1" fmla="*/ 392 h 6865001"/>
              <a:gd name="connsiteX2" fmla="*/ 2640363 w 2649987"/>
              <a:gd name="connsiteY2" fmla="*/ 0 h 6865001"/>
              <a:gd name="connsiteX3" fmla="*/ 2649987 w 2649987"/>
              <a:gd name="connsiteY3" fmla="*/ 5113638 h 6865001"/>
              <a:gd name="connsiteX4" fmla="*/ 807735 w 2649987"/>
              <a:gd name="connsiteY4" fmla="*/ 6865001 h 6865001"/>
              <a:gd name="connsiteX5" fmla="*/ 21087 w 2649987"/>
              <a:gd name="connsiteY5" fmla="*/ 6858000 h 6865001"/>
              <a:gd name="connsiteX6" fmla="*/ 0 w 2649987"/>
              <a:gd name="connsiteY6" fmla="*/ 1164012 h 6865001"/>
              <a:gd name="connsiteX0" fmla="*/ 0 w 2649987"/>
              <a:gd name="connsiteY0" fmla="*/ 1164012 h 6865001"/>
              <a:gd name="connsiteX1" fmla="*/ 1221502 w 2649987"/>
              <a:gd name="connsiteY1" fmla="*/ 20468 h 6865001"/>
              <a:gd name="connsiteX2" fmla="*/ 2640363 w 2649987"/>
              <a:gd name="connsiteY2" fmla="*/ 0 h 6865001"/>
              <a:gd name="connsiteX3" fmla="*/ 2649987 w 2649987"/>
              <a:gd name="connsiteY3" fmla="*/ 5113638 h 6865001"/>
              <a:gd name="connsiteX4" fmla="*/ 807735 w 2649987"/>
              <a:gd name="connsiteY4" fmla="*/ 6865001 h 6865001"/>
              <a:gd name="connsiteX5" fmla="*/ 21087 w 2649987"/>
              <a:gd name="connsiteY5" fmla="*/ 6858000 h 6865001"/>
              <a:gd name="connsiteX6" fmla="*/ 0 w 2649987"/>
              <a:gd name="connsiteY6" fmla="*/ 1164012 h 6865001"/>
              <a:gd name="connsiteX0" fmla="*/ 0 w 2649987"/>
              <a:gd name="connsiteY0" fmla="*/ 1164012 h 6865001"/>
              <a:gd name="connsiteX1" fmla="*/ 1168574 w 2649987"/>
              <a:gd name="connsiteY1" fmla="*/ 392 h 6865001"/>
              <a:gd name="connsiteX2" fmla="*/ 2640363 w 2649987"/>
              <a:gd name="connsiteY2" fmla="*/ 0 h 6865001"/>
              <a:gd name="connsiteX3" fmla="*/ 2649987 w 2649987"/>
              <a:gd name="connsiteY3" fmla="*/ 5113638 h 6865001"/>
              <a:gd name="connsiteX4" fmla="*/ 807735 w 2649987"/>
              <a:gd name="connsiteY4" fmla="*/ 6865001 h 6865001"/>
              <a:gd name="connsiteX5" fmla="*/ 21087 w 2649987"/>
              <a:gd name="connsiteY5" fmla="*/ 6858000 h 6865001"/>
              <a:gd name="connsiteX6" fmla="*/ 0 w 2649987"/>
              <a:gd name="connsiteY6" fmla="*/ 1164012 h 6865001"/>
              <a:gd name="connsiteX0" fmla="*/ 1531 w 2651518"/>
              <a:gd name="connsiteY0" fmla="*/ 1164012 h 6865001"/>
              <a:gd name="connsiteX1" fmla="*/ 1170105 w 2651518"/>
              <a:gd name="connsiteY1" fmla="*/ 392 h 6865001"/>
              <a:gd name="connsiteX2" fmla="*/ 2641894 w 2651518"/>
              <a:gd name="connsiteY2" fmla="*/ 0 h 6865001"/>
              <a:gd name="connsiteX3" fmla="*/ 2651518 w 2651518"/>
              <a:gd name="connsiteY3" fmla="*/ 5113638 h 6865001"/>
              <a:gd name="connsiteX4" fmla="*/ 809266 w 2651518"/>
              <a:gd name="connsiteY4" fmla="*/ 6865001 h 6865001"/>
              <a:gd name="connsiteX5" fmla="*/ 716 w 2651518"/>
              <a:gd name="connsiteY5" fmla="*/ 6859826 h 6865001"/>
              <a:gd name="connsiteX6" fmla="*/ 1531 w 2651518"/>
              <a:gd name="connsiteY6" fmla="*/ 1164012 h 6865001"/>
              <a:gd name="connsiteX0" fmla="*/ 1531 w 2651518"/>
              <a:gd name="connsiteY0" fmla="*/ 1164012 h 6859826"/>
              <a:gd name="connsiteX1" fmla="*/ 1170105 w 2651518"/>
              <a:gd name="connsiteY1" fmla="*/ 392 h 6859826"/>
              <a:gd name="connsiteX2" fmla="*/ 2641894 w 2651518"/>
              <a:gd name="connsiteY2" fmla="*/ 0 h 6859826"/>
              <a:gd name="connsiteX3" fmla="*/ 2651518 w 2651518"/>
              <a:gd name="connsiteY3" fmla="*/ 5113638 h 6859826"/>
              <a:gd name="connsiteX4" fmla="*/ 785539 w 2651518"/>
              <a:gd name="connsiteY4" fmla="*/ 6808421 h 6859826"/>
              <a:gd name="connsiteX5" fmla="*/ 716 w 2651518"/>
              <a:gd name="connsiteY5" fmla="*/ 6859826 h 6859826"/>
              <a:gd name="connsiteX6" fmla="*/ 1531 w 2651518"/>
              <a:gd name="connsiteY6" fmla="*/ 1164012 h 6859826"/>
              <a:gd name="connsiteX0" fmla="*/ 1531 w 2651518"/>
              <a:gd name="connsiteY0" fmla="*/ 1164012 h 6859826"/>
              <a:gd name="connsiteX1" fmla="*/ 1170105 w 2651518"/>
              <a:gd name="connsiteY1" fmla="*/ 392 h 6859826"/>
              <a:gd name="connsiteX2" fmla="*/ 2641894 w 2651518"/>
              <a:gd name="connsiteY2" fmla="*/ 0 h 6859826"/>
              <a:gd name="connsiteX3" fmla="*/ 2651518 w 2651518"/>
              <a:gd name="connsiteY3" fmla="*/ 5113638 h 6859826"/>
              <a:gd name="connsiteX4" fmla="*/ 670554 w 2651518"/>
              <a:gd name="connsiteY4" fmla="*/ 6744541 h 6859826"/>
              <a:gd name="connsiteX5" fmla="*/ 716 w 2651518"/>
              <a:gd name="connsiteY5" fmla="*/ 6859826 h 6859826"/>
              <a:gd name="connsiteX6" fmla="*/ 1531 w 2651518"/>
              <a:gd name="connsiteY6" fmla="*/ 1164012 h 6859826"/>
              <a:gd name="connsiteX0" fmla="*/ 1531 w 2651518"/>
              <a:gd name="connsiteY0" fmla="*/ 1164012 h 6859826"/>
              <a:gd name="connsiteX1" fmla="*/ 1170105 w 2651518"/>
              <a:gd name="connsiteY1" fmla="*/ 392 h 6859826"/>
              <a:gd name="connsiteX2" fmla="*/ 2641894 w 2651518"/>
              <a:gd name="connsiteY2" fmla="*/ 0 h 6859826"/>
              <a:gd name="connsiteX3" fmla="*/ 2651518 w 2651518"/>
              <a:gd name="connsiteY3" fmla="*/ 5113638 h 6859826"/>
              <a:gd name="connsiteX4" fmla="*/ 769112 w 2651518"/>
              <a:gd name="connsiteY4" fmla="*/ 6857700 h 6859826"/>
              <a:gd name="connsiteX5" fmla="*/ 716 w 2651518"/>
              <a:gd name="connsiteY5" fmla="*/ 6859826 h 6859826"/>
              <a:gd name="connsiteX6" fmla="*/ 1531 w 2651518"/>
              <a:gd name="connsiteY6" fmla="*/ 1164012 h 6859826"/>
              <a:gd name="connsiteX0" fmla="*/ 1531 w 2641975"/>
              <a:gd name="connsiteY0" fmla="*/ 1164012 h 6859826"/>
              <a:gd name="connsiteX1" fmla="*/ 1170105 w 2641975"/>
              <a:gd name="connsiteY1" fmla="*/ 392 h 6859826"/>
              <a:gd name="connsiteX2" fmla="*/ 2641894 w 2641975"/>
              <a:gd name="connsiteY2" fmla="*/ 0 h 6859826"/>
              <a:gd name="connsiteX3" fmla="*/ 2565736 w 2641975"/>
              <a:gd name="connsiteY3" fmla="*/ 5033332 h 6859826"/>
              <a:gd name="connsiteX4" fmla="*/ 769112 w 2641975"/>
              <a:gd name="connsiteY4" fmla="*/ 6857700 h 6859826"/>
              <a:gd name="connsiteX5" fmla="*/ 716 w 2641975"/>
              <a:gd name="connsiteY5" fmla="*/ 6859826 h 6859826"/>
              <a:gd name="connsiteX6" fmla="*/ 1531 w 2641975"/>
              <a:gd name="connsiteY6" fmla="*/ 1164012 h 6859826"/>
              <a:gd name="connsiteX0" fmla="*/ 1531 w 2642134"/>
              <a:gd name="connsiteY0" fmla="*/ 1164012 h 6859826"/>
              <a:gd name="connsiteX1" fmla="*/ 1170105 w 2642134"/>
              <a:gd name="connsiteY1" fmla="*/ 392 h 6859826"/>
              <a:gd name="connsiteX2" fmla="*/ 2641894 w 2642134"/>
              <a:gd name="connsiteY2" fmla="*/ 0 h 6859826"/>
              <a:gd name="connsiteX3" fmla="*/ 2627791 w 2642134"/>
              <a:gd name="connsiteY3" fmla="*/ 5073485 h 6859826"/>
              <a:gd name="connsiteX4" fmla="*/ 769112 w 2642134"/>
              <a:gd name="connsiteY4" fmla="*/ 6857700 h 6859826"/>
              <a:gd name="connsiteX5" fmla="*/ 716 w 2642134"/>
              <a:gd name="connsiteY5" fmla="*/ 6859826 h 6859826"/>
              <a:gd name="connsiteX6" fmla="*/ 1531 w 2642134"/>
              <a:gd name="connsiteY6" fmla="*/ 1164012 h 6859826"/>
              <a:gd name="connsiteX0" fmla="*/ 1531 w 2631212"/>
              <a:gd name="connsiteY0" fmla="*/ 1164012 h 6859826"/>
              <a:gd name="connsiteX1" fmla="*/ 1170105 w 2631212"/>
              <a:gd name="connsiteY1" fmla="*/ 392 h 6859826"/>
              <a:gd name="connsiteX2" fmla="*/ 2630843 w 2631212"/>
              <a:gd name="connsiteY2" fmla="*/ 0 h 6859826"/>
              <a:gd name="connsiteX3" fmla="*/ 2627791 w 2631212"/>
              <a:gd name="connsiteY3" fmla="*/ 5073485 h 6859826"/>
              <a:gd name="connsiteX4" fmla="*/ 769112 w 2631212"/>
              <a:gd name="connsiteY4" fmla="*/ 6857700 h 6859826"/>
              <a:gd name="connsiteX5" fmla="*/ 716 w 2631212"/>
              <a:gd name="connsiteY5" fmla="*/ 6859826 h 6859826"/>
              <a:gd name="connsiteX6" fmla="*/ 1531 w 2631212"/>
              <a:gd name="connsiteY6" fmla="*/ 1164012 h 6859826"/>
              <a:gd name="connsiteX0" fmla="*/ 1531 w 2631212"/>
              <a:gd name="connsiteY0" fmla="*/ 1164012 h 6859826"/>
              <a:gd name="connsiteX1" fmla="*/ 1170105 w 2631212"/>
              <a:gd name="connsiteY1" fmla="*/ 392 h 6859826"/>
              <a:gd name="connsiteX2" fmla="*/ 2630843 w 2631212"/>
              <a:gd name="connsiteY2" fmla="*/ 0 h 6859826"/>
              <a:gd name="connsiteX3" fmla="*/ 2627791 w 2631212"/>
              <a:gd name="connsiteY3" fmla="*/ 4347837 h 6859826"/>
              <a:gd name="connsiteX4" fmla="*/ 769112 w 2631212"/>
              <a:gd name="connsiteY4" fmla="*/ 6857700 h 6859826"/>
              <a:gd name="connsiteX5" fmla="*/ 716 w 2631212"/>
              <a:gd name="connsiteY5" fmla="*/ 6859826 h 6859826"/>
              <a:gd name="connsiteX6" fmla="*/ 1531 w 2631212"/>
              <a:gd name="connsiteY6" fmla="*/ 1164012 h 6859826"/>
              <a:gd name="connsiteX0" fmla="*/ 1531 w 2631212"/>
              <a:gd name="connsiteY0" fmla="*/ 1164012 h 6859826"/>
              <a:gd name="connsiteX1" fmla="*/ 1170105 w 2631212"/>
              <a:gd name="connsiteY1" fmla="*/ 392 h 6859826"/>
              <a:gd name="connsiteX2" fmla="*/ 2630843 w 2631212"/>
              <a:gd name="connsiteY2" fmla="*/ 0 h 6859826"/>
              <a:gd name="connsiteX3" fmla="*/ 2627791 w 2631212"/>
              <a:gd name="connsiteY3" fmla="*/ 4347837 h 6859826"/>
              <a:gd name="connsiteX4" fmla="*/ 374829 w 2631212"/>
              <a:gd name="connsiteY4" fmla="*/ 6832533 h 6859826"/>
              <a:gd name="connsiteX5" fmla="*/ 716 w 2631212"/>
              <a:gd name="connsiteY5" fmla="*/ 6859826 h 6859826"/>
              <a:gd name="connsiteX6" fmla="*/ 1531 w 2631212"/>
              <a:gd name="connsiteY6" fmla="*/ 1164012 h 6859826"/>
              <a:gd name="connsiteX0" fmla="*/ 1531 w 2631212"/>
              <a:gd name="connsiteY0" fmla="*/ 1164012 h 6859826"/>
              <a:gd name="connsiteX1" fmla="*/ 1170105 w 2631212"/>
              <a:gd name="connsiteY1" fmla="*/ 392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164012 h 6859826"/>
              <a:gd name="connsiteX0" fmla="*/ 1531 w 2631212"/>
              <a:gd name="connsiteY0" fmla="*/ 1164012 h 6859826"/>
              <a:gd name="connsiteX1" fmla="*/ 1606333 w 2631212"/>
              <a:gd name="connsiteY1" fmla="*/ 4586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164012 h 6859826"/>
              <a:gd name="connsiteX0" fmla="*/ 1531 w 2631212"/>
              <a:gd name="connsiteY0" fmla="*/ 1612823 h 6859826"/>
              <a:gd name="connsiteX1" fmla="*/ 1606333 w 2631212"/>
              <a:gd name="connsiteY1" fmla="*/ 4586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612823 h 6859826"/>
              <a:gd name="connsiteX0" fmla="*/ 1531 w 2631212"/>
              <a:gd name="connsiteY0" fmla="*/ 1612823 h 6859826"/>
              <a:gd name="connsiteX1" fmla="*/ 1279164 w 2631212"/>
              <a:gd name="connsiteY1" fmla="*/ 392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612823 h 6859826"/>
              <a:gd name="connsiteX0" fmla="*/ 1531 w 2631212"/>
              <a:gd name="connsiteY0" fmla="*/ 1612823 h 6859826"/>
              <a:gd name="connsiteX1" fmla="*/ 1610529 w 2631212"/>
              <a:gd name="connsiteY1" fmla="*/ 4586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612823 h 6859826"/>
              <a:gd name="connsiteX0" fmla="*/ 1531 w 2631212"/>
              <a:gd name="connsiteY0" fmla="*/ 1612823 h 6859826"/>
              <a:gd name="connsiteX1" fmla="*/ 1618918 w 2631212"/>
              <a:gd name="connsiteY1" fmla="*/ 391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612823 h 6859826"/>
              <a:gd name="connsiteX0" fmla="*/ 1531 w 2631212"/>
              <a:gd name="connsiteY0" fmla="*/ 1612823 h 6859826"/>
              <a:gd name="connsiteX1" fmla="*/ 1618918 w 2631212"/>
              <a:gd name="connsiteY1" fmla="*/ 8780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612823 h 6859826"/>
              <a:gd name="connsiteX0" fmla="*/ 1531 w 2631212"/>
              <a:gd name="connsiteY0" fmla="*/ 1612823 h 6859826"/>
              <a:gd name="connsiteX1" fmla="*/ 1606335 w 2631212"/>
              <a:gd name="connsiteY1" fmla="*/ 4586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612823 h 6859826"/>
              <a:gd name="connsiteX0" fmla="*/ 1531 w 2631212"/>
              <a:gd name="connsiteY0" fmla="*/ 1613000 h 6860003"/>
              <a:gd name="connsiteX1" fmla="*/ 1612685 w 2631212"/>
              <a:gd name="connsiteY1" fmla="*/ 0 h 6860003"/>
              <a:gd name="connsiteX2" fmla="*/ 2630843 w 2631212"/>
              <a:gd name="connsiteY2" fmla="*/ 177 h 6860003"/>
              <a:gd name="connsiteX3" fmla="*/ 2627791 w 2631212"/>
              <a:gd name="connsiteY3" fmla="*/ 4348014 h 6860003"/>
              <a:gd name="connsiteX4" fmla="*/ 716 w 2631212"/>
              <a:gd name="connsiteY4" fmla="*/ 6860003 h 6860003"/>
              <a:gd name="connsiteX5" fmla="*/ 1531 w 2631212"/>
              <a:gd name="connsiteY5" fmla="*/ 1613000 h 686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31212" h="6860003">
                <a:moveTo>
                  <a:pt x="1531" y="1613000"/>
                </a:moveTo>
                <a:lnTo>
                  <a:pt x="1612685" y="0"/>
                </a:lnTo>
                <a:lnTo>
                  <a:pt x="2630843" y="177"/>
                </a:lnTo>
                <a:cubicBezTo>
                  <a:pt x="2634052" y="2285448"/>
                  <a:pt x="2614956" y="2081993"/>
                  <a:pt x="2627791" y="4348014"/>
                </a:cubicBezTo>
                <a:lnTo>
                  <a:pt x="716" y="6860003"/>
                </a:lnTo>
                <a:cubicBezTo>
                  <a:pt x="-2055" y="4945305"/>
                  <a:pt x="4302" y="3527698"/>
                  <a:pt x="1531" y="1613000"/>
                </a:cubicBezTo>
                <a:close/>
              </a:path>
            </a:pathLst>
          </a:custGeom>
          <a:blipFill>
            <a:blip r:embed="rId2" cstate="print">
              <a:extLst>
                <a:ext uri="{28A0092B-C50C-407E-A947-70E740481C1C}">
                  <a14:useLocalDpi xmlns:a14="http://schemas.microsoft.com/office/drawing/2010/main"/>
                </a:ext>
              </a:extLst>
            </a:blip>
            <a:srcRect/>
            <a:stretch>
              <a:fillRect b="27"/>
            </a:stretch>
          </a:blipFill>
        </p:spPr>
        <p:txBody>
          <a:bodyPr/>
          <a:lstStyle>
            <a:lvl1pPr marL="0" indent="0" algn="ctr">
              <a:buFontTx/>
              <a:buNone/>
              <a:defRPr sz="800">
                <a:solidFill>
                  <a:schemeClr val="bg1"/>
                </a:solidFill>
              </a:defRPr>
            </a:lvl1pPr>
          </a:lstStyle>
          <a:p>
            <a:r>
              <a:rPr lang="en-US"/>
              <a:t>Click icon to add picture</a:t>
            </a:r>
          </a:p>
        </p:txBody>
      </p:sp>
      <p:sp>
        <p:nvSpPr>
          <p:cNvPr id="21" name="Rectangle 11">
            <a:extLst>
              <a:ext uri="{FF2B5EF4-FFF2-40B4-BE49-F238E27FC236}">
                <a16:creationId xmlns:a16="http://schemas.microsoft.com/office/drawing/2014/main" id="{207B823A-0687-4E3E-B458-BBE7F12312D3}"/>
              </a:ext>
            </a:extLst>
          </p:cNvPr>
          <p:cNvSpPr/>
          <p:nvPr userDrawn="1"/>
        </p:nvSpPr>
        <p:spPr>
          <a:xfrm rot="16200000">
            <a:off x="51868" y="4278656"/>
            <a:ext cx="2527477" cy="2631212"/>
          </a:xfrm>
          <a:custGeom>
            <a:avLst/>
            <a:gdLst>
              <a:gd name="connsiteX0" fmla="*/ 0 w 1787236"/>
              <a:gd name="connsiteY0" fmla="*/ 0 h 1860589"/>
              <a:gd name="connsiteX1" fmla="*/ 1787236 w 1787236"/>
              <a:gd name="connsiteY1" fmla="*/ 0 h 1860589"/>
              <a:gd name="connsiteX2" fmla="*/ 1787236 w 1787236"/>
              <a:gd name="connsiteY2" fmla="*/ 1860589 h 1860589"/>
              <a:gd name="connsiteX3" fmla="*/ 0 w 1787236"/>
              <a:gd name="connsiteY3" fmla="*/ 1860589 h 1860589"/>
              <a:gd name="connsiteX4" fmla="*/ 0 w 1787236"/>
              <a:gd name="connsiteY4" fmla="*/ 0 h 1860589"/>
              <a:gd name="connsiteX0" fmla="*/ 0 w 1787236"/>
              <a:gd name="connsiteY0" fmla="*/ 0 h 1860589"/>
              <a:gd name="connsiteX1" fmla="*/ 1787236 w 1787236"/>
              <a:gd name="connsiteY1" fmla="*/ 1860589 h 1860589"/>
              <a:gd name="connsiteX2" fmla="*/ 0 w 1787236"/>
              <a:gd name="connsiteY2" fmla="*/ 1860589 h 1860589"/>
              <a:gd name="connsiteX3" fmla="*/ 0 w 1787236"/>
              <a:gd name="connsiteY3" fmla="*/ 0 h 1860589"/>
            </a:gdLst>
            <a:ahLst/>
            <a:cxnLst>
              <a:cxn ang="0">
                <a:pos x="connsiteX0" y="connsiteY0"/>
              </a:cxn>
              <a:cxn ang="0">
                <a:pos x="connsiteX1" y="connsiteY1"/>
              </a:cxn>
              <a:cxn ang="0">
                <a:pos x="connsiteX2" y="connsiteY2"/>
              </a:cxn>
              <a:cxn ang="0">
                <a:pos x="connsiteX3" y="connsiteY3"/>
              </a:cxn>
            </a:cxnLst>
            <a:rect l="l" t="t" r="r" b="b"/>
            <a:pathLst>
              <a:path w="1787236" h="1860589">
                <a:moveTo>
                  <a:pt x="0" y="0"/>
                </a:moveTo>
                <a:lnTo>
                  <a:pt x="1787236" y="1860589"/>
                </a:lnTo>
                <a:lnTo>
                  <a:pt x="0" y="1860589"/>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7">
            <a:extLst>
              <a:ext uri="{FF2B5EF4-FFF2-40B4-BE49-F238E27FC236}">
                <a16:creationId xmlns:a16="http://schemas.microsoft.com/office/drawing/2014/main" id="{8F642579-6739-4A70-A52C-8899C441E2B4}"/>
              </a:ext>
            </a:extLst>
          </p:cNvPr>
          <p:cNvSpPr/>
          <p:nvPr userDrawn="1"/>
        </p:nvSpPr>
        <p:spPr>
          <a:xfrm rot="5400000">
            <a:off x="594" y="-594"/>
            <a:ext cx="1612863" cy="1614051"/>
          </a:xfrm>
          <a:custGeom>
            <a:avLst/>
            <a:gdLst>
              <a:gd name="connsiteX0" fmla="*/ 0 w 1170432"/>
              <a:gd name="connsiteY0" fmla="*/ 0 h 1171294"/>
              <a:gd name="connsiteX1" fmla="*/ 1170432 w 1170432"/>
              <a:gd name="connsiteY1" fmla="*/ 0 h 1171294"/>
              <a:gd name="connsiteX2" fmla="*/ 1170432 w 1170432"/>
              <a:gd name="connsiteY2" fmla="*/ 1171294 h 1171294"/>
              <a:gd name="connsiteX3" fmla="*/ 0 w 1170432"/>
              <a:gd name="connsiteY3" fmla="*/ 1171294 h 1171294"/>
              <a:gd name="connsiteX4" fmla="*/ 0 w 1170432"/>
              <a:gd name="connsiteY4" fmla="*/ 0 h 1171294"/>
              <a:gd name="connsiteX0" fmla="*/ 0 w 1170432"/>
              <a:gd name="connsiteY0" fmla="*/ 0 h 1171294"/>
              <a:gd name="connsiteX1" fmla="*/ 1170432 w 1170432"/>
              <a:gd name="connsiteY1" fmla="*/ 1171294 h 1171294"/>
              <a:gd name="connsiteX2" fmla="*/ 0 w 1170432"/>
              <a:gd name="connsiteY2" fmla="*/ 1171294 h 1171294"/>
              <a:gd name="connsiteX3" fmla="*/ 0 w 1170432"/>
              <a:gd name="connsiteY3" fmla="*/ 0 h 1171294"/>
            </a:gdLst>
            <a:ahLst/>
            <a:cxnLst>
              <a:cxn ang="0">
                <a:pos x="connsiteX0" y="connsiteY0"/>
              </a:cxn>
              <a:cxn ang="0">
                <a:pos x="connsiteX1" y="connsiteY1"/>
              </a:cxn>
              <a:cxn ang="0">
                <a:pos x="connsiteX2" y="connsiteY2"/>
              </a:cxn>
              <a:cxn ang="0">
                <a:pos x="connsiteX3" y="connsiteY3"/>
              </a:cxn>
            </a:cxnLst>
            <a:rect l="l" t="t" r="r" b="b"/>
            <a:pathLst>
              <a:path w="1170432" h="1171294">
                <a:moveTo>
                  <a:pt x="0" y="0"/>
                </a:moveTo>
                <a:lnTo>
                  <a:pt x="1170432" y="1171294"/>
                </a:lnTo>
                <a:lnTo>
                  <a:pt x="0" y="1171294"/>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a:extLst>
              <a:ext uri="{FF2B5EF4-FFF2-40B4-BE49-F238E27FC236}">
                <a16:creationId xmlns:a16="http://schemas.microsoft.com/office/drawing/2014/main" id="{285A58C3-1C28-49D5-B41D-16D4149306E1}"/>
              </a:ext>
            </a:extLst>
          </p:cNvPr>
          <p:cNvCxnSpPr>
            <a:cxnSpLocks/>
          </p:cNvCxnSpPr>
          <p:nvPr userDrawn="1"/>
        </p:nvCxnSpPr>
        <p:spPr>
          <a:xfrm flipV="1">
            <a:off x="11314688" y="6085840"/>
            <a:ext cx="508749" cy="508533"/>
          </a:xfrm>
          <a:prstGeom prst="line">
            <a:avLst/>
          </a:prstGeom>
          <a:noFill/>
          <a:ln w="25400" cap="flat" cmpd="sng" algn="ctr">
            <a:solidFill>
              <a:schemeClr val="accent4"/>
            </a:solidFill>
            <a:prstDash val="solid"/>
            <a:miter lim="800000"/>
          </a:ln>
          <a:effectLst/>
        </p:spPr>
      </p:cxnSp>
      <p:pic>
        <p:nvPicPr>
          <p:cNvPr id="10" name="Picture 13">
            <a:extLst>
              <a:ext uri="{FF2B5EF4-FFF2-40B4-BE49-F238E27FC236}">
                <a16:creationId xmlns:a16="http://schemas.microsoft.com/office/drawing/2014/main" id="{08CCC186-63FA-4604-9AAD-7CE65C328C7A}"/>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1852" r="11852"/>
          <a:stretch/>
        </p:blipFill>
        <p:spPr>
          <a:xfrm>
            <a:off x="-958037" y="-993246"/>
            <a:ext cx="2596337" cy="2629547"/>
          </a:xfrm>
          <a:prstGeom prst="rect">
            <a:avLst/>
          </a:prstGeom>
        </p:spPr>
      </p:pic>
    </p:spTree>
    <p:extLst>
      <p:ext uri="{BB962C8B-B14F-4D97-AF65-F5344CB8AC3E}">
        <p14:creationId xmlns:p14="http://schemas.microsoft.com/office/powerpoint/2010/main" val="17961323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e_Sidebar Photo 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96D1B-CEEC-46BD-8572-B4CC923991C5}"/>
              </a:ext>
            </a:extLst>
          </p:cNvPr>
          <p:cNvSpPr>
            <a:spLocks noGrp="1"/>
          </p:cNvSpPr>
          <p:nvPr>
            <p:ph type="title" hasCustomPrompt="1"/>
          </p:nvPr>
        </p:nvSpPr>
        <p:spPr>
          <a:xfrm>
            <a:off x="3225261" y="283464"/>
            <a:ext cx="8087818" cy="1124712"/>
          </a:xfrm>
        </p:spPr>
        <p:txBody>
          <a:bodyPr lIns="0" tIns="0" rIns="0" bIns="0"/>
          <a:lstStyle/>
          <a:p>
            <a:r>
              <a:rPr lang="en-US"/>
              <a:t>Click to edit title</a:t>
            </a:r>
          </a:p>
        </p:txBody>
      </p:sp>
      <p:sp>
        <p:nvSpPr>
          <p:cNvPr id="4" name="Content Placeholder 3">
            <a:extLst>
              <a:ext uri="{FF2B5EF4-FFF2-40B4-BE49-F238E27FC236}">
                <a16:creationId xmlns:a16="http://schemas.microsoft.com/office/drawing/2014/main" id="{8572F8FD-6DD2-4FF9-BA74-B3A646BB4EC3}"/>
              </a:ext>
            </a:extLst>
          </p:cNvPr>
          <p:cNvSpPr>
            <a:spLocks noGrp="1"/>
          </p:cNvSpPr>
          <p:nvPr>
            <p:ph sz="half" idx="2" hasCustomPrompt="1"/>
          </p:nvPr>
        </p:nvSpPr>
        <p:spPr>
          <a:xfrm>
            <a:off x="3225260" y="1517904"/>
            <a:ext cx="3787926" cy="4288536"/>
          </a:xfrm>
        </p:spPr>
        <p:txBody>
          <a:body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0D7CCB9C-0E84-41B3-9B85-BF1FA1D401F7}"/>
              </a:ext>
            </a:extLst>
          </p:cNvPr>
          <p:cNvSpPr>
            <a:spLocks noGrp="1"/>
          </p:cNvSpPr>
          <p:nvPr>
            <p:ph sz="quarter" idx="4" hasCustomPrompt="1"/>
          </p:nvPr>
        </p:nvSpPr>
        <p:spPr>
          <a:xfrm>
            <a:off x="7523544" y="1517904"/>
            <a:ext cx="3789534" cy="4288536"/>
          </a:xfrm>
        </p:spPr>
        <p:txBody>
          <a:body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E6C9EF65-9644-45FA-9DA0-F98D156932E0}"/>
              </a:ext>
            </a:extLst>
          </p:cNvPr>
          <p:cNvSpPr>
            <a:spLocks noGrp="1"/>
          </p:cNvSpPr>
          <p:nvPr>
            <p:ph type="sldNum" sz="quarter" idx="12"/>
          </p:nvPr>
        </p:nvSpPr>
        <p:spPr>
          <a:xfrm>
            <a:off x="11313078" y="6066002"/>
            <a:ext cx="508749" cy="508534"/>
          </a:xfrm>
        </p:spPr>
        <p:txBody>
          <a:bodyPr lIns="0" tIns="0" rIns="0" bIns="0" anchor="b"/>
          <a:lstStyle/>
          <a:p>
            <a:fld id="{CD6D25CF-0D6E-4844-B79B-06FF722D38A1}" type="slidenum">
              <a:rPr lang="en-US" smtClean="0"/>
              <a:t>‹#›</a:t>
            </a:fld>
            <a:endParaRPr lang="en-US"/>
          </a:p>
        </p:txBody>
      </p:sp>
      <p:sp>
        <p:nvSpPr>
          <p:cNvPr id="11" name="Picture Placeholder 3" descr="Several individuals document a process using post-it notes and large sheets of paper taped to a wall.">
            <a:extLst>
              <a:ext uri="{FF2B5EF4-FFF2-40B4-BE49-F238E27FC236}">
                <a16:creationId xmlns:a16="http://schemas.microsoft.com/office/drawing/2014/main" id="{E9491CBB-1188-4043-AE59-FDB2520EA3E6}"/>
              </a:ext>
            </a:extLst>
          </p:cNvPr>
          <p:cNvSpPr>
            <a:spLocks noGrp="1"/>
          </p:cNvSpPr>
          <p:nvPr>
            <p:ph type="pic" sz="quarter" idx="14"/>
          </p:nvPr>
        </p:nvSpPr>
        <p:spPr>
          <a:xfrm>
            <a:off x="-1609" y="-178"/>
            <a:ext cx="2631213" cy="6860003"/>
          </a:xfrm>
          <a:custGeom>
            <a:avLst/>
            <a:gdLst>
              <a:gd name="connsiteX0" fmla="*/ 0 w 2628900"/>
              <a:gd name="connsiteY0" fmla="*/ 0 h 6858000"/>
              <a:gd name="connsiteX1" fmla="*/ 2628900 w 2628900"/>
              <a:gd name="connsiteY1" fmla="*/ 0 h 6858000"/>
              <a:gd name="connsiteX2" fmla="*/ 2628900 w 2628900"/>
              <a:gd name="connsiteY2" fmla="*/ 6858000 h 6858000"/>
              <a:gd name="connsiteX3" fmla="*/ 0 w 2628900"/>
              <a:gd name="connsiteY3" fmla="*/ 6858000 h 6858000"/>
              <a:gd name="connsiteX4" fmla="*/ 0 w 2628900"/>
              <a:gd name="connsiteY4" fmla="*/ 0 h 6858000"/>
              <a:gd name="connsiteX0" fmla="*/ 0 w 2628900"/>
              <a:gd name="connsiteY0" fmla="*/ 0 h 6858000"/>
              <a:gd name="connsiteX1" fmla="*/ 2628900 w 2628900"/>
              <a:gd name="connsiteY1" fmla="*/ 0 h 6858000"/>
              <a:gd name="connsiteX2" fmla="*/ 2628900 w 2628900"/>
              <a:gd name="connsiteY2" fmla="*/ 5104014 h 6858000"/>
              <a:gd name="connsiteX3" fmla="*/ 0 w 2628900"/>
              <a:gd name="connsiteY3" fmla="*/ 6858000 h 6858000"/>
              <a:gd name="connsiteX4" fmla="*/ 0 w 2628900"/>
              <a:gd name="connsiteY4" fmla="*/ 0 h 6858000"/>
              <a:gd name="connsiteX0" fmla="*/ 0 w 2628900"/>
              <a:gd name="connsiteY0" fmla="*/ 0 h 6858000"/>
              <a:gd name="connsiteX1" fmla="*/ 2628900 w 2628900"/>
              <a:gd name="connsiteY1" fmla="*/ 0 h 6858000"/>
              <a:gd name="connsiteX2" fmla="*/ 2628900 w 2628900"/>
              <a:gd name="connsiteY2" fmla="*/ 5104014 h 6858000"/>
              <a:gd name="connsiteX3" fmla="*/ 698269 w 2628900"/>
              <a:gd name="connsiteY3" fmla="*/ 6392487 h 6858000"/>
              <a:gd name="connsiteX4" fmla="*/ 0 w 2628900"/>
              <a:gd name="connsiteY4" fmla="*/ 6858000 h 6858000"/>
              <a:gd name="connsiteX5" fmla="*/ 0 w 2628900"/>
              <a:gd name="connsiteY5" fmla="*/ 0 h 6858000"/>
              <a:gd name="connsiteX0" fmla="*/ 0 w 2628900"/>
              <a:gd name="connsiteY0" fmla="*/ 0 h 6874626"/>
              <a:gd name="connsiteX1" fmla="*/ 2628900 w 2628900"/>
              <a:gd name="connsiteY1" fmla="*/ 0 h 6874626"/>
              <a:gd name="connsiteX2" fmla="*/ 2628900 w 2628900"/>
              <a:gd name="connsiteY2" fmla="*/ 5104014 h 6874626"/>
              <a:gd name="connsiteX3" fmla="*/ 748145 w 2628900"/>
              <a:gd name="connsiteY3" fmla="*/ 6874626 h 6874626"/>
              <a:gd name="connsiteX4" fmla="*/ 0 w 2628900"/>
              <a:gd name="connsiteY4" fmla="*/ 6858000 h 6874626"/>
              <a:gd name="connsiteX5" fmla="*/ 0 w 2628900"/>
              <a:gd name="connsiteY5" fmla="*/ 0 h 6874626"/>
              <a:gd name="connsiteX0" fmla="*/ 0 w 2637212"/>
              <a:gd name="connsiteY0" fmla="*/ 1113905 h 6874626"/>
              <a:gd name="connsiteX1" fmla="*/ 2637212 w 2637212"/>
              <a:gd name="connsiteY1" fmla="*/ 0 h 6874626"/>
              <a:gd name="connsiteX2" fmla="*/ 2637212 w 2637212"/>
              <a:gd name="connsiteY2" fmla="*/ 5104014 h 6874626"/>
              <a:gd name="connsiteX3" fmla="*/ 756457 w 2637212"/>
              <a:gd name="connsiteY3" fmla="*/ 6874626 h 6874626"/>
              <a:gd name="connsiteX4" fmla="*/ 8312 w 2637212"/>
              <a:gd name="connsiteY4" fmla="*/ 6858000 h 6874626"/>
              <a:gd name="connsiteX5" fmla="*/ 0 w 2637212"/>
              <a:gd name="connsiteY5" fmla="*/ 1113905 h 6874626"/>
              <a:gd name="connsiteX0" fmla="*/ 0 w 2637212"/>
              <a:gd name="connsiteY0" fmla="*/ 1113905 h 6874626"/>
              <a:gd name="connsiteX1" fmla="*/ 1695796 w 2637212"/>
              <a:gd name="connsiteY1" fmla="*/ 382385 h 6874626"/>
              <a:gd name="connsiteX2" fmla="*/ 2637212 w 2637212"/>
              <a:gd name="connsiteY2" fmla="*/ 0 h 6874626"/>
              <a:gd name="connsiteX3" fmla="*/ 2637212 w 2637212"/>
              <a:gd name="connsiteY3" fmla="*/ 5104014 h 6874626"/>
              <a:gd name="connsiteX4" fmla="*/ 756457 w 2637212"/>
              <a:gd name="connsiteY4" fmla="*/ 6874626 h 6874626"/>
              <a:gd name="connsiteX5" fmla="*/ 8312 w 2637212"/>
              <a:gd name="connsiteY5" fmla="*/ 6858000 h 6874626"/>
              <a:gd name="connsiteX6" fmla="*/ 0 w 2637212"/>
              <a:gd name="connsiteY6" fmla="*/ 1113905 h 6874626"/>
              <a:gd name="connsiteX0" fmla="*/ 0 w 2637212"/>
              <a:gd name="connsiteY0" fmla="*/ 1122218 h 6882939"/>
              <a:gd name="connsiteX1" fmla="*/ 1188720 w 2637212"/>
              <a:gd name="connsiteY1" fmla="*/ 0 h 6882939"/>
              <a:gd name="connsiteX2" fmla="*/ 2637212 w 2637212"/>
              <a:gd name="connsiteY2" fmla="*/ 8313 h 6882939"/>
              <a:gd name="connsiteX3" fmla="*/ 2637212 w 2637212"/>
              <a:gd name="connsiteY3" fmla="*/ 5112327 h 6882939"/>
              <a:gd name="connsiteX4" fmla="*/ 756457 w 2637212"/>
              <a:gd name="connsiteY4" fmla="*/ 6882939 h 6882939"/>
              <a:gd name="connsiteX5" fmla="*/ 8312 w 2637212"/>
              <a:gd name="connsiteY5" fmla="*/ 6866313 h 6882939"/>
              <a:gd name="connsiteX6" fmla="*/ 0 w 2637212"/>
              <a:gd name="connsiteY6" fmla="*/ 1122218 h 6882939"/>
              <a:gd name="connsiteX0" fmla="*/ 0 w 2646838"/>
              <a:gd name="connsiteY0" fmla="*/ 1122218 h 6882939"/>
              <a:gd name="connsiteX1" fmla="*/ 1188720 w 2646838"/>
              <a:gd name="connsiteY1" fmla="*/ 0 h 6882939"/>
              <a:gd name="connsiteX2" fmla="*/ 2637212 w 2646838"/>
              <a:gd name="connsiteY2" fmla="*/ 8313 h 6882939"/>
              <a:gd name="connsiteX3" fmla="*/ 2646838 w 2646838"/>
              <a:gd name="connsiteY3" fmla="*/ 6864125 h 6882939"/>
              <a:gd name="connsiteX4" fmla="*/ 756457 w 2646838"/>
              <a:gd name="connsiteY4" fmla="*/ 6882939 h 6882939"/>
              <a:gd name="connsiteX5" fmla="*/ 8312 w 2646838"/>
              <a:gd name="connsiteY5" fmla="*/ 6866313 h 6882939"/>
              <a:gd name="connsiteX6" fmla="*/ 0 w 2646838"/>
              <a:gd name="connsiteY6" fmla="*/ 1122218 h 6882939"/>
              <a:gd name="connsiteX0" fmla="*/ 11254 w 2658092"/>
              <a:gd name="connsiteY0" fmla="*/ 1122218 h 6882939"/>
              <a:gd name="connsiteX1" fmla="*/ 1199974 w 2658092"/>
              <a:gd name="connsiteY1" fmla="*/ 0 h 6882939"/>
              <a:gd name="connsiteX2" fmla="*/ 2648466 w 2658092"/>
              <a:gd name="connsiteY2" fmla="*/ 8313 h 6882939"/>
              <a:gd name="connsiteX3" fmla="*/ 2658092 w 2658092"/>
              <a:gd name="connsiteY3" fmla="*/ 6864125 h 6882939"/>
              <a:gd name="connsiteX4" fmla="*/ 767711 w 2658092"/>
              <a:gd name="connsiteY4" fmla="*/ 6882939 h 6882939"/>
              <a:gd name="connsiteX5" fmla="*/ 315 w 2658092"/>
              <a:gd name="connsiteY5" fmla="*/ 5740157 h 6882939"/>
              <a:gd name="connsiteX6" fmla="*/ 11254 w 2658092"/>
              <a:gd name="connsiteY6" fmla="*/ 1122218 h 6882939"/>
              <a:gd name="connsiteX0" fmla="*/ 11254 w 2658092"/>
              <a:gd name="connsiteY0" fmla="*/ 1122218 h 6882939"/>
              <a:gd name="connsiteX1" fmla="*/ 1199974 w 2658092"/>
              <a:gd name="connsiteY1" fmla="*/ 0 h 6882939"/>
              <a:gd name="connsiteX2" fmla="*/ 2648466 w 2658092"/>
              <a:gd name="connsiteY2" fmla="*/ 8313 h 6882939"/>
              <a:gd name="connsiteX3" fmla="*/ 2658092 w 2658092"/>
              <a:gd name="connsiteY3" fmla="*/ 6864125 h 6882939"/>
              <a:gd name="connsiteX4" fmla="*/ 1171973 w 2658092"/>
              <a:gd name="connsiteY4" fmla="*/ 6882939 h 6882939"/>
              <a:gd name="connsiteX5" fmla="*/ 315 w 2658092"/>
              <a:gd name="connsiteY5" fmla="*/ 5740157 h 6882939"/>
              <a:gd name="connsiteX6" fmla="*/ 11254 w 2658092"/>
              <a:gd name="connsiteY6" fmla="*/ 1122218 h 6882939"/>
              <a:gd name="connsiteX0" fmla="*/ 11254 w 2667717"/>
              <a:gd name="connsiteY0" fmla="*/ 1122218 h 6882939"/>
              <a:gd name="connsiteX1" fmla="*/ 1199974 w 2667717"/>
              <a:gd name="connsiteY1" fmla="*/ 0 h 6882939"/>
              <a:gd name="connsiteX2" fmla="*/ 2648466 w 2667717"/>
              <a:gd name="connsiteY2" fmla="*/ 8313 h 6882939"/>
              <a:gd name="connsiteX3" fmla="*/ 2667717 w 2667717"/>
              <a:gd name="connsiteY3" fmla="*/ 6873751 h 6882939"/>
              <a:gd name="connsiteX4" fmla="*/ 1171973 w 2667717"/>
              <a:gd name="connsiteY4" fmla="*/ 6882939 h 6882939"/>
              <a:gd name="connsiteX5" fmla="*/ 315 w 2667717"/>
              <a:gd name="connsiteY5" fmla="*/ 5740157 h 6882939"/>
              <a:gd name="connsiteX6" fmla="*/ 11254 w 2667717"/>
              <a:gd name="connsiteY6" fmla="*/ 1122218 h 6882939"/>
              <a:gd name="connsiteX0" fmla="*/ 11254 w 2667717"/>
              <a:gd name="connsiteY0" fmla="*/ 1113905 h 6874626"/>
              <a:gd name="connsiteX1" fmla="*/ 786088 w 2667717"/>
              <a:gd name="connsiteY1" fmla="*/ 10938 h 6874626"/>
              <a:gd name="connsiteX2" fmla="*/ 2648466 w 2667717"/>
              <a:gd name="connsiteY2" fmla="*/ 0 h 6874626"/>
              <a:gd name="connsiteX3" fmla="*/ 2667717 w 2667717"/>
              <a:gd name="connsiteY3" fmla="*/ 6865438 h 6874626"/>
              <a:gd name="connsiteX4" fmla="*/ 1171973 w 2667717"/>
              <a:gd name="connsiteY4" fmla="*/ 6874626 h 6874626"/>
              <a:gd name="connsiteX5" fmla="*/ 315 w 2667717"/>
              <a:gd name="connsiteY5" fmla="*/ 5731844 h 6874626"/>
              <a:gd name="connsiteX6" fmla="*/ 11254 w 2667717"/>
              <a:gd name="connsiteY6" fmla="*/ 1113905 h 6874626"/>
              <a:gd name="connsiteX0" fmla="*/ 20772 w 2667609"/>
              <a:gd name="connsiteY0" fmla="*/ 0 h 6906127"/>
              <a:gd name="connsiteX1" fmla="*/ 785980 w 2667609"/>
              <a:gd name="connsiteY1" fmla="*/ 42439 h 6906127"/>
              <a:gd name="connsiteX2" fmla="*/ 2648358 w 2667609"/>
              <a:gd name="connsiteY2" fmla="*/ 31501 h 6906127"/>
              <a:gd name="connsiteX3" fmla="*/ 2667609 w 2667609"/>
              <a:gd name="connsiteY3" fmla="*/ 6896939 h 6906127"/>
              <a:gd name="connsiteX4" fmla="*/ 1171865 w 2667609"/>
              <a:gd name="connsiteY4" fmla="*/ 6906127 h 6906127"/>
              <a:gd name="connsiteX5" fmla="*/ 207 w 2667609"/>
              <a:gd name="connsiteY5" fmla="*/ 5763345 h 6906127"/>
              <a:gd name="connsiteX6" fmla="*/ 20772 w 2667609"/>
              <a:gd name="connsiteY6" fmla="*/ 0 h 6906127"/>
              <a:gd name="connsiteX0" fmla="*/ 30344 w 2667556"/>
              <a:gd name="connsiteY0" fmla="*/ 0 h 6896502"/>
              <a:gd name="connsiteX1" fmla="*/ 785927 w 2667556"/>
              <a:gd name="connsiteY1" fmla="*/ 32814 h 6896502"/>
              <a:gd name="connsiteX2" fmla="*/ 2648305 w 2667556"/>
              <a:gd name="connsiteY2" fmla="*/ 21876 h 6896502"/>
              <a:gd name="connsiteX3" fmla="*/ 2667556 w 2667556"/>
              <a:gd name="connsiteY3" fmla="*/ 6887314 h 6896502"/>
              <a:gd name="connsiteX4" fmla="*/ 1171812 w 2667556"/>
              <a:gd name="connsiteY4" fmla="*/ 6896502 h 6896502"/>
              <a:gd name="connsiteX5" fmla="*/ 154 w 2667556"/>
              <a:gd name="connsiteY5" fmla="*/ 5753720 h 6896502"/>
              <a:gd name="connsiteX6" fmla="*/ 30344 w 2667556"/>
              <a:gd name="connsiteY6" fmla="*/ 0 h 6896502"/>
              <a:gd name="connsiteX0" fmla="*/ 30344 w 2667556"/>
              <a:gd name="connsiteY0" fmla="*/ 5687 h 6902189"/>
              <a:gd name="connsiteX1" fmla="*/ 824428 w 2667556"/>
              <a:gd name="connsiteY1" fmla="*/ 0 h 6902189"/>
              <a:gd name="connsiteX2" fmla="*/ 2648305 w 2667556"/>
              <a:gd name="connsiteY2" fmla="*/ 27563 h 6902189"/>
              <a:gd name="connsiteX3" fmla="*/ 2667556 w 2667556"/>
              <a:gd name="connsiteY3" fmla="*/ 6893001 h 6902189"/>
              <a:gd name="connsiteX4" fmla="*/ 1171812 w 2667556"/>
              <a:gd name="connsiteY4" fmla="*/ 6902189 h 6902189"/>
              <a:gd name="connsiteX5" fmla="*/ 154 w 2667556"/>
              <a:gd name="connsiteY5" fmla="*/ 5759407 h 6902189"/>
              <a:gd name="connsiteX6" fmla="*/ 30344 w 2667556"/>
              <a:gd name="connsiteY6" fmla="*/ 5687 h 6902189"/>
              <a:gd name="connsiteX0" fmla="*/ 30344 w 2667556"/>
              <a:gd name="connsiteY0" fmla="*/ 5687 h 6902189"/>
              <a:gd name="connsiteX1" fmla="*/ 824428 w 2667556"/>
              <a:gd name="connsiteY1" fmla="*/ 0 h 6902189"/>
              <a:gd name="connsiteX2" fmla="*/ 2657930 w 2667556"/>
              <a:gd name="connsiteY2" fmla="*/ 1769736 h 6902189"/>
              <a:gd name="connsiteX3" fmla="*/ 2667556 w 2667556"/>
              <a:gd name="connsiteY3" fmla="*/ 6893001 h 6902189"/>
              <a:gd name="connsiteX4" fmla="*/ 1171812 w 2667556"/>
              <a:gd name="connsiteY4" fmla="*/ 6902189 h 6902189"/>
              <a:gd name="connsiteX5" fmla="*/ 154 w 2667556"/>
              <a:gd name="connsiteY5" fmla="*/ 5759407 h 6902189"/>
              <a:gd name="connsiteX6" fmla="*/ 30344 w 2667556"/>
              <a:gd name="connsiteY6" fmla="*/ 5687 h 6902189"/>
              <a:gd name="connsiteX0" fmla="*/ 30344 w 2667556"/>
              <a:gd name="connsiteY0" fmla="*/ 0 h 6896502"/>
              <a:gd name="connsiteX1" fmla="*/ 737801 w 2667556"/>
              <a:gd name="connsiteY1" fmla="*/ 13564 h 6896502"/>
              <a:gd name="connsiteX2" fmla="*/ 2657930 w 2667556"/>
              <a:gd name="connsiteY2" fmla="*/ 1764049 h 6896502"/>
              <a:gd name="connsiteX3" fmla="*/ 2667556 w 2667556"/>
              <a:gd name="connsiteY3" fmla="*/ 6887314 h 6896502"/>
              <a:gd name="connsiteX4" fmla="*/ 1171812 w 2667556"/>
              <a:gd name="connsiteY4" fmla="*/ 6896502 h 6896502"/>
              <a:gd name="connsiteX5" fmla="*/ 154 w 2667556"/>
              <a:gd name="connsiteY5" fmla="*/ 5753720 h 6896502"/>
              <a:gd name="connsiteX6" fmla="*/ 30344 w 2667556"/>
              <a:gd name="connsiteY6" fmla="*/ 0 h 6896502"/>
              <a:gd name="connsiteX0" fmla="*/ 30344 w 2667556"/>
              <a:gd name="connsiteY0" fmla="*/ 0 h 6896502"/>
              <a:gd name="connsiteX1" fmla="*/ 737801 w 2667556"/>
              <a:gd name="connsiteY1" fmla="*/ 13564 h 6896502"/>
              <a:gd name="connsiteX2" fmla="*/ 2648305 w 2667556"/>
              <a:gd name="connsiteY2" fmla="*/ 1792924 h 6896502"/>
              <a:gd name="connsiteX3" fmla="*/ 2667556 w 2667556"/>
              <a:gd name="connsiteY3" fmla="*/ 6887314 h 6896502"/>
              <a:gd name="connsiteX4" fmla="*/ 1171812 w 2667556"/>
              <a:gd name="connsiteY4" fmla="*/ 6896502 h 6896502"/>
              <a:gd name="connsiteX5" fmla="*/ 154 w 2667556"/>
              <a:gd name="connsiteY5" fmla="*/ 5753720 h 6896502"/>
              <a:gd name="connsiteX6" fmla="*/ 30344 w 2667556"/>
              <a:gd name="connsiteY6" fmla="*/ 0 h 6896502"/>
              <a:gd name="connsiteX0" fmla="*/ 1988 w 2639200"/>
              <a:gd name="connsiteY0" fmla="*/ 0 h 6896502"/>
              <a:gd name="connsiteX1" fmla="*/ 709445 w 2639200"/>
              <a:gd name="connsiteY1" fmla="*/ 13564 h 6896502"/>
              <a:gd name="connsiteX2" fmla="*/ 2619949 w 2639200"/>
              <a:gd name="connsiteY2" fmla="*/ 1792924 h 6896502"/>
              <a:gd name="connsiteX3" fmla="*/ 2639200 w 2639200"/>
              <a:gd name="connsiteY3" fmla="*/ 6887314 h 6896502"/>
              <a:gd name="connsiteX4" fmla="*/ 1143456 w 2639200"/>
              <a:gd name="connsiteY4" fmla="*/ 6896502 h 6896502"/>
              <a:gd name="connsiteX5" fmla="*/ 674 w 2639200"/>
              <a:gd name="connsiteY5" fmla="*/ 6879876 h 6896502"/>
              <a:gd name="connsiteX6" fmla="*/ 1988 w 2639200"/>
              <a:gd name="connsiteY6" fmla="*/ 0 h 6896502"/>
              <a:gd name="connsiteX0" fmla="*/ 1988 w 2639200"/>
              <a:gd name="connsiteY0" fmla="*/ 0 h 6887314"/>
              <a:gd name="connsiteX1" fmla="*/ 709445 w 2639200"/>
              <a:gd name="connsiteY1" fmla="*/ 13564 h 6887314"/>
              <a:gd name="connsiteX2" fmla="*/ 2619949 w 2639200"/>
              <a:gd name="connsiteY2" fmla="*/ 1792924 h 6887314"/>
              <a:gd name="connsiteX3" fmla="*/ 2639200 w 2639200"/>
              <a:gd name="connsiteY3" fmla="*/ 6887314 h 6887314"/>
              <a:gd name="connsiteX4" fmla="*/ 796947 w 2639200"/>
              <a:gd name="connsiteY4" fmla="*/ 6886877 h 6887314"/>
              <a:gd name="connsiteX5" fmla="*/ 674 w 2639200"/>
              <a:gd name="connsiteY5" fmla="*/ 6879876 h 6887314"/>
              <a:gd name="connsiteX6" fmla="*/ 1988 w 2639200"/>
              <a:gd name="connsiteY6" fmla="*/ 0 h 6887314"/>
              <a:gd name="connsiteX0" fmla="*/ 1988 w 2639200"/>
              <a:gd name="connsiteY0" fmla="*/ 0 h 6886877"/>
              <a:gd name="connsiteX1" fmla="*/ 709445 w 2639200"/>
              <a:gd name="connsiteY1" fmla="*/ 13564 h 6886877"/>
              <a:gd name="connsiteX2" fmla="*/ 2619949 w 2639200"/>
              <a:gd name="connsiteY2" fmla="*/ 1792924 h 6886877"/>
              <a:gd name="connsiteX3" fmla="*/ 2639200 w 2639200"/>
              <a:gd name="connsiteY3" fmla="*/ 5106640 h 6886877"/>
              <a:gd name="connsiteX4" fmla="*/ 796947 w 2639200"/>
              <a:gd name="connsiteY4" fmla="*/ 6886877 h 6886877"/>
              <a:gd name="connsiteX5" fmla="*/ 674 w 2639200"/>
              <a:gd name="connsiteY5" fmla="*/ 6879876 h 6886877"/>
              <a:gd name="connsiteX6" fmla="*/ 1988 w 2639200"/>
              <a:gd name="connsiteY6" fmla="*/ 0 h 6886877"/>
              <a:gd name="connsiteX0" fmla="*/ 1988 w 2639200"/>
              <a:gd name="connsiteY0" fmla="*/ 0 h 6886877"/>
              <a:gd name="connsiteX1" fmla="*/ 709445 w 2639200"/>
              <a:gd name="connsiteY1" fmla="*/ 13564 h 6886877"/>
              <a:gd name="connsiteX2" fmla="*/ 2600699 w 2639200"/>
              <a:gd name="connsiteY2" fmla="*/ 89253 h 6886877"/>
              <a:gd name="connsiteX3" fmla="*/ 2639200 w 2639200"/>
              <a:gd name="connsiteY3" fmla="*/ 5106640 h 6886877"/>
              <a:gd name="connsiteX4" fmla="*/ 796947 w 2639200"/>
              <a:gd name="connsiteY4" fmla="*/ 6886877 h 6886877"/>
              <a:gd name="connsiteX5" fmla="*/ 674 w 2639200"/>
              <a:gd name="connsiteY5" fmla="*/ 6879876 h 6886877"/>
              <a:gd name="connsiteX6" fmla="*/ 1988 w 2639200"/>
              <a:gd name="connsiteY6" fmla="*/ 0 h 6886877"/>
              <a:gd name="connsiteX0" fmla="*/ 1988 w 2639200"/>
              <a:gd name="connsiteY0" fmla="*/ 0 h 6886877"/>
              <a:gd name="connsiteX1" fmla="*/ 709445 w 2639200"/>
              <a:gd name="connsiteY1" fmla="*/ 13564 h 6886877"/>
              <a:gd name="connsiteX2" fmla="*/ 2600699 w 2639200"/>
              <a:gd name="connsiteY2" fmla="*/ 41127 h 6886877"/>
              <a:gd name="connsiteX3" fmla="*/ 2639200 w 2639200"/>
              <a:gd name="connsiteY3" fmla="*/ 5106640 h 6886877"/>
              <a:gd name="connsiteX4" fmla="*/ 796947 w 2639200"/>
              <a:gd name="connsiteY4" fmla="*/ 6886877 h 6886877"/>
              <a:gd name="connsiteX5" fmla="*/ 674 w 2639200"/>
              <a:gd name="connsiteY5" fmla="*/ 6879876 h 6886877"/>
              <a:gd name="connsiteX6" fmla="*/ 1988 w 2639200"/>
              <a:gd name="connsiteY6" fmla="*/ 0 h 6886877"/>
              <a:gd name="connsiteX0" fmla="*/ 1988 w 2648825"/>
              <a:gd name="connsiteY0" fmla="*/ 0 h 6886877"/>
              <a:gd name="connsiteX1" fmla="*/ 709445 w 2648825"/>
              <a:gd name="connsiteY1" fmla="*/ 13564 h 6886877"/>
              <a:gd name="connsiteX2" fmla="*/ 2600699 w 2648825"/>
              <a:gd name="connsiteY2" fmla="*/ 41127 h 6886877"/>
              <a:gd name="connsiteX3" fmla="*/ 2648825 w 2648825"/>
              <a:gd name="connsiteY3" fmla="*/ 5087389 h 6886877"/>
              <a:gd name="connsiteX4" fmla="*/ 796947 w 2648825"/>
              <a:gd name="connsiteY4" fmla="*/ 6886877 h 6886877"/>
              <a:gd name="connsiteX5" fmla="*/ 674 w 2648825"/>
              <a:gd name="connsiteY5" fmla="*/ 6879876 h 6886877"/>
              <a:gd name="connsiteX6" fmla="*/ 1988 w 2648825"/>
              <a:gd name="connsiteY6" fmla="*/ 0 h 6886877"/>
              <a:gd name="connsiteX0" fmla="*/ 1988 w 2648825"/>
              <a:gd name="connsiteY0" fmla="*/ 1189594 h 6873313"/>
              <a:gd name="connsiteX1" fmla="*/ 709445 w 2648825"/>
              <a:gd name="connsiteY1" fmla="*/ 0 h 6873313"/>
              <a:gd name="connsiteX2" fmla="*/ 2600699 w 2648825"/>
              <a:gd name="connsiteY2" fmla="*/ 27563 h 6873313"/>
              <a:gd name="connsiteX3" fmla="*/ 2648825 w 2648825"/>
              <a:gd name="connsiteY3" fmla="*/ 5073825 h 6873313"/>
              <a:gd name="connsiteX4" fmla="*/ 796947 w 2648825"/>
              <a:gd name="connsiteY4" fmla="*/ 6873313 h 6873313"/>
              <a:gd name="connsiteX5" fmla="*/ 674 w 2648825"/>
              <a:gd name="connsiteY5" fmla="*/ 6866312 h 6873313"/>
              <a:gd name="connsiteX6" fmla="*/ 1988 w 2648825"/>
              <a:gd name="connsiteY6" fmla="*/ 1189594 h 6873313"/>
              <a:gd name="connsiteX0" fmla="*/ 1988 w 2648825"/>
              <a:gd name="connsiteY0" fmla="*/ 1162031 h 6845750"/>
              <a:gd name="connsiteX1" fmla="*/ 1171458 w 2648825"/>
              <a:gd name="connsiteY1" fmla="*/ 1313 h 6845750"/>
              <a:gd name="connsiteX2" fmla="*/ 2600699 w 2648825"/>
              <a:gd name="connsiteY2" fmla="*/ 0 h 6845750"/>
              <a:gd name="connsiteX3" fmla="*/ 2648825 w 2648825"/>
              <a:gd name="connsiteY3" fmla="*/ 5046262 h 6845750"/>
              <a:gd name="connsiteX4" fmla="*/ 796947 w 2648825"/>
              <a:gd name="connsiteY4" fmla="*/ 6845750 h 6845750"/>
              <a:gd name="connsiteX5" fmla="*/ 674 w 2648825"/>
              <a:gd name="connsiteY5" fmla="*/ 6838749 h 6845750"/>
              <a:gd name="connsiteX6" fmla="*/ 1988 w 2648825"/>
              <a:gd name="connsiteY6" fmla="*/ 1162031 h 6845750"/>
              <a:gd name="connsiteX0" fmla="*/ 0 w 2646837"/>
              <a:gd name="connsiteY0" fmla="*/ 1162031 h 6845750"/>
              <a:gd name="connsiteX1" fmla="*/ 1169470 w 2646837"/>
              <a:gd name="connsiteY1" fmla="*/ 1313 h 6845750"/>
              <a:gd name="connsiteX2" fmla="*/ 2598711 w 2646837"/>
              <a:gd name="connsiteY2" fmla="*/ 0 h 6845750"/>
              <a:gd name="connsiteX3" fmla="*/ 2646837 w 2646837"/>
              <a:gd name="connsiteY3" fmla="*/ 5046262 h 6845750"/>
              <a:gd name="connsiteX4" fmla="*/ 794959 w 2646837"/>
              <a:gd name="connsiteY4" fmla="*/ 6845750 h 6845750"/>
              <a:gd name="connsiteX5" fmla="*/ 8311 w 2646837"/>
              <a:gd name="connsiteY5" fmla="*/ 6838749 h 6845750"/>
              <a:gd name="connsiteX6" fmla="*/ 0 w 2646837"/>
              <a:gd name="connsiteY6" fmla="*/ 1162031 h 6845750"/>
              <a:gd name="connsiteX0" fmla="*/ 0 w 2637211"/>
              <a:gd name="connsiteY0" fmla="*/ 1162031 h 6845750"/>
              <a:gd name="connsiteX1" fmla="*/ 1169470 w 2637211"/>
              <a:gd name="connsiteY1" fmla="*/ 1313 h 6845750"/>
              <a:gd name="connsiteX2" fmla="*/ 2598711 w 2637211"/>
              <a:gd name="connsiteY2" fmla="*/ 0 h 6845750"/>
              <a:gd name="connsiteX3" fmla="*/ 2637211 w 2637211"/>
              <a:gd name="connsiteY3" fmla="*/ 5017386 h 6845750"/>
              <a:gd name="connsiteX4" fmla="*/ 794959 w 2637211"/>
              <a:gd name="connsiteY4" fmla="*/ 6845750 h 6845750"/>
              <a:gd name="connsiteX5" fmla="*/ 8311 w 2637211"/>
              <a:gd name="connsiteY5" fmla="*/ 6838749 h 6845750"/>
              <a:gd name="connsiteX6" fmla="*/ 0 w 2637211"/>
              <a:gd name="connsiteY6" fmla="*/ 1162031 h 6845750"/>
              <a:gd name="connsiteX0" fmla="*/ 0 w 2656461"/>
              <a:gd name="connsiteY0" fmla="*/ 1162031 h 6845750"/>
              <a:gd name="connsiteX1" fmla="*/ 1169470 w 2656461"/>
              <a:gd name="connsiteY1" fmla="*/ 1313 h 6845750"/>
              <a:gd name="connsiteX2" fmla="*/ 2598711 w 2656461"/>
              <a:gd name="connsiteY2" fmla="*/ 0 h 6845750"/>
              <a:gd name="connsiteX3" fmla="*/ 2656461 w 2656461"/>
              <a:gd name="connsiteY3" fmla="*/ 5017386 h 6845750"/>
              <a:gd name="connsiteX4" fmla="*/ 794959 w 2656461"/>
              <a:gd name="connsiteY4" fmla="*/ 6845750 h 6845750"/>
              <a:gd name="connsiteX5" fmla="*/ 8311 w 2656461"/>
              <a:gd name="connsiteY5" fmla="*/ 6838749 h 6845750"/>
              <a:gd name="connsiteX6" fmla="*/ 0 w 2656461"/>
              <a:gd name="connsiteY6" fmla="*/ 1162031 h 6845750"/>
              <a:gd name="connsiteX0" fmla="*/ 0 w 2656461"/>
              <a:gd name="connsiteY0" fmla="*/ 1200533 h 6884252"/>
              <a:gd name="connsiteX1" fmla="*/ 1169470 w 2656461"/>
              <a:gd name="connsiteY1" fmla="*/ 39815 h 6884252"/>
              <a:gd name="connsiteX2" fmla="*/ 2627586 w 2656461"/>
              <a:gd name="connsiteY2" fmla="*/ 0 h 6884252"/>
              <a:gd name="connsiteX3" fmla="*/ 2656461 w 2656461"/>
              <a:gd name="connsiteY3" fmla="*/ 5055888 h 6884252"/>
              <a:gd name="connsiteX4" fmla="*/ 794959 w 2656461"/>
              <a:gd name="connsiteY4" fmla="*/ 6884252 h 6884252"/>
              <a:gd name="connsiteX5" fmla="*/ 8311 w 2656461"/>
              <a:gd name="connsiteY5" fmla="*/ 6877251 h 6884252"/>
              <a:gd name="connsiteX6" fmla="*/ 0 w 2656461"/>
              <a:gd name="connsiteY6" fmla="*/ 1200533 h 6884252"/>
              <a:gd name="connsiteX0" fmla="*/ 0 w 2656461"/>
              <a:gd name="connsiteY0" fmla="*/ 1171657 h 6855376"/>
              <a:gd name="connsiteX1" fmla="*/ 1169470 w 2656461"/>
              <a:gd name="connsiteY1" fmla="*/ 10939 h 6855376"/>
              <a:gd name="connsiteX2" fmla="*/ 2608336 w 2656461"/>
              <a:gd name="connsiteY2" fmla="*/ 0 h 6855376"/>
              <a:gd name="connsiteX3" fmla="*/ 2656461 w 2656461"/>
              <a:gd name="connsiteY3" fmla="*/ 5027012 h 6855376"/>
              <a:gd name="connsiteX4" fmla="*/ 794959 w 2656461"/>
              <a:gd name="connsiteY4" fmla="*/ 6855376 h 6855376"/>
              <a:gd name="connsiteX5" fmla="*/ 8311 w 2656461"/>
              <a:gd name="connsiteY5" fmla="*/ 6848375 h 6855376"/>
              <a:gd name="connsiteX6" fmla="*/ 0 w 2656461"/>
              <a:gd name="connsiteY6" fmla="*/ 1171657 h 6855376"/>
              <a:gd name="connsiteX0" fmla="*/ 0 w 2656461"/>
              <a:gd name="connsiteY0" fmla="*/ 1160718 h 6844437"/>
              <a:gd name="connsiteX1" fmla="*/ 1169470 w 2656461"/>
              <a:gd name="connsiteY1" fmla="*/ 0 h 6844437"/>
              <a:gd name="connsiteX2" fmla="*/ 2617962 w 2656461"/>
              <a:gd name="connsiteY2" fmla="*/ 8312 h 6844437"/>
              <a:gd name="connsiteX3" fmla="*/ 2656461 w 2656461"/>
              <a:gd name="connsiteY3" fmla="*/ 5016073 h 6844437"/>
              <a:gd name="connsiteX4" fmla="*/ 794959 w 2656461"/>
              <a:gd name="connsiteY4" fmla="*/ 6844437 h 6844437"/>
              <a:gd name="connsiteX5" fmla="*/ 8311 w 2656461"/>
              <a:gd name="connsiteY5" fmla="*/ 6837436 h 6844437"/>
              <a:gd name="connsiteX6" fmla="*/ 0 w 2656461"/>
              <a:gd name="connsiteY6" fmla="*/ 1160718 h 6844437"/>
              <a:gd name="connsiteX0" fmla="*/ 0 w 2646836"/>
              <a:gd name="connsiteY0" fmla="*/ 1160718 h 6844437"/>
              <a:gd name="connsiteX1" fmla="*/ 1169470 w 2646836"/>
              <a:gd name="connsiteY1" fmla="*/ 0 h 6844437"/>
              <a:gd name="connsiteX2" fmla="*/ 2617962 w 2646836"/>
              <a:gd name="connsiteY2" fmla="*/ 8312 h 6844437"/>
              <a:gd name="connsiteX3" fmla="*/ 2646836 w 2646836"/>
              <a:gd name="connsiteY3" fmla="*/ 5035323 h 6844437"/>
              <a:gd name="connsiteX4" fmla="*/ 794959 w 2646836"/>
              <a:gd name="connsiteY4" fmla="*/ 6844437 h 6844437"/>
              <a:gd name="connsiteX5" fmla="*/ 8311 w 2646836"/>
              <a:gd name="connsiteY5" fmla="*/ 6837436 h 6844437"/>
              <a:gd name="connsiteX6" fmla="*/ 0 w 2646836"/>
              <a:gd name="connsiteY6" fmla="*/ 1160718 h 6844437"/>
              <a:gd name="connsiteX0" fmla="*/ 0 w 2646836"/>
              <a:gd name="connsiteY0" fmla="*/ 1160718 h 6844437"/>
              <a:gd name="connsiteX1" fmla="*/ 1169470 w 2646836"/>
              <a:gd name="connsiteY1" fmla="*/ 0 h 6844437"/>
              <a:gd name="connsiteX2" fmla="*/ 2617962 w 2646836"/>
              <a:gd name="connsiteY2" fmla="*/ 8312 h 6844437"/>
              <a:gd name="connsiteX3" fmla="*/ 2646836 w 2646836"/>
              <a:gd name="connsiteY3" fmla="*/ 5035323 h 6844437"/>
              <a:gd name="connsiteX4" fmla="*/ 794959 w 2646836"/>
              <a:gd name="connsiteY4" fmla="*/ 6844437 h 6844437"/>
              <a:gd name="connsiteX5" fmla="*/ 8311 w 2646836"/>
              <a:gd name="connsiteY5" fmla="*/ 6837436 h 6844437"/>
              <a:gd name="connsiteX6" fmla="*/ 0 w 2646836"/>
              <a:gd name="connsiteY6" fmla="*/ 1160718 h 6844437"/>
              <a:gd name="connsiteX0" fmla="*/ 0 w 2685337"/>
              <a:gd name="connsiteY0" fmla="*/ 1160718 h 6844437"/>
              <a:gd name="connsiteX1" fmla="*/ 1169470 w 2685337"/>
              <a:gd name="connsiteY1" fmla="*/ 0 h 6844437"/>
              <a:gd name="connsiteX2" fmla="*/ 2617962 w 2685337"/>
              <a:gd name="connsiteY2" fmla="*/ 8312 h 6844437"/>
              <a:gd name="connsiteX3" fmla="*/ 2685337 w 2685337"/>
              <a:gd name="connsiteY3" fmla="*/ 5054573 h 6844437"/>
              <a:gd name="connsiteX4" fmla="*/ 794959 w 2685337"/>
              <a:gd name="connsiteY4" fmla="*/ 6844437 h 6844437"/>
              <a:gd name="connsiteX5" fmla="*/ 8311 w 2685337"/>
              <a:gd name="connsiteY5" fmla="*/ 6837436 h 6844437"/>
              <a:gd name="connsiteX6" fmla="*/ 0 w 2685337"/>
              <a:gd name="connsiteY6" fmla="*/ 1160718 h 6844437"/>
              <a:gd name="connsiteX0" fmla="*/ 0 w 2637211"/>
              <a:gd name="connsiteY0" fmla="*/ 1160718 h 6844437"/>
              <a:gd name="connsiteX1" fmla="*/ 1169470 w 2637211"/>
              <a:gd name="connsiteY1" fmla="*/ 0 h 6844437"/>
              <a:gd name="connsiteX2" fmla="*/ 2617962 w 2637211"/>
              <a:gd name="connsiteY2" fmla="*/ 8312 h 6844437"/>
              <a:gd name="connsiteX3" fmla="*/ 2637211 w 2637211"/>
              <a:gd name="connsiteY3" fmla="*/ 5093074 h 6844437"/>
              <a:gd name="connsiteX4" fmla="*/ 794959 w 2637211"/>
              <a:gd name="connsiteY4" fmla="*/ 6844437 h 6844437"/>
              <a:gd name="connsiteX5" fmla="*/ 8311 w 2637211"/>
              <a:gd name="connsiteY5" fmla="*/ 6837436 h 6844437"/>
              <a:gd name="connsiteX6" fmla="*/ 0 w 2637211"/>
              <a:gd name="connsiteY6" fmla="*/ 1160718 h 6844437"/>
              <a:gd name="connsiteX0" fmla="*/ 0 w 2637211"/>
              <a:gd name="connsiteY0" fmla="*/ 1160718 h 6844437"/>
              <a:gd name="connsiteX1" fmla="*/ 1207971 w 2637211"/>
              <a:gd name="connsiteY1" fmla="*/ 0 h 6844437"/>
              <a:gd name="connsiteX2" fmla="*/ 2617962 w 2637211"/>
              <a:gd name="connsiteY2" fmla="*/ 8312 h 6844437"/>
              <a:gd name="connsiteX3" fmla="*/ 2637211 w 2637211"/>
              <a:gd name="connsiteY3" fmla="*/ 5093074 h 6844437"/>
              <a:gd name="connsiteX4" fmla="*/ 794959 w 2637211"/>
              <a:gd name="connsiteY4" fmla="*/ 6844437 h 6844437"/>
              <a:gd name="connsiteX5" fmla="*/ 8311 w 2637211"/>
              <a:gd name="connsiteY5" fmla="*/ 6837436 h 6844437"/>
              <a:gd name="connsiteX6" fmla="*/ 0 w 2637211"/>
              <a:gd name="connsiteY6" fmla="*/ 1160718 h 6844437"/>
              <a:gd name="connsiteX0" fmla="*/ 0 w 2637211"/>
              <a:gd name="connsiteY0" fmla="*/ 1122217 h 6844437"/>
              <a:gd name="connsiteX1" fmla="*/ 1207971 w 2637211"/>
              <a:gd name="connsiteY1" fmla="*/ 0 h 6844437"/>
              <a:gd name="connsiteX2" fmla="*/ 2617962 w 2637211"/>
              <a:gd name="connsiteY2" fmla="*/ 8312 h 6844437"/>
              <a:gd name="connsiteX3" fmla="*/ 2637211 w 2637211"/>
              <a:gd name="connsiteY3" fmla="*/ 5093074 h 6844437"/>
              <a:gd name="connsiteX4" fmla="*/ 794959 w 2637211"/>
              <a:gd name="connsiteY4" fmla="*/ 6844437 h 6844437"/>
              <a:gd name="connsiteX5" fmla="*/ 8311 w 2637211"/>
              <a:gd name="connsiteY5" fmla="*/ 6837436 h 6844437"/>
              <a:gd name="connsiteX6" fmla="*/ 0 w 2637211"/>
              <a:gd name="connsiteY6" fmla="*/ 1122217 h 6844437"/>
              <a:gd name="connsiteX0" fmla="*/ 0 w 2637211"/>
              <a:gd name="connsiteY0" fmla="*/ 1122217 h 6844437"/>
              <a:gd name="connsiteX1" fmla="*/ 1198346 w 2637211"/>
              <a:gd name="connsiteY1" fmla="*/ 0 h 6844437"/>
              <a:gd name="connsiteX2" fmla="*/ 2617962 w 2637211"/>
              <a:gd name="connsiteY2" fmla="*/ 8312 h 6844437"/>
              <a:gd name="connsiteX3" fmla="*/ 2637211 w 2637211"/>
              <a:gd name="connsiteY3" fmla="*/ 5093074 h 6844437"/>
              <a:gd name="connsiteX4" fmla="*/ 794959 w 2637211"/>
              <a:gd name="connsiteY4" fmla="*/ 6844437 h 6844437"/>
              <a:gd name="connsiteX5" fmla="*/ 8311 w 2637211"/>
              <a:gd name="connsiteY5" fmla="*/ 6837436 h 6844437"/>
              <a:gd name="connsiteX6" fmla="*/ 0 w 2637211"/>
              <a:gd name="connsiteY6" fmla="*/ 1122217 h 6844437"/>
              <a:gd name="connsiteX0" fmla="*/ 0 w 2637211"/>
              <a:gd name="connsiteY0" fmla="*/ 1152406 h 6874626"/>
              <a:gd name="connsiteX1" fmla="*/ 1198346 w 2637211"/>
              <a:gd name="connsiteY1" fmla="*/ 30189 h 6874626"/>
              <a:gd name="connsiteX2" fmla="*/ 2627587 w 2637211"/>
              <a:gd name="connsiteY2" fmla="*/ 0 h 6874626"/>
              <a:gd name="connsiteX3" fmla="*/ 2637211 w 2637211"/>
              <a:gd name="connsiteY3" fmla="*/ 5123263 h 6874626"/>
              <a:gd name="connsiteX4" fmla="*/ 794959 w 2637211"/>
              <a:gd name="connsiteY4" fmla="*/ 6874626 h 6874626"/>
              <a:gd name="connsiteX5" fmla="*/ 8311 w 2637211"/>
              <a:gd name="connsiteY5" fmla="*/ 6867625 h 6874626"/>
              <a:gd name="connsiteX6" fmla="*/ 0 w 2637211"/>
              <a:gd name="connsiteY6" fmla="*/ 1152406 h 6874626"/>
              <a:gd name="connsiteX0" fmla="*/ 0 w 2637211"/>
              <a:gd name="connsiteY0" fmla="*/ 1142781 h 6865001"/>
              <a:gd name="connsiteX1" fmla="*/ 1198346 w 2637211"/>
              <a:gd name="connsiteY1" fmla="*/ 20564 h 6865001"/>
              <a:gd name="connsiteX2" fmla="*/ 2627587 w 2637211"/>
              <a:gd name="connsiteY2" fmla="*/ 0 h 6865001"/>
              <a:gd name="connsiteX3" fmla="*/ 2637211 w 2637211"/>
              <a:gd name="connsiteY3" fmla="*/ 5113638 h 6865001"/>
              <a:gd name="connsiteX4" fmla="*/ 794959 w 2637211"/>
              <a:gd name="connsiteY4" fmla="*/ 6865001 h 6865001"/>
              <a:gd name="connsiteX5" fmla="*/ 8311 w 2637211"/>
              <a:gd name="connsiteY5" fmla="*/ 6858000 h 6865001"/>
              <a:gd name="connsiteX6" fmla="*/ 0 w 2637211"/>
              <a:gd name="connsiteY6" fmla="*/ 1142781 h 6865001"/>
              <a:gd name="connsiteX0" fmla="*/ 0 w 2637211"/>
              <a:gd name="connsiteY0" fmla="*/ 1142781 h 6865001"/>
              <a:gd name="connsiteX1" fmla="*/ 1198347 w 2637211"/>
              <a:gd name="connsiteY1" fmla="*/ 7117 h 6865001"/>
              <a:gd name="connsiteX2" fmla="*/ 2627587 w 2637211"/>
              <a:gd name="connsiteY2" fmla="*/ 0 h 6865001"/>
              <a:gd name="connsiteX3" fmla="*/ 2637211 w 2637211"/>
              <a:gd name="connsiteY3" fmla="*/ 5113638 h 6865001"/>
              <a:gd name="connsiteX4" fmla="*/ 794959 w 2637211"/>
              <a:gd name="connsiteY4" fmla="*/ 6865001 h 6865001"/>
              <a:gd name="connsiteX5" fmla="*/ 8311 w 2637211"/>
              <a:gd name="connsiteY5" fmla="*/ 6858000 h 6865001"/>
              <a:gd name="connsiteX6" fmla="*/ 0 w 2637211"/>
              <a:gd name="connsiteY6" fmla="*/ 1142781 h 6865001"/>
              <a:gd name="connsiteX0" fmla="*/ 0 w 2637211"/>
              <a:gd name="connsiteY0" fmla="*/ 1129334 h 6865001"/>
              <a:gd name="connsiteX1" fmla="*/ 1198347 w 2637211"/>
              <a:gd name="connsiteY1" fmla="*/ 7117 h 6865001"/>
              <a:gd name="connsiteX2" fmla="*/ 2627587 w 2637211"/>
              <a:gd name="connsiteY2" fmla="*/ 0 h 6865001"/>
              <a:gd name="connsiteX3" fmla="*/ 2637211 w 2637211"/>
              <a:gd name="connsiteY3" fmla="*/ 5113638 h 6865001"/>
              <a:gd name="connsiteX4" fmla="*/ 794959 w 2637211"/>
              <a:gd name="connsiteY4" fmla="*/ 6865001 h 6865001"/>
              <a:gd name="connsiteX5" fmla="*/ 8311 w 2637211"/>
              <a:gd name="connsiteY5" fmla="*/ 6858000 h 6865001"/>
              <a:gd name="connsiteX6" fmla="*/ 0 w 2637211"/>
              <a:gd name="connsiteY6" fmla="*/ 1129334 h 6865001"/>
              <a:gd name="connsiteX0" fmla="*/ 0 w 2637211"/>
              <a:gd name="connsiteY0" fmla="*/ 1129334 h 6865001"/>
              <a:gd name="connsiteX1" fmla="*/ 1205071 w 2637211"/>
              <a:gd name="connsiteY1" fmla="*/ 393 h 6865001"/>
              <a:gd name="connsiteX2" fmla="*/ 2627587 w 2637211"/>
              <a:gd name="connsiteY2" fmla="*/ 0 h 6865001"/>
              <a:gd name="connsiteX3" fmla="*/ 2637211 w 2637211"/>
              <a:gd name="connsiteY3" fmla="*/ 5113638 h 6865001"/>
              <a:gd name="connsiteX4" fmla="*/ 794959 w 2637211"/>
              <a:gd name="connsiteY4" fmla="*/ 6865001 h 6865001"/>
              <a:gd name="connsiteX5" fmla="*/ 8311 w 2637211"/>
              <a:gd name="connsiteY5" fmla="*/ 6858000 h 6865001"/>
              <a:gd name="connsiteX6" fmla="*/ 0 w 2637211"/>
              <a:gd name="connsiteY6" fmla="*/ 1129334 h 6865001"/>
              <a:gd name="connsiteX0" fmla="*/ 0 w 2637211"/>
              <a:gd name="connsiteY0" fmla="*/ 1129334 h 6865001"/>
              <a:gd name="connsiteX1" fmla="*/ 1153968 w 2637211"/>
              <a:gd name="connsiteY1" fmla="*/ 2218 h 6865001"/>
              <a:gd name="connsiteX2" fmla="*/ 2627587 w 2637211"/>
              <a:gd name="connsiteY2" fmla="*/ 0 h 6865001"/>
              <a:gd name="connsiteX3" fmla="*/ 2637211 w 2637211"/>
              <a:gd name="connsiteY3" fmla="*/ 5113638 h 6865001"/>
              <a:gd name="connsiteX4" fmla="*/ 794959 w 2637211"/>
              <a:gd name="connsiteY4" fmla="*/ 6865001 h 6865001"/>
              <a:gd name="connsiteX5" fmla="*/ 8311 w 2637211"/>
              <a:gd name="connsiteY5" fmla="*/ 6858000 h 6865001"/>
              <a:gd name="connsiteX6" fmla="*/ 0 w 2637211"/>
              <a:gd name="connsiteY6" fmla="*/ 1129334 h 6865001"/>
              <a:gd name="connsiteX0" fmla="*/ 0 w 2637211"/>
              <a:gd name="connsiteY0" fmla="*/ 1145368 h 6881035"/>
              <a:gd name="connsiteX1" fmla="*/ 1250702 w 2637211"/>
              <a:gd name="connsiteY1" fmla="*/ 0 h 6881035"/>
              <a:gd name="connsiteX2" fmla="*/ 2627587 w 2637211"/>
              <a:gd name="connsiteY2" fmla="*/ 16034 h 6881035"/>
              <a:gd name="connsiteX3" fmla="*/ 2637211 w 2637211"/>
              <a:gd name="connsiteY3" fmla="*/ 5129672 h 6881035"/>
              <a:gd name="connsiteX4" fmla="*/ 794959 w 2637211"/>
              <a:gd name="connsiteY4" fmla="*/ 6881035 h 6881035"/>
              <a:gd name="connsiteX5" fmla="*/ 8311 w 2637211"/>
              <a:gd name="connsiteY5" fmla="*/ 6874034 h 6881035"/>
              <a:gd name="connsiteX6" fmla="*/ 0 w 2637211"/>
              <a:gd name="connsiteY6" fmla="*/ 1145368 h 6881035"/>
              <a:gd name="connsiteX0" fmla="*/ 0 w 2637211"/>
              <a:gd name="connsiteY0" fmla="*/ 1129334 h 6865001"/>
              <a:gd name="connsiteX1" fmla="*/ 1159445 w 2637211"/>
              <a:gd name="connsiteY1" fmla="*/ 5868 h 6865001"/>
              <a:gd name="connsiteX2" fmla="*/ 2627587 w 2637211"/>
              <a:gd name="connsiteY2" fmla="*/ 0 h 6865001"/>
              <a:gd name="connsiteX3" fmla="*/ 2637211 w 2637211"/>
              <a:gd name="connsiteY3" fmla="*/ 5113638 h 6865001"/>
              <a:gd name="connsiteX4" fmla="*/ 794959 w 2637211"/>
              <a:gd name="connsiteY4" fmla="*/ 6865001 h 6865001"/>
              <a:gd name="connsiteX5" fmla="*/ 8311 w 2637211"/>
              <a:gd name="connsiteY5" fmla="*/ 6858000 h 6865001"/>
              <a:gd name="connsiteX6" fmla="*/ 0 w 2637211"/>
              <a:gd name="connsiteY6" fmla="*/ 1129334 h 6865001"/>
              <a:gd name="connsiteX0" fmla="*/ 0 w 2637211"/>
              <a:gd name="connsiteY0" fmla="*/ 1129334 h 6865001"/>
              <a:gd name="connsiteX1" fmla="*/ 1155796 w 2637211"/>
              <a:gd name="connsiteY1" fmla="*/ 392 h 6865001"/>
              <a:gd name="connsiteX2" fmla="*/ 2627587 w 2637211"/>
              <a:gd name="connsiteY2" fmla="*/ 0 h 6865001"/>
              <a:gd name="connsiteX3" fmla="*/ 2637211 w 2637211"/>
              <a:gd name="connsiteY3" fmla="*/ 5113638 h 6865001"/>
              <a:gd name="connsiteX4" fmla="*/ 794959 w 2637211"/>
              <a:gd name="connsiteY4" fmla="*/ 6865001 h 6865001"/>
              <a:gd name="connsiteX5" fmla="*/ 8311 w 2637211"/>
              <a:gd name="connsiteY5" fmla="*/ 6858000 h 6865001"/>
              <a:gd name="connsiteX6" fmla="*/ 0 w 2637211"/>
              <a:gd name="connsiteY6" fmla="*/ 1129334 h 6865001"/>
              <a:gd name="connsiteX0" fmla="*/ 135917 w 2628941"/>
              <a:gd name="connsiteY0" fmla="*/ 1182264 h 6865001"/>
              <a:gd name="connsiteX1" fmla="*/ 1147526 w 2628941"/>
              <a:gd name="connsiteY1" fmla="*/ 392 h 6865001"/>
              <a:gd name="connsiteX2" fmla="*/ 2619317 w 2628941"/>
              <a:gd name="connsiteY2" fmla="*/ 0 h 6865001"/>
              <a:gd name="connsiteX3" fmla="*/ 2628941 w 2628941"/>
              <a:gd name="connsiteY3" fmla="*/ 5113638 h 6865001"/>
              <a:gd name="connsiteX4" fmla="*/ 786689 w 2628941"/>
              <a:gd name="connsiteY4" fmla="*/ 6865001 h 6865001"/>
              <a:gd name="connsiteX5" fmla="*/ 41 w 2628941"/>
              <a:gd name="connsiteY5" fmla="*/ 6858000 h 6865001"/>
              <a:gd name="connsiteX6" fmla="*/ 135917 w 2628941"/>
              <a:gd name="connsiteY6" fmla="*/ 1182264 h 6865001"/>
              <a:gd name="connsiteX0" fmla="*/ 70244 w 2628974"/>
              <a:gd name="connsiteY0" fmla="*/ 1114733 h 6865001"/>
              <a:gd name="connsiteX1" fmla="*/ 1147559 w 2628974"/>
              <a:gd name="connsiteY1" fmla="*/ 392 h 6865001"/>
              <a:gd name="connsiteX2" fmla="*/ 2619350 w 2628974"/>
              <a:gd name="connsiteY2" fmla="*/ 0 h 6865001"/>
              <a:gd name="connsiteX3" fmla="*/ 2628974 w 2628974"/>
              <a:gd name="connsiteY3" fmla="*/ 5113638 h 6865001"/>
              <a:gd name="connsiteX4" fmla="*/ 786722 w 2628974"/>
              <a:gd name="connsiteY4" fmla="*/ 6865001 h 6865001"/>
              <a:gd name="connsiteX5" fmla="*/ 74 w 2628974"/>
              <a:gd name="connsiteY5" fmla="*/ 6858000 h 6865001"/>
              <a:gd name="connsiteX6" fmla="*/ 70244 w 2628974"/>
              <a:gd name="connsiteY6" fmla="*/ 1114733 h 6865001"/>
              <a:gd name="connsiteX0" fmla="*/ 0 w 2649987"/>
              <a:gd name="connsiteY0" fmla="*/ 1164012 h 6865001"/>
              <a:gd name="connsiteX1" fmla="*/ 1168572 w 2649987"/>
              <a:gd name="connsiteY1" fmla="*/ 392 h 6865001"/>
              <a:gd name="connsiteX2" fmla="*/ 2640363 w 2649987"/>
              <a:gd name="connsiteY2" fmla="*/ 0 h 6865001"/>
              <a:gd name="connsiteX3" fmla="*/ 2649987 w 2649987"/>
              <a:gd name="connsiteY3" fmla="*/ 5113638 h 6865001"/>
              <a:gd name="connsiteX4" fmla="*/ 807735 w 2649987"/>
              <a:gd name="connsiteY4" fmla="*/ 6865001 h 6865001"/>
              <a:gd name="connsiteX5" fmla="*/ 21087 w 2649987"/>
              <a:gd name="connsiteY5" fmla="*/ 6858000 h 6865001"/>
              <a:gd name="connsiteX6" fmla="*/ 0 w 2649987"/>
              <a:gd name="connsiteY6" fmla="*/ 1164012 h 6865001"/>
              <a:gd name="connsiteX0" fmla="*/ 0 w 2649987"/>
              <a:gd name="connsiteY0" fmla="*/ 1164012 h 6865001"/>
              <a:gd name="connsiteX1" fmla="*/ 1221502 w 2649987"/>
              <a:gd name="connsiteY1" fmla="*/ 20468 h 6865001"/>
              <a:gd name="connsiteX2" fmla="*/ 2640363 w 2649987"/>
              <a:gd name="connsiteY2" fmla="*/ 0 h 6865001"/>
              <a:gd name="connsiteX3" fmla="*/ 2649987 w 2649987"/>
              <a:gd name="connsiteY3" fmla="*/ 5113638 h 6865001"/>
              <a:gd name="connsiteX4" fmla="*/ 807735 w 2649987"/>
              <a:gd name="connsiteY4" fmla="*/ 6865001 h 6865001"/>
              <a:gd name="connsiteX5" fmla="*/ 21087 w 2649987"/>
              <a:gd name="connsiteY5" fmla="*/ 6858000 h 6865001"/>
              <a:gd name="connsiteX6" fmla="*/ 0 w 2649987"/>
              <a:gd name="connsiteY6" fmla="*/ 1164012 h 6865001"/>
              <a:gd name="connsiteX0" fmla="*/ 0 w 2649987"/>
              <a:gd name="connsiteY0" fmla="*/ 1164012 h 6865001"/>
              <a:gd name="connsiteX1" fmla="*/ 1168574 w 2649987"/>
              <a:gd name="connsiteY1" fmla="*/ 392 h 6865001"/>
              <a:gd name="connsiteX2" fmla="*/ 2640363 w 2649987"/>
              <a:gd name="connsiteY2" fmla="*/ 0 h 6865001"/>
              <a:gd name="connsiteX3" fmla="*/ 2649987 w 2649987"/>
              <a:gd name="connsiteY3" fmla="*/ 5113638 h 6865001"/>
              <a:gd name="connsiteX4" fmla="*/ 807735 w 2649987"/>
              <a:gd name="connsiteY4" fmla="*/ 6865001 h 6865001"/>
              <a:gd name="connsiteX5" fmla="*/ 21087 w 2649987"/>
              <a:gd name="connsiteY5" fmla="*/ 6858000 h 6865001"/>
              <a:gd name="connsiteX6" fmla="*/ 0 w 2649987"/>
              <a:gd name="connsiteY6" fmla="*/ 1164012 h 6865001"/>
              <a:gd name="connsiteX0" fmla="*/ 1531 w 2651518"/>
              <a:gd name="connsiteY0" fmla="*/ 1164012 h 6865001"/>
              <a:gd name="connsiteX1" fmla="*/ 1170105 w 2651518"/>
              <a:gd name="connsiteY1" fmla="*/ 392 h 6865001"/>
              <a:gd name="connsiteX2" fmla="*/ 2641894 w 2651518"/>
              <a:gd name="connsiteY2" fmla="*/ 0 h 6865001"/>
              <a:gd name="connsiteX3" fmla="*/ 2651518 w 2651518"/>
              <a:gd name="connsiteY3" fmla="*/ 5113638 h 6865001"/>
              <a:gd name="connsiteX4" fmla="*/ 809266 w 2651518"/>
              <a:gd name="connsiteY4" fmla="*/ 6865001 h 6865001"/>
              <a:gd name="connsiteX5" fmla="*/ 716 w 2651518"/>
              <a:gd name="connsiteY5" fmla="*/ 6859826 h 6865001"/>
              <a:gd name="connsiteX6" fmla="*/ 1531 w 2651518"/>
              <a:gd name="connsiteY6" fmla="*/ 1164012 h 6865001"/>
              <a:gd name="connsiteX0" fmla="*/ 1531 w 2651518"/>
              <a:gd name="connsiteY0" fmla="*/ 1164012 h 6859826"/>
              <a:gd name="connsiteX1" fmla="*/ 1170105 w 2651518"/>
              <a:gd name="connsiteY1" fmla="*/ 392 h 6859826"/>
              <a:gd name="connsiteX2" fmla="*/ 2641894 w 2651518"/>
              <a:gd name="connsiteY2" fmla="*/ 0 h 6859826"/>
              <a:gd name="connsiteX3" fmla="*/ 2651518 w 2651518"/>
              <a:gd name="connsiteY3" fmla="*/ 5113638 h 6859826"/>
              <a:gd name="connsiteX4" fmla="*/ 785539 w 2651518"/>
              <a:gd name="connsiteY4" fmla="*/ 6808421 h 6859826"/>
              <a:gd name="connsiteX5" fmla="*/ 716 w 2651518"/>
              <a:gd name="connsiteY5" fmla="*/ 6859826 h 6859826"/>
              <a:gd name="connsiteX6" fmla="*/ 1531 w 2651518"/>
              <a:gd name="connsiteY6" fmla="*/ 1164012 h 6859826"/>
              <a:gd name="connsiteX0" fmla="*/ 1531 w 2651518"/>
              <a:gd name="connsiteY0" fmla="*/ 1164012 h 6859826"/>
              <a:gd name="connsiteX1" fmla="*/ 1170105 w 2651518"/>
              <a:gd name="connsiteY1" fmla="*/ 392 h 6859826"/>
              <a:gd name="connsiteX2" fmla="*/ 2641894 w 2651518"/>
              <a:gd name="connsiteY2" fmla="*/ 0 h 6859826"/>
              <a:gd name="connsiteX3" fmla="*/ 2651518 w 2651518"/>
              <a:gd name="connsiteY3" fmla="*/ 5113638 h 6859826"/>
              <a:gd name="connsiteX4" fmla="*/ 670554 w 2651518"/>
              <a:gd name="connsiteY4" fmla="*/ 6744541 h 6859826"/>
              <a:gd name="connsiteX5" fmla="*/ 716 w 2651518"/>
              <a:gd name="connsiteY5" fmla="*/ 6859826 h 6859826"/>
              <a:gd name="connsiteX6" fmla="*/ 1531 w 2651518"/>
              <a:gd name="connsiteY6" fmla="*/ 1164012 h 6859826"/>
              <a:gd name="connsiteX0" fmla="*/ 1531 w 2651518"/>
              <a:gd name="connsiteY0" fmla="*/ 1164012 h 6859826"/>
              <a:gd name="connsiteX1" fmla="*/ 1170105 w 2651518"/>
              <a:gd name="connsiteY1" fmla="*/ 392 h 6859826"/>
              <a:gd name="connsiteX2" fmla="*/ 2641894 w 2651518"/>
              <a:gd name="connsiteY2" fmla="*/ 0 h 6859826"/>
              <a:gd name="connsiteX3" fmla="*/ 2651518 w 2651518"/>
              <a:gd name="connsiteY3" fmla="*/ 5113638 h 6859826"/>
              <a:gd name="connsiteX4" fmla="*/ 769112 w 2651518"/>
              <a:gd name="connsiteY4" fmla="*/ 6857700 h 6859826"/>
              <a:gd name="connsiteX5" fmla="*/ 716 w 2651518"/>
              <a:gd name="connsiteY5" fmla="*/ 6859826 h 6859826"/>
              <a:gd name="connsiteX6" fmla="*/ 1531 w 2651518"/>
              <a:gd name="connsiteY6" fmla="*/ 1164012 h 6859826"/>
              <a:gd name="connsiteX0" fmla="*/ 1531 w 2641975"/>
              <a:gd name="connsiteY0" fmla="*/ 1164012 h 6859826"/>
              <a:gd name="connsiteX1" fmla="*/ 1170105 w 2641975"/>
              <a:gd name="connsiteY1" fmla="*/ 392 h 6859826"/>
              <a:gd name="connsiteX2" fmla="*/ 2641894 w 2641975"/>
              <a:gd name="connsiteY2" fmla="*/ 0 h 6859826"/>
              <a:gd name="connsiteX3" fmla="*/ 2565736 w 2641975"/>
              <a:gd name="connsiteY3" fmla="*/ 5033332 h 6859826"/>
              <a:gd name="connsiteX4" fmla="*/ 769112 w 2641975"/>
              <a:gd name="connsiteY4" fmla="*/ 6857700 h 6859826"/>
              <a:gd name="connsiteX5" fmla="*/ 716 w 2641975"/>
              <a:gd name="connsiteY5" fmla="*/ 6859826 h 6859826"/>
              <a:gd name="connsiteX6" fmla="*/ 1531 w 2641975"/>
              <a:gd name="connsiteY6" fmla="*/ 1164012 h 6859826"/>
              <a:gd name="connsiteX0" fmla="*/ 1531 w 2642134"/>
              <a:gd name="connsiteY0" fmla="*/ 1164012 h 6859826"/>
              <a:gd name="connsiteX1" fmla="*/ 1170105 w 2642134"/>
              <a:gd name="connsiteY1" fmla="*/ 392 h 6859826"/>
              <a:gd name="connsiteX2" fmla="*/ 2641894 w 2642134"/>
              <a:gd name="connsiteY2" fmla="*/ 0 h 6859826"/>
              <a:gd name="connsiteX3" fmla="*/ 2627791 w 2642134"/>
              <a:gd name="connsiteY3" fmla="*/ 5073485 h 6859826"/>
              <a:gd name="connsiteX4" fmla="*/ 769112 w 2642134"/>
              <a:gd name="connsiteY4" fmla="*/ 6857700 h 6859826"/>
              <a:gd name="connsiteX5" fmla="*/ 716 w 2642134"/>
              <a:gd name="connsiteY5" fmla="*/ 6859826 h 6859826"/>
              <a:gd name="connsiteX6" fmla="*/ 1531 w 2642134"/>
              <a:gd name="connsiteY6" fmla="*/ 1164012 h 6859826"/>
              <a:gd name="connsiteX0" fmla="*/ 1531 w 2631212"/>
              <a:gd name="connsiteY0" fmla="*/ 1164012 h 6859826"/>
              <a:gd name="connsiteX1" fmla="*/ 1170105 w 2631212"/>
              <a:gd name="connsiteY1" fmla="*/ 392 h 6859826"/>
              <a:gd name="connsiteX2" fmla="*/ 2630843 w 2631212"/>
              <a:gd name="connsiteY2" fmla="*/ 0 h 6859826"/>
              <a:gd name="connsiteX3" fmla="*/ 2627791 w 2631212"/>
              <a:gd name="connsiteY3" fmla="*/ 5073485 h 6859826"/>
              <a:gd name="connsiteX4" fmla="*/ 769112 w 2631212"/>
              <a:gd name="connsiteY4" fmla="*/ 6857700 h 6859826"/>
              <a:gd name="connsiteX5" fmla="*/ 716 w 2631212"/>
              <a:gd name="connsiteY5" fmla="*/ 6859826 h 6859826"/>
              <a:gd name="connsiteX6" fmla="*/ 1531 w 2631212"/>
              <a:gd name="connsiteY6" fmla="*/ 1164012 h 6859826"/>
              <a:gd name="connsiteX0" fmla="*/ 1531 w 2631212"/>
              <a:gd name="connsiteY0" fmla="*/ 1164012 h 6859826"/>
              <a:gd name="connsiteX1" fmla="*/ 1170105 w 2631212"/>
              <a:gd name="connsiteY1" fmla="*/ 392 h 6859826"/>
              <a:gd name="connsiteX2" fmla="*/ 2630843 w 2631212"/>
              <a:gd name="connsiteY2" fmla="*/ 0 h 6859826"/>
              <a:gd name="connsiteX3" fmla="*/ 2627791 w 2631212"/>
              <a:gd name="connsiteY3" fmla="*/ 4347837 h 6859826"/>
              <a:gd name="connsiteX4" fmla="*/ 769112 w 2631212"/>
              <a:gd name="connsiteY4" fmla="*/ 6857700 h 6859826"/>
              <a:gd name="connsiteX5" fmla="*/ 716 w 2631212"/>
              <a:gd name="connsiteY5" fmla="*/ 6859826 h 6859826"/>
              <a:gd name="connsiteX6" fmla="*/ 1531 w 2631212"/>
              <a:gd name="connsiteY6" fmla="*/ 1164012 h 6859826"/>
              <a:gd name="connsiteX0" fmla="*/ 1531 w 2631212"/>
              <a:gd name="connsiteY0" fmla="*/ 1164012 h 6859826"/>
              <a:gd name="connsiteX1" fmla="*/ 1170105 w 2631212"/>
              <a:gd name="connsiteY1" fmla="*/ 392 h 6859826"/>
              <a:gd name="connsiteX2" fmla="*/ 2630843 w 2631212"/>
              <a:gd name="connsiteY2" fmla="*/ 0 h 6859826"/>
              <a:gd name="connsiteX3" fmla="*/ 2627791 w 2631212"/>
              <a:gd name="connsiteY3" fmla="*/ 4347837 h 6859826"/>
              <a:gd name="connsiteX4" fmla="*/ 374829 w 2631212"/>
              <a:gd name="connsiteY4" fmla="*/ 6832533 h 6859826"/>
              <a:gd name="connsiteX5" fmla="*/ 716 w 2631212"/>
              <a:gd name="connsiteY5" fmla="*/ 6859826 h 6859826"/>
              <a:gd name="connsiteX6" fmla="*/ 1531 w 2631212"/>
              <a:gd name="connsiteY6" fmla="*/ 1164012 h 6859826"/>
              <a:gd name="connsiteX0" fmla="*/ 1531 w 2631212"/>
              <a:gd name="connsiteY0" fmla="*/ 1164012 h 6859826"/>
              <a:gd name="connsiteX1" fmla="*/ 1170105 w 2631212"/>
              <a:gd name="connsiteY1" fmla="*/ 392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164012 h 6859826"/>
              <a:gd name="connsiteX0" fmla="*/ 1531 w 2631212"/>
              <a:gd name="connsiteY0" fmla="*/ 1164012 h 6859826"/>
              <a:gd name="connsiteX1" fmla="*/ 1606333 w 2631212"/>
              <a:gd name="connsiteY1" fmla="*/ 4586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164012 h 6859826"/>
              <a:gd name="connsiteX0" fmla="*/ 1531 w 2631212"/>
              <a:gd name="connsiteY0" fmla="*/ 1612823 h 6859826"/>
              <a:gd name="connsiteX1" fmla="*/ 1606333 w 2631212"/>
              <a:gd name="connsiteY1" fmla="*/ 4586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612823 h 6859826"/>
              <a:gd name="connsiteX0" fmla="*/ 1531 w 2631212"/>
              <a:gd name="connsiteY0" fmla="*/ 1612823 h 6859826"/>
              <a:gd name="connsiteX1" fmla="*/ 1279164 w 2631212"/>
              <a:gd name="connsiteY1" fmla="*/ 392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612823 h 6859826"/>
              <a:gd name="connsiteX0" fmla="*/ 1531 w 2631212"/>
              <a:gd name="connsiteY0" fmla="*/ 1612823 h 6859826"/>
              <a:gd name="connsiteX1" fmla="*/ 1610529 w 2631212"/>
              <a:gd name="connsiteY1" fmla="*/ 4586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612823 h 6859826"/>
              <a:gd name="connsiteX0" fmla="*/ 1531 w 2631212"/>
              <a:gd name="connsiteY0" fmla="*/ 1612823 h 6859826"/>
              <a:gd name="connsiteX1" fmla="*/ 1618918 w 2631212"/>
              <a:gd name="connsiteY1" fmla="*/ 391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612823 h 6859826"/>
              <a:gd name="connsiteX0" fmla="*/ 1531 w 2631212"/>
              <a:gd name="connsiteY0" fmla="*/ 1612823 h 6859826"/>
              <a:gd name="connsiteX1" fmla="*/ 1618918 w 2631212"/>
              <a:gd name="connsiteY1" fmla="*/ 8780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612823 h 6859826"/>
              <a:gd name="connsiteX0" fmla="*/ 1531 w 2631212"/>
              <a:gd name="connsiteY0" fmla="*/ 1612823 h 6859826"/>
              <a:gd name="connsiteX1" fmla="*/ 1606335 w 2631212"/>
              <a:gd name="connsiteY1" fmla="*/ 4586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612823 h 6859826"/>
              <a:gd name="connsiteX0" fmla="*/ 1531 w 2631212"/>
              <a:gd name="connsiteY0" fmla="*/ 1613000 h 6860003"/>
              <a:gd name="connsiteX1" fmla="*/ 1612685 w 2631212"/>
              <a:gd name="connsiteY1" fmla="*/ 0 h 6860003"/>
              <a:gd name="connsiteX2" fmla="*/ 2630843 w 2631212"/>
              <a:gd name="connsiteY2" fmla="*/ 177 h 6860003"/>
              <a:gd name="connsiteX3" fmla="*/ 2627791 w 2631212"/>
              <a:gd name="connsiteY3" fmla="*/ 4348014 h 6860003"/>
              <a:gd name="connsiteX4" fmla="*/ 716 w 2631212"/>
              <a:gd name="connsiteY4" fmla="*/ 6860003 h 6860003"/>
              <a:gd name="connsiteX5" fmla="*/ 1531 w 2631212"/>
              <a:gd name="connsiteY5" fmla="*/ 1613000 h 686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31212" h="6860003">
                <a:moveTo>
                  <a:pt x="1531" y="1613000"/>
                </a:moveTo>
                <a:lnTo>
                  <a:pt x="1612685" y="0"/>
                </a:lnTo>
                <a:lnTo>
                  <a:pt x="2630843" y="177"/>
                </a:lnTo>
                <a:cubicBezTo>
                  <a:pt x="2634052" y="2285448"/>
                  <a:pt x="2614956" y="2081993"/>
                  <a:pt x="2627791" y="4348014"/>
                </a:cubicBezTo>
                <a:lnTo>
                  <a:pt x="716" y="6860003"/>
                </a:lnTo>
                <a:cubicBezTo>
                  <a:pt x="-2055" y="4945305"/>
                  <a:pt x="4302" y="3527698"/>
                  <a:pt x="1531" y="1613000"/>
                </a:cubicBezTo>
                <a:close/>
              </a:path>
            </a:pathLst>
          </a:custGeom>
          <a:blipFill>
            <a:blip r:embed="rId2" cstate="print">
              <a:extLst>
                <a:ext uri="{28A0092B-C50C-407E-A947-70E740481C1C}">
                  <a14:useLocalDpi xmlns:a14="http://schemas.microsoft.com/office/drawing/2010/main"/>
                </a:ext>
              </a:extLst>
            </a:blip>
            <a:srcRect/>
            <a:stretch>
              <a:fillRect t="3"/>
            </a:stretch>
          </a:blipFill>
        </p:spPr>
        <p:txBody>
          <a:bodyPr/>
          <a:lstStyle>
            <a:lvl1pPr marL="0" indent="0" algn="ctr">
              <a:buFontTx/>
              <a:buNone/>
              <a:defRPr sz="800">
                <a:solidFill>
                  <a:schemeClr val="bg1"/>
                </a:solidFill>
              </a:defRPr>
            </a:lvl1pPr>
          </a:lstStyle>
          <a:p>
            <a:r>
              <a:rPr lang="en-US"/>
              <a:t>Click icon to add picture</a:t>
            </a:r>
          </a:p>
        </p:txBody>
      </p:sp>
      <p:sp>
        <p:nvSpPr>
          <p:cNvPr id="12" name="Rectangle 11">
            <a:extLst>
              <a:ext uri="{FF2B5EF4-FFF2-40B4-BE49-F238E27FC236}">
                <a16:creationId xmlns:a16="http://schemas.microsoft.com/office/drawing/2014/main" id="{3D3F1E44-3A7E-4C0E-A985-5CDBACD7B91C}"/>
              </a:ext>
            </a:extLst>
          </p:cNvPr>
          <p:cNvSpPr/>
          <p:nvPr userDrawn="1"/>
        </p:nvSpPr>
        <p:spPr>
          <a:xfrm rot="16200000">
            <a:off x="51868" y="4278656"/>
            <a:ext cx="2527477" cy="2631212"/>
          </a:xfrm>
          <a:custGeom>
            <a:avLst/>
            <a:gdLst>
              <a:gd name="connsiteX0" fmla="*/ 0 w 1787236"/>
              <a:gd name="connsiteY0" fmla="*/ 0 h 1860589"/>
              <a:gd name="connsiteX1" fmla="*/ 1787236 w 1787236"/>
              <a:gd name="connsiteY1" fmla="*/ 0 h 1860589"/>
              <a:gd name="connsiteX2" fmla="*/ 1787236 w 1787236"/>
              <a:gd name="connsiteY2" fmla="*/ 1860589 h 1860589"/>
              <a:gd name="connsiteX3" fmla="*/ 0 w 1787236"/>
              <a:gd name="connsiteY3" fmla="*/ 1860589 h 1860589"/>
              <a:gd name="connsiteX4" fmla="*/ 0 w 1787236"/>
              <a:gd name="connsiteY4" fmla="*/ 0 h 1860589"/>
              <a:gd name="connsiteX0" fmla="*/ 0 w 1787236"/>
              <a:gd name="connsiteY0" fmla="*/ 0 h 1860589"/>
              <a:gd name="connsiteX1" fmla="*/ 1787236 w 1787236"/>
              <a:gd name="connsiteY1" fmla="*/ 1860589 h 1860589"/>
              <a:gd name="connsiteX2" fmla="*/ 0 w 1787236"/>
              <a:gd name="connsiteY2" fmla="*/ 1860589 h 1860589"/>
              <a:gd name="connsiteX3" fmla="*/ 0 w 1787236"/>
              <a:gd name="connsiteY3" fmla="*/ 0 h 1860589"/>
            </a:gdLst>
            <a:ahLst/>
            <a:cxnLst>
              <a:cxn ang="0">
                <a:pos x="connsiteX0" y="connsiteY0"/>
              </a:cxn>
              <a:cxn ang="0">
                <a:pos x="connsiteX1" y="connsiteY1"/>
              </a:cxn>
              <a:cxn ang="0">
                <a:pos x="connsiteX2" y="connsiteY2"/>
              </a:cxn>
              <a:cxn ang="0">
                <a:pos x="connsiteX3" y="connsiteY3"/>
              </a:cxn>
            </a:cxnLst>
            <a:rect l="l" t="t" r="r" b="b"/>
            <a:pathLst>
              <a:path w="1787236" h="1860589">
                <a:moveTo>
                  <a:pt x="0" y="0"/>
                </a:moveTo>
                <a:lnTo>
                  <a:pt x="1787236" y="1860589"/>
                </a:lnTo>
                <a:lnTo>
                  <a:pt x="0" y="1860589"/>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7">
            <a:extLst>
              <a:ext uri="{FF2B5EF4-FFF2-40B4-BE49-F238E27FC236}">
                <a16:creationId xmlns:a16="http://schemas.microsoft.com/office/drawing/2014/main" id="{700AF089-4A0D-49B5-AE1A-BD6D8C70997D}"/>
              </a:ext>
            </a:extLst>
          </p:cNvPr>
          <p:cNvSpPr/>
          <p:nvPr userDrawn="1"/>
        </p:nvSpPr>
        <p:spPr>
          <a:xfrm rot="5400000">
            <a:off x="594" y="-594"/>
            <a:ext cx="1612863" cy="1614051"/>
          </a:xfrm>
          <a:custGeom>
            <a:avLst/>
            <a:gdLst>
              <a:gd name="connsiteX0" fmla="*/ 0 w 1170432"/>
              <a:gd name="connsiteY0" fmla="*/ 0 h 1171294"/>
              <a:gd name="connsiteX1" fmla="*/ 1170432 w 1170432"/>
              <a:gd name="connsiteY1" fmla="*/ 0 h 1171294"/>
              <a:gd name="connsiteX2" fmla="*/ 1170432 w 1170432"/>
              <a:gd name="connsiteY2" fmla="*/ 1171294 h 1171294"/>
              <a:gd name="connsiteX3" fmla="*/ 0 w 1170432"/>
              <a:gd name="connsiteY3" fmla="*/ 1171294 h 1171294"/>
              <a:gd name="connsiteX4" fmla="*/ 0 w 1170432"/>
              <a:gd name="connsiteY4" fmla="*/ 0 h 1171294"/>
              <a:gd name="connsiteX0" fmla="*/ 0 w 1170432"/>
              <a:gd name="connsiteY0" fmla="*/ 0 h 1171294"/>
              <a:gd name="connsiteX1" fmla="*/ 1170432 w 1170432"/>
              <a:gd name="connsiteY1" fmla="*/ 1171294 h 1171294"/>
              <a:gd name="connsiteX2" fmla="*/ 0 w 1170432"/>
              <a:gd name="connsiteY2" fmla="*/ 1171294 h 1171294"/>
              <a:gd name="connsiteX3" fmla="*/ 0 w 1170432"/>
              <a:gd name="connsiteY3" fmla="*/ 0 h 1171294"/>
            </a:gdLst>
            <a:ahLst/>
            <a:cxnLst>
              <a:cxn ang="0">
                <a:pos x="connsiteX0" y="connsiteY0"/>
              </a:cxn>
              <a:cxn ang="0">
                <a:pos x="connsiteX1" y="connsiteY1"/>
              </a:cxn>
              <a:cxn ang="0">
                <a:pos x="connsiteX2" y="connsiteY2"/>
              </a:cxn>
              <a:cxn ang="0">
                <a:pos x="connsiteX3" y="connsiteY3"/>
              </a:cxn>
            </a:cxnLst>
            <a:rect l="l" t="t" r="r" b="b"/>
            <a:pathLst>
              <a:path w="1170432" h="1171294">
                <a:moveTo>
                  <a:pt x="0" y="0"/>
                </a:moveTo>
                <a:lnTo>
                  <a:pt x="1170432" y="1171294"/>
                </a:lnTo>
                <a:lnTo>
                  <a:pt x="0" y="1171294"/>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FC085989-FC25-4546-BA5C-83C348426BC2}"/>
              </a:ext>
            </a:extLst>
          </p:cNvPr>
          <p:cNvCxnSpPr>
            <a:cxnSpLocks/>
          </p:cNvCxnSpPr>
          <p:nvPr userDrawn="1"/>
        </p:nvCxnSpPr>
        <p:spPr>
          <a:xfrm flipV="1">
            <a:off x="11314688" y="6085840"/>
            <a:ext cx="508749" cy="508533"/>
          </a:xfrm>
          <a:prstGeom prst="line">
            <a:avLst/>
          </a:prstGeom>
          <a:noFill/>
          <a:ln w="25400" cap="flat" cmpd="sng" algn="ctr">
            <a:solidFill>
              <a:schemeClr val="accent4"/>
            </a:solidFill>
            <a:prstDash val="solid"/>
            <a:miter lim="800000"/>
          </a:ln>
          <a:effectLst/>
        </p:spPr>
      </p:cxnSp>
      <p:pic>
        <p:nvPicPr>
          <p:cNvPr id="15" name="Picture 13">
            <a:extLst>
              <a:ext uri="{FF2B5EF4-FFF2-40B4-BE49-F238E27FC236}">
                <a16:creationId xmlns:a16="http://schemas.microsoft.com/office/drawing/2014/main" id="{C42CFAC9-1188-490D-9774-C22E5FA5434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1852" r="11852"/>
          <a:stretch/>
        </p:blipFill>
        <p:spPr>
          <a:xfrm>
            <a:off x="-958037" y="-993246"/>
            <a:ext cx="2596337" cy="2629547"/>
          </a:xfrm>
          <a:prstGeom prst="rect">
            <a:avLst/>
          </a:prstGeom>
        </p:spPr>
      </p:pic>
    </p:spTree>
    <p:extLst>
      <p:ext uri="{BB962C8B-B14F-4D97-AF65-F5344CB8AC3E}">
        <p14:creationId xmlns:p14="http://schemas.microsoft.com/office/powerpoint/2010/main" val="4089747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f_1 Column Text, Graphic, or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96D1B-CEEC-46BD-8572-B4CC923991C5}"/>
              </a:ext>
            </a:extLst>
          </p:cNvPr>
          <p:cNvSpPr>
            <a:spLocks noGrp="1"/>
          </p:cNvSpPr>
          <p:nvPr>
            <p:ph type="title"/>
          </p:nvPr>
        </p:nvSpPr>
        <p:spPr>
          <a:xfrm>
            <a:off x="837633" y="559594"/>
            <a:ext cx="10515600" cy="1132046"/>
          </a:xfrm>
        </p:spPr>
        <p:txBody>
          <a:bodyPr lIns="0" tIns="0" rIns="0" bIns="0" anchor="t"/>
          <a:lstStyle>
            <a:lvl1pPr>
              <a:defRPr/>
            </a:lvl1pPr>
          </a:lstStyle>
          <a:p>
            <a:r>
              <a:rPr lang="en-US"/>
              <a:t>Click to edit Master title style</a:t>
            </a:r>
          </a:p>
        </p:txBody>
      </p:sp>
      <p:sp>
        <p:nvSpPr>
          <p:cNvPr id="4" name="Content Placeholder 3">
            <a:extLst>
              <a:ext uri="{FF2B5EF4-FFF2-40B4-BE49-F238E27FC236}">
                <a16:creationId xmlns:a16="http://schemas.microsoft.com/office/drawing/2014/main" id="{8572F8FD-6DD2-4FF9-BA74-B3A646BB4EC3}"/>
              </a:ext>
            </a:extLst>
          </p:cNvPr>
          <p:cNvSpPr>
            <a:spLocks noGrp="1"/>
          </p:cNvSpPr>
          <p:nvPr>
            <p:ph sz="half" idx="2" hasCustomPrompt="1"/>
          </p:nvPr>
        </p:nvSpPr>
        <p:spPr>
          <a:xfrm>
            <a:off x="835152" y="1820235"/>
            <a:ext cx="10515600" cy="4013104"/>
          </a:xfrm>
        </p:spPr>
        <p:txBody>
          <a:bodyPr/>
          <a:lstStyle>
            <a:lvl1pPr>
              <a:defRPr/>
            </a:lvl1pPr>
          </a:lstStyle>
          <a:p>
            <a:pPr lvl="0"/>
            <a:r>
              <a:rPr lang="en-US"/>
              <a:t>Click to insert text, graphic, or table</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0D7CCB9C-0E84-41B3-9B85-BF1FA1D401F7}"/>
              </a:ext>
            </a:extLst>
          </p:cNvPr>
          <p:cNvSpPr>
            <a:spLocks noGrp="1"/>
          </p:cNvSpPr>
          <p:nvPr>
            <p:ph sz="quarter" idx="4" hasCustomPrompt="1"/>
          </p:nvPr>
        </p:nvSpPr>
        <p:spPr>
          <a:xfrm>
            <a:off x="838200" y="6085840"/>
            <a:ext cx="10512552" cy="256032"/>
          </a:xfrm>
        </p:spPr>
        <p:txBody>
          <a:bodyPr lIns="0">
            <a:normAutofit/>
          </a:bodyPr>
          <a:lstStyle>
            <a:lvl1pPr marL="0" indent="0">
              <a:buNone/>
              <a:defRPr sz="1200" b="0">
                <a:solidFill>
                  <a:schemeClr val="accent1"/>
                </a:solidFill>
              </a:defRPr>
            </a:lvl1pPr>
          </a:lstStyle>
          <a:p>
            <a:pPr lvl="0"/>
            <a:r>
              <a:rPr lang="en-US"/>
              <a:t>Click to insert notes or caption for graphic or table.</a:t>
            </a:r>
          </a:p>
        </p:txBody>
      </p:sp>
      <p:sp>
        <p:nvSpPr>
          <p:cNvPr id="31" name="Slide Number Placeholder 8">
            <a:extLst>
              <a:ext uri="{FF2B5EF4-FFF2-40B4-BE49-F238E27FC236}">
                <a16:creationId xmlns:a16="http://schemas.microsoft.com/office/drawing/2014/main" id="{7CF9C89C-4280-43DF-90B6-8645B593594B}"/>
              </a:ext>
            </a:extLst>
          </p:cNvPr>
          <p:cNvSpPr txBox="1">
            <a:spLocks/>
          </p:cNvSpPr>
          <p:nvPr userDrawn="1"/>
        </p:nvSpPr>
        <p:spPr>
          <a:xfrm>
            <a:off x="11314688" y="6085841"/>
            <a:ext cx="508749" cy="508532"/>
          </a:xfrm>
          <a:prstGeom prst="rect">
            <a:avLst/>
          </a:prstGeom>
        </p:spPr>
        <p:txBody>
          <a:bodyPr vert="horz" lIns="0" tIns="0" rIns="0" bIns="0" rtlCol="0" anchor="b"/>
          <a:lstStyle>
            <a:defPPr>
              <a:defRPr lang="en-US"/>
            </a:defPPr>
            <a:lvl1pPr marL="0" algn="r" defTabSz="914400" rtl="0" eaLnBrk="1" latinLnBrk="0" hangingPunct="1">
              <a:defRPr sz="12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D6D25CF-0D6E-4844-B79B-06FF722D38A1}" type="slidenum">
              <a:rPr lang="en-US" smtClean="0"/>
              <a:pPr/>
              <a:t>‹#›</a:t>
            </a:fld>
            <a:endParaRPr lang="en-US"/>
          </a:p>
        </p:txBody>
      </p:sp>
      <p:sp>
        <p:nvSpPr>
          <p:cNvPr id="13" name="Rectangle 6">
            <a:extLst>
              <a:ext uri="{FF2B5EF4-FFF2-40B4-BE49-F238E27FC236}">
                <a16:creationId xmlns:a16="http://schemas.microsoft.com/office/drawing/2014/main" id="{954965BA-D397-428E-B952-AD13EFAA4EE9}"/>
              </a:ext>
            </a:extLst>
          </p:cNvPr>
          <p:cNvSpPr>
            <a:spLocks noChangeAspect="1"/>
          </p:cNvSpPr>
          <p:nvPr userDrawn="1"/>
        </p:nvSpPr>
        <p:spPr>
          <a:xfrm>
            <a:off x="0" y="0"/>
            <a:ext cx="1170432" cy="1170432"/>
          </a:xfrm>
          <a:custGeom>
            <a:avLst/>
            <a:gdLst>
              <a:gd name="connsiteX0" fmla="*/ 0 w 1170432"/>
              <a:gd name="connsiteY0" fmla="*/ 0 h 1170432"/>
              <a:gd name="connsiteX1" fmla="*/ 1170432 w 1170432"/>
              <a:gd name="connsiteY1" fmla="*/ 0 h 1170432"/>
              <a:gd name="connsiteX2" fmla="*/ 1170432 w 1170432"/>
              <a:gd name="connsiteY2" fmla="*/ 1170432 h 1170432"/>
              <a:gd name="connsiteX3" fmla="*/ 0 w 1170432"/>
              <a:gd name="connsiteY3" fmla="*/ 1170432 h 1170432"/>
              <a:gd name="connsiteX4" fmla="*/ 0 w 1170432"/>
              <a:gd name="connsiteY4" fmla="*/ 0 h 1170432"/>
              <a:gd name="connsiteX0" fmla="*/ 0 w 1170432"/>
              <a:gd name="connsiteY0" fmla="*/ 0 h 1170432"/>
              <a:gd name="connsiteX1" fmla="*/ 1170432 w 1170432"/>
              <a:gd name="connsiteY1" fmla="*/ 0 h 1170432"/>
              <a:gd name="connsiteX2" fmla="*/ 0 w 1170432"/>
              <a:gd name="connsiteY2" fmla="*/ 1170432 h 1170432"/>
              <a:gd name="connsiteX3" fmla="*/ 0 w 1170432"/>
              <a:gd name="connsiteY3" fmla="*/ 0 h 1170432"/>
            </a:gdLst>
            <a:ahLst/>
            <a:cxnLst>
              <a:cxn ang="0">
                <a:pos x="connsiteX0" y="connsiteY0"/>
              </a:cxn>
              <a:cxn ang="0">
                <a:pos x="connsiteX1" y="connsiteY1"/>
              </a:cxn>
              <a:cxn ang="0">
                <a:pos x="connsiteX2" y="connsiteY2"/>
              </a:cxn>
              <a:cxn ang="0">
                <a:pos x="connsiteX3" y="connsiteY3"/>
              </a:cxn>
            </a:cxnLst>
            <a:rect l="l" t="t" r="r" b="b"/>
            <a:pathLst>
              <a:path w="1170432" h="1170432">
                <a:moveTo>
                  <a:pt x="0" y="0"/>
                </a:moveTo>
                <a:lnTo>
                  <a:pt x="1170432" y="0"/>
                </a:lnTo>
                <a:lnTo>
                  <a:pt x="0" y="1170432"/>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7F20BAF9-7414-4C87-B165-36BD36B02488}"/>
              </a:ext>
            </a:extLst>
          </p:cNvPr>
          <p:cNvCxnSpPr>
            <a:cxnSpLocks/>
          </p:cNvCxnSpPr>
          <p:nvPr userDrawn="1"/>
        </p:nvCxnSpPr>
        <p:spPr>
          <a:xfrm flipV="1">
            <a:off x="11314688" y="6085840"/>
            <a:ext cx="508749" cy="508533"/>
          </a:xfrm>
          <a:prstGeom prst="line">
            <a:avLst/>
          </a:prstGeom>
          <a:noFill/>
          <a:ln w="25400" cap="flat" cmpd="sng" algn="ctr">
            <a:solidFill>
              <a:schemeClr val="accent4"/>
            </a:solidFill>
            <a:prstDash val="solid"/>
            <a:miter lim="800000"/>
          </a:ln>
          <a:effectLst/>
        </p:spPr>
      </p:cxnSp>
      <p:pic>
        <p:nvPicPr>
          <p:cNvPr id="9" name="Picture 13">
            <a:extLst>
              <a:ext uri="{FF2B5EF4-FFF2-40B4-BE49-F238E27FC236}">
                <a16:creationId xmlns:a16="http://schemas.microsoft.com/office/drawing/2014/main" id="{56DF348F-89AC-498D-90A1-DA85FB13E50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1852" r="11852"/>
          <a:stretch/>
        </p:blipFill>
        <p:spPr>
          <a:xfrm>
            <a:off x="-958037" y="-993246"/>
            <a:ext cx="2596337" cy="2629547"/>
          </a:xfrm>
          <a:prstGeom prst="rect">
            <a:avLst/>
          </a:prstGeom>
        </p:spPr>
      </p:pic>
    </p:spTree>
    <p:extLst>
      <p:ext uri="{BB962C8B-B14F-4D97-AF65-F5344CB8AC3E}">
        <p14:creationId xmlns:p14="http://schemas.microsoft.com/office/powerpoint/2010/main" val="2578749241"/>
      </p:ext>
    </p:extLst>
  </p:cSld>
  <p:clrMapOvr>
    <a:masterClrMapping/>
  </p:clrMapOvr>
  <p:extLst>
    <p:ext uri="{DCECCB84-F9BA-43D5-87BE-67443E8EF086}">
      <p15:sldGuideLst xmlns:p15="http://schemas.microsoft.com/office/powerpoint/2012/main">
        <p15:guide id="1" orient="horz" pos="360">
          <p15:clr>
            <a:srgbClr val="FBAE40"/>
          </p15:clr>
        </p15:guide>
        <p15:guide id="2" pos="528">
          <p15:clr>
            <a:srgbClr val="FBAE40"/>
          </p15:clr>
        </p15:guide>
        <p15:guide id="3" orient="horz" pos="1152">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g_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96D1B-CEEC-46BD-8572-B4CC923991C5}"/>
              </a:ext>
            </a:extLst>
          </p:cNvPr>
          <p:cNvSpPr>
            <a:spLocks noGrp="1"/>
          </p:cNvSpPr>
          <p:nvPr>
            <p:ph type="title" hasCustomPrompt="1"/>
          </p:nvPr>
        </p:nvSpPr>
        <p:spPr>
          <a:xfrm>
            <a:off x="838200" y="578412"/>
            <a:ext cx="10515600" cy="1113227"/>
          </a:xfrm>
        </p:spPr>
        <p:txBody>
          <a:bodyPr lIns="0" tIns="0" rIns="0" bIns="0" anchor="t"/>
          <a:lstStyle/>
          <a:p>
            <a:r>
              <a:rPr lang="en-US"/>
              <a:t>Click to edit title</a:t>
            </a:r>
          </a:p>
        </p:txBody>
      </p:sp>
      <p:sp>
        <p:nvSpPr>
          <p:cNvPr id="4" name="Content Placeholder 3">
            <a:extLst>
              <a:ext uri="{FF2B5EF4-FFF2-40B4-BE49-F238E27FC236}">
                <a16:creationId xmlns:a16="http://schemas.microsoft.com/office/drawing/2014/main" id="{8572F8FD-6DD2-4FF9-BA74-B3A646BB4EC3}"/>
              </a:ext>
            </a:extLst>
          </p:cNvPr>
          <p:cNvSpPr>
            <a:spLocks noGrp="1"/>
          </p:cNvSpPr>
          <p:nvPr>
            <p:ph sz="half" idx="2" hasCustomPrompt="1"/>
          </p:nvPr>
        </p:nvSpPr>
        <p:spPr>
          <a:xfrm>
            <a:off x="841248" y="1801368"/>
            <a:ext cx="5000377" cy="4284472"/>
          </a:xfrm>
        </p:spPr>
        <p:txBody>
          <a:body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0D7CCB9C-0E84-41B3-9B85-BF1FA1D401F7}"/>
              </a:ext>
            </a:extLst>
          </p:cNvPr>
          <p:cNvSpPr>
            <a:spLocks noGrp="1"/>
          </p:cNvSpPr>
          <p:nvPr>
            <p:ph sz="quarter" idx="4" hasCustomPrompt="1"/>
          </p:nvPr>
        </p:nvSpPr>
        <p:spPr>
          <a:xfrm>
            <a:off x="6350374" y="1801368"/>
            <a:ext cx="5068270" cy="4284472"/>
          </a:xfrm>
        </p:spPr>
        <p:txBody>
          <a:body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E6C9EF65-9644-45FA-9DA0-F98D156932E0}"/>
              </a:ext>
            </a:extLst>
          </p:cNvPr>
          <p:cNvSpPr>
            <a:spLocks noGrp="1"/>
          </p:cNvSpPr>
          <p:nvPr>
            <p:ph type="sldNum" sz="quarter" idx="12"/>
          </p:nvPr>
        </p:nvSpPr>
        <p:spPr>
          <a:xfrm>
            <a:off x="11302229" y="6085840"/>
            <a:ext cx="521208" cy="508533"/>
          </a:xfrm>
        </p:spPr>
        <p:txBody>
          <a:bodyPr lIns="0" tIns="0" rIns="0" bIns="0" anchor="b"/>
          <a:lstStyle/>
          <a:p>
            <a:fld id="{CD6D25CF-0D6E-4844-B79B-06FF722D38A1}" type="slidenum">
              <a:rPr lang="en-US" smtClean="0"/>
              <a:t>‹#›</a:t>
            </a:fld>
            <a:endParaRPr lang="en-US"/>
          </a:p>
        </p:txBody>
      </p:sp>
      <p:sp>
        <p:nvSpPr>
          <p:cNvPr id="11" name="Rectangle 6">
            <a:extLst>
              <a:ext uri="{FF2B5EF4-FFF2-40B4-BE49-F238E27FC236}">
                <a16:creationId xmlns:a16="http://schemas.microsoft.com/office/drawing/2014/main" id="{EE951EFE-BB5F-44C3-97CE-B7646C344835}"/>
              </a:ext>
            </a:extLst>
          </p:cNvPr>
          <p:cNvSpPr>
            <a:spLocks noChangeAspect="1"/>
          </p:cNvSpPr>
          <p:nvPr userDrawn="1"/>
        </p:nvSpPr>
        <p:spPr>
          <a:xfrm>
            <a:off x="0" y="0"/>
            <a:ext cx="1170432" cy="1170432"/>
          </a:xfrm>
          <a:custGeom>
            <a:avLst/>
            <a:gdLst>
              <a:gd name="connsiteX0" fmla="*/ 0 w 1170432"/>
              <a:gd name="connsiteY0" fmla="*/ 0 h 1170432"/>
              <a:gd name="connsiteX1" fmla="*/ 1170432 w 1170432"/>
              <a:gd name="connsiteY1" fmla="*/ 0 h 1170432"/>
              <a:gd name="connsiteX2" fmla="*/ 1170432 w 1170432"/>
              <a:gd name="connsiteY2" fmla="*/ 1170432 h 1170432"/>
              <a:gd name="connsiteX3" fmla="*/ 0 w 1170432"/>
              <a:gd name="connsiteY3" fmla="*/ 1170432 h 1170432"/>
              <a:gd name="connsiteX4" fmla="*/ 0 w 1170432"/>
              <a:gd name="connsiteY4" fmla="*/ 0 h 1170432"/>
              <a:gd name="connsiteX0" fmla="*/ 0 w 1170432"/>
              <a:gd name="connsiteY0" fmla="*/ 0 h 1170432"/>
              <a:gd name="connsiteX1" fmla="*/ 1170432 w 1170432"/>
              <a:gd name="connsiteY1" fmla="*/ 0 h 1170432"/>
              <a:gd name="connsiteX2" fmla="*/ 0 w 1170432"/>
              <a:gd name="connsiteY2" fmla="*/ 1170432 h 1170432"/>
              <a:gd name="connsiteX3" fmla="*/ 0 w 1170432"/>
              <a:gd name="connsiteY3" fmla="*/ 0 h 1170432"/>
            </a:gdLst>
            <a:ahLst/>
            <a:cxnLst>
              <a:cxn ang="0">
                <a:pos x="connsiteX0" y="connsiteY0"/>
              </a:cxn>
              <a:cxn ang="0">
                <a:pos x="connsiteX1" y="connsiteY1"/>
              </a:cxn>
              <a:cxn ang="0">
                <a:pos x="connsiteX2" y="connsiteY2"/>
              </a:cxn>
              <a:cxn ang="0">
                <a:pos x="connsiteX3" y="connsiteY3"/>
              </a:cxn>
            </a:cxnLst>
            <a:rect l="l" t="t" r="r" b="b"/>
            <a:pathLst>
              <a:path w="1170432" h="1170432">
                <a:moveTo>
                  <a:pt x="0" y="0"/>
                </a:moveTo>
                <a:lnTo>
                  <a:pt x="1170432" y="0"/>
                </a:lnTo>
                <a:lnTo>
                  <a:pt x="0" y="1170432"/>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4F926029-C113-423A-9E18-4F84A5772B46}"/>
              </a:ext>
            </a:extLst>
          </p:cNvPr>
          <p:cNvCxnSpPr>
            <a:cxnSpLocks/>
          </p:cNvCxnSpPr>
          <p:nvPr userDrawn="1"/>
        </p:nvCxnSpPr>
        <p:spPr>
          <a:xfrm flipV="1">
            <a:off x="11314688" y="6085840"/>
            <a:ext cx="508749" cy="508533"/>
          </a:xfrm>
          <a:prstGeom prst="line">
            <a:avLst/>
          </a:prstGeom>
          <a:noFill/>
          <a:ln w="25400" cap="flat" cmpd="sng" algn="ctr">
            <a:solidFill>
              <a:schemeClr val="accent4"/>
            </a:solidFill>
            <a:prstDash val="solid"/>
            <a:miter lim="800000"/>
          </a:ln>
          <a:effectLst/>
        </p:spPr>
      </p:cxnSp>
      <p:pic>
        <p:nvPicPr>
          <p:cNvPr id="10" name="Picture 13">
            <a:extLst>
              <a:ext uri="{FF2B5EF4-FFF2-40B4-BE49-F238E27FC236}">
                <a16:creationId xmlns:a16="http://schemas.microsoft.com/office/drawing/2014/main" id="{77318AA8-B0D7-478D-BF6F-0C652E60A50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1852" r="11852"/>
          <a:stretch/>
        </p:blipFill>
        <p:spPr>
          <a:xfrm>
            <a:off x="-958037" y="-993246"/>
            <a:ext cx="2596337" cy="2629547"/>
          </a:xfrm>
          <a:prstGeom prst="rect">
            <a:avLst/>
          </a:prstGeom>
        </p:spPr>
      </p:pic>
    </p:spTree>
    <p:extLst>
      <p:ext uri="{BB962C8B-B14F-4D97-AF65-F5344CB8AC3E}">
        <p14:creationId xmlns:p14="http://schemas.microsoft.com/office/powerpoint/2010/main" val="39706209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h_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96D1B-CEEC-46BD-8572-B4CC923991C5}"/>
              </a:ext>
            </a:extLst>
          </p:cNvPr>
          <p:cNvSpPr>
            <a:spLocks noGrp="1"/>
          </p:cNvSpPr>
          <p:nvPr>
            <p:ph type="title" hasCustomPrompt="1"/>
          </p:nvPr>
        </p:nvSpPr>
        <p:spPr>
          <a:xfrm>
            <a:off x="839788" y="559593"/>
            <a:ext cx="10515600" cy="1131095"/>
          </a:xfrm>
        </p:spPr>
        <p:txBody>
          <a:bodyPr lIns="0" tIns="0" rIns="0" bIns="0" anchor="t"/>
          <a:lstStyle>
            <a:lvl1pPr>
              <a:defRPr/>
            </a:lvl1pPr>
          </a:lstStyle>
          <a:p>
            <a:r>
              <a:rPr lang="en-US"/>
              <a:t>Click to edit title</a:t>
            </a:r>
          </a:p>
        </p:txBody>
      </p:sp>
      <p:sp>
        <p:nvSpPr>
          <p:cNvPr id="3" name="Text Placeholder 2">
            <a:extLst>
              <a:ext uri="{FF2B5EF4-FFF2-40B4-BE49-F238E27FC236}">
                <a16:creationId xmlns:a16="http://schemas.microsoft.com/office/drawing/2014/main" id="{36D24D34-6966-4E7C-AB55-239986B36137}"/>
              </a:ext>
            </a:extLst>
          </p:cNvPr>
          <p:cNvSpPr>
            <a:spLocks noGrp="1"/>
          </p:cNvSpPr>
          <p:nvPr>
            <p:ph type="body" idx="1" hasCustomPrompt="1"/>
          </p:nvPr>
        </p:nvSpPr>
        <p:spPr>
          <a:xfrm>
            <a:off x="839788" y="1798983"/>
            <a:ext cx="3227832" cy="4151376"/>
          </a:xfrm>
        </p:spPr>
        <p:txBody>
          <a:bodyPr lIns="91440" tIns="45720" rIns="91440" bIns="45720" anchor="t"/>
          <a:lstStyle>
            <a:lvl1pPr marL="228600" indent="-228600" algn="l">
              <a:spcBef>
                <a:spcPts val="1000"/>
              </a:spcBef>
              <a:buFont typeface="Arial Black" panose="020B0A04020102090204" pitchFamily="34" charset="0"/>
              <a:buChar char="⁄"/>
              <a:defRPr sz="2800" b="1"/>
            </a:lvl1pPr>
            <a:lvl2pPr marL="457200" indent="-228600">
              <a:buFont typeface="Times New Roman" panose="02020603050405020304" pitchFamily="18" charset="0"/>
              <a:buChar char="-"/>
              <a:defRPr sz="2400" b="0"/>
            </a:lvl2pPr>
            <a:lvl3pPr marL="685800" indent="-228600">
              <a:buFont typeface="Courier New" panose="02070309020205020404" pitchFamily="49" charset="0"/>
              <a:buChar char="o"/>
              <a:defRPr sz="2000" b="0"/>
            </a:lvl3pPr>
            <a:lvl4pPr marL="914400" indent="-228600">
              <a:buFont typeface="Times New Roman" panose="02020603050405020304" pitchFamily="18" charset="0"/>
              <a:buChar char="-"/>
              <a:defRPr sz="1800" b="0"/>
            </a:lvl4pPr>
            <a:lvl5pPr marL="1143000" indent="-228600">
              <a:buFont typeface="Arial" panose="020B0604020202020204" pitchFamily="34" charset="0"/>
              <a:buChar char="•"/>
              <a:defRPr sz="1800" b="0"/>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572F8FD-6DD2-4FF9-BA74-B3A646BB4EC3}"/>
              </a:ext>
            </a:extLst>
          </p:cNvPr>
          <p:cNvSpPr>
            <a:spLocks noGrp="1"/>
          </p:cNvSpPr>
          <p:nvPr>
            <p:ph sz="half" idx="2" hasCustomPrompt="1"/>
          </p:nvPr>
        </p:nvSpPr>
        <p:spPr>
          <a:xfrm>
            <a:off x="4482084" y="1798983"/>
            <a:ext cx="3227832" cy="4151376"/>
          </a:xfrm>
        </p:spPr>
        <p:txBody>
          <a:bodyPr/>
          <a:lstStyle>
            <a:lvl1pPr>
              <a:spcBef>
                <a:spcPts val="500"/>
              </a:spcBef>
              <a:defRPr/>
            </a:lvl1p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0D7CCB9C-0E84-41B3-9B85-BF1FA1D401F7}"/>
              </a:ext>
            </a:extLst>
          </p:cNvPr>
          <p:cNvSpPr>
            <a:spLocks noGrp="1"/>
          </p:cNvSpPr>
          <p:nvPr>
            <p:ph sz="quarter" idx="4" hasCustomPrompt="1"/>
          </p:nvPr>
        </p:nvSpPr>
        <p:spPr>
          <a:xfrm>
            <a:off x="8124380" y="1798983"/>
            <a:ext cx="3227832" cy="4151376"/>
          </a:xfrm>
        </p:spPr>
        <p:txBody>
          <a:body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E6C9EF65-9644-45FA-9DA0-F98D156932E0}"/>
              </a:ext>
            </a:extLst>
          </p:cNvPr>
          <p:cNvSpPr>
            <a:spLocks noGrp="1"/>
          </p:cNvSpPr>
          <p:nvPr>
            <p:ph type="sldNum" sz="quarter" idx="12"/>
          </p:nvPr>
        </p:nvSpPr>
        <p:spPr>
          <a:xfrm>
            <a:off x="11314687" y="6058654"/>
            <a:ext cx="508750" cy="535719"/>
          </a:xfrm>
        </p:spPr>
        <p:txBody>
          <a:bodyPr lIns="0" tIns="0" rIns="0" bIns="0" anchor="b"/>
          <a:lstStyle>
            <a:lvl1pPr algn="r">
              <a:defRPr/>
            </a:lvl1pPr>
          </a:lstStyle>
          <a:p>
            <a:fld id="{CD6D25CF-0D6E-4844-B79B-06FF722D38A1}" type="slidenum">
              <a:rPr lang="en-US" smtClean="0"/>
              <a:pPr/>
              <a:t>‹#›</a:t>
            </a:fld>
            <a:endParaRPr lang="en-US"/>
          </a:p>
        </p:txBody>
      </p:sp>
      <p:cxnSp>
        <p:nvCxnSpPr>
          <p:cNvPr id="13" name="Straight Connector 12">
            <a:extLst>
              <a:ext uri="{FF2B5EF4-FFF2-40B4-BE49-F238E27FC236}">
                <a16:creationId xmlns:a16="http://schemas.microsoft.com/office/drawing/2014/main" id="{15CE5E7F-8AFE-44E0-8D88-3FA34811C067}"/>
              </a:ext>
            </a:extLst>
          </p:cNvPr>
          <p:cNvCxnSpPr>
            <a:cxnSpLocks/>
          </p:cNvCxnSpPr>
          <p:nvPr userDrawn="1"/>
        </p:nvCxnSpPr>
        <p:spPr>
          <a:xfrm flipV="1">
            <a:off x="11314688" y="6085840"/>
            <a:ext cx="508749" cy="508533"/>
          </a:xfrm>
          <a:prstGeom prst="line">
            <a:avLst/>
          </a:prstGeom>
          <a:noFill/>
          <a:ln w="25400" cap="flat" cmpd="sng" algn="ctr">
            <a:solidFill>
              <a:schemeClr val="accent4"/>
            </a:solidFill>
            <a:prstDash val="solid"/>
            <a:miter lim="800000"/>
          </a:ln>
          <a:effectLst/>
        </p:spPr>
      </p:cxnSp>
      <p:sp>
        <p:nvSpPr>
          <p:cNvPr id="17" name="Rectangle 6">
            <a:extLst>
              <a:ext uri="{FF2B5EF4-FFF2-40B4-BE49-F238E27FC236}">
                <a16:creationId xmlns:a16="http://schemas.microsoft.com/office/drawing/2014/main" id="{24307D8A-07F8-4535-9DED-6573D5D1686D}"/>
              </a:ext>
            </a:extLst>
          </p:cNvPr>
          <p:cNvSpPr>
            <a:spLocks noChangeAspect="1"/>
          </p:cNvSpPr>
          <p:nvPr userDrawn="1"/>
        </p:nvSpPr>
        <p:spPr>
          <a:xfrm>
            <a:off x="0" y="0"/>
            <a:ext cx="1170432" cy="1170432"/>
          </a:xfrm>
          <a:custGeom>
            <a:avLst/>
            <a:gdLst>
              <a:gd name="connsiteX0" fmla="*/ 0 w 1170432"/>
              <a:gd name="connsiteY0" fmla="*/ 0 h 1170432"/>
              <a:gd name="connsiteX1" fmla="*/ 1170432 w 1170432"/>
              <a:gd name="connsiteY1" fmla="*/ 0 h 1170432"/>
              <a:gd name="connsiteX2" fmla="*/ 1170432 w 1170432"/>
              <a:gd name="connsiteY2" fmla="*/ 1170432 h 1170432"/>
              <a:gd name="connsiteX3" fmla="*/ 0 w 1170432"/>
              <a:gd name="connsiteY3" fmla="*/ 1170432 h 1170432"/>
              <a:gd name="connsiteX4" fmla="*/ 0 w 1170432"/>
              <a:gd name="connsiteY4" fmla="*/ 0 h 1170432"/>
              <a:gd name="connsiteX0" fmla="*/ 0 w 1170432"/>
              <a:gd name="connsiteY0" fmla="*/ 0 h 1170432"/>
              <a:gd name="connsiteX1" fmla="*/ 1170432 w 1170432"/>
              <a:gd name="connsiteY1" fmla="*/ 0 h 1170432"/>
              <a:gd name="connsiteX2" fmla="*/ 0 w 1170432"/>
              <a:gd name="connsiteY2" fmla="*/ 1170432 h 1170432"/>
              <a:gd name="connsiteX3" fmla="*/ 0 w 1170432"/>
              <a:gd name="connsiteY3" fmla="*/ 0 h 1170432"/>
            </a:gdLst>
            <a:ahLst/>
            <a:cxnLst>
              <a:cxn ang="0">
                <a:pos x="connsiteX0" y="connsiteY0"/>
              </a:cxn>
              <a:cxn ang="0">
                <a:pos x="connsiteX1" y="connsiteY1"/>
              </a:cxn>
              <a:cxn ang="0">
                <a:pos x="connsiteX2" y="connsiteY2"/>
              </a:cxn>
              <a:cxn ang="0">
                <a:pos x="connsiteX3" y="connsiteY3"/>
              </a:cxn>
            </a:cxnLst>
            <a:rect l="l" t="t" r="r" b="b"/>
            <a:pathLst>
              <a:path w="1170432" h="1170432">
                <a:moveTo>
                  <a:pt x="0" y="0"/>
                </a:moveTo>
                <a:lnTo>
                  <a:pt x="1170432" y="0"/>
                </a:lnTo>
                <a:lnTo>
                  <a:pt x="0" y="1170432"/>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13">
            <a:extLst>
              <a:ext uri="{FF2B5EF4-FFF2-40B4-BE49-F238E27FC236}">
                <a16:creationId xmlns:a16="http://schemas.microsoft.com/office/drawing/2014/main" id="{EE0E3778-B153-4D19-9F96-2B13F2CCF7C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1852" r="11852"/>
          <a:stretch/>
        </p:blipFill>
        <p:spPr>
          <a:xfrm>
            <a:off x="-958037" y="-993246"/>
            <a:ext cx="2596337" cy="2629547"/>
          </a:xfrm>
          <a:prstGeom prst="rect">
            <a:avLst/>
          </a:prstGeom>
        </p:spPr>
      </p:pic>
    </p:spTree>
    <p:extLst>
      <p:ext uri="{BB962C8B-B14F-4D97-AF65-F5344CB8AC3E}">
        <p14:creationId xmlns:p14="http://schemas.microsoft.com/office/powerpoint/2010/main" val="19402168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b_Contac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96D1B-CEEC-46BD-8572-B4CC923991C5}"/>
              </a:ext>
            </a:extLst>
          </p:cNvPr>
          <p:cNvSpPr>
            <a:spLocks noGrp="1"/>
          </p:cNvSpPr>
          <p:nvPr>
            <p:ph type="title"/>
          </p:nvPr>
        </p:nvSpPr>
        <p:spPr>
          <a:xfrm>
            <a:off x="839788" y="559595"/>
            <a:ext cx="10515600" cy="1170432"/>
          </a:xfrm>
        </p:spPr>
        <p:txBody>
          <a:bodyPr lIns="0" tIns="0" rIns="0" bIns="0"/>
          <a:lstStyle>
            <a:lvl1pPr>
              <a:defRPr/>
            </a:lvl1pPr>
          </a:lstStyle>
          <a:p>
            <a:r>
              <a:rPr lang="en-US"/>
              <a:t>Click to edit Master title style</a:t>
            </a:r>
          </a:p>
        </p:txBody>
      </p:sp>
      <p:sp>
        <p:nvSpPr>
          <p:cNvPr id="3" name="Text Placeholder 2">
            <a:extLst>
              <a:ext uri="{FF2B5EF4-FFF2-40B4-BE49-F238E27FC236}">
                <a16:creationId xmlns:a16="http://schemas.microsoft.com/office/drawing/2014/main" id="{36D24D34-6966-4E7C-AB55-239986B36137}"/>
              </a:ext>
            </a:extLst>
          </p:cNvPr>
          <p:cNvSpPr>
            <a:spLocks noGrp="1"/>
          </p:cNvSpPr>
          <p:nvPr>
            <p:ph type="body" idx="1" hasCustomPrompt="1"/>
          </p:nvPr>
        </p:nvSpPr>
        <p:spPr>
          <a:xfrm>
            <a:off x="839788" y="1990565"/>
            <a:ext cx="5029200" cy="1453896"/>
          </a:xfrm>
        </p:spPr>
        <p:txBody>
          <a:bodyPr anchor="t">
            <a:normAutofit/>
          </a:bodyPr>
          <a:lstStyle>
            <a:lvl1pPr marL="0" indent="0">
              <a:buNone/>
              <a:defRPr lang="en-US" sz="2400" b="1" kern="1200" dirty="0">
                <a:solidFill>
                  <a:schemeClr val="tx2"/>
                </a:solidFill>
                <a:latin typeface="+mj-lt"/>
                <a:ea typeface="+mn-ea"/>
                <a:cs typeface="+mn-cs"/>
              </a:defRPr>
            </a:lvl1pPr>
            <a:lvl2pPr marL="0" indent="0">
              <a:buNone/>
              <a:defRPr sz="2000" b="0"/>
            </a:lvl2pPr>
            <a:lvl3pPr marL="0" indent="0">
              <a:buNone/>
              <a:defRPr sz="1800" b="0">
                <a:solidFill>
                  <a:schemeClr val="tx2"/>
                </a:solidFill>
              </a:defRPr>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Name</a:t>
            </a:r>
          </a:p>
          <a:p>
            <a:pPr lvl="1"/>
            <a:r>
              <a:rPr lang="en-US"/>
              <a:t>Details</a:t>
            </a:r>
          </a:p>
          <a:p>
            <a:pPr lvl="2"/>
            <a:r>
              <a:rPr lang="en-US"/>
              <a:t>Company, other affiliation</a:t>
            </a:r>
          </a:p>
        </p:txBody>
      </p:sp>
      <p:sp>
        <p:nvSpPr>
          <p:cNvPr id="4" name="Content Placeholder 3">
            <a:extLst>
              <a:ext uri="{FF2B5EF4-FFF2-40B4-BE49-F238E27FC236}">
                <a16:creationId xmlns:a16="http://schemas.microsoft.com/office/drawing/2014/main" id="{8572F8FD-6DD2-4FF9-BA74-B3A646BB4EC3}"/>
              </a:ext>
            </a:extLst>
          </p:cNvPr>
          <p:cNvSpPr>
            <a:spLocks noGrp="1"/>
          </p:cNvSpPr>
          <p:nvPr>
            <p:ph sz="half" idx="2" hasCustomPrompt="1"/>
          </p:nvPr>
        </p:nvSpPr>
        <p:spPr>
          <a:xfrm>
            <a:off x="839788" y="3674078"/>
            <a:ext cx="5029200" cy="1453896"/>
          </a:xfrm>
        </p:spPr>
        <p:txBody>
          <a:bodyPr/>
          <a:lstStyle>
            <a:lvl1pPr marL="0" indent="0">
              <a:buNone/>
              <a:defRPr sz="2400"/>
            </a:lvl1pPr>
            <a:lvl2pPr marL="0" indent="0">
              <a:buNone/>
              <a:defRPr lang="en-US" sz="2000" b="0" kern="1200" dirty="0">
                <a:solidFill>
                  <a:schemeClr val="tx1"/>
                </a:solidFill>
                <a:latin typeface="+mn-lt"/>
                <a:ea typeface="+mn-ea"/>
                <a:cs typeface="+mn-cs"/>
              </a:defRPr>
            </a:lvl2pPr>
            <a:lvl3pPr marL="0" indent="0">
              <a:buNone/>
              <a:defRPr lang="en-US" sz="1800" b="0" kern="1200" dirty="0">
                <a:solidFill>
                  <a:schemeClr val="tx2"/>
                </a:solidFill>
                <a:latin typeface="+mn-lt"/>
                <a:ea typeface="+mn-ea"/>
                <a:cs typeface="+mn-cs"/>
              </a:defRPr>
            </a:lvl3pPr>
            <a:lvl4pPr marL="685800" indent="0">
              <a:buNone/>
              <a:defRPr/>
            </a:lvl4pPr>
            <a:lvl5pPr marL="914400" indent="0">
              <a:buNone/>
              <a:defRPr/>
            </a:lvl5pPr>
          </a:lstStyle>
          <a:p>
            <a:pPr lvl="0"/>
            <a:r>
              <a:rPr lang="en-US"/>
              <a:t>Name</a:t>
            </a:r>
          </a:p>
          <a:p>
            <a:pPr lvl="1"/>
            <a:r>
              <a:rPr lang="en-US"/>
              <a:t>Details</a:t>
            </a:r>
          </a:p>
          <a:p>
            <a:pPr lvl="2"/>
            <a:r>
              <a:rPr lang="en-US"/>
              <a:t>Company, other affiliation</a:t>
            </a:r>
          </a:p>
        </p:txBody>
      </p:sp>
      <p:sp>
        <p:nvSpPr>
          <p:cNvPr id="5" name="Text Placeholder 4">
            <a:extLst>
              <a:ext uri="{FF2B5EF4-FFF2-40B4-BE49-F238E27FC236}">
                <a16:creationId xmlns:a16="http://schemas.microsoft.com/office/drawing/2014/main" id="{2A953E42-6C15-4A8D-AFA8-51B1D8EA9A81}"/>
              </a:ext>
            </a:extLst>
          </p:cNvPr>
          <p:cNvSpPr>
            <a:spLocks noGrp="1"/>
          </p:cNvSpPr>
          <p:nvPr>
            <p:ph type="body" sz="quarter" idx="3" hasCustomPrompt="1"/>
          </p:nvPr>
        </p:nvSpPr>
        <p:spPr>
          <a:xfrm>
            <a:off x="6323012" y="1989264"/>
            <a:ext cx="5029200" cy="1453896"/>
          </a:xfrm>
        </p:spPr>
        <p:txBody>
          <a:bodyPr anchor="t"/>
          <a:lstStyle>
            <a:lvl1pPr marL="0" indent="0">
              <a:buNone/>
              <a:defRPr sz="2400" b="1"/>
            </a:lvl1pPr>
            <a:lvl2pPr marL="0" indent="0">
              <a:buNone/>
              <a:defRPr sz="2000" b="0"/>
            </a:lvl2pPr>
            <a:lvl3pPr marL="0" indent="0">
              <a:buNone/>
              <a:defRPr sz="1800" b="0">
                <a:solidFill>
                  <a:schemeClr val="tx2"/>
                </a:solidFill>
              </a:defRPr>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Name</a:t>
            </a:r>
          </a:p>
          <a:p>
            <a:pPr lvl="1"/>
            <a:r>
              <a:rPr lang="en-US"/>
              <a:t>Details</a:t>
            </a:r>
          </a:p>
          <a:p>
            <a:pPr lvl="2"/>
            <a:r>
              <a:rPr lang="en-US"/>
              <a:t>Company, other affiliation</a:t>
            </a:r>
          </a:p>
        </p:txBody>
      </p:sp>
      <p:sp>
        <p:nvSpPr>
          <p:cNvPr id="6" name="Content Placeholder 5">
            <a:extLst>
              <a:ext uri="{FF2B5EF4-FFF2-40B4-BE49-F238E27FC236}">
                <a16:creationId xmlns:a16="http://schemas.microsoft.com/office/drawing/2014/main" id="{0D7CCB9C-0E84-41B3-9B85-BF1FA1D401F7}"/>
              </a:ext>
            </a:extLst>
          </p:cNvPr>
          <p:cNvSpPr>
            <a:spLocks noGrp="1"/>
          </p:cNvSpPr>
          <p:nvPr>
            <p:ph sz="quarter" idx="4" hasCustomPrompt="1"/>
          </p:nvPr>
        </p:nvSpPr>
        <p:spPr>
          <a:xfrm>
            <a:off x="6323014" y="3674078"/>
            <a:ext cx="5029200" cy="1453896"/>
          </a:xfrm>
        </p:spPr>
        <p:txBody>
          <a:bodyPr/>
          <a:lstStyle>
            <a:lvl1pPr marL="0" indent="0">
              <a:buNone/>
              <a:defRPr sz="2400"/>
            </a:lvl1pPr>
            <a:lvl2pPr marL="0" indent="0">
              <a:buNone/>
              <a:defRPr sz="2000"/>
            </a:lvl2pPr>
            <a:lvl3pPr marL="0" indent="0">
              <a:buFont typeface="Arial" panose="020B0604020202020204" pitchFamily="34" charset="0"/>
              <a:buNone/>
              <a:defRPr sz="1800">
                <a:solidFill>
                  <a:schemeClr val="tx2"/>
                </a:solidFill>
              </a:defRPr>
            </a:lvl3pPr>
          </a:lstStyle>
          <a:p>
            <a:pPr lvl="0"/>
            <a:r>
              <a:rPr lang="en-US"/>
              <a:t>Name</a:t>
            </a:r>
          </a:p>
          <a:p>
            <a:pPr lvl="1"/>
            <a:r>
              <a:rPr lang="en-US"/>
              <a:t>Details</a:t>
            </a:r>
          </a:p>
          <a:p>
            <a:pPr lvl="2"/>
            <a:r>
              <a:rPr lang="en-US"/>
              <a:t>Company, other affiliation</a:t>
            </a:r>
          </a:p>
        </p:txBody>
      </p:sp>
      <p:sp>
        <p:nvSpPr>
          <p:cNvPr id="9" name="Slide Number Placeholder 8">
            <a:extLst>
              <a:ext uri="{FF2B5EF4-FFF2-40B4-BE49-F238E27FC236}">
                <a16:creationId xmlns:a16="http://schemas.microsoft.com/office/drawing/2014/main" id="{E6C9EF65-9644-45FA-9DA0-F98D156932E0}"/>
              </a:ext>
            </a:extLst>
          </p:cNvPr>
          <p:cNvSpPr>
            <a:spLocks noGrp="1"/>
          </p:cNvSpPr>
          <p:nvPr>
            <p:ph type="sldNum" sz="quarter" idx="12"/>
          </p:nvPr>
        </p:nvSpPr>
        <p:spPr>
          <a:xfrm>
            <a:off x="11314688" y="6085840"/>
            <a:ext cx="508748" cy="508533"/>
          </a:xfrm>
        </p:spPr>
        <p:txBody>
          <a:bodyPr lIns="0" tIns="0" rIns="0" bIns="0" anchor="b"/>
          <a:lstStyle/>
          <a:p>
            <a:fld id="{CD6D25CF-0D6E-4844-B79B-06FF722D38A1}" type="slidenum">
              <a:rPr lang="en-US" smtClean="0"/>
              <a:t>‹#›</a:t>
            </a:fld>
            <a:endParaRPr lang="en-US"/>
          </a:p>
        </p:txBody>
      </p:sp>
      <p:cxnSp>
        <p:nvCxnSpPr>
          <p:cNvPr id="13" name="Straight Connector 12">
            <a:extLst>
              <a:ext uri="{FF2B5EF4-FFF2-40B4-BE49-F238E27FC236}">
                <a16:creationId xmlns:a16="http://schemas.microsoft.com/office/drawing/2014/main" id="{228984F5-0CF0-4A1C-A73A-EB4A4BB663EB}"/>
              </a:ext>
            </a:extLst>
          </p:cNvPr>
          <p:cNvCxnSpPr>
            <a:cxnSpLocks/>
          </p:cNvCxnSpPr>
          <p:nvPr userDrawn="1"/>
        </p:nvCxnSpPr>
        <p:spPr>
          <a:xfrm flipV="1">
            <a:off x="11314688" y="6085840"/>
            <a:ext cx="508749" cy="508533"/>
          </a:xfrm>
          <a:prstGeom prst="line">
            <a:avLst/>
          </a:prstGeom>
          <a:noFill/>
          <a:ln w="25400" cap="flat" cmpd="sng" algn="ctr">
            <a:solidFill>
              <a:schemeClr val="accent4"/>
            </a:solidFill>
            <a:prstDash val="solid"/>
            <a:miter lim="800000"/>
          </a:ln>
          <a:effectLst/>
        </p:spPr>
      </p:cxnSp>
      <p:sp>
        <p:nvSpPr>
          <p:cNvPr id="14" name="Rectangle 6">
            <a:extLst>
              <a:ext uri="{FF2B5EF4-FFF2-40B4-BE49-F238E27FC236}">
                <a16:creationId xmlns:a16="http://schemas.microsoft.com/office/drawing/2014/main" id="{C59E2D13-0326-47D1-9963-8E8213E428D2}"/>
              </a:ext>
            </a:extLst>
          </p:cNvPr>
          <p:cNvSpPr>
            <a:spLocks noChangeAspect="1"/>
          </p:cNvSpPr>
          <p:nvPr userDrawn="1"/>
        </p:nvSpPr>
        <p:spPr>
          <a:xfrm>
            <a:off x="0" y="0"/>
            <a:ext cx="1170432" cy="1170432"/>
          </a:xfrm>
          <a:custGeom>
            <a:avLst/>
            <a:gdLst>
              <a:gd name="connsiteX0" fmla="*/ 0 w 1170432"/>
              <a:gd name="connsiteY0" fmla="*/ 0 h 1170432"/>
              <a:gd name="connsiteX1" fmla="*/ 1170432 w 1170432"/>
              <a:gd name="connsiteY1" fmla="*/ 0 h 1170432"/>
              <a:gd name="connsiteX2" fmla="*/ 1170432 w 1170432"/>
              <a:gd name="connsiteY2" fmla="*/ 1170432 h 1170432"/>
              <a:gd name="connsiteX3" fmla="*/ 0 w 1170432"/>
              <a:gd name="connsiteY3" fmla="*/ 1170432 h 1170432"/>
              <a:gd name="connsiteX4" fmla="*/ 0 w 1170432"/>
              <a:gd name="connsiteY4" fmla="*/ 0 h 1170432"/>
              <a:gd name="connsiteX0" fmla="*/ 0 w 1170432"/>
              <a:gd name="connsiteY0" fmla="*/ 0 h 1170432"/>
              <a:gd name="connsiteX1" fmla="*/ 1170432 w 1170432"/>
              <a:gd name="connsiteY1" fmla="*/ 0 h 1170432"/>
              <a:gd name="connsiteX2" fmla="*/ 0 w 1170432"/>
              <a:gd name="connsiteY2" fmla="*/ 1170432 h 1170432"/>
              <a:gd name="connsiteX3" fmla="*/ 0 w 1170432"/>
              <a:gd name="connsiteY3" fmla="*/ 0 h 1170432"/>
            </a:gdLst>
            <a:ahLst/>
            <a:cxnLst>
              <a:cxn ang="0">
                <a:pos x="connsiteX0" y="connsiteY0"/>
              </a:cxn>
              <a:cxn ang="0">
                <a:pos x="connsiteX1" y="connsiteY1"/>
              </a:cxn>
              <a:cxn ang="0">
                <a:pos x="connsiteX2" y="connsiteY2"/>
              </a:cxn>
              <a:cxn ang="0">
                <a:pos x="connsiteX3" y="connsiteY3"/>
              </a:cxn>
            </a:cxnLst>
            <a:rect l="l" t="t" r="r" b="b"/>
            <a:pathLst>
              <a:path w="1170432" h="1170432">
                <a:moveTo>
                  <a:pt x="0" y="0"/>
                </a:moveTo>
                <a:lnTo>
                  <a:pt x="1170432" y="0"/>
                </a:lnTo>
                <a:lnTo>
                  <a:pt x="0" y="1170432"/>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3">
            <a:extLst>
              <a:ext uri="{FF2B5EF4-FFF2-40B4-BE49-F238E27FC236}">
                <a16:creationId xmlns:a16="http://schemas.microsoft.com/office/drawing/2014/main" id="{D1597AA1-6BBC-4B0F-86F1-A2A48BD98D4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1852" r="11852"/>
          <a:stretch/>
        </p:blipFill>
        <p:spPr>
          <a:xfrm>
            <a:off x="-958037" y="-993246"/>
            <a:ext cx="2596337" cy="2629547"/>
          </a:xfrm>
          <a:prstGeom prst="rect">
            <a:avLst/>
          </a:prstGeom>
        </p:spPr>
      </p:pic>
    </p:spTree>
    <p:extLst>
      <p:ext uri="{BB962C8B-B14F-4D97-AF65-F5344CB8AC3E}">
        <p14:creationId xmlns:p14="http://schemas.microsoft.com/office/powerpoint/2010/main" val="6578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95081-23F6-4139-8C00-ECCB7C539C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2BF1E0A-C434-4FFB-8EF8-2F51B4F073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Date Placeholder 3">
            <a:extLst>
              <a:ext uri="{FF2B5EF4-FFF2-40B4-BE49-F238E27FC236}">
                <a16:creationId xmlns:a16="http://schemas.microsoft.com/office/drawing/2014/main" id="{DAD3E6A9-73CA-423C-BCCA-C95DFBBDE31E}"/>
              </a:ext>
            </a:extLst>
          </p:cNvPr>
          <p:cNvSpPr>
            <a:spLocks noGrp="1"/>
          </p:cNvSpPr>
          <p:nvPr>
            <p:ph type="dt" sz="half" idx="2"/>
          </p:nvPr>
        </p:nvSpPr>
        <p:spPr>
          <a:xfrm>
            <a:off x="838200" y="6356350"/>
            <a:ext cx="2743200" cy="35877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9" name="Footer Placeholder 4">
            <a:extLst>
              <a:ext uri="{FF2B5EF4-FFF2-40B4-BE49-F238E27FC236}">
                <a16:creationId xmlns:a16="http://schemas.microsoft.com/office/drawing/2014/main" id="{B1D76EF2-5255-459D-95EA-A80C0ABD2C14}"/>
              </a:ext>
            </a:extLst>
          </p:cNvPr>
          <p:cNvSpPr>
            <a:spLocks noGrp="1"/>
          </p:cNvSpPr>
          <p:nvPr>
            <p:ph type="ftr" sz="quarter" idx="3"/>
          </p:nvPr>
        </p:nvSpPr>
        <p:spPr>
          <a:xfrm>
            <a:off x="4038600" y="6356350"/>
            <a:ext cx="4114800" cy="35877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9725EFF7-C806-4E22-844C-F7D878D0F37A}"/>
              </a:ext>
            </a:extLst>
          </p:cNvPr>
          <p:cNvSpPr>
            <a:spLocks noGrp="1"/>
          </p:cNvSpPr>
          <p:nvPr>
            <p:ph type="sldNum" sz="quarter" idx="4"/>
          </p:nvPr>
        </p:nvSpPr>
        <p:spPr>
          <a:xfrm>
            <a:off x="8610600" y="6356350"/>
            <a:ext cx="2743200" cy="35877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4394164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c_Referenc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E0B11-8E75-4D19-AC4A-EAF19C36CD39}"/>
              </a:ext>
            </a:extLst>
          </p:cNvPr>
          <p:cNvSpPr>
            <a:spLocks noGrp="1"/>
          </p:cNvSpPr>
          <p:nvPr>
            <p:ph type="title" hasCustomPrompt="1"/>
          </p:nvPr>
        </p:nvSpPr>
        <p:spPr>
          <a:xfrm>
            <a:off x="841248" y="575921"/>
            <a:ext cx="10473439" cy="1127294"/>
          </a:xfrm>
        </p:spPr>
        <p:txBody>
          <a:bodyPr lIns="0" tIns="0" rIns="0" bIns="0" anchor="t">
            <a:normAutofit/>
          </a:bodyPr>
          <a:lstStyle>
            <a:lvl1pPr>
              <a:defRPr sz="4400"/>
            </a:lvl1pPr>
          </a:lstStyle>
          <a:p>
            <a:r>
              <a:rPr lang="en-US"/>
              <a:t>Click to edit title</a:t>
            </a:r>
          </a:p>
        </p:txBody>
      </p:sp>
      <p:sp>
        <p:nvSpPr>
          <p:cNvPr id="3" name="Content Placeholder 2">
            <a:extLst>
              <a:ext uri="{FF2B5EF4-FFF2-40B4-BE49-F238E27FC236}">
                <a16:creationId xmlns:a16="http://schemas.microsoft.com/office/drawing/2014/main" id="{6C8823E5-619B-4901-90EE-290765003971}"/>
              </a:ext>
            </a:extLst>
          </p:cNvPr>
          <p:cNvSpPr>
            <a:spLocks noGrp="1"/>
          </p:cNvSpPr>
          <p:nvPr>
            <p:ph idx="1" hasCustomPrompt="1"/>
          </p:nvPr>
        </p:nvSpPr>
        <p:spPr>
          <a:xfrm>
            <a:off x="841248" y="1820235"/>
            <a:ext cx="10473439" cy="3730751"/>
          </a:xfrm>
        </p:spPr>
        <p:txBody>
          <a:bodyPr/>
          <a:lstStyle>
            <a:lvl1pPr marL="0" indent="0">
              <a:buFont typeface="Arial" panose="020B0604020202020204" pitchFamily="34" charset="0"/>
              <a:buNone/>
              <a:defRPr sz="1800"/>
            </a:lvl1pPr>
            <a:lvl2pPr marL="274320" indent="0">
              <a:buNone/>
              <a:defRPr sz="1600"/>
            </a:lvl2pPr>
            <a:lvl3pPr marL="457200" indent="0">
              <a:buNone/>
              <a:defRPr sz="2000"/>
            </a:lvl3pPr>
            <a:lvl4pPr marL="685800" indent="0">
              <a:buNone/>
              <a:defRPr sz="1800"/>
            </a:lvl4pPr>
            <a:lvl5pPr marL="914400" indent="0">
              <a:buNone/>
              <a:defRPr sz="1800"/>
            </a:lvl5pPr>
            <a:lvl6pPr>
              <a:defRPr sz="2000"/>
            </a:lvl6pPr>
            <a:lvl7pPr>
              <a:defRPr sz="2000"/>
            </a:lvl7pPr>
            <a:lvl8pPr>
              <a:defRPr sz="2000"/>
            </a:lvl8pPr>
            <a:lvl9pPr>
              <a:defRPr sz="2000"/>
            </a:lvl9pPr>
          </a:lstStyle>
          <a:p>
            <a:pPr lvl="0"/>
            <a:r>
              <a:rPr lang="en-US"/>
              <a:t>Click to insert list head</a:t>
            </a:r>
          </a:p>
          <a:p>
            <a:pPr lvl="1"/>
            <a:r>
              <a:rPr lang="en-US"/>
              <a:t>Reference, notes, or other end of presentation list</a:t>
            </a:r>
          </a:p>
        </p:txBody>
      </p:sp>
      <p:sp>
        <p:nvSpPr>
          <p:cNvPr id="7" name="Slide Number Placeholder 6">
            <a:extLst>
              <a:ext uri="{FF2B5EF4-FFF2-40B4-BE49-F238E27FC236}">
                <a16:creationId xmlns:a16="http://schemas.microsoft.com/office/drawing/2014/main" id="{8FDABD00-34B4-45A7-B1A7-2336868CCEC4}"/>
              </a:ext>
            </a:extLst>
          </p:cNvPr>
          <p:cNvSpPr>
            <a:spLocks noGrp="1"/>
          </p:cNvSpPr>
          <p:nvPr>
            <p:ph type="sldNum" sz="quarter" idx="12"/>
          </p:nvPr>
        </p:nvSpPr>
        <p:spPr>
          <a:xfrm>
            <a:off x="11314687" y="6085840"/>
            <a:ext cx="508749" cy="508533"/>
          </a:xfrm>
        </p:spPr>
        <p:txBody>
          <a:bodyPr lIns="0" tIns="0" rIns="0" bIns="0" anchor="b"/>
          <a:lstStyle>
            <a:lvl1pPr algn="r">
              <a:defRPr/>
            </a:lvl1pPr>
          </a:lstStyle>
          <a:p>
            <a:fld id="{CD6D25CF-0D6E-4844-B79B-06FF722D38A1}" type="slidenum">
              <a:rPr lang="en-US" smtClean="0"/>
              <a:pPr/>
              <a:t>‹#›</a:t>
            </a:fld>
            <a:endParaRPr lang="en-US"/>
          </a:p>
        </p:txBody>
      </p:sp>
      <p:sp>
        <p:nvSpPr>
          <p:cNvPr id="13" name="Rectangle 6">
            <a:extLst>
              <a:ext uri="{FF2B5EF4-FFF2-40B4-BE49-F238E27FC236}">
                <a16:creationId xmlns:a16="http://schemas.microsoft.com/office/drawing/2014/main" id="{C07A3046-7200-41A4-A044-38A67A028AA9}"/>
              </a:ext>
            </a:extLst>
          </p:cNvPr>
          <p:cNvSpPr>
            <a:spLocks noChangeAspect="1"/>
          </p:cNvSpPr>
          <p:nvPr userDrawn="1"/>
        </p:nvSpPr>
        <p:spPr>
          <a:xfrm>
            <a:off x="0" y="0"/>
            <a:ext cx="1170432" cy="1170432"/>
          </a:xfrm>
          <a:custGeom>
            <a:avLst/>
            <a:gdLst>
              <a:gd name="connsiteX0" fmla="*/ 0 w 1170432"/>
              <a:gd name="connsiteY0" fmla="*/ 0 h 1170432"/>
              <a:gd name="connsiteX1" fmla="*/ 1170432 w 1170432"/>
              <a:gd name="connsiteY1" fmla="*/ 0 h 1170432"/>
              <a:gd name="connsiteX2" fmla="*/ 1170432 w 1170432"/>
              <a:gd name="connsiteY2" fmla="*/ 1170432 h 1170432"/>
              <a:gd name="connsiteX3" fmla="*/ 0 w 1170432"/>
              <a:gd name="connsiteY3" fmla="*/ 1170432 h 1170432"/>
              <a:gd name="connsiteX4" fmla="*/ 0 w 1170432"/>
              <a:gd name="connsiteY4" fmla="*/ 0 h 1170432"/>
              <a:gd name="connsiteX0" fmla="*/ 0 w 1170432"/>
              <a:gd name="connsiteY0" fmla="*/ 0 h 1170432"/>
              <a:gd name="connsiteX1" fmla="*/ 1170432 w 1170432"/>
              <a:gd name="connsiteY1" fmla="*/ 0 h 1170432"/>
              <a:gd name="connsiteX2" fmla="*/ 0 w 1170432"/>
              <a:gd name="connsiteY2" fmla="*/ 1170432 h 1170432"/>
              <a:gd name="connsiteX3" fmla="*/ 0 w 1170432"/>
              <a:gd name="connsiteY3" fmla="*/ 0 h 1170432"/>
            </a:gdLst>
            <a:ahLst/>
            <a:cxnLst>
              <a:cxn ang="0">
                <a:pos x="connsiteX0" y="connsiteY0"/>
              </a:cxn>
              <a:cxn ang="0">
                <a:pos x="connsiteX1" y="connsiteY1"/>
              </a:cxn>
              <a:cxn ang="0">
                <a:pos x="connsiteX2" y="connsiteY2"/>
              </a:cxn>
              <a:cxn ang="0">
                <a:pos x="connsiteX3" y="connsiteY3"/>
              </a:cxn>
            </a:cxnLst>
            <a:rect l="l" t="t" r="r" b="b"/>
            <a:pathLst>
              <a:path w="1170432" h="1170432">
                <a:moveTo>
                  <a:pt x="0" y="0"/>
                </a:moveTo>
                <a:lnTo>
                  <a:pt x="1170432" y="0"/>
                </a:lnTo>
                <a:lnTo>
                  <a:pt x="0" y="1170432"/>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B1C4D270-B107-4C2B-BE76-06C48869CDE3}"/>
              </a:ext>
            </a:extLst>
          </p:cNvPr>
          <p:cNvCxnSpPr>
            <a:cxnSpLocks/>
          </p:cNvCxnSpPr>
          <p:nvPr userDrawn="1"/>
        </p:nvCxnSpPr>
        <p:spPr>
          <a:xfrm flipV="1">
            <a:off x="11314688" y="6085840"/>
            <a:ext cx="508749" cy="508533"/>
          </a:xfrm>
          <a:prstGeom prst="line">
            <a:avLst/>
          </a:prstGeom>
          <a:noFill/>
          <a:ln w="25400" cap="flat" cmpd="sng" algn="ctr">
            <a:solidFill>
              <a:schemeClr val="accent4"/>
            </a:solidFill>
            <a:prstDash val="solid"/>
            <a:miter lim="800000"/>
          </a:ln>
          <a:effectLst/>
        </p:spPr>
      </p:cxnSp>
      <p:pic>
        <p:nvPicPr>
          <p:cNvPr id="8" name="Picture 13">
            <a:extLst>
              <a:ext uri="{FF2B5EF4-FFF2-40B4-BE49-F238E27FC236}">
                <a16:creationId xmlns:a16="http://schemas.microsoft.com/office/drawing/2014/main" id="{AD2DAA5F-68FD-4F62-8A20-1174FA8263E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1852" r="11852"/>
          <a:stretch/>
        </p:blipFill>
        <p:spPr>
          <a:xfrm>
            <a:off x="-958037" y="-993246"/>
            <a:ext cx="2596337" cy="2629547"/>
          </a:xfrm>
          <a:prstGeom prst="rect">
            <a:avLst/>
          </a:prstGeom>
        </p:spPr>
      </p:pic>
    </p:spTree>
    <p:extLst>
      <p:ext uri="{BB962C8B-B14F-4D97-AF65-F5344CB8AC3E}">
        <p14:creationId xmlns:p14="http://schemas.microsoft.com/office/powerpoint/2010/main" val="23687688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d_Question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C490463-F03D-4306-8545-812ED6F14E0F}"/>
              </a:ext>
            </a:extLst>
          </p:cNvPr>
          <p:cNvSpPr/>
          <p:nvPr userDrawn="1"/>
        </p:nvSpPr>
        <p:spPr>
          <a:xfrm>
            <a:off x="0" y="-6706"/>
            <a:ext cx="12192000" cy="6858000"/>
          </a:xfrm>
          <a:prstGeom prst="rect">
            <a:avLst/>
          </a:prstGeom>
          <a:solidFill>
            <a:schemeClr val="accent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6DC3D4B8-7FA4-42A1-907B-3A08340260A6}"/>
              </a:ext>
            </a:extLst>
          </p:cNvPr>
          <p:cNvSpPr>
            <a:spLocks noGrp="1"/>
          </p:cNvSpPr>
          <p:nvPr>
            <p:ph type="title" hasCustomPrompt="1"/>
          </p:nvPr>
        </p:nvSpPr>
        <p:spPr>
          <a:xfrm>
            <a:off x="838200" y="3097609"/>
            <a:ext cx="10515600" cy="662782"/>
          </a:xfrm>
        </p:spPr>
        <p:txBody>
          <a:bodyPr lIns="0" tIns="0" rIns="0" bIns="0">
            <a:noAutofit/>
          </a:bodyPr>
          <a:lstStyle>
            <a:lvl1pPr algn="ctr">
              <a:defRPr sz="2800" b="1">
                <a:solidFill>
                  <a:schemeClr val="bg1"/>
                </a:solidFill>
              </a:defRPr>
            </a:lvl1pPr>
          </a:lstStyle>
          <a:p>
            <a:pPr lvl="0"/>
            <a:r>
              <a:rPr lang="en-US"/>
              <a:t>Questions?</a:t>
            </a:r>
          </a:p>
        </p:txBody>
      </p:sp>
      <p:cxnSp>
        <p:nvCxnSpPr>
          <p:cNvPr id="9" name="Straight Connector 8">
            <a:extLst>
              <a:ext uri="{FF2B5EF4-FFF2-40B4-BE49-F238E27FC236}">
                <a16:creationId xmlns:a16="http://schemas.microsoft.com/office/drawing/2014/main" id="{4C0C52EC-68C9-4B07-8A18-A51230252915}"/>
              </a:ext>
            </a:extLst>
          </p:cNvPr>
          <p:cNvCxnSpPr>
            <a:cxnSpLocks/>
          </p:cNvCxnSpPr>
          <p:nvPr userDrawn="1"/>
        </p:nvCxnSpPr>
        <p:spPr>
          <a:xfrm flipV="1">
            <a:off x="11314688" y="6085840"/>
            <a:ext cx="508749" cy="508533"/>
          </a:xfrm>
          <a:prstGeom prst="line">
            <a:avLst/>
          </a:prstGeom>
          <a:noFill/>
          <a:ln w="25400" cap="flat" cmpd="sng" algn="ctr">
            <a:solidFill>
              <a:schemeClr val="accent4"/>
            </a:solidFill>
            <a:prstDash val="solid"/>
            <a:miter lim="800000"/>
          </a:ln>
          <a:effectLst/>
        </p:spPr>
      </p:cxnSp>
      <p:sp>
        <p:nvSpPr>
          <p:cNvPr id="10" name="Rectangle 6">
            <a:extLst>
              <a:ext uri="{FF2B5EF4-FFF2-40B4-BE49-F238E27FC236}">
                <a16:creationId xmlns:a16="http://schemas.microsoft.com/office/drawing/2014/main" id="{8A5A731B-447B-469E-AB27-20346F482691}"/>
              </a:ext>
            </a:extLst>
          </p:cNvPr>
          <p:cNvSpPr>
            <a:spLocks noChangeAspect="1"/>
          </p:cNvSpPr>
          <p:nvPr userDrawn="1"/>
        </p:nvSpPr>
        <p:spPr>
          <a:xfrm>
            <a:off x="0" y="-6706"/>
            <a:ext cx="1170432" cy="1170432"/>
          </a:xfrm>
          <a:custGeom>
            <a:avLst/>
            <a:gdLst>
              <a:gd name="connsiteX0" fmla="*/ 0 w 1170432"/>
              <a:gd name="connsiteY0" fmla="*/ 0 h 1170432"/>
              <a:gd name="connsiteX1" fmla="*/ 1170432 w 1170432"/>
              <a:gd name="connsiteY1" fmla="*/ 0 h 1170432"/>
              <a:gd name="connsiteX2" fmla="*/ 1170432 w 1170432"/>
              <a:gd name="connsiteY2" fmla="*/ 1170432 h 1170432"/>
              <a:gd name="connsiteX3" fmla="*/ 0 w 1170432"/>
              <a:gd name="connsiteY3" fmla="*/ 1170432 h 1170432"/>
              <a:gd name="connsiteX4" fmla="*/ 0 w 1170432"/>
              <a:gd name="connsiteY4" fmla="*/ 0 h 1170432"/>
              <a:gd name="connsiteX0" fmla="*/ 0 w 1170432"/>
              <a:gd name="connsiteY0" fmla="*/ 0 h 1170432"/>
              <a:gd name="connsiteX1" fmla="*/ 1170432 w 1170432"/>
              <a:gd name="connsiteY1" fmla="*/ 0 h 1170432"/>
              <a:gd name="connsiteX2" fmla="*/ 0 w 1170432"/>
              <a:gd name="connsiteY2" fmla="*/ 1170432 h 1170432"/>
              <a:gd name="connsiteX3" fmla="*/ 0 w 1170432"/>
              <a:gd name="connsiteY3" fmla="*/ 0 h 1170432"/>
            </a:gdLst>
            <a:ahLst/>
            <a:cxnLst>
              <a:cxn ang="0">
                <a:pos x="connsiteX0" y="connsiteY0"/>
              </a:cxn>
              <a:cxn ang="0">
                <a:pos x="connsiteX1" y="connsiteY1"/>
              </a:cxn>
              <a:cxn ang="0">
                <a:pos x="connsiteX2" y="connsiteY2"/>
              </a:cxn>
              <a:cxn ang="0">
                <a:pos x="connsiteX3" y="connsiteY3"/>
              </a:cxn>
            </a:cxnLst>
            <a:rect l="l" t="t" r="r" b="b"/>
            <a:pathLst>
              <a:path w="1170432" h="1170432">
                <a:moveTo>
                  <a:pt x="0" y="0"/>
                </a:moveTo>
                <a:lnTo>
                  <a:pt x="1170432" y="0"/>
                </a:lnTo>
                <a:lnTo>
                  <a:pt x="0" y="1170432"/>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6">
            <a:extLst>
              <a:ext uri="{FF2B5EF4-FFF2-40B4-BE49-F238E27FC236}">
                <a16:creationId xmlns:a16="http://schemas.microsoft.com/office/drawing/2014/main" id="{5EA08E8E-9736-439D-B24B-D774AF61C83A}"/>
              </a:ext>
            </a:extLst>
          </p:cNvPr>
          <p:cNvSpPr>
            <a:spLocks noGrp="1"/>
          </p:cNvSpPr>
          <p:nvPr>
            <p:ph type="sldNum" sz="quarter" idx="12"/>
          </p:nvPr>
        </p:nvSpPr>
        <p:spPr>
          <a:xfrm>
            <a:off x="11314687" y="6085840"/>
            <a:ext cx="508749" cy="508533"/>
          </a:xfrm>
        </p:spPr>
        <p:txBody>
          <a:bodyPr lIns="0" tIns="0" rIns="0" bIns="0" anchor="b"/>
          <a:lstStyle>
            <a:lvl1pPr algn="r">
              <a:defRPr/>
            </a:lvl1pPr>
          </a:lstStyle>
          <a:p>
            <a:fld id="{CD6D25CF-0D6E-4844-B79B-06FF722D38A1}" type="slidenum">
              <a:rPr lang="en-US" smtClean="0"/>
              <a:pPr/>
              <a:t>‹#›</a:t>
            </a:fld>
            <a:endParaRPr lang="en-US"/>
          </a:p>
        </p:txBody>
      </p:sp>
      <p:pic>
        <p:nvPicPr>
          <p:cNvPr id="12" name="Picture 13">
            <a:extLst>
              <a:ext uri="{FF2B5EF4-FFF2-40B4-BE49-F238E27FC236}">
                <a16:creationId xmlns:a16="http://schemas.microsoft.com/office/drawing/2014/main" id="{DE8722EF-A259-44E3-9F4D-34AC896C716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1852" r="11852"/>
          <a:stretch/>
        </p:blipFill>
        <p:spPr>
          <a:xfrm>
            <a:off x="-958037" y="-993246"/>
            <a:ext cx="2596337" cy="2629547"/>
          </a:xfrm>
          <a:prstGeom prst="rect">
            <a:avLst/>
          </a:prstGeom>
        </p:spPr>
      </p:pic>
      <p:sp>
        <p:nvSpPr>
          <p:cNvPr id="15" name="Content Placeholder 5">
            <a:extLst>
              <a:ext uri="{FF2B5EF4-FFF2-40B4-BE49-F238E27FC236}">
                <a16:creationId xmlns:a16="http://schemas.microsoft.com/office/drawing/2014/main" id="{0D464496-35A4-4BBD-975A-6F77FBA8DF67}"/>
              </a:ext>
            </a:extLst>
          </p:cNvPr>
          <p:cNvSpPr>
            <a:spLocks noGrp="1"/>
          </p:cNvSpPr>
          <p:nvPr>
            <p:ph sz="quarter" idx="4" hasCustomPrompt="1"/>
          </p:nvPr>
        </p:nvSpPr>
        <p:spPr>
          <a:xfrm>
            <a:off x="838200" y="6252094"/>
            <a:ext cx="10512552" cy="256032"/>
          </a:xfrm>
        </p:spPr>
        <p:txBody>
          <a:bodyPr lIns="0">
            <a:normAutofit/>
          </a:bodyPr>
          <a:lstStyle>
            <a:lvl1pPr marL="0" indent="0">
              <a:buNone/>
              <a:defRPr sz="1200" b="0">
                <a:solidFill>
                  <a:schemeClr val="bg1"/>
                </a:solidFill>
              </a:defRPr>
            </a:lvl1pPr>
          </a:lstStyle>
          <a:p>
            <a:pPr lvl="0"/>
            <a:r>
              <a:rPr lang="en-US"/>
              <a:t>Mathematica, Progress Together, and the “spotlight M” logo are registered trademarks of Mathematica Inc.</a:t>
            </a:r>
          </a:p>
        </p:txBody>
      </p:sp>
    </p:spTree>
    <p:extLst>
      <p:ext uri="{BB962C8B-B14F-4D97-AF65-F5344CB8AC3E}">
        <p14:creationId xmlns:p14="http://schemas.microsoft.com/office/powerpoint/2010/main" val="3998796050"/>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C2757830-8643-4967-8DD9-8E24B889F66B}"/>
              </a:ext>
              <a:ext uri="{C183D7F6-B498-43B3-948B-1728B52AA6E4}">
                <adec:decorative xmlns:adec="http://schemas.microsoft.com/office/drawing/2017/decorative" val="1"/>
              </a:ext>
            </a:extLst>
          </p:cNvPr>
          <p:cNvSpPr txBox="1">
            <a:spLocks/>
          </p:cNvSpPr>
          <p:nvPr/>
        </p:nvSpPr>
        <p:spPr>
          <a:xfrm>
            <a:off x="-1" y="1233714"/>
            <a:ext cx="4817883" cy="4564208"/>
          </a:xfrm>
          <a:prstGeom prst="rect">
            <a:avLst/>
          </a:prstGeom>
          <a:solidFill>
            <a:srgbClr val="1D4288"/>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endParaRPr lang="en-US"/>
          </a:p>
        </p:txBody>
      </p:sp>
      <p:sp>
        <p:nvSpPr>
          <p:cNvPr id="2" name="Title 1">
            <a:extLst>
              <a:ext uri="{FF2B5EF4-FFF2-40B4-BE49-F238E27FC236}">
                <a16:creationId xmlns:a16="http://schemas.microsoft.com/office/drawing/2014/main" id="{99670050-D1B7-4CBA-8DE1-683288EB2675}"/>
              </a:ext>
            </a:extLst>
          </p:cNvPr>
          <p:cNvSpPr>
            <a:spLocks noGrp="1"/>
          </p:cNvSpPr>
          <p:nvPr>
            <p:ph type="ctrTitle" hasCustomPrompt="1"/>
          </p:nvPr>
        </p:nvSpPr>
        <p:spPr>
          <a:xfrm>
            <a:off x="5919979" y="1838318"/>
            <a:ext cx="5842430" cy="1450567"/>
          </a:xfrm>
          <a:noFill/>
        </p:spPr>
        <p:txBody>
          <a:bodyPr anchor="ctr">
            <a:normAutofit/>
          </a:bodyPr>
          <a:lstStyle>
            <a:lvl1pPr algn="ctr">
              <a:defRPr sz="4800" b="1" i="0">
                <a:solidFill>
                  <a:srgbClr val="1D4288"/>
                </a:solidFill>
              </a:defRPr>
            </a:lvl1pPr>
          </a:lstStyle>
          <a:p>
            <a:r>
              <a:rPr lang="en-US" err="1"/>
              <a:t>nTIDE</a:t>
            </a:r>
            <a:r>
              <a:rPr lang="en-US"/>
              <a:t> Lunch &amp; Learn Webinar Series</a:t>
            </a:r>
          </a:p>
        </p:txBody>
      </p:sp>
      <p:sp>
        <p:nvSpPr>
          <p:cNvPr id="3" name="Subtitle 2">
            <a:extLst>
              <a:ext uri="{FF2B5EF4-FFF2-40B4-BE49-F238E27FC236}">
                <a16:creationId xmlns:a16="http://schemas.microsoft.com/office/drawing/2014/main" id="{0C5FBB6A-2C60-4860-9F73-B3B6C793E891}"/>
              </a:ext>
            </a:extLst>
          </p:cNvPr>
          <p:cNvSpPr>
            <a:spLocks noGrp="1"/>
          </p:cNvSpPr>
          <p:nvPr>
            <p:ph type="subTitle" idx="1" hasCustomPrompt="1"/>
          </p:nvPr>
        </p:nvSpPr>
        <p:spPr>
          <a:xfrm>
            <a:off x="5919979" y="3566596"/>
            <a:ext cx="5842431" cy="1467218"/>
          </a:xfrm>
        </p:spPr>
        <p:txBody>
          <a:bodyPr anchor="ctr">
            <a:normAutofit/>
          </a:bodyPr>
          <a:lstStyle>
            <a:lvl1pPr marL="0" indent="0" algn="ctr">
              <a:buNone/>
              <a:defRPr sz="1800" i="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Kessler Foundation, AUCD,</a:t>
            </a:r>
            <a:br>
              <a:rPr lang="en-US"/>
            </a:br>
            <a:r>
              <a:rPr lang="en-US"/>
              <a:t>University of New Hampshire Institute on Disability</a:t>
            </a:r>
            <a:br>
              <a:rPr lang="en-US"/>
            </a:br>
            <a:r>
              <a:rPr lang="en-US"/>
              <a:t>Episode #</a:t>
            </a:r>
            <a:br>
              <a:rPr lang="en-US"/>
            </a:br>
            <a:r>
              <a:rPr lang="en-US"/>
              <a:t>Date</a:t>
            </a:r>
          </a:p>
        </p:txBody>
      </p:sp>
      <p:sp>
        <p:nvSpPr>
          <p:cNvPr id="32" name="Rectangle 31">
            <a:extLst>
              <a:ext uri="{FF2B5EF4-FFF2-40B4-BE49-F238E27FC236}">
                <a16:creationId xmlns:a16="http://schemas.microsoft.com/office/drawing/2014/main" id="{294FA965-C0E9-41B4-83FD-463D87645777}"/>
              </a:ext>
            </a:extLst>
          </p:cNvPr>
          <p:cNvSpPr/>
          <p:nvPr/>
        </p:nvSpPr>
        <p:spPr>
          <a:xfrm>
            <a:off x="0" y="1117164"/>
            <a:ext cx="12192000" cy="180957"/>
          </a:xfrm>
          <a:prstGeom prst="rect">
            <a:avLst/>
          </a:prstGeom>
          <a:solidFill>
            <a:srgbClr val="F79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noFill/>
            </a:endParaRPr>
          </a:p>
        </p:txBody>
      </p:sp>
      <p:pic>
        <p:nvPicPr>
          <p:cNvPr id="48" name="Picture 47">
            <a:extLst>
              <a:ext uri="{FF2B5EF4-FFF2-40B4-BE49-F238E27FC236}">
                <a16:creationId xmlns:a16="http://schemas.microsoft.com/office/drawing/2014/main" id="{7484CDB2-6DCA-4531-81FD-4037CEDB66F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39580" y="1997822"/>
            <a:ext cx="5055752" cy="3035992"/>
          </a:xfrm>
          <a:prstGeom prst="rect">
            <a:avLst/>
          </a:prstGeom>
        </p:spPr>
      </p:pic>
      <p:pic>
        <p:nvPicPr>
          <p:cNvPr id="7" name="Picture 6" descr="Kessler Foundation">
            <a:extLst>
              <a:ext uri="{FF2B5EF4-FFF2-40B4-BE49-F238E27FC236}">
                <a16:creationId xmlns:a16="http://schemas.microsoft.com/office/drawing/2014/main" id="{68BC836B-45DB-4DBC-978E-226027990BBB}"/>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5848783" y="5340763"/>
            <a:ext cx="1915952" cy="541312"/>
          </a:xfrm>
          <a:prstGeom prst="rect">
            <a:avLst/>
          </a:prstGeom>
        </p:spPr>
      </p:pic>
      <p:pic>
        <p:nvPicPr>
          <p:cNvPr id="9" name="Picture 8" descr="A close up of a sign&#10;&#10;Description automatically generated">
            <a:extLst>
              <a:ext uri="{FF2B5EF4-FFF2-40B4-BE49-F238E27FC236}">
                <a16:creationId xmlns:a16="http://schemas.microsoft.com/office/drawing/2014/main" id="{AFD654AF-88F2-4AE1-A572-BA715FC5D4C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244449" y="5333180"/>
            <a:ext cx="1547470" cy="556479"/>
          </a:xfrm>
          <a:prstGeom prst="rect">
            <a:avLst/>
          </a:prstGeom>
        </p:spPr>
      </p:pic>
      <p:pic>
        <p:nvPicPr>
          <p:cNvPr id="4" name="Picture 3">
            <a:extLst>
              <a:ext uri="{FF2B5EF4-FFF2-40B4-BE49-F238E27FC236}">
                <a16:creationId xmlns:a16="http://schemas.microsoft.com/office/drawing/2014/main" id="{34707A75-7AD6-2314-03B2-7CD3691948B7}"/>
              </a:ext>
            </a:extLst>
          </p:cNvPr>
          <p:cNvPicPr>
            <a:picLocks noChangeAspect="1"/>
          </p:cNvPicPr>
          <p:nvPr userDrawn="1"/>
        </p:nvPicPr>
        <p:blipFill>
          <a:blip r:embed="rId5"/>
          <a:stretch>
            <a:fillRect/>
          </a:stretch>
        </p:blipFill>
        <p:spPr>
          <a:xfrm>
            <a:off x="7857893" y="5165804"/>
            <a:ext cx="2293398" cy="891230"/>
          </a:xfrm>
          <a:prstGeom prst="rect">
            <a:avLst/>
          </a:prstGeom>
        </p:spPr>
      </p:pic>
    </p:spTree>
    <p:extLst>
      <p:ext uri="{BB962C8B-B14F-4D97-AF65-F5344CB8AC3E}">
        <p14:creationId xmlns:p14="http://schemas.microsoft.com/office/powerpoint/2010/main" val="31312872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B0621-1D96-4F04-918C-8603F56AF9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9003CC-7A49-4CDF-ADA0-28F0B61779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a:extLst>
              <a:ext uri="{FF2B5EF4-FFF2-40B4-BE49-F238E27FC236}">
                <a16:creationId xmlns:a16="http://schemas.microsoft.com/office/drawing/2014/main" id="{FF8E1FF5-4DEF-4AB7-A056-C283CAF34047}"/>
              </a:ext>
            </a:extLst>
          </p:cNvPr>
          <p:cNvSpPr>
            <a:spLocks noGrp="1"/>
          </p:cNvSpPr>
          <p:nvPr>
            <p:ph type="dt" sz="half" idx="10"/>
          </p:nvPr>
        </p:nvSpPr>
        <p:spPr/>
        <p:txBody>
          <a:bodyPr/>
          <a:lstStyle/>
          <a:p>
            <a:r>
              <a:rPr lang="en-US"/>
              <a:t>#nTIDE</a:t>
            </a:r>
          </a:p>
        </p:txBody>
      </p:sp>
      <p:sp>
        <p:nvSpPr>
          <p:cNvPr id="11" name="Footer Placeholder 10">
            <a:extLst>
              <a:ext uri="{FF2B5EF4-FFF2-40B4-BE49-F238E27FC236}">
                <a16:creationId xmlns:a16="http://schemas.microsoft.com/office/drawing/2014/main" id="{8242BBB1-942C-4DBA-B132-88195F17E2FA}"/>
              </a:ext>
            </a:extLst>
          </p:cNvPr>
          <p:cNvSpPr>
            <a:spLocks noGrp="1"/>
          </p:cNvSpPr>
          <p:nvPr>
            <p:ph type="ftr" sz="quarter" idx="11"/>
          </p:nvPr>
        </p:nvSpPr>
        <p:spPr/>
        <p:txBody>
          <a:bodyPr/>
          <a:lstStyle/>
          <a:p>
            <a:endParaRPr lang="en-US"/>
          </a:p>
        </p:txBody>
      </p:sp>
      <p:sp>
        <p:nvSpPr>
          <p:cNvPr id="12" name="Slide Number Placeholder 11">
            <a:extLst>
              <a:ext uri="{FF2B5EF4-FFF2-40B4-BE49-F238E27FC236}">
                <a16:creationId xmlns:a16="http://schemas.microsoft.com/office/drawing/2014/main" id="{15075F1E-16B5-4FF2-B83E-939969ACCDA0}"/>
              </a:ext>
            </a:extLst>
          </p:cNvPr>
          <p:cNvSpPr>
            <a:spLocks noGrp="1"/>
          </p:cNvSpPr>
          <p:nvPr>
            <p:ph type="sldNum" sz="quarter" idx="12"/>
          </p:nvPr>
        </p:nvSpPr>
        <p:spPr/>
        <p:txBody>
          <a:bodyPr/>
          <a:lstStyle/>
          <a:p>
            <a:fld id="{9C637C1D-740A-4EE7-9AC7-DE15DA94B719}" type="slidenum">
              <a:rPr lang="en-US" smtClean="0"/>
              <a:t>‹#›</a:t>
            </a:fld>
            <a:endParaRPr lang="en-US"/>
          </a:p>
        </p:txBody>
      </p:sp>
    </p:spTree>
    <p:extLst>
      <p:ext uri="{BB962C8B-B14F-4D97-AF65-F5344CB8AC3E}">
        <p14:creationId xmlns:p14="http://schemas.microsoft.com/office/powerpoint/2010/main" val="37359490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95081-23F6-4139-8C00-ECCB7C539C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2BF1E0A-C434-4FFB-8EF8-2F51B4F073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Date Placeholder 3">
            <a:extLst>
              <a:ext uri="{FF2B5EF4-FFF2-40B4-BE49-F238E27FC236}">
                <a16:creationId xmlns:a16="http://schemas.microsoft.com/office/drawing/2014/main" id="{DAD3E6A9-73CA-423C-BCCA-C95DFBBDE31E}"/>
              </a:ext>
            </a:extLst>
          </p:cNvPr>
          <p:cNvSpPr>
            <a:spLocks noGrp="1"/>
          </p:cNvSpPr>
          <p:nvPr>
            <p:ph type="dt" sz="half" idx="2"/>
          </p:nvPr>
        </p:nvSpPr>
        <p:spPr>
          <a:xfrm>
            <a:off x="838200" y="6356350"/>
            <a:ext cx="2743200" cy="35877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9" name="Footer Placeholder 4">
            <a:extLst>
              <a:ext uri="{FF2B5EF4-FFF2-40B4-BE49-F238E27FC236}">
                <a16:creationId xmlns:a16="http://schemas.microsoft.com/office/drawing/2014/main" id="{B1D76EF2-5255-459D-95EA-A80C0ABD2C14}"/>
              </a:ext>
            </a:extLst>
          </p:cNvPr>
          <p:cNvSpPr>
            <a:spLocks noGrp="1"/>
          </p:cNvSpPr>
          <p:nvPr>
            <p:ph type="ftr" sz="quarter" idx="3"/>
          </p:nvPr>
        </p:nvSpPr>
        <p:spPr>
          <a:xfrm>
            <a:off x="4038600" y="6356350"/>
            <a:ext cx="4114800" cy="35877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9725EFF7-C806-4E22-844C-F7D878D0F37A}"/>
              </a:ext>
            </a:extLst>
          </p:cNvPr>
          <p:cNvSpPr>
            <a:spLocks noGrp="1"/>
          </p:cNvSpPr>
          <p:nvPr>
            <p:ph type="sldNum" sz="quarter" idx="4"/>
          </p:nvPr>
        </p:nvSpPr>
        <p:spPr>
          <a:xfrm>
            <a:off x="8610600" y="6356350"/>
            <a:ext cx="2743200" cy="35877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19667140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AC03B-0D8F-410F-943A-4BF8A5C161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97028F-0211-4056-81C6-93FA13B78D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A813791-527E-4EF2-8983-F16C2C0C8FB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27808E6A-B4F2-40A2-9CA5-FB6C51527F21}"/>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9" name="Footer Placeholder 4">
            <a:extLst>
              <a:ext uri="{FF2B5EF4-FFF2-40B4-BE49-F238E27FC236}">
                <a16:creationId xmlns:a16="http://schemas.microsoft.com/office/drawing/2014/main" id="{CDB3228C-6597-4D0F-A65C-65209EFAE2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70AF7B83-AAA0-4BEB-9A52-BFE15E0B1A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9170976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1EDA1-74ED-4E4D-80F0-EEFC99BA865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7686FCE-64FB-4BEE-9C50-6EC8E88C74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91278D2-C1B9-49BD-A074-CBA66AD2C4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3E0751-E261-4C41-B61C-2D90B2C6C4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5CA9DB7-3899-4BF3-8781-0A485D5F6B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a:extLst>
              <a:ext uri="{FF2B5EF4-FFF2-40B4-BE49-F238E27FC236}">
                <a16:creationId xmlns:a16="http://schemas.microsoft.com/office/drawing/2014/main" id="{394AEF92-4B35-4CF3-831A-94880B42DB0B}"/>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11" name="Footer Placeholder 4">
            <a:extLst>
              <a:ext uri="{FF2B5EF4-FFF2-40B4-BE49-F238E27FC236}">
                <a16:creationId xmlns:a16="http://schemas.microsoft.com/office/drawing/2014/main" id="{0C83B1EB-A1D1-47BB-9D2A-1E5C47374701}"/>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2" name="Slide Number Placeholder 5">
            <a:extLst>
              <a:ext uri="{FF2B5EF4-FFF2-40B4-BE49-F238E27FC236}">
                <a16:creationId xmlns:a16="http://schemas.microsoft.com/office/drawing/2014/main" id="{18FED95D-B791-4756-A36A-C7B38FFB1F80}"/>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10477703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53EB3-36B3-417A-B97B-092F4642E215}"/>
              </a:ext>
            </a:extLst>
          </p:cNvPr>
          <p:cNvSpPr>
            <a:spLocks noGrp="1"/>
          </p:cNvSpPr>
          <p:nvPr>
            <p:ph type="title"/>
          </p:nvPr>
        </p:nvSpPr>
        <p:spPr/>
        <p:txBody>
          <a:bodyPr/>
          <a:lstStyle/>
          <a:p>
            <a:r>
              <a:rPr lang="en-US"/>
              <a:t>Click to edit Master title style</a:t>
            </a:r>
          </a:p>
        </p:txBody>
      </p:sp>
      <p:sp>
        <p:nvSpPr>
          <p:cNvPr id="6" name="Date Placeholder 3">
            <a:extLst>
              <a:ext uri="{FF2B5EF4-FFF2-40B4-BE49-F238E27FC236}">
                <a16:creationId xmlns:a16="http://schemas.microsoft.com/office/drawing/2014/main" id="{4133FA6F-9949-4137-AA26-A9C1F3C72D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7" name="Footer Placeholder 4">
            <a:extLst>
              <a:ext uri="{FF2B5EF4-FFF2-40B4-BE49-F238E27FC236}">
                <a16:creationId xmlns:a16="http://schemas.microsoft.com/office/drawing/2014/main" id="{D657E03C-4682-477A-ADE9-21CD5F7594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8" name="Slide Number Placeholder 5">
            <a:extLst>
              <a:ext uri="{FF2B5EF4-FFF2-40B4-BE49-F238E27FC236}">
                <a16:creationId xmlns:a16="http://schemas.microsoft.com/office/drawing/2014/main" id="{1115F16B-6A99-4978-B68A-34F59F34AD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26953666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7EBC40F5-17E0-4456-8659-FF531506DB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6" name="Footer Placeholder 4">
            <a:extLst>
              <a:ext uri="{FF2B5EF4-FFF2-40B4-BE49-F238E27FC236}">
                <a16:creationId xmlns:a16="http://schemas.microsoft.com/office/drawing/2014/main" id="{A3FF5BCE-2844-4AFF-8CDC-F83CF5AC05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7" name="Slide Number Placeholder 5">
            <a:extLst>
              <a:ext uri="{FF2B5EF4-FFF2-40B4-BE49-F238E27FC236}">
                <a16:creationId xmlns:a16="http://schemas.microsoft.com/office/drawing/2014/main" id="{8EFCD86D-2E58-446B-AD12-C62A689247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3751032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5682B-617A-402D-B8EB-681C1542BC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25C791-5743-4AD2-A39C-E4D6AAF13D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AEAA6CF-4382-4AF5-B1F0-C0D5FC0650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9CD9E96F-A4F0-42DA-B7BB-1AE6CA1DF14A}"/>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9" name="Footer Placeholder 4">
            <a:extLst>
              <a:ext uri="{FF2B5EF4-FFF2-40B4-BE49-F238E27FC236}">
                <a16:creationId xmlns:a16="http://schemas.microsoft.com/office/drawing/2014/main" id="{DAA3998E-EF43-4811-AC4E-2AB0765334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228769E3-2397-46AB-A4E0-E82900D861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1285390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AC03B-0D8F-410F-943A-4BF8A5C161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97028F-0211-4056-81C6-93FA13B78D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A813791-527E-4EF2-8983-F16C2C0C8FB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27808E6A-B4F2-40A2-9CA5-FB6C51527F21}"/>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9" name="Footer Placeholder 4">
            <a:extLst>
              <a:ext uri="{FF2B5EF4-FFF2-40B4-BE49-F238E27FC236}">
                <a16:creationId xmlns:a16="http://schemas.microsoft.com/office/drawing/2014/main" id="{CDB3228C-6597-4D0F-A65C-65209EFAE2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70AF7B83-AAA0-4BEB-9A52-BFE15E0B1A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9376444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7770B-F7B7-4153-B0D7-43F680FF0D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B92E431-C5AF-4617-A7C7-ABEE5F9320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B4D63DA-531B-462F-B9CC-705DEEAD1A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9752C9FF-B664-45CD-B1D6-7C85CCA0E199}"/>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9" name="Footer Placeholder 4">
            <a:extLst>
              <a:ext uri="{FF2B5EF4-FFF2-40B4-BE49-F238E27FC236}">
                <a16:creationId xmlns:a16="http://schemas.microsoft.com/office/drawing/2014/main" id="{B59CE466-E188-4443-8905-2A42E4F282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4F6CC2A3-9F62-4500-907F-D7B351332B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41836325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78AC1-4F2E-4DBF-8C30-0835870AFB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3CF65C-6ACE-4F71-9F4C-024B6F5622A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A7FF8A39-33C1-481C-B7F8-84E06D4F50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8" name="Footer Placeholder 4">
            <a:extLst>
              <a:ext uri="{FF2B5EF4-FFF2-40B4-BE49-F238E27FC236}">
                <a16:creationId xmlns:a16="http://schemas.microsoft.com/office/drawing/2014/main" id="{B089AE88-9060-41BC-AFA1-8C5A3BB09B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9" name="Slide Number Placeholder 5">
            <a:extLst>
              <a:ext uri="{FF2B5EF4-FFF2-40B4-BE49-F238E27FC236}">
                <a16:creationId xmlns:a16="http://schemas.microsoft.com/office/drawing/2014/main" id="{B4DB17F2-7B46-454B-9E36-28EE527099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24797792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FB0C3C-69E4-4835-9CE0-2BB8EDF128C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001A30-B2A6-4318-8CC9-9BF403D57E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A3DEBDE7-BFB6-4A4E-90BF-5C5891255F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8" name="Footer Placeholder 4">
            <a:extLst>
              <a:ext uri="{FF2B5EF4-FFF2-40B4-BE49-F238E27FC236}">
                <a16:creationId xmlns:a16="http://schemas.microsoft.com/office/drawing/2014/main" id="{94E2D06C-60D1-4D03-9DB3-533D4FA82B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9" name="Slide Number Placeholder 5">
            <a:extLst>
              <a:ext uri="{FF2B5EF4-FFF2-40B4-BE49-F238E27FC236}">
                <a16:creationId xmlns:a16="http://schemas.microsoft.com/office/drawing/2014/main" id="{690D75C5-E0DE-4E44-9C22-3219A4C79B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3541739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71422-625F-43AC-A453-5E2D5E741C0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FCB813-D8C2-4F85-8FDF-E1AC25DD2C33}"/>
              </a:ext>
            </a:extLst>
          </p:cNvPr>
          <p:cNvSpPr>
            <a:spLocks noGrp="1"/>
          </p:cNvSpPr>
          <p:nvPr>
            <p:ph type="dt" sz="half" idx="10"/>
          </p:nvPr>
        </p:nvSpPr>
        <p:spPr/>
        <p:txBody>
          <a:bodyPr/>
          <a:lstStyle/>
          <a:p>
            <a:r>
              <a:rPr lang="en-US"/>
              <a:t>#nTIDE</a:t>
            </a:r>
          </a:p>
        </p:txBody>
      </p:sp>
      <p:sp>
        <p:nvSpPr>
          <p:cNvPr id="4" name="Footer Placeholder 3">
            <a:extLst>
              <a:ext uri="{FF2B5EF4-FFF2-40B4-BE49-F238E27FC236}">
                <a16:creationId xmlns:a16="http://schemas.microsoft.com/office/drawing/2014/main" id="{3E6838CF-BB3B-464F-8BE5-57B56AF6D9C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C8566AE-21EA-4F6B-B84D-A50507CB5E70}"/>
              </a:ext>
            </a:extLst>
          </p:cNvPr>
          <p:cNvSpPr>
            <a:spLocks noGrp="1"/>
          </p:cNvSpPr>
          <p:nvPr>
            <p:ph type="sldNum" sz="quarter" idx="12"/>
          </p:nvPr>
        </p:nvSpPr>
        <p:spPr/>
        <p:txBody>
          <a:bodyPr/>
          <a:lstStyle/>
          <a:p>
            <a:fld id="{9C637C1D-740A-4EE7-9AC7-DE15DA94B719}" type="slidenum">
              <a:rPr lang="en-US" smtClean="0"/>
              <a:t>‹#›</a:t>
            </a:fld>
            <a:endParaRPr lang="en-US"/>
          </a:p>
        </p:txBody>
      </p:sp>
    </p:spTree>
    <p:extLst>
      <p:ext uri="{BB962C8B-B14F-4D97-AF65-F5344CB8AC3E}">
        <p14:creationId xmlns:p14="http://schemas.microsoft.com/office/powerpoint/2010/main" val="3635682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1EDA1-74ED-4E4D-80F0-EEFC99BA865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7686FCE-64FB-4BEE-9C50-6EC8E88C74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91278D2-C1B9-49BD-A074-CBA66AD2C4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3E0751-E261-4C41-B61C-2D90B2C6C4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5CA9DB7-3899-4BF3-8781-0A485D5F6B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a:extLst>
              <a:ext uri="{FF2B5EF4-FFF2-40B4-BE49-F238E27FC236}">
                <a16:creationId xmlns:a16="http://schemas.microsoft.com/office/drawing/2014/main" id="{394AEF92-4B35-4CF3-831A-94880B42DB0B}"/>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11" name="Footer Placeholder 4">
            <a:extLst>
              <a:ext uri="{FF2B5EF4-FFF2-40B4-BE49-F238E27FC236}">
                <a16:creationId xmlns:a16="http://schemas.microsoft.com/office/drawing/2014/main" id="{0C83B1EB-A1D1-47BB-9D2A-1E5C47374701}"/>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2" name="Slide Number Placeholder 5">
            <a:extLst>
              <a:ext uri="{FF2B5EF4-FFF2-40B4-BE49-F238E27FC236}">
                <a16:creationId xmlns:a16="http://schemas.microsoft.com/office/drawing/2014/main" id="{18FED95D-B791-4756-A36A-C7B38FFB1F80}"/>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4170600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53EB3-36B3-417A-B97B-092F4642E215}"/>
              </a:ext>
            </a:extLst>
          </p:cNvPr>
          <p:cNvSpPr>
            <a:spLocks noGrp="1"/>
          </p:cNvSpPr>
          <p:nvPr>
            <p:ph type="title"/>
          </p:nvPr>
        </p:nvSpPr>
        <p:spPr/>
        <p:txBody>
          <a:bodyPr/>
          <a:lstStyle/>
          <a:p>
            <a:r>
              <a:rPr lang="en-US"/>
              <a:t>Click to edit Master title style</a:t>
            </a:r>
          </a:p>
        </p:txBody>
      </p:sp>
      <p:sp>
        <p:nvSpPr>
          <p:cNvPr id="6" name="Date Placeholder 3">
            <a:extLst>
              <a:ext uri="{FF2B5EF4-FFF2-40B4-BE49-F238E27FC236}">
                <a16:creationId xmlns:a16="http://schemas.microsoft.com/office/drawing/2014/main" id="{4133FA6F-9949-4137-AA26-A9C1F3C72D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7" name="Footer Placeholder 4">
            <a:extLst>
              <a:ext uri="{FF2B5EF4-FFF2-40B4-BE49-F238E27FC236}">
                <a16:creationId xmlns:a16="http://schemas.microsoft.com/office/drawing/2014/main" id="{D657E03C-4682-477A-ADE9-21CD5F7594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8" name="Slide Number Placeholder 5">
            <a:extLst>
              <a:ext uri="{FF2B5EF4-FFF2-40B4-BE49-F238E27FC236}">
                <a16:creationId xmlns:a16="http://schemas.microsoft.com/office/drawing/2014/main" id="{1115F16B-6A99-4978-B68A-34F59F34AD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4141732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7EBC40F5-17E0-4456-8659-FF531506DB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6" name="Footer Placeholder 4">
            <a:extLst>
              <a:ext uri="{FF2B5EF4-FFF2-40B4-BE49-F238E27FC236}">
                <a16:creationId xmlns:a16="http://schemas.microsoft.com/office/drawing/2014/main" id="{A3FF5BCE-2844-4AFF-8CDC-F83CF5AC05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7" name="Slide Number Placeholder 5">
            <a:extLst>
              <a:ext uri="{FF2B5EF4-FFF2-40B4-BE49-F238E27FC236}">
                <a16:creationId xmlns:a16="http://schemas.microsoft.com/office/drawing/2014/main" id="{8EFCD86D-2E58-446B-AD12-C62A689247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297435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5682B-617A-402D-B8EB-681C1542BC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25C791-5743-4AD2-A39C-E4D6AAF13D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AEAA6CF-4382-4AF5-B1F0-C0D5FC0650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9CD9E96F-A4F0-42DA-B7BB-1AE6CA1DF14A}"/>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9" name="Footer Placeholder 4">
            <a:extLst>
              <a:ext uri="{FF2B5EF4-FFF2-40B4-BE49-F238E27FC236}">
                <a16:creationId xmlns:a16="http://schemas.microsoft.com/office/drawing/2014/main" id="{DAA3998E-EF43-4811-AC4E-2AB0765334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228769E3-2397-46AB-A4E0-E82900D861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3065506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7770B-F7B7-4153-B0D7-43F680FF0D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B92E431-C5AF-4617-A7C7-ABEE5F9320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B4D63DA-531B-462F-B9CC-705DEEAD1A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9752C9FF-B664-45CD-B1D6-7C85CCA0E199}"/>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9" name="Footer Placeholder 4">
            <a:extLst>
              <a:ext uri="{FF2B5EF4-FFF2-40B4-BE49-F238E27FC236}">
                <a16:creationId xmlns:a16="http://schemas.microsoft.com/office/drawing/2014/main" id="{B59CE466-E188-4443-8905-2A42E4F282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4F6CC2A3-9F62-4500-907F-D7B351332B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4124965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theme" Target="../theme/theme3.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039431E-708C-4065-A18B-C6C2CBF4D66D}"/>
              </a:ext>
              <a:ext uri="{C183D7F6-B498-43B3-948B-1728B52AA6E4}">
                <adec:decorative xmlns:adec="http://schemas.microsoft.com/office/drawing/2017/decorative" val="1"/>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10554140" y="209677"/>
            <a:ext cx="1345252" cy="807827"/>
          </a:xfrm>
          <a:prstGeom prst="rect">
            <a:avLst/>
          </a:prstGeom>
        </p:spPr>
      </p:pic>
      <p:sp>
        <p:nvSpPr>
          <p:cNvPr id="8" name="Title 1">
            <a:extLst>
              <a:ext uri="{FF2B5EF4-FFF2-40B4-BE49-F238E27FC236}">
                <a16:creationId xmlns:a16="http://schemas.microsoft.com/office/drawing/2014/main" id="{3A545C88-CE9B-4B11-96F3-5F0E512DA2F7}"/>
              </a:ext>
              <a:ext uri="{C183D7F6-B498-43B3-948B-1728B52AA6E4}">
                <adec:decorative xmlns:adec="http://schemas.microsoft.com/office/drawing/2017/decorative" val="1"/>
              </a:ext>
            </a:extLst>
          </p:cNvPr>
          <p:cNvSpPr txBox="1">
            <a:spLocks/>
          </p:cNvSpPr>
          <p:nvPr/>
        </p:nvSpPr>
        <p:spPr>
          <a:xfrm>
            <a:off x="0" y="6176962"/>
            <a:ext cx="12192000" cy="681037"/>
          </a:xfrm>
          <a:prstGeom prst="rect">
            <a:avLst/>
          </a:prstGeom>
          <a:solidFill>
            <a:srgbClr val="1D4288"/>
          </a:solidFill>
        </p:spPr>
        <p:txBody>
          <a:bodyPr vert="horz" lIns="91440" tIns="45720" rIns="91440" bIns="45720" rtlCol="0" anchor="b">
            <a:normAutofit fontScale="85000" lnSpcReduction="20000"/>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endParaRPr lang="en-US"/>
          </a:p>
        </p:txBody>
      </p:sp>
      <p:sp>
        <p:nvSpPr>
          <p:cNvPr id="2" name="Title Placeholder 1">
            <a:extLst>
              <a:ext uri="{FF2B5EF4-FFF2-40B4-BE49-F238E27FC236}">
                <a16:creationId xmlns:a16="http://schemas.microsoft.com/office/drawing/2014/main" id="{A192A17C-64E4-4D70-AE33-D61F2D22DE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E03B44-B14F-43B5-9BCD-A958AFD05F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E633F5-BAD1-4082-972F-B8425E16EC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5" name="Footer Placeholder 4">
            <a:extLst>
              <a:ext uri="{FF2B5EF4-FFF2-40B4-BE49-F238E27FC236}">
                <a16:creationId xmlns:a16="http://schemas.microsoft.com/office/drawing/2014/main" id="{9B796F26-1198-47C8-B9CC-04CCDCDB2F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62D9475A-73B0-45E3-9154-9AF56B10A0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1667720633"/>
      </p:ext>
    </p:extLst>
  </p:cSld>
  <p:clrMap bg1="lt1" tx1="dk1" bg2="lt2" tx2="dk2" accent1="accent1" accent2="accent2" accent3="accent3" accent4="accent4" accent5="accent5" accent6="accent6" hlink="hlink" folHlink="folHlink"/>
  <p:sldLayoutIdLst>
    <p:sldLayoutId id="2147486356" r:id="rId1"/>
    <p:sldLayoutId id="2147486472" r:id="rId2"/>
    <p:sldLayoutId id="2147486473" r:id="rId3"/>
    <p:sldLayoutId id="2147486461" r:id="rId4"/>
    <p:sldLayoutId id="2147486462" r:id="rId5"/>
    <p:sldLayoutId id="2147486463" r:id="rId6"/>
    <p:sldLayoutId id="2147486470" r:id="rId7"/>
    <p:sldLayoutId id="2147486471" r:id="rId8"/>
    <p:sldLayoutId id="2147486466" r:id="rId9"/>
    <p:sldLayoutId id="2147486467" r:id="rId10"/>
    <p:sldLayoutId id="2147486468" r:id="rId11"/>
    <p:sldLayoutId id="2147486469" r:id="rId12"/>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7CBCD9-AFE8-409A-96A7-8A3CDDD451DA}"/>
              </a:ext>
            </a:extLst>
          </p:cNvPr>
          <p:cNvSpPr>
            <a:spLocks noGrp="1"/>
          </p:cNvSpPr>
          <p:nvPr>
            <p:ph type="title"/>
          </p:nvPr>
        </p:nvSpPr>
        <p:spPr>
          <a:xfrm>
            <a:off x="838200" y="559593"/>
            <a:ext cx="10515600" cy="1132047"/>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D0B0C11C-AD98-4E69-87AD-DFC10FC3A8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here to insert text</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80E354-FFB6-407D-AEC6-BCE5912055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A1911003-60BD-4CA1-A61A-744245800A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5AA4A4F-2255-4556-BD44-F6424CBCEF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accent3"/>
                </a:solidFill>
              </a:defRPr>
            </a:lvl1pPr>
          </a:lstStyle>
          <a:p>
            <a:fld id="{6376EE71-D9CD-4866-A3E7-C3EB3486CB5C}" type="slidenum">
              <a:rPr lang="en-US" smtClean="0"/>
              <a:pPr/>
              <a:t>‹#›</a:t>
            </a:fld>
            <a:endParaRPr lang="en-US"/>
          </a:p>
        </p:txBody>
      </p:sp>
    </p:spTree>
    <p:extLst>
      <p:ext uri="{BB962C8B-B14F-4D97-AF65-F5344CB8AC3E}">
        <p14:creationId xmlns:p14="http://schemas.microsoft.com/office/powerpoint/2010/main" val="1641881537"/>
      </p:ext>
    </p:extLst>
  </p:cSld>
  <p:clrMap bg1="lt1" tx1="dk1" bg2="lt2" tx2="dk2" accent1="accent1" accent2="accent2" accent3="accent3" accent4="accent4" accent5="accent5" accent6="accent6" hlink="hlink" folHlink="folHlink"/>
  <p:sldLayoutIdLst>
    <p:sldLayoutId id="2147486494" r:id="rId1"/>
    <p:sldLayoutId id="2147486495" r:id="rId2"/>
    <p:sldLayoutId id="2147486496" r:id="rId3"/>
    <p:sldLayoutId id="2147486497" r:id="rId4"/>
    <p:sldLayoutId id="2147486498" r:id="rId5"/>
    <p:sldLayoutId id="2147486499" r:id="rId6"/>
    <p:sldLayoutId id="2147486500" r:id="rId7"/>
    <p:sldLayoutId id="2147486501" r:id="rId8"/>
    <p:sldLayoutId id="2147486502" r:id="rId9"/>
    <p:sldLayoutId id="2147486503" r:id="rId10"/>
    <p:sldLayoutId id="2147486504" r:id="rId11"/>
    <p:sldLayoutId id="2147486505" r:id="rId12"/>
    <p:sldLayoutId id="2147486506" r:id="rId13"/>
    <p:sldLayoutId id="2147486507" r:id="rId14"/>
    <p:sldLayoutId id="2147486508" r:id="rId15"/>
    <p:sldLayoutId id="2147486509" r:id="rId16"/>
    <p:sldLayoutId id="2147486510" r:id="rId17"/>
    <p:sldLayoutId id="2147486511" r:id="rId18"/>
    <p:sldLayoutId id="2147486512" r:id="rId19"/>
  </p:sldLayoutIdLst>
  <p:hf hdr="0" ft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3"/>
        </a:buClr>
        <a:buFont typeface="Arial Black" panose="020B0A04020102090204" pitchFamily="34" charset="0"/>
        <a:buChar char="⁄"/>
        <a:defRPr sz="2800" b="1" kern="1200">
          <a:solidFill>
            <a:schemeClr val="tx2"/>
          </a:solidFill>
          <a:latin typeface="+mj-lt"/>
          <a:ea typeface="+mn-ea"/>
          <a:cs typeface="+mn-cs"/>
        </a:defRPr>
      </a:lvl1pPr>
      <a:lvl2pPr marL="457200" indent="-228600" algn="l" defTabSz="914400" rtl="0" eaLnBrk="1" latinLnBrk="0" hangingPunct="1">
        <a:lnSpc>
          <a:spcPct val="100000"/>
        </a:lnSpc>
        <a:spcBef>
          <a:spcPts val="500"/>
        </a:spcBef>
        <a:buClr>
          <a:schemeClr val="tx2"/>
        </a:buClr>
        <a:buFont typeface="Times New Roman" panose="02020603050405020304" pitchFamily="18" charset="0"/>
        <a:buChar char="-"/>
        <a:defRPr lang="en-US" sz="2400" kern="1200" dirty="0" smtClean="0">
          <a:solidFill>
            <a:schemeClr val="tx1"/>
          </a:solidFill>
          <a:latin typeface="+mn-lt"/>
          <a:ea typeface="+mn-ea"/>
          <a:cs typeface="+mn-cs"/>
        </a:defRPr>
      </a:lvl2pPr>
      <a:lvl3pPr marL="685800" indent="-228600" algn="l" defTabSz="914400" rtl="0" eaLnBrk="1" latinLnBrk="0" hangingPunct="1">
        <a:lnSpc>
          <a:spcPct val="100000"/>
        </a:lnSpc>
        <a:spcBef>
          <a:spcPts val="500"/>
        </a:spcBef>
        <a:buClr>
          <a:schemeClr val="tx2"/>
        </a:buClr>
        <a:buFont typeface="Courier New" panose="02070309020205020404" pitchFamily="49" charset="0"/>
        <a:buChar char="o"/>
        <a:defRPr sz="2000" kern="1200">
          <a:solidFill>
            <a:schemeClr val="tx1"/>
          </a:solidFill>
          <a:latin typeface="+mn-lt"/>
          <a:ea typeface="+mn-ea"/>
          <a:cs typeface="+mn-cs"/>
        </a:defRPr>
      </a:lvl3pPr>
      <a:lvl4pPr marL="914400" indent="-228600" algn="l" defTabSz="914400" rtl="0" eaLnBrk="1" latinLnBrk="0" hangingPunct="1">
        <a:lnSpc>
          <a:spcPct val="100000"/>
        </a:lnSpc>
        <a:spcBef>
          <a:spcPts val="500"/>
        </a:spcBef>
        <a:buFont typeface="Times New Roman" panose="02020603050405020304" pitchFamily="18" charset="0"/>
        <a:buChar char="-"/>
        <a:defRPr sz="1800" kern="1200">
          <a:solidFill>
            <a:schemeClr val="tx1"/>
          </a:solidFill>
          <a:latin typeface="+mn-lt"/>
          <a:ea typeface="+mn-ea"/>
          <a:cs typeface="+mn-cs"/>
        </a:defRPr>
      </a:lvl4pPr>
      <a:lvl5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039431E-708C-4065-A18B-C6C2CBF4D66D}"/>
              </a:ext>
              <a:ext uri="{C183D7F6-B498-43B3-948B-1728B52AA6E4}">
                <adec:decorative xmlns:adec="http://schemas.microsoft.com/office/drawing/2017/decorative" val="1"/>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10554140" y="209677"/>
            <a:ext cx="1345252" cy="807827"/>
          </a:xfrm>
          <a:prstGeom prst="rect">
            <a:avLst/>
          </a:prstGeom>
        </p:spPr>
      </p:pic>
      <p:sp>
        <p:nvSpPr>
          <p:cNvPr id="8" name="Title 1">
            <a:extLst>
              <a:ext uri="{FF2B5EF4-FFF2-40B4-BE49-F238E27FC236}">
                <a16:creationId xmlns:a16="http://schemas.microsoft.com/office/drawing/2014/main" id="{3A545C88-CE9B-4B11-96F3-5F0E512DA2F7}"/>
              </a:ext>
              <a:ext uri="{C183D7F6-B498-43B3-948B-1728B52AA6E4}">
                <adec:decorative xmlns:adec="http://schemas.microsoft.com/office/drawing/2017/decorative" val="1"/>
              </a:ext>
            </a:extLst>
          </p:cNvPr>
          <p:cNvSpPr txBox="1">
            <a:spLocks/>
          </p:cNvSpPr>
          <p:nvPr/>
        </p:nvSpPr>
        <p:spPr>
          <a:xfrm>
            <a:off x="0" y="6176962"/>
            <a:ext cx="12192000" cy="681037"/>
          </a:xfrm>
          <a:prstGeom prst="rect">
            <a:avLst/>
          </a:prstGeom>
          <a:solidFill>
            <a:srgbClr val="1D4288"/>
          </a:solidFill>
        </p:spPr>
        <p:txBody>
          <a:bodyPr vert="horz" lIns="91440" tIns="45720" rIns="91440" bIns="45720" rtlCol="0" anchor="b">
            <a:normAutofit fontScale="85000" lnSpcReduction="20000"/>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endParaRPr lang="en-US"/>
          </a:p>
        </p:txBody>
      </p:sp>
      <p:sp>
        <p:nvSpPr>
          <p:cNvPr id="2" name="Title Placeholder 1">
            <a:extLst>
              <a:ext uri="{FF2B5EF4-FFF2-40B4-BE49-F238E27FC236}">
                <a16:creationId xmlns:a16="http://schemas.microsoft.com/office/drawing/2014/main" id="{A192A17C-64E4-4D70-AE33-D61F2D22DE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E03B44-B14F-43B5-9BCD-A958AFD05F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E633F5-BAD1-4082-972F-B8425E16EC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5" name="Footer Placeholder 4">
            <a:extLst>
              <a:ext uri="{FF2B5EF4-FFF2-40B4-BE49-F238E27FC236}">
                <a16:creationId xmlns:a16="http://schemas.microsoft.com/office/drawing/2014/main" id="{9B796F26-1198-47C8-B9CC-04CCDCDB2F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62D9475A-73B0-45E3-9154-9AF56B10A0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3389113765"/>
      </p:ext>
    </p:extLst>
  </p:cSld>
  <p:clrMap bg1="lt1" tx1="dk1" bg2="lt2" tx2="dk2" accent1="accent1" accent2="accent2" accent3="accent3" accent4="accent4" accent5="accent5" accent6="accent6" hlink="hlink" folHlink="folHlink"/>
  <p:sldLayoutIdLst>
    <p:sldLayoutId id="2147486514" r:id="rId1"/>
    <p:sldLayoutId id="2147486515" r:id="rId2"/>
    <p:sldLayoutId id="2147486516" r:id="rId3"/>
    <p:sldLayoutId id="2147486517" r:id="rId4"/>
    <p:sldLayoutId id="2147486518" r:id="rId5"/>
    <p:sldLayoutId id="2147486519" r:id="rId6"/>
    <p:sldLayoutId id="2147486520" r:id="rId7"/>
    <p:sldLayoutId id="2147486521" r:id="rId8"/>
    <p:sldLayoutId id="2147486522" r:id="rId9"/>
    <p:sldLayoutId id="2147486523" r:id="rId10"/>
    <p:sldLayoutId id="2147486524" r:id="rId11"/>
    <p:sldLayoutId id="2147486525" r:id="rId12"/>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0.png"/><Relationship Id="rId4" Type="http://schemas.microsoft.com/office/2017/04/relationships/track" Target="../media/track1.vtt"/></Relationships>
</file>

<file path=ppt/slides/_rels/slide20.xml.rels><?xml version="1.0" encoding="UTF-8" standalone="yes"?>
<Relationships xmlns="http://schemas.openxmlformats.org/package/2006/relationships"><Relationship Id="rId3" Type="http://schemas.openxmlformats.org/officeDocument/2006/relationships/hyperlink" Target="https://www.gao.gov/products/gao-26-107473" TargetMode="External"/><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3" Type="http://schemas.openxmlformats.org/officeDocument/2006/relationships/hyperlink" Target="https://public-inspection.federalregister.gov/2026-04095.pdf?source=email" TargetMode="External"/><Relationship Id="rId2" Type="http://schemas.openxmlformats.org/officeDocument/2006/relationships/notesSlide" Target="../notesSlides/notesSlide12.xml"/><Relationship Id="rId1" Type="http://schemas.openxmlformats.org/officeDocument/2006/relationships/slideLayout" Target="../slideLayouts/slideLayout33.xml"/></Relationships>
</file>

<file path=ppt/slides/_rels/slide22.xml.rels><?xml version="1.0" encoding="UTF-8" standalone="yes"?>
<Relationships xmlns="http://schemas.openxmlformats.org/package/2006/relationships"><Relationship Id="rId3" Type="http://schemas.openxmlformats.org/officeDocument/2006/relationships/hyperlink" Target="https://www.dol.gov/newsroom/releases/eta/eta20260128-0" TargetMode="External"/><Relationship Id="rId2" Type="http://schemas.openxmlformats.org/officeDocument/2006/relationships/notesSlide" Target="../notesSlides/notesSlide13.xml"/><Relationship Id="rId1"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3" Type="http://schemas.openxmlformats.org/officeDocument/2006/relationships/hyperlink" Target="https://publications.ici.umn.edu/impact/38-3/the-language-of-inclusion-by-rebecca-monteleone-jerry-smith-and-liz-weintraub?utm_source=ActiveCampaign&amp;utm_medium=email&amp;utm_content=AUCD%20360%20-%20February%202026&amp;utm_campaign=AUCD%20360%20-%20January%202026%20%28Copy%29" TargetMode="External"/><Relationship Id="rId2" Type="http://schemas.openxmlformats.org/officeDocument/2006/relationships/notesSlide" Target="../notesSlides/notesSlide14.xml"/><Relationship Id="rId1" Type="http://schemas.openxmlformats.org/officeDocument/2006/relationships/slideLayout" Target="../slideLayouts/slideLayout33.xml"/></Relationships>
</file>

<file path=ppt/slides/_rels/slide24.xml.rels><?xml version="1.0" encoding="UTF-8" standalone="yes"?>
<Relationships xmlns="http://schemas.openxmlformats.org/package/2006/relationships"><Relationship Id="rId3" Type="http://schemas.openxmlformats.org/officeDocument/2006/relationships/hyperlink" Target="https://www.aucd.org/event/were-here-then-now-always-the-evolving-role-of-dd-councils-in-employment?utm_source=ActiveCampaign&amp;utm_medium=email&amp;utm_content=AUCD%20360%20-%20February%202026&amp;utm_campaign=AUCD%20360%20-%20January%202026%20%28Copy%29" TargetMode="External"/><Relationship Id="rId2" Type="http://schemas.openxmlformats.org/officeDocument/2006/relationships/notesSlide" Target="../notesSlides/notesSlide15.xml"/><Relationship Id="rId1" Type="http://schemas.openxmlformats.org/officeDocument/2006/relationships/slideLayout" Target="../slideLayouts/slideLayout3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33.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33.xml"/></Relationships>
</file>

<file path=ppt/slides/_rels/slide28.xml.rels><?xml version="1.0" encoding="UTF-8" standalone="yes"?>
<Relationships xmlns="http://schemas.openxmlformats.org/package/2006/relationships"><Relationship Id="rId3" Type="http://schemas.openxmlformats.org/officeDocument/2006/relationships/hyperlink" Target="http://www.researchondisability.org/" TargetMode="External"/><Relationship Id="rId2" Type="http://schemas.openxmlformats.org/officeDocument/2006/relationships/hyperlink" Target="http://www.kesslerfoundation.org/" TargetMode="Externa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hyperlink" Target="http://www.aucd.org/" TargetMode="Externa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20.png"/><Relationship Id="rId4" Type="http://schemas.microsoft.com/office/2017/04/relationships/track" Target="../media/track4.vtt"/></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20.png"/><Relationship Id="rId5" Type="http://schemas.microsoft.com/office/2017/04/relationships/track" Target="../media/track2.vtt"/><Relationship Id="rId4" Type="http://schemas.openxmlformats.org/officeDocument/2006/relationships/hyperlink" Target="http://www.researchondisability.org/nTIDE" TargetMode="Externa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20.png"/><Relationship Id="rId5" Type="http://schemas.microsoft.com/office/2017/04/relationships/track" Target="../media/track3.vtt"/><Relationship Id="rId4" Type="http://schemas.openxmlformats.org/officeDocument/2006/relationships/hyperlink" Target="mailto:disability.statistics@unh.edu"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CB7AF-1173-445E-BB38-8E208A36F26D}"/>
              </a:ext>
            </a:extLst>
          </p:cNvPr>
          <p:cNvSpPr>
            <a:spLocks noGrp="1"/>
          </p:cNvSpPr>
          <p:nvPr>
            <p:ph type="ctrTitle"/>
          </p:nvPr>
        </p:nvSpPr>
        <p:spPr/>
        <p:txBody>
          <a:bodyPr>
            <a:normAutofit fontScale="90000"/>
          </a:bodyPr>
          <a:lstStyle/>
          <a:p>
            <a:r>
              <a:rPr lang="en-US" err="1"/>
              <a:t>nTIDE</a:t>
            </a:r>
            <a:r>
              <a:rPr lang="en-US"/>
              <a:t> Lunch &amp; Learn</a:t>
            </a:r>
            <a:br>
              <a:rPr lang="en-US"/>
            </a:br>
            <a:r>
              <a:rPr lang="en-US"/>
              <a:t>Webinar Series</a:t>
            </a:r>
          </a:p>
        </p:txBody>
      </p:sp>
      <p:sp>
        <p:nvSpPr>
          <p:cNvPr id="3" name="Subtitle 2">
            <a:extLst>
              <a:ext uri="{FF2B5EF4-FFF2-40B4-BE49-F238E27FC236}">
                <a16:creationId xmlns:a16="http://schemas.microsoft.com/office/drawing/2014/main" id="{514675EA-F78D-48A7-B127-E5D3889F7E0D}"/>
              </a:ext>
            </a:extLst>
          </p:cNvPr>
          <p:cNvSpPr>
            <a:spLocks noGrp="1"/>
          </p:cNvSpPr>
          <p:nvPr>
            <p:ph type="subTitle" idx="1"/>
          </p:nvPr>
        </p:nvSpPr>
        <p:spPr/>
        <p:txBody>
          <a:bodyPr/>
          <a:lstStyle/>
          <a:p>
            <a:pPr>
              <a:lnSpc>
                <a:spcPct val="100000"/>
              </a:lnSpc>
            </a:pPr>
            <a:r>
              <a:rPr lang="en-US" dirty="0"/>
              <a:t>Kessler Foundation, AUCD,</a:t>
            </a:r>
            <a:br>
              <a:rPr lang="en-US" dirty="0"/>
            </a:br>
            <a:r>
              <a:rPr lang="en-US" dirty="0"/>
              <a:t>University of New Hampshire Institute on Disability</a:t>
            </a:r>
            <a:br>
              <a:rPr lang="en-US" dirty="0"/>
            </a:br>
            <a:r>
              <a:rPr lang="en-US" dirty="0"/>
              <a:t>Season 11, Episode 3</a:t>
            </a:r>
            <a:br>
              <a:rPr lang="en-US" dirty="0"/>
            </a:br>
            <a:r>
              <a:rPr lang="en-US" dirty="0"/>
              <a:t>Date: March 6, 2026</a:t>
            </a:r>
          </a:p>
        </p:txBody>
      </p:sp>
    </p:spTree>
    <p:extLst>
      <p:ext uri="{BB962C8B-B14F-4D97-AF65-F5344CB8AC3E}">
        <p14:creationId xmlns:p14="http://schemas.microsoft.com/office/powerpoint/2010/main" val="12103148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15E1C-098D-431B-8302-27B7F90E3A08}"/>
              </a:ext>
            </a:extLst>
          </p:cNvPr>
          <p:cNvSpPr>
            <a:spLocks noGrp="1"/>
          </p:cNvSpPr>
          <p:nvPr>
            <p:ph type="title"/>
          </p:nvPr>
        </p:nvSpPr>
        <p:spPr/>
        <p:txBody>
          <a:bodyPr/>
          <a:lstStyle/>
          <a:p>
            <a:pPr algn="ctr"/>
            <a:r>
              <a:rPr lang="en-US" b="1" u="sng">
                <a:latin typeface="Calibri" panose="020F0502020204030204" pitchFamily="34" charset="0"/>
                <a:cs typeface="Calibri" panose="020F0502020204030204" pitchFamily="34" charset="0"/>
              </a:rPr>
              <a:t>Source of the Data</a:t>
            </a:r>
          </a:p>
        </p:txBody>
      </p:sp>
      <p:sp>
        <p:nvSpPr>
          <p:cNvPr id="3" name="Content Placeholder 2">
            <a:extLst>
              <a:ext uri="{FF2B5EF4-FFF2-40B4-BE49-F238E27FC236}">
                <a16:creationId xmlns:a16="http://schemas.microsoft.com/office/drawing/2014/main" id="{95E458D0-8646-47D0-B30C-9FB4935B1C58}"/>
              </a:ext>
            </a:extLst>
          </p:cNvPr>
          <p:cNvSpPr>
            <a:spLocks noGrp="1"/>
          </p:cNvSpPr>
          <p:nvPr>
            <p:ph idx="1"/>
          </p:nvPr>
        </p:nvSpPr>
        <p:spPr/>
        <p:txBody>
          <a:bodyPr/>
          <a:lstStyle/>
          <a:p>
            <a:pPr>
              <a:spcBef>
                <a:spcPts val="1200"/>
              </a:spcBef>
            </a:pPr>
            <a:r>
              <a:rPr lang="en-US">
                <a:latin typeface="Calibri" panose="020F0502020204030204" pitchFamily="34" charset="0"/>
              </a:rPr>
              <a:t>U.S. BLS, Current Population Survey (CPS).</a:t>
            </a:r>
          </a:p>
          <a:p>
            <a:pPr lvl="1">
              <a:spcBef>
                <a:spcPts val="1200"/>
              </a:spcBef>
            </a:pPr>
            <a:r>
              <a:rPr lang="en-US" sz="2400">
                <a:latin typeface="Calibri" panose="020F0502020204030204" pitchFamily="34" charset="0"/>
              </a:rPr>
              <a:t>Source of the “official” unemployment rate.</a:t>
            </a:r>
          </a:p>
          <a:p>
            <a:pPr>
              <a:spcBef>
                <a:spcPts val="1800"/>
              </a:spcBef>
            </a:pPr>
            <a:r>
              <a:rPr lang="en-US">
                <a:latin typeface="Calibri" panose="020F0502020204030204" pitchFamily="34" charset="0"/>
              </a:rPr>
              <a:t>Civilians, ages 16-64, not living in institutions.</a:t>
            </a:r>
          </a:p>
          <a:p>
            <a:pPr>
              <a:spcBef>
                <a:spcPts val="1800"/>
              </a:spcBef>
            </a:pPr>
            <a:r>
              <a:rPr lang="en-US">
                <a:latin typeface="Calibri" panose="020F0502020204030204" pitchFamily="34" charset="0"/>
              </a:rPr>
              <a:t>Available September 2008 onward.</a:t>
            </a:r>
          </a:p>
          <a:p>
            <a:pPr>
              <a:spcBef>
                <a:spcPts val="1800"/>
              </a:spcBef>
            </a:pPr>
            <a:r>
              <a:rPr lang="en-US">
                <a:latin typeface="Calibri" panose="020F0502020204030204" pitchFamily="34" charset="0"/>
              </a:rPr>
              <a:t>Not yet seasonally adjusted.</a:t>
            </a:r>
          </a:p>
          <a:p>
            <a:pPr lvl="1">
              <a:spcBef>
                <a:spcPts val="1200"/>
              </a:spcBef>
            </a:pPr>
            <a:r>
              <a:rPr lang="en-US" sz="2400">
                <a:latin typeface="Calibri" panose="020F0502020204030204" pitchFamily="34" charset="0"/>
              </a:rPr>
              <a:t>which is why we compare to the same month last year.</a:t>
            </a:r>
          </a:p>
          <a:p>
            <a:endParaRPr lang="en-US"/>
          </a:p>
        </p:txBody>
      </p:sp>
      <p:sp>
        <p:nvSpPr>
          <p:cNvPr id="4" name="Date Placeholder 3">
            <a:extLst>
              <a:ext uri="{FF2B5EF4-FFF2-40B4-BE49-F238E27FC236}">
                <a16:creationId xmlns:a16="http://schemas.microsoft.com/office/drawing/2014/main" id="{2BC62BA4-CD08-434F-B375-755C0AB66AF4}"/>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D20FEE91-038E-49D7-AF7C-B78147707C3C}"/>
              </a:ext>
            </a:extLst>
          </p:cNvPr>
          <p:cNvSpPr>
            <a:spLocks noGrp="1"/>
          </p:cNvSpPr>
          <p:nvPr>
            <p:ph type="sldNum" sz="quarter" idx="12"/>
          </p:nvPr>
        </p:nvSpPr>
        <p:spPr/>
        <p:txBody>
          <a:bodyPr/>
          <a:lstStyle/>
          <a:p>
            <a:fld id="{9C637C1D-740A-4EE7-9AC7-DE15DA94B719}" type="slidenum">
              <a:rPr lang="en-US" smtClean="0"/>
              <a:t>10</a:t>
            </a:fld>
            <a:endParaRPr lang="en-US"/>
          </a:p>
        </p:txBody>
      </p:sp>
    </p:spTree>
    <p:extLst>
      <p:ext uri="{BB962C8B-B14F-4D97-AF65-F5344CB8AC3E}">
        <p14:creationId xmlns:p14="http://schemas.microsoft.com/office/powerpoint/2010/main" val="2927702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D921B-3DF1-4162-9FD7-205D06299F16}"/>
              </a:ext>
            </a:extLst>
          </p:cNvPr>
          <p:cNvSpPr>
            <a:spLocks noGrp="1"/>
          </p:cNvSpPr>
          <p:nvPr>
            <p:ph type="title"/>
          </p:nvPr>
        </p:nvSpPr>
        <p:spPr/>
        <p:txBody>
          <a:bodyPr/>
          <a:lstStyle/>
          <a:p>
            <a:pPr algn="ctr"/>
            <a:r>
              <a:rPr lang="en-US" sz="4400" b="1" u="sng">
                <a:solidFill>
                  <a:schemeClr val="tx1"/>
                </a:solidFill>
                <a:latin typeface="Calibri" panose="020F0502020204030204" pitchFamily="34" charset="0"/>
                <a:cs typeface="Calibri" panose="020F0502020204030204" pitchFamily="34" charset="0"/>
              </a:rPr>
              <a:t>The Numbers</a:t>
            </a:r>
            <a:endParaRPr lang="en-US">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53E1CC08-6C74-4EE9-8526-A4845D26EE2A}"/>
              </a:ext>
            </a:extLst>
          </p:cNvPr>
          <p:cNvSpPr>
            <a:spLocks noGrp="1"/>
          </p:cNvSpPr>
          <p:nvPr>
            <p:ph idx="1"/>
          </p:nvPr>
        </p:nvSpPr>
        <p:spPr>
          <a:xfrm>
            <a:off x="972014" y="2005012"/>
            <a:ext cx="10515600" cy="4351338"/>
          </a:xfrm>
        </p:spPr>
        <p:txBody>
          <a:bodyPr/>
          <a:lstStyle/>
          <a:p>
            <a:pPr algn="ctr"/>
            <a:endParaRPr lang="en-US" sz="2800" b="1">
              <a:solidFill>
                <a:schemeClr val="tx1"/>
              </a:solidFill>
              <a:latin typeface="Calibri" panose="020F0502020204030204" pitchFamily="34" charset="0"/>
            </a:endParaRPr>
          </a:p>
          <a:p>
            <a:pPr algn="ctr"/>
            <a:endParaRPr lang="en-US" b="1">
              <a:latin typeface="Calibri" panose="020F0502020204030204" pitchFamily="34" charset="0"/>
            </a:endParaRPr>
          </a:p>
          <a:p>
            <a:pPr marL="0" indent="0" algn="ctr">
              <a:buNone/>
            </a:pPr>
            <a:r>
              <a:rPr lang="en-US" sz="3200" b="1">
                <a:latin typeface="Calibri" panose="020F0502020204030204" pitchFamily="34" charset="0"/>
              </a:rPr>
              <a:t>Andrew Houtenville</a:t>
            </a:r>
            <a:br>
              <a:rPr lang="en-US" sz="3200" b="1">
                <a:solidFill>
                  <a:schemeClr val="tx1"/>
                </a:solidFill>
                <a:latin typeface="Calibri" panose="020F0502020204030204" pitchFamily="34" charset="0"/>
              </a:rPr>
            </a:br>
            <a:r>
              <a:rPr lang="en-US" sz="3200">
                <a:solidFill>
                  <a:schemeClr val="tx1"/>
                </a:solidFill>
                <a:latin typeface="Calibri" panose="020F0502020204030204" pitchFamily="34" charset="0"/>
              </a:rPr>
              <a:t>University of New Hampshire</a:t>
            </a:r>
            <a:endParaRPr lang="en-US" sz="3200"/>
          </a:p>
        </p:txBody>
      </p:sp>
      <p:sp>
        <p:nvSpPr>
          <p:cNvPr id="4" name="Date Placeholder 3">
            <a:extLst>
              <a:ext uri="{FF2B5EF4-FFF2-40B4-BE49-F238E27FC236}">
                <a16:creationId xmlns:a16="http://schemas.microsoft.com/office/drawing/2014/main" id="{789424B8-2A2F-445C-90AA-9692BD4C5D2A}"/>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ECA5BE27-6528-4E47-9E58-6E4C3F8DFBEE}"/>
              </a:ext>
            </a:extLst>
          </p:cNvPr>
          <p:cNvSpPr>
            <a:spLocks noGrp="1"/>
          </p:cNvSpPr>
          <p:nvPr>
            <p:ph type="sldNum" sz="quarter" idx="12"/>
          </p:nvPr>
        </p:nvSpPr>
        <p:spPr/>
        <p:txBody>
          <a:bodyPr/>
          <a:lstStyle/>
          <a:p>
            <a:fld id="{9C637C1D-740A-4EE7-9AC7-DE15DA94B719}" type="slidenum">
              <a:rPr lang="en-US" smtClean="0"/>
              <a:t>11</a:t>
            </a:fld>
            <a:endParaRPr lang="en-US"/>
          </a:p>
        </p:txBody>
      </p:sp>
    </p:spTree>
    <p:extLst>
      <p:ext uri="{BB962C8B-B14F-4D97-AF65-F5344CB8AC3E}">
        <p14:creationId xmlns:p14="http://schemas.microsoft.com/office/powerpoint/2010/main" val="34885463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C3C749-F856-C93B-73E8-4C2C6EC72F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63EC8A-8ECD-48F2-2414-A40FB135830B}"/>
              </a:ext>
            </a:extLst>
          </p:cNvPr>
          <p:cNvSpPr>
            <a:spLocks noGrp="1"/>
          </p:cNvSpPr>
          <p:nvPr>
            <p:ph type="title"/>
          </p:nvPr>
        </p:nvSpPr>
        <p:spPr>
          <a:xfrm>
            <a:off x="101446" y="681480"/>
            <a:ext cx="3451702" cy="2942279"/>
          </a:xfrm>
        </p:spPr>
        <p:txBody>
          <a:bodyPr anchor="t" anchorCtr="0">
            <a:normAutofit fontScale="90000"/>
          </a:bodyPr>
          <a:lstStyle/>
          <a:p>
            <a:r>
              <a:rPr lang="en-US" sz="4000" b="1" u="sng"/>
              <a:t>Employment- </a:t>
            </a:r>
            <a:br>
              <a:rPr lang="en-US" sz="4000" b="1" u="sng"/>
            </a:br>
            <a:r>
              <a:rPr lang="en-US" sz="4000" b="1" u="sng"/>
              <a:t>to-Population </a:t>
            </a:r>
            <a:br>
              <a:rPr lang="en-US" sz="4000" b="1" u="sng"/>
            </a:br>
            <a:r>
              <a:rPr lang="en-US" sz="4000" b="1" u="sng"/>
              <a:t>Ratio</a:t>
            </a:r>
            <a:r>
              <a:rPr lang="en-US" sz="4000" b="1"/>
              <a:t>:</a:t>
            </a:r>
            <a:br>
              <a:rPr lang="en-US" sz="4000" b="1"/>
            </a:br>
            <a:br>
              <a:rPr lang="en-US" sz="4000" b="1"/>
            </a:br>
            <a:br>
              <a:rPr lang="en-US" sz="4000" b="1" u="sng"/>
            </a:br>
            <a:br>
              <a:rPr lang="en-US" sz="4000" b="1"/>
            </a:br>
            <a:br>
              <a:rPr lang="en-US" sz="4000" b="1"/>
            </a:br>
            <a:endParaRPr lang="en-US" sz="4000" b="1"/>
          </a:p>
        </p:txBody>
      </p:sp>
      <p:sp>
        <p:nvSpPr>
          <p:cNvPr id="4" name="Date Placeholder 3">
            <a:extLst>
              <a:ext uri="{FF2B5EF4-FFF2-40B4-BE49-F238E27FC236}">
                <a16:creationId xmlns:a16="http://schemas.microsoft.com/office/drawing/2014/main" id="{831B95E3-982F-D648-C67B-0FBFE7BB513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BF127BDC-A88B-553A-C3B6-B02ACCE1B7D2}"/>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12</a:t>
            </a:fld>
            <a:endParaRPr lang="en-US"/>
          </a:p>
        </p:txBody>
      </p:sp>
    </p:spTree>
    <p:extLst>
      <p:ext uri="{BB962C8B-B14F-4D97-AF65-F5344CB8AC3E}">
        <p14:creationId xmlns:p14="http://schemas.microsoft.com/office/powerpoint/2010/main" val="3699648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01446" y="681480"/>
            <a:ext cx="3451702" cy="2942279"/>
          </a:xfrm>
        </p:spPr>
        <p:txBody>
          <a:bodyPr anchor="t" anchorCtr="0">
            <a:normAutofit fontScale="90000"/>
          </a:bodyPr>
          <a:lstStyle/>
          <a:p>
            <a:r>
              <a:rPr lang="en-US" sz="4000" b="1" u="sng"/>
              <a:t>Employment- </a:t>
            </a:r>
            <a:br>
              <a:rPr lang="en-US" sz="4000" b="1" u="sng"/>
            </a:br>
            <a:r>
              <a:rPr lang="en-US" sz="4000" b="1" u="sng"/>
              <a:t>to-Population </a:t>
            </a:r>
            <a:br>
              <a:rPr lang="en-US" sz="4000" b="1" u="sng"/>
            </a:br>
            <a:r>
              <a:rPr lang="en-US" sz="4000" b="1" u="sng"/>
              <a:t>Ratio</a:t>
            </a:r>
            <a:r>
              <a:rPr lang="en-US" sz="4000" b="1"/>
              <a:t>:</a:t>
            </a:r>
            <a:br>
              <a:rPr lang="en-US" sz="4000" b="1"/>
            </a:br>
            <a:br>
              <a:rPr lang="en-US" sz="4000" b="1"/>
            </a:br>
            <a:r>
              <a:rPr lang="en-US" sz="4000" b="1" dirty="0"/>
              <a:t>January</a:t>
            </a:r>
            <a:r>
              <a:rPr lang="en-US" sz="4000" b="1"/>
              <a:t> </a:t>
            </a:r>
            <a:br>
              <a:rPr lang="en-US" sz="4000" b="1" u="sng"/>
            </a:br>
            <a:br>
              <a:rPr lang="en-US" sz="4000" b="1"/>
            </a:br>
            <a:br>
              <a:rPr lang="en-US" sz="4000" b="1"/>
            </a:br>
            <a:endParaRPr lang="en-US" sz="4000" b="1"/>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13</a:t>
            </a:fld>
            <a:endParaRPr lang="en-US"/>
          </a:p>
        </p:txBody>
      </p:sp>
      <p:pic>
        <p:nvPicPr>
          <p:cNvPr id="20" name="Picture 19" descr="A line chart with two lines. One line is for people with disabilities, showing their employment-to-population ratio was 38.4 percent in January 2026. The other line is for people without disabilities, showing their employment-to-population ratio was 74.5 percent in January 2026. More detail in slide notes.&#10;">
            <a:extLst>
              <a:ext uri="{FF2B5EF4-FFF2-40B4-BE49-F238E27FC236}">
                <a16:creationId xmlns:a16="http://schemas.microsoft.com/office/drawing/2014/main" id="{86F5A28B-7ADF-9164-01C2-3805217C206A}"/>
              </a:ext>
            </a:extLst>
          </p:cNvPr>
          <p:cNvPicPr>
            <a:picLocks noChangeAspect="1"/>
          </p:cNvPicPr>
          <p:nvPr/>
        </p:nvPicPr>
        <p:blipFill>
          <a:blip r:embed="rId3"/>
          <a:stretch>
            <a:fillRect/>
          </a:stretch>
        </p:blipFill>
        <p:spPr>
          <a:xfrm>
            <a:off x="3200400" y="755672"/>
            <a:ext cx="8449788" cy="5346655"/>
          </a:xfrm>
          <a:prstGeom prst="rect">
            <a:avLst/>
          </a:prstGeom>
        </p:spPr>
      </p:pic>
    </p:spTree>
    <p:extLst>
      <p:ext uri="{BB962C8B-B14F-4D97-AF65-F5344CB8AC3E}">
        <p14:creationId xmlns:p14="http://schemas.microsoft.com/office/powerpoint/2010/main" val="41794186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01446" y="681480"/>
            <a:ext cx="3451702" cy="2942279"/>
          </a:xfrm>
        </p:spPr>
        <p:txBody>
          <a:bodyPr anchor="t" anchorCtr="0">
            <a:normAutofit fontScale="90000"/>
          </a:bodyPr>
          <a:lstStyle/>
          <a:p>
            <a:r>
              <a:rPr lang="en-US" sz="4000" b="1" u="sng"/>
              <a:t>Employment- </a:t>
            </a:r>
            <a:br>
              <a:rPr lang="en-US" sz="4000" b="1" u="sng"/>
            </a:br>
            <a:r>
              <a:rPr lang="en-US" sz="4000" b="1" u="sng"/>
              <a:t>to-Population </a:t>
            </a:r>
            <a:br>
              <a:rPr lang="en-US" sz="4000" b="1" u="sng"/>
            </a:br>
            <a:r>
              <a:rPr lang="en-US" sz="4000" b="1" u="sng"/>
              <a:t>Ratio</a:t>
            </a:r>
            <a:r>
              <a:rPr lang="en-US" sz="4000" b="1"/>
              <a:t>:</a:t>
            </a:r>
            <a:br>
              <a:rPr lang="en-US" sz="4000" b="1"/>
            </a:br>
            <a:br>
              <a:rPr lang="en-US" sz="4000" b="1"/>
            </a:br>
            <a:r>
              <a:rPr lang="en-US" sz="4000" b="1" dirty="0"/>
              <a:t>February</a:t>
            </a:r>
            <a:br>
              <a:rPr lang="en-US" sz="4000" b="1" u="sng"/>
            </a:br>
            <a:br>
              <a:rPr lang="en-US" sz="4000" b="1"/>
            </a:br>
            <a:br>
              <a:rPr lang="en-US" sz="4000" b="1"/>
            </a:br>
            <a:endParaRPr lang="en-US" sz="4000" b="1"/>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14</a:t>
            </a:fld>
            <a:endParaRPr lang="en-US"/>
          </a:p>
        </p:txBody>
      </p:sp>
      <p:pic>
        <p:nvPicPr>
          <p:cNvPr id="50" name="Picture 49" descr="Same chart as previous slide but with the latest month's data point added. One line is for people with disabilities, showing their employment-to-population ratio decreased from 38.4 percent in January 2026 to 38.1 percent in February 2026. The other line is for people without disabilities, showing their employment-to-population ratio increased from 74.5 percent in January 2026 to 74.5 percent in February 2026. More detail in slide notes.&#10;">
            <a:extLst>
              <a:ext uri="{FF2B5EF4-FFF2-40B4-BE49-F238E27FC236}">
                <a16:creationId xmlns:a16="http://schemas.microsoft.com/office/drawing/2014/main" id="{DFA0AE67-BFB8-1E3F-9003-9ECBFD1D2C54}"/>
              </a:ext>
            </a:extLst>
          </p:cNvPr>
          <p:cNvPicPr>
            <a:picLocks noChangeAspect="1"/>
          </p:cNvPicPr>
          <p:nvPr/>
        </p:nvPicPr>
        <p:blipFill>
          <a:blip r:embed="rId3"/>
          <a:stretch>
            <a:fillRect/>
          </a:stretch>
        </p:blipFill>
        <p:spPr>
          <a:xfrm>
            <a:off x="3202805" y="755672"/>
            <a:ext cx="8449788" cy="5346655"/>
          </a:xfrm>
          <a:prstGeom prst="rect">
            <a:avLst/>
          </a:prstGeom>
        </p:spPr>
      </p:pic>
    </p:spTree>
    <p:extLst>
      <p:ext uri="{BB962C8B-B14F-4D97-AF65-F5344CB8AC3E}">
        <p14:creationId xmlns:p14="http://schemas.microsoft.com/office/powerpoint/2010/main" val="36117059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01446" y="681480"/>
            <a:ext cx="3451702" cy="2942279"/>
          </a:xfrm>
        </p:spPr>
        <p:txBody>
          <a:bodyPr anchor="t" anchorCtr="0">
            <a:normAutofit/>
          </a:bodyPr>
          <a:lstStyle/>
          <a:p>
            <a:r>
              <a:rPr lang="en-US" sz="3600" b="1" u="sng"/>
              <a:t>Labor Force</a:t>
            </a:r>
            <a:br>
              <a:rPr lang="en-US" sz="3600" b="1" u="sng"/>
            </a:br>
            <a:r>
              <a:rPr lang="en-US" sz="3600" b="1" u="sng"/>
              <a:t>Participation</a:t>
            </a:r>
            <a:br>
              <a:rPr lang="en-US" sz="3600" b="1" u="sng"/>
            </a:br>
            <a:r>
              <a:rPr lang="en-US" sz="3600" b="1" u="sng"/>
              <a:t>Rate</a:t>
            </a:r>
            <a:r>
              <a:rPr lang="en-US" sz="3600" b="1"/>
              <a:t>:</a:t>
            </a:r>
            <a:br>
              <a:rPr lang="en-US" sz="3600" b="1" u="sng"/>
            </a:br>
            <a:br>
              <a:rPr lang="en-US" sz="3600" b="1"/>
            </a:br>
            <a:endParaRPr lang="en-US" sz="3600"/>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15</a:t>
            </a:fld>
            <a:endParaRPr lang="en-US"/>
          </a:p>
        </p:txBody>
      </p:sp>
    </p:spTree>
    <p:extLst>
      <p:ext uri="{BB962C8B-B14F-4D97-AF65-F5344CB8AC3E}">
        <p14:creationId xmlns:p14="http://schemas.microsoft.com/office/powerpoint/2010/main" val="33021922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1720FC-9BFB-8148-B3C9-A7076A1048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C594A4-8EFD-FB86-AA9D-9797A7C03BC3}"/>
              </a:ext>
            </a:extLst>
          </p:cNvPr>
          <p:cNvSpPr>
            <a:spLocks noGrp="1"/>
          </p:cNvSpPr>
          <p:nvPr>
            <p:ph type="title"/>
          </p:nvPr>
        </p:nvSpPr>
        <p:spPr>
          <a:xfrm>
            <a:off x="101446" y="681480"/>
            <a:ext cx="3451702" cy="4639550"/>
          </a:xfrm>
        </p:spPr>
        <p:txBody>
          <a:bodyPr anchor="t" anchorCtr="0">
            <a:normAutofit/>
          </a:bodyPr>
          <a:lstStyle/>
          <a:p>
            <a:r>
              <a:rPr lang="en-US" sz="3600" b="1" u="sng"/>
              <a:t>Labor Force</a:t>
            </a:r>
            <a:br>
              <a:rPr lang="en-US" sz="3600" b="1" u="sng"/>
            </a:br>
            <a:r>
              <a:rPr lang="en-US" sz="3600" b="1" u="sng"/>
              <a:t>Participation</a:t>
            </a:r>
            <a:br>
              <a:rPr lang="en-US" sz="3600" b="1" u="sng"/>
            </a:br>
            <a:r>
              <a:rPr lang="en-US" sz="3600" b="1" u="sng"/>
              <a:t>Rate</a:t>
            </a:r>
            <a:r>
              <a:rPr lang="en-US" sz="3600" b="1"/>
              <a:t>:</a:t>
            </a:r>
            <a:br>
              <a:rPr lang="en-US" sz="3600" b="1" u="sng"/>
            </a:br>
            <a:br>
              <a:rPr lang="en-US" sz="3600" b="1"/>
            </a:br>
            <a:r>
              <a:rPr lang="en-US" sz="3600" b="1" dirty="0"/>
              <a:t>January</a:t>
            </a:r>
            <a:endParaRPr lang="en-US" sz="3600"/>
          </a:p>
        </p:txBody>
      </p:sp>
      <p:sp>
        <p:nvSpPr>
          <p:cNvPr id="4" name="Date Placeholder 3">
            <a:extLst>
              <a:ext uri="{FF2B5EF4-FFF2-40B4-BE49-F238E27FC236}">
                <a16:creationId xmlns:a16="http://schemas.microsoft.com/office/drawing/2014/main" id="{CF551919-2F62-5F04-2372-8F7F1AAACC5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901A453A-3F40-BF2D-4536-D2954E524A9A}"/>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16</a:t>
            </a:fld>
            <a:endParaRPr lang="en-US"/>
          </a:p>
        </p:txBody>
      </p:sp>
      <p:pic>
        <p:nvPicPr>
          <p:cNvPr id="20" name="Picture 19" descr="A line chart with two lines. One line is for people with disabilities, showing their labor force participation rate was 42 percent in January 2026. The other line is for people without disabilities, showing their labor force participation rate was 78 percent in January 2026. More detail in slide notes.&#10;">
            <a:extLst>
              <a:ext uri="{FF2B5EF4-FFF2-40B4-BE49-F238E27FC236}">
                <a16:creationId xmlns:a16="http://schemas.microsoft.com/office/drawing/2014/main" id="{3F0A98BE-1BBD-DFBF-DBDB-4905696BAC81}"/>
              </a:ext>
            </a:extLst>
          </p:cNvPr>
          <p:cNvPicPr>
            <a:picLocks noChangeAspect="1"/>
          </p:cNvPicPr>
          <p:nvPr/>
        </p:nvPicPr>
        <p:blipFill>
          <a:blip r:embed="rId3"/>
          <a:stretch>
            <a:fillRect/>
          </a:stretch>
        </p:blipFill>
        <p:spPr>
          <a:xfrm>
            <a:off x="2971800" y="786155"/>
            <a:ext cx="8461981" cy="5285690"/>
          </a:xfrm>
          <a:prstGeom prst="rect">
            <a:avLst/>
          </a:prstGeom>
        </p:spPr>
      </p:pic>
    </p:spTree>
    <p:extLst>
      <p:ext uri="{BB962C8B-B14F-4D97-AF65-F5344CB8AC3E}">
        <p14:creationId xmlns:p14="http://schemas.microsoft.com/office/powerpoint/2010/main" val="10267347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2F98C2-7324-1313-7EE6-5DDADA5CC7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CE5528-A33C-8893-5C49-ADD4A175379D}"/>
              </a:ext>
            </a:extLst>
          </p:cNvPr>
          <p:cNvSpPr>
            <a:spLocks noGrp="1"/>
          </p:cNvSpPr>
          <p:nvPr>
            <p:ph type="title"/>
          </p:nvPr>
        </p:nvSpPr>
        <p:spPr>
          <a:xfrm>
            <a:off x="101446" y="681480"/>
            <a:ext cx="3451702" cy="4629822"/>
          </a:xfrm>
        </p:spPr>
        <p:txBody>
          <a:bodyPr anchor="t" anchorCtr="0">
            <a:normAutofit/>
          </a:bodyPr>
          <a:lstStyle/>
          <a:p>
            <a:r>
              <a:rPr lang="en-US" sz="3600" b="1" u="sng"/>
              <a:t>Labor Force</a:t>
            </a:r>
            <a:br>
              <a:rPr lang="en-US" sz="3600" b="1" u="sng"/>
            </a:br>
            <a:r>
              <a:rPr lang="en-US" sz="3600" b="1" u="sng"/>
              <a:t>Participation</a:t>
            </a:r>
            <a:br>
              <a:rPr lang="en-US" sz="3600" b="1" u="sng"/>
            </a:br>
            <a:r>
              <a:rPr lang="en-US" sz="3600" b="1" u="sng"/>
              <a:t>Rate</a:t>
            </a:r>
            <a:r>
              <a:rPr lang="en-US" sz="3600" b="1"/>
              <a:t>:</a:t>
            </a:r>
            <a:br>
              <a:rPr lang="en-US" sz="3600" b="1" u="sng"/>
            </a:br>
            <a:br>
              <a:rPr lang="en-US" sz="3600" b="1"/>
            </a:br>
            <a:r>
              <a:rPr lang="en-US" sz="3600" b="1" dirty="0"/>
              <a:t>February</a:t>
            </a:r>
            <a:endParaRPr lang="en-US" sz="3600"/>
          </a:p>
        </p:txBody>
      </p:sp>
      <p:sp>
        <p:nvSpPr>
          <p:cNvPr id="4" name="Date Placeholder 3">
            <a:extLst>
              <a:ext uri="{FF2B5EF4-FFF2-40B4-BE49-F238E27FC236}">
                <a16:creationId xmlns:a16="http://schemas.microsoft.com/office/drawing/2014/main" id="{BE0EC66D-002D-27DE-4E65-5B11FE0B11E8}"/>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D87807C1-40B9-762A-5D66-942274D8598C}"/>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17</a:t>
            </a:fld>
            <a:endParaRPr lang="en-US"/>
          </a:p>
        </p:txBody>
      </p:sp>
      <p:pic>
        <p:nvPicPr>
          <p:cNvPr id="21" name="Picture 20" descr="Same chart as previous slide but with the latest month's data point added. One line is for people with disabilities, showing their labor force participation rate decreased from 42 percent in January 2026 to 41.8 percent in February 2026. The other line is for people without disabilities, showing their labor force participation rate increased from 78 percent in January 2026 to 78.1 percent in February 2026. More detail in slide notes.&#10;">
            <a:extLst>
              <a:ext uri="{FF2B5EF4-FFF2-40B4-BE49-F238E27FC236}">
                <a16:creationId xmlns:a16="http://schemas.microsoft.com/office/drawing/2014/main" id="{1034D373-0894-F188-ADE0-4344F663436F}"/>
              </a:ext>
            </a:extLst>
          </p:cNvPr>
          <p:cNvPicPr>
            <a:picLocks noChangeAspect="1"/>
          </p:cNvPicPr>
          <p:nvPr/>
        </p:nvPicPr>
        <p:blipFill>
          <a:blip r:embed="rId3"/>
          <a:stretch>
            <a:fillRect/>
          </a:stretch>
        </p:blipFill>
        <p:spPr>
          <a:xfrm>
            <a:off x="2974208" y="786155"/>
            <a:ext cx="8461981" cy="5285690"/>
          </a:xfrm>
          <a:prstGeom prst="rect">
            <a:avLst/>
          </a:prstGeom>
        </p:spPr>
      </p:pic>
    </p:spTree>
    <p:extLst>
      <p:ext uri="{BB962C8B-B14F-4D97-AF65-F5344CB8AC3E}">
        <p14:creationId xmlns:p14="http://schemas.microsoft.com/office/powerpoint/2010/main" val="10164604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D7586-9D02-47CF-9840-218A0F2DD073}"/>
              </a:ext>
            </a:extLst>
          </p:cNvPr>
          <p:cNvSpPr>
            <a:spLocks noGrp="1"/>
          </p:cNvSpPr>
          <p:nvPr>
            <p:ph type="title"/>
          </p:nvPr>
        </p:nvSpPr>
        <p:spPr>
          <a:xfrm>
            <a:off x="838200" y="1062075"/>
            <a:ext cx="10515600" cy="1744480"/>
          </a:xfrm>
        </p:spPr>
        <p:txBody>
          <a:bodyPr/>
          <a:lstStyle/>
          <a:p>
            <a:pPr algn="ctr"/>
            <a:r>
              <a:rPr lang="en-US" b="1" u="sng" dirty="0"/>
              <a:t>Part 2</a:t>
            </a:r>
            <a:br>
              <a:rPr lang="en-US" b="1" dirty="0"/>
            </a:br>
            <a:r>
              <a:rPr lang="en-US" b="1" dirty="0" err="1"/>
              <a:t>nTIDE</a:t>
            </a:r>
            <a:r>
              <a:rPr lang="en-US" b="1" dirty="0"/>
              <a:t> News</a:t>
            </a:r>
          </a:p>
        </p:txBody>
      </p:sp>
      <p:sp>
        <p:nvSpPr>
          <p:cNvPr id="3" name="Content Placeholder 2">
            <a:extLst>
              <a:ext uri="{FF2B5EF4-FFF2-40B4-BE49-F238E27FC236}">
                <a16:creationId xmlns:a16="http://schemas.microsoft.com/office/drawing/2014/main" id="{1D2C0D17-90E5-46CA-A3B3-F7B25CB53808}"/>
              </a:ext>
            </a:extLst>
          </p:cNvPr>
          <p:cNvSpPr>
            <a:spLocks noGrp="1"/>
          </p:cNvSpPr>
          <p:nvPr>
            <p:ph idx="1"/>
          </p:nvPr>
        </p:nvSpPr>
        <p:spPr>
          <a:xfrm>
            <a:off x="969819" y="3255818"/>
            <a:ext cx="10383982" cy="2540108"/>
          </a:xfrm>
        </p:spPr>
        <p:txBody>
          <a:bodyPr/>
          <a:lstStyle/>
          <a:p>
            <a:pPr marL="0" indent="0">
              <a:buNone/>
            </a:pPr>
            <a:endParaRPr lang="en-US" b="1" dirty="0"/>
          </a:p>
          <a:p>
            <a:pPr marL="0" indent="0" algn="ctr">
              <a:buNone/>
            </a:pPr>
            <a:r>
              <a:rPr lang="en-US" sz="3600" b="1" dirty="0"/>
              <a:t>Shoshana Marin</a:t>
            </a:r>
          </a:p>
          <a:p>
            <a:pPr marL="0" indent="0" algn="ctr">
              <a:buNone/>
            </a:pPr>
            <a:r>
              <a:rPr lang="en-US" sz="3600" dirty="0"/>
              <a:t>Association of University Centers on Disabilities (AUCD)</a:t>
            </a:r>
          </a:p>
        </p:txBody>
      </p:sp>
      <p:sp>
        <p:nvSpPr>
          <p:cNvPr id="4" name="Date Placeholder 3">
            <a:extLst>
              <a:ext uri="{FF2B5EF4-FFF2-40B4-BE49-F238E27FC236}">
                <a16:creationId xmlns:a16="http://schemas.microsoft.com/office/drawing/2014/main" id="{0AA7E3B3-30B2-4133-9FDC-23BCE5E50F8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Myriad Pro"/>
                <a:ea typeface="+mn-ea"/>
                <a:cs typeface="+mn-cs"/>
              </a:rPr>
              <a:t>#nTIDE</a:t>
            </a:r>
          </a:p>
        </p:txBody>
      </p:sp>
      <p:sp>
        <p:nvSpPr>
          <p:cNvPr id="5" name="Slide Number Placeholder 4">
            <a:extLst>
              <a:ext uri="{FF2B5EF4-FFF2-40B4-BE49-F238E27FC236}">
                <a16:creationId xmlns:a16="http://schemas.microsoft.com/office/drawing/2014/main" id="{09A10373-36EB-47ED-B1CB-971520FA239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637C1D-740A-4EE7-9AC7-DE15DA94B719}" type="slidenum">
              <a:rPr kumimoji="0" lang="en-US" sz="1400" b="0" i="0" u="none" strike="noStrike" kern="1200" cap="none" spc="0" normalizeH="0" baseline="0" noProof="0" smtClean="0">
                <a:ln>
                  <a:noFill/>
                </a:ln>
                <a:solidFill>
                  <a:prstClr val="white"/>
                </a:solidFill>
                <a:effectLst/>
                <a:uLnTx/>
                <a:uFillTx/>
                <a:latin typeface="Myriad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400" b="0" i="0" u="none" strike="noStrike" kern="1200" cap="none" spc="0" normalizeH="0" baseline="0" noProof="0">
              <a:ln>
                <a:noFill/>
              </a:ln>
              <a:solidFill>
                <a:prstClr val="white"/>
              </a:solidFill>
              <a:effectLst/>
              <a:uLnTx/>
              <a:uFillTx/>
              <a:latin typeface="Myriad Pro"/>
              <a:ea typeface="+mn-ea"/>
              <a:cs typeface="+mn-cs"/>
            </a:endParaRPr>
          </a:p>
        </p:txBody>
      </p:sp>
    </p:spTree>
    <p:extLst>
      <p:ext uri="{BB962C8B-B14F-4D97-AF65-F5344CB8AC3E}">
        <p14:creationId xmlns:p14="http://schemas.microsoft.com/office/powerpoint/2010/main" val="16893478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AF510-D024-4E1E-B321-854270D69A22}"/>
              </a:ext>
            </a:extLst>
          </p:cNvPr>
          <p:cNvSpPr>
            <a:spLocks noGrp="1"/>
          </p:cNvSpPr>
          <p:nvPr>
            <p:ph type="title"/>
          </p:nvPr>
        </p:nvSpPr>
        <p:spPr>
          <a:xfrm>
            <a:off x="559905" y="365125"/>
            <a:ext cx="10515600" cy="1058863"/>
          </a:xfrm>
        </p:spPr>
        <p:txBody>
          <a:bodyPr>
            <a:normAutofit/>
          </a:bodyPr>
          <a:lstStyle/>
          <a:p>
            <a:pPr>
              <a:lnSpc>
                <a:spcPct val="100000"/>
              </a:lnSpc>
            </a:pPr>
            <a:r>
              <a:rPr lang="en-US" sz="3800"/>
              <a:t>Government Funding</a:t>
            </a:r>
            <a:endParaRPr lang="en-US" sz="3800" dirty="0"/>
          </a:p>
        </p:txBody>
      </p:sp>
      <p:sp>
        <p:nvSpPr>
          <p:cNvPr id="3" name="Content Placeholder 2">
            <a:extLst>
              <a:ext uri="{FF2B5EF4-FFF2-40B4-BE49-F238E27FC236}">
                <a16:creationId xmlns:a16="http://schemas.microsoft.com/office/drawing/2014/main" id="{C79E77A0-F2B8-46A0-941E-04FCED98CA03}"/>
              </a:ext>
            </a:extLst>
          </p:cNvPr>
          <p:cNvSpPr>
            <a:spLocks noGrp="1"/>
          </p:cNvSpPr>
          <p:nvPr>
            <p:ph idx="1"/>
          </p:nvPr>
        </p:nvSpPr>
        <p:spPr>
          <a:xfrm>
            <a:off x="679174" y="1253331"/>
            <a:ext cx="10674626" cy="4771688"/>
          </a:xfrm>
        </p:spPr>
        <p:txBody>
          <a:bodyPr vert="horz" lIns="91440" tIns="45720" rIns="91440" bIns="45720" rtlCol="0" anchor="t">
            <a:noAutofit/>
          </a:bodyPr>
          <a:lstStyle/>
          <a:p>
            <a:pPr marL="342900" indent="-342900">
              <a:lnSpc>
                <a:spcPct val="110000"/>
              </a:lnSpc>
              <a:spcBef>
                <a:spcPts val="0"/>
              </a:spcBef>
            </a:pPr>
            <a:r>
              <a:rPr lang="en-US" sz="2200" dirty="0"/>
              <a:t>Congressional appropriators are beginning to plan for Fiscal Year 2027 appropriations</a:t>
            </a:r>
          </a:p>
          <a:p>
            <a:pPr marL="800100" lvl="1">
              <a:lnSpc>
                <a:spcPct val="110000"/>
              </a:lnSpc>
              <a:spcBef>
                <a:spcPts val="0"/>
              </a:spcBef>
              <a:buFont typeface="Courier New" panose="020B0604020202020204" pitchFamily="34" charset="0"/>
              <a:buChar char="o"/>
            </a:pPr>
            <a:r>
              <a:rPr lang="en-US" sz="2200" dirty="0"/>
              <a:t>This is a crucial time when organizations, lobbyists, constituents schedule meetings with Congressional staff to ask for certain amounts of funding or report language</a:t>
            </a:r>
          </a:p>
          <a:p>
            <a:pPr lvl="1">
              <a:lnSpc>
                <a:spcPct val="110000"/>
              </a:lnSpc>
              <a:spcBef>
                <a:spcPts val="0"/>
              </a:spcBef>
              <a:buFont typeface="Courier New" panose="020B0604020202020204" pitchFamily="34" charset="0"/>
              <a:buChar char="o"/>
            </a:pPr>
            <a:endParaRPr lang="en-US" sz="2200" dirty="0"/>
          </a:p>
          <a:p>
            <a:pPr lvl="1">
              <a:lnSpc>
                <a:spcPct val="110000"/>
              </a:lnSpc>
              <a:spcBef>
                <a:spcPts val="0"/>
              </a:spcBef>
              <a:buFont typeface="Courier New" panose="020B0604020202020204" pitchFamily="34" charset="0"/>
              <a:buChar char="o"/>
            </a:pPr>
            <a:r>
              <a:rPr lang="en-US" sz="2200" dirty="0"/>
              <a:t>Connection to disability employment: Disability employment programs funded through annual federal appropriations primarily support vocational rehabilitation, policy development, and competitive integrated employment (CIE) initiatives. Major programs include Vocational Rehabilitation State Grants (authorized by IDEA), the Office of Disability Employment Policy (ODEP) initiatives and (in the past) the Disability Innovation Fund (DIF). </a:t>
            </a:r>
          </a:p>
        </p:txBody>
      </p:sp>
      <p:sp>
        <p:nvSpPr>
          <p:cNvPr id="4" name="Date Placeholder 3">
            <a:extLst>
              <a:ext uri="{FF2B5EF4-FFF2-40B4-BE49-F238E27FC236}">
                <a16:creationId xmlns:a16="http://schemas.microsoft.com/office/drawing/2014/main" id="{28BF8B78-0606-4EFC-873C-DAAF90A84D6D}"/>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7690C913-9C62-4D8D-9A6B-FC4ADB8DE5F3}"/>
              </a:ext>
            </a:extLst>
          </p:cNvPr>
          <p:cNvSpPr>
            <a:spLocks noGrp="1"/>
          </p:cNvSpPr>
          <p:nvPr>
            <p:ph type="sldNum" sz="quarter" idx="12"/>
          </p:nvPr>
        </p:nvSpPr>
        <p:spPr/>
        <p:txBody>
          <a:bodyPr/>
          <a:lstStyle/>
          <a:p>
            <a:fld id="{9C637C1D-740A-4EE7-9AC7-DE15DA94B719}" type="slidenum">
              <a:rPr lang="en-US" smtClean="0"/>
              <a:t>19</a:t>
            </a:fld>
            <a:endParaRPr lang="en-US"/>
          </a:p>
        </p:txBody>
      </p:sp>
    </p:spTree>
    <p:extLst>
      <p:ext uri="{BB962C8B-B14F-4D97-AF65-F5344CB8AC3E}">
        <p14:creationId xmlns:p14="http://schemas.microsoft.com/office/powerpoint/2010/main" val="3907300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CB7AF-1173-445E-BB38-8E208A36F26D}"/>
              </a:ext>
            </a:extLst>
          </p:cNvPr>
          <p:cNvSpPr>
            <a:spLocks noGrp="1"/>
          </p:cNvSpPr>
          <p:nvPr>
            <p:ph type="ctrTitle"/>
          </p:nvPr>
        </p:nvSpPr>
        <p:spPr/>
        <p:txBody>
          <a:bodyPr>
            <a:normAutofit fontScale="90000"/>
          </a:bodyPr>
          <a:lstStyle/>
          <a:p>
            <a:r>
              <a:rPr lang="en-US" dirty="0" err="1"/>
              <a:t>nTIDE</a:t>
            </a:r>
            <a:r>
              <a:rPr lang="en-US" dirty="0"/>
              <a:t> Lunch &amp; Learn</a:t>
            </a:r>
            <a:br>
              <a:rPr lang="en-US" dirty="0"/>
            </a:br>
            <a:r>
              <a:rPr lang="en-US" dirty="0"/>
              <a:t>Webinar Series</a:t>
            </a:r>
            <a:endParaRPr lang="en-US" dirty="0">
              <a:solidFill>
                <a:schemeClr val="bg1"/>
              </a:solidFill>
            </a:endParaRPr>
          </a:p>
        </p:txBody>
      </p:sp>
      <p:sp>
        <p:nvSpPr>
          <p:cNvPr id="3" name="Subtitle 2">
            <a:extLst>
              <a:ext uri="{FF2B5EF4-FFF2-40B4-BE49-F238E27FC236}">
                <a16:creationId xmlns:a16="http://schemas.microsoft.com/office/drawing/2014/main" id="{514675EA-F78D-48A7-B127-E5D3889F7E0D}"/>
              </a:ext>
            </a:extLst>
          </p:cNvPr>
          <p:cNvSpPr>
            <a:spLocks noGrp="1"/>
          </p:cNvSpPr>
          <p:nvPr>
            <p:ph type="subTitle" idx="1"/>
          </p:nvPr>
        </p:nvSpPr>
        <p:spPr/>
        <p:txBody>
          <a:bodyPr/>
          <a:lstStyle/>
          <a:p>
            <a:pPr>
              <a:lnSpc>
                <a:spcPct val="100000"/>
              </a:lnSpc>
            </a:pPr>
            <a:r>
              <a:rPr lang="en-US" dirty="0"/>
              <a:t>Kessler Foundation, AUCD,</a:t>
            </a:r>
            <a:br>
              <a:rPr lang="en-US" dirty="0"/>
            </a:br>
            <a:r>
              <a:rPr lang="en-US" dirty="0"/>
              <a:t>University of New Hampshire Institute on Disability</a:t>
            </a:r>
            <a:br>
              <a:rPr lang="en-US" dirty="0"/>
            </a:br>
            <a:r>
              <a:rPr lang="en-US" dirty="0"/>
              <a:t>Season 11, Episode 3</a:t>
            </a:r>
            <a:br>
              <a:rPr lang="en-US" dirty="0"/>
            </a:br>
            <a:r>
              <a:rPr lang="en-US" dirty="0"/>
              <a:t>Date: March 6, 2026</a:t>
            </a:r>
          </a:p>
        </p:txBody>
      </p:sp>
      <p:pic>
        <p:nvPicPr>
          <p:cNvPr id="4" name="nTIDE-1.wav" descr="audio icon to start recorded audio intro music">
            <a:hlinkClick r:id="" action="ppaction://media"/>
            <a:extLst>
              <a:ext uri="{FF2B5EF4-FFF2-40B4-BE49-F238E27FC236}">
                <a16:creationId xmlns:a16="http://schemas.microsoft.com/office/drawing/2014/main" id="{B3F982A5-FB86-477A-9BB4-21A13219132F}"/>
              </a:ext>
            </a:extLst>
          </p:cNvPr>
          <p:cNvPicPr>
            <a:picLocks noChangeAspect="1"/>
          </p:cNvPicPr>
          <p:nvPr>
            <a:audioFile r:link="rId2"/>
            <p:extLst>
              <p:ext uri="{DAA4B4D4-6D71-4841-9C94-3DE7FCFB9230}">
                <p14:media xmlns:p14="http://schemas.microsoft.com/office/powerpoint/2010/main" r:embed="rId1">
                  <p14:extLst>
                    <p:ext uri="{3AFAAA56-56D3-431D-BCD4-E75A35582382}">
                      <p173:tracksInfo xmlns:p173="http://schemas.microsoft.com/office/powerpoint/2017/3/main" displayLoc="slide">
                        <p173:trackLst>
                          <p173:track id="{B898A87F-9F3E-4118-87E1-6E3DD421CB61}" label="nTIDE-1 subtitle" lang="" r:embed="rId4"/>
                        </p173:trackLst>
                      </p173:tracksInfo>
                    </p:ext>
                  </p14:extLst>
                </p14:media>
              </p:ext>
            </p:extLst>
          </p:nvPr>
        </p:nvPicPr>
        <p:blipFill>
          <a:blip r:embed="rId5"/>
          <a:stretch>
            <a:fillRect/>
          </a:stretch>
        </p:blipFill>
        <p:spPr>
          <a:xfrm>
            <a:off x="704850" y="447675"/>
            <a:ext cx="533400" cy="533400"/>
          </a:xfrm>
          <a:prstGeom prst="rect">
            <a:avLst/>
          </a:prstGeom>
        </p:spPr>
      </p:pic>
    </p:spTree>
    <p:extLst>
      <p:ext uri="{BB962C8B-B14F-4D97-AF65-F5344CB8AC3E}">
        <p14:creationId xmlns:p14="http://schemas.microsoft.com/office/powerpoint/2010/main" val="972148777"/>
      </p:ext>
    </p:extLst>
  </p:cSld>
  <p:clrMapOvr>
    <a:masterClrMapping/>
  </p:clrMapOvr>
  <mc:AlternateContent xmlns:mc="http://schemas.openxmlformats.org/markup-compatibility/2006" xmlns:p14="http://schemas.microsoft.com/office/powerpoint/2010/main">
    <mc:Choice Requires="p14">
      <p:transition p14:dur="10" advClick="0" advTm="14000"/>
    </mc:Choice>
    <mc:Fallback xmlns="">
      <p:transition advClick="0" advTm="1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65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8A02E3-47BC-8EEA-CD8E-572AC072A9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25AA4A-C079-91DF-2B80-5C7D94B6DBE9}"/>
              </a:ext>
            </a:extLst>
          </p:cNvPr>
          <p:cNvSpPr>
            <a:spLocks noGrp="1"/>
          </p:cNvSpPr>
          <p:nvPr>
            <p:ph type="title"/>
          </p:nvPr>
        </p:nvSpPr>
        <p:spPr>
          <a:xfrm>
            <a:off x="444500" y="136525"/>
            <a:ext cx="10515600" cy="1325563"/>
          </a:xfrm>
        </p:spPr>
        <p:txBody>
          <a:bodyPr>
            <a:normAutofit/>
          </a:bodyPr>
          <a:lstStyle/>
          <a:p>
            <a:pPr>
              <a:lnSpc>
                <a:spcPct val="100000"/>
              </a:lnSpc>
            </a:pPr>
            <a:r>
              <a:rPr lang="en-US" sz="3800" dirty="0"/>
              <a:t>GAO Report on Disabled Job </a:t>
            </a:r>
            <a:r>
              <a:rPr lang="en-US" sz="3800"/>
              <a:t>Seekers</a:t>
            </a:r>
            <a:endParaRPr lang="en-US" sz="3800" dirty="0"/>
          </a:p>
        </p:txBody>
      </p:sp>
      <p:sp>
        <p:nvSpPr>
          <p:cNvPr id="3" name="Content Placeholder 2">
            <a:extLst>
              <a:ext uri="{FF2B5EF4-FFF2-40B4-BE49-F238E27FC236}">
                <a16:creationId xmlns:a16="http://schemas.microsoft.com/office/drawing/2014/main" id="{9BD3745A-E874-EB26-3FC1-B393D770A3B7}"/>
              </a:ext>
            </a:extLst>
          </p:cNvPr>
          <p:cNvSpPr>
            <a:spLocks noGrp="1"/>
          </p:cNvSpPr>
          <p:nvPr>
            <p:ph idx="1"/>
          </p:nvPr>
        </p:nvSpPr>
        <p:spPr>
          <a:xfrm>
            <a:off x="641350" y="898842"/>
            <a:ext cx="11106150" cy="5233988"/>
          </a:xfrm>
        </p:spPr>
        <p:txBody>
          <a:bodyPr vert="horz" lIns="91440" tIns="45720" rIns="91440" bIns="45720" rtlCol="0" anchor="t">
            <a:noAutofit/>
          </a:bodyPr>
          <a:lstStyle/>
          <a:p>
            <a:pPr marL="0" indent="0">
              <a:lnSpc>
                <a:spcPct val="100000"/>
              </a:lnSpc>
              <a:spcBef>
                <a:spcPts val="0"/>
              </a:spcBef>
              <a:buNone/>
            </a:pPr>
            <a:endParaRPr lang="en-US" sz="2200" dirty="0"/>
          </a:p>
          <a:p>
            <a:pPr>
              <a:lnSpc>
                <a:spcPct val="100000"/>
              </a:lnSpc>
              <a:spcBef>
                <a:spcPts val="0"/>
              </a:spcBef>
            </a:pPr>
            <a:r>
              <a:rPr lang="en-US" sz="2200" dirty="0"/>
              <a:t>The Government Accountability Office (GAO) released a </a:t>
            </a:r>
            <a:r>
              <a:rPr lang="en-US" sz="2200" u="sng" dirty="0">
                <a:hlinkClick r:id="rId3"/>
              </a:rPr>
              <a:t>new report</a:t>
            </a:r>
            <a:r>
              <a:rPr lang="en-US" sz="2200" dirty="0"/>
              <a:t> on the challenges facing disabled job seekers. The report reviewed:</a:t>
            </a:r>
          </a:p>
          <a:p>
            <a:pPr lvl="1">
              <a:lnSpc>
                <a:spcPct val="100000"/>
              </a:lnSpc>
              <a:spcBef>
                <a:spcPts val="0"/>
              </a:spcBef>
            </a:pPr>
            <a:r>
              <a:rPr lang="en-US" sz="2200" dirty="0"/>
              <a:t>The number of people participating in certain Department of Labor (DOL) workforce programs, the services they use, and their employment outcomes</a:t>
            </a:r>
          </a:p>
          <a:p>
            <a:pPr lvl="1">
              <a:lnSpc>
                <a:spcPct val="100000"/>
              </a:lnSpc>
              <a:spcBef>
                <a:spcPts val="0"/>
              </a:spcBef>
            </a:pPr>
            <a:r>
              <a:rPr lang="en-US" sz="2200" dirty="0"/>
              <a:t>What state and local workforce agencies are doing to make sure that the programs are accessible to people with disabilities</a:t>
            </a:r>
          </a:p>
          <a:p>
            <a:pPr lvl="1">
              <a:lnSpc>
                <a:spcPct val="100000"/>
              </a:lnSpc>
              <a:spcBef>
                <a:spcPts val="0"/>
              </a:spcBef>
            </a:pPr>
            <a:r>
              <a:rPr lang="en-US" sz="2200" dirty="0"/>
              <a:t>DOL’s efforts to make sure that the programs are accessible</a:t>
            </a:r>
          </a:p>
          <a:p>
            <a:pPr lvl="1">
              <a:lnSpc>
                <a:spcPct val="100000"/>
              </a:lnSpc>
              <a:spcBef>
                <a:spcPts val="0"/>
              </a:spcBef>
              <a:buFont typeface="Courier New" panose="02070309020205020404" pitchFamily="49" charset="0"/>
              <a:buChar char="o"/>
            </a:pPr>
            <a:endParaRPr lang="en-US" sz="2200" dirty="0"/>
          </a:p>
          <a:p>
            <a:pPr marL="457200" lvl="1" indent="0">
              <a:lnSpc>
                <a:spcPct val="100000"/>
              </a:lnSpc>
              <a:spcBef>
                <a:spcPts val="0"/>
              </a:spcBef>
              <a:buNone/>
            </a:pPr>
            <a:endParaRPr lang="en-US" sz="2200" dirty="0"/>
          </a:p>
          <a:p>
            <a:pPr lvl="1">
              <a:lnSpc>
                <a:spcPct val="100000"/>
              </a:lnSpc>
              <a:spcBef>
                <a:spcPts val="0"/>
              </a:spcBef>
              <a:buFont typeface="Courier New" panose="020B0604020202020204" pitchFamily="34" charset="0"/>
              <a:buChar char="o"/>
            </a:pPr>
            <a:r>
              <a:rPr lang="en-US" sz="2200" dirty="0"/>
              <a:t>GAO’s investigation found that state and local workforce agencies face challenges to ensuring that programs are accessible, and DOL’s oversight of these programs is not comprehensive. GAO found gaps in data collection, and recommended that the Secretary of Labor collect more data on the types of disabilities people in workforce programs had.</a:t>
            </a:r>
          </a:p>
        </p:txBody>
      </p:sp>
      <p:sp>
        <p:nvSpPr>
          <p:cNvPr id="4" name="Date Placeholder 3">
            <a:extLst>
              <a:ext uri="{FF2B5EF4-FFF2-40B4-BE49-F238E27FC236}">
                <a16:creationId xmlns:a16="http://schemas.microsoft.com/office/drawing/2014/main" id="{C75FFE83-E847-22FA-59F2-48774AC514FB}"/>
              </a:ext>
            </a:extLst>
          </p:cNvPr>
          <p:cNvSpPr>
            <a:spLocks noGrp="1"/>
          </p:cNvSpPr>
          <p:nvPr>
            <p:ph type="dt" sz="half" idx="10"/>
          </p:nvPr>
        </p:nvSpPr>
        <p:spPr/>
        <p:txBody>
          <a:bodyPr/>
          <a:lstStyle/>
          <a:p>
            <a:r>
              <a:rPr lang="en-US" dirty="0"/>
              <a:t>#nTIDE</a:t>
            </a:r>
          </a:p>
        </p:txBody>
      </p:sp>
      <p:sp>
        <p:nvSpPr>
          <p:cNvPr id="5" name="Slide Number Placeholder 4">
            <a:extLst>
              <a:ext uri="{FF2B5EF4-FFF2-40B4-BE49-F238E27FC236}">
                <a16:creationId xmlns:a16="http://schemas.microsoft.com/office/drawing/2014/main" id="{664C1E6F-830F-40DB-4428-21A74DEEA7D7}"/>
              </a:ext>
            </a:extLst>
          </p:cNvPr>
          <p:cNvSpPr>
            <a:spLocks noGrp="1"/>
          </p:cNvSpPr>
          <p:nvPr>
            <p:ph type="sldNum" sz="quarter" idx="12"/>
          </p:nvPr>
        </p:nvSpPr>
        <p:spPr/>
        <p:txBody>
          <a:bodyPr/>
          <a:lstStyle/>
          <a:p>
            <a:fld id="{9C637C1D-740A-4EE7-9AC7-DE15DA94B719}" type="slidenum">
              <a:rPr lang="en-US" smtClean="0"/>
              <a:t>20</a:t>
            </a:fld>
            <a:endParaRPr lang="en-US"/>
          </a:p>
        </p:txBody>
      </p:sp>
    </p:spTree>
    <p:extLst>
      <p:ext uri="{BB962C8B-B14F-4D97-AF65-F5344CB8AC3E}">
        <p14:creationId xmlns:p14="http://schemas.microsoft.com/office/powerpoint/2010/main" val="31497744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49C45-1848-F91B-9221-9A553D2D0318}"/>
              </a:ext>
            </a:extLst>
          </p:cNvPr>
          <p:cNvSpPr>
            <a:spLocks noGrp="1"/>
          </p:cNvSpPr>
          <p:nvPr>
            <p:ph type="title"/>
          </p:nvPr>
        </p:nvSpPr>
        <p:spPr>
          <a:xfrm>
            <a:off x="838200" y="365126"/>
            <a:ext cx="10515600" cy="920336"/>
          </a:xfrm>
        </p:spPr>
        <p:txBody>
          <a:bodyPr>
            <a:normAutofit fontScale="90000"/>
          </a:bodyPr>
          <a:lstStyle/>
          <a:p>
            <a:pPr>
              <a:lnSpc>
                <a:spcPct val="100000"/>
              </a:lnSpc>
            </a:pPr>
            <a:r>
              <a:rPr lang="en-US"/>
              <a:t>Department of Housing and Urban Development (HUD) Proposed Rule</a:t>
            </a:r>
            <a:endParaRPr lang="en-US" dirty="0"/>
          </a:p>
        </p:txBody>
      </p:sp>
      <p:sp>
        <p:nvSpPr>
          <p:cNvPr id="3" name="Content Placeholder 2">
            <a:extLst>
              <a:ext uri="{FF2B5EF4-FFF2-40B4-BE49-F238E27FC236}">
                <a16:creationId xmlns:a16="http://schemas.microsoft.com/office/drawing/2014/main" id="{089151E7-AD52-3F48-579C-2540864EEB47}"/>
              </a:ext>
            </a:extLst>
          </p:cNvPr>
          <p:cNvSpPr>
            <a:spLocks noGrp="1"/>
          </p:cNvSpPr>
          <p:nvPr>
            <p:ph idx="1"/>
          </p:nvPr>
        </p:nvSpPr>
        <p:spPr>
          <a:xfrm>
            <a:off x="838199" y="1540701"/>
            <a:ext cx="10685745" cy="4584526"/>
          </a:xfrm>
        </p:spPr>
        <p:txBody>
          <a:bodyPr vert="horz" lIns="91440" tIns="45720" rIns="91440" bIns="45720" rtlCol="0" anchor="t">
            <a:noAutofit/>
          </a:bodyPr>
          <a:lstStyle/>
          <a:p>
            <a:pPr>
              <a:lnSpc>
                <a:spcPct val="100000"/>
              </a:lnSpc>
              <a:spcBef>
                <a:spcPts val="0"/>
              </a:spcBef>
            </a:pPr>
            <a:r>
              <a:rPr lang="en-US" sz="2200" dirty="0"/>
              <a:t>The Department of Housing and Urban Development on Friday released a proposed rule allowing public housing authorities and certain landlords that rent to federally subsidized tenants to implement work requirements and time limits for nonelderly, nondisabled families.</a:t>
            </a:r>
          </a:p>
          <a:p>
            <a:pPr>
              <a:lnSpc>
                <a:spcPct val="100000"/>
              </a:lnSpc>
              <a:spcBef>
                <a:spcPts val="0"/>
              </a:spcBef>
            </a:pPr>
            <a:endParaRPr lang="en-US" sz="2200" dirty="0"/>
          </a:p>
          <a:p>
            <a:pPr>
              <a:lnSpc>
                <a:spcPct val="100000"/>
              </a:lnSpc>
              <a:spcBef>
                <a:spcPts val="0"/>
              </a:spcBef>
            </a:pPr>
            <a:r>
              <a:rPr lang="en-US" sz="2200" dirty="0"/>
              <a:t>HUD’s existing Moving to Work programs have allowed a select group of local public housing authorities to experiment with employment incentives and requirements for tenants. The newest proposed rule, which is set for publication on the Federal Register on Monday, will expand that permission to most public and federally supported housing managers, except for those in receivership or poor standing with the department.</a:t>
            </a:r>
          </a:p>
          <a:p>
            <a:pPr>
              <a:lnSpc>
                <a:spcPct val="100000"/>
              </a:lnSpc>
              <a:spcBef>
                <a:spcPts val="0"/>
              </a:spcBef>
            </a:pPr>
            <a:endParaRPr lang="en-US" sz="2200" dirty="0"/>
          </a:p>
          <a:p>
            <a:pPr>
              <a:lnSpc>
                <a:spcPct val="100000"/>
              </a:lnSpc>
              <a:spcBef>
                <a:spcPts val="0"/>
              </a:spcBef>
            </a:pPr>
            <a:r>
              <a:rPr lang="en-US" sz="2200" dirty="0">
                <a:hlinkClick r:id="rId3"/>
              </a:rPr>
              <a:t>https://public-inspection.federalregister.gov/2026-04095.pdf?source=email</a:t>
            </a:r>
            <a:endParaRPr lang="en-US" sz="2200" dirty="0"/>
          </a:p>
          <a:p>
            <a:pPr>
              <a:lnSpc>
                <a:spcPct val="100000"/>
              </a:lnSpc>
              <a:spcBef>
                <a:spcPts val="0"/>
              </a:spcBef>
            </a:pPr>
            <a:endParaRPr lang="en-US" sz="2200" dirty="0"/>
          </a:p>
          <a:p>
            <a:pPr marL="0" indent="0">
              <a:lnSpc>
                <a:spcPct val="100000"/>
              </a:lnSpc>
              <a:spcBef>
                <a:spcPts val="0"/>
              </a:spcBef>
              <a:buNone/>
            </a:pPr>
            <a:endParaRPr lang="en-US" sz="2200" dirty="0"/>
          </a:p>
        </p:txBody>
      </p:sp>
      <p:sp>
        <p:nvSpPr>
          <p:cNvPr id="4" name="Date Placeholder 3">
            <a:extLst>
              <a:ext uri="{FF2B5EF4-FFF2-40B4-BE49-F238E27FC236}">
                <a16:creationId xmlns:a16="http://schemas.microsoft.com/office/drawing/2014/main" id="{F170E6D3-3EA1-EF4F-2099-CDDCAAD3D754}"/>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E8AB48CA-FE8C-0F35-5724-863E03835238}"/>
              </a:ext>
            </a:extLst>
          </p:cNvPr>
          <p:cNvSpPr>
            <a:spLocks noGrp="1"/>
          </p:cNvSpPr>
          <p:nvPr>
            <p:ph type="sldNum" sz="quarter" idx="12"/>
          </p:nvPr>
        </p:nvSpPr>
        <p:spPr/>
        <p:txBody>
          <a:bodyPr/>
          <a:lstStyle/>
          <a:p>
            <a:fld id="{9C637C1D-740A-4EE7-9AC7-DE15DA94B719}" type="slidenum">
              <a:rPr lang="en-US" smtClean="0"/>
              <a:t>21</a:t>
            </a:fld>
            <a:endParaRPr lang="en-US"/>
          </a:p>
        </p:txBody>
      </p:sp>
    </p:spTree>
    <p:extLst>
      <p:ext uri="{BB962C8B-B14F-4D97-AF65-F5344CB8AC3E}">
        <p14:creationId xmlns:p14="http://schemas.microsoft.com/office/powerpoint/2010/main" val="38632189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08431-8EE7-EB6A-AC84-CCBC9A05DF7F}"/>
              </a:ext>
            </a:extLst>
          </p:cNvPr>
          <p:cNvSpPr>
            <a:spLocks noGrp="1"/>
          </p:cNvSpPr>
          <p:nvPr>
            <p:ph type="title"/>
          </p:nvPr>
        </p:nvSpPr>
        <p:spPr>
          <a:xfrm>
            <a:off x="537482" y="365125"/>
            <a:ext cx="10515600" cy="1325563"/>
          </a:xfrm>
        </p:spPr>
        <p:txBody>
          <a:bodyPr>
            <a:normAutofit/>
          </a:bodyPr>
          <a:lstStyle/>
          <a:p>
            <a:r>
              <a:rPr lang="en-US"/>
              <a:t>National Apprenticeship Week 2026</a:t>
            </a:r>
          </a:p>
        </p:txBody>
      </p:sp>
      <p:sp>
        <p:nvSpPr>
          <p:cNvPr id="3" name="Content Placeholder 2">
            <a:extLst>
              <a:ext uri="{FF2B5EF4-FFF2-40B4-BE49-F238E27FC236}">
                <a16:creationId xmlns:a16="http://schemas.microsoft.com/office/drawing/2014/main" id="{73891CF0-2507-EFD1-C37E-19BC050CD925}"/>
              </a:ext>
            </a:extLst>
          </p:cNvPr>
          <p:cNvSpPr>
            <a:spLocks noGrp="1"/>
          </p:cNvSpPr>
          <p:nvPr>
            <p:ph idx="1"/>
          </p:nvPr>
        </p:nvSpPr>
        <p:spPr>
          <a:xfrm>
            <a:off x="687841" y="1600200"/>
            <a:ext cx="10816318" cy="3893571"/>
          </a:xfrm>
        </p:spPr>
        <p:txBody>
          <a:bodyPr vert="horz" lIns="91440" tIns="45720" rIns="91440" bIns="45720" rtlCol="0" anchor="t">
            <a:noAutofit/>
          </a:bodyPr>
          <a:lstStyle/>
          <a:p>
            <a:pPr>
              <a:lnSpc>
                <a:spcPct val="100000"/>
              </a:lnSpc>
              <a:spcBef>
                <a:spcPts val="0"/>
              </a:spcBef>
            </a:pPr>
            <a:r>
              <a:rPr lang="en-US" sz="2200" dirty="0"/>
              <a:t>DOL </a:t>
            </a:r>
            <a:r>
              <a:rPr lang="en-US" sz="2200" dirty="0">
                <a:hlinkClick r:id="rId3"/>
              </a:rPr>
              <a:t>announced</a:t>
            </a:r>
            <a:r>
              <a:rPr lang="en-US" sz="2200" dirty="0"/>
              <a:t> that National Apprenticeship Week 2026 will take place from April 26 to May 2. This annual celebration showcases how Registered Apprenticeship programs advance worker mobility and meet employers’ workforce needs by preparing Americans for jobs in high-growth, high-demand industries, including manufacturing, technology, and infrastructure. This year’s theme is “America at Work: Making America Skilled Again Through Registered Apprenticeship.”</a:t>
            </a:r>
          </a:p>
        </p:txBody>
      </p:sp>
      <p:sp>
        <p:nvSpPr>
          <p:cNvPr id="4" name="Date Placeholder 3">
            <a:extLst>
              <a:ext uri="{FF2B5EF4-FFF2-40B4-BE49-F238E27FC236}">
                <a16:creationId xmlns:a16="http://schemas.microsoft.com/office/drawing/2014/main" id="{A57D340A-4169-5E7A-599E-745F205F6D40}"/>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7925C0E7-773F-CB79-25BA-479F24CF0FC5}"/>
              </a:ext>
            </a:extLst>
          </p:cNvPr>
          <p:cNvSpPr>
            <a:spLocks noGrp="1"/>
          </p:cNvSpPr>
          <p:nvPr>
            <p:ph type="sldNum" sz="quarter" idx="12"/>
          </p:nvPr>
        </p:nvSpPr>
        <p:spPr/>
        <p:txBody>
          <a:bodyPr/>
          <a:lstStyle/>
          <a:p>
            <a:fld id="{9C637C1D-740A-4EE7-9AC7-DE15DA94B719}" type="slidenum">
              <a:rPr lang="en-US" smtClean="0"/>
              <a:t>22</a:t>
            </a:fld>
            <a:endParaRPr lang="en-US"/>
          </a:p>
        </p:txBody>
      </p:sp>
    </p:spTree>
    <p:extLst>
      <p:ext uri="{BB962C8B-B14F-4D97-AF65-F5344CB8AC3E}">
        <p14:creationId xmlns:p14="http://schemas.microsoft.com/office/powerpoint/2010/main" val="700653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2EC0C5-26F0-D63A-974A-5EE352DB76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850220-78AF-3461-D8FC-2FD4AA36B353}"/>
              </a:ext>
            </a:extLst>
          </p:cNvPr>
          <p:cNvSpPr>
            <a:spLocks noGrp="1"/>
          </p:cNvSpPr>
          <p:nvPr>
            <p:ph type="title"/>
          </p:nvPr>
        </p:nvSpPr>
        <p:spPr>
          <a:xfrm>
            <a:off x="537482" y="365125"/>
            <a:ext cx="10515600" cy="1325563"/>
          </a:xfrm>
        </p:spPr>
        <p:txBody>
          <a:bodyPr>
            <a:normAutofit/>
          </a:bodyPr>
          <a:lstStyle/>
          <a:p>
            <a:r>
              <a:rPr lang="en-US"/>
              <a:t>Report</a:t>
            </a:r>
          </a:p>
        </p:txBody>
      </p:sp>
      <p:sp>
        <p:nvSpPr>
          <p:cNvPr id="3" name="Content Placeholder 2">
            <a:extLst>
              <a:ext uri="{FF2B5EF4-FFF2-40B4-BE49-F238E27FC236}">
                <a16:creationId xmlns:a16="http://schemas.microsoft.com/office/drawing/2014/main" id="{04406264-0B00-4284-E9DE-E8A1D916BD6C}"/>
              </a:ext>
            </a:extLst>
          </p:cNvPr>
          <p:cNvSpPr>
            <a:spLocks noGrp="1"/>
          </p:cNvSpPr>
          <p:nvPr>
            <p:ph idx="1"/>
          </p:nvPr>
        </p:nvSpPr>
        <p:spPr>
          <a:xfrm>
            <a:off x="687841" y="1600200"/>
            <a:ext cx="10816318" cy="3893571"/>
          </a:xfrm>
        </p:spPr>
        <p:txBody>
          <a:bodyPr vert="horz" lIns="91440" tIns="45720" rIns="91440" bIns="45720" rtlCol="0" anchor="t">
            <a:noAutofit/>
          </a:bodyPr>
          <a:lstStyle/>
          <a:p>
            <a:pPr>
              <a:lnSpc>
                <a:spcPct val="100000"/>
              </a:lnSpc>
              <a:spcBef>
                <a:spcPts val="0"/>
              </a:spcBef>
            </a:pPr>
            <a:r>
              <a:rPr lang="en-US" sz="2400" dirty="0">
                <a:hlinkClick r:id="rId3"/>
              </a:rPr>
              <a:t>ICI UMN IMPACT: The Language of Inclusion</a:t>
            </a:r>
            <a:endParaRPr lang="en-US" sz="2400" dirty="0"/>
          </a:p>
          <a:p>
            <a:pPr>
              <a:lnSpc>
                <a:spcPct val="100000"/>
              </a:lnSpc>
              <a:spcBef>
                <a:spcPts val="0"/>
              </a:spcBef>
            </a:pPr>
            <a:endParaRPr lang="en-US" sz="2400" dirty="0"/>
          </a:p>
          <a:p>
            <a:pPr lvl="1">
              <a:lnSpc>
                <a:spcPct val="100000"/>
              </a:lnSpc>
              <a:spcBef>
                <a:spcPts val="0"/>
              </a:spcBef>
              <a:buFont typeface="Courier New" panose="02070309020205020404" pitchFamily="49" charset="0"/>
              <a:buChar char="o"/>
            </a:pPr>
            <a:r>
              <a:rPr lang="en-US" dirty="0"/>
              <a:t>Plain language is both a tool and a movement. It means speaking or writing so that people understand the first time they read or hear it. It is not just about using short words or sentences. It is about making information accessible. We deserve to understand information about our lives, health, money, and futures. Plain language helps people with and without disabilities understand and remember information. It helps people make their own decisions. Written by Becca Monteleone, University of Toledo in Toledo, Jerry Smith, Institute on Community Integration at the University of Minnesota (ICI MN), and Liz Weintraub, AUCD.</a:t>
            </a:r>
          </a:p>
        </p:txBody>
      </p:sp>
      <p:sp>
        <p:nvSpPr>
          <p:cNvPr id="4" name="Date Placeholder 3">
            <a:extLst>
              <a:ext uri="{FF2B5EF4-FFF2-40B4-BE49-F238E27FC236}">
                <a16:creationId xmlns:a16="http://schemas.microsoft.com/office/drawing/2014/main" id="{6E535932-61F1-9E01-6455-C06F7BD4C7A5}"/>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5B8EB1E3-E6AD-67DC-420B-1E62FD10B34F}"/>
              </a:ext>
            </a:extLst>
          </p:cNvPr>
          <p:cNvSpPr>
            <a:spLocks noGrp="1"/>
          </p:cNvSpPr>
          <p:nvPr>
            <p:ph type="sldNum" sz="quarter" idx="12"/>
          </p:nvPr>
        </p:nvSpPr>
        <p:spPr/>
        <p:txBody>
          <a:bodyPr/>
          <a:lstStyle/>
          <a:p>
            <a:fld id="{9C637C1D-740A-4EE7-9AC7-DE15DA94B719}" type="slidenum">
              <a:rPr lang="en-US" smtClean="0"/>
              <a:t>23</a:t>
            </a:fld>
            <a:endParaRPr lang="en-US"/>
          </a:p>
        </p:txBody>
      </p:sp>
    </p:spTree>
    <p:extLst>
      <p:ext uri="{BB962C8B-B14F-4D97-AF65-F5344CB8AC3E}">
        <p14:creationId xmlns:p14="http://schemas.microsoft.com/office/powerpoint/2010/main" val="4345771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2E30EC-4BE3-AE3E-46E7-33B8D5E461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0C6AFD-9F34-A22D-1371-D54B132569FC}"/>
              </a:ext>
            </a:extLst>
          </p:cNvPr>
          <p:cNvSpPr>
            <a:spLocks noGrp="1"/>
          </p:cNvSpPr>
          <p:nvPr>
            <p:ph type="title"/>
          </p:nvPr>
        </p:nvSpPr>
        <p:spPr>
          <a:xfrm>
            <a:off x="537482" y="365125"/>
            <a:ext cx="10515600" cy="1325563"/>
          </a:xfrm>
        </p:spPr>
        <p:txBody>
          <a:bodyPr>
            <a:normAutofit/>
          </a:bodyPr>
          <a:lstStyle/>
          <a:p>
            <a:r>
              <a:rPr lang="en-US" dirty="0"/>
              <a:t>Webinar</a:t>
            </a:r>
          </a:p>
        </p:txBody>
      </p:sp>
      <p:sp>
        <p:nvSpPr>
          <p:cNvPr id="3" name="Content Placeholder 2">
            <a:extLst>
              <a:ext uri="{FF2B5EF4-FFF2-40B4-BE49-F238E27FC236}">
                <a16:creationId xmlns:a16="http://schemas.microsoft.com/office/drawing/2014/main" id="{0CDCBC89-5128-E010-CDF2-41FD006C62F1}"/>
              </a:ext>
            </a:extLst>
          </p:cNvPr>
          <p:cNvSpPr>
            <a:spLocks noGrp="1"/>
          </p:cNvSpPr>
          <p:nvPr>
            <p:ph idx="1"/>
          </p:nvPr>
        </p:nvSpPr>
        <p:spPr>
          <a:xfrm>
            <a:off x="687841" y="1600200"/>
            <a:ext cx="10816318" cy="3893571"/>
          </a:xfrm>
        </p:spPr>
        <p:txBody>
          <a:bodyPr vert="horz" lIns="91440" tIns="45720" rIns="91440" bIns="45720" rtlCol="0" anchor="t">
            <a:noAutofit/>
          </a:bodyPr>
          <a:lstStyle/>
          <a:p>
            <a:pPr>
              <a:lnSpc>
                <a:spcPct val="100000"/>
              </a:lnSpc>
              <a:spcBef>
                <a:spcPts val="0"/>
              </a:spcBef>
            </a:pPr>
            <a:r>
              <a:rPr lang="en-US" sz="2400" dirty="0">
                <a:solidFill>
                  <a:srgbClr val="000000"/>
                </a:solidFill>
                <a:hlinkClick r:id="rId3"/>
              </a:rPr>
              <a:t>We’re Here. Then, Now, Always. The Evolving Role of DD Councils in Employment</a:t>
            </a:r>
            <a:endParaRPr lang="en-US" sz="2400" dirty="0">
              <a:solidFill>
                <a:srgbClr val="000000"/>
              </a:solidFill>
            </a:endParaRPr>
          </a:p>
          <a:p>
            <a:pPr marL="0" indent="0">
              <a:lnSpc>
                <a:spcPct val="100000"/>
              </a:lnSpc>
              <a:spcBef>
                <a:spcPts val="0"/>
              </a:spcBef>
              <a:buNone/>
            </a:pPr>
            <a:endParaRPr lang="en-US" sz="2400" dirty="0"/>
          </a:p>
          <a:p>
            <a:pPr lvl="1">
              <a:lnSpc>
                <a:spcPct val="100000"/>
              </a:lnSpc>
              <a:spcBef>
                <a:spcPts val="0"/>
              </a:spcBef>
              <a:buFont typeface="Courier New" panose="02070309020205020404" pitchFamily="49" charset="0"/>
              <a:buChar char="o"/>
            </a:pPr>
            <a:r>
              <a:rPr lang="en-US" dirty="0"/>
              <a:t>March 10, 2026, 3:00-4:30 PM Eastern Time</a:t>
            </a:r>
          </a:p>
          <a:p>
            <a:pPr lvl="1">
              <a:lnSpc>
                <a:spcPct val="100000"/>
              </a:lnSpc>
              <a:spcBef>
                <a:spcPts val="0"/>
              </a:spcBef>
              <a:buFont typeface="Courier New" panose="02070309020205020404" pitchFamily="49" charset="0"/>
              <a:buChar char="o"/>
            </a:pPr>
            <a:r>
              <a:rPr lang="en-US" dirty="0"/>
              <a:t>In recognition of Developmental Disabilities Awareness Month (DDAM), join the Disability Employment Technical Assistance Center (DETAC) for a webinar featuring partners from  the National Association of Councils on Developmental Disabilities (NACDD), the Nebraska DD Council, and NACDD self-advocate apprentice, Bryan Dooley. </a:t>
            </a:r>
          </a:p>
          <a:p>
            <a:pPr lvl="1">
              <a:lnSpc>
                <a:spcPct val="100000"/>
              </a:lnSpc>
              <a:spcBef>
                <a:spcPts val="0"/>
              </a:spcBef>
              <a:buFont typeface="Courier New" panose="02070309020205020404" pitchFamily="49" charset="0"/>
              <a:buChar char="o"/>
            </a:pPr>
            <a:endParaRPr lang="en-US" dirty="0"/>
          </a:p>
          <a:p>
            <a:pPr lvl="1">
              <a:lnSpc>
                <a:spcPct val="100000"/>
              </a:lnSpc>
              <a:spcBef>
                <a:spcPts val="0"/>
              </a:spcBef>
              <a:buFont typeface="Courier New" panose="02070309020205020404" pitchFamily="49" charset="0"/>
              <a:buChar char="o"/>
            </a:pPr>
            <a:endParaRPr lang="en-US" dirty="0"/>
          </a:p>
        </p:txBody>
      </p:sp>
      <p:sp>
        <p:nvSpPr>
          <p:cNvPr id="4" name="Date Placeholder 3">
            <a:extLst>
              <a:ext uri="{FF2B5EF4-FFF2-40B4-BE49-F238E27FC236}">
                <a16:creationId xmlns:a16="http://schemas.microsoft.com/office/drawing/2014/main" id="{3EE4DE68-C654-E622-3A17-2FCFF17A0E39}"/>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2ABC3223-F5BF-A6C4-2465-44C5303707FD}"/>
              </a:ext>
            </a:extLst>
          </p:cNvPr>
          <p:cNvSpPr>
            <a:spLocks noGrp="1"/>
          </p:cNvSpPr>
          <p:nvPr>
            <p:ph type="sldNum" sz="quarter" idx="12"/>
          </p:nvPr>
        </p:nvSpPr>
        <p:spPr/>
        <p:txBody>
          <a:bodyPr/>
          <a:lstStyle/>
          <a:p>
            <a:fld id="{9C637C1D-740A-4EE7-9AC7-DE15DA94B719}" type="slidenum">
              <a:rPr lang="en-US" smtClean="0"/>
              <a:t>24</a:t>
            </a:fld>
            <a:endParaRPr lang="en-US"/>
          </a:p>
        </p:txBody>
      </p:sp>
    </p:spTree>
    <p:extLst>
      <p:ext uri="{BB962C8B-B14F-4D97-AF65-F5344CB8AC3E}">
        <p14:creationId xmlns:p14="http://schemas.microsoft.com/office/powerpoint/2010/main" val="16410583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38F588-3E80-61B8-7FD1-4F309F33DC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844194-C9FA-0EE7-7545-8CBB6411E4D0}"/>
              </a:ext>
            </a:extLst>
          </p:cNvPr>
          <p:cNvSpPr>
            <a:spLocks noGrp="1"/>
          </p:cNvSpPr>
          <p:nvPr>
            <p:ph type="title"/>
          </p:nvPr>
        </p:nvSpPr>
        <p:spPr>
          <a:xfrm>
            <a:off x="0" y="1062074"/>
            <a:ext cx="12192000" cy="4068725"/>
          </a:xfrm>
        </p:spPr>
        <p:txBody>
          <a:bodyPr>
            <a:normAutofit/>
          </a:bodyPr>
          <a:lstStyle/>
          <a:p>
            <a:pPr algn="ctr"/>
            <a:r>
              <a:rPr lang="en-US" b="1" u="sng" dirty="0"/>
              <a:t>Part 3</a:t>
            </a:r>
            <a:br>
              <a:rPr lang="en-US" b="1" dirty="0"/>
            </a:br>
            <a:r>
              <a:rPr lang="en-US" b="1" dirty="0" err="1"/>
              <a:t>nTIDE</a:t>
            </a:r>
            <a:r>
              <a:rPr lang="en-US" b="1" dirty="0"/>
              <a:t> Guest Speaker</a:t>
            </a:r>
            <a:br>
              <a:rPr lang="en-US" b="1" dirty="0"/>
            </a:br>
            <a:br>
              <a:rPr lang="en-US" b="1" dirty="0"/>
            </a:br>
            <a:r>
              <a:rPr lang="en-US" b="1" dirty="0"/>
              <a:t>Helen Genova</a:t>
            </a:r>
            <a:br>
              <a:rPr lang="en-US" b="1" dirty="0"/>
            </a:br>
            <a:r>
              <a:rPr lang="en-US" dirty="0"/>
              <a:t>Kessler Foundation</a:t>
            </a:r>
          </a:p>
        </p:txBody>
      </p:sp>
      <p:sp>
        <p:nvSpPr>
          <p:cNvPr id="4" name="Date Placeholder 3">
            <a:extLst>
              <a:ext uri="{FF2B5EF4-FFF2-40B4-BE49-F238E27FC236}">
                <a16:creationId xmlns:a16="http://schemas.microsoft.com/office/drawing/2014/main" id="{03E342B1-975C-2A7F-E552-3006AC144FA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Myriad Pro"/>
                <a:ea typeface="+mn-ea"/>
                <a:cs typeface="+mn-cs"/>
              </a:rPr>
              <a:t>#nTIDE</a:t>
            </a:r>
          </a:p>
        </p:txBody>
      </p:sp>
      <p:sp>
        <p:nvSpPr>
          <p:cNvPr id="5" name="Slide Number Placeholder 4">
            <a:extLst>
              <a:ext uri="{FF2B5EF4-FFF2-40B4-BE49-F238E27FC236}">
                <a16:creationId xmlns:a16="http://schemas.microsoft.com/office/drawing/2014/main" id="{EA0F1DB8-D690-0AD5-A38B-BD315B95604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637C1D-740A-4EE7-9AC7-DE15DA94B719}" type="slidenum">
              <a:rPr kumimoji="0" lang="en-US" sz="1400" b="0" i="0" u="none" strike="noStrike" kern="1200" cap="none" spc="0" normalizeH="0" baseline="0" noProof="0" smtClean="0">
                <a:ln>
                  <a:noFill/>
                </a:ln>
                <a:solidFill>
                  <a:prstClr val="white"/>
                </a:solidFill>
                <a:effectLst/>
                <a:uLnTx/>
                <a:uFillTx/>
                <a:latin typeface="Myriad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400" b="0" i="0" u="none" strike="noStrike" kern="1200" cap="none" spc="0" normalizeH="0" baseline="0" noProof="0">
              <a:ln>
                <a:noFill/>
              </a:ln>
              <a:solidFill>
                <a:prstClr val="white"/>
              </a:solidFill>
              <a:effectLst/>
              <a:uLnTx/>
              <a:uFillTx/>
              <a:latin typeface="Myriad Pro"/>
              <a:ea typeface="+mn-ea"/>
              <a:cs typeface="+mn-cs"/>
            </a:endParaRPr>
          </a:p>
        </p:txBody>
      </p:sp>
    </p:spTree>
    <p:extLst>
      <p:ext uri="{BB962C8B-B14F-4D97-AF65-F5344CB8AC3E}">
        <p14:creationId xmlns:p14="http://schemas.microsoft.com/office/powerpoint/2010/main" val="24354845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980F0A-51C4-15AF-2DE1-A798EB7C99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0A03C3-23DE-721B-9865-FD9C8B36F4A5}"/>
              </a:ext>
            </a:extLst>
          </p:cNvPr>
          <p:cNvSpPr>
            <a:spLocks noGrp="1"/>
          </p:cNvSpPr>
          <p:nvPr>
            <p:ph type="title"/>
          </p:nvPr>
        </p:nvSpPr>
        <p:spPr>
          <a:xfrm>
            <a:off x="101446" y="681480"/>
            <a:ext cx="3451702" cy="4629822"/>
          </a:xfrm>
        </p:spPr>
        <p:txBody>
          <a:bodyPr anchor="t" anchorCtr="0">
            <a:normAutofit/>
          </a:bodyPr>
          <a:lstStyle/>
          <a:p>
            <a:r>
              <a:rPr lang="en-US" sz="3600" b="1" u="sng" dirty="0"/>
              <a:t>Current</a:t>
            </a:r>
            <a:br>
              <a:rPr lang="en-US" sz="3600" b="1" u="sng" dirty="0"/>
            </a:br>
            <a:r>
              <a:rPr lang="en-US" sz="3600" b="1" u="sng" dirty="0" err="1"/>
              <a:t>nTIDE</a:t>
            </a:r>
            <a:br>
              <a:rPr lang="en-US" sz="3600" b="1" u="sng" dirty="0"/>
            </a:br>
            <a:r>
              <a:rPr lang="en-US" sz="3600" b="1" u="sng" dirty="0"/>
              <a:t>Infographics</a:t>
            </a:r>
            <a:br>
              <a:rPr lang="en-US" sz="3600" b="1" u="sng" dirty="0"/>
            </a:br>
            <a:br>
              <a:rPr lang="en-US" sz="3600" b="1" dirty="0"/>
            </a:br>
            <a:endParaRPr lang="en-US" sz="3600" dirty="0"/>
          </a:p>
        </p:txBody>
      </p:sp>
      <p:sp>
        <p:nvSpPr>
          <p:cNvPr id="4" name="Date Placeholder 3">
            <a:extLst>
              <a:ext uri="{FF2B5EF4-FFF2-40B4-BE49-F238E27FC236}">
                <a16:creationId xmlns:a16="http://schemas.microsoft.com/office/drawing/2014/main" id="{108286D4-D617-586A-EE71-35B3591DE787}"/>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pic>
        <p:nvPicPr>
          <p:cNvPr id="6" name="Picture 5" descr="This photo contains the bar charts that are part of the nTIDE press release.&#10;&#10;&#10;It shows that from November 2025 to December 2025, the employment-to-population ratio decreased from 39.8 to 38.9 percent for people with disabilities and decreased from 74.9 to 74.8 percent for people without disabilities. The labor force participation rate decreased from 42.8 to 42.6 percent for people with disabilities and decreased from 78.2 to 77.9 percent for people without disabilities.">
            <a:extLst>
              <a:ext uri="{FF2B5EF4-FFF2-40B4-BE49-F238E27FC236}">
                <a16:creationId xmlns:a16="http://schemas.microsoft.com/office/drawing/2014/main" id="{0A073270-DE2F-9EE0-040F-C705E1BD952A}"/>
              </a:ext>
            </a:extLst>
          </p:cNvPr>
          <p:cNvPicPr>
            <a:picLocks noChangeAspect="1"/>
          </p:cNvPicPr>
          <p:nvPr/>
        </p:nvPicPr>
        <p:blipFill>
          <a:blip r:embed="rId3"/>
          <a:stretch>
            <a:fillRect/>
          </a:stretch>
        </p:blipFill>
        <p:spPr>
          <a:xfrm>
            <a:off x="3466733" y="255639"/>
            <a:ext cx="5746162" cy="5850259"/>
          </a:xfrm>
          <a:prstGeom prst="rect">
            <a:avLst/>
          </a:prstGeom>
        </p:spPr>
      </p:pic>
      <p:sp>
        <p:nvSpPr>
          <p:cNvPr id="5" name="Slide Number Placeholder 4">
            <a:extLst>
              <a:ext uri="{FF2B5EF4-FFF2-40B4-BE49-F238E27FC236}">
                <a16:creationId xmlns:a16="http://schemas.microsoft.com/office/drawing/2014/main" id="{BEBCD8A7-D94C-0D29-0660-7C8B98C28F7C}"/>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26</a:t>
            </a:fld>
            <a:endParaRPr lang="en-US"/>
          </a:p>
        </p:txBody>
      </p:sp>
    </p:spTree>
    <p:extLst>
      <p:ext uri="{BB962C8B-B14F-4D97-AF65-F5344CB8AC3E}">
        <p14:creationId xmlns:p14="http://schemas.microsoft.com/office/powerpoint/2010/main" val="877208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6D4E5F-1A9C-10D9-A132-D27F928D9B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D640C3-7AE9-C8E9-6A36-4844CEAD36B6}"/>
              </a:ext>
            </a:extLst>
          </p:cNvPr>
          <p:cNvSpPr>
            <a:spLocks noGrp="1"/>
          </p:cNvSpPr>
          <p:nvPr>
            <p:ph type="title"/>
          </p:nvPr>
        </p:nvSpPr>
        <p:spPr>
          <a:xfrm>
            <a:off x="101446" y="681480"/>
            <a:ext cx="3451702" cy="4629822"/>
          </a:xfrm>
        </p:spPr>
        <p:txBody>
          <a:bodyPr anchor="t" anchorCtr="0">
            <a:normAutofit/>
          </a:bodyPr>
          <a:lstStyle/>
          <a:p>
            <a:r>
              <a:rPr lang="en-US" sz="3600" b="1" u="sng" dirty="0"/>
              <a:t>Possible </a:t>
            </a:r>
            <a:br>
              <a:rPr lang="en-US" sz="3600" b="1" u="sng" dirty="0"/>
            </a:br>
            <a:r>
              <a:rPr lang="en-US" sz="3600" b="1" u="sng" dirty="0"/>
              <a:t>New</a:t>
            </a:r>
            <a:br>
              <a:rPr lang="en-US" sz="3600" b="1" u="sng" dirty="0"/>
            </a:br>
            <a:r>
              <a:rPr lang="en-US" sz="3600" b="1" u="sng" dirty="0" err="1"/>
              <a:t>nTIDE</a:t>
            </a:r>
            <a:br>
              <a:rPr lang="en-US" sz="3600" b="1" u="sng" dirty="0"/>
            </a:br>
            <a:r>
              <a:rPr lang="en-US" sz="3600" b="1" u="sng" dirty="0"/>
              <a:t>Infographics</a:t>
            </a:r>
            <a:br>
              <a:rPr lang="en-US" sz="3600" b="1" u="sng" dirty="0"/>
            </a:br>
            <a:br>
              <a:rPr lang="en-US" sz="3600" b="1" dirty="0"/>
            </a:br>
            <a:endParaRPr lang="en-US" sz="3600" dirty="0"/>
          </a:p>
        </p:txBody>
      </p:sp>
      <p:sp>
        <p:nvSpPr>
          <p:cNvPr id="4" name="Date Placeholder 3">
            <a:extLst>
              <a:ext uri="{FF2B5EF4-FFF2-40B4-BE49-F238E27FC236}">
                <a16:creationId xmlns:a16="http://schemas.microsoft.com/office/drawing/2014/main" id="{60FD2868-C4BE-0C41-0BC9-79BE838F7086}"/>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0037D625-7D2D-8DD8-BE5E-AB7D85A02440}"/>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27</a:t>
            </a:fld>
            <a:endParaRPr lang="en-US"/>
          </a:p>
        </p:txBody>
      </p:sp>
      <p:pic>
        <p:nvPicPr>
          <p:cNvPr id="16" name="Picture 15" descr="A possible new nTIDE Infographic that mimics and combines the time trend graphs presented in nTIDE (above) and has the employment-to-population ratio and labor force participation rates all in the same graph.">
            <a:extLst>
              <a:ext uri="{FF2B5EF4-FFF2-40B4-BE49-F238E27FC236}">
                <a16:creationId xmlns:a16="http://schemas.microsoft.com/office/drawing/2014/main" id="{E6417D31-781E-464A-73FF-74E4B439AD01}"/>
              </a:ext>
            </a:extLst>
          </p:cNvPr>
          <p:cNvPicPr>
            <a:picLocks noChangeAspect="1"/>
          </p:cNvPicPr>
          <p:nvPr/>
        </p:nvPicPr>
        <p:blipFill>
          <a:blip r:embed="rId3"/>
          <a:stretch>
            <a:fillRect/>
          </a:stretch>
        </p:blipFill>
        <p:spPr>
          <a:xfrm>
            <a:off x="3703282" y="66675"/>
            <a:ext cx="4785435" cy="6356350"/>
          </a:xfrm>
          <a:prstGeom prst="rect">
            <a:avLst/>
          </a:prstGeom>
        </p:spPr>
      </p:pic>
    </p:spTree>
    <p:extLst>
      <p:ext uri="{BB962C8B-B14F-4D97-AF65-F5344CB8AC3E}">
        <p14:creationId xmlns:p14="http://schemas.microsoft.com/office/powerpoint/2010/main" val="10166120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8E234-17A7-4585-92D3-92343A73E2BE}"/>
              </a:ext>
            </a:extLst>
          </p:cNvPr>
          <p:cNvSpPr>
            <a:spLocks noGrp="1"/>
          </p:cNvSpPr>
          <p:nvPr>
            <p:ph type="title"/>
          </p:nvPr>
        </p:nvSpPr>
        <p:spPr/>
        <p:txBody>
          <a:bodyPr/>
          <a:lstStyle/>
          <a:p>
            <a:pPr algn="ctr"/>
            <a:r>
              <a:rPr lang="en-US" b="1" u="sng">
                <a:latin typeface="Calibri" panose="020F0502020204030204" pitchFamily="34" charset="0"/>
              </a:rPr>
              <a:t>Thank You!</a:t>
            </a:r>
            <a:endParaRPr lang="en-US"/>
          </a:p>
        </p:txBody>
      </p:sp>
      <p:sp>
        <p:nvSpPr>
          <p:cNvPr id="10" name="Content Placeholder 2">
            <a:extLst>
              <a:ext uri="{FF2B5EF4-FFF2-40B4-BE49-F238E27FC236}">
                <a16:creationId xmlns:a16="http://schemas.microsoft.com/office/drawing/2014/main" id="{0896D232-02A8-4A3C-A45D-21787BBE40B8}"/>
              </a:ext>
            </a:extLst>
          </p:cNvPr>
          <p:cNvSpPr>
            <a:spLocks noGrp="1"/>
          </p:cNvSpPr>
          <p:nvPr>
            <p:ph idx="1"/>
          </p:nvPr>
        </p:nvSpPr>
        <p:spPr>
          <a:xfrm>
            <a:off x="838200" y="1492250"/>
            <a:ext cx="10515600" cy="4351338"/>
          </a:xfrm>
        </p:spPr>
        <p:txBody>
          <a:bodyPr>
            <a:noAutofit/>
          </a:bodyPr>
          <a:lstStyle/>
          <a:p>
            <a:pPr marL="285750" indent="-285750">
              <a:spcBef>
                <a:spcPts val="1800"/>
              </a:spcBef>
              <a:buFont typeface="Arial" panose="020B0604020202020204" pitchFamily="34" charset="0"/>
              <a:buChar char="•"/>
            </a:pPr>
            <a:r>
              <a:rPr lang="en-US" sz="3000">
                <a:latin typeface="Calibri" panose="020F0502020204030204" pitchFamily="34" charset="0"/>
                <a:cs typeface="Microsoft Sans Serif" pitchFamily="34" charset="0"/>
              </a:rPr>
              <a:t>Information about the nTIDE partners may be found at</a:t>
            </a:r>
          </a:p>
          <a:p>
            <a:pPr marL="742950" lvl="1" indent="-285750">
              <a:spcBef>
                <a:spcPts val="1800"/>
              </a:spcBef>
            </a:pPr>
            <a:r>
              <a:rPr lang="en-US">
                <a:latin typeface="Calibri" panose="020F0502020204030204" pitchFamily="34" charset="0"/>
                <a:cs typeface="Microsoft Sans Serif" pitchFamily="34" charset="0"/>
              </a:rPr>
              <a:t>Kessler Foundation (</a:t>
            </a:r>
            <a:r>
              <a:rPr lang="en-US">
                <a:latin typeface="Calibri" panose="020F0502020204030204" pitchFamily="34" charset="0"/>
                <a:cs typeface="Microsoft Sans Serif" pitchFamily="34" charset="0"/>
                <a:hlinkClick r:id="rId2"/>
              </a:rPr>
              <a:t>www.kesslerfoundation.org</a:t>
            </a:r>
            <a:r>
              <a:rPr lang="en-US">
                <a:latin typeface="Calibri" panose="020F0502020204030204" pitchFamily="34" charset="0"/>
                <a:cs typeface="Microsoft Sans Serif" pitchFamily="34" charset="0"/>
              </a:rPr>
              <a:t>)</a:t>
            </a:r>
          </a:p>
          <a:p>
            <a:pPr marL="742950" lvl="1" indent="-285750">
              <a:spcBef>
                <a:spcPts val="1800"/>
              </a:spcBef>
            </a:pPr>
            <a:r>
              <a:rPr lang="en-US">
                <a:latin typeface="Calibri" panose="020F0502020204030204" pitchFamily="34" charset="0"/>
                <a:cs typeface="Microsoft Sans Serif" pitchFamily="34" charset="0"/>
              </a:rPr>
              <a:t>UNH/Institute on Disability (</a:t>
            </a:r>
            <a:r>
              <a:rPr lang="en-US">
                <a:latin typeface="Calibri" panose="020F0502020204030204" pitchFamily="34" charset="0"/>
                <a:cs typeface="Microsoft Sans Serif" pitchFamily="34" charset="0"/>
                <a:hlinkClick r:id="rId3"/>
              </a:rPr>
              <a:t>www.ResearchOnDisability.org</a:t>
            </a:r>
            <a:r>
              <a:rPr lang="en-US">
                <a:latin typeface="Calibri" panose="020F0502020204030204" pitchFamily="34" charset="0"/>
                <a:cs typeface="Microsoft Sans Serif" pitchFamily="34" charset="0"/>
              </a:rPr>
              <a:t>)</a:t>
            </a:r>
          </a:p>
          <a:p>
            <a:pPr marL="742950" lvl="1" indent="-285750">
              <a:spcBef>
                <a:spcPts val="1800"/>
              </a:spcBef>
            </a:pPr>
            <a:r>
              <a:rPr lang="en-US">
                <a:latin typeface="Calibri" panose="020F0502020204030204" pitchFamily="34" charset="0"/>
                <a:cs typeface="Microsoft Sans Serif" pitchFamily="34" charset="0"/>
              </a:rPr>
              <a:t>AUCD (</a:t>
            </a:r>
            <a:r>
              <a:rPr lang="en-US">
                <a:latin typeface="Calibri" panose="020F0502020204030204" pitchFamily="34" charset="0"/>
                <a:cs typeface="Microsoft Sans Serif" pitchFamily="34" charset="0"/>
                <a:hlinkClick r:id="rId4"/>
              </a:rPr>
              <a:t>www.AUCD.org</a:t>
            </a:r>
            <a:r>
              <a:rPr lang="en-US">
                <a:latin typeface="Calibri" panose="020F0502020204030204" pitchFamily="34" charset="0"/>
                <a:cs typeface="Microsoft Sans Serif" pitchFamily="34" charset="0"/>
              </a:rPr>
              <a:t>)	</a:t>
            </a:r>
          </a:p>
          <a:p>
            <a:pPr marL="285750" indent="-285750">
              <a:spcBef>
                <a:spcPts val="1800"/>
              </a:spcBef>
            </a:pPr>
            <a:r>
              <a:rPr lang="en-US" sz="3000">
                <a:latin typeface="Calibri" panose="020F0502020204030204" pitchFamily="34" charset="0"/>
                <a:cs typeface="Microsoft Sans Serif" pitchFamily="34" charset="0"/>
              </a:rPr>
              <a:t>Contact us at</a:t>
            </a:r>
          </a:p>
          <a:p>
            <a:pPr marL="742950" lvl="1" indent="-285750">
              <a:spcBef>
                <a:spcPts val="1800"/>
              </a:spcBef>
            </a:pPr>
            <a:r>
              <a:rPr lang="en-US">
                <a:latin typeface="Calibri" panose="020F0502020204030204" pitchFamily="34" charset="0"/>
                <a:cs typeface="Microsoft Sans Serif" pitchFamily="34" charset="0"/>
              </a:rPr>
              <a:t>Email: Disability.Statistics@unh.edu </a:t>
            </a:r>
          </a:p>
          <a:p>
            <a:pPr marL="742950" lvl="1" indent="-285750">
              <a:spcBef>
                <a:spcPts val="1800"/>
              </a:spcBef>
            </a:pPr>
            <a:r>
              <a:rPr lang="en-US">
                <a:latin typeface="Calibri" panose="020F0502020204030204" pitchFamily="34" charset="0"/>
                <a:cs typeface="Microsoft Sans Serif" pitchFamily="34" charset="0"/>
              </a:rPr>
              <a:t>Call: </a:t>
            </a:r>
            <a:r>
              <a:rPr lang="en-US">
                <a:latin typeface="Calibri" panose="020F0502020204030204" pitchFamily="34" charset="0"/>
              </a:rPr>
              <a:t>866-538-9521 (toll free)</a:t>
            </a:r>
            <a:endParaRPr lang="en-US" b="1">
              <a:latin typeface="Calibri" panose="020F0502020204030204" pitchFamily="34" charset="0"/>
            </a:endParaRPr>
          </a:p>
          <a:p>
            <a:pPr marL="742950" lvl="1" indent="-285750">
              <a:spcBef>
                <a:spcPts val="1800"/>
              </a:spcBef>
            </a:pPr>
            <a:r>
              <a:rPr lang="en-US">
                <a:latin typeface="Calibri" panose="020F0502020204030204" pitchFamily="34" charset="0"/>
              </a:rPr>
              <a:t>Twitter at </a:t>
            </a:r>
            <a:r>
              <a:rPr lang="en-US" i="1">
                <a:latin typeface="Calibri" panose="020F0502020204030204" pitchFamily="34" charset="0"/>
              </a:rPr>
              <a:t>#nTIDELearn  </a:t>
            </a:r>
            <a:endParaRPr lang="en-US">
              <a:latin typeface="Calibri" panose="020F0502020204030204" pitchFamily="34" charset="0"/>
            </a:endParaRPr>
          </a:p>
          <a:p>
            <a:endParaRPr lang="en-US" sz="3000"/>
          </a:p>
        </p:txBody>
      </p:sp>
      <p:sp>
        <p:nvSpPr>
          <p:cNvPr id="4" name="Date Placeholder 3">
            <a:extLst>
              <a:ext uri="{FF2B5EF4-FFF2-40B4-BE49-F238E27FC236}">
                <a16:creationId xmlns:a16="http://schemas.microsoft.com/office/drawing/2014/main" id="{45E4D45E-1B30-4D42-834E-52485477067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Myriad Pro"/>
                <a:ea typeface="+mn-ea"/>
                <a:cs typeface="+mn-cs"/>
              </a:rPr>
              <a:t>#nTIDE</a:t>
            </a:r>
          </a:p>
        </p:txBody>
      </p:sp>
      <p:sp>
        <p:nvSpPr>
          <p:cNvPr id="5" name="Slide Number Placeholder 4">
            <a:extLst>
              <a:ext uri="{FF2B5EF4-FFF2-40B4-BE49-F238E27FC236}">
                <a16:creationId xmlns:a16="http://schemas.microsoft.com/office/drawing/2014/main" id="{8D82BACC-640C-4410-8400-E0DEC5E1A9B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637C1D-740A-4EE7-9AC7-DE15DA94B719}" type="slidenum">
              <a:rPr kumimoji="0" lang="en-US" sz="1400" b="0" i="0" u="none" strike="noStrike" kern="1200" cap="none" spc="0" normalizeH="0" baseline="0" noProof="0" smtClean="0">
                <a:ln>
                  <a:noFill/>
                </a:ln>
                <a:solidFill>
                  <a:prstClr val="white"/>
                </a:solidFill>
                <a:effectLst/>
                <a:uLnTx/>
                <a:uFillTx/>
                <a:latin typeface="Myriad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400" b="0" i="0" u="none" strike="noStrike" kern="1200" cap="none" spc="0" normalizeH="0" baseline="0" noProof="0">
              <a:ln>
                <a:noFill/>
              </a:ln>
              <a:solidFill>
                <a:prstClr val="white"/>
              </a:solidFill>
              <a:effectLst/>
              <a:uLnTx/>
              <a:uFillTx/>
              <a:latin typeface="Myriad Pro"/>
              <a:ea typeface="+mn-ea"/>
              <a:cs typeface="+mn-cs"/>
            </a:endParaRPr>
          </a:p>
        </p:txBody>
      </p:sp>
      <p:pic>
        <p:nvPicPr>
          <p:cNvPr id="9" name="Picture 3">
            <a:extLst>
              <a:ext uri="{FF2B5EF4-FFF2-40B4-BE49-F238E27FC236}">
                <a16:creationId xmlns:a16="http://schemas.microsoft.com/office/drawing/2014/main" id="{50F9D74D-F681-44D6-8D11-5356F11F74C9}"/>
              </a:ext>
              <a:ext uri="{C183D7F6-B498-43B3-948B-1728B52AA6E4}">
                <adec:decorative xmlns:adec="http://schemas.microsoft.com/office/drawing/2017/decorative" val="1"/>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195962" y="5576887"/>
            <a:ext cx="471413" cy="376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35619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EEF4E-EB2C-4796-A869-DE6EE60351CB}"/>
              </a:ext>
            </a:extLst>
          </p:cNvPr>
          <p:cNvSpPr>
            <a:spLocks noGrp="1"/>
          </p:cNvSpPr>
          <p:nvPr>
            <p:ph type="title"/>
          </p:nvPr>
        </p:nvSpPr>
        <p:spPr>
          <a:xfrm>
            <a:off x="4845050" y="2103437"/>
            <a:ext cx="2501900" cy="1325563"/>
          </a:xfrm>
        </p:spPr>
        <p:txBody>
          <a:bodyPr/>
          <a:lstStyle/>
          <a:p>
            <a:pPr algn="ctr"/>
            <a:r>
              <a:rPr lang="en-US" b="1">
                <a:solidFill>
                  <a:srgbClr val="003591"/>
                </a:solidFill>
                <a:latin typeface="Calibri" panose="020F0502020204030204" pitchFamily="34" charset="0"/>
              </a:rPr>
              <a:t>Bye!</a:t>
            </a:r>
            <a:endParaRPr lang="en-US">
              <a:solidFill>
                <a:srgbClr val="003591"/>
              </a:solidFill>
            </a:endParaRPr>
          </a:p>
        </p:txBody>
      </p:sp>
      <p:sp>
        <p:nvSpPr>
          <p:cNvPr id="4" name="Date Placeholder 3">
            <a:extLst>
              <a:ext uri="{FF2B5EF4-FFF2-40B4-BE49-F238E27FC236}">
                <a16:creationId xmlns:a16="http://schemas.microsoft.com/office/drawing/2014/main" id="{45E4D45E-1B30-4D42-834E-52485477067C}"/>
              </a:ext>
              <a:ext uri="{C183D7F6-B498-43B3-948B-1728B52AA6E4}">
                <adec:decorative xmlns:adec="http://schemas.microsoft.com/office/drawing/2017/decorative" val="1"/>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Myriad Pro"/>
                <a:ea typeface="+mn-ea"/>
                <a:cs typeface="+mn-cs"/>
              </a:rPr>
              <a:t>#nTIDE</a:t>
            </a:r>
          </a:p>
        </p:txBody>
      </p:sp>
      <p:sp>
        <p:nvSpPr>
          <p:cNvPr id="5" name="Slide Number Placeholder 4">
            <a:extLst>
              <a:ext uri="{FF2B5EF4-FFF2-40B4-BE49-F238E27FC236}">
                <a16:creationId xmlns:a16="http://schemas.microsoft.com/office/drawing/2014/main" id="{8D82BACC-640C-4410-8400-E0DEC5E1A9BE}"/>
              </a:ext>
              <a:ext uri="{C183D7F6-B498-43B3-948B-1728B52AA6E4}">
                <adec:decorative xmlns:adec="http://schemas.microsoft.com/office/drawing/2017/decorative" val="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637C1D-740A-4EE7-9AC7-DE15DA94B719}" type="slidenum">
              <a:rPr kumimoji="0" lang="en-US" sz="1400" b="0" i="0" u="none" strike="noStrike" kern="1200" cap="none" spc="0" normalizeH="0" baseline="0" noProof="0" smtClean="0">
                <a:ln>
                  <a:noFill/>
                </a:ln>
                <a:solidFill>
                  <a:prstClr val="white"/>
                </a:solidFill>
                <a:effectLst/>
                <a:uLnTx/>
                <a:uFillTx/>
                <a:latin typeface="Myriad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400" b="0" i="0" u="none" strike="noStrike" kern="1200" cap="none" spc="0" normalizeH="0" baseline="0" noProof="0">
              <a:ln>
                <a:noFill/>
              </a:ln>
              <a:solidFill>
                <a:prstClr val="white"/>
              </a:solidFill>
              <a:effectLst/>
              <a:uLnTx/>
              <a:uFillTx/>
              <a:latin typeface="Myriad Pro"/>
              <a:ea typeface="+mn-ea"/>
              <a:cs typeface="+mn-cs"/>
            </a:endParaRPr>
          </a:p>
        </p:txBody>
      </p:sp>
      <p:pic>
        <p:nvPicPr>
          <p:cNvPr id="10" name="nTIDE-4">
            <a:hlinkClick r:id="" action="ppaction://media"/>
            <a:extLst>
              <a:ext uri="{FF2B5EF4-FFF2-40B4-BE49-F238E27FC236}">
                <a16:creationId xmlns:a16="http://schemas.microsoft.com/office/drawing/2014/main" id="{4D44247C-3914-4CA2-9538-B83542AE17E5}"/>
              </a:ext>
              <a:ext uri="{C183D7F6-B498-43B3-948B-1728B52AA6E4}">
                <adec:decorative xmlns:adec="http://schemas.microsoft.com/office/drawing/2017/decorative" val="1"/>
              </a:ext>
            </a:extLst>
          </p:cNvPr>
          <p:cNvPicPr>
            <a:picLocks noChangeAspect="1"/>
          </p:cNvPicPr>
          <p:nvPr>
            <a:audioFile r:link="rId2"/>
            <p:extLst>
              <p:ext uri="{DAA4B4D4-6D71-4841-9C94-3DE7FCFB9230}">
                <p14:media xmlns:p14="http://schemas.microsoft.com/office/powerpoint/2010/main" r:embed="rId1">
                  <p14:extLst>
                    <p:ext uri="{3AFAAA56-56D3-431D-BCD4-E75A35582382}">
                      <p173:tracksInfo xmlns:p173="http://schemas.microsoft.com/office/powerpoint/2017/3/main" displayLoc="slide">
                        <p173:trackLst>
                          <p173:track id="{5756A542-D832-4730-B711-C2A344B32A25}" label="nTIDE-4 subtitle" lang="" r:embed="rId4"/>
                        </p173:trackLst>
                      </p173:tracksInfo>
                    </p:ext>
                  </p14:extLst>
                </p14:media>
              </p:ext>
            </p:extLst>
          </p:nvPr>
        </p:nvPicPr>
        <p:blipFill>
          <a:blip r:embed="rId5"/>
          <a:stretch>
            <a:fillRect/>
          </a:stretch>
        </p:blipFill>
        <p:spPr>
          <a:xfrm>
            <a:off x="1651000" y="707817"/>
            <a:ext cx="489366" cy="489366"/>
          </a:xfrm>
          <a:prstGeom prst="rect">
            <a:avLst/>
          </a:prstGeom>
        </p:spPr>
      </p:pic>
    </p:spTree>
    <p:extLst>
      <p:ext uri="{BB962C8B-B14F-4D97-AF65-F5344CB8AC3E}">
        <p14:creationId xmlns:p14="http://schemas.microsoft.com/office/powerpoint/2010/main" val="106591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707"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7B612-089B-43B1-A7C9-2A063982DD40}"/>
              </a:ext>
            </a:extLst>
          </p:cNvPr>
          <p:cNvSpPr>
            <a:spLocks noGrp="1"/>
          </p:cNvSpPr>
          <p:nvPr>
            <p:ph type="title"/>
          </p:nvPr>
        </p:nvSpPr>
        <p:spPr/>
        <p:txBody>
          <a:bodyPr/>
          <a:lstStyle/>
          <a:p>
            <a:pPr algn="ctr"/>
            <a:r>
              <a:rPr lang="en-US" sz="4400" b="1" u="sng">
                <a:solidFill>
                  <a:schemeClr val="tx1"/>
                </a:solidFill>
                <a:latin typeface="Calibri" panose="020F0502020204030204" pitchFamily="34" charset="0"/>
              </a:rPr>
              <a:t>Up Front Matters</a:t>
            </a:r>
            <a:endParaRPr lang="en-US"/>
          </a:p>
        </p:txBody>
      </p:sp>
      <p:sp>
        <p:nvSpPr>
          <p:cNvPr id="3" name="Content Placeholder 2">
            <a:extLst>
              <a:ext uri="{FF2B5EF4-FFF2-40B4-BE49-F238E27FC236}">
                <a16:creationId xmlns:a16="http://schemas.microsoft.com/office/drawing/2014/main" id="{6901AE3E-DB21-4A95-985A-E2E6BBEC9F27}"/>
              </a:ext>
            </a:extLst>
          </p:cNvPr>
          <p:cNvSpPr>
            <a:spLocks noGrp="1"/>
          </p:cNvSpPr>
          <p:nvPr>
            <p:ph idx="1"/>
          </p:nvPr>
        </p:nvSpPr>
        <p:spPr>
          <a:xfrm>
            <a:off x="1021080" y="1530985"/>
            <a:ext cx="10515600" cy="4351338"/>
          </a:xfrm>
        </p:spPr>
        <p:txBody>
          <a:bodyPr>
            <a:normAutofit fontScale="92500"/>
          </a:bodyPr>
          <a:lstStyle/>
          <a:p>
            <a:pPr>
              <a:lnSpc>
                <a:spcPct val="100000"/>
              </a:lnSpc>
            </a:pPr>
            <a:r>
              <a:rPr lang="en-US" sz="2800"/>
              <a:t>This webinar is being recorded. We will post an archive of along side the Monthly </a:t>
            </a:r>
            <a:r>
              <a:rPr lang="en-US" sz="2800" err="1"/>
              <a:t>nTIDE</a:t>
            </a:r>
            <a:r>
              <a:rPr lang="en-US" sz="2800"/>
              <a:t> broadcast on our webinar, each month, on our website at </a:t>
            </a:r>
            <a:r>
              <a:rPr lang="en-US" sz="2800" u="sng">
                <a:hlinkClick r:id="rId4"/>
              </a:rPr>
              <a:t>www.researchondisability.org/nTIDE</a:t>
            </a:r>
            <a:r>
              <a:rPr lang="en-US" sz="2800"/>
              <a:t>. This site will also provide copies of the presentations, the speakers’ bios, full transcripts, and other valuable resources.</a:t>
            </a:r>
          </a:p>
          <a:p>
            <a:pPr>
              <a:lnSpc>
                <a:spcPct val="100000"/>
              </a:lnSpc>
            </a:pPr>
            <a:r>
              <a:rPr lang="en-US" sz="2800"/>
              <a:t>As an attendee of this webinar, you are a viewer. To ask questions of the speakers, click on the Q &amp; A box on your webinar screen and type your questions into the box. Speakers will review these questions and provide answers during the last section of the webinar. Some questions may be answered directly in the Q &amp; A box.</a:t>
            </a:r>
            <a:endParaRPr lang="en-US" sz="2800">
              <a:latin typeface="Calibri" panose="020F0502020204030204" pitchFamily="34" charset="0"/>
            </a:endParaRPr>
          </a:p>
        </p:txBody>
      </p:sp>
      <p:pic>
        <p:nvPicPr>
          <p:cNvPr id="6" name="nTIDE-2">
            <a:hlinkClick r:id="" action="ppaction://media"/>
            <a:extLst>
              <a:ext uri="{FF2B5EF4-FFF2-40B4-BE49-F238E27FC236}">
                <a16:creationId xmlns:a16="http://schemas.microsoft.com/office/drawing/2014/main" id="{7BEBF58B-7E86-4D70-AA4F-B216C6A8DA37}"/>
              </a:ext>
              <a:ext uri="{C183D7F6-B498-43B3-948B-1728B52AA6E4}">
                <adec:decorative xmlns:adec="http://schemas.microsoft.com/office/drawing/2017/decorative" val="1"/>
              </a:ext>
            </a:extLst>
          </p:cNvPr>
          <p:cNvPicPr>
            <a:picLocks noChangeAspect="1"/>
          </p:cNvPicPr>
          <p:nvPr>
            <a:audioFile r:link="rId2"/>
            <p:extLst>
              <p:ext uri="{DAA4B4D4-6D71-4841-9C94-3DE7FCFB9230}">
                <p14:media xmlns:p14="http://schemas.microsoft.com/office/powerpoint/2010/main" r:embed="rId1">
                  <p14:extLst>
                    <p:ext uri="{3AFAAA56-56D3-431D-BCD4-E75A35582382}">
                      <p173:tracksInfo xmlns:p173="http://schemas.microsoft.com/office/powerpoint/2017/3/main" displayLoc="slide">
                        <p173:trackLst>
                          <p173:track id="{15B33BEC-7256-4E80-942E-99E7EFDAFCC4}" label="nTIDE-2 subtitle" lang="" r:embed="rId5"/>
                        </p173:trackLst>
                      </p173:tracksInfo>
                    </p:ext>
                  </p14:extLst>
                </p14:media>
              </p:ext>
            </p:extLst>
          </p:nvPr>
        </p:nvPicPr>
        <p:blipFill>
          <a:blip r:embed="rId6"/>
          <a:stretch>
            <a:fillRect/>
          </a:stretch>
        </p:blipFill>
        <p:spPr>
          <a:xfrm>
            <a:off x="76200" y="685800"/>
            <a:ext cx="533400" cy="533400"/>
          </a:xfrm>
          <a:prstGeom prst="rect">
            <a:avLst/>
          </a:prstGeom>
        </p:spPr>
      </p:pic>
      <p:sp>
        <p:nvSpPr>
          <p:cNvPr id="4" name="Date Placeholder 3">
            <a:extLst>
              <a:ext uri="{FF2B5EF4-FFF2-40B4-BE49-F238E27FC236}">
                <a16:creationId xmlns:a16="http://schemas.microsoft.com/office/drawing/2014/main" id="{7B6C1A9F-E6E1-4666-AC80-2B4B1F6B4ADA}"/>
              </a:ext>
              <a:ext uri="{C183D7F6-B498-43B3-948B-1728B52AA6E4}">
                <adec:decorative xmlns:adec="http://schemas.microsoft.com/office/drawing/2017/decorative" val="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Myriad Pro"/>
                <a:ea typeface="+mn-ea"/>
                <a:cs typeface="+mn-cs"/>
              </a:rPr>
              <a:t>#nTIDE</a:t>
            </a:r>
          </a:p>
        </p:txBody>
      </p:sp>
      <p:sp>
        <p:nvSpPr>
          <p:cNvPr id="5" name="Slide Number Placeholder 4">
            <a:extLst>
              <a:ext uri="{FF2B5EF4-FFF2-40B4-BE49-F238E27FC236}">
                <a16:creationId xmlns:a16="http://schemas.microsoft.com/office/drawing/2014/main" id="{978E3353-AAEC-4BB7-BD97-5458D8183A57}"/>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637C1D-740A-4EE7-9AC7-DE15DA94B719}" type="slidenum">
              <a:rPr kumimoji="0" lang="en-US" sz="1400" b="0" i="0" u="none" strike="noStrike" kern="1200" cap="none" spc="0" normalizeH="0" baseline="0" noProof="0" smtClean="0">
                <a:ln>
                  <a:noFill/>
                </a:ln>
                <a:solidFill>
                  <a:prstClr val="white"/>
                </a:solidFill>
                <a:effectLst/>
                <a:uLnTx/>
                <a:uFillTx/>
                <a:latin typeface="Myriad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400" b="0" i="0" u="none" strike="noStrike" kern="1200" cap="none" spc="0" normalizeH="0" baseline="0" noProof="0">
              <a:ln>
                <a:noFill/>
              </a:ln>
              <a:solidFill>
                <a:prstClr val="white"/>
              </a:solidFill>
              <a:effectLst/>
              <a:uLnTx/>
              <a:uFillTx/>
              <a:latin typeface="Myriad Pro"/>
              <a:ea typeface="+mn-ea"/>
              <a:cs typeface="+mn-cs"/>
            </a:endParaRPr>
          </a:p>
        </p:txBody>
      </p:sp>
    </p:spTree>
    <p:extLst>
      <p:ext uri="{BB962C8B-B14F-4D97-AF65-F5344CB8AC3E}">
        <p14:creationId xmlns:p14="http://schemas.microsoft.com/office/powerpoint/2010/main" val="1407973436"/>
      </p:ext>
    </p:extLst>
  </p:cSld>
  <p:clrMapOvr>
    <a:masterClrMapping/>
  </p:clrMapOvr>
  <mc:AlternateContent xmlns:mc="http://schemas.openxmlformats.org/markup-compatibility/2006" xmlns:p14="http://schemas.microsoft.com/office/powerpoint/2010/main">
    <mc:Choice Requires="p14">
      <p:transition p14:dur="380" advClick="0" advTm="380"/>
    </mc:Choice>
    <mc:Fallback xmlns="">
      <p:transition advClick="0" advTm="3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747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C7C465D-539C-4E61-868E-5BC640D1E185}"/>
              </a:ext>
            </a:extLst>
          </p:cNvPr>
          <p:cNvSpPr>
            <a:spLocks noGrp="1"/>
          </p:cNvSpPr>
          <p:nvPr>
            <p:ph type="title"/>
          </p:nvPr>
        </p:nvSpPr>
        <p:spPr>
          <a:xfrm>
            <a:off x="838200" y="365125"/>
            <a:ext cx="10515600" cy="1325563"/>
          </a:xfrm>
        </p:spPr>
        <p:txBody>
          <a:bodyPr/>
          <a:lstStyle/>
          <a:p>
            <a:pPr algn="ctr"/>
            <a:r>
              <a:rPr lang="en-US" sz="4400" b="1" u="sng">
                <a:solidFill>
                  <a:schemeClr val="tx1"/>
                </a:solidFill>
                <a:latin typeface="Calibri" panose="020F0502020204030204" pitchFamily="34" charset="0"/>
              </a:rPr>
              <a:t>Up Front Matters – Contact Info</a:t>
            </a:r>
            <a:endParaRPr lang="en-US"/>
          </a:p>
        </p:txBody>
      </p:sp>
      <p:sp>
        <p:nvSpPr>
          <p:cNvPr id="3" name="Content Placeholder 2">
            <a:extLst>
              <a:ext uri="{FF2B5EF4-FFF2-40B4-BE49-F238E27FC236}">
                <a16:creationId xmlns:a16="http://schemas.microsoft.com/office/drawing/2014/main" id="{55965AF0-4D19-480B-96BC-78B9D429F4A7}"/>
              </a:ext>
            </a:extLst>
          </p:cNvPr>
          <p:cNvSpPr>
            <a:spLocks noGrp="1"/>
          </p:cNvSpPr>
          <p:nvPr>
            <p:ph idx="1"/>
          </p:nvPr>
        </p:nvSpPr>
        <p:spPr/>
        <p:txBody>
          <a:bodyPr/>
          <a:lstStyle/>
          <a:p>
            <a:r>
              <a:rPr lang="en-US" sz="3000"/>
              <a:t>If you have any questions following this recording, please contact us at </a:t>
            </a:r>
            <a:r>
              <a:rPr lang="en-US" sz="3000" u="sng">
                <a:hlinkClick r:id="rId4"/>
              </a:rPr>
              <a:t>disability.statistics@unh.edu</a:t>
            </a:r>
            <a:r>
              <a:rPr lang="en-US" sz="3000"/>
              <a:t>, or toll free at 866-538-9521 for more information. Thanks for joining us. Enjoy today's webinar!</a:t>
            </a:r>
          </a:p>
          <a:p>
            <a:endParaRPr lang="en-US"/>
          </a:p>
        </p:txBody>
      </p:sp>
      <p:pic>
        <p:nvPicPr>
          <p:cNvPr id="6" name="nTIDE-3">
            <a:hlinkClick r:id="" action="ppaction://media"/>
            <a:extLst>
              <a:ext uri="{FF2B5EF4-FFF2-40B4-BE49-F238E27FC236}">
                <a16:creationId xmlns:a16="http://schemas.microsoft.com/office/drawing/2014/main" id="{1EBEF609-0148-4D2B-86AF-CCA882B45E65}"/>
              </a:ext>
              <a:ext uri="{C183D7F6-B498-43B3-948B-1728B52AA6E4}">
                <adec:decorative xmlns:adec="http://schemas.microsoft.com/office/drawing/2017/decorative" val="1"/>
              </a:ext>
            </a:extLst>
          </p:cNvPr>
          <p:cNvPicPr>
            <a:picLocks noChangeAspect="1"/>
          </p:cNvPicPr>
          <p:nvPr>
            <a:audioFile r:link="rId2"/>
            <p:extLst>
              <p:ext uri="{DAA4B4D4-6D71-4841-9C94-3DE7FCFB9230}">
                <p14:media xmlns:p14="http://schemas.microsoft.com/office/powerpoint/2010/main" r:embed="rId1">
                  <p14:extLst>
                    <p:ext uri="{3AFAAA56-56D3-431D-BCD4-E75A35582382}">
                      <p173:tracksInfo xmlns:p173="http://schemas.microsoft.com/office/powerpoint/2017/3/main" displayLoc="slide">
                        <p173:trackLst>
                          <p173:track id="{803FDA9B-112D-4E78-9A17-015C61488197}" label="nTIDE-3 subtitle" lang="" r:embed="rId5"/>
                        </p173:trackLst>
                      </p173:tracksInfo>
                    </p:ext>
                  </p14:extLst>
                </p14:media>
              </p:ext>
            </p:extLst>
          </p:nvPr>
        </p:nvPicPr>
        <p:blipFill>
          <a:blip r:embed="rId6"/>
          <a:stretch>
            <a:fillRect/>
          </a:stretch>
        </p:blipFill>
        <p:spPr>
          <a:xfrm>
            <a:off x="76200" y="685800"/>
            <a:ext cx="485201" cy="485201"/>
          </a:xfrm>
          <a:prstGeom prst="rect">
            <a:avLst/>
          </a:prstGeom>
        </p:spPr>
      </p:pic>
      <p:sp>
        <p:nvSpPr>
          <p:cNvPr id="4" name="Date Placeholder 3">
            <a:extLst>
              <a:ext uri="{FF2B5EF4-FFF2-40B4-BE49-F238E27FC236}">
                <a16:creationId xmlns:a16="http://schemas.microsoft.com/office/drawing/2014/main" id="{AAB9E55A-7AC7-4290-88F6-719F922A66E8}"/>
              </a:ext>
              <a:ext uri="{C183D7F6-B498-43B3-948B-1728B52AA6E4}">
                <adec:decorative xmlns:adec="http://schemas.microsoft.com/office/drawing/2017/decorative" val="1"/>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DBC62395-EDC5-484E-9B9E-D01AEBA3EFFE}"/>
              </a:ext>
              <a:ext uri="{C183D7F6-B498-43B3-948B-1728B52AA6E4}">
                <adec:decorative xmlns:adec="http://schemas.microsoft.com/office/drawing/2017/decorative" val="1"/>
              </a:ext>
            </a:extLst>
          </p:cNvPr>
          <p:cNvSpPr>
            <a:spLocks noGrp="1"/>
          </p:cNvSpPr>
          <p:nvPr>
            <p:ph type="sldNum" sz="quarter" idx="12"/>
          </p:nvPr>
        </p:nvSpPr>
        <p:spPr/>
        <p:txBody>
          <a:bodyPr/>
          <a:lstStyle/>
          <a:p>
            <a:fld id="{9C637C1D-740A-4EE7-9AC7-DE15DA94B719}" type="slidenum">
              <a:rPr lang="en-US" smtClean="0"/>
              <a:t>4</a:t>
            </a:fld>
            <a:endParaRPr lang="en-US"/>
          </a:p>
        </p:txBody>
      </p:sp>
    </p:spTree>
    <p:extLst>
      <p:ext uri="{BB962C8B-B14F-4D97-AF65-F5344CB8AC3E}">
        <p14:creationId xmlns:p14="http://schemas.microsoft.com/office/powerpoint/2010/main" val="1567393462"/>
      </p:ext>
    </p:extLst>
  </p:cSld>
  <p:clrMapOvr>
    <a:masterClrMapping/>
  </p:clrMapOvr>
  <mc:AlternateContent xmlns:mc="http://schemas.openxmlformats.org/markup-compatibility/2006" xmlns:p14="http://schemas.microsoft.com/office/powerpoint/2010/main">
    <mc:Choice Requires="p14">
      <p:transition spd="slow" p14:dur="2000" advClick="0" advTm="180"/>
    </mc:Choice>
    <mc:Fallback xmlns="">
      <p:transition spd="slow" advClick="0" advTm="1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134"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B8CA7-1ABB-449E-840E-639A7A1C80F1}"/>
              </a:ext>
            </a:extLst>
          </p:cNvPr>
          <p:cNvSpPr>
            <a:spLocks noGrp="1"/>
          </p:cNvSpPr>
          <p:nvPr>
            <p:ph type="title"/>
          </p:nvPr>
        </p:nvSpPr>
        <p:spPr/>
        <p:txBody>
          <a:bodyPr/>
          <a:lstStyle/>
          <a:p>
            <a:pPr algn="ctr"/>
            <a:r>
              <a:rPr lang="en-US" sz="4400" b="1" u="sng">
                <a:solidFill>
                  <a:schemeClr val="tx1"/>
                </a:solidFill>
                <a:latin typeface="Calibri" panose="020F0502020204030204" pitchFamily="34" charset="0"/>
              </a:rPr>
              <a:t>Welcome to the </a:t>
            </a:r>
            <a:r>
              <a:rPr lang="en-US" sz="4400" b="1" i="1" u="sng">
                <a:solidFill>
                  <a:schemeClr val="tx1"/>
                </a:solidFill>
                <a:latin typeface="Calibri" panose="020F0502020204030204" pitchFamily="34" charset="0"/>
              </a:rPr>
              <a:t>nTIDE Lunch &amp; Learn</a:t>
            </a:r>
            <a:endParaRPr lang="en-US" i="1"/>
          </a:p>
        </p:txBody>
      </p:sp>
      <p:sp>
        <p:nvSpPr>
          <p:cNvPr id="3" name="Content Placeholder 2">
            <a:extLst>
              <a:ext uri="{FF2B5EF4-FFF2-40B4-BE49-F238E27FC236}">
                <a16:creationId xmlns:a16="http://schemas.microsoft.com/office/drawing/2014/main" id="{4B922925-3559-40AC-B514-4AFF24DE8FDB}"/>
              </a:ext>
            </a:extLst>
          </p:cNvPr>
          <p:cNvSpPr>
            <a:spLocks noGrp="1"/>
          </p:cNvSpPr>
          <p:nvPr>
            <p:ph idx="1"/>
          </p:nvPr>
        </p:nvSpPr>
        <p:spPr>
          <a:xfrm>
            <a:off x="818950" y="1719750"/>
            <a:ext cx="10515600" cy="4351338"/>
          </a:xfrm>
        </p:spPr>
        <p:txBody>
          <a:bodyPr>
            <a:normAutofit/>
          </a:bodyPr>
          <a:lstStyle/>
          <a:p>
            <a:pPr marL="233363" lvl="1">
              <a:spcBef>
                <a:spcPts val="1800"/>
              </a:spcBef>
            </a:pPr>
            <a:r>
              <a:rPr lang="en-US" sz="3000">
                <a:latin typeface="Calibri" panose="020F0502020204030204" pitchFamily="34" charset="0"/>
              </a:rPr>
              <a:t>Occurs at noon Eastern-time on the first Friday day of each month, with the release of the </a:t>
            </a:r>
            <a:r>
              <a:rPr lang="en-US" sz="3000" u="sng">
                <a:latin typeface="Calibri" panose="020F0502020204030204" pitchFamily="34" charset="0"/>
              </a:rPr>
              <a:t>nTIDE Report</a:t>
            </a:r>
            <a:r>
              <a:rPr lang="en-US" sz="3000">
                <a:latin typeface="Calibri" panose="020F0502020204030204" pitchFamily="34" charset="0"/>
              </a:rPr>
              <a:t>.</a:t>
            </a:r>
          </a:p>
          <a:p>
            <a:pPr marL="233363" lvl="1">
              <a:spcBef>
                <a:spcPts val="1800"/>
              </a:spcBef>
            </a:pPr>
            <a:r>
              <a:rPr lang="en-US" sz="3000">
                <a:latin typeface="Calibri" panose="020F0502020204030204" pitchFamily="34" charset="0"/>
              </a:rPr>
              <a:t>A joint effort of the University of New Hampshire, Kessler Foundation, and the Association of University Centers on Disabilities (AUCD).</a:t>
            </a:r>
          </a:p>
        </p:txBody>
      </p:sp>
      <p:sp>
        <p:nvSpPr>
          <p:cNvPr id="4" name="Date Placeholder 3">
            <a:extLst>
              <a:ext uri="{FF2B5EF4-FFF2-40B4-BE49-F238E27FC236}">
                <a16:creationId xmlns:a16="http://schemas.microsoft.com/office/drawing/2014/main" id="{029BF445-8B43-4B9B-815E-E0B643F9FD1E}"/>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7B0BDDCF-A7BE-4667-A7E6-60FAD664DDE1}"/>
              </a:ext>
            </a:extLst>
          </p:cNvPr>
          <p:cNvSpPr>
            <a:spLocks noGrp="1"/>
          </p:cNvSpPr>
          <p:nvPr>
            <p:ph type="sldNum" sz="quarter" idx="12"/>
          </p:nvPr>
        </p:nvSpPr>
        <p:spPr/>
        <p:txBody>
          <a:bodyPr/>
          <a:lstStyle/>
          <a:p>
            <a:fld id="{9C637C1D-740A-4EE7-9AC7-DE15DA94B719}" type="slidenum">
              <a:rPr lang="en-US" smtClean="0"/>
              <a:t>5</a:t>
            </a:fld>
            <a:endParaRPr lang="en-US"/>
          </a:p>
        </p:txBody>
      </p:sp>
    </p:spTree>
    <p:extLst>
      <p:ext uri="{BB962C8B-B14F-4D97-AF65-F5344CB8AC3E}">
        <p14:creationId xmlns:p14="http://schemas.microsoft.com/office/powerpoint/2010/main" val="579043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F2D749-0052-6323-CAFC-633D40326B07}"/>
            </a:ext>
          </a:extLst>
        </p:cNvPr>
        <p:cNvGrpSpPr/>
        <p:nvPr/>
      </p:nvGrpSpPr>
      <p:grpSpPr>
        <a:xfrm>
          <a:off x="0" y="0"/>
          <a:ext cx="0" cy="0"/>
          <a:chOff x="0" y="0"/>
          <a:chExt cx="0" cy="0"/>
        </a:xfrm>
      </p:grpSpPr>
      <p:sp>
        <p:nvSpPr>
          <p:cNvPr id="4" name="Date Placeholder 3">
            <a:extLst>
              <a:ext uri="{FF2B5EF4-FFF2-40B4-BE49-F238E27FC236}">
                <a16:creationId xmlns:a16="http://schemas.microsoft.com/office/drawing/2014/main" id="{7DC32843-9E8D-D865-3AD0-6A122968195C}"/>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E43E85F7-6B5B-E990-D930-47744D22268C}"/>
              </a:ext>
            </a:extLst>
          </p:cNvPr>
          <p:cNvSpPr>
            <a:spLocks noGrp="1"/>
          </p:cNvSpPr>
          <p:nvPr>
            <p:ph type="sldNum" sz="quarter" idx="12"/>
          </p:nvPr>
        </p:nvSpPr>
        <p:spPr/>
        <p:txBody>
          <a:bodyPr/>
          <a:lstStyle/>
          <a:p>
            <a:fld id="{9C637C1D-740A-4EE7-9AC7-DE15DA94B719}" type="slidenum">
              <a:rPr lang="en-US" smtClean="0"/>
              <a:t>6</a:t>
            </a:fld>
            <a:endParaRPr lang="en-US"/>
          </a:p>
        </p:txBody>
      </p:sp>
      <p:pic>
        <p:nvPicPr>
          <p:cNvPr id="1026" name="Picture 2">
            <a:extLst>
              <a:ext uri="{FF2B5EF4-FFF2-40B4-BE49-F238E27FC236}">
                <a16:creationId xmlns:a16="http://schemas.microsoft.com/office/drawing/2014/main" id="{B62A1A36-D14E-263B-81C0-AB220B0E2B18}"/>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7825" y="136525"/>
            <a:ext cx="8896350" cy="5930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8947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B8CA7-1ABB-449E-840E-639A7A1C80F1}"/>
              </a:ext>
            </a:extLst>
          </p:cNvPr>
          <p:cNvSpPr>
            <a:spLocks noGrp="1"/>
          </p:cNvSpPr>
          <p:nvPr>
            <p:ph type="title"/>
          </p:nvPr>
        </p:nvSpPr>
        <p:spPr>
          <a:xfrm>
            <a:off x="257175" y="255156"/>
            <a:ext cx="10515600" cy="1325563"/>
          </a:xfrm>
        </p:spPr>
        <p:txBody>
          <a:bodyPr>
            <a:normAutofit/>
          </a:bodyPr>
          <a:lstStyle/>
          <a:p>
            <a:pPr algn="ctr"/>
            <a:r>
              <a:rPr lang="en-US" sz="3600" b="1" u="sng">
                <a:latin typeface="Calibri" panose="020F0502020204030204" pitchFamily="34" charset="0"/>
              </a:rPr>
              <a:t>Today’s Special Session: Disability Employment</a:t>
            </a:r>
            <a:br>
              <a:rPr lang="en-US" sz="3600" b="1" u="sng">
                <a:latin typeface="Calibri" panose="020F0502020204030204" pitchFamily="34" charset="0"/>
              </a:rPr>
            </a:br>
            <a:r>
              <a:rPr lang="en-US" sz="3600" b="1" u="sng">
                <a:latin typeface="Calibri" panose="020F0502020204030204" pitchFamily="34" charset="0"/>
              </a:rPr>
              <a:t>Beyond Traditional Workforce Models</a:t>
            </a:r>
            <a:endParaRPr lang="en-US" sz="3600"/>
          </a:p>
        </p:txBody>
      </p:sp>
      <p:sp>
        <p:nvSpPr>
          <p:cNvPr id="3" name="Content Placeholder 2">
            <a:extLst>
              <a:ext uri="{FF2B5EF4-FFF2-40B4-BE49-F238E27FC236}">
                <a16:creationId xmlns:a16="http://schemas.microsoft.com/office/drawing/2014/main" id="{4B922925-3559-40AC-B514-4AFF24DE8FDB}"/>
              </a:ext>
            </a:extLst>
          </p:cNvPr>
          <p:cNvSpPr>
            <a:spLocks noGrp="1"/>
          </p:cNvSpPr>
          <p:nvPr>
            <p:ph idx="1"/>
          </p:nvPr>
        </p:nvSpPr>
        <p:spPr>
          <a:xfrm>
            <a:off x="771525" y="1722150"/>
            <a:ext cx="10515600" cy="4351338"/>
          </a:xfrm>
        </p:spPr>
        <p:txBody>
          <a:bodyPr vert="horz" lIns="91440" tIns="45720" rIns="91440" bIns="45720" rtlCol="0" anchor="t">
            <a:normAutofit/>
          </a:bodyPr>
          <a:lstStyle/>
          <a:p>
            <a:pPr>
              <a:spcBef>
                <a:spcPts val="1200"/>
              </a:spcBef>
            </a:pPr>
            <a:r>
              <a:rPr lang="en-US" sz="3000" dirty="0">
                <a:latin typeface="Calibri" panose="020F0502020204030204" pitchFamily="34" charset="0"/>
              </a:rPr>
              <a:t>Part 1: </a:t>
            </a:r>
            <a:r>
              <a:rPr lang="en-US" sz="3000" dirty="0" err="1">
                <a:latin typeface="Calibri" panose="020F0502020204030204" pitchFamily="34" charset="0"/>
              </a:rPr>
              <a:t>nTIDE</a:t>
            </a:r>
            <a:r>
              <a:rPr lang="en-US" sz="3000" dirty="0">
                <a:latin typeface="Calibri" panose="020F0502020204030204" pitchFamily="34" charset="0"/>
              </a:rPr>
              <a:t> Report … “The Numbers”</a:t>
            </a:r>
          </a:p>
          <a:p>
            <a:pPr lvl="1">
              <a:spcBef>
                <a:spcPts val="800"/>
              </a:spcBef>
            </a:pPr>
            <a:r>
              <a:rPr lang="en-US" dirty="0">
                <a:latin typeface="Calibri" panose="020F0502020204030204" pitchFamily="34" charset="0"/>
              </a:rPr>
              <a:t>Andrew Houtenville, University of New Hampshire</a:t>
            </a:r>
          </a:p>
          <a:p>
            <a:pPr lvl="1">
              <a:spcBef>
                <a:spcPts val="800"/>
              </a:spcBef>
            </a:pPr>
            <a:r>
              <a:rPr lang="en-US" dirty="0">
                <a:latin typeface="Calibri" panose="020F0502020204030204" pitchFamily="34" charset="0"/>
              </a:rPr>
              <a:t>John O’Neill, Kessler Foundation</a:t>
            </a:r>
          </a:p>
          <a:p>
            <a:r>
              <a:rPr lang="en-US" sz="3000" dirty="0">
                <a:latin typeface="Calibri" panose="020F0502020204030204" pitchFamily="34" charset="0"/>
              </a:rPr>
              <a:t>Part 2: </a:t>
            </a:r>
            <a:r>
              <a:rPr lang="en-US" sz="3000" dirty="0" err="1">
                <a:latin typeface="Calibri" panose="020F0502020204030204" pitchFamily="34" charset="0"/>
              </a:rPr>
              <a:t>nTIDE</a:t>
            </a:r>
            <a:r>
              <a:rPr lang="en-US" sz="3000" dirty="0">
                <a:latin typeface="Calibri" panose="020F0502020204030204" pitchFamily="34" charset="0"/>
              </a:rPr>
              <a:t> News</a:t>
            </a:r>
          </a:p>
          <a:p>
            <a:pPr lvl="1"/>
            <a:r>
              <a:rPr lang="en-US" dirty="0">
                <a:latin typeface="Calibri"/>
                <a:cs typeface="Calibri"/>
              </a:rPr>
              <a:t>Shoshana Marin, </a:t>
            </a:r>
            <a:r>
              <a:rPr lang="en-US" dirty="0">
                <a:solidFill>
                  <a:srgbClr val="000000"/>
                </a:solidFill>
                <a:latin typeface="Calibri"/>
                <a:cs typeface="Calibri"/>
              </a:rPr>
              <a:t>Association of University Centers on Disabilities (AUCD</a:t>
            </a:r>
            <a:r>
              <a:rPr lang="en-US" dirty="0">
                <a:latin typeface="Calibri"/>
                <a:cs typeface="Calibri"/>
              </a:rPr>
              <a:t>)</a:t>
            </a:r>
          </a:p>
          <a:p>
            <a:pPr>
              <a:spcBef>
                <a:spcPts val="1200"/>
              </a:spcBef>
            </a:pPr>
            <a:r>
              <a:rPr lang="en-US" sz="3000" dirty="0">
                <a:latin typeface="Calibri"/>
                <a:cs typeface="Calibri"/>
              </a:rPr>
              <a:t>Part 3: Guest Speakers</a:t>
            </a:r>
          </a:p>
          <a:p>
            <a:pPr lvl="1">
              <a:spcBef>
                <a:spcPts val="1200"/>
              </a:spcBef>
            </a:pPr>
            <a:r>
              <a:rPr lang="en-US" dirty="0">
                <a:latin typeface="Calibri"/>
                <a:ea typeface="Calibri"/>
                <a:cs typeface="Calibri"/>
              </a:rPr>
              <a:t>Helen Genova, Kessler Foundation</a:t>
            </a:r>
          </a:p>
          <a:p>
            <a:pPr>
              <a:spcBef>
                <a:spcPts val="1200"/>
              </a:spcBef>
            </a:pPr>
            <a:r>
              <a:rPr lang="en-US" sz="3000" dirty="0">
                <a:latin typeface="Calibri"/>
                <a:cs typeface="Calibri"/>
              </a:rPr>
              <a:t>Part 4: Q&amp;A</a:t>
            </a:r>
          </a:p>
          <a:p>
            <a:endParaRPr lang="en-US" dirty="0"/>
          </a:p>
          <a:p>
            <a:pPr marL="0" indent="0">
              <a:spcBef>
                <a:spcPts val="1200"/>
              </a:spcBef>
              <a:buNone/>
            </a:pPr>
            <a:endParaRPr lang="en-US" sz="3400" dirty="0">
              <a:latin typeface="Calibri" panose="020F0502020204030204" pitchFamily="34" charset="0"/>
            </a:endParaRPr>
          </a:p>
          <a:p>
            <a:endParaRPr lang="en-US" dirty="0"/>
          </a:p>
        </p:txBody>
      </p:sp>
      <p:sp>
        <p:nvSpPr>
          <p:cNvPr id="4" name="Date Placeholder 3">
            <a:extLst>
              <a:ext uri="{FF2B5EF4-FFF2-40B4-BE49-F238E27FC236}">
                <a16:creationId xmlns:a16="http://schemas.microsoft.com/office/drawing/2014/main" id="{029BF445-8B43-4B9B-815E-E0B643F9FD1E}"/>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7B0BDDCF-A7BE-4667-A7E6-60FAD664DDE1}"/>
              </a:ext>
            </a:extLst>
          </p:cNvPr>
          <p:cNvSpPr>
            <a:spLocks noGrp="1"/>
          </p:cNvSpPr>
          <p:nvPr>
            <p:ph type="sldNum" sz="quarter" idx="12"/>
          </p:nvPr>
        </p:nvSpPr>
        <p:spPr/>
        <p:txBody>
          <a:bodyPr/>
          <a:lstStyle/>
          <a:p>
            <a:fld id="{9C637C1D-740A-4EE7-9AC7-DE15DA94B719}" type="slidenum">
              <a:rPr lang="en-US" smtClean="0"/>
              <a:t>7</a:t>
            </a:fld>
            <a:endParaRPr lang="en-US"/>
          </a:p>
        </p:txBody>
      </p:sp>
    </p:spTree>
    <p:extLst>
      <p:ext uri="{BB962C8B-B14F-4D97-AF65-F5344CB8AC3E}">
        <p14:creationId xmlns:p14="http://schemas.microsoft.com/office/powerpoint/2010/main" val="2663235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01369-8128-49D6-A265-1AD975929700}"/>
              </a:ext>
            </a:extLst>
          </p:cNvPr>
          <p:cNvSpPr>
            <a:spLocks noGrp="1"/>
          </p:cNvSpPr>
          <p:nvPr>
            <p:ph type="title"/>
          </p:nvPr>
        </p:nvSpPr>
        <p:spPr/>
        <p:txBody>
          <a:bodyPr/>
          <a:lstStyle/>
          <a:p>
            <a:pPr algn="ctr"/>
            <a:r>
              <a:rPr lang="en-US" b="1" u="sng">
                <a:latin typeface="Calibri" panose="020F0502020204030204" pitchFamily="34" charset="0"/>
                <a:cs typeface="Calibri" panose="020F0502020204030204" pitchFamily="34" charset="0"/>
              </a:rPr>
              <a:t>Part 1: The nTIDE Report</a:t>
            </a:r>
          </a:p>
        </p:txBody>
      </p:sp>
      <p:sp>
        <p:nvSpPr>
          <p:cNvPr id="3" name="Content Placeholder 2">
            <a:extLst>
              <a:ext uri="{FF2B5EF4-FFF2-40B4-BE49-F238E27FC236}">
                <a16:creationId xmlns:a16="http://schemas.microsoft.com/office/drawing/2014/main" id="{ED2004BB-6957-499E-8982-E3A910F7DB63}"/>
              </a:ext>
            </a:extLst>
          </p:cNvPr>
          <p:cNvSpPr>
            <a:spLocks noGrp="1"/>
          </p:cNvSpPr>
          <p:nvPr>
            <p:ph idx="1"/>
          </p:nvPr>
        </p:nvSpPr>
        <p:spPr/>
        <p:txBody>
          <a:bodyPr/>
          <a:lstStyle/>
          <a:p>
            <a:pPr marL="0" indent="0">
              <a:buNone/>
            </a:pPr>
            <a:endParaRPr lang="en-US"/>
          </a:p>
          <a:p>
            <a:pPr marL="0" indent="0">
              <a:buNone/>
            </a:pPr>
            <a:endParaRPr lang="en-US"/>
          </a:p>
          <a:p>
            <a:pPr marL="0" indent="0" algn="ctr">
              <a:buNone/>
            </a:pPr>
            <a:r>
              <a:rPr lang="en-US" sz="3200" b="1"/>
              <a:t>John O’Neill</a:t>
            </a:r>
          </a:p>
          <a:p>
            <a:pPr marL="0" indent="0" algn="ctr">
              <a:buNone/>
            </a:pPr>
            <a:r>
              <a:rPr lang="en-US" sz="3200"/>
              <a:t>Kessler Foundation</a:t>
            </a:r>
          </a:p>
        </p:txBody>
      </p:sp>
      <p:sp>
        <p:nvSpPr>
          <p:cNvPr id="4" name="Date Placeholder 3">
            <a:extLst>
              <a:ext uri="{FF2B5EF4-FFF2-40B4-BE49-F238E27FC236}">
                <a16:creationId xmlns:a16="http://schemas.microsoft.com/office/drawing/2014/main" id="{13AA6DF6-AA7C-4A65-BC53-575F3547CAF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Myriad Pro"/>
                <a:ea typeface="+mn-ea"/>
                <a:cs typeface="+mn-cs"/>
              </a:rPr>
              <a:t>#nTIDE</a:t>
            </a:r>
          </a:p>
        </p:txBody>
      </p:sp>
      <p:sp>
        <p:nvSpPr>
          <p:cNvPr id="5" name="Slide Number Placeholder 4">
            <a:extLst>
              <a:ext uri="{FF2B5EF4-FFF2-40B4-BE49-F238E27FC236}">
                <a16:creationId xmlns:a16="http://schemas.microsoft.com/office/drawing/2014/main" id="{FFEF76B2-1D33-4D9E-AF5D-5A4226D0049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637C1D-740A-4EE7-9AC7-DE15DA94B719}" type="slidenum">
              <a:rPr kumimoji="0" lang="en-US" sz="1400" b="0" i="0" u="none" strike="noStrike" kern="1200" cap="none" spc="0" normalizeH="0" baseline="0" noProof="0" smtClean="0">
                <a:ln>
                  <a:noFill/>
                </a:ln>
                <a:solidFill>
                  <a:prstClr val="white"/>
                </a:solidFill>
                <a:effectLst/>
                <a:uLnTx/>
                <a:uFillTx/>
                <a:latin typeface="Myriad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400" b="0" i="0" u="none" strike="noStrike" kern="1200" cap="none" spc="0" normalizeH="0" baseline="0" noProof="0">
              <a:ln>
                <a:noFill/>
              </a:ln>
              <a:solidFill>
                <a:prstClr val="white"/>
              </a:solidFill>
              <a:effectLst/>
              <a:uLnTx/>
              <a:uFillTx/>
              <a:latin typeface="Myriad Pro"/>
              <a:ea typeface="+mn-ea"/>
              <a:cs typeface="+mn-cs"/>
            </a:endParaRPr>
          </a:p>
        </p:txBody>
      </p:sp>
    </p:spTree>
    <p:extLst>
      <p:ext uri="{BB962C8B-B14F-4D97-AF65-F5344CB8AC3E}">
        <p14:creationId xmlns:p14="http://schemas.microsoft.com/office/powerpoint/2010/main" val="31337394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4819C-EC7E-4E4E-9DB6-8E172788318F}"/>
              </a:ext>
            </a:extLst>
          </p:cNvPr>
          <p:cNvSpPr>
            <a:spLocks noGrp="1"/>
          </p:cNvSpPr>
          <p:nvPr>
            <p:ph type="title"/>
          </p:nvPr>
        </p:nvSpPr>
        <p:spPr/>
        <p:txBody>
          <a:bodyPr/>
          <a:lstStyle/>
          <a:p>
            <a:pPr algn="ctr"/>
            <a:r>
              <a:rPr lang="en-US" b="1" u="sng">
                <a:latin typeface="Calibri" panose="020F0502020204030204" pitchFamily="34" charset="0"/>
                <a:cs typeface="Calibri" panose="020F0502020204030204" pitchFamily="34" charset="0"/>
              </a:rPr>
              <a:t>The Monthly nTIDE Report</a:t>
            </a:r>
          </a:p>
        </p:txBody>
      </p:sp>
      <p:sp>
        <p:nvSpPr>
          <p:cNvPr id="3" name="Content Placeholder 2">
            <a:extLst>
              <a:ext uri="{FF2B5EF4-FFF2-40B4-BE49-F238E27FC236}">
                <a16:creationId xmlns:a16="http://schemas.microsoft.com/office/drawing/2014/main" id="{1B1E5B47-7D12-4423-8BFA-29D6C2FAF8B4}"/>
              </a:ext>
            </a:extLst>
          </p:cNvPr>
          <p:cNvSpPr>
            <a:spLocks noGrp="1"/>
          </p:cNvSpPr>
          <p:nvPr>
            <p:ph idx="1"/>
          </p:nvPr>
        </p:nvSpPr>
        <p:spPr>
          <a:xfrm>
            <a:off x="838200" y="1825625"/>
            <a:ext cx="10515600" cy="2400687"/>
          </a:xfrm>
        </p:spPr>
        <p:txBody>
          <a:bodyPr/>
          <a:lstStyle/>
          <a:p>
            <a:pPr>
              <a:spcBef>
                <a:spcPts val="1200"/>
              </a:spcBef>
            </a:pPr>
            <a:r>
              <a:rPr lang="en-US">
                <a:latin typeface="Calibri" panose="020F0502020204030204" pitchFamily="34" charset="0"/>
              </a:rPr>
              <a:t>The monthly </a:t>
            </a:r>
            <a:r>
              <a:rPr lang="en-US" u="sng">
                <a:latin typeface="Calibri" panose="020F0502020204030204" pitchFamily="34" charset="0"/>
              </a:rPr>
              <a:t>nTIDE Report</a:t>
            </a:r>
            <a:r>
              <a:rPr lang="en-US">
                <a:latin typeface="Calibri" panose="020F0502020204030204" pitchFamily="34" charset="0"/>
              </a:rPr>
              <a:t> is a press release and infographic, looking at the latest employment statistics.</a:t>
            </a:r>
          </a:p>
          <a:p>
            <a:pPr>
              <a:spcBef>
                <a:spcPts val="1800"/>
              </a:spcBef>
            </a:pPr>
            <a:r>
              <a:rPr lang="en-US">
                <a:latin typeface="Calibri" panose="020F0502020204030204" pitchFamily="34" charset="0"/>
              </a:rPr>
              <a:t>Uses data from the “jobs report” released by the U.S. Bureau of Labor Statistics, on the 1</a:t>
            </a:r>
            <a:r>
              <a:rPr lang="en-US" baseline="30000">
                <a:latin typeface="Calibri" panose="020F0502020204030204" pitchFamily="34" charset="0"/>
              </a:rPr>
              <a:t>st</a:t>
            </a:r>
            <a:r>
              <a:rPr lang="en-US">
                <a:latin typeface="Calibri" panose="020F0502020204030204" pitchFamily="34" charset="0"/>
              </a:rPr>
              <a:t> Friday of each month.</a:t>
            </a:r>
          </a:p>
          <a:p>
            <a:endParaRPr lang="en-US"/>
          </a:p>
        </p:txBody>
      </p:sp>
      <p:sp>
        <p:nvSpPr>
          <p:cNvPr id="4" name="Date Placeholder 3">
            <a:extLst>
              <a:ext uri="{FF2B5EF4-FFF2-40B4-BE49-F238E27FC236}">
                <a16:creationId xmlns:a16="http://schemas.microsoft.com/office/drawing/2014/main" id="{7EC7D808-6DD1-4AA4-8384-EAC3B95F51AD}"/>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36D126CB-5C78-47DF-A4F3-72E6BACF0493}"/>
              </a:ext>
            </a:extLst>
          </p:cNvPr>
          <p:cNvSpPr>
            <a:spLocks noGrp="1"/>
          </p:cNvSpPr>
          <p:nvPr>
            <p:ph type="sldNum" sz="quarter" idx="12"/>
          </p:nvPr>
        </p:nvSpPr>
        <p:spPr/>
        <p:txBody>
          <a:bodyPr/>
          <a:lstStyle/>
          <a:p>
            <a:fld id="{9C637C1D-740A-4EE7-9AC7-DE15DA94B719}" type="slidenum">
              <a:rPr lang="en-US" smtClean="0"/>
              <a:t>9</a:t>
            </a:fld>
            <a:endParaRPr lang="en-US"/>
          </a:p>
        </p:txBody>
      </p:sp>
    </p:spTree>
    <p:extLst>
      <p:ext uri="{BB962C8B-B14F-4D97-AF65-F5344CB8AC3E}">
        <p14:creationId xmlns:p14="http://schemas.microsoft.com/office/powerpoint/2010/main" val="247965264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6748873|-10780376|-3468525|-5151986|-9539986|Markido&quot;,&quot;Id&quot;:&quot;61604d523441330f7c9826d8&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heme/theme1.xml><?xml version="1.0" encoding="utf-8"?>
<a:theme xmlns:a="http://schemas.openxmlformats.org/drawingml/2006/main" name="2_nTIDE Lunch and Learn PPT Template">
  <a:themeElements>
    <a:clrScheme name="nTIDE">
      <a:dk1>
        <a:sysClr val="windowText" lastClr="000000"/>
      </a:dk1>
      <a:lt1>
        <a:sysClr val="window" lastClr="FFFFFF"/>
      </a:lt1>
      <a:dk2>
        <a:srgbClr val="44546A"/>
      </a:dk2>
      <a:lt2>
        <a:srgbClr val="E7E6E6"/>
      </a:lt2>
      <a:accent1>
        <a:srgbClr val="004B8D"/>
      </a:accent1>
      <a:accent2>
        <a:srgbClr val="F79423"/>
      </a:accent2>
      <a:accent3>
        <a:srgbClr val="A5A5A5"/>
      </a:accent3>
      <a:accent4>
        <a:srgbClr val="FFC000"/>
      </a:accent4>
      <a:accent5>
        <a:srgbClr val="25AAE1"/>
      </a:accent5>
      <a:accent6>
        <a:srgbClr val="8CC63F"/>
      </a:accent6>
      <a:hlink>
        <a:srgbClr val="0563C1"/>
      </a:hlink>
      <a:folHlink>
        <a:srgbClr val="954F72"/>
      </a:folHlink>
    </a:clrScheme>
    <a:fontScheme name="RRTC/UNH">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TIDE Template  -  Read-Only" id="{09B0DDE8-BDE2-4928-B084-47E51FFD8883}" vid="{C544007A-F0C9-4F33-8B03-C0BFE1844AF7}"/>
    </a:ext>
  </a:extLst>
</a:theme>
</file>

<file path=ppt/theme/theme2.xml><?xml version="1.0" encoding="utf-8"?>
<a:theme xmlns:a="http://schemas.openxmlformats.org/drawingml/2006/main" name="Custom Design">
  <a:themeElements>
    <a:clrScheme name="MathematicaUniversal-GMMB">
      <a:dk1>
        <a:sysClr val="windowText" lastClr="000000"/>
      </a:dk1>
      <a:lt1>
        <a:sysClr val="window" lastClr="FFFFFF"/>
      </a:lt1>
      <a:dk2>
        <a:srgbClr val="046B5C"/>
      </a:dk2>
      <a:lt2>
        <a:srgbClr val="E0D4B5"/>
      </a:lt2>
      <a:accent1>
        <a:srgbClr val="0B2949"/>
      </a:accent1>
      <a:accent2>
        <a:srgbClr val="D02B27"/>
      </a:accent2>
      <a:accent3>
        <a:srgbClr val="5B6771"/>
      </a:accent3>
      <a:accent4>
        <a:srgbClr val="F1B51C"/>
      </a:accent4>
      <a:accent5>
        <a:srgbClr val="189394"/>
      </a:accent5>
      <a:accent6>
        <a:srgbClr val="17A673"/>
      </a:accent6>
      <a:hlink>
        <a:srgbClr val="0563C1"/>
      </a:hlink>
      <a:folHlink>
        <a:srgbClr val="954F72"/>
      </a:folHlink>
    </a:clrScheme>
    <a:fontScheme name="Custom 3">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Blank">
      <a:srgbClr val="FFFFFF"/>
    </a:custClr>
    <a:custClr name="Blank">
      <a:srgbClr val="FFFFFF"/>
    </a:custClr>
    <a:custClr name="LT2_231_221_198">
      <a:srgbClr val="E7DDC6"/>
    </a:custClr>
    <a:custClr name="DK2_72_131_120">
      <a:srgbClr val="488378"/>
    </a:custClr>
    <a:custClr name="A1_65_75_102">
      <a:srgbClr val="414B66"/>
    </a:custClr>
    <a:custClr name="A2_217_101_73">
      <a:srgbClr val="D96549"/>
    </a:custClr>
    <a:custClr name="A3_123_129_138">
      <a:srgbClr val="7B818A"/>
    </a:custClr>
    <a:custClr name="A4_244_197_92">
      <a:srgbClr val="F4C55C"/>
    </a:custClr>
    <a:custClr name="A5_101_167_169">
      <a:srgbClr val="65A7A9"/>
    </a:custClr>
    <a:custClr name="A6_106_183_144">
      <a:srgbClr val="6AB790"/>
    </a:custClr>
    <a:custClr name="Blank">
      <a:srgbClr val="FFFFFF"/>
    </a:custClr>
    <a:custClr name="Blank">
      <a:srgbClr val="FFFFFF"/>
    </a:custClr>
    <a:custClr name="LT2_237_231_214">
      <a:srgbClr val="EDE7D6"/>
    </a:custClr>
    <a:custClr name="DK2_127_162_154">
      <a:srgbClr val="7FA29A"/>
    </a:custClr>
    <a:custClr name="A1_114_116_139">
      <a:srgbClr val="72748B"/>
    </a:custClr>
    <a:custClr name="A2_227_147_120">
      <a:srgbClr val="E39378"/>
    </a:custClr>
    <a:custClr name="A3_159_162_169">
      <a:srgbClr val="9FA2A9"/>
    </a:custClr>
    <a:custClr name="A4_248_214_144">
      <a:srgbClr val="F8D690"/>
    </a:custClr>
    <a:custClr name="A5_150_190_193">
      <a:srgbClr val="96BEC1"/>
    </a:custClr>
    <a:custClr name="A6_156_202_176">
      <a:srgbClr val="9CCAB0"/>
    </a:custClr>
    <a:custClr name="Blank">
      <a:srgbClr val="FFFFFF"/>
    </a:custClr>
    <a:custClr name="Blank">
      <a:srgbClr val="FFFFFF"/>
    </a:custClr>
    <a:custClr name="LT2_245_241_232">
      <a:srgbClr val="F5F1E8"/>
    </a:custClr>
    <a:custClr name="DK2_184_200_196">
      <a:srgbClr val="B8C8C4"/>
    </a:custClr>
    <a:custClr name="A1_172_172_186">
      <a:srgbClr val="ACACBA"/>
    </a:custClr>
    <a:custClr name="A2_239_196_179">
      <a:srgbClr val="EFC4B3"/>
    </a:custClr>
    <a:custClr name="A3_200_201_205">
      <a:srgbClr val="C8C9CD"/>
    </a:custClr>
    <a:custClr name="A4_251_232_196">
      <a:srgbClr val="FBE8C4"/>
    </a:custClr>
    <a:custClr name="A5_200_218_219">
      <a:srgbClr val="C8DADB"/>
    </a:custClr>
    <a:custClr name="A6_203_225_211">
      <a:srgbClr val="CBE1D3"/>
    </a:custClr>
    <a:custClr name="data-viz_92_67_119">
      <a:srgbClr val="5C4377"/>
    </a:custClr>
    <a:custClr name="data-viz_117_55_38">
      <a:srgbClr val="753726"/>
    </a:custClr>
  </a:custClrLst>
  <a:extLst>
    <a:ext uri="{05A4C25C-085E-4340-85A3-A5531E510DB2}">
      <thm15:themeFamily xmlns:thm15="http://schemas.microsoft.com/office/thememl/2012/main" name="1MathU_Presentation.potx" id="{AAFC6080-F3C5-4C7A-ABE2-5717816B5D64}" vid="{87E6AF80-6DA5-4758-80DD-051F9E3BD3BA}"/>
    </a:ext>
  </a:extLst>
</a:theme>
</file>

<file path=ppt/theme/theme3.xml><?xml version="1.0" encoding="utf-8"?>
<a:theme xmlns:a="http://schemas.openxmlformats.org/drawingml/2006/main" name="2_nTIDE Lunch and Learn PPT Template">
  <a:themeElements>
    <a:clrScheme name="nTIDE">
      <a:dk1>
        <a:sysClr val="windowText" lastClr="000000"/>
      </a:dk1>
      <a:lt1>
        <a:sysClr val="window" lastClr="FFFFFF"/>
      </a:lt1>
      <a:dk2>
        <a:srgbClr val="44546A"/>
      </a:dk2>
      <a:lt2>
        <a:srgbClr val="E7E6E6"/>
      </a:lt2>
      <a:accent1>
        <a:srgbClr val="004B8D"/>
      </a:accent1>
      <a:accent2>
        <a:srgbClr val="F79423"/>
      </a:accent2>
      <a:accent3>
        <a:srgbClr val="A5A5A5"/>
      </a:accent3>
      <a:accent4>
        <a:srgbClr val="FFC000"/>
      </a:accent4>
      <a:accent5>
        <a:srgbClr val="25AAE1"/>
      </a:accent5>
      <a:accent6>
        <a:srgbClr val="8CC63F"/>
      </a:accent6>
      <a:hlink>
        <a:srgbClr val="0563C1"/>
      </a:hlink>
      <a:folHlink>
        <a:srgbClr val="954F72"/>
      </a:folHlink>
    </a:clrScheme>
    <a:fontScheme name="RRTC/UNH">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TIDE Template  -  Read-Only" id="{09B0DDE8-BDE2-4928-B084-47E51FFD8883}" vid="{C544007A-F0C9-4F33-8B03-C0BFE1844AF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a6c27e5-2960-4c71-81aa-383a710c0b60">
      <Terms xmlns="http://schemas.microsoft.com/office/infopath/2007/PartnerControls"/>
    </lcf76f155ced4ddcb4097134ff3c332f>
    <TaxCatchAll xmlns="112b3ed3-6cb6-4524-af0a-33e0546dafc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C8EE345695F3F49944A214EF168EE9D" ma:contentTypeVersion="13" ma:contentTypeDescription="Create a new document." ma:contentTypeScope="" ma:versionID="9d4d910f492e8dac430a88d31e79f3b3">
  <xsd:schema xmlns:xsd="http://www.w3.org/2001/XMLSchema" xmlns:xs="http://www.w3.org/2001/XMLSchema" xmlns:p="http://schemas.microsoft.com/office/2006/metadata/properties" xmlns:ns2="fa6c27e5-2960-4c71-81aa-383a710c0b60" xmlns:ns3="112b3ed3-6cb6-4524-af0a-33e0546dafc2" targetNamespace="http://schemas.microsoft.com/office/2006/metadata/properties" ma:root="true" ma:fieldsID="c0cff01db3e507ba525f49a41f7f673b" ns2:_="" ns3:_="">
    <xsd:import namespace="fa6c27e5-2960-4c71-81aa-383a710c0b60"/>
    <xsd:import namespace="112b3ed3-6cb6-4524-af0a-33e0546daf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6c27e5-2960-4c71-81aa-383a710c0b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c04022ad-ef34-4d1e-9200-18c9974f9601"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12b3ed3-6cb6-4524-af0a-33e0546dafc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72797e1-32bc-4a39-b4b8-65704b278623}" ma:internalName="TaxCatchAll" ma:showField="CatchAllData" ma:web="112b3ed3-6cb6-4524-af0a-33e0546daf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2D5A9C1-89C8-4876-9660-866F4774CAB2}">
  <ds:schemaRefs>
    <ds:schemaRef ds:uri="http://schemas.microsoft.com/sharepoint/v3/contenttype/forms"/>
  </ds:schemaRefs>
</ds:datastoreItem>
</file>

<file path=customXml/itemProps2.xml><?xml version="1.0" encoding="utf-8"?>
<ds:datastoreItem xmlns:ds="http://schemas.openxmlformats.org/officeDocument/2006/customXml" ds:itemID="{55F3AE54-E525-407A-9473-4F14C43EA8FD}">
  <ds:schemaRefs>
    <ds:schemaRef ds:uri="http://schemas.microsoft.com/office/2006/metadata/properties"/>
    <ds:schemaRef ds:uri="112b3ed3-6cb6-4524-af0a-33e0546dafc2"/>
    <ds:schemaRef ds:uri="http://purl.org/dc/elements/1.1/"/>
    <ds:schemaRef ds:uri="fa6c27e5-2960-4c71-81aa-383a710c0b60"/>
    <ds:schemaRef ds:uri="http://schemas.microsoft.com/office/2006/documentManagement/types"/>
    <ds:schemaRef ds:uri="http://schemas.microsoft.com/office/infopath/2007/PartnerControls"/>
    <ds:schemaRef ds:uri="http://purl.org/dc/term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30AC4E82-BFB4-4A26-837F-B818C79A956A}">
  <ds:schemaRefs>
    <ds:schemaRef ds:uri="112b3ed3-6cb6-4524-af0a-33e0546dafc2"/>
    <ds:schemaRef ds:uri="fa6c27e5-2960-4c71-81aa-383a710c0b6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39</TotalTime>
  <Words>2371</Words>
  <Application>Microsoft Office PowerPoint</Application>
  <PresentationFormat>Widescreen</PresentationFormat>
  <Paragraphs>237</Paragraphs>
  <Slides>29</Slides>
  <Notes>17</Notes>
  <HiddenSlides>0</HiddenSlides>
  <MMClips>4</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29</vt:i4>
      </vt:variant>
    </vt:vector>
  </HeadingPairs>
  <TitlesOfParts>
    <vt:vector size="38" baseType="lpstr">
      <vt:lpstr>Arial</vt:lpstr>
      <vt:lpstr>Arial Black</vt:lpstr>
      <vt:lpstr>Calibri</vt:lpstr>
      <vt:lpstr>Courier New</vt:lpstr>
      <vt:lpstr>Myriad Pro</vt:lpstr>
      <vt:lpstr>Times New Roman</vt:lpstr>
      <vt:lpstr>2_nTIDE Lunch and Learn PPT Template</vt:lpstr>
      <vt:lpstr>Custom Design</vt:lpstr>
      <vt:lpstr>2_nTIDE Lunch and Learn PPT Template</vt:lpstr>
      <vt:lpstr>nTIDE Lunch &amp; Learn Webinar Series</vt:lpstr>
      <vt:lpstr>nTIDE Lunch &amp; Learn Webinar Series</vt:lpstr>
      <vt:lpstr>Up Front Matters</vt:lpstr>
      <vt:lpstr>Up Front Matters – Contact Info</vt:lpstr>
      <vt:lpstr>Welcome to the nTIDE Lunch &amp; Learn</vt:lpstr>
      <vt:lpstr>PowerPoint Presentation</vt:lpstr>
      <vt:lpstr>Today’s Special Session: Disability Employment Beyond Traditional Workforce Models</vt:lpstr>
      <vt:lpstr>Part 1: The nTIDE Report</vt:lpstr>
      <vt:lpstr>The Monthly nTIDE Report</vt:lpstr>
      <vt:lpstr>Source of the Data</vt:lpstr>
      <vt:lpstr>The Numbers</vt:lpstr>
      <vt:lpstr>Employment-  to-Population  Ratio:     </vt:lpstr>
      <vt:lpstr>Employment-  to-Population  Ratio:  January    </vt:lpstr>
      <vt:lpstr>Employment-  to-Population  Ratio:  February   </vt:lpstr>
      <vt:lpstr>Labor Force Participation Rate:  </vt:lpstr>
      <vt:lpstr>Labor Force Participation Rate:  January</vt:lpstr>
      <vt:lpstr>Labor Force Participation Rate:  February</vt:lpstr>
      <vt:lpstr>Part 2 nTIDE News</vt:lpstr>
      <vt:lpstr>Government Funding</vt:lpstr>
      <vt:lpstr>GAO Report on Disabled Job Seekers</vt:lpstr>
      <vt:lpstr>Department of Housing and Urban Development (HUD) Proposed Rule</vt:lpstr>
      <vt:lpstr>National Apprenticeship Week 2026</vt:lpstr>
      <vt:lpstr>Report</vt:lpstr>
      <vt:lpstr>Webinar</vt:lpstr>
      <vt:lpstr>Part 3 nTIDE Guest Speaker  Helen Genova Kessler Foundation</vt:lpstr>
      <vt:lpstr>Current nTIDE Infographics  </vt:lpstr>
      <vt:lpstr>Possible  New nTIDE Infographics  </vt:lpstr>
      <vt:lpstr>Thank You!</vt:lpstr>
      <vt:lpstr>Bye!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nTIDE Lunch &amp; Learn August 2023</dc:title>
  <dc:creator>Andrew Houtenville</dc:creator>
  <cp:lastModifiedBy>Tracey Parent</cp:lastModifiedBy>
  <cp:revision>1</cp:revision>
  <dcterms:created xsi:type="dcterms:W3CDTF">2020-10-02T13:45:56Z</dcterms:created>
  <dcterms:modified xsi:type="dcterms:W3CDTF">2026-03-06T15:31:48Z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0x0101002C8EE345695F3F49944A214EF168EE9D</vt:lpwstr>
  </property>
  <property fmtid="{D5CDD505-2E9C-101B-9397-08002B2CF9AE}" pid="3" name="MediaServiceImageTags">
    <vt:lpwstr/>
  </property>
</Properties>
</file>