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38e10e1e5508400f" Type="http://schemas.microsoft.com/office/2006/relationships/ui/extensibility" Target="customUI/customUI.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22"/>
  </p:notesMasterIdLst>
  <p:handoutMasterIdLst>
    <p:handoutMasterId r:id="rId23"/>
  </p:handoutMasterIdLst>
  <p:sldIdLst>
    <p:sldId id="276" r:id="rId5"/>
    <p:sldId id="293" r:id="rId6"/>
    <p:sldId id="298" r:id="rId7"/>
    <p:sldId id="311" r:id="rId8"/>
    <p:sldId id="299" r:id="rId9"/>
    <p:sldId id="308" r:id="rId10"/>
    <p:sldId id="306" r:id="rId11"/>
    <p:sldId id="300" r:id="rId12"/>
    <p:sldId id="319" r:id="rId13"/>
    <p:sldId id="313" r:id="rId14"/>
    <p:sldId id="320" r:id="rId15"/>
    <p:sldId id="304" r:id="rId16"/>
    <p:sldId id="317" r:id="rId17"/>
    <p:sldId id="619" r:id="rId18"/>
    <p:sldId id="307" r:id="rId19"/>
    <p:sldId id="321" r:id="rId20"/>
    <p:sldId id="30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659DB097-29E0-4993-8D55-F4A00C816A96}">
          <p14:sldIdLst>
            <p14:sldId id="276"/>
            <p14:sldId id="293"/>
            <p14:sldId id="298"/>
            <p14:sldId id="311"/>
            <p14:sldId id="299"/>
            <p14:sldId id="308"/>
            <p14:sldId id="306"/>
            <p14:sldId id="300"/>
            <p14:sldId id="319"/>
            <p14:sldId id="313"/>
            <p14:sldId id="320"/>
            <p14:sldId id="304"/>
            <p14:sldId id="317"/>
            <p14:sldId id="619"/>
            <p14:sldId id="307"/>
            <p14:sldId id="321"/>
            <p14:sldId id="309"/>
          </p14:sldIdLst>
        </p14:section>
      </p14:sectionLst>
    </p:ext>
    <p:ext uri="{EFAFB233-063F-42B5-8137-9DF3F51BA10A}">
      <p15:sldGuideLst xmlns:p15="http://schemas.microsoft.com/office/powerpoint/2012/main">
        <p15:guide id="1" orient="horz" pos="3840" userDrawn="1">
          <p15:clr>
            <a:srgbClr val="A4A3A4"/>
          </p15:clr>
        </p15:guide>
        <p15:guide id="3" orient="horz" pos="360" userDrawn="1">
          <p15:clr>
            <a:srgbClr val="A4A3A4"/>
          </p15:clr>
        </p15:guide>
        <p15:guide id="4" pos="528" userDrawn="1">
          <p15:clr>
            <a:srgbClr val="A4A3A4"/>
          </p15:clr>
        </p15:guide>
        <p15:guide id="5" pos="7152" userDrawn="1">
          <p15:clr>
            <a:srgbClr val="A4A3A4"/>
          </p15:clr>
        </p15:guide>
        <p15:guide id="6" orient="horz" pos="41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4A6D9C-BA3A-9760-2791-7834D4B89E11}" name="Yonatan Ben-Shalom" initials="YB" userId="S::YBen-Shalom@mathematica-mpr.com::e4cc64e8-9fe0-4c7f-98ba-45ecae391b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747D2-8680-48BA-B640-834DA56DF926}" v="37" dt="2026-03-16T15:27:18.210"/>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73487" autoAdjust="0"/>
  </p:normalViewPr>
  <p:slideViewPr>
    <p:cSldViewPr snapToGrid="0">
      <p:cViewPr varScale="1">
        <p:scale>
          <a:sx n="77" d="100"/>
          <a:sy n="77" d="100"/>
        </p:scale>
        <p:origin x="1086" y="138"/>
      </p:cViewPr>
      <p:guideLst>
        <p:guide orient="horz" pos="3840"/>
        <p:guide orient="horz" pos="360"/>
        <p:guide pos="528"/>
        <p:guide pos="7152"/>
        <p:guide orient="horz" pos="4128"/>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2598" y="-5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Filanoski-Russell" userId="5879a14f-9eb3-4e75-8352-1b2941159ca7" providerId="ADAL" clId="{8AE4216D-EC14-4A15-8943-40E049EAB61D}"/>
    <pc:docChg chg="undo redo custSel modSld modMainMaster">
      <pc:chgData name="Kate Filanoski-Russell" userId="5879a14f-9eb3-4e75-8352-1b2941159ca7" providerId="ADAL" clId="{8AE4216D-EC14-4A15-8943-40E049EAB61D}" dt="2026-03-16T15:27:40.979" v="577" actId="478"/>
      <pc:docMkLst>
        <pc:docMk/>
      </pc:docMkLst>
      <pc:sldChg chg="addSp delSp modSp mod chgLayout">
        <pc:chgData name="Kate Filanoski-Russell" userId="5879a14f-9eb3-4e75-8352-1b2941159ca7" providerId="ADAL" clId="{8AE4216D-EC14-4A15-8943-40E049EAB61D}" dt="2026-03-16T14:47:25.639" v="73" actId="478"/>
        <pc:sldMkLst>
          <pc:docMk/>
          <pc:sldMk cId="1188920341" sldId="276"/>
        </pc:sldMkLst>
        <pc:spChg chg="add del">
          <ac:chgData name="Kate Filanoski-Russell" userId="5879a14f-9eb3-4e75-8352-1b2941159ca7" providerId="ADAL" clId="{8AE4216D-EC14-4A15-8943-40E049EAB61D}" dt="2026-03-16T14:42:46.151" v="23" actId="478"/>
          <ac:spMkLst>
            <pc:docMk/>
            <pc:sldMk cId="1188920341" sldId="276"/>
            <ac:spMk id="2" creationId="{3BA5EE63-633C-E7BE-F11D-169FF80CD6E5}"/>
          </ac:spMkLst>
        </pc:spChg>
        <pc:spChg chg="add del mod ord">
          <ac:chgData name="Kate Filanoski-Russell" userId="5879a14f-9eb3-4e75-8352-1b2941159ca7" providerId="ADAL" clId="{8AE4216D-EC14-4A15-8943-40E049EAB61D}" dt="2026-03-16T14:42:43.346" v="21" actId="478"/>
          <ac:spMkLst>
            <pc:docMk/>
            <pc:sldMk cId="1188920341" sldId="276"/>
            <ac:spMk id="3" creationId="{F86F3665-5595-8E7C-1F0C-C74486F55AE9}"/>
          </ac:spMkLst>
        </pc:spChg>
        <pc:spChg chg="mod ord">
          <ac:chgData name="Kate Filanoski-Russell" userId="5879a14f-9eb3-4e75-8352-1b2941159ca7" providerId="ADAL" clId="{8AE4216D-EC14-4A15-8943-40E049EAB61D}" dt="2026-03-16T14:43:08.707" v="28" actId="14100"/>
          <ac:spMkLst>
            <pc:docMk/>
            <pc:sldMk cId="1188920341" sldId="276"/>
            <ac:spMk id="4" creationId="{85ED91FF-DF1F-49B7-9242-17A924A9915A}"/>
          </ac:spMkLst>
        </pc:spChg>
        <pc:spChg chg="mod ord">
          <ac:chgData name="Kate Filanoski-Russell" userId="5879a14f-9eb3-4e75-8352-1b2941159ca7" providerId="ADAL" clId="{8AE4216D-EC14-4A15-8943-40E049EAB61D}" dt="2026-03-16T14:42:35.315" v="19" actId="700"/>
          <ac:spMkLst>
            <pc:docMk/>
            <pc:sldMk cId="1188920341" sldId="276"/>
            <ac:spMk id="5" creationId="{43575C2F-A257-4E49-BFF4-F065DE2A7D6E}"/>
          </ac:spMkLst>
        </pc:spChg>
        <pc:spChg chg="add del mod ord">
          <ac:chgData name="Kate Filanoski-Russell" userId="5879a14f-9eb3-4e75-8352-1b2941159ca7" providerId="ADAL" clId="{8AE4216D-EC14-4A15-8943-40E049EAB61D}" dt="2026-03-16T14:47:25.639" v="73" actId="478"/>
          <ac:spMkLst>
            <pc:docMk/>
            <pc:sldMk cId="1188920341" sldId="276"/>
            <ac:spMk id="6" creationId="{595C9CB3-E497-2F15-7049-C88E8212B2F5}"/>
          </ac:spMkLst>
        </pc:spChg>
        <pc:spChg chg="add del mod ord">
          <ac:chgData name="Kate Filanoski-Russell" userId="5879a14f-9eb3-4e75-8352-1b2941159ca7" providerId="ADAL" clId="{8AE4216D-EC14-4A15-8943-40E049EAB61D}" dt="2026-03-16T14:43:11.195" v="29" actId="478"/>
          <ac:spMkLst>
            <pc:docMk/>
            <pc:sldMk cId="1188920341" sldId="276"/>
            <ac:spMk id="7" creationId="{BE374B57-7A3C-EDA0-63C3-161B957C19E1}"/>
          </ac:spMkLst>
        </pc:spChg>
        <pc:spChg chg="add del mod ord">
          <ac:chgData name="Kate Filanoski-Russell" userId="5879a14f-9eb3-4e75-8352-1b2941159ca7" providerId="ADAL" clId="{8AE4216D-EC14-4A15-8943-40E049EAB61D}" dt="2026-03-16T14:42:49.446" v="24" actId="478"/>
          <ac:spMkLst>
            <pc:docMk/>
            <pc:sldMk cId="1188920341" sldId="276"/>
            <ac:spMk id="8" creationId="{1D61B414-D04E-E7C4-4E71-8A1E1025E388}"/>
          </ac:spMkLst>
        </pc:spChg>
        <pc:spChg chg="add mod ord">
          <ac:chgData name="Kate Filanoski-Russell" userId="5879a14f-9eb3-4e75-8352-1b2941159ca7" providerId="ADAL" clId="{8AE4216D-EC14-4A15-8943-40E049EAB61D}" dt="2026-03-16T14:42:56.596" v="27" actId="20577"/>
          <ac:spMkLst>
            <pc:docMk/>
            <pc:sldMk cId="1188920341" sldId="276"/>
            <ac:spMk id="9" creationId="{715AB18E-9B18-AA35-2CA7-D5DCF68E3BBF}"/>
          </ac:spMkLst>
        </pc:spChg>
      </pc:sldChg>
      <pc:sldChg chg="addSp delSp modSp mod modClrScheme chgLayout">
        <pc:chgData name="Kate Filanoski-Russell" userId="5879a14f-9eb3-4e75-8352-1b2941159ca7" providerId="ADAL" clId="{8AE4216D-EC14-4A15-8943-40E049EAB61D}" dt="2026-03-16T14:47:41.215" v="74" actId="962"/>
        <pc:sldMkLst>
          <pc:docMk/>
          <pc:sldMk cId="2726281142" sldId="293"/>
        </pc:sldMkLst>
        <pc:spChg chg="add del mod ord">
          <ac:chgData name="Kate Filanoski-Russell" userId="5879a14f-9eb3-4e75-8352-1b2941159ca7" providerId="ADAL" clId="{8AE4216D-EC14-4A15-8943-40E049EAB61D}" dt="2026-03-16T14:47:41.215" v="74" actId="962"/>
          <ac:spMkLst>
            <pc:docMk/>
            <pc:sldMk cId="2726281142" sldId="293"/>
            <ac:spMk id="2" creationId="{263095E2-2A8E-48D9-8BFC-B806F6ECA3A7}"/>
          </ac:spMkLst>
        </pc:spChg>
        <pc:spChg chg="add del mod ord">
          <ac:chgData name="Kate Filanoski-Russell" userId="5879a14f-9eb3-4e75-8352-1b2941159ca7" providerId="ADAL" clId="{8AE4216D-EC14-4A15-8943-40E049EAB61D}" dt="2026-03-16T14:45:17.857" v="48" actId="700"/>
          <ac:spMkLst>
            <pc:docMk/>
            <pc:sldMk cId="2726281142" sldId="293"/>
            <ac:spMk id="3" creationId="{51577E4E-C50C-50FA-BB47-D74D67C243B8}"/>
          </ac:spMkLst>
        </pc:spChg>
        <pc:spChg chg="add del mod ord">
          <ac:chgData name="Kate Filanoski-Russell" userId="5879a14f-9eb3-4e75-8352-1b2941159ca7" providerId="ADAL" clId="{8AE4216D-EC14-4A15-8943-40E049EAB61D}" dt="2026-03-16T14:45:15.375" v="45" actId="700"/>
          <ac:spMkLst>
            <pc:docMk/>
            <pc:sldMk cId="2726281142" sldId="293"/>
            <ac:spMk id="4" creationId="{EFB9F6ED-EB6A-DBD0-949F-0A21DAEE8EC4}"/>
          </ac:spMkLst>
        </pc:spChg>
        <pc:spChg chg="add del mod ord">
          <ac:chgData name="Kate Filanoski-Russell" userId="5879a14f-9eb3-4e75-8352-1b2941159ca7" providerId="ADAL" clId="{8AE4216D-EC14-4A15-8943-40E049EAB61D}" dt="2026-03-16T14:47:13.596" v="65" actId="700"/>
          <ac:spMkLst>
            <pc:docMk/>
            <pc:sldMk cId="2726281142" sldId="293"/>
            <ac:spMk id="5" creationId="{92A19DA9-9B5D-9E2B-F81D-6907A0E48BC4}"/>
          </ac:spMkLst>
        </pc:spChg>
        <pc:spChg chg="mod ord">
          <ac:chgData name="Kate Filanoski-Russell" userId="5879a14f-9eb3-4e75-8352-1b2941159ca7" providerId="ADAL" clId="{8AE4216D-EC14-4A15-8943-40E049EAB61D}" dt="2026-03-16T14:47:13.596" v="65" actId="700"/>
          <ac:spMkLst>
            <pc:docMk/>
            <pc:sldMk cId="2726281142" sldId="293"/>
            <ac:spMk id="6" creationId="{4F23B7D6-2001-4F42-9133-B8175F489599}"/>
          </ac:spMkLst>
        </pc:spChg>
        <pc:spChg chg="mod ord">
          <ac:chgData name="Kate Filanoski-Russell" userId="5879a14f-9eb3-4e75-8352-1b2941159ca7" providerId="ADAL" clId="{8AE4216D-EC14-4A15-8943-40E049EAB61D}" dt="2026-03-16T14:47:13.596" v="65" actId="700"/>
          <ac:spMkLst>
            <pc:docMk/>
            <pc:sldMk cId="2726281142" sldId="293"/>
            <ac:spMk id="7" creationId="{27A25842-9157-4277-ADB7-42C3D216491C}"/>
          </ac:spMkLst>
        </pc:spChg>
      </pc:sldChg>
      <pc:sldChg chg="modSp mod">
        <pc:chgData name="Kate Filanoski-Russell" userId="5879a14f-9eb3-4e75-8352-1b2941159ca7" providerId="ADAL" clId="{8AE4216D-EC14-4A15-8943-40E049EAB61D}" dt="2026-03-16T14:47:48.598" v="75" actId="962"/>
        <pc:sldMkLst>
          <pc:docMk/>
          <pc:sldMk cId="3283528239" sldId="298"/>
        </pc:sldMkLst>
        <pc:spChg chg="mod">
          <ac:chgData name="Kate Filanoski-Russell" userId="5879a14f-9eb3-4e75-8352-1b2941159ca7" providerId="ADAL" clId="{8AE4216D-EC14-4A15-8943-40E049EAB61D}" dt="2026-03-16T14:47:48.598" v="75" actId="962"/>
          <ac:spMkLst>
            <pc:docMk/>
            <pc:sldMk cId="3283528239" sldId="298"/>
            <ac:spMk id="5" creationId="{324A792A-6B47-D542-3565-1290E5A2D428}"/>
          </ac:spMkLst>
        </pc:spChg>
      </pc:sldChg>
      <pc:sldChg chg="addSp delSp modSp mod modNotesTx">
        <pc:chgData name="Kate Filanoski-Russell" userId="5879a14f-9eb3-4e75-8352-1b2941159ca7" providerId="ADAL" clId="{8AE4216D-EC14-4A15-8943-40E049EAB61D}" dt="2026-03-16T15:04:28.358" v="498" actId="962"/>
        <pc:sldMkLst>
          <pc:docMk/>
          <pc:sldMk cId="4022662291" sldId="299"/>
        </pc:sldMkLst>
        <pc:spChg chg="del mod">
          <ac:chgData name="Kate Filanoski-Russell" userId="5879a14f-9eb3-4e75-8352-1b2941159ca7" providerId="ADAL" clId="{8AE4216D-EC14-4A15-8943-40E049EAB61D}" dt="2026-03-16T14:50:17.493" v="90" actId="478"/>
          <ac:spMkLst>
            <pc:docMk/>
            <pc:sldMk cId="4022662291" sldId="299"/>
            <ac:spMk id="5" creationId="{25A48F0E-D117-7AEA-F7AB-4BA6AFCA44F6}"/>
          </ac:spMkLst>
        </pc:spChg>
        <pc:picChg chg="add mod modCrop">
          <ac:chgData name="Kate Filanoski-Russell" userId="5879a14f-9eb3-4e75-8352-1b2941159ca7" providerId="ADAL" clId="{8AE4216D-EC14-4A15-8943-40E049EAB61D}" dt="2026-03-16T14:54:43.589" v="372" actId="962"/>
          <ac:picMkLst>
            <pc:docMk/>
            <pc:sldMk cId="4022662291" sldId="299"/>
            <ac:picMk id="3" creationId="{D0904DE7-DD43-E8C7-FBAA-FBCF00651F38}"/>
          </ac:picMkLst>
        </pc:picChg>
        <pc:picChg chg="add mod modCrop">
          <ac:chgData name="Kate Filanoski-Russell" userId="5879a14f-9eb3-4e75-8352-1b2941159ca7" providerId="ADAL" clId="{8AE4216D-EC14-4A15-8943-40E049EAB61D}" dt="2026-03-16T15:04:28.358" v="498" actId="962"/>
          <ac:picMkLst>
            <pc:docMk/>
            <pc:sldMk cId="4022662291" sldId="299"/>
            <ac:picMk id="4" creationId="{6A5DBE8F-C1EC-2B2B-C8E7-453B2BEE8AB1}"/>
          </ac:picMkLst>
        </pc:picChg>
        <pc:picChg chg="mod modCrop">
          <ac:chgData name="Kate Filanoski-Russell" userId="5879a14f-9eb3-4e75-8352-1b2941159ca7" providerId="ADAL" clId="{8AE4216D-EC14-4A15-8943-40E049EAB61D}" dt="2026-03-16T14:55:07.816" v="373" actId="962"/>
          <ac:picMkLst>
            <pc:docMk/>
            <pc:sldMk cId="4022662291" sldId="299"/>
            <ac:picMk id="13" creationId="{8DC0CFC2-3D72-EE69-8B29-49A69AF2AB62}"/>
          </ac:picMkLst>
        </pc:picChg>
      </pc:sldChg>
      <pc:sldChg chg="modSp mod">
        <pc:chgData name="Kate Filanoski-Russell" userId="5879a14f-9eb3-4e75-8352-1b2941159ca7" providerId="ADAL" clId="{8AE4216D-EC14-4A15-8943-40E049EAB61D}" dt="2026-03-16T15:06:37.917" v="568" actId="962"/>
        <pc:sldMkLst>
          <pc:docMk/>
          <pc:sldMk cId="1067379057" sldId="300"/>
        </pc:sldMkLst>
        <pc:picChg chg="mod">
          <ac:chgData name="Kate Filanoski-Russell" userId="5879a14f-9eb3-4e75-8352-1b2941159ca7" providerId="ADAL" clId="{8AE4216D-EC14-4A15-8943-40E049EAB61D}" dt="2026-03-16T15:06:37.917" v="568" actId="962"/>
          <ac:picMkLst>
            <pc:docMk/>
            <pc:sldMk cId="1067379057" sldId="300"/>
            <ac:picMk id="6" creationId="{588C4A9B-901F-FC7B-C51E-D245B547FD98}"/>
          </ac:picMkLst>
        </pc:picChg>
      </pc:sldChg>
      <pc:sldChg chg="modSp mod">
        <pc:chgData name="Kate Filanoski-Russell" userId="5879a14f-9eb3-4e75-8352-1b2941159ca7" providerId="ADAL" clId="{8AE4216D-EC14-4A15-8943-40E049EAB61D}" dt="2026-03-16T15:25:31.737" v="572" actId="962"/>
        <pc:sldMkLst>
          <pc:docMk/>
          <pc:sldMk cId="1932128349" sldId="304"/>
        </pc:sldMkLst>
        <pc:spChg chg="mod">
          <ac:chgData name="Kate Filanoski-Russell" userId="5879a14f-9eb3-4e75-8352-1b2941159ca7" providerId="ADAL" clId="{8AE4216D-EC14-4A15-8943-40E049EAB61D}" dt="2026-03-16T15:25:31.737" v="572" actId="962"/>
          <ac:spMkLst>
            <pc:docMk/>
            <pc:sldMk cId="1932128349" sldId="304"/>
            <ac:spMk id="5" creationId="{AC127D1F-5470-E390-A558-9406A65ED2D6}"/>
          </ac:spMkLst>
        </pc:spChg>
      </pc:sldChg>
      <pc:sldChg chg="addSp delSp modSp mod modNotesTx">
        <pc:chgData name="Kate Filanoski-Russell" userId="5879a14f-9eb3-4e75-8352-1b2941159ca7" providerId="ADAL" clId="{8AE4216D-EC14-4A15-8943-40E049EAB61D}" dt="2026-03-16T15:06:08.043" v="567" actId="5793"/>
        <pc:sldMkLst>
          <pc:docMk/>
          <pc:sldMk cId="205948976" sldId="306"/>
        </pc:sldMkLst>
        <pc:spChg chg="del">
          <ac:chgData name="Kate Filanoski-Russell" userId="5879a14f-9eb3-4e75-8352-1b2941159ca7" providerId="ADAL" clId="{8AE4216D-EC14-4A15-8943-40E049EAB61D}" dt="2026-03-16T15:03:29.859" v="488" actId="478"/>
          <ac:spMkLst>
            <pc:docMk/>
            <pc:sldMk cId="205948976" sldId="306"/>
            <ac:spMk id="5" creationId="{0B800BAC-2FAC-81DB-D770-0318AE103090}"/>
          </ac:spMkLst>
        </pc:spChg>
        <pc:picChg chg="add mod modCrop">
          <ac:chgData name="Kate Filanoski-Russell" userId="5879a14f-9eb3-4e75-8352-1b2941159ca7" providerId="ADAL" clId="{8AE4216D-EC14-4A15-8943-40E049EAB61D}" dt="2026-03-16T15:05:53.005" v="564" actId="962"/>
          <ac:picMkLst>
            <pc:docMk/>
            <pc:sldMk cId="205948976" sldId="306"/>
            <ac:picMk id="3" creationId="{D0CC1533-CE55-B8EE-E238-243B0CE1A8C3}"/>
          </ac:picMkLst>
        </pc:picChg>
        <pc:picChg chg="mod modCrop">
          <ac:chgData name="Kate Filanoski-Russell" userId="5879a14f-9eb3-4e75-8352-1b2941159ca7" providerId="ADAL" clId="{8AE4216D-EC14-4A15-8943-40E049EAB61D}" dt="2026-03-16T15:06:04.376" v="565" actId="962"/>
          <ac:picMkLst>
            <pc:docMk/>
            <pc:sldMk cId="205948976" sldId="306"/>
            <ac:picMk id="4" creationId="{CE4FDFCB-4ABA-E55C-D0DA-5DD6B1659CE2}"/>
          </ac:picMkLst>
        </pc:picChg>
        <pc:picChg chg="add mod ord modCrop">
          <ac:chgData name="Kate Filanoski-Russell" userId="5879a14f-9eb3-4e75-8352-1b2941159ca7" providerId="ADAL" clId="{8AE4216D-EC14-4A15-8943-40E049EAB61D}" dt="2026-03-16T15:04:51.438" v="499" actId="962"/>
          <ac:picMkLst>
            <pc:docMk/>
            <pc:sldMk cId="205948976" sldId="306"/>
            <ac:picMk id="6" creationId="{B561400A-8A12-B206-2CD7-FD730AF62E94}"/>
          </ac:picMkLst>
        </pc:picChg>
      </pc:sldChg>
      <pc:sldChg chg="modSp mod">
        <pc:chgData name="Kate Filanoski-Russell" userId="5879a14f-9eb3-4e75-8352-1b2941159ca7" providerId="ADAL" clId="{8AE4216D-EC14-4A15-8943-40E049EAB61D}" dt="2026-03-16T15:27:31.095" v="576" actId="13244"/>
        <pc:sldMkLst>
          <pc:docMk/>
          <pc:sldMk cId="1124457306" sldId="307"/>
        </pc:sldMkLst>
        <pc:spChg chg="mod">
          <ac:chgData name="Kate Filanoski-Russell" userId="5879a14f-9eb3-4e75-8352-1b2941159ca7" providerId="ADAL" clId="{8AE4216D-EC14-4A15-8943-40E049EAB61D}" dt="2026-03-16T15:27:27.980" v="575" actId="962"/>
          <ac:spMkLst>
            <pc:docMk/>
            <pc:sldMk cId="1124457306" sldId="307"/>
            <ac:spMk id="5" creationId="{784C3FC7-AA55-4E1B-5E67-B8C22245CD8A}"/>
          </ac:spMkLst>
        </pc:spChg>
        <pc:picChg chg="ord">
          <ac:chgData name="Kate Filanoski-Russell" userId="5879a14f-9eb3-4e75-8352-1b2941159ca7" providerId="ADAL" clId="{8AE4216D-EC14-4A15-8943-40E049EAB61D}" dt="2026-03-16T15:27:31.095" v="576" actId="13244"/>
          <ac:picMkLst>
            <pc:docMk/>
            <pc:sldMk cId="1124457306" sldId="307"/>
            <ac:picMk id="6" creationId="{2FF15D31-5024-7389-900D-2252E6FE4058}"/>
          </ac:picMkLst>
        </pc:picChg>
      </pc:sldChg>
      <pc:sldChg chg="addSp delSp modSp mod modNotesTx">
        <pc:chgData name="Kate Filanoski-Russell" userId="5879a14f-9eb3-4e75-8352-1b2941159ca7" providerId="ADAL" clId="{8AE4216D-EC14-4A15-8943-40E049EAB61D}" dt="2026-03-16T15:02:58.973" v="480" actId="6549"/>
        <pc:sldMkLst>
          <pc:docMk/>
          <pc:sldMk cId="557197197" sldId="308"/>
        </pc:sldMkLst>
        <pc:spChg chg="del mod">
          <ac:chgData name="Kate Filanoski-Russell" userId="5879a14f-9eb3-4e75-8352-1b2941159ca7" providerId="ADAL" clId="{8AE4216D-EC14-4A15-8943-40E049EAB61D}" dt="2026-03-16T14:55:27.363" v="378" actId="478"/>
          <ac:spMkLst>
            <pc:docMk/>
            <pc:sldMk cId="557197197" sldId="308"/>
            <ac:spMk id="5" creationId="{D77A16F5-1DE5-B8A5-35A2-F27FB6A16836}"/>
          </ac:spMkLst>
        </pc:spChg>
        <pc:picChg chg="add mod modCrop">
          <ac:chgData name="Kate Filanoski-Russell" userId="5879a14f-9eb3-4e75-8352-1b2941159ca7" providerId="ADAL" clId="{8AE4216D-EC14-4A15-8943-40E049EAB61D}" dt="2026-03-16T15:02:40.104" v="478" actId="962"/>
          <ac:picMkLst>
            <pc:docMk/>
            <pc:sldMk cId="557197197" sldId="308"/>
            <ac:picMk id="3" creationId="{3B409463-D39A-6B38-86B2-BF0FE1E9E8CC}"/>
          </ac:picMkLst>
        </pc:picChg>
        <pc:picChg chg="add mod ord modCrop">
          <ac:chgData name="Kate Filanoski-Russell" userId="5879a14f-9eb3-4e75-8352-1b2941159ca7" providerId="ADAL" clId="{8AE4216D-EC14-4A15-8943-40E049EAB61D}" dt="2026-03-16T14:58:27.298" v="476" actId="13244"/>
          <ac:picMkLst>
            <pc:docMk/>
            <pc:sldMk cId="557197197" sldId="308"/>
            <ac:picMk id="4" creationId="{F8E13A9F-D188-8602-C44C-23FC9C5DFB32}"/>
          </ac:picMkLst>
        </pc:picChg>
        <pc:picChg chg="mod modCrop">
          <ac:chgData name="Kate Filanoski-Russell" userId="5879a14f-9eb3-4e75-8352-1b2941159ca7" providerId="ADAL" clId="{8AE4216D-EC14-4A15-8943-40E049EAB61D}" dt="2026-03-16T15:02:52.914" v="479" actId="962"/>
          <ac:picMkLst>
            <pc:docMk/>
            <pc:sldMk cId="557197197" sldId="308"/>
            <ac:picMk id="6" creationId="{C5B08CD0-E765-48A7-D3D6-A261CDA3345F}"/>
          </ac:picMkLst>
        </pc:picChg>
      </pc:sldChg>
      <pc:sldChg chg="delSp modSp mod">
        <pc:chgData name="Kate Filanoski-Russell" userId="5879a14f-9eb3-4e75-8352-1b2941159ca7" providerId="ADAL" clId="{8AE4216D-EC14-4A15-8943-40E049EAB61D}" dt="2026-03-16T15:27:40.979" v="577" actId="478"/>
        <pc:sldMkLst>
          <pc:docMk/>
          <pc:sldMk cId="2814238027" sldId="309"/>
        </pc:sldMkLst>
        <pc:spChg chg="del">
          <ac:chgData name="Kate Filanoski-Russell" userId="5879a14f-9eb3-4e75-8352-1b2941159ca7" providerId="ADAL" clId="{8AE4216D-EC14-4A15-8943-40E049EAB61D}" dt="2026-03-16T15:27:40.979" v="577" actId="478"/>
          <ac:spMkLst>
            <pc:docMk/>
            <pc:sldMk cId="2814238027" sldId="309"/>
            <ac:spMk id="4" creationId="{EB611E7B-8407-4129-1413-9518976F158A}"/>
          </ac:spMkLst>
        </pc:spChg>
        <pc:spChg chg="mod">
          <ac:chgData name="Kate Filanoski-Russell" userId="5879a14f-9eb3-4e75-8352-1b2941159ca7" providerId="ADAL" clId="{8AE4216D-EC14-4A15-8943-40E049EAB61D}" dt="2026-03-16T14:47:20.395" v="70"/>
          <ac:spMkLst>
            <pc:docMk/>
            <pc:sldMk cId="2814238027" sldId="309"/>
            <ac:spMk id="5" creationId="{4AD87AA7-6F9A-9CCB-696E-5A4655437148}"/>
          </ac:spMkLst>
        </pc:spChg>
      </pc:sldChg>
      <pc:sldChg chg="modSp mod">
        <pc:chgData name="Kate Filanoski-Russell" userId="5879a14f-9eb3-4e75-8352-1b2941159ca7" providerId="ADAL" clId="{8AE4216D-EC14-4A15-8943-40E049EAB61D}" dt="2026-03-16T14:47:53.122" v="76" actId="962"/>
        <pc:sldMkLst>
          <pc:docMk/>
          <pc:sldMk cId="4277153215" sldId="311"/>
        </pc:sldMkLst>
        <pc:spChg chg="mod">
          <ac:chgData name="Kate Filanoski-Russell" userId="5879a14f-9eb3-4e75-8352-1b2941159ca7" providerId="ADAL" clId="{8AE4216D-EC14-4A15-8943-40E049EAB61D}" dt="2026-03-16T14:47:53.122" v="76" actId="962"/>
          <ac:spMkLst>
            <pc:docMk/>
            <pc:sldMk cId="4277153215" sldId="311"/>
            <ac:spMk id="2" creationId="{87B245DE-D4D3-FA57-7CF5-37F39DD4F126}"/>
          </ac:spMkLst>
        </pc:spChg>
      </pc:sldChg>
      <pc:sldChg chg="delSp modSp mod">
        <pc:chgData name="Kate Filanoski-Russell" userId="5879a14f-9eb3-4e75-8352-1b2941159ca7" providerId="ADAL" clId="{8AE4216D-EC14-4A15-8943-40E049EAB61D}" dt="2026-03-16T15:06:56.524" v="571" actId="478"/>
        <pc:sldMkLst>
          <pc:docMk/>
          <pc:sldMk cId="2303839059" sldId="313"/>
        </pc:sldMkLst>
        <pc:spChg chg="del mod">
          <ac:chgData name="Kate Filanoski-Russell" userId="5879a14f-9eb3-4e75-8352-1b2941159ca7" providerId="ADAL" clId="{8AE4216D-EC14-4A15-8943-40E049EAB61D}" dt="2026-03-16T15:06:56.524" v="571" actId="478"/>
          <ac:spMkLst>
            <pc:docMk/>
            <pc:sldMk cId="2303839059" sldId="313"/>
            <ac:spMk id="5" creationId="{5E44CB45-5BE4-A507-9345-B4CBAD3570F7}"/>
          </ac:spMkLst>
        </pc:spChg>
        <pc:picChg chg="mod">
          <ac:chgData name="Kate Filanoski-Russell" userId="5879a14f-9eb3-4e75-8352-1b2941159ca7" providerId="ADAL" clId="{8AE4216D-EC14-4A15-8943-40E049EAB61D}" dt="2026-03-16T15:06:54.992" v="570" actId="962"/>
          <ac:picMkLst>
            <pc:docMk/>
            <pc:sldMk cId="2303839059" sldId="313"/>
            <ac:picMk id="12" creationId="{A76F1275-6BDF-FD56-341B-627DC838D666}"/>
          </ac:picMkLst>
        </pc:picChg>
      </pc:sldChg>
      <pc:sldChg chg="modSp mod">
        <pc:chgData name="Kate Filanoski-Russell" userId="5879a14f-9eb3-4e75-8352-1b2941159ca7" providerId="ADAL" clId="{8AE4216D-EC14-4A15-8943-40E049EAB61D}" dt="2026-03-16T15:25:35.987" v="573" actId="962"/>
        <pc:sldMkLst>
          <pc:docMk/>
          <pc:sldMk cId="3488637825" sldId="317"/>
        </pc:sldMkLst>
        <pc:spChg chg="mod">
          <ac:chgData name="Kate Filanoski-Russell" userId="5879a14f-9eb3-4e75-8352-1b2941159ca7" providerId="ADAL" clId="{8AE4216D-EC14-4A15-8943-40E049EAB61D}" dt="2026-03-16T15:25:35.987" v="573" actId="962"/>
          <ac:spMkLst>
            <pc:docMk/>
            <pc:sldMk cId="3488637825" sldId="317"/>
            <ac:spMk id="5" creationId="{2C97801B-BBCC-CA24-5C2C-74BF53713532}"/>
          </ac:spMkLst>
        </pc:spChg>
      </pc:sldChg>
      <pc:sldChg chg="modSp mod">
        <pc:chgData name="Kate Filanoski-Russell" userId="5879a14f-9eb3-4e75-8352-1b2941159ca7" providerId="ADAL" clId="{8AE4216D-EC14-4A15-8943-40E049EAB61D}" dt="2026-03-16T15:06:47.289" v="569" actId="962"/>
        <pc:sldMkLst>
          <pc:docMk/>
          <pc:sldMk cId="118194705" sldId="319"/>
        </pc:sldMkLst>
        <pc:picChg chg="mod">
          <ac:chgData name="Kate Filanoski-Russell" userId="5879a14f-9eb3-4e75-8352-1b2941159ca7" providerId="ADAL" clId="{8AE4216D-EC14-4A15-8943-40E049EAB61D}" dt="2026-03-16T15:06:47.289" v="569" actId="962"/>
          <ac:picMkLst>
            <pc:docMk/>
            <pc:sldMk cId="118194705" sldId="319"/>
            <ac:picMk id="7" creationId="{E6F663CF-2753-BBFB-BD41-5B8212B35D03}"/>
          </ac:picMkLst>
        </pc:picChg>
      </pc:sldChg>
      <pc:sldChg chg="modSp mod">
        <pc:chgData name="Kate Filanoski-Russell" userId="5879a14f-9eb3-4e75-8352-1b2941159ca7" providerId="ADAL" clId="{8AE4216D-EC14-4A15-8943-40E049EAB61D}" dt="2026-03-16T15:26:50.045" v="574" actId="14100"/>
        <pc:sldMkLst>
          <pc:docMk/>
          <pc:sldMk cId="2321385927" sldId="619"/>
        </pc:sldMkLst>
        <pc:spChg chg="mod">
          <ac:chgData name="Kate Filanoski-Russell" userId="5879a14f-9eb3-4e75-8352-1b2941159ca7" providerId="ADAL" clId="{8AE4216D-EC14-4A15-8943-40E049EAB61D}" dt="2026-03-16T15:26:50.045" v="574" actId="14100"/>
          <ac:spMkLst>
            <pc:docMk/>
            <pc:sldMk cId="2321385927" sldId="619"/>
            <ac:spMk id="6" creationId="{8934C878-F089-A3D0-07BD-882258476178}"/>
          </ac:spMkLst>
        </pc:spChg>
      </pc:sldChg>
      <pc:sldMasterChg chg="modSldLayout">
        <pc:chgData name="Kate Filanoski-Russell" userId="5879a14f-9eb3-4e75-8352-1b2941159ca7" providerId="ADAL" clId="{8AE4216D-EC14-4A15-8943-40E049EAB61D}" dt="2026-03-16T14:47:20.395" v="70"/>
        <pc:sldMasterMkLst>
          <pc:docMk/>
          <pc:sldMasterMk cId="4098690813" sldId="2147483680"/>
        </pc:sldMasterMkLst>
        <pc:sldLayoutChg chg="addSp delSp modSp mod">
          <pc:chgData name="Kate Filanoski-Russell" userId="5879a14f-9eb3-4e75-8352-1b2941159ca7" providerId="ADAL" clId="{8AE4216D-EC14-4A15-8943-40E049EAB61D}" dt="2026-03-16T14:42:11.825" v="17"/>
          <pc:sldLayoutMkLst>
            <pc:docMk/>
            <pc:sldMasterMk cId="4098690813" sldId="2147483680"/>
            <pc:sldLayoutMk cId="4279423019" sldId="2147483681"/>
          </pc:sldLayoutMkLst>
          <pc:spChg chg="add del">
            <ac:chgData name="Kate Filanoski-Russell" userId="5879a14f-9eb3-4e75-8352-1b2941159ca7" providerId="ADAL" clId="{8AE4216D-EC14-4A15-8943-40E049EAB61D}" dt="2026-03-16T14:41:40.472" v="11" actId="11529"/>
            <ac:spMkLst>
              <pc:docMk/>
              <pc:sldMasterMk cId="4098690813" sldId="2147483680"/>
              <pc:sldLayoutMk cId="4279423019" sldId="2147483681"/>
              <ac:spMk id="4" creationId="{0754E810-6D12-5F35-0D29-714FE1E836E6}"/>
            </ac:spMkLst>
          </pc:spChg>
          <pc:spChg chg="add mod">
            <ac:chgData name="Kate Filanoski-Russell" userId="5879a14f-9eb3-4e75-8352-1b2941159ca7" providerId="ADAL" clId="{8AE4216D-EC14-4A15-8943-40E049EAB61D}" dt="2026-03-16T14:42:11.825" v="17"/>
            <ac:spMkLst>
              <pc:docMk/>
              <pc:sldMasterMk cId="4098690813" sldId="2147483680"/>
              <pc:sldLayoutMk cId="4279423019" sldId="2147483681"/>
              <ac:spMk id="5" creationId="{252D32CC-E9C4-44C0-D487-8BA7748E23D7}"/>
            </ac:spMkLst>
          </pc:spChg>
          <pc:spChg chg="add del mod">
            <ac:chgData name="Kate Filanoski-Russell" userId="5879a14f-9eb3-4e75-8352-1b2941159ca7" providerId="ADAL" clId="{8AE4216D-EC14-4A15-8943-40E049EAB61D}" dt="2026-03-16T14:41:33.207" v="10" actId="478"/>
            <ac:spMkLst>
              <pc:docMk/>
              <pc:sldMasterMk cId="4098690813" sldId="2147483680"/>
              <pc:sldLayoutMk cId="4279423019" sldId="2147483681"/>
              <ac:spMk id="12" creationId="{CD3A9E5C-2261-49AD-AA5B-5FF427C1E5DC}"/>
            </ac:spMkLst>
          </pc:spChg>
        </pc:sldLayoutChg>
        <pc:sldLayoutChg chg="addSp delSp modSp mod">
          <pc:chgData name="Kate Filanoski-Russell" userId="5879a14f-9eb3-4e75-8352-1b2941159ca7" providerId="ADAL" clId="{8AE4216D-EC14-4A15-8943-40E049EAB61D}" dt="2026-03-16T14:47:18.435" v="68"/>
          <pc:sldLayoutMkLst>
            <pc:docMk/>
            <pc:sldMasterMk cId="4098690813" sldId="2147483680"/>
            <pc:sldLayoutMk cId="2949799846" sldId="2147483722"/>
          </pc:sldLayoutMkLst>
          <pc:spChg chg="add del mod">
            <ac:chgData name="Kate Filanoski-Russell" userId="5879a14f-9eb3-4e75-8352-1b2941159ca7" providerId="ADAL" clId="{8AE4216D-EC14-4A15-8943-40E049EAB61D}" dt="2026-03-16T14:47:18.435" v="68"/>
            <ac:spMkLst>
              <pc:docMk/>
              <pc:sldMasterMk cId="4098690813" sldId="2147483680"/>
              <pc:sldLayoutMk cId="2949799846" sldId="2147483722"/>
              <ac:spMk id="4" creationId="{7B6E0D4F-ECB4-9E5C-5506-E5D17BC09826}"/>
            </ac:spMkLst>
          </pc:spChg>
          <pc:spChg chg="add del mod">
            <ac:chgData name="Kate Filanoski-Russell" userId="5879a14f-9eb3-4e75-8352-1b2941159ca7" providerId="ADAL" clId="{8AE4216D-EC14-4A15-8943-40E049EAB61D}" dt="2026-03-16T14:47:16.978" v="67" actId="478"/>
            <ac:spMkLst>
              <pc:docMk/>
              <pc:sldMasterMk cId="4098690813" sldId="2147483680"/>
              <pc:sldLayoutMk cId="2949799846" sldId="2147483722"/>
              <ac:spMk id="5" creationId="{2A295628-818C-469B-C2E7-F476D61B1E7B}"/>
            </ac:spMkLst>
          </pc:spChg>
          <pc:spChg chg="add mod">
            <ac:chgData name="Kate Filanoski-Russell" userId="5879a14f-9eb3-4e75-8352-1b2941159ca7" providerId="ADAL" clId="{8AE4216D-EC14-4A15-8943-40E049EAB61D}" dt="2026-03-16T14:46:52.794" v="60"/>
            <ac:spMkLst>
              <pc:docMk/>
              <pc:sldMasterMk cId="4098690813" sldId="2147483680"/>
              <pc:sldLayoutMk cId="2949799846" sldId="2147483722"/>
              <ac:spMk id="6" creationId="{18F2E13E-DCB5-42CE-DA39-85F555AE05BC}"/>
            </ac:spMkLst>
          </pc:spChg>
          <pc:spChg chg="add del">
            <ac:chgData name="Kate Filanoski-Russell" userId="5879a14f-9eb3-4e75-8352-1b2941159ca7" providerId="ADAL" clId="{8AE4216D-EC14-4A15-8943-40E049EAB61D}" dt="2026-03-16T14:47:18.435" v="68"/>
            <ac:spMkLst>
              <pc:docMk/>
              <pc:sldMasterMk cId="4098690813" sldId="2147483680"/>
              <pc:sldLayoutMk cId="2949799846" sldId="2147483722"/>
              <ac:spMk id="7" creationId="{8FDABD00-34B4-45A7-B1A7-2336868CCEC4}"/>
            </ac:spMkLst>
          </pc:spChg>
          <pc:spChg chg="add del mod">
            <ac:chgData name="Kate Filanoski-Russell" userId="5879a14f-9eb3-4e75-8352-1b2941159ca7" providerId="ADAL" clId="{8AE4216D-EC14-4A15-8943-40E049EAB61D}" dt="2026-03-16T14:47:18.435" v="68"/>
            <ac:spMkLst>
              <pc:docMk/>
              <pc:sldMasterMk cId="4098690813" sldId="2147483680"/>
              <pc:sldLayoutMk cId="2949799846" sldId="2147483722"/>
              <ac:spMk id="8" creationId="{45148D72-F116-49DA-9ABB-69745623A7E0}"/>
            </ac:spMkLst>
          </pc:spChg>
          <pc:spChg chg="add mod">
            <ac:chgData name="Kate Filanoski-Russell" userId="5879a14f-9eb3-4e75-8352-1b2941159ca7" providerId="ADAL" clId="{8AE4216D-EC14-4A15-8943-40E049EAB61D}" dt="2026-03-16T14:46:52.794" v="60"/>
            <ac:spMkLst>
              <pc:docMk/>
              <pc:sldMasterMk cId="4098690813" sldId="2147483680"/>
              <pc:sldLayoutMk cId="2949799846" sldId="2147483722"/>
              <ac:spMk id="10" creationId="{652F21A9-4C65-2CA3-0523-ECA4615D398B}"/>
            </ac:spMkLst>
          </pc:spChg>
        </pc:sldLayoutChg>
        <pc:sldLayoutChg chg="addSp delSp modSp mod">
          <pc:chgData name="Kate Filanoski-Russell" userId="5879a14f-9eb3-4e75-8352-1b2941159ca7" providerId="ADAL" clId="{8AE4216D-EC14-4A15-8943-40E049EAB61D}" dt="2026-03-16T14:47:20.395" v="70"/>
          <pc:sldLayoutMkLst>
            <pc:docMk/>
            <pc:sldMasterMk cId="4098690813" sldId="2147483680"/>
            <pc:sldLayoutMk cId="1583197970" sldId="2147483728"/>
          </pc:sldLayoutMkLst>
          <pc:spChg chg="add del mod">
            <ac:chgData name="Kate Filanoski-Russell" userId="5879a14f-9eb3-4e75-8352-1b2941159ca7" providerId="ADAL" clId="{8AE4216D-EC14-4A15-8943-40E049EAB61D}" dt="2026-03-16T14:47:20.395" v="70"/>
            <ac:spMkLst>
              <pc:docMk/>
              <pc:sldMasterMk cId="4098690813" sldId="2147483680"/>
              <pc:sldLayoutMk cId="1583197970" sldId="2147483728"/>
              <ac:spMk id="3" creationId="{60E99DF3-D84E-D79F-37D8-09B2EFE4E728}"/>
            </ac:spMkLst>
          </pc:spChg>
          <pc:spChg chg="add del mod">
            <ac:chgData name="Kate Filanoski-Russell" userId="5879a14f-9eb3-4e75-8352-1b2941159ca7" providerId="ADAL" clId="{8AE4216D-EC14-4A15-8943-40E049EAB61D}" dt="2026-03-16T14:47:20.395" v="70"/>
            <ac:spMkLst>
              <pc:docMk/>
              <pc:sldMasterMk cId="4098690813" sldId="2147483680"/>
              <pc:sldLayoutMk cId="1583197970" sldId="2147483728"/>
              <ac:spMk id="5" creationId="{AEC2F51A-A377-6EBF-22C4-A44BE720639F}"/>
            </ac:spMkLst>
          </pc:spChg>
          <pc:spChg chg="add del mod">
            <ac:chgData name="Kate Filanoski-Russell" userId="5879a14f-9eb3-4e75-8352-1b2941159ca7" providerId="ADAL" clId="{8AE4216D-EC14-4A15-8943-40E049EAB61D}" dt="2026-03-16T14:47:19.423" v="69" actId="478"/>
            <ac:spMkLst>
              <pc:docMk/>
              <pc:sldMasterMk cId="4098690813" sldId="2147483680"/>
              <pc:sldLayoutMk cId="1583197970" sldId="2147483728"/>
              <ac:spMk id="7" creationId="{D68F833F-CD40-B898-4D72-6B473803D5B2}"/>
            </ac:spMkLst>
          </pc:spChg>
          <pc:spChg chg="add mod">
            <ac:chgData name="Kate Filanoski-Russell" userId="5879a14f-9eb3-4e75-8352-1b2941159ca7" providerId="ADAL" clId="{8AE4216D-EC14-4A15-8943-40E049EAB61D}" dt="2026-03-16T14:46:35.522" v="56" actId="1076"/>
            <ac:spMkLst>
              <pc:docMk/>
              <pc:sldMasterMk cId="4098690813" sldId="2147483680"/>
              <pc:sldLayoutMk cId="1583197970" sldId="2147483728"/>
              <ac:spMk id="8" creationId="{A6784B09-8896-F3EC-5477-B5481531355D}"/>
            </ac:spMkLst>
          </pc:spChg>
          <pc:spChg chg="add del mod">
            <ac:chgData name="Kate Filanoski-Russell" userId="5879a14f-9eb3-4e75-8352-1b2941159ca7" providerId="ADAL" clId="{8AE4216D-EC14-4A15-8943-40E049EAB61D}" dt="2026-03-16T14:47:20.395" v="70"/>
            <ac:spMkLst>
              <pc:docMk/>
              <pc:sldMasterMk cId="4098690813" sldId="2147483680"/>
              <pc:sldLayoutMk cId="1583197970" sldId="2147483728"/>
              <ac:spMk id="9" creationId="{1F09F302-9262-45F3-9FE2-53F2867A35EB}"/>
            </ac:spMkLst>
          </pc:spChg>
          <pc:spChg chg="add mod">
            <ac:chgData name="Kate Filanoski-Russell" userId="5879a14f-9eb3-4e75-8352-1b2941159ca7" providerId="ADAL" clId="{8AE4216D-EC14-4A15-8943-40E049EAB61D}" dt="2026-03-16T14:46:26.513" v="54"/>
            <ac:spMkLst>
              <pc:docMk/>
              <pc:sldMasterMk cId="4098690813" sldId="2147483680"/>
              <pc:sldLayoutMk cId="1583197970" sldId="2147483728"/>
              <ac:spMk id="11" creationId="{C0F7C028-5264-1398-246A-8C969982868D}"/>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5CF0BB-4F7E-4A1E-BA76-E55604F87C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FD71BE8-4891-44E4-B2A9-A1927FFAF4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EE2B28-A804-48F3-A8B3-A4E6DA5B11F6}" type="datetimeFigureOut">
              <a:rPr lang="en-US" smtClean="0"/>
              <a:t>3/16/2026</a:t>
            </a:fld>
            <a:endParaRPr lang="en-US"/>
          </a:p>
        </p:txBody>
      </p:sp>
      <p:sp>
        <p:nvSpPr>
          <p:cNvPr id="4" name="Footer Placeholder 3">
            <a:extLst>
              <a:ext uri="{FF2B5EF4-FFF2-40B4-BE49-F238E27FC236}">
                <a16:creationId xmlns:a16="http://schemas.microsoft.com/office/drawing/2014/main" id="{DC1982C3-9721-410E-B703-399581D721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415222-20D5-4315-BFD8-AD32797679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A62E9E-256D-4B13-92B6-1D75A6AA896D}" type="slidenum">
              <a:rPr lang="en-US" smtClean="0"/>
              <a:t>‹#›</a:t>
            </a:fld>
            <a:endParaRPr lang="en-US"/>
          </a:p>
        </p:txBody>
      </p:sp>
    </p:spTree>
    <p:extLst>
      <p:ext uri="{BB962C8B-B14F-4D97-AF65-F5344CB8AC3E}">
        <p14:creationId xmlns:p14="http://schemas.microsoft.com/office/powerpoint/2010/main" val="3557193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709C9-FABE-4B7D-817F-7C96C23A6915}" type="datetimeFigureOut">
              <a:rPr lang="en-US" smtClean="0"/>
              <a:t>3/16/2026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5B9C1-75D6-4B7F-AF0F-ABF732B21182}" type="slidenum">
              <a:rPr lang="en-US" smtClean="0"/>
              <a:t>‹#›</a:t>
            </a:fld>
            <a:endParaRPr lang="en-US"/>
          </a:p>
        </p:txBody>
      </p:sp>
    </p:spTree>
    <p:extLst>
      <p:ext uri="{BB962C8B-B14F-4D97-AF65-F5344CB8AC3E}">
        <p14:creationId xmlns:p14="http://schemas.microsoft.com/office/powerpoint/2010/main" val="512549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A55B9C1-75D6-4B7F-AF0F-ABF732B21182}" type="slidenum">
              <a:rPr lang="en-US" smtClean="0"/>
              <a:t>1</a:t>
            </a:fld>
            <a:endParaRPr lang="en-US"/>
          </a:p>
        </p:txBody>
      </p:sp>
    </p:spTree>
    <p:extLst>
      <p:ext uri="{BB962C8B-B14F-4D97-AF65-F5344CB8AC3E}">
        <p14:creationId xmlns:p14="http://schemas.microsoft.com/office/powerpoint/2010/main" val="2118915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E3BC6-9F06-F7D6-CA87-836128CDF6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B5B75-3795-1BCD-BDE9-64FE5639AE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EAB109-AD25-EB28-AFFC-7BC605B0718B}"/>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3C16756-5201-5D91-B836-7DCAE50731BF}"/>
              </a:ext>
            </a:extLst>
          </p:cNvPr>
          <p:cNvSpPr>
            <a:spLocks noGrp="1"/>
          </p:cNvSpPr>
          <p:nvPr>
            <p:ph type="sldNum" sz="quarter" idx="5"/>
          </p:nvPr>
        </p:nvSpPr>
        <p:spPr/>
        <p:txBody>
          <a:bodyPr/>
          <a:lstStyle/>
          <a:p>
            <a:fld id="{7A55B9C1-75D6-4B7F-AF0F-ABF732B21182}" type="slidenum">
              <a:rPr lang="en-US" smtClean="0"/>
              <a:t>10</a:t>
            </a:fld>
            <a:endParaRPr lang="en-US"/>
          </a:p>
        </p:txBody>
      </p:sp>
    </p:spTree>
    <p:extLst>
      <p:ext uri="{BB962C8B-B14F-4D97-AF65-F5344CB8AC3E}">
        <p14:creationId xmlns:p14="http://schemas.microsoft.com/office/powerpoint/2010/main" val="1574433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04CEA-C501-7A3E-3D75-B96CEE6DEE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62CCF5-84E6-B82C-E75A-C89352BFA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EB45BB-7BDB-CD36-97E2-656FD3F45E05}"/>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8D0376F-58F8-672F-E217-143555957652}"/>
              </a:ext>
            </a:extLst>
          </p:cNvPr>
          <p:cNvSpPr>
            <a:spLocks noGrp="1"/>
          </p:cNvSpPr>
          <p:nvPr>
            <p:ph type="sldNum" sz="quarter" idx="5"/>
          </p:nvPr>
        </p:nvSpPr>
        <p:spPr/>
        <p:txBody>
          <a:bodyPr/>
          <a:lstStyle/>
          <a:p>
            <a:fld id="{7A55B9C1-75D6-4B7F-AF0F-ABF732B21182}" type="slidenum">
              <a:rPr lang="en-US" smtClean="0"/>
              <a:t>11</a:t>
            </a:fld>
            <a:endParaRPr lang="en-US"/>
          </a:p>
        </p:txBody>
      </p:sp>
    </p:spTree>
    <p:extLst>
      <p:ext uri="{BB962C8B-B14F-4D97-AF65-F5344CB8AC3E}">
        <p14:creationId xmlns:p14="http://schemas.microsoft.com/office/powerpoint/2010/main" val="2180407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B9C1-75D6-4B7F-AF0F-ABF732B21182}" type="slidenum">
              <a:rPr lang="en-US" smtClean="0"/>
              <a:t>12</a:t>
            </a:fld>
            <a:endParaRPr lang="en-US"/>
          </a:p>
        </p:txBody>
      </p:sp>
    </p:spTree>
    <p:extLst>
      <p:ext uri="{BB962C8B-B14F-4D97-AF65-F5344CB8AC3E}">
        <p14:creationId xmlns:p14="http://schemas.microsoft.com/office/powerpoint/2010/main" val="2447632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90094-87F4-F7B4-79C0-A105A870B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25A25E-10ED-878A-95B6-A3318FE2BC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312411-3317-A3CB-AA36-CDAD244B93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E99EF2-EFE4-379A-E7E3-BEE8C2641433}"/>
              </a:ext>
            </a:extLst>
          </p:cNvPr>
          <p:cNvSpPr>
            <a:spLocks noGrp="1"/>
          </p:cNvSpPr>
          <p:nvPr>
            <p:ph type="sldNum" sz="quarter" idx="5"/>
          </p:nvPr>
        </p:nvSpPr>
        <p:spPr/>
        <p:txBody>
          <a:bodyPr/>
          <a:lstStyle/>
          <a:p>
            <a:fld id="{7A55B9C1-75D6-4B7F-AF0F-ABF732B21182}" type="slidenum">
              <a:rPr lang="en-US" smtClean="0"/>
              <a:t>13</a:t>
            </a:fld>
            <a:endParaRPr lang="en-US"/>
          </a:p>
        </p:txBody>
      </p:sp>
    </p:spTree>
    <p:extLst>
      <p:ext uri="{BB962C8B-B14F-4D97-AF65-F5344CB8AC3E}">
        <p14:creationId xmlns:p14="http://schemas.microsoft.com/office/powerpoint/2010/main" val="3584030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en-US" dirty="0"/>
          </a:p>
        </p:txBody>
      </p:sp>
      <p:sp>
        <p:nvSpPr>
          <p:cNvPr id="4" name="Slide Number Placeholder 3"/>
          <p:cNvSpPr>
            <a:spLocks noGrp="1"/>
          </p:cNvSpPr>
          <p:nvPr>
            <p:ph type="sldNum" sz="quarter" idx="5"/>
          </p:nvPr>
        </p:nvSpPr>
        <p:spPr/>
        <p:txBody>
          <a:bodyPr/>
          <a:lstStyle/>
          <a:p>
            <a:fld id="{7A55B9C1-75D6-4B7F-AF0F-ABF732B21182}" type="slidenum">
              <a:rPr lang="en-US" smtClean="0"/>
              <a:t>15</a:t>
            </a:fld>
            <a:endParaRPr lang="en-US"/>
          </a:p>
        </p:txBody>
      </p:sp>
    </p:spTree>
    <p:extLst>
      <p:ext uri="{BB962C8B-B14F-4D97-AF65-F5344CB8AC3E}">
        <p14:creationId xmlns:p14="http://schemas.microsoft.com/office/powerpoint/2010/main" val="777230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D071B-D0E0-7449-BE38-650CC21D01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645DA8-7B49-BE41-77F9-F27E3BAEB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3265C9-11E9-709C-FC57-318AA0CC4B2D}"/>
              </a:ext>
            </a:extLst>
          </p:cNvPr>
          <p:cNvSpPr>
            <a:spLocks noGrp="1"/>
          </p:cNvSpPr>
          <p:nvPr>
            <p:ph type="body" idx="1"/>
          </p:nvPr>
        </p:nvSpPr>
        <p:spPr/>
        <p:txBody>
          <a:bodyPr/>
          <a:lstStyle/>
          <a:p>
            <a:pPr marL="171450" lvl="0" indent="-171450">
              <a:buFontTx/>
              <a:buChar char="-"/>
            </a:pPr>
            <a:endParaRPr lang="en-US" dirty="0"/>
          </a:p>
        </p:txBody>
      </p:sp>
      <p:sp>
        <p:nvSpPr>
          <p:cNvPr id="4" name="Slide Number Placeholder 3">
            <a:extLst>
              <a:ext uri="{FF2B5EF4-FFF2-40B4-BE49-F238E27FC236}">
                <a16:creationId xmlns:a16="http://schemas.microsoft.com/office/drawing/2014/main" id="{48CFA7E2-0657-FEC1-4CFB-E0BC9CEC2AE9}"/>
              </a:ext>
            </a:extLst>
          </p:cNvPr>
          <p:cNvSpPr>
            <a:spLocks noGrp="1"/>
          </p:cNvSpPr>
          <p:nvPr>
            <p:ph type="sldNum" sz="quarter" idx="5"/>
          </p:nvPr>
        </p:nvSpPr>
        <p:spPr/>
        <p:txBody>
          <a:bodyPr/>
          <a:lstStyle/>
          <a:p>
            <a:fld id="{7A55B9C1-75D6-4B7F-AF0F-ABF732B21182}" type="slidenum">
              <a:rPr lang="en-US" smtClean="0"/>
              <a:t>16</a:t>
            </a:fld>
            <a:endParaRPr lang="en-US"/>
          </a:p>
        </p:txBody>
      </p:sp>
    </p:spTree>
    <p:extLst>
      <p:ext uri="{BB962C8B-B14F-4D97-AF65-F5344CB8AC3E}">
        <p14:creationId xmlns:p14="http://schemas.microsoft.com/office/powerpoint/2010/main" val="3507946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55B9C1-75D6-4B7F-AF0F-ABF732B21182}" type="slidenum">
              <a:rPr lang="en-US" smtClean="0"/>
              <a:t>17</a:t>
            </a:fld>
            <a:endParaRPr lang="en-US"/>
          </a:p>
        </p:txBody>
      </p:sp>
    </p:spTree>
    <p:extLst>
      <p:ext uri="{BB962C8B-B14F-4D97-AF65-F5344CB8AC3E}">
        <p14:creationId xmlns:p14="http://schemas.microsoft.com/office/powerpoint/2010/main" val="146116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A55B9C1-75D6-4B7F-AF0F-ABF732B21182}" type="slidenum">
              <a:rPr lang="en-US" smtClean="0"/>
              <a:t>2</a:t>
            </a:fld>
            <a:endParaRPr lang="en-US"/>
          </a:p>
        </p:txBody>
      </p:sp>
    </p:spTree>
    <p:extLst>
      <p:ext uri="{BB962C8B-B14F-4D97-AF65-F5344CB8AC3E}">
        <p14:creationId xmlns:p14="http://schemas.microsoft.com/office/powerpoint/2010/main" val="2755970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A55B9C1-75D6-4B7F-AF0F-ABF732B21182}" type="slidenum">
              <a:rPr lang="en-US" smtClean="0"/>
              <a:t>3</a:t>
            </a:fld>
            <a:endParaRPr lang="en-US"/>
          </a:p>
        </p:txBody>
      </p:sp>
    </p:spTree>
    <p:extLst>
      <p:ext uri="{BB962C8B-B14F-4D97-AF65-F5344CB8AC3E}">
        <p14:creationId xmlns:p14="http://schemas.microsoft.com/office/powerpoint/2010/main" val="3129719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43885-4574-C665-5A7F-4C1F6FA4ED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5F710C-DA22-EF47-7473-267651469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FB0667-3F9B-62B4-8BDA-B0D732538F3B}"/>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67B17DA-2D97-2645-45A5-88152AE725AE}"/>
              </a:ext>
            </a:extLst>
          </p:cNvPr>
          <p:cNvSpPr>
            <a:spLocks noGrp="1"/>
          </p:cNvSpPr>
          <p:nvPr>
            <p:ph type="sldNum" sz="quarter" idx="5"/>
          </p:nvPr>
        </p:nvSpPr>
        <p:spPr/>
        <p:txBody>
          <a:bodyPr/>
          <a:lstStyle/>
          <a:p>
            <a:fld id="{7A55B9C1-75D6-4B7F-AF0F-ABF732B21182}" type="slidenum">
              <a:rPr lang="en-US" smtClean="0"/>
              <a:t>4</a:t>
            </a:fld>
            <a:endParaRPr lang="en-US"/>
          </a:p>
        </p:txBody>
      </p:sp>
    </p:spTree>
    <p:extLst>
      <p:ext uri="{BB962C8B-B14F-4D97-AF65-F5344CB8AC3E}">
        <p14:creationId xmlns:p14="http://schemas.microsoft.com/office/powerpoint/2010/main" val="109417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A55B9C1-75D6-4B7F-AF0F-ABF732B21182}" type="slidenum">
              <a:rPr lang="en-US" smtClean="0"/>
              <a:t>5</a:t>
            </a:fld>
            <a:endParaRPr lang="en-US"/>
          </a:p>
        </p:txBody>
      </p:sp>
    </p:spTree>
    <p:extLst>
      <p:ext uri="{BB962C8B-B14F-4D97-AF65-F5344CB8AC3E}">
        <p14:creationId xmlns:p14="http://schemas.microsoft.com/office/powerpoint/2010/main" val="3549017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A55B9C1-75D6-4B7F-AF0F-ABF732B21182}" type="slidenum">
              <a:rPr lang="en-US" smtClean="0"/>
              <a:t>6</a:t>
            </a:fld>
            <a:endParaRPr lang="en-US"/>
          </a:p>
        </p:txBody>
      </p:sp>
    </p:spTree>
    <p:extLst>
      <p:ext uri="{BB962C8B-B14F-4D97-AF65-F5344CB8AC3E}">
        <p14:creationId xmlns:p14="http://schemas.microsoft.com/office/powerpoint/2010/main" val="811828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A55B9C1-75D6-4B7F-AF0F-ABF732B21182}" type="slidenum">
              <a:rPr lang="en-US" smtClean="0"/>
              <a:t>7</a:t>
            </a:fld>
            <a:endParaRPr lang="en-US"/>
          </a:p>
        </p:txBody>
      </p:sp>
    </p:spTree>
    <p:extLst>
      <p:ext uri="{BB962C8B-B14F-4D97-AF65-F5344CB8AC3E}">
        <p14:creationId xmlns:p14="http://schemas.microsoft.com/office/powerpoint/2010/main" val="1877236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A55B9C1-75D6-4B7F-AF0F-ABF732B21182}" type="slidenum">
              <a:rPr lang="en-US" smtClean="0"/>
              <a:t>8</a:t>
            </a:fld>
            <a:endParaRPr lang="en-US"/>
          </a:p>
        </p:txBody>
      </p:sp>
    </p:spTree>
    <p:extLst>
      <p:ext uri="{BB962C8B-B14F-4D97-AF65-F5344CB8AC3E}">
        <p14:creationId xmlns:p14="http://schemas.microsoft.com/office/powerpoint/2010/main" val="912691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CB750-4086-EF9B-2220-CD5DAA4791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6E1763-7FEB-1718-4766-0733BF953F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6B074C-2D80-18BE-CF19-CCB37CD619C5}"/>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F336077-053F-F458-F087-E15BC9EB2C19}"/>
              </a:ext>
            </a:extLst>
          </p:cNvPr>
          <p:cNvSpPr>
            <a:spLocks noGrp="1"/>
          </p:cNvSpPr>
          <p:nvPr>
            <p:ph type="sldNum" sz="quarter" idx="5"/>
          </p:nvPr>
        </p:nvSpPr>
        <p:spPr/>
        <p:txBody>
          <a:bodyPr/>
          <a:lstStyle/>
          <a:p>
            <a:fld id="{7A55B9C1-75D6-4B7F-AF0F-ABF732B21182}" type="slidenum">
              <a:rPr lang="en-US" smtClean="0"/>
              <a:t>9</a:t>
            </a:fld>
            <a:endParaRPr lang="en-US"/>
          </a:p>
        </p:txBody>
      </p:sp>
    </p:spTree>
    <p:extLst>
      <p:ext uri="{BB962C8B-B14F-4D97-AF65-F5344CB8AC3E}">
        <p14:creationId xmlns:p14="http://schemas.microsoft.com/office/powerpoint/2010/main" val="2998749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_Cover No Phot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81572" y="1828800"/>
            <a:ext cx="6855223" cy="1600200"/>
          </a:xfrm>
        </p:spPr>
        <p:txBody>
          <a:bodyPr lIns="0" tIns="0" rIns="0" bIns="0" anchor="b">
            <a:normAutofit/>
          </a:bodyPr>
          <a:lstStyle>
            <a:lvl1pPr algn="l">
              <a:defRPr sz="4800"/>
            </a:lvl1pPr>
          </a:lstStyle>
          <a:p>
            <a:r>
              <a:rPr lang="en-US" dirty="0"/>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81574" y="3657598"/>
            <a:ext cx="6855222" cy="758954"/>
          </a:xfrm>
        </p:spPr>
        <p:txBody>
          <a:bodyPr lIns="0" tIns="0" rIns="0" bIns="0">
            <a:norm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7" name="Rectangle 6">
            <a:extLst>
              <a:ext uri="{FF2B5EF4-FFF2-40B4-BE49-F238E27FC236}">
                <a16:creationId xmlns:a16="http://schemas.microsoft.com/office/drawing/2014/main" id="{E32A52A6-D66B-4BC5-9D99-278AABEA09F6}"/>
              </a:ext>
            </a:extLst>
          </p:cNvPr>
          <p:cNvSpPr>
            <a:spLocks/>
          </p:cNvSpPr>
          <p:nvPr userDrawn="1"/>
        </p:nvSpPr>
        <p:spPr>
          <a:xfrm>
            <a:off x="7936795" y="2602795"/>
            <a:ext cx="4255205" cy="4255205"/>
          </a:xfrm>
          <a:custGeom>
            <a:avLst/>
            <a:gdLst>
              <a:gd name="connsiteX0" fmla="*/ 0 w 3803374"/>
              <a:gd name="connsiteY0" fmla="*/ 0 h 3803374"/>
              <a:gd name="connsiteX1" fmla="*/ 3803374 w 3803374"/>
              <a:gd name="connsiteY1" fmla="*/ 0 h 3803374"/>
              <a:gd name="connsiteX2" fmla="*/ 3803374 w 3803374"/>
              <a:gd name="connsiteY2" fmla="*/ 3803374 h 3803374"/>
              <a:gd name="connsiteX3" fmla="*/ 0 w 3803374"/>
              <a:gd name="connsiteY3" fmla="*/ 3803374 h 3803374"/>
              <a:gd name="connsiteX4" fmla="*/ 0 w 3803374"/>
              <a:gd name="connsiteY4" fmla="*/ 0 h 3803374"/>
              <a:gd name="connsiteX0" fmla="*/ 0 w 3803374"/>
              <a:gd name="connsiteY0" fmla="*/ 3803374 h 3803374"/>
              <a:gd name="connsiteX1" fmla="*/ 3803374 w 3803374"/>
              <a:gd name="connsiteY1" fmla="*/ 0 h 3803374"/>
              <a:gd name="connsiteX2" fmla="*/ 3803374 w 3803374"/>
              <a:gd name="connsiteY2" fmla="*/ 3803374 h 3803374"/>
              <a:gd name="connsiteX3" fmla="*/ 0 w 3803374"/>
              <a:gd name="connsiteY3" fmla="*/ 3803374 h 3803374"/>
            </a:gdLst>
            <a:ahLst/>
            <a:cxnLst>
              <a:cxn ang="0">
                <a:pos x="connsiteX0" y="connsiteY0"/>
              </a:cxn>
              <a:cxn ang="0">
                <a:pos x="connsiteX1" y="connsiteY1"/>
              </a:cxn>
              <a:cxn ang="0">
                <a:pos x="connsiteX2" y="connsiteY2"/>
              </a:cxn>
              <a:cxn ang="0">
                <a:pos x="connsiteX3" y="connsiteY3"/>
              </a:cxn>
            </a:cxnLst>
            <a:rect l="l" t="t" r="r" b="b"/>
            <a:pathLst>
              <a:path w="3803374" h="3803374">
                <a:moveTo>
                  <a:pt x="0" y="3803374"/>
                </a:moveTo>
                <a:lnTo>
                  <a:pt x="3803374" y="0"/>
                </a:lnTo>
                <a:lnTo>
                  <a:pt x="3803374" y="3803374"/>
                </a:lnTo>
                <a:lnTo>
                  <a:pt x="0" y="380337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81573" y="4572000"/>
            <a:ext cx="4841761" cy="758952"/>
          </a:xfrm>
        </p:spPr>
        <p:txBody>
          <a:bodyPr lIns="0" tIns="0" rIns="0" bIns="0">
            <a:norm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dirty="0"/>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6240234" y="541448"/>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endParaRPr lang="en-US" dirty="0"/>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670911" y="541448"/>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endParaRPr lang="en-US" dirty="0"/>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81574" y="5486400"/>
            <a:ext cx="4841760" cy="640080"/>
          </a:xfrm>
        </p:spPr>
        <p:txBody>
          <a:bodyPr lIns="0" tIns="0" rIns="0" bIns="0">
            <a:norm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dirty="0"/>
              <a:t>Click to edit text</a:t>
            </a:r>
          </a:p>
        </p:txBody>
      </p:sp>
      <p:sp>
        <p:nvSpPr>
          <p:cNvPr id="14" name="Rectangle 16">
            <a:extLst>
              <a:ext uri="{FF2B5EF4-FFF2-40B4-BE49-F238E27FC236}">
                <a16:creationId xmlns:a16="http://schemas.microsoft.com/office/drawing/2014/main" id="{BD530D61-45F9-4CD5-8261-D7F73A8BBCB3}"/>
              </a:ext>
            </a:extLst>
          </p:cNvPr>
          <p:cNvSpPr/>
          <p:nvPr userDrawn="1"/>
        </p:nvSpPr>
        <p:spPr>
          <a:xfrm rot="10800000">
            <a:off x="-1" y="-15276"/>
            <a:ext cx="2146675" cy="214582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5" name="Picture 8">
            <a:extLst>
              <a:ext uri="{FF2B5EF4-FFF2-40B4-BE49-F238E27FC236}">
                <a16:creationId xmlns:a16="http://schemas.microsoft.com/office/drawing/2014/main" id="{D04CC2DE-5753-4AAA-844C-717938616E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714315" y="-869234"/>
            <a:ext cx="4477685" cy="3460033"/>
          </a:xfrm>
          <a:prstGeom prst="rect">
            <a:avLst/>
          </a:prstGeom>
        </p:spPr>
      </p:pic>
      <p:sp>
        <p:nvSpPr>
          <p:cNvPr id="5" name="Content Placeholder 4">
            <a:extLst>
              <a:ext uri="{FF2B5EF4-FFF2-40B4-BE49-F238E27FC236}">
                <a16:creationId xmlns:a16="http://schemas.microsoft.com/office/drawing/2014/main" id="{252D32CC-E9C4-44C0-D487-8BA7748E23D7}"/>
              </a:ext>
            </a:extLst>
          </p:cNvPr>
          <p:cNvSpPr>
            <a:spLocks noGrp="1"/>
          </p:cNvSpPr>
          <p:nvPr>
            <p:ph sz="quarter" idx="14"/>
          </p:nvPr>
        </p:nvSpPr>
        <p:spPr>
          <a:xfrm>
            <a:off x="971550" y="1347788"/>
            <a:ext cx="7050088" cy="468312"/>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423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c_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0B11-8E75-4D19-AC4A-EAF19C36CD39}"/>
              </a:ext>
            </a:extLst>
          </p:cNvPr>
          <p:cNvSpPr>
            <a:spLocks noGrp="1"/>
          </p:cNvSpPr>
          <p:nvPr>
            <p:ph type="title" hasCustomPrompt="1"/>
          </p:nvPr>
        </p:nvSpPr>
        <p:spPr>
          <a:xfrm>
            <a:off x="841248" y="575921"/>
            <a:ext cx="10473439" cy="1127294"/>
          </a:xfrm>
        </p:spPr>
        <p:txBody>
          <a:bodyPr lIns="0" tIns="0" rIns="0" bIns="0" anchor="t">
            <a:normAutofit/>
          </a:bodyPr>
          <a:lstStyle>
            <a:lvl1pPr>
              <a:defRPr sz="4400"/>
            </a:lvl1pPr>
          </a:lstStyle>
          <a:p>
            <a:r>
              <a:rPr lang="en-US" dirty="0"/>
              <a:t>Click to edit title</a:t>
            </a:r>
          </a:p>
        </p:txBody>
      </p:sp>
      <p:sp>
        <p:nvSpPr>
          <p:cNvPr id="3" name="Content Placeholder 2">
            <a:extLst>
              <a:ext uri="{FF2B5EF4-FFF2-40B4-BE49-F238E27FC236}">
                <a16:creationId xmlns:a16="http://schemas.microsoft.com/office/drawing/2014/main" id="{6C8823E5-619B-4901-90EE-290765003971}"/>
              </a:ext>
            </a:extLst>
          </p:cNvPr>
          <p:cNvSpPr>
            <a:spLocks noGrp="1"/>
          </p:cNvSpPr>
          <p:nvPr>
            <p:ph idx="1" hasCustomPrompt="1"/>
          </p:nvPr>
        </p:nvSpPr>
        <p:spPr>
          <a:xfrm>
            <a:off x="841248" y="1820235"/>
            <a:ext cx="10473439" cy="3730751"/>
          </a:xfrm>
        </p:spPr>
        <p:txBody>
          <a:bodyPr/>
          <a:lstStyle>
            <a:lvl1pPr marL="0" indent="0">
              <a:buFont typeface="Arial" panose="020B0604020202020204" pitchFamily="34" charset="0"/>
              <a:buNone/>
              <a:defRPr sz="1800"/>
            </a:lvl1pPr>
            <a:lvl2pPr marL="274320" indent="0">
              <a:buNone/>
              <a:defRPr sz="1600"/>
            </a:lvl2pPr>
            <a:lvl3pPr marL="457200" indent="0">
              <a:buNone/>
              <a:defRPr sz="2000"/>
            </a:lvl3pPr>
            <a:lvl4pPr marL="685800" indent="0">
              <a:buNone/>
              <a:defRPr sz="1800"/>
            </a:lvl4pPr>
            <a:lvl5pPr marL="914400" indent="0">
              <a:buNone/>
              <a:defRPr sz="1800"/>
            </a:lvl5pPr>
            <a:lvl6pPr>
              <a:defRPr sz="2000"/>
            </a:lvl6pPr>
            <a:lvl7pPr>
              <a:defRPr sz="2000"/>
            </a:lvl7pPr>
            <a:lvl8pPr>
              <a:defRPr sz="2000"/>
            </a:lvl8pPr>
            <a:lvl9pPr>
              <a:defRPr sz="2000"/>
            </a:lvl9pPr>
          </a:lstStyle>
          <a:p>
            <a:pPr lvl="0"/>
            <a:r>
              <a:rPr lang="en-US" dirty="0"/>
              <a:t>Click to insert list head</a:t>
            </a:r>
          </a:p>
          <a:p>
            <a:pPr lvl="1"/>
            <a:r>
              <a:rPr lang="en-US" dirty="0"/>
              <a:t>Reference, notes, or other end of presentation list</a:t>
            </a:r>
          </a:p>
        </p:txBody>
      </p:sp>
      <p:sp>
        <p:nvSpPr>
          <p:cNvPr id="7" name="Slide Number Placeholder 6">
            <a:extLst>
              <a:ext uri="{FF2B5EF4-FFF2-40B4-BE49-F238E27FC236}">
                <a16:creationId xmlns:a16="http://schemas.microsoft.com/office/drawing/2014/main" id="{8FDABD00-34B4-45A7-B1A7-2336868CCEC4}"/>
              </a:ext>
            </a:extLst>
          </p:cNvPr>
          <p:cNvSpPr>
            <a:spLocks noGrp="1"/>
          </p:cNvSpPr>
          <p:nvPr>
            <p:ph type="sldNum" sz="quarter" idx="12"/>
          </p:nvPr>
        </p:nvSpPr>
        <p:spPr>
          <a:xfrm>
            <a:off x="11314687" y="6085840"/>
            <a:ext cx="508749" cy="508533"/>
          </a:xfrm>
        </p:spPr>
        <p:txBody>
          <a:bodyPr lIns="0" tIns="0" rIns="0" bIns="0" anchor="b"/>
          <a:lstStyle>
            <a:lvl1pPr algn="r">
              <a:defRPr/>
            </a:lvl1pPr>
          </a:lstStyle>
          <a:p>
            <a:fld id="{CD6D25CF-0D6E-4844-B79B-06FF722D38A1}" type="slidenum">
              <a:rPr lang="en-US" smtClean="0"/>
              <a:pPr/>
              <a:t>‹#›</a:t>
            </a:fld>
            <a:endParaRPr lang="en-US" dirty="0"/>
          </a:p>
        </p:txBody>
      </p:sp>
      <p:sp>
        <p:nvSpPr>
          <p:cNvPr id="13" name="Rectangle 6">
            <a:extLst>
              <a:ext uri="{FF2B5EF4-FFF2-40B4-BE49-F238E27FC236}">
                <a16:creationId xmlns:a16="http://schemas.microsoft.com/office/drawing/2014/main" id="{C07A3046-7200-41A4-A044-38A67A028AA9}"/>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B1C4D270-B107-4C2B-BE76-06C48869CDE3}"/>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8" name="Footer Placeholder 4">
            <a:extLst>
              <a:ext uri="{FF2B5EF4-FFF2-40B4-BE49-F238E27FC236}">
                <a16:creationId xmlns:a16="http://schemas.microsoft.com/office/drawing/2014/main" id="{45148D72-F116-49DA-9ABB-69745623A7E0}"/>
              </a:ext>
            </a:extLst>
          </p:cNvPr>
          <p:cNvSpPr>
            <a:spLocks noGrp="1"/>
          </p:cNvSpPr>
          <p:nvPr>
            <p:ph type="ftr" sz="quarter" idx="3"/>
          </p:nvPr>
        </p:nvSpPr>
        <p:spPr>
          <a:xfrm>
            <a:off x="2438401" y="6364224"/>
            <a:ext cx="7324724" cy="274320"/>
          </a:xfrm>
          <a:prstGeom prst="rect">
            <a:avLst/>
          </a:prstGeom>
        </p:spPr>
        <p:txBody>
          <a:bodyPr vert="horz" lIns="91440" tIns="45720" rIns="91440" bIns="45720" rtlCol="0" anchor="ctr"/>
          <a:lstStyle>
            <a:lvl1pPr algn="ctr">
              <a:defRPr sz="1200">
                <a:solidFill>
                  <a:schemeClr val="accent1"/>
                </a:solidFill>
                <a:latin typeface="Montserrat Medium" panose="00000600000000000000" pitchFamily="2" charset="0"/>
              </a:defRPr>
            </a:lvl1pPr>
          </a:lstStyle>
          <a:p>
            <a:r>
              <a:rPr lang="en-US" dirty="0"/>
              <a:t>Center for Studying Disability Policy</a:t>
            </a:r>
          </a:p>
        </p:txBody>
      </p:sp>
      <p:pic>
        <p:nvPicPr>
          <p:cNvPr id="9" name="Picture 13">
            <a:extLst>
              <a:ext uri="{FF2B5EF4-FFF2-40B4-BE49-F238E27FC236}">
                <a16:creationId xmlns:a16="http://schemas.microsoft.com/office/drawing/2014/main" id="{81AD03D2-EBF9-46FA-BBAB-85CEFDE29C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294979984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d_Questions_B">
    <p:bg>
      <p:bgPr>
        <a:solidFill>
          <a:schemeClr val="accent1"/>
        </a:solidFill>
        <a:effectLst/>
      </p:bgPr>
    </p:bg>
    <p:spTree>
      <p:nvGrpSpPr>
        <p:cNvPr id="1" name=""/>
        <p:cNvGrpSpPr/>
        <p:nvPr/>
      </p:nvGrpSpPr>
      <p:grpSpPr>
        <a:xfrm>
          <a:off x="0" y="0"/>
          <a:ext cx="0" cy="0"/>
          <a:chOff x="0" y="0"/>
          <a:chExt cx="0" cy="0"/>
        </a:xfrm>
      </p:grpSpPr>
      <p:sp>
        <p:nvSpPr>
          <p:cNvPr id="11" name="Rectangle 16">
            <a:extLst>
              <a:ext uri="{FF2B5EF4-FFF2-40B4-BE49-F238E27FC236}">
                <a16:creationId xmlns:a16="http://schemas.microsoft.com/office/drawing/2014/main" id="{F1934D78-2EA4-4DEB-B6C4-6C6B2C29A039}"/>
              </a:ext>
            </a:extLst>
          </p:cNvPr>
          <p:cNvSpPr/>
          <p:nvPr userDrawn="1"/>
        </p:nvSpPr>
        <p:spPr>
          <a:xfrm>
            <a:off x="9546777" y="421382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Title 1">
            <a:extLst>
              <a:ext uri="{FF2B5EF4-FFF2-40B4-BE49-F238E27FC236}">
                <a16:creationId xmlns:a16="http://schemas.microsoft.com/office/drawing/2014/main" id="{6DC3D4B8-7FA4-42A1-907B-3A08340260A6}"/>
              </a:ext>
            </a:extLst>
          </p:cNvPr>
          <p:cNvSpPr>
            <a:spLocks noGrp="1"/>
          </p:cNvSpPr>
          <p:nvPr>
            <p:ph type="title" hasCustomPrompt="1"/>
          </p:nvPr>
        </p:nvSpPr>
        <p:spPr>
          <a:xfrm>
            <a:off x="740664" y="2926080"/>
            <a:ext cx="6263640" cy="1097280"/>
          </a:xfrm>
        </p:spPr>
        <p:txBody>
          <a:bodyPr lIns="0" tIns="0" rIns="0" bIns="0" anchor="t" anchorCtr="0">
            <a:noAutofit/>
          </a:bodyPr>
          <a:lstStyle>
            <a:lvl1pPr algn="l">
              <a:defRPr sz="7200" b="1">
                <a:solidFill>
                  <a:schemeClr val="bg1"/>
                </a:solidFill>
              </a:defRPr>
            </a:lvl1pPr>
          </a:lstStyle>
          <a:p>
            <a:pPr lvl="0"/>
            <a:r>
              <a:rPr lang="en-US" dirty="0"/>
              <a:t>Click to insert Questions?</a:t>
            </a:r>
          </a:p>
        </p:txBody>
      </p:sp>
      <p:sp>
        <p:nvSpPr>
          <p:cNvPr id="10" name="Rectangle 6">
            <a:extLst>
              <a:ext uri="{FF2B5EF4-FFF2-40B4-BE49-F238E27FC236}">
                <a16:creationId xmlns:a16="http://schemas.microsoft.com/office/drawing/2014/main" id="{8A5A731B-447B-469E-AB27-20346F482691}"/>
              </a:ext>
            </a:extLst>
          </p:cNvPr>
          <p:cNvSpPr>
            <a:spLocks noChangeAspect="1"/>
          </p:cNvSpPr>
          <p:nvPr userDrawn="1"/>
        </p:nvSpPr>
        <p:spPr>
          <a:xfrm>
            <a:off x="0" y="-6706"/>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6">
            <a:extLst>
              <a:ext uri="{FF2B5EF4-FFF2-40B4-BE49-F238E27FC236}">
                <a16:creationId xmlns:a16="http://schemas.microsoft.com/office/drawing/2014/main" id="{5EA08E8E-9736-439D-B24B-D774AF61C83A}"/>
              </a:ext>
            </a:extLst>
          </p:cNvPr>
          <p:cNvSpPr>
            <a:spLocks noGrp="1"/>
          </p:cNvSpPr>
          <p:nvPr>
            <p:ph type="sldNum" sz="quarter" idx="12"/>
          </p:nvPr>
        </p:nvSpPr>
        <p:spPr>
          <a:xfrm>
            <a:off x="11314687" y="6085840"/>
            <a:ext cx="508749" cy="508533"/>
          </a:xfrm>
        </p:spPr>
        <p:txBody>
          <a:bodyPr lIns="0" tIns="0" rIns="0" bIns="0" anchor="b"/>
          <a:lstStyle>
            <a:lvl1pPr algn="r">
              <a:defRPr/>
            </a:lvl1pPr>
          </a:lstStyle>
          <a:p>
            <a:fld id="{CD6D25CF-0D6E-4844-B79B-06FF722D38A1}" type="slidenum">
              <a:rPr lang="en-US" smtClean="0"/>
              <a:pPr/>
              <a:t>‹#›</a:t>
            </a:fld>
            <a:endParaRPr lang="en-US" dirty="0"/>
          </a:p>
        </p:txBody>
      </p:sp>
      <p:pic>
        <p:nvPicPr>
          <p:cNvPr id="12" name="Picture 13">
            <a:extLst>
              <a:ext uri="{FF2B5EF4-FFF2-40B4-BE49-F238E27FC236}">
                <a16:creationId xmlns:a16="http://schemas.microsoft.com/office/drawing/2014/main" id="{DE8722EF-A259-44E3-9F4D-34AC896C71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
        <p:nvSpPr>
          <p:cNvPr id="15" name="Content Placeholder 5">
            <a:extLst>
              <a:ext uri="{FF2B5EF4-FFF2-40B4-BE49-F238E27FC236}">
                <a16:creationId xmlns:a16="http://schemas.microsoft.com/office/drawing/2014/main" id="{0D464496-35A4-4BBD-975A-6F77FBA8DF67}"/>
              </a:ext>
            </a:extLst>
          </p:cNvPr>
          <p:cNvSpPr>
            <a:spLocks noGrp="1"/>
          </p:cNvSpPr>
          <p:nvPr>
            <p:ph sz="quarter" idx="4" hasCustomPrompt="1"/>
          </p:nvPr>
        </p:nvSpPr>
        <p:spPr>
          <a:xfrm>
            <a:off x="838200" y="6252094"/>
            <a:ext cx="10512552" cy="256032"/>
          </a:xfrm>
        </p:spPr>
        <p:txBody>
          <a:bodyPr lIns="0">
            <a:normAutofit/>
          </a:bodyPr>
          <a:lstStyle>
            <a:lvl1pPr marL="0" indent="0">
              <a:buNone/>
              <a:defRPr sz="1200" b="0">
                <a:solidFill>
                  <a:schemeClr val="bg1"/>
                </a:solidFill>
              </a:defRPr>
            </a:lvl1pPr>
          </a:lstStyle>
          <a:p>
            <a:pPr lvl="0"/>
            <a:r>
              <a:rPr lang="en-US" dirty="0"/>
              <a:t>Mathematica, Progress Together, and the “spotlight M” logo are registered trademarks of Mathematica Inc.</a:t>
            </a:r>
          </a:p>
        </p:txBody>
      </p:sp>
      <p:pic>
        <p:nvPicPr>
          <p:cNvPr id="3" name="Picture 2">
            <a:extLst>
              <a:ext uri="{FF2B5EF4-FFF2-40B4-BE49-F238E27FC236}">
                <a16:creationId xmlns:a16="http://schemas.microsoft.com/office/drawing/2014/main" id="{EB67A4B9-3E98-4784-B018-5B8481169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6448" y="2057400"/>
            <a:ext cx="2743200" cy="2743200"/>
          </a:xfrm>
          <a:prstGeom prst="rect">
            <a:avLst/>
          </a:prstGeom>
        </p:spPr>
      </p:pic>
    </p:spTree>
    <p:extLst>
      <p:ext uri="{BB962C8B-B14F-4D97-AF65-F5344CB8AC3E}">
        <p14:creationId xmlns:p14="http://schemas.microsoft.com/office/powerpoint/2010/main" val="159149565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a_Section opener 4 pres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9788" y="569659"/>
            <a:ext cx="10515600" cy="1120838"/>
          </a:xfrm>
        </p:spPr>
        <p:txBody>
          <a:bodyPr lIns="0" tIns="0" rIns="0" bIns="0" anchor="t"/>
          <a:lstStyle>
            <a:lvl1pPr>
              <a:defRPr/>
            </a:lvl1pPr>
          </a:lstStyle>
          <a:p>
            <a:r>
              <a:rPr lang="en-US" dirty="0"/>
              <a:t>Click to edit presenter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6612" y="3538728"/>
            <a:ext cx="2286000" cy="2514600"/>
          </a:xfrm>
        </p:spPr>
        <p:txBody>
          <a:bodyPr lIns="0" tIns="0" rIns="0" bIns="0" anchor="t">
            <a:normAutofit/>
          </a:bodyPr>
          <a:lstStyle>
            <a:lvl1pPr marL="0" indent="0">
              <a:buNone/>
              <a:defRPr sz="1200" b="1">
                <a:solidFill>
                  <a:schemeClr val="accent1"/>
                </a:solidFill>
                <a:latin typeface="+mj-lt"/>
              </a:defRPr>
            </a:lvl1pPr>
            <a:lvl2pPr marL="0" indent="0">
              <a:buNone/>
              <a:defRPr sz="1200" b="0">
                <a:latin typeface="+mj-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a:p>
            <a:pPr lvl="1"/>
            <a:r>
              <a:rPr lang="en-US" dirty="0"/>
              <a:t>Bio</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580871" y="3538728"/>
            <a:ext cx="2286000" cy="2514600"/>
          </a:xfrm>
        </p:spPr>
        <p:txBody>
          <a:bodyPr lIns="0" tIns="0" rIns="0" bIns="0"/>
          <a:lstStyle>
            <a:lvl1pPr marL="0" indent="0">
              <a:buNone/>
              <a:defRPr lang="en-US" sz="1200" b="1" kern="1200" dirty="0">
                <a:solidFill>
                  <a:schemeClr val="accent1"/>
                </a:solidFill>
                <a:latin typeface="+mj-lt"/>
                <a:ea typeface="+mn-ea"/>
                <a:cs typeface="+mn-cs"/>
              </a:defRPr>
            </a:lvl1pPr>
            <a:lvl2pPr marL="0" indent="0">
              <a:buNone/>
              <a:defRPr lang="en-US" sz="1200" b="0" kern="1200" dirty="0">
                <a:solidFill>
                  <a:schemeClr val="accent1"/>
                </a:solidFill>
                <a:latin typeface="+mj-lt"/>
                <a:ea typeface="+mn-ea"/>
                <a:cs typeface="+mn-cs"/>
              </a:defRPr>
            </a:lvl2pPr>
            <a:lvl3pPr marL="457200" indent="0">
              <a:buNone/>
              <a:defRPr lang="en-US" sz="1200" b="0" kern="1200" dirty="0">
                <a:solidFill>
                  <a:schemeClr val="tx1"/>
                </a:solidFill>
                <a:latin typeface="+mj-lt"/>
                <a:ea typeface="+mn-ea"/>
                <a:cs typeface="+mn-cs"/>
              </a:defRPr>
            </a:lvl3pPr>
            <a:lvl4pPr marL="685800" indent="0">
              <a:buNone/>
              <a:defRPr lang="en-US" sz="1200" b="0" kern="1200" dirty="0">
                <a:solidFill>
                  <a:schemeClr val="tx1"/>
                </a:solidFill>
                <a:latin typeface="+mj-lt"/>
                <a:ea typeface="+mn-ea"/>
                <a:cs typeface="+mn-cs"/>
              </a:defRPr>
            </a:lvl4pPr>
            <a:lvl5pPr marL="914400" indent="0">
              <a:buNone/>
              <a:defRPr lang="en-US" sz="1200" b="0" kern="1200" dirty="0">
                <a:solidFill>
                  <a:schemeClr val="tx1"/>
                </a:solidFill>
                <a:latin typeface="+mj-lt"/>
                <a:ea typeface="+mn-ea"/>
                <a:cs typeface="+mn-cs"/>
              </a:defRPr>
            </a:lvl5pPr>
          </a:lstStyle>
          <a:p>
            <a:pPr lvl="0"/>
            <a:r>
              <a:rPr lang="en-US" dirty="0"/>
              <a:t>Name</a:t>
            </a:r>
          </a:p>
          <a:p>
            <a:pPr lvl="1"/>
            <a:r>
              <a:rPr lang="en-US" dirty="0"/>
              <a:t>Bio</a:t>
            </a:r>
          </a:p>
        </p:txBody>
      </p:sp>
      <p:sp>
        <p:nvSpPr>
          <p:cNvPr id="5" name="Text Placeholder 4">
            <a:extLst>
              <a:ext uri="{FF2B5EF4-FFF2-40B4-BE49-F238E27FC236}">
                <a16:creationId xmlns:a16="http://schemas.microsoft.com/office/drawing/2014/main" id="{2A953E42-6C15-4A8D-AFA8-51B1D8EA9A81}"/>
              </a:ext>
            </a:extLst>
          </p:cNvPr>
          <p:cNvSpPr>
            <a:spLocks noGrp="1"/>
          </p:cNvSpPr>
          <p:nvPr>
            <p:ph type="body" sz="quarter" idx="3" hasCustomPrompt="1"/>
          </p:nvPr>
        </p:nvSpPr>
        <p:spPr>
          <a:xfrm>
            <a:off x="6325130" y="3538728"/>
            <a:ext cx="2286000" cy="2514600"/>
          </a:xfrm>
        </p:spPr>
        <p:txBody>
          <a:bodyPr lIns="0" tIns="0" rIns="0" bIns="0" anchor="t">
            <a:normAutofit/>
          </a:bodyPr>
          <a:lstStyle>
            <a:lvl1pPr marL="0" indent="0">
              <a:buNone/>
              <a:defRPr sz="1200" b="1">
                <a:solidFill>
                  <a:schemeClr val="accent1"/>
                </a:solidFill>
              </a:defRPr>
            </a:lvl1pPr>
            <a:lvl2pPr marL="0" indent="0">
              <a:buNone/>
              <a:defRPr lang="en-US" sz="1200" b="0" kern="1200" dirty="0">
                <a:solidFill>
                  <a:schemeClr val="accent1"/>
                </a:solidFill>
                <a:latin typeface="+mj-lt"/>
                <a:ea typeface="+mn-ea"/>
                <a:cs typeface="+mn-cs"/>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a:p>
            <a:pPr lvl="1"/>
            <a:r>
              <a:rPr lang="en-US" dirty="0"/>
              <a:t>Bio</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9069388" y="3538728"/>
            <a:ext cx="2286000" cy="2514600"/>
          </a:xfrm>
        </p:spPr>
        <p:txBody>
          <a:bodyPr lIns="0" tIns="0" rIns="0" bIns="0"/>
          <a:lstStyle>
            <a:lvl1pPr marL="0" indent="0">
              <a:buNone/>
              <a:defRPr lang="en-US" sz="1200" b="1" kern="1200" dirty="0">
                <a:solidFill>
                  <a:schemeClr val="accent1"/>
                </a:solidFill>
                <a:latin typeface="+mj-lt"/>
                <a:ea typeface="+mn-ea"/>
                <a:cs typeface="+mn-cs"/>
              </a:defRPr>
            </a:lvl1pPr>
            <a:lvl2pPr marL="0" indent="0">
              <a:buNone/>
              <a:defRPr lang="en-US" sz="1200" b="0" kern="1200" dirty="0">
                <a:solidFill>
                  <a:schemeClr val="accent1"/>
                </a:solidFill>
                <a:latin typeface="+mj-lt"/>
                <a:ea typeface="+mn-ea"/>
                <a:cs typeface="+mn-cs"/>
              </a:defRPr>
            </a:lvl2pPr>
          </a:lstStyle>
          <a:p>
            <a:pPr lvl="0"/>
            <a:r>
              <a:rPr lang="en-US" dirty="0"/>
              <a:t>Name</a:t>
            </a:r>
          </a:p>
          <a:p>
            <a:pPr lvl="1"/>
            <a:r>
              <a:rPr lang="en-US" dirty="0"/>
              <a:t>Bio</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08458" y="6085840"/>
            <a:ext cx="521208" cy="508533"/>
          </a:xfrm>
        </p:spPr>
        <p:txBody>
          <a:bodyPr lIns="0" tIns="0" rIns="0" bIns="0" anchor="b"/>
          <a:lstStyle/>
          <a:p>
            <a:fld id="{CD6D25CF-0D6E-4844-B79B-06FF722D38A1}" type="slidenum">
              <a:rPr lang="en-US" smtClean="0"/>
              <a:t>‹#›</a:t>
            </a:fld>
            <a:endParaRPr lang="en-US"/>
          </a:p>
        </p:txBody>
      </p:sp>
      <p:sp>
        <p:nvSpPr>
          <p:cNvPr id="14" name="Picture Placeholder 13">
            <a:extLst>
              <a:ext uri="{FF2B5EF4-FFF2-40B4-BE49-F238E27FC236}">
                <a16:creationId xmlns:a16="http://schemas.microsoft.com/office/drawing/2014/main" id="{9820630F-FB86-40C6-B3CF-F0DA628D5396}"/>
              </a:ext>
            </a:extLst>
          </p:cNvPr>
          <p:cNvSpPr>
            <a:spLocks noGrp="1"/>
          </p:cNvSpPr>
          <p:nvPr>
            <p:ph type="pic" sz="quarter" idx="13" hasCustomPrompt="1"/>
          </p:nvPr>
        </p:nvSpPr>
        <p:spPr>
          <a:xfrm>
            <a:off x="839788" y="1802707"/>
            <a:ext cx="1600200" cy="1600200"/>
          </a:xfrm>
        </p:spPr>
        <p:txBody>
          <a:bodyPr>
            <a:normAutofit/>
          </a:bodyPr>
          <a:lstStyle>
            <a:lvl1pPr marL="0" indent="0">
              <a:buNone/>
              <a:defRPr sz="1200" b="0"/>
            </a:lvl1pPr>
          </a:lstStyle>
          <a:p>
            <a:r>
              <a:rPr lang="en-US" dirty="0"/>
              <a:t>Click icon to insert photo</a:t>
            </a:r>
          </a:p>
        </p:txBody>
      </p:sp>
      <p:sp>
        <p:nvSpPr>
          <p:cNvPr id="16" name="Picture Placeholder 15">
            <a:extLst>
              <a:ext uri="{FF2B5EF4-FFF2-40B4-BE49-F238E27FC236}">
                <a16:creationId xmlns:a16="http://schemas.microsoft.com/office/drawing/2014/main" id="{A7F941DA-9E81-4312-AE0C-4EE533BED285}"/>
              </a:ext>
            </a:extLst>
          </p:cNvPr>
          <p:cNvSpPr>
            <a:spLocks noGrp="1"/>
          </p:cNvSpPr>
          <p:nvPr>
            <p:ph type="pic" sz="quarter" idx="14" hasCustomPrompt="1"/>
          </p:nvPr>
        </p:nvSpPr>
        <p:spPr>
          <a:xfrm>
            <a:off x="3588491" y="1814513"/>
            <a:ext cx="1600200" cy="1600200"/>
          </a:xfrm>
        </p:spPr>
        <p:txBody>
          <a:bodyPr>
            <a:normAutofit/>
          </a:bodyPr>
          <a:lstStyle>
            <a:lvl1pPr marL="0" indent="0">
              <a:buNone/>
              <a:defRPr lang="en-US" sz="1200" b="0" kern="1200" dirty="0">
                <a:solidFill>
                  <a:schemeClr val="tx2"/>
                </a:solidFill>
                <a:latin typeface="+mj-lt"/>
                <a:ea typeface="+mn-ea"/>
                <a:cs typeface="+mn-cs"/>
              </a:defRPr>
            </a:lvl1pPr>
          </a:lstStyle>
          <a:p>
            <a:r>
              <a:rPr lang="en-US" dirty="0"/>
              <a:t>Click icon to insert photo</a:t>
            </a:r>
          </a:p>
        </p:txBody>
      </p:sp>
      <p:sp>
        <p:nvSpPr>
          <p:cNvPr id="18" name="Picture Placeholder 17">
            <a:extLst>
              <a:ext uri="{FF2B5EF4-FFF2-40B4-BE49-F238E27FC236}">
                <a16:creationId xmlns:a16="http://schemas.microsoft.com/office/drawing/2014/main" id="{D2EEBFDC-EBA7-4D1D-9F22-5D043C365411}"/>
              </a:ext>
            </a:extLst>
          </p:cNvPr>
          <p:cNvSpPr>
            <a:spLocks noGrp="1"/>
          </p:cNvSpPr>
          <p:nvPr>
            <p:ph type="pic" sz="quarter" idx="15" hasCustomPrompt="1"/>
          </p:nvPr>
        </p:nvSpPr>
        <p:spPr>
          <a:xfrm>
            <a:off x="6337194" y="1803400"/>
            <a:ext cx="1600200" cy="1600200"/>
          </a:xfrm>
        </p:spPr>
        <p:txBody>
          <a:bodyPr>
            <a:normAutofit/>
          </a:bodyPr>
          <a:lstStyle>
            <a:lvl1pPr marL="0" indent="0">
              <a:buNone/>
              <a:defRPr lang="en-US" sz="1200" b="0" kern="1200" dirty="0">
                <a:solidFill>
                  <a:schemeClr val="tx2"/>
                </a:solidFill>
                <a:latin typeface="+mj-lt"/>
                <a:ea typeface="+mn-ea"/>
                <a:cs typeface="+mn-cs"/>
              </a:defRPr>
            </a:lvl1pPr>
          </a:lstStyle>
          <a:p>
            <a:r>
              <a:rPr lang="en-US" dirty="0"/>
              <a:t>Click icon to insert photo</a:t>
            </a:r>
          </a:p>
        </p:txBody>
      </p:sp>
      <p:sp>
        <p:nvSpPr>
          <p:cNvPr id="20" name="Picture Placeholder 19">
            <a:extLst>
              <a:ext uri="{FF2B5EF4-FFF2-40B4-BE49-F238E27FC236}">
                <a16:creationId xmlns:a16="http://schemas.microsoft.com/office/drawing/2014/main" id="{C8BFBEE1-4F7A-41B6-9BB5-7994CB5C723B}"/>
              </a:ext>
            </a:extLst>
          </p:cNvPr>
          <p:cNvSpPr>
            <a:spLocks noGrp="1"/>
          </p:cNvSpPr>
          <p:nvPr>
            <p:ph type="pic" sz="quarter" idx="16" hasCustomPrompt="1"/>
          </p:nvPr>
        </p:nvSpPr>
        <p:spPr>
          <a:xfrm>
            <a:off x="9069388" y="1814512"/>
            <a:ext cx="1600200" cy="1600200"/>
          </a:xfrm>
        </p:spPr>
        <p:txBody>
          <a:bodyPr>
            <a:normAutofit/>
          </a:bodyPr>
          <a:lstStyle>
            <a:lvl1pPr marL="0" indent="0" algn="l" defTabSz="914400" rtl="0" eaLnBrk="1" latinLnBrk="0" hangingPunct="1">
              <a:lnSpc>
                <a:spcPct val="100000"/>
              </a:lnSpc>
              <a:spcBef>
                <a:spcPts val="1000"/>
              </a:spcBef>
              <a:buClr>
                <a:schemeClr val="accent3"/>
              </a:buClr>
              <a:buFont typeface="Arial Black" panose="020B0A04020102090204" pitchFamily="34" charset="0"/>
              <a:buNone/>
              <a:defRPr lang="en-US" sz="1200" b="0" kern="1200" dirty="0">
                <a:solidFill>
                  <a:schemeClr val="tx2"/>
                </a:solidFill>
                <a:latin typeface="+mj-lt"/>
                <a:ea typeface="+mn-ea"/>
                <a:cs typeface="+mn-cs"/>
              </a:defRPr>
            </a:lvl1pPr>
          </a:lstStyle>
          <a:p>
            <a:r>
              <a:rPr lang="en-US" dirty="0"/>
              <a:t>Click icon to insert photo</a:t>
            </a:r>
          </a:p>
        </p:txBody>
      </p:sp>
      <p:sp>
        <p:nvSpPr>
          <p:cNvPr id="15" name="Rectangle 6">
            <a:extLst>
              <a:ext uri="{FF2B5EF4-FFF2-40B4-BE49-F238E27FC236}">
                <a16:creationId xmlns:a16="http://schemas.microsoft.com/office/drawing/2014/main" id="{573B61A2-DEFE-4A34-8F50-0569B8093A7F}"/>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4B0A8F2-8BC7-4A48-970C-16A7A94A82D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21" name="Footer Placeholder 4">
            <a:extLst>
              <a:ext uri="{FF2B5EF4-FFF2-40B4-BE49-F238E27FC236}">
                <a16:creationId xmlns:a16="http://schemas.microsoft.com/office/drawing/2014/main" id="{4BADF081-E6BC-4257-AFAD-8557949ED0D8}"/>
              </a:ext>
            </a:extLst>
          </p:cNvPr>
          <p:cNvSpPr>
            <a:spLocks noGrp="1"/>
          </p:cNvSpPr>
          <p:nvPr>
            <p:ph type="ftr" sz="quarter" idx="17"/>
          </p:nvPr>
        </p:nvSpPr>
        <p:spPr>
          <a:xfrm>
            <a:off x="2438401" y="6364224"/>
            <a:ext cx="7324724" cy="274320"/>
          </a:xfrm>
          <a:prstGeom prst="rect">
            <a:avLst/>
          </a:prstGeom>
        </p:spPr>
        <p:txBody>
          <a:bodyPr vert="horz" lIns="91440" tIns="45720" rIns="91440" bIns="45720" rtlCol="0" anchor="ctr"/>
          <a:lstStyle>
            <a:lvl1pPr algn="ctr">
              <a:defRPr sz="1200">
                <a:solidFill>
                  <a:schemeClr val="accent1"/>
                </a:solidFill>
                <a:latin typeface="Montserrat Medium" panose="00000600000000000000" pitchFamily="2" charset="0"/>
              </a:defRPr>
            </a:lvl1pPr>
          </a:lstStyle>
          <a:p>
            <a:r>
              <a:rPr lang="en-US" dirty="0"/>
              <a:t>Center for Studying Disability Policy</a:t>
            </a:r>
          </a:p>
        </p:txBody>
      </p:sp>
      <p:pic>
        <p:nvPicPr>
          <p:cNvPr id="22" name="Picture 13">
            <a:extLst>
              <a:ext uri="{FF2B5EF4-FFF2-40B4-BE49-F238E27FC236}">
                <a16:creationId xmlns:a16="http://schemas.microsoft.com/office/drawing/2014/main" id="{8B405250-45AA-46B4-8423-DC2D1921FE0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333057345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b_Section opener 2 Pres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5152" y="585216"/>
            <a:ext cx="10474899" cy="1120838"/>
          </a:xfrm>
        </p:spPr>
        <p:txBody>
          <a:bodyPr lIns="0" tIns="0" rIns="0" bIns="0" anchor="t"/>
          <a:lstStyle>
            <a:lvl1pPr>
              <a:defRPr/>
            </a:lvl1pPr>
          </a:lstStyle>
          <a:p>
            <a:r>
              <a:rPr lang="en-US" dirty="0"/>
              <a:t>Click to edit presenter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3510149"/>
            <a:ext cx="5001837" cy="2514600"/>
          </a:xfrm>
        </p:spPr>
        <p:txBody>
          <a:bodyPr lIns="0" tIns="0" rIns="0" bIns="0" anchor="t">
            <a:normAutofit/>
          </a:bodyPr>
          <a:lstStyle>
            <a:lvl1pPr marL="0" indent="0">
              <a:buNone/>
              <a:defRPr sz="1200" b="1">
                <a:solidFill>
                  <a:schemeClr val="accent1"/>
                </a:solidFill>
              </a:defRPr>
            </a:lvl1pPr>
            <a:lvl2pPr marL="0" indent="0">
              <a:buNone/>
              <a:defRPr sz="1200" b="0">
                <a:solidFill>
                  <a:schemeClr val="accent1"/>
                </a:solidFill>
                <a:latin typeface="+mj-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 name</a:t>
            </a:r>
          </a:p>
          <a:p>
            <a:pPr lvl="1"/>
            <a:r>
              <a:rPr lang="en-US" dirty="0"/>
              <a:t>Bio</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6350374" y="3510149"/>
            <a:ext cx="4964313" cy="2514600"/>
          </a:xfrm>
        </p:spPr>
        <p:txBody>
          <a:bodyPr lIns="0" tIns="0" rIns="0" bIns="0"/>
          <a:lstStyle>
            <a:lvl1pPr marL="0" indent="0">
              <a:buNone/>
              <a:defRPr sz="1200">
                <a:solidFill>
                  <a:schemeClr val="accent1"/>
                </a:solidFill>
              </a:defRPr>
            </a:lvl1pPr>
            <a:lvl2pPr marL="0" indent="0">
              <a:buNone/>
              <a:defRPr sz="1200">
                <a:solidFill>
                  <a:schemeClr val="accent1"/>
                </a:solidFill>
                <a:latin typeface="+mj-lt"/>
              </a:defRPr>
            </a:lvl2pPr>
            <a:lvl3pPr marL="0" indent="0">
              <a:buNone/>
              <a:defRPr sz="1200">
                <a:solidFill>
                  <a:schemeClr val="accent1"/>
                </a:solidFill>
                <a:latin typeface="+mj-lt"/>
              </a:defRPr>
            </a:lvl3pPr>
            <a:lvl4pPr marL="0" indent="0">
              <a:buNone/>
              <a:defRPr sz="1200">
                <a:solidFill>
                  <a:schemeClr val="accent1"/>
                </a:solidFill>
                <a:latin typeface="+mj-lt"/>
              </a:defRPr>
            </a:lvl4pPr>
            <a:lvl5pPr marL="0" indent="0">
              <a:buNone/>
              <a:defRPr sz="1200">
                <a:solidFill>
                  <a:schemeClr val="accent1"/>
                </a:solidFill>
                <a:latin typeface="+mj-lt"/>
              </a:defRPr>
            </a:lvl5pPr>
          </a:lstStyle>
          <a:p>
            <a:pPr lvl="0"/>
            <a:r>
              <a:rPr lang="en-US" dirty="0"/>
              <a:t>Presenter name</a:t>
            </a:r>
          </a:p>
          <a:p>
            <a:pPr lvl="1"/>
            <a:r>
              <a:rPr lang="en-US" dirty="0"/>
              <a:t>Bio</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85840"/>
            <a:ext cx="508749" cy="508533"/>
          </a:xfrm>
        </p:spPr>
        <p:txBody>
          <a:bodyPr lIns="0" tIns="0" rIns="0" bIns="0" anchor="b"/>
          <a:lstStyle>
            <a:lvl1pPr>
              <a:defRPr>
                <a:solidFill>
                  <a:schemeClr val="accent3"/>
                </a:solidFill>
              </a:defRPr>
            </a:lvl1pPr>
          </a:lstStyle>
          <a:p>
            <a:fld id="{CD6D25CF-0D6E-4844-B79B-06FF722D38A1}" type="slidenum">
              <a:rPr lang="en-US" smtClean="0"/>
              <a:pPr/>
              <a:t>‹#›</a:t>
            </a:fld>
            <a:endParaRPr lang="en-US" dirty="0"/>
          </a:p>
        </p:txBody>
      </p:sp>
      <p:sp>
        <p:nvSpPr>
          <p:cNvPr id="17" name="Picture Placeholder 16">
            <a:extLst>
              <a:ext uri="{FF2B5EF4-FFF2-40B4-BE49-F238E27FC236}">
                <a16:creationId xmlns:a16="http://schemas.microsoft.com/office/drawing/2014/main" id="{B1740A21-BDAD-4236-A5B0-B3C5EE649860}"/>
              </a:ext>
            </a:extLst>
          </p:cNvPr>
          <p:cNvSpPr>
            <a:spLocks noGrp="1"/>
          </p:cNvSpPr>
          <p:nvPr>
            <p:ph type="pic" sz="quarter" idx="13" hasCustomPrompt="1"/>
          </p:nvPr>
        </p:nvSpPr>
        <p:spPr>
          <a:xfrm>
            <a:off x="839788" y="1802707"/>
            <a:ext cx="1600200" cy="1600200"/>
          </a:xfrm>
        </p:spPr>
        <p:txBody>
          <a:bodyPr>
            <a:normAutofit/>
          </a:bodyPr>
          <a:lstStyle>
            <a:lvl1pPr marL="0" indent="0">
              <a:buNone/>
              <a:defRPr sz="1200" b="0">
                <a:solidFill>
                  <a:schemeClr val="tx2"/>
                </a:solidFill>
              </a:defRPr>
            </a:lvl1pPr>
          </a:lstStyle>
          <a:p>
            <a:r>
              <a:rPr lang="en-US" dirty="0"/>
              <a:t>Click icon to insert photo</a:t>
            </a:r>
          </a:p>
        </p:txBody>
      </p:sp>
      <p:sp>
        <p:nvSpPr>
          <p:cNvPr id="19" name="Picture Placeholder 18">
            <a:extLst>
              <a:ext uri="{FF2B5EF4-FFF2-40B4-BE49-F238E27FC236}">
                <a16:creationId xmlns:a16="http://schemas.microsoft.com/office/drawing/2014/main" id="{DA98BEF5-0C89-4430-B947-F1CBBA01500A}"/>
              </a:ext>
            </a:extLst>
          </p:cNvPr>
          <p:cNvSpPr>
            <a:spLocks noGrp="1"/>
          </p:cNvSpPr>
          <p:nvPr>
            <p:ph type="pic" sz="quarter" idx="14" hasCustomPrompt="1"/>
          </p:nvPr>
        </p:nvSpPr>
        <p:spPr>
          <a:xfrm>
            <a:off x="6350374" y="1802707"/>
            <a:ext cx="1600200" cy="1600200"/>
          </a:xfrm>
        </p:spPr>
        <p:txBody>
          <a:bodyPr>
            <a:normAutofit/>
          </a:bodyPr>
          <a:lstStyle>
            <a:lvl1pPr marL="0" indent="0">
              <a:buNone/>
              <a:defRPr sz="1200" b="0"/>
            </a:lvl1pPr>
          </a:lstStyle>
          <a:p>
            <a:r>
              <a:rPr lang="en-US" dirty="0"/>
              <a:t>Click icon to insert photo</a:t>
            </a:r>
          </a:p>
        </p:txBody>
      </p:sp>
      <p:sp>
        <p:nvSpPr>
          <p:cNvPr id="11" name="Rectangle 6">
            <a:extLst>
              <a:ext uri="{FF2B5EF4-FFF2-40B4-BE49-F238E27FC236}">
                <a16:creationId xmlns:a16="http://schemas.microsoft.com/office/drawing/2014/main" id="{2887AD67-99B6-4833-8429-D3E199C0A810}"/>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a:extLst>
              <a:ext uri="{FF2B5EF4-FFF2-40B4-BE49-F238E27FC236}">
                <a16:creationId xmlns:a16="http://schemas.microsoft.com/office/drawing/2014/main" id="{B069F4CF-15A8-456E-AE19-5090CC0E5BA7}"/>
              </a:ext>
            </a:extLst>
          </p:cNvPr>
          <p:cNvSpPr>
            <a:spLocks noGrp="1"/>
          </p:cNvSpPr>
          <p:nvPr>
            <p:ph type="ftr" sz="quarter" idx="3"/>
          </p:nvPr>
        </p:nvSpPr>
        <p:spPr>
          <a:xfrm>
            <a:off x="2438401" y="6364224"/>
            <a:ext cx="7324724" cy="274320"/>
          </a:xfrm>
          <a:prstGeom prst="rect">
            <a:avLst/>
          </a:prstGeom>
        </p:spPr>
        <p:txBody>
          <a:bodyPr vert="horz" lIns="91440" tIns="45720" rIns="91440" bIns="45720" rtlCol="0" anchor="ctr"/>
          <a:lstStyle>
            <a:lvl1pPr algn="ctr">
              <a:defRPr sz="1200">
                <a:solidFill>
                  <a:schemeClr val="accent1"/>
                </a:solidFill>
                <a:latin typeface="Montserrat Medium" panose="00000600000000000000" pitchFamily="2" charset="0"/>
              </a:defRPr>
            </a:lvl1pPr>
          </a:lstStyle>
          <a:p>
            <a:r>
              <a:rPr lang="en-US" dirty="0"/>
              <a:t>Center for Studying Disability Policy</a:t>
            </a:r>
          </a:p>
        </p:txBody>
      </p:sp>
      <p:pic>
        <p:nvPicPr>
          <p:cNvPr id="13" name="Picture 13">
            <a:extLst>
              <a:ext uri="{FF2B5EF4-FFF2-40B4-BE49-F238E27FC236}">
                <a16:creationId xmlns:a16="http://schemas.microsoft.com/office/drawing/2014/main" id="{4B29DE8F-6A26-4BF4-AE85-9F95AEF079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26856341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_Section Opener">
    <p:bg>
      <p:bgPr>
        <a:solidFill>
          <a:srgbClr val="414B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96112" y="2231136"/>
            <a:ext cx="8833104" cy="2340864"/>
          </a:xfrm>
        </p:spPr>
        <p:txBody>
          <a:bodyPr lIns="0" tIns="0" rIns="0" bIns="0" anchor="ctr" anchorCtr="0">
            <a:noAutofit/>
          </a:bodyPr>
          <a:lstStyle>
            <a:lvl1pPr algn="l">
              <a:defRPr lang="en-US" sz="7200" b="1" kern="1200" dirty="0">
                <a:solidFill>
                  <a:schemeClr val="bg1"/>
                </a:solidFill>
                <a:latin typeface="+mj-lt"/>
                <a:ea typeface="+mn-ea"/>
                <a:cs typeface="+mn-cs"/>
              </a:defRPr>
            </a:lvl1pPr>
          </a:lstStyle>
          <a:p>
            <a:r>
              <a:rPr lang="en-US" dirty="0"/>
              <a:t>Click to Edit Section Title</a:t>
            </a:r>
          </a:p>
        </p:txBody>
      </p:sp>
      <p:sp>
        <p:nvSpPr>
          <p:cNvPr id="18" name="Rectangle 6">
            <a:extLst>
              <a:ext uri="{FF2B5EF4-FFF2-40B4-BE49-F238E27FC236}">
                <a16:creationId xmlns:a16="http://schemas.microsoft.com/office/drawing/2014/main" id="{97EF0196-6DDE-4D85-8DB8-77A251719F03}"/>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9BD4E4-2AE3-430C-B9A2-89412E10C5BF}"/>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6">
            <a:extLst>
              <a:ext uri="{FF2B5EF4-FFF2-40B4-BE49-F238E27FC236}">
                <a16:creationId xmlns:a16="http://schemas.microsoft.com/office/drawing/2014/main" id="{9E330133-C8B4-4B15-901A-250DE9B25D8F}"/>
              </a:ext>
            </a:extLst>
          </p:cNvPr>
          <p:cNvSpPr/>
          <p:nvPr userDrawn="1"/>
        </p:nvSpPr>
        <p:spPr>
          <a:xfrm>
            <a:off x="9546777" y="421382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rgbClr val="6AB79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Footer Placeholder 4">
            <a:extLst>
              <a:ext uri="{FF2B5EF4-FFF2-40B4-BE49-F238E27FC236}">
                <a16:creationId xmlns:a16="http://schemas.microsoft.com/office/drawing/2014/main" id="{A587C7DA-AA50-4088-A7D4-2BDABACE38D4}"/>
              </a:ext>
            </a:extLst>
          </p:cNvPr>
          <p:cNvSpPr>
            <a:spLocks noGrp="1"/>
          </p:cNvSpPr>
          <p:nvPr>
            <p:ph type="ftr" sz="quarter" idx="3"/>
          </p:nvPr>
        </p:nvSpPr>
        <p:spPr>
          <a:xfrm>
            <a:off x="2438401" y="6364224"/>
            <a:ext cx="7324724" cy="274320"/>
          </a:xfrm>
          <a:prstGeom prst="rect">
            <a:avLst/>
          </a:prstGeom>
        </p:spPr>
        <p:txBody>
          <a:bodyPr vert="horz" lIns="91440" tIns="45720" rIns="91440" bIns="45720" rtlCol="0" anchor="ctr"/>
          <a:lstStyle>
            <a:lvl1pPr algn="ctr">
              <a:defRPr sz="1200">
                <a:solidFill>
                  <a:schemeClr val="bg1"/>
                </a:solidFill>
                <a:latin typeface="Montserrat Medium" panose="00000600000000000000" pitchFamily="2" charset="0"/>
              </a:defRPr>
            </a:lvl1pPr>
          </a:lstStyle>
          <a:p>
            <a:r>
              <a:rPr lang="en-US" dirty="0"/>
              <a:t>Center for Studying Disability Policy</a:t>
            </a:r>
          </a:p>
        </p:txBody>
      </p:sp>
      <p:pic>
        <p:nvPicPr>
          <p:cNvPr id="10" name="Picture 13">
            <a:extLst>
              <a:ext uri="{FF2B5EF4-FFF2-40B4-BE49-F238E27FC236}">
                <a16:creationId xmlns:a16="http://schemas.microsoft.com/office/drawing/2014/main" id="{75D9FB34-7B25-4690-9825-76D882B0963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297792443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d_Section Opener">
    <p:bg>
      <p:bgPr>
        <a:solidFill>
          <a:srgbClr val="EDE7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96112" y="2231136"/>
            <a:ext cx="8833104" cy="2340864"/>
          </a:xfrm>
        </p:spPr>
        <p:txBody>
          <a:bodyPr lIns="0" tIns="0" rIns="0" bIns="0" anchor="ctr" anchorCtr="0">
            <a:noAutofit/>
          </a:bodyPr>
          <a:lstStyle>
            <a:lvl1pPr algn="l">
              <a:defRPr lang="en-US" sz="7200" b="1" kern="1200" dirty="0">
                <a:solidFill>
                  <a:schemeClr val="accent1"/>
                </a:solidFill>
                <a:latin typeface="+mj-lt"/>
                <a:ea typeface="+mn-ea"/>
                <a:cs typeface="+mn-cs"/>
              </a:defRPr>
            </a:lvl1pPr>
          </a:lstStyle>
          <a:p>
            <a:r>
              <a:rPr lang="en-US" dirty="0"/>
              <a:t>Click to Edit Section Title</a:t>
            </a:r>
          </a:p>
        </p:txBody>
      </p:sp>
      <p:sp>
        <p:nvSpPr>
          <p:cNvPr id="18" name="Rectangle 6">
            <a:extLst>
              <a:ext uri="{FF2B5EF4-FFF2-40B4-BE49-F238E27FC236}">
                <a16:creationId xmlns:a16="http://schemas.microsoft.com/office/drawing/2014/main" id="{97EF0196-6DDE-4D85-8DB8-77A251719F03}"/>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9BD4E4-2AE3-430C-B9A2-89412E10C5BF}"/>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6">
            <a:extLst>
              <a:ext uri="{FF2B5EF4-FFF2-40B4-BE49-F238E27FC236}">
                <a16:creationId xmlns:a16="http://schemas.microsoft.com/office/drawing/2014/main" id="{9E330133-C8B4-4B15-901A-250DE9B25D8F}"/>
              </a:ext>
            </a:extLst>
          </p:cNvPr>
          <p:cNvSpPr/>
          <p:nvPr userDrawn="1"/>
        </p:nvSpPr>
        <p:spPr>
          <a:xfrm>
            <a:off x="9546777" y="421382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rgbClr val="F4C5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Footer Placeholder 4">
            <a:extLst>
              <a:ext uri="{FF2B5EF4-FFF2-40B4-BE49-F238E27FC236}">
                <a16:creationId xmlns:a16="http://schemas.microsoft.com/office/drawing/2014/main" id="{A587C7DA-AA50-4088-A7D4-2BDABACE38D4}"/>
              </a:ext>
            </a:extLst>
          </p:cNvPr>
          <p:cNvSpPr>
            <a:spLocks noGrp="1"/>
          </p:cNvSpPr>
          <p:nvPr>
            <p:ph type="ftr" sz="quarter" idx="3"/>
          </p:nvPr>
        </p:nvSpPr>
        <p:spPr>
          <a:xfrm>
            <a:off x="2438401" y="6364224"/>
            <a:ext cx="7324724" cy="274320"/>
          </a:xfrm>
          <a:prstGeom prst="rect">
            <a:avLst/>
          </a:prstGeom>
        </p:spPr>
        <p:txBody>
          <a:bodyPr vert="horz" lIns="91440" tIns="45720" rIns="91440" bIns="45720" rtlCol="0" anchor="ctr"/>
          <a:lstStyle>
            <a:lvl1pPr algn="ctr">
              <a:defRPr sz="1200">
                <a:solidFill>
                  <a:schemeClr val="accent1"/>
                </a:solidFill>
                <a:latin typeface="Montserrat Medium" panose="00000600000000000000" pitchFamily="2" charset="0"/>
              </a:defRPr>
            </a:lvl1pPr>
          </a:lstStyle>
          <a:p>
            <a:r>
              <a:rPr lang="en-US" dirty="0"/>
              <a:t>Center for Studying Disability Policy</a:t>
            </a:r>
          </a:p>
        </p:txBody>
      </p:sp>
      <p:pic>
        <p:nvPicPr>
          <p:cNvPr id="10" name="Picture 13">
            <a:extLst>
              <a:ext uri="{FF2B5EF4-FFF2-40B4-BE49-F238E27FC236}">
                <a16:creationId xmlns:a16="http://schemas.microsoft.com/office/drawing/2014/main" id="{75D9FB34-7B25-4690-9825-76D882B0963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05408120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f_1 Column Text, Graphic, or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p:nvPr>
        </p:nvSpPr>
        <p:spPr>
          <a:xfrm>
            <a:off x="837633" y="559594"/>
            <a:ext cx="10515600" cy="1132046"/>
          </a:xfrm>
        </p:spPr>
        <p:txBody>
          <a:bodyPr lIns="0" tIns="0" rIns="0" bIns="0" anchor="t"/>
          <a:lstStyle>
            <a:lvl1pPr>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35152" y="1820235"/>
            <a:ext cx="10515600" cy="4013104"/>
          </a:xfrm>
        </p:spPr>
        <p:txBody>
          <a:bodyPr/>
          <a:lstStyle>
            <a:lvl1pPr>
              <a:defRPr/>
            </a:lvl1pPr>
          </a:lstStyle>
          <a:p>
            <a:pPr lvl="0"/>
            <a:r>
              <a:rPr lang="en-US" dirty="0"/>
              <a:t>Click to insert text</a:t>
            </a:r>
            <a:r>
              <a:rPr lang="en-US"/>
              <a:t>, graphic,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838200" y="6085840"/>
            <a:ext cx="10512552" cy="256032"/>
          </a:xfrm>
        </p:spPr>
        <p:txBody>
          <a:bodyPr lIns="0">
            <a:normAutofit/>
          </a:bodyPr>
          <a:lstStyle>
            <a:lvl1pPr marL="0" indent="0">
              <a:buNone/>
              <a:defRPr sz="1200" b="0">
                <a:solidFill>
                  <a:schemeClr val="accent1"/>
                </a:solidFill>
              </a:defRPr>
            </a:lvl1pPr>
          </a:lstStyle>
          <a:p>
            <a:pPr lvl="0"/>
            <a:r>
              <a:rPr lang="en-US" dirty="0"/>
              <a:t>Click to insert notes or caption for graphic or table.</a:t>
            </a:r>
          </a:p>
        </p:txBody>
      </p:sp>
      <p:sp>
        <p:nvSpPr>
          <p:cNvPr id="31" name="Slide Number Placeholder 8">
            <a:extLst>
              <a:ext uri="{FF2B5EF4-FFF2-40B4-BE49-F238E27FC236}">
                <a16:creationId xmlns:a16="http://schemas.microsoft.com/office/drawing/2014/main" id="{7CF9C89C-4280-43DF-90B6-8645B593594B}"/>
              </a:ext>
            </a:extLst>
          </p:cNvPr>
          <p:cNvSpPr txBox="1">
            <a:spLocks/>
          </p:cNvSpPr>
          <p:nvPr userDrawn="1"/>
        </p:nvSpPr>
        <p:spPr>
          <a:xfrm>
            <a:off x="11314688" y="6085841"/>
            <a:ext cx="508749" cy="508532"/>
          </a:xfrm>
          <a:prstGeom prst="rect">
            <a:avLst/>
          </a:prstGeom>
        </p:spPr>
        <p:txBody>
          <a:bodyPr vert="horz" lIns="0" tIns="0" rIns="0" bIns="0" rtlCol="0" anchor="b"/>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D25CF-0D6E-4844-B79B-06FF722D38A1}" type="slidenum">
              <a:rPr lang="en-US" smtClean="0"/>
              <a:pPr/>
              <a:t>‹#›</a:t>
            </a:fld>
            <a:endParaRPr lang="en-US" dirty="0"/>
          </a:p>
        </p:txBody>
      </p:sp>
      <p:sp>
        <p:nvSpPr>
          <p:cNvPr id="13" name="Rectangle 6">
            <a:extLst>
              <a:ext uri="{FF2B5EF4-FFF2-40B4-BE49-F238E27FC236}">
                <a16:creationId xmlns:a16="http://schemas.microsoft.com/office/drawing/2014/main" id="{954965BA-D397-428E-B952-AD13EFAA4EE9}"/>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F20BAF9-7414-4C87-B165-36BD36B0248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9" name="Footer Placeholder 4">
            <a:extLst>
              <a:ext uri="{FF2B5EF4-FFF2-40B4-BE49-F238E27FC236}">
                <a16:creationId xmlns:a16="http://schemas.microsoft.com/office/drawing/2014/main" id="{1F09F302-9262-45F3-9FE2-53F2867A35EB}"/>
              </a:ext>
            </a:extLst>
          </p:cNvPr>
          <p:cNvSpPr>
            <a:spLocks noGrp="1"/>
          </p:cNvSpPr>
          <p:nvPr>
            <p:ph type="ftr" sz="quarter" idx="3"/>
          </p:nvPr>
        </p:nvSpPr>
        <p:spPr>
          <a:xfrm>
            <a:off x="2438401" y="6364224"/>
            <a:ext cx="7324724" cy="274320"/>
          </a:xfrm>
          <a:prstGeom prst="rect">
            <a:avLst/>
          </a:prstGeom>
        </p:spPr>
        <p:txBody>
          <a:bodyPr vert="horz" lIns="91440" tIns="45720" rIns="91440" bIns="45720" rtlCol="0" anchor="ctr"/>
          <a:lstStyle>
            <a:lvl1pPr algn="ctr">
              <a:defRPr sz="1200">
                <a:solidFill>
                  <a:schemeClr val="accent1"/>
                </a:solidFill>
                <a:latin typeface="Montserrat Medium" panose="00000600000000000000" pitchFamily="2" charset="0"/>
              </a:defRPr>
            </a:lvl1pPr>
          </a:lstStyle>
          <a:p>
            <a:r>
              <a:rPr lang="en-US" dirty="0"/>
              <a:t>Center for Studying Disability Policy</a:t>
            </a:r>
          </a:p>
        </p:txBody>
      </p:sp>
      <p:pic>
        <p:nvPicPr>
          <p:cNvPr id="10" name="Picture 13">
            <a:extLst>
              <a:ext uri="{FF2B5EF4-FFF2-40B4-BE49-F238E27FC236}">
                <a16:creationId xmlns:a16="http://schemas.microsoft.com/office/drawing/2014/main" id="{CB5BC21E-7356-4917-BF7A-4C3E815074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583197970"/>
      </p:ext>
    </p:extLst>
  </p:cSld>
  <p:clrMapOvr>
    <a:masterClrMapping/>
  </p:clrMapOvr>
  <p:hf hdr="0" dt="0"/>
  <p:extLst>
    <p:ext uri="{DCECCB84-F9BA-43D5-87BE-67443E8EF086}">
      <p15:sldGuideLst xmlns:p15="http://schemas.microsoft.com/office/powerpoint/2012/main">
        <p15:guide id="1" orient="horz" pos="360" userDrawn="1">
          <p15:clr>
            <a:srgbClr val="FBAE40"/>
          </p15:clr>
        </p15:guide>
        <p15:guide id="2" pos="528" userDrawn="1">
          <p15:clr>
            <a:srgbClr val="FBAE40"/>
          </p15:clr>
        </p15:guide>
        <p15:guide id="3" orient="horz" pos="11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g_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8200" y="578412"/>
            <a:ext cx="10515600" cy="1113227"/>
          </a:xfrm>
        </p:spPr>
        <p:txBody>
          <a:bodyPr lIns="0" tIns="0" rIns="0" bIns="0" anchor="t"/>
          <a:lstStyle/>
          <a:p>
            <a:r>
              <a:rPr lang="en-US" dirty="0"/>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41248" y="1801368"/>
            <a:ext cx="5000377" cy="4284472"/>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50374" y="1801368"/>
            <a:ext cx="5068270" cy="4284472"/>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02229" y="6085840"/>
            <a:ext cx="521208" cy="508533"/>
          </a:xfrm>
        </p:spPr>
        <p:txBody>
          <a:bodyPr lIns="0" tIns="0" rIns="0" bIns="0" anchor="b"/>
          <a:lstStyle/>
          <a:p>
            <a:fld id="{CD6D25CF-0D6E-4844-B79B-06FF722D38A1}" type="slidenum">
              <a:rPr lang="en-US" smtClean="0"/>
              <a:t>‹#›</a:t>
            </a:fld>
            <a:endParaRPr lang="en-US"/>
          </a:p>
        </p:txBody>
      </p:sp>
      <p:sp>
        <p:nvSpPr>
          <p:cNvPr id="11" name="Rectangle 6">
            <a:extLst>
              <a:ext uri="{FF2B5EF4-FFF2-40B4-BE49-F238E27FC236}">
                <a16:creationId xmlns:a16="http://schemas.microsoft.com/office/drawing/2014/main" id="{EE951EFE-BB5F-44C3-97CE-B7646C344835}"/>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4F926029-C113-423A-9E18-4F84A5772B46}"/>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0" name="Footer Placeholder 4">
            <a:extLst>
              <a:ext uri="{FF2B5EF4-FFF2-40B4-BE49-F238E27FC236}">
                <a16:creationId xmlns:a16="http://schemas.microsoft.com/office/drawing/2014/main" id="{DB42C091-D9CD-4A54-83FD-864E1D0F99AC}"/>
              </a:ext>
            </a:extLst>
          </p:cNvPr>
          <p:cNvSpPr>
            <a:spLocks noGrp="1"/>
          </p:cNvSpPr>
          <p:nvPr>
            <p:ph type="ftr" sz="quarter" idx="3"/>
          </p:nvPr>
        </p:nvSpPr>
        <p:spPr>
          <a:xfrm>
            <a:off x="2438401" y="6364224"/>
            <a:ext cx="7324724" cy="274320"/>
          </a:xfrm>
          <a:prstGeom prst="rect">
            <a:avLst/>
          </a:prstGeom>
        </p:spPr>
        <p:txBody>
          <a:bodyPr vert="horz" lIns="91440" tIns="45720" rIns="91440" bIns="45720" rtlCol="0" anchor="ctr"/>
          <a:lstStyle>
            <a:lvl1pPr algn="ctr">
              <a:defRPr sz="1200">
                <a:solidFill>
                  <a:schemeClr val="accent1"/>
                </a:solidFill>
                <a:latin typeface="Montserrat Medium" panose="00000600000000000000" pitchFamily="2" charset="0"/>
              </a:defRPr>
            </a:lvl1pPr>
          </a:lstStyle>
          <a:p>
            <a:r>
              <a:rPr lang="en-US" dirty="0"/>
              <a:t>Center for Studying Disability Policy</a:t>
            </a:r>
          </a:p>
        </p:txBody>
      </p:sp>
      <p:pic>
        <p:nvPicPr>
          <p:cNvPr id="12" name="Picture 13">
            <a:extLst>
              <a:ext uri="{FF2B5EF4-FFF2-40B4-BE49-F238E27FC236}">
                <a16:creationId xmlns:a16="http://schemas.microsoft.com/office/drawing/2014/main" id="{99A421BA-2749-43E9-8CF4-14464AED9D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317673567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h_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9788" y="559593"/>
            <a:ext cx="10515600" cy="1131095"/>
          </a:xfrm>
        </p:spPr>
        <p:txBody>
          <a:bodyPr lIns="0" tIns="0" rIns="0" bIns="0" anchor="t"/>
          <a:lstStyle>
            <a:lvl1pPr>
              <a:defRPr/>
            </a:lvl1pPr>
          </a:lstStyle>
          <a:p>
            <a:r>
              <a:rPr lang="en-US" dirty="0"/>
              <a:t>Click to edit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1798983"/>
            <a:ext cx="3227832" cy="4151376"/>
          </a:xfrm>
        </p:spPr>
        <p:txBody>
          <a:bodyPr lIns="91440" tIns="45720" rIns="91440" bIns="45720" anchor="t"/>
          <a:lstStyle>
            <a:lvl1pPr marL="228600" indent="-228600" algn="l">
              <a:spcBef>
                <a:spcPts val="1000"/>
              </a:spcBef>
              <a:buFont typeface="Arial Black" panose="020B0A04020102090204" pitchFamily="34" charset="0"/>
              <a:buChar char="⁄"/>
              <a:defRPr sz="2800" b="1"/>
            </a:lvl1pPr>
            <a:lvl2pPr marL="457200" indent="-228600">
              <a:buFont typeface="Times New Roman" panose="02020603050405020304" pitchFamily="18" charset="0"/>
              <a:buChar char="-"/>
              <a:defRPr sz="2400" b="0"/>
            </a:lvl2pPr>
            <a:lvl3pPr marL="685800" indent="-228600">
              <a:buFont typeface="Courier New" panose="02070309020205020404" pitchFamily="49" charset="0"/>
              <a:buChar char="o"/>
              <a:defRPr sz="2000" b="0"/>
            </a:lvl3pPr>
            <a:lvl4pPr marL="914400" indent="-228600">
              <a:buFont typeface="Times New Roman" panose="02020603050405020304" pitchFamily="18" charset="0"/>
              <a:buChar char="-"/>
              <a:defRPr sz="1800" b="0"/>
            </a:lvl4pPr>
            <a:lvl5pPr marL="1143000" indent="-228600">
              <a:buFont typeface="Arial" panose="020B0604020202020204" pitchFamily="34" charset="0"/>
              <a:buChar char="•"/>
              <a:defRPr sz="1800" b="0"/>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4482084" y="1798983"/>
            <a:ext cx="3227832" cy="4151376"/>
          </a:xfrm>
        </p:spPr>
        <p:txBody>
          <a:bodyPr/>
          <a:lstStyle>
            <a:lvl1pPr>
              <a:spcBef>
                <a:spcPts val="500"/>
              </a:spcBef>
              <a:defRPr/>
            </a:lvl1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8124380" y="1798983"/>
            <a:ext cx="3227832" cy="4151376"/>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58654"/>
            <a:ext cx="508750" cy="535719"/>
          </a:xfrm>
        </p:spPr>
        <p:txBody>
          <a:bodyPr lIns="0" tIns="0" rIns="0" bIns="0" anchor="b"/>
          <a:lstStyle>
            <a:lvl1pPr algn="r">
              <a:defRPr/>
            </a:lvl1pPr>
          </a:lstStyle>
          <a:p>
            <a:fld id="{CD6D25CF-0D6E-4844-B79B-06FF722D38A1}" type="slidenum">
              <a:rPr lang="en-US" smtClean="0"/>
              <a:pPr/>
              <a:t>‹#›</a:t>
            </a:fld>
            <a:endParaRPr lang="en-US" dirty="0"/>
          </a:p>
        </p:txBody>
      </p:sp>
      <p:cxnSp>
        <p:nvCxnSpPr>
          <p:cNvPr id="13" name="Straight Connector 12">
            <a:extLst>
              <a:ext uri="{FF2B5EF4-FFF2-40B4-BE49-F238E27FC236}">
                <a16:creationId xmlns:a16="http://schemas.microsoft.com/office/drawing/2014/main" id="{15CE5E7F-8AFE-44E0-8D88-3FA34811C067}"/>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7" name="Rectangle 6">
            <a:extLst>
              <a:ext uri="{FF2B5EF4-FFF2-40B4-BE49-F238E27FC236}">
                <a16:creationId xmlns:a16="http://schemas.microsoft.com/office/drawing/2014/main" id="{24307D8A-07F8-4535-9DED-6573D5D1686D}"/>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a:extLst>
              <a:ext uri="{FF2B5EF4-FFF2-40B4-BE49-F238E27FC236}">
                <a16:creationId xmlns:a16="http://schemas.microsoft.com/office/drawing/2014/main" id="{8991256E-B30C-48BB-BF6A-F2FDC7A338B5}"/>
              </a:ext>
            </a:extLst>
          </p:cNvPr>
          <p:cNvSpPr>
            <a:spLocks noGrp="1"/>
          </p:cNvSpPr>
          <p:nvPr>
            <p:ph type="ftr" sz="quarter" idx="3"/>
          </p:nvPr>
        </p:nvSpPr>
        <p:spPr>
          <a:xfrm>
            <a:off x="2438401" y="6364224"/>
            <a:ext cx="7324724" cy="274320"/>
          </a:xfrm>
          <a:prstGeom prst="rect">
            <a:avLst/>
          </a:prstGeom>
        </p:spPr>
        <p:txBody>
          <a:bodyPr vert="horz" lIns="91440" tIns="45720" rIns="91440" bIns="45720" rtlCol="0" anchor="ctr"/>
          <a:lstStyle>
            <a:lvl1pPr algn="ctr">
              <a:defRPr sz="1200">
                <a:solidFill>
                  <a:schemeClr val="accent1"/>
                </a:solidFill>
                <a:latin typeface="Montserrat Medium" panose="00000600000000000000" pitchFamily="2" charset="0"/>
              </a:defRPr>
            </a:lvl1pPr>
          </a:lstStyle>
          <a:p>
            <a:r>
              <a:rPr lang="en-US" dirty="0"/>
              <a:t>Center for Studying Disability Policy</a:t>
            </a:r>
          </a:p>
        </p:txBody>
      </p:sp>
      <p:pic>
        <p:nvPicPr>
          <p:cNvPr id="11" name="Picture 13">
            <a:extLst>
              <a:ext uri="{FF2B5EF4-FFF2-40B4-BE49-F238E27FC236}">
                <a16:creationId xmlns:a16="http://schemas.microsoft.com/office/drawing/2014/main" id="{282066E4-6459-42DA-B0EF-00DD933A3E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312356031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b_Contac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p:nvPr>
        </p:nvSpPr>
        <p:spPr>
          <a:xfrm>
            <a:off x="839788" y="559595"/>
            <a:ext cx="10515600" cy="1170432"/>
          </a:xfrm>
        </p:spPr>
        <p:txBody>
          <a:bodyPr lIns="0" tIns="0" rIns="0" bIns="0"/>
          <a:lstStyle>
            <a:lvl1pP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1990565"/>
            <a:ext cx="5029200" cy="1453896"/>
          </a:xfrm>
        </p:spPr>
        <p:txBody>
          <a:bodyPr anchor="t">
            <a:normAutofit/>
          </a:bodyPr>
          <a:lstStyle>
            <a:lvl1pPr marL="0" indent="0">
              <a:buNone/>
              <a:defRPr lang="en-US" sz="2400" b="1" kern="1200" dirty="0">
                <a:solidFill>
                  <a:schemeClr val="tx2"/>
                </a:solidFill>
                <a:latin typeface="+mj-lt"/>
                <a:ea typeface="+mn-ea"/>
                <a:cs typeface="+mn-cs"/>
              </a:defRPr>
            </a:lvl1pPr>
            <a:lvl2pPr marL="0" indent="0">
              <a:buNone/>
              <a:defRPr sz="2000" b="0"/>
            </a:lvl2pPr>
            <a:lvl3pPr marL="0" indent="0">
              <a:buNone/>
              <a:defRPr sz="1800" b="0">
                <a:solidFill>
                  <a:schemeClr val="tx2"/>
                </a:solidFill>
              </a:defRPr>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a:p>
            <a:pPr lvl="1"/>
            <a:r>
              <a:rPr lang="en-US" dirty="0"/>
              <a:t>Details</a:t>
            </a:r>
          </a:p>
          <a:p>
            <a:pPr lvl="2"/>
            <a:r>
              <a:rPr lang="en-US" dirty="0"/>
              <a:t>Company, other affiliation</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39788" y="3674078"/>
            <a:ext cx="5029200" cy="1453896"/>
          </a:xfrm>
        </p:spPr>
        <p:txBody>
          <a:bodyPr/>
          <a:lstStyle>
            <a:lvl1pPr marL="0" indent="0">
              <a:buNone/>
              <a:defRPr sz="2400"/>
            </a:lvl1pPr>
            <a:lvl2pPr marL="0" indent="0">
              <a:buNone/>
              <a:defRPr lang="en-US" sz="2000" b="0" kern="1200" dirty="0">
                <a:solidFill>
                  <a:schemeClr val="tx1"/>
                </a:solidFill>
                <a:latin typeface="+mn-lt"/>
                <a:ea typeface="+mn-ea"/>
                <a:cs typeface="+mn-cs"/>
              </a:defRPr>
            </a:lvl2pPr>
            <a:lvl3pPr marL="0" indent="0">
              <a:buNone/>
              <a:defRPr lang="en-US" sz="1800" b="0" kern="1200" dirty="0">
                <a:solidFill>
                  <a:schemeClr val="tx2"/>
                </a:solidFill>
                <a:latin typeface="+mn-lt"/>
                <a:ea typeface="+mn-ea"/>
                <a:cs typeface="+mn-cs"/>
              </a:defRPr>
            </a:lvl3pPr>
            <a:lvl4pPr marL="685800" indent="0">
              <a:buNone/>
              <a:defRPr/>
            </a:lvl4pPr>
            <a:lvl5pPr marL="914400" indent="0">
              <a:buNone/>
              <a:defRPr/>
            </a:lvl5pPr>
          </a:lstStyle>
          <a:p>
            <a:pPr lvl="0"/>
            <a:r>
              <a:rPr lang="en-US" dirty="0"/>
              <a:t>Name</a:t>
            </a:r>
          </a:p>
          <a:p>
            <a:pPr lvl="1"/>
            <a:r>
              <a:rPr lang="en-US" dirty="0"/>
              <a:t>Details</a:t>
            </a:r>
          </a:p>
          <a:p>
            <a:pPr lvl="2"/>
            <a:r>
              <a:rPr lang="en-US" dirty="0"/>
              <a:t>Company, other affiliation</a:t>
            </a:r>
          </a:p>
        </p:txBody>
      </p:sp>
      <p:sp>
        <p:nvSpPr>
          <p:cNvPr id="5" name="Text Placeholder 4">
            <a:extLst>
              <a:ext uri="{FF2B5EF4-FFF2-40B4-BE49-F238E27FC236}">
                <a16:creationId xmlns:a16="http://schemas.microsoft.com/office/drawing/2014/main" id="{2A953E42-6C15-4A8D-AFA8-51B1D8EA9A81}"/>
              </a:ext>
            </a:extLst>
          </p:cNvPr>
          <p:cNvSpPr>
            <a:spLocks noGrp="1"/>
          </p:cNvSpPr>
          <p:nvPr>
            <p:ph type="body" sz="quarter" idx="3" hasCustomPrompt="1"/>
          </p:nvPr>
        </p:nvSpPr>
        <p:spPr>
          <a:xfrm>
            <a:off x="6323012" y="1989264"/>
            <a:ext cx="5029200" cy="1453896"/>
          </a:xfrm>
        </p:spPr>
        <p:txBody>
          <a:bodyPr anchor="t"/>
          <a:lstStyle>
            <a:lvl1pPr marL="0" indent="0">
              <a:buNone/>
              <a:defRPr sz="2400" b="1"/>
            </a:lvl1pPr>
            <a:lvl2pPr marL="0" indent="0">
              <a:buNone/>
              <a:defRPr sz="2000" b="0"/>
            </a:lvl2pPr>
            <a:lvl3pPr marL="0" indent="0">
              <a:buNone/>
              <a:defRPr sz="1800" b="0">
                <a:solidFill>
                  <a:schemeClr val="tx2"/>
                </a:solidFill>
              </a:defRPr>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a:p>
            <a:pPr lvl="1"/>
            <a:r>
              <a:rPr lang="en-US" dirty="0"/>
              <a:t>Details</a:t>
            </a:r>
          </a:p>
          <a:p>
            <a:pPr lvl="2"/>
            <a:r>
              <a:rPr lang="en-US" dirty="0"/>
              <a:t>Company, other affiliation</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23014" y="3674078"/>
            <a:ext cx="5029200" cy="1453896"/>
          </a:xfrm>
        </p:spPr>
        <p:txBody>
          <a:bodyPr/>
          <a:lstStyle>
            <a:lvl1pPr marL="0" indent="0">
              <a:buNone/>
              <a:defRPr sz="2400"/>
            </a:lvl1pPr>
            <a:lvl2pPr marL="0" indent="0">
              <a:buNone/>
              <a:defRPr sz="2000"/>
            </a:lvl2pPr>
            <a:lvl3pPr marL="0" indent="0">
              <a:buFont typeface="Arial" panose="020B0604020202020204" pitchFamily="34" charset="0"/>
              <a:buNone/>
              <a:defRPr sz="1800">
                <a:solidFill>
                  <a:schemeClr val="tx2"/>
                </a:solidFill>
              </a:defRPr>
            </a:lvl3pPr>
          </a:lstStyle>
          <a:p>
            <a:pPr lvl="0"/>
            <a:r>
              <a:rPr lang="en-US" dirty="0"/>
              <a:t>Name</a:t>
            </a:r>
          </a:p>
          <a:p>
            <a:pPr lvl="1"/>
            <a:r>
              <a:rPr lang="en-US" dirty="0"/>
              <a:t>Details</a:t>
            </a:r>
          </a:p>
          <a:p>
            <a:pPr lvl="2"/>
            <a:r>
              <a:rPr lang="en-US" dirty="0"/>
              <a:t>Company, other affiliation</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85840"/>
            <a:ext cx="508748" cy="508533"/>
          </a:xfrm>
        </p:spPr>
        <p:txBody>
          <a:bodyPr lIns="0" tIns="0" rIns="0" bIns="0" anchor="b"/>
          <a:lstStyle/>
          <a:p>
            <a:fld id="{CD6D25CF-0D6E-4844-B79B-06FF722D38A1}" type="slidenum">
              <a:rPr lang="en-US" smtClean="0"/>
              <a:t>‹#›</a:t>
            </a:fld>
            <a:endParaRPr lang="en-US"/>
          </a:p>
        </p:txBody>
      </p:sp>
      <p:cxnSp>
        <p:nvCxnSpPr>
          <p:cNvPr id="13" name="Straight Connector 12">
            <a:extLst>
              <a:ext uri="{FF2B5EF4-FFF2-40B4-BE49-F238E27FC236}">
                <a16:creationId xmlns:a16="http://schemas.microsoft.com/office/drawing/2014/main" id="{228984F5-0CF0-4A1C-A73A-EB4A4BB663EB}"/>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4" name="Rectangle 6">
            <a:extLst>
              <a:ext uri="{FF2B5EF4-FFF2-40B4-BE49-F238E27FC236}">
                <a16:creationId xmlns:a16="http://schemas.microsoft.com/office/drawing/2014/main" id="{C59E2D13-0326-47D1-9963-8E8213E428D2}"/>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C36E5CFF-AE0A-46A2-9CF9-DC6CF50FA3A5}"/>
              </a:ext>
            </a:extLst>
          </p:cNvPr>
          <p:cNvSpPr>
            <a:spLocks noGrp="1"/>
          </p:cNvSpPr>
          <p:nvPr>
            <p:ph type="ftr" sz="quarter" idx="13"/>
          </p:nvPr>
        </p:nvSpPr>
        <p:spPr>
          <a:xfrm>
            <a:off x="2438401" y="6364224"/>
            <a:ext cx="7324724" cy="274320"/>
          </a:xfrm>
          <a:prstGeom prst="rect">
            <a:avLst/>
          </a:prstGeom>
        </p:spPr>
        <p:txBody>
          <a:bodyPr vert="horz" lIns="91440" tIns="45720" rIns="91440" bIns="45720" rtlCol="0" anchor="ctr"/>
          <a:lstStyle>
            <a:lvl1pPr algn="ctr">
              <a:defRPr sz="1200">
                <a:solidFill>
                  <a:schemeClr val="accent1"/>
                </a:solidFill>
                <a:latin typeface="Montserrat Medium" panose="00000600000000000000" pitchFamily="2" charset="0"/>
              </a:defRPr>
            </a:lvl1pPr>
          </a:lstStyle>
          <a:p>
            <a:r>
              <a:rPr lang="en-US" dirty="0"/>
              <a:t>Center for Studying Disability Policy</a:t>
            </a:r>
          </a:p>
        </p:txBody>
      </p:sp>
      <p:pic>
        <p:nvPicPr>
          <p:cNvPr id="12" name="Picture 13">
            <a:extLst>
              <a:ext uri="{FF2B5EF4-FFF2-40B4-BE49-F238E27FC236}">
                <a16:creationId xmlns:a16="http://schemas.microsoft.com/office/drawing/2014/main" id="{78A156EB-B967-40AC-A53B-474C9E7119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310817214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7CBCD9-AFE8-409A-96A7-8A3CDDD451DA}"/>
              </a:ext>
            </a:extLst>
          </p:cNvPr>
          <p:cNvSpPr>
            <a:spLocks noGrp="1"/>
          </p:cNvSpPr>
          <p:nvPr>
            <p:ph type="title"/>
          </p:nvPr>
        </p:nvSpPr>
        <p:spPr>
          <a:xfrm>
            <a:off x="838200" y="559593"/>
            <a:ext cx="10515600" cy="113204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B0C11C-AD98-4E69-87AD-DFC10FC3A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here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980E354-FFB6-407D-AEC6-BCE5912055D7}"/>
              </a:ext>
            </a:extLst>
          </p:cNvPr>
          <p:cNvSpPr>
            <a:spLocks noGrp="1"/>
          </p:cNvSpPr>
          <p:nvPr>
            <p:ph type="dt" sz="half" idx="2"/>
          </p:nvPr>
        </p:nvSpPr>
        <p:spPr>
          <a:xfrm>
            <a:off x="838200" y="6356350"/>
            <a:ext cx="122872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1911003-60BD-4CA1-A61A-744245800A92}"/>
              </a:ext>
            </a:extLst>
          </p:cNvPr>
          <p:cNvSpPr>
            <a:spLocks noGrp="1"/>
          </p:cNvSpPr>
          <p:nvPr>
            <p:ph type="ftr" sz="quarter" idx="3"/>
          </p:nvPr>
        </p:nvSpPr>
        <p:spPr>
          <a:xfrm>
            <a:off x="2438401" y="6364224"/>
            <a:ext cx="7324724" cy="274320"/>
          </a:xfrm>
          <a:prstGeom prst="rect">
            <a:avLst/>
          </a:prstGeom>
        </p:spPr>
        <p:txBody>
          <a:bodyPr vert="horz" lIns="91440" tIns="45720" rIns="91440" bIns="45720" rtlCol="0" anchor="ctr"/>
          <a:lstStyle>
            <a:lvl1pPr algn="ctr">
              <a:defRPr sz="1200">
                <a:solidFill>
                  <a:schemeClr val="accent1"/>
                </a:solidFill>
                <a:latin typeface="Montserrat Medium" panose="00000600000000000000" pitchFamily="2" charset="0"/>
              </a:defRPr>
            </a:lvl1pPr>
          </a:lstStyle>
          <a:p>
            <a:r>
              <a:rPr lang="en-US" dirty="0"/>
              <a:t>Center for Studying Disability Policy</a:t>
            </a:r>
          </a:p>
        </p:txBody>
      </p:sp>
      <p:sp>
        <p:nvSpPr>
          <p:cNvPr id="6" name="Slide Number Placeholder 5">
            <a:extLst>
              <a:ext uri="{FF2B5EF4-FFF2-40B4-BE49-F238E27FC236}">
                <a16:creationId xmlns:a16="http://schemas.microsoft.com/office/drawing/2014/main" id="{25AA4A4F-2255-4556-BD44-F6424CBCEFDA}"/>
              </a:ext>
            </a:extLst>
          </p:cNvPr>
          <p:cNvSpPr>
            <a:spLocks noGrp="1"/>
          </p:cNvSpPr>
          <p:nvPr>
            <p:ph type="sldNum" sz="quarter" idx="4"/>
          </p:nvPr>
        </p:nvSpPr>
        <p:spPr>
          <a:xfrm>
            <a:off x="11311128" y="6089904"/>
            <a:ext cx="512064" cy="512064"/>
          </a:xfrm>
          <a:prstGeom prst="rect">
            <a:avLst/>
          </a:prstGeom>
        </p:spPr>
        <p:txBody>
          <a:bodyPr vert="horz" lIns="0" tIns="0" rIns="0" bIns="0" rtlCol="0" anchor="b" anchorCtr="0"/>
          <a:lstStyle>
            <a:lvl1pPr algn="r">
              <a:defRPr sz="1200">
                <a:solidFill>
                  <a:schemeClr val="accent3"/>
                </a:solidFill>
              </a:defRPr>
            </a:lvl1pPr>
          </a:lstStyle>
          <a:p>
            <a:fld id="{6376EE71-D9CD-4866-A3E7-C3EB3486CB5C}" type="slidenum">
              <a:rPr lang="en-US" smtClean="0"/>
              <a:pPr/>
              <a:t>‹#›</a:t>
            </a:fld>
            <a:endParaRPr lang="en-US" dirty="0"/>
          </a:p>
        </p:txBody>
      </p:sp>
    </p:spTree>
    <p:extLst>
      <p:ext uri="{BB962C8B-B14F-4D97-AF65-F5344CB8AC3E}">
        <p14:creationId xmlns:p14="http://schemas.microsoft.com/office/powerpoint/2010/main" val="4098690813"/>
      </p:ext>
    </p:extLst>
  </p:cSld>
  <p:clrMap bg1="lt1" tx1="dk1" bg2="lt2" tx2="dk2" accent1="accent1" accent2="accent2" accent3="accent3" accent4="accent4" accent5="accent5" accent6="accent6" hlink="hlink" folHlink="folHlink"/>
  <p:sldLayoutIdLst>
    <p:sldLayoutId id="2147483681" r:id="rId1"/>
    <p:sldLayoutId id="2147483717" r:id="rId2"/>
    <p:sldLayoutId id="2147483715" r:id="rId3"/>
    <p:sldLayoutId id="2147483729" r:id="rId4"/>
    <p:sldLayoutId id="2147483724" r:id="rId5"/>
    <p:sldLayoutId id="2147483728" r:id="rId6"/>
    <p:sldLayoutId id="2147483721" r:id="rId7"/>
    <p:sldLayoutId id="2147483712" r:id="rId8"/>
    <p:sldLayoutId id="2147483723" r:id="rId9"/>
    <p:sldLayoutId id="2147483722" r:id="rId10"/>
    <p:sldLayoutId id="2147483730"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Black" panose="020B0A04020102090204" pitchFamily="34" charset="0"/>
        <a:buChar char="⁄"/>
        <a:defRPr sz="2800" b="1" kern="1200">
          <a:solidFill>
            <a:schemeClr val="tx2"/>
          </a:solidFill>
          <a:latin typeface="+mj-lt"/>
          <a:ea typeface="+mn-ea"/>
          <a:cs typeface="+mn-cs"/>
        </a:defRPr>
      </a:lvl1pPr>
      <a:lvl2pPr marL="457200" indent="-228600" algn="l" defTabSz="914400" rtl="0" eaLnBrk="1" latinLnBrk="0" hangingPunct="1">
        <a:lnSpc>
          <a:spcPct val="100000"/>
        </a:lnSpc>
        <a:spcBef>
          <a:spcPts val="500"/>
        </a:spcBef>
        <a:buClr>
          <a:schemeClr val="tx2"/>
        </a:buClr>
        <a:buFont typeface="Times New Roman" panose="02020603050405020304" pitchFamily="18" charset="0"/>
        <a:buChar char="-"/>
        <a:defRPr lang="en-US" sz="2400" kern="1200" dirty="0" smtClean="0">
          <a:solidFill>
            <a:schemeClr val="tx1"/>
          </a:solidFill>
          <a:latin typeface="+mn-lt"/>
          <a:ea typeface="+mn-ea"/>
          <a:cs typeface="+mn-cs"/>
        </a:defRPr>
      </a:lvl2pPr>
      <a:lvl3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Times New Roman" panose="02020603050405020304" pitchFamily="18" charset="0"/>
        <a:buChar char="-"/>
        <a:defRPr sz="18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openicpsr.org/openicpsr/project/238616"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mailto:yben-shalom@mathematica-mpr.com"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ED91FF-DF1F-49B7-9242-17A924A9915A}"/>
              </a:ext>
            </a:extLst>
          </p:cNvPr>
          <p:cNvSpPr>
            <a:spLocks noGrp="1"/>
          </p:cNvSpPr>
          <p:nvPr>
            <p:ph type="ctrTitle"/>
          </p:nvPr>
        </p:nvSpPr>
        <p:spPr>
          <a:xfrm>
            <a:off x="1081572" y="1828800"/>
            <a:ext cx="6855223" cy="1371602"/>
          </a:xfrm>
        </p:spPr>
        <p:txBody>
          <a:bodyPr>
            <a:normAutofit/>
          </a:bodyPr>
          <a:lstStyle/>
          <a:p>
            <a:r>
              <a:rPr lang="en-US" sz="4000" dirty="0"/>
              <a:t>From Noisy Data to Reliable County Disability Estimates </a:t>
            </a:r>
          </a:p>
        </p:txBody>
      </p:sp>
      <p:sp>
        <p:nvSpPr>
          <p:cNvPr id="5" name="Subtitle 4">
            <a:extLst>
              <a:ext uri="{FF2B5EF4-FFF2-40B4-BE49-F238E27FC236}">
                <a16:creationId xmlns:a16="http://schemas.microsoft.com/office/drawing/2014/main" id="{43575C2F-A257-4E49-BFF4-F065DE2A7D6E}"/>
              </a:ext>
            </a:extLst>
          </p:cNvPr>
          <p:cNvSpPr>
            <a:spLocks noGrp="1"/>
          </p:cNvSpPr>
          <p:nvPr>
            <p:ph type="subTitle" idx="1"/>
          </p:nvPr>
        </p:nvSpPr>
        <p:spPr/>
        <p:txBody>
          <a:bodyPr>
            <a:noAutofit/>
          </a:bodyPr>
          <a:lstStyle/>
          <a:p>
            <a:r>
              <a:rPr lang="en-US" sz="3000" dirty="0"/>
              <a:t>2026 Annual Disability Statistics Conference</a:t>
            </a:r>
          </a:p>
        </p:txBody>
      </p:sp>
      <p:sp>
        <p:nvSpPr>
          <p:cNvPr id="9" name="Content Placeholder 8">
            <a:extLst>
              <a:ext uri="{FF2B5EF4-FFF2-40B4-BE49-F238E27FC236}">
                <a16:creationId xmlns:a16="http://schemas.microsoft.com/office/drawing/2014/main" id="{715AB18E-9B18-AA35-2CA7-D5DCF68E3BBF}"/>
              </a:ext>
            </a:extLst>
          </p:cNvPr>
          <p:cNvSpPr>
            <a:spLocks noGrp="1"/>
          </p:cNvSpPr>
          <p:nvPr>
            <p:ph sz="quarter" idx="14"/>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B2949"/>
                </a:solidFill>
                <a:effectLst/>
                <a:uLnTx/>
                <a:uFillTx/>
                <a:latin typeface="Arial"/>
                <a:ea typeface="+mn-ea"/>
                <a:cs typeface="+mn-cs"/>
              </a:rPr>
              <a:t>Center for Studying Disability Policy</a:t>
            </a:r>
          </a:p>
        </p:txBody>
      </p:sp>
      <p:sp>
        <p:nvSpPr>
          <p:cNvPr id="2" name="Content Placeholder 11">
            <a:extLst>
              <a:ext uri="{FF2B5EF4-FFF2-40B4-BE49-F238E27FC236}">
                <a16:creationId xmlns:a16="http://schemas.microsoft.com/office/drawing/2014/main" id="{3BA5EE63-633C-E7BE-F11D-169FF80CD6E5}"/>
              </a:ext>
            </a:extLst>
          </p:cNvPr>
          <p:cNvSpPr txBox="1">
            <a:spLocks/>
          </p:cNvSpPr>
          <p:nvPr/>
        </p:nvSpPr>
        <p:spPr>
          <a:xfrm>
            <a:off x="1081574" y="5486399"/>
            <a:ext cx="7026106" cy="98459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3"/>
              </a:buClr>
              <a:buFont typeface="Arial Black" panose="020B0A04020102090204" pitchFamily="34" charset="0"/>
              <a:buNone/>
              <a:defRPr sz="1600" b="0" kern="1200">
                <a:solidFill>
                  <a:schemeClr val="accent1"/>
                </a:solidFill>
                <a:latin typeface="+mj-lt"/>
                <a:ea typeface="+mn-ea"/>
                <a:cs typeface="+mn-cs"/>
              </a:defRPr>
            </a:lvl1pPr>
            <a:lvl2pPr marL="457200" indent="0" algn="l" defTabSz="914400" rtl="0" eaLnBrk="1" latinLnBrk="0" hangingPunct="1">
              <a:lnSpc>
                <a:spcPct val="100000"/>
              </a:lnSpc>
              <a:spcBef>
                <a:spcPts val="500"/>
              </a:spcBef>
              <a:buClr>
                <a:schemeClr val="tx2"/>
              </a:buClr>
              <a:buFont typeface="Times New Roman" panose="02020603050405020304" pitchFamily="18" charset="0"/>
              <a:buNone/>
              <a:defRPr lang="en-US" sz="1600" b="0" kern="1200">
                <a:solidFill>
                  <a:schemeClr val="accent1"/>
                </a:solidFill>
                <a:latin typeface="+mj-lt"/>
                <a:ea typeface="+mn-ea"/>
                <a:cs typeface="+mn-cs"/>
              </a:defRPr>
            </a:lvl2pPr>
            <a:lvl3pPr marL="914400" indent="0" algn="l" defTabSz="914400" rtl="0" eaLnBrk="1" latinLnBrk="0" hangingPunct="1">
              <a:lnSpc>
                <a:spcPct val="100000"/>
              </a:lnSpc>
              <a:spcBef>
                <a:spcPts val="500"/>
              </a:spcBef>
              <a:buClr>
                <a:schemeClr val="tx2"/>
              </a:buClr>
              <a:buFont typeface="Courier New" panose="02070309020205020404" pitchFamily="49" charset="0"/>
              <a:buNone/>
              <a:defRPr sz="1600" b="0" kern="1200">
                <a:solidFill>
                  <a:schemeClr val="accent1"/>
                </a:solidFill>
                <a:latin typeface="+mj-lt"/>
                <a:ea typeface="+mn-ea"/>
                <a:cs typeface="+mn-cs"/>
              </a:defRPr>
            </a:lvl3pPr>
            <a:lvl4pPr marL="1371600" indent="0" algn="l" defTabSz="914400" rtl="0" eaLnBrk="1" latinLnBrk="0" hangingPunct="1">
              <a:lnSpc>
                <a:spcPct val="100000"/>
              </a:lnSpc>
              <a:spcBef>
                <a:spcPts val="500"/>
              </a:spcBef>
              <a:buFont typeface="Times New Roman" panose="02020603050405020304" pitchFamily="18" charset="0"/>
              <a:buNone/>
              <a:defRPr sz="1600" b="0" kern="1200">
                <a:solidFill>
                  <a:schemeClr val="accent1"/>
                </a:solidFill>
                <a:latin typeface="+mj-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Yonatan Ben-Shalom</a:t>
            </a:r>
          </a:p>
          <a:p>
            <a:r>
              <a:rPr lang="en-US" sz="2800" dirty="0"/>
              <a:t>March 18, 2026</a:t>
            </a:r>
          </a:p>
        </p:txBody>
      </p:sp>
    </p:spTree>
    <p:extLst>
      <p:ext uri="{BB962C8B-B14F-4D97-AF65-F5344CB8AC3E}">
        <p14:creationId xmlns:p14="http://schemas.microsoft.com/office/powerpoint/2010/main" val="118892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2FDD0-C498-CF48-054E-8B8C7D801F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3C3A2F-C4A0-5808-49A9-E6C3887E3785}"/>
              </a:ext>
            </a:extLst>
          </p:cNvPr>
          <p:cNvSpPr>
            <a:spLocks noGrp="1"/>
          </p:cNvSpPr>
          <p:nvPr>
            <p:ph type="title"/>
          </p:nvPr>
        </p:nvSpPr>
        <p:spPr/>
        <p:txBody>
          <a:bodyPr>
            <a:normAutofit/>
          </a:bodyPr>
          <a:lstStyle/>
          <a:p>
            <a:pPr lvl="0"/>
            <a:r>
              <a:rPr lang="en-US" sz="4000" dirty="0"/>
              <a:t>Employment (National)</a:t>
            </a:r>
          </a:p>
        </p:txBody>
      </p:sp>
      <p:pic>
        <p:nvPicPr>
          <p:cNvPr id="12" name="Picture 11" descr="Four U.S. county maps of employment rate. Columns: With a disability and No disability; rows: Raw (top) and Bayesian (bottom). Employment is consistently lower for people with disabilities. Bayesian maps are smoother with less county-level variation, especially for people with disabilities.">
            <a:extLst>
              <a:ext uri="{FF2B5EF4-FFF2-40B4-BE49-F238E27FC236}">
                <a16:creationId xmlns:a16="http://schemas.microsoft.com/office/drawing/2014/main" id="{A76F1275-6BDF-FD56-341B-627DC838D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672" y="1284732"/>
            <a:ext cx="9875521" cy="5486400"/>
          </a:xfrm>
          <a:prstGeom prst="rect">
            <a:avLst/>
          </a:prstGeom>
        </p:spPr>
      </p:pic>
    </p:spTree>
    <p:extLst>
      <p:ext uri="{BB962C8B-B14F-4D97-AF65-F5344CB8AC3E}">
        <p14:creationId xmlns:p14="http://schemas.microsoft.com/office/powerpoint/2010/main" val="2303839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13284-32B2-17CD-6B11-882D75F97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85F88F-1BCD-43D7-CC5A-A7F877A737AC}"/>
              </a:ext>
            </a:extLst>
          </p:cNvPr>
          <p:cNvSpPr>
            <a:spLocks noGrp="1"/>
          </p:cNvSpPr>
          <p:nvPr>
            <p:ph type="title"/>
          </p:nvPr>
        </p:nvSpPr>
        <p:spPr/>
        <p:txBody>
          <a:bodyPr>
            <a:normAutofit/>
          </a:bodyPr>
          <a:lstStyle/>
          <a:p>
            <a:pPr lvl="0"/>
            <a:r>
              <a:rPr lang="en-US" sz="4000" dirty="0"/>
              <a:t>Employment (NV)</a:t>
            </a:r>
          </a:p>
        </p:txBody>
      </p:sp>
      <p:pic>
        <p:nvPicPr>
          <p:cNvPr id="6" name="Picture 5" descr="Four Nevada county maps of employment rate. Columns: With a disability and No disability; rows: Raw (top) and Bayesian (bottom). Employment is lower for people with disabilities across counties. For people with a disability, Bayesian maps are smoother and more complete, with reduced variation.">
            <a:extLst>
              <a:ext uri="{FF2B5EF4-FFF2-40B4-BE49-F238E27FC236}">
                <a16:creationId xmlns:a16="http://schemas.microsoft.com/office/drawing/2014/main" id="{DB955D09-98A2-D5F3-4568-595A35A1F906}"/>
              </a:ext>
            </a:extLst>
          </p:cNvPr>
          <p:cNvPicPr>
            <a:picLocks noChangeAspect="1"/>
          </p:cNvPicPr>
          <p:nvPr/>
        </p:nvPicPr>
        <p:blipFill>
          <a:blip r:embed="rId3"/>
          <a:stretch>
            <a:fillRect/>
          </a:stretch>
        </p:blipFill>
        <p:spPr>
          <a:xfrm>
            <a:off x="4581164" y="1691640"/>
            <a:ext cx="3028537" cy="4572000"/>
          </a:xfrm>
          <a:prstGeom prst="rect">
            <a:avLst/>
          </a:prstGeom>
        </p:spPr>
      </p:pic>
    </p:spTree>
    <p:extLst>
      <p:ext uri="{BB962C8B-B14F-4D97-AF65-F5344CB8AC3E}">
        <p14:creationId xmlns:p14="http://schemas.microsoft.com/office/powerpoint/2010/main" val="3700306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71145-C0F7-0D7C-1230-D6B7162B2FC6}"/>
              </a:ext>
            </a:extLst>
          </p:cNvPr>
          <p:cNvSpPr>
            <a:spLocks noGrp="1"/>
          </p:cNvSpPr>
          <p:nvPr>
            <p:ph type="title"/>
          </p:nvPr>
        </p:nvSpPr>
        <p:spPr/>
        <p:txBody>
          <a:bodyPr>
            <a:normAutofit/>
          </a:bodyPr>
          <a:lstStyle/>
          <a:p>
            <a:pPr lvl="0"/>
            <a:r>
              <a:rPr lang="en-US" sz="3600" dirty="0"/>
              <a:t>Key takeaways</a:t>
            </a:r>
          </a:p>
        </p:txBody>
      </p:sp>
      <p:sp>
        <p:nvSpPr>
          <p:cNvPr id="3" name="Content Placeholder 2">
            <a:extLst>
              <a:ext uri="{FF2B5EF4-FFF2-40B4-BE49-F238E27FC236}">
                <a16:creationId xmlns:a16="http://schemas.microsoft.com/office/drawing/2014/main" id="{D7D142D9-173E-1A2A-0D2A-B9DBEBB08434}"/>
              </a:ext>
            </a:extLst>
          </p:cNvPr>
          <p:cNvSpPr>
            <a:spLocks noGrp="1"/>
          </p:cNvSpPr>
          <p:nvPr>
            <p:ph sz="half" idx="2"/>
          </p:nvPr>
        </p:nvSpPr>
        <p:spPr/>
        <p:txBody>
          <a:bodyPr>
            <a:normAutofit/>
          </a:bodyPr>
          <a:lstStyle/>
          <a:p>
            <a:r>
              <a:rPr lang="en-US" dirty="0"/>
              <a:t>Bayesian approach provides more precise and complete information to support better local decisions</a:t>
            </a:r>
          </a:p>
          <a:p>
            <a:r>
              <a:rPr lang="en-US" dirty="0"/>
              <a:t>Method is adaptable for SNAP, Medicaid, insurance coverage, etc.</a:t>
            </a:r>
          </a:p>
          <a:p>
            <a:r>
              <a:rPr lang="en-US" dirty="0"/>
              <a:t>Reproducible with publicly available ACS data tables</a:t>
            </a:r>
          </a:p>
        </p:txBody>
      </p:sp>
      <p:sp>
        <p:nvSpPr>
          <p:cNvPr id="5" name="Footer Placeholder 4">
            <a:extLst>
              <a:ext uri="{FF2B5EF4-FFF2-40B4-BE49-F238E27FC236}">
                <a16:creationId xmlns:a16="http://schemas.microsoft.com/office/drawing/2014/main" id="{AC127D1F-5470-E390-A558-9406A65ED2D6}"/>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Center for Studying Disability Policy</a:t>
            </a:r>
          </a:p>
        </p:txBody>
      </p:sp>
    </p:spTree>
    <p:extLst>
      <p:ext uri="{BB962C8B-B14F-4D97-AF65-F5344CB8AC3E}">
        <p14:creationId xmlns:p14="http://schemas.microsoft.com/office/powerpoint/2010/main" val="1932128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77B3D-DD21-98A5-6DE5-04F6479E08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473BD-7371-3DCA-D182-AE7035FCDFC6}"/>
              </a:ext>
            </a:extLst>
          </p:cNvPr>
          <p:cNvSpPr>
            <a:spLocks noGrp="1"/>
          </p:cNvSpPr>
          <p:nvPr>
            <p:ph type="title"/>
          </p:nvPr>
        </p:nvSpPr>
        <p:spPr/>
        <p:txBody>
          <a:bodyPr>
            <a:normAutofit/>
          </a:bodyPr>
          <a:lstStyle/>
          <a:p>
            <a:pPr lvl="0"/>
            <a:r>
              <a:rPr lang="en-US" sz="3600" dirty="0"/>
              <a:t>What’s in the </a:t>
            </a:r>
            <a:r>
              <a:rPr lang="en-US" sz="3600" dirty="0" err="1"/>
              <a:t>OpenICPSR</a:t>
            </a:r>
            <a:r>
              <a:rPr lang="en-US" sz="3600" dirty="0"/>
              <a:t> data?</a:t>
            </a:r>
          </a:p>
        </p:txBody>
      </p:sp>
      <p:sp>
        <p:nvSpPr>
          <p:cNvPr id="3" name="Content Placeholder 2">
            <a:extLst>
              <a:ext uri="{FF2B5EF4-FFF2-40B4-BE49-F238E27FC236}">
                <a16:creationId xmlns:a16="http://schemas.microsoft.com/office/drawing/2014/main" id="{4BCBCF52-C1FF-2B8F-A104-182F1DC492B6}"/>
              </a:ext>
            </a:extLst>
          </p:cNvPr>
          <p:cNvSpPr>
            <a:spLocks noGrp="1"/>
          </p:cNvSpPr>
          <p:nvPr>
            <p:ph sz="half" idx="2"/>
          </p:nvPr>
        </p:nvSpPr>
        <p:spPr>
          <a:xfrm>
            <a:off x="835152" y="1820234"/>
            <a:ext cx="10515600" cy="4543989"/>
          </a:xfrm>
        </p:spPr>
        <p:txBody>
          <a:bodyPr>
            <a:noAutofit/>
          </a:bodyPr>
          <a:lstStyle/>
          <a:p>
            <a:r>
              <a:rPr lang="en-US" dirty="0"/>
              <a:t>Link: </a:t>
            </a:r>
            <a:r>
              <a:rPr lang="en-US" dirty="0">
                <a:hlinkClick r:id="rId3" tooltip="Webpage: Improving the Stability and Precision for County-Level Estimates of Disability Prevalence and Employment Rates for Demographic Groups"/>
              </a:rPr>
              <a:t>https://www.openicpsr.org/openicpsr/project/238616</a:t>
            </a:r>
            <a:endParaRPr lang="en-US" dirty="0"/>
          </a:p>
          <a:p>
            <a:r>
              <a:rPr lang="en-US" dirty="0"/>
              <a:t>Data dictionary</a:t>
            </a:r>
          </a:p>
          <a:p>
            <a:r>
              <a:rPr lang="en-US" dirty="0"/>
              <a:t>CSV files with county/group-level raw and Bayesian estimates</a:t>
            </a:r>
          </a:p>
          <a:p>
            <a:pPr lvl="1"/>
            <a:r>
              <a:rPr lang="en-US" sz="2800" dirty="0"/>
              <a:t>Based on 2015-2019 ACS data</a:t>
            </a:r>
          </a:p>
          <a:p>
            <a:pPr lvl="1"/>
            <a:r>
              <a:rPr lang="en-US" sz="2800" dirty="0"/>
              <a:t>One file per measure (e.g., any disability, employment, self-care disability, etc.)</a:t>
            </a:r>
          </a:p>
          <a:p>
            <a:pPr lvl="1"/>
            <a:r>
              <a:rPr lang="en-US" sz="2800" dirty="0"/>
              <a:t>Grouping varies by measure (e.g., age groups, disability status, poverty level, veteran status)</a:t>
            </a:r>
          </a:p>
        </p:txBody>
      </p:sp>
      <p:sp>
        <p:nvSpPr>
          <p:cNvPr id="5" name="Footer Placeholder 4">
            <a:extLst>
              <a:ext uri="{FF2B5EF4-FFF2-40B4-BE49-F238E27FC236}">
                <a16:creationId xmlns:a16="http://schemas.microsoft.com/office/drawing/2014/main" id="{2C97801B-BBCC-CA24-5C2C-74BF53713532}"/>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Center for Studying Disability Policy</a:t>
            </a:r>
          </a:p>
        </p:txBody>
      </p:sp>
    </p:spTree>
    <p:extLst>
      <p:ext uri="{BB962C8B-B14F-4D97-AF65-F5344CB8AC3E}">
        <p14:creationId xmlns:p14="http://schemas.microsoft.com/office/powerpoint/2010/main" val="3488637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151211-452B-D31F-0487-0A1C320E6C78}"/>
              </a:ext>
            </a:extLst>
          </p:cNvPr>
          <p:cNvSpPr>
            <a:spLocks noGrp="1"/>
          </p:cNvSpPr>
          <p:nvPr>
            <p:ph type="title"/>
          </p:nvPr>
        </p:nvSpPr>
        <p:spPr/>
        <p:txBody>
          <a:bodyPr/>
          <a:lstStyle/>
          <a:p>
            <a:r>
              <a:rPr lang="en-US" dirty="0"/>
              <a:t>Contact information</a:t>
            </a:r>
          </a:p>
        </p:txBody>
      </p:sp>
      <p:sp>
        <p:nvSpPr>
          <p:cNvPr id="6" name="Text Placeholder 5">
            <a:extLst>
              <a:ext uri="{FF2B5EF4-FFF2-40B4-BE49-F238E27FC236}">
                <a16:creationId xmlns:a16="http://schemas.microsoft.com/office/drawing/2014/main" id="{8934C878-F089-A3D0-07BD-882258476178}"/>
              </a:ext>
            </a:extLst>
          </p:cNvPr>
          <p:cNvSpPr>
            <a:spLocks noGrp="1"/>
          </p:cNvSpPr>
          <p:nvPr>
            <p:ph type="body" idx="1"/>
          </p:nvPr>
        </p:nvSpPr>
        <p:spPr>
          <a:xfrm>
            <a:off x="839788" y="1990565"/>
            <a:ext cx="5786480" cy="1453896"/>
          </a:xfrm>
        </p:spPr>
        <p:txBody>
          <a:bodyPr/>
          <a:lstStyle/>
          <a:p>
            <a:r>
              <a:rPr lang="en-US" dirty="0"/>
              <a:t>Yonatan Ben-Shalom</a:t>
            </a:r>
          </a:p>
          <a:p>
            <a:r>
              <a:rPr lang="en-US" dirty="0">
                <a:hlinkClick r:id="rId2" tooltip="Email Yonatan Ben Shalom"/>
              </a:rPr>
              <a:t>yben-shalom@mathematica-mpr.com</a:t>
            </a:r>
            <a:endParaRPr lang="en-US" dirty="0"/>
          </a:p>
          <a:p>
            <a:endParaRPr lang="en-US" dirty="0"/>
          </a:p>
        </p:txBody>
      </p:sp>
    </p:spTree>
    <p:extLst>
      <p:ext uri="{BB962C8B-B14F-4D97-AF65-F5344CB8AC3E}">
        <p14:creationId xmlns:p14="http://schemas.microsoft.com/office/powerpoint/2010/main" val="2321385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47B18-2298-F0A9-BAC6-5B8FC5055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6DA421-2A33-5F26-38E5-D0105F9C62E9}"/>
              </a:ext>
            </a:extLst>
          </p:cNvPr>
          <p:cNvSpPr>
            <a:spLocks noGrp="1"/>
          </p:cNvSpPr>
          <p:nvPr>
            <p:ph type="title"/>
          </p:nvPr>
        </p:nvSpPr>
        <p:spPr/>
        <p:txBody>
          <a:bodyPr>
            <a:normAutofit/>
          </a:bodyPr>
          <a:lstStyle/>
          <a:p>
            <a:pPr lvl="0"/>
            <a:r>
              <a:rPr lang="en-US" sz="3600" dirty="0"/>
              <a:t>Self-care disability (national) </a:t>
            </a:r>
          </a:p>
        </p:txBody>
      </p:sp>
      <p:pic>
        <p:nvPicPr>
          <p:cNvPr id="6" name="Picture 5" descr="Grid of 10 U.S. county maps showing rates by age group (5–17, 18–34, 35–64, 65–74, 75+) with raw values on top row and Bayesian estimates below. Darker shades indicate higher rates. Rates are lowest for ages 5–17 and 18–34, increase for 35–64 and 65–74, and are highest and most widespread among 75+, especially in the South and Appalachia. The Bayesian maps are more complete but are still missing estimates for many counties.  ">
            <a:extLst>
              <a:ext uri="{FF2B5EF4-FFF2-40B4-BE49-F238E27FC236}">
                <a16:creationId xmlns:a16="http://schemas.microsoft.com/office/drawing/2014/main" id="{2FF15D31-5024-7389-900D-2252E6FE40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012" b="9947"/>
          <a:stretch>
            <a:fillRect/>
          </a:stretch>
        </p:blipFill>
        <p:spPr bwMode="auto">
          <a:xfrm>
            <a:off x="426153" y="2074573"/>
            <a:ext cx="11338560" cy="3906717"/>
          </a:xfrm>
          <a:prstGeom prst="rect">
            <a:avLst/>
          </a:prstGeom>
          <a:noFill/>
          <a:ln>
            <a:noFill/>
          </a:ln>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784C3FC7-AA55-4E1B-5E67-B8C22245CD8A}"/>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Center for Studying Disability Policy</a:t>
            </a:r>
          </a:p>
        </p:txBody>
      </p:sp>
    </p:spTree>
    <p:extLst>
      <p:ext uri="{BB962C8B-B14F-4D97-AF65-F5344CB8AC3E}">
        <p14:creationId xmlns:p14="http://schemas.microsoft.com/office/powerpoint/2010/main" val="1124457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243BD-CC24-C58D-A64C-E4A9B407CE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9AA33-D673-150A-E9B8-33CF59D6407E}"/>
              </a:ext>
            </a:extLst>
          </p:cNvPr>
          <p:cNvSpPr>
            <a:spLocks noGrp="1"/>
          </p:cNvSpPr>
          <p:nvPr>
            <p:ph type="title"/>
          </p:nvPr>
        </p:nvSpPr>
        <p:spPr/>
        <p:txBody>
          <a:bodyPr>
            <a:normAutofit/>
          </a:bodyPr>
          <a:lstStyle/>
          <a:p>
            <a:pPr lvl="0"/>
            <a:r>
              <a:rPr lang="en-US" sz="4000" dirty="0"/>
              <a:t>Self-care (NV) </a:t>
            </a:r>
          </a:p>
        </p:txBody>
      </p:sp>
      <p:pic>
        <p:nvPicPr>
          <p:cNvPr id="4" name="Picture 3" descr="Grid of Nevada county maps by age group (5–17, 18–34, 35–64, 65–74, 75+), with raw rates on top and Bayesian estimates below. Darker colors indicate higher rates. Rates are low and sparse for ages 5–34, increase for 35–64 and 65–74, and are highest for 75+, especially in southern counties. The Bayesian maps include estimates for a few more conties than the raw maps do.&#10;">
            <a:extLst>
              <a:ext uri="{FF2B5EF4-FFF2-40B4-BE49-F238E27FC236}">
                <a16:creationId xmlns:a16="http://schemas.microsoft.com/office/drawing/2014/main" id="{919F6637-7AA4-9F5F-1D77-3D87F264190D}"/>
              </a:ext>
            </a:extLst>
          </p:cNvPr>
          <p:cNvPicPr>
            <a:picLocks noChangeAspect="1"/>
          </p:cNvPicPr>
          <p:nvPr/>
        </p:nvPicPr>
        <p:blipFill>
          <a:blip r:embed="rId3"/>
          <a:stretch>
            <a:fillRect/>
          </a:stretch>
        </p:blipFill>
        <p:spPr>
          <a:xfrm>
            <a:off x="2934789" y="1691640"/>
            <a:ext cx="6321287" cy="4572000"/>
          </a:xfrm>
          <a:prstGeom prst="rect">
            <a:avLst/>
          </a:prstGeom>
        </p:spPr>
      </p:pic>
    </p:spTree>
    <p:extLst>
      <p:ext uri="{BB962C8B-B14F-4D97-AF65-F5344CB8AC3E}">
        <p14:creationId xmlns:p14="http://schemas.microsoft.com/office/powerpoint/2010/main" val="3227684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5D430-0485-D5A3-4E01-DF58A9791B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E47B8-FF8B-6B64-8CF6-7793C87E2C07}"/>
              </a:ext>
            </a:extLst>
          </p:cNvPr>
          <p:cNvSpPr>
            <a:spLocks noGrp="1"/>
          </p:cNvSpPr>
          <p:nvPr>
            <p:ph type="title"/>
          </p:nvPr>
        </p:nvSpPr>
        <p:spPr/>
        <p:txBody>
          <a:bodyPr>
            <a:normAutofit/>
          </a:bodyPr>
          <a:lstStyle/>
          <a:p>
            <a:pPr lvl="0"/>
            <a:r>
              <a:rPr lang="en-US" sz="4000" dirty="0"/>
              <a:t>Study limitations</a:t>
            </a:r>
          </a:p>
        </p:txBody>
      </p:sp>
      <p:sp>
        <p:nvSpPr>
          <p:cNvPr id="3" name="Content Placeholder 2">
            <a:extLst>
              <a:ext uri="{FF2B5EF4-FFF2-40B4-BE49-F238E27FC236}">
                <a16:creationId xmlns:a16="http://schemas.microsoft.com/office/drawing/2014/main" id="{95FB80F7-9E54-A564-44E0-2EC275FD19EE}"/>
              </a:ext>
            </a:extLst>
          </p:cNvPr>
          <p:cNvSpPr>
            <a:spLocks noGrp="1"/>
          </p:cNvSpPr>
          <p:nvPr>
            <p:ph sz="half" idx="2"/>
          </p:nvPr>
        </p:nvSpPr>
        <p:spPr/>
        <p:txBody>
          <a:bodyPr>
            <a:normAutofit/>
          </a:bodyPr>
          <a:lstStyle/>
          <a:p>
            <a:r>
              <a:rPr lang="en-US" dirty="0"/>
              <a:t>Dropped small number of cells where raw estimates were too noisy to provide and useful information</a:t>
            </a:r>
          </a:p>
          <a:p>
            <a:r>
              <a:rPr lang="en-US" dirty="0"/>
              <a:t>Did not borrow strength based on proximity or similarities between counties</a:t>
            </a:r>
          </a:p>
          <a:p>
            <a:r>
              <a:rPr lang="en-US" dirty="0"/>
              <a:t>Did not borrow strength across all demographic factors</a:t>
            </a:r>
          </a:p>
          <a:p>
            <a:endParaRPr lang="en-US" dirty="0"/>
          </a:p>
        </p:txBody>
      </p:sp>
      <p:sp>
        <p:nvSpPr>
          <p:cNvPr id="5" name="Footer Placeholder 4">
            <a:extLst>
              <a:ext uri="{FF2B5EF4-FFF2-40B4-BE49-F238E27FC236}">
                <a16:creationId xmlns:a16="http://schemas.microsoft.com/office/drawing/2014/main" id="{4AD87AA7-6F9A-9CCB-696E-5A4655437148}"/>
              </a:ext>
            </a:extLst>
          </p:cNvPr>
          <p:cNvSpPr>
            <a:spLocks noGrp="1"/>
          </p:cNvSpPr>
          <p:nvPr>
            <p:ph type="ftr" sz="quarter" idx="3"/>
          </p:nvPr>
        </p:nvSpPr>
        <p:spPr/>
        <p:txBody>
          <a:bodyPr/>
          <a:lstStyle/>
          <a:p>
            <a:r>
              <a:rPr lang="en-US"/>
              <a:t>Center for Studying Disability Policy</a:t>
            </a:r>
            <a:endParaRPr lang="en-US" dirty="0"/>
          </a:p>
        </p:txBody>
      </p:sp>
    </p:spTree>
    <p:extLst>
      <p:ext uri="{BB962C8B-B14F-4D97-AF65-F5344CB8AC3E}">
        <p14:creationId xmlns:p14="http://schemas.microsoft.com/office/powerpoint/2010/main" val="2814238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23B7D6-2001-4F42-9133-B8175F489599}"/>
              </a:ext>
            </a:extLst>
          </p:cNvPr>
          <p:cNvSpPr>
            <a:spLocks noGrp="1"/>
          </p:cNvSpPr>
          <p:nvPr>
            <p:ph type="title"/>
          </p:nvPr>
        </p:nvSpPr>
        <p:spPr>
          <a:xfrm>
            <a:off x="837633" y="559594"/>
            <a:ext cx="10660268" cy="1132046"/>
          </a:xfrm>
        </p:spPr>
        <p:txBody>
          <a:bodyPr>
            <a:noAutofit/>
          </a:bodyPr>
          <a:lstStyle/>
          <a:p>
            <a:r>
              <a:rPr lang="en-US" sz="3600" dirty="0"/>
              <a:t>County-level disability and employment data matter for service delivery and policy </a:t>
            </a:r>
          </a:p>
        </p:txBody>
      </p:sp>
      <p:sp>
        <p:nvSpPr>
          <p:cNvPr id="7" name="Content Placeholder 6">
            <a:extLst>
              <a:ext uri="{FF2B5EF4-FFF2-40B4-BE49-F238E27FC236}">
                <a16:creationId xmlns:a16="http://schemas.microsoft.com/office/drawing/2014/main" id="{27A25842-9157-4277-ADB7-42C3D216491C}"/>
              </a:ext>
            </a:extLst>
          </p:cNvPr>
          <p:cNvSpPr>
            <a:spLocks noGrp="1"/>
          </p:cNvSpPr>
          <p:nvPr>
            <p:ph sz="half" idx="2"/>
          </p:nvPr>
        </p:nvSpPr>
        <p:spPr/>
        <p:txBody>
          <a:bodyPr>
            <a:normAutofit/>
          </a:bodyPr>
          <a:lstStyle/>
          <a:p>
            <a:pPr lvl="0"/>
            <a:r>
              <a:rPr lang="en-US" dirty="0"/>
              <a:t>Many estimates based on the large American Community Survey (ACS) are too unreliable for local use</a:t>
            </a:r>
          </a:p>
          <a:p>
            <a:pPr lvl="0"/>
            <a:r>
              <a:rPr lang="en-US" dirty="0"/>
              <a:t>Small sample sizes yield large margins of error, especially when broken down into demographic groups</a:t>
            </a:r>
          </a:p>
        </p:txBody>
      </p:sp>
      <p:sp>
        <p:nvSpPr>
          <p:cNvPr id="2" name="Footer Placeholder 1">
            <a:extLst>
              <a:ext uri="{FF2B5EF4-FFF2-40B4-BE49-F238E27FC236}">
                <a16:creationId xmlns:a16="http://schemas.microsoft.com/office/drawing/2014/main" id="{263095E2-2A8E-48D9-8BFC-B806F6ECA3A7}"/>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Center for Studying Disability Policy</a:t>
            </a:r>
          </a:p>
        </p:txBody>
      </p:sp>
    </p:spTree>
    <p:extLst>
      <p:ext uri="{BB962C8B-B14F-4D97-AF65-F5344CB8AC3E}">
        <p14:creationId xmlns:p14="http://schemas.microsoft.com/office/powerpoint/2010/main" val="2726281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DAB9C-9728-55EF-C702-3102250B6EFF}"/>
              </a:ext>
            </a:extLst>
          </p:cNvPr>
          <p:cNvSpPr>
            <a:spLocks noGrp="1"/>
          </p:cNvSpPr>
          <p:nvPr>
            <p:ph type="title"/>
          </p:nvPr>
        </p:nvSpPr>
        <p:spPr/>
        <p:txBody>
          <a:bodyPr>
            <a:normAutofit/>
          </a:bodyPr>
          <a:lstStyle/>
          <a:p>
            <a:pPr lvl="0"/>
            <a:r>
              <a:rPr lang="en-US" sz="3600" dirty="0"/>
              <a:t>We used Bayesian methods to improve stability and precision of county-level estimates</a:t>
            </a:r>
          </a:p>
        </p:txBody>
      </p:sp>
      <p:sp>
        <p:nvSpPr>
          <p:cNvPr id="3" name="Content Placeholder 2">
            <a:extLst>
              <a:ext uri="{FF2B5EF4-FFF2-40B4-BE49-F238E27FC236}">
                <a16:creationId xmlns:a16="http://schemas.microsoft.com/office/drawing/2014/main" id="{6B85B07C-7353-EDDD-4A15-9B981CC3F785}"/>
              </a:ext>
            </a:extLst>
          </p:cNvPr>
          <p:cNvSpPr>
            <a:spLocks noGrp="1"/>
          </p:cNvSpPr>
          <p:nvPr>
            <p:ph sz="half" idx="2"/>
          </p:nvPr>
        </p:nvSpPr>
        <p:spPr/>
        <p:txBody>
          <a:bodyPr>
            <a:normAutofit fontScale="92500" lnSpcReduction="20000"/>
          </a:bodyPr>
          <a:lstStyle/>
          <a:p>
            <a:r>
              <a:rPr lang="en-US" dirty="0"/>
              <a:t>Data</a:t>
            </a:r>
          </a:p>
          <a:p>
            <a:pPr lvl="1"/>
            <a:r>
              <a:rPr lang="en-US" sz="3000" dirty="0"/>
              <a:t>Public ACS summary tables from IPUMS NHGIS (2015–2019)</a:t>
            </a:r>
          </a:p>
          <a:p>
            <a:r>
              <a:rPr lang="en-US" dirty="0"/>
              <a:t>Measures</a:t>
            </a:r>
            <a:endParaRPr lang="en-US" baseline="30000" dirty="0"/>
          </a:p>
          <a:p>
            <a:pPr lvl="1"/>
            <a:r>
              <a:rPr lang="en-US" sz="3000" dirty="0"/>
              <a:t>Prevalence of any disability (by sex and age)</a:t>
            </a:r>
          </a:p>
          <a:p>
            <a:pPr lvl="1"/>
            <a:r>
              <a:rPr lang="en-US" sz="3000" dirty="0"/>
              <a:t>Employment rate (by disability status)</a:t>
            </a:r>
          </a:p>
          <a:p>
            <a:pPr lvl="1"/>
            <a:r>
              <a:rPr lang="en-US" sz="3000" dirty="0"/>
              <a:t>Prevalence of self-care disability (by sex and age)</a:t>
            </a:r>
          </a:p>
          <a:p>
            <a:r>
              <a:rPr lang="en-US" dirty="0"/>
              <a:t>Method</a:t>
            </a:r>
          </a:p>
          <a:p>
            <a:pPr lvl="1"/>
            <a:r>
              <a:rPr lang="en-US" sz="3000" dirty="0"/>
              <a:t>Bayesian model borrows strength across counties and groups</a:t>
            </a:r>
          </a:p>
          <a:p>
            <a:pPr lvl="1"/>
            <a:r>
              <a:rPr lang="en-US" sz="3000" dirty="0"/>
              <a:t>Incorporates published margins of error (MOEs)</a:t>
            </a:r>
          </a:p>
        </p:txBody>
      </p:sp>
      <p:sp>
        <p:nvSpPr>
          <p:cNvPr id="5" name="Footer Placeholder 4">
            <a:extLst>
              <a:ext uri="{FF2B5EF4-FFF2-40B4-BE49-F238E27FC236}">
                <a16:creationId xmlns:a16="http://schemas.microsoft.com/office/drawing/2014/main" id="{324A792A-6B47-D542-3565-1290E5A2D428}"/>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Center for Studying Disability Policy</a:t>
            </a:r>
            <a:endParaRPr lang="en-US" dirty="0"/>
          </a:p>
        </p:txBody>
      </p:sp>
    </p:spTree>
    <p:extLst>
      <p:ext uri="{BB962C8B-B14F-4D97-AF65-F5344CB8AC3E}">
        <p14:creationId xmlns:p14="http://schemas.microsoft.com/office/powerpoint/2010/main" val="3283528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52DBF-E8DF-BAA4-DD21-00EE0030A93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7B5F38A-FE0B-096E-505B-113F7304B2DD}"/>
              </a:ext>
            </a:extLst>
          </p:cNvPr>
          <p:cNvSpPr>
            <a:spLocks noGrp="1"/>
          </p:cNvSpPr>
          <p:nvPr>
            <p:ph type="title"/>
          </p:nvPr>
        </p:nvSpPr>
        <p:spPr>
          <a:xfrm>
            <a:off x="837633" y="559594"/>
            <a:ext cx="10660268" cy="1132046"/>
          </a:xfrm>
        </p:spPr>
        <p:txBody>
          <a:bodyPr>
            <a:noAutofit/>
          </a:bodyPr>
          <a:lstStyle/>
          <a:p>
            <a:r>
              <a:rPr lang="en-US" sz="3600" dirty="0"/>
              <a:t>How can this help state disability-related initiatives?</a:t>
            </a:r>
          </a:p>
        </p:txBody>
      </p:sp>
      <p:sp>
        <p:nvSpPr>
          <p:cNvPr id="7" name="Content Placeholder 6">
            <a:extLst>
              <a:ext uri="{FF2B5EF4-FFF2-40B4-BE49-F238E27FC236}">
                <a16:creationId xmlns:a16="http://schemas.microsoft.com/office/drawing/2014/main" id="{4FDAC3F1-8549-315F-F3BD-981F027B66EA}"/>
              </a:ext>
            </a:extLst>
          </p:cNvPr>
          <p:cNvSpPr>
            <a:spLocks noGrp="1"/>
          </p:cNvSpPr>
          <p:nvPr>
            <p:ph sz="half" idx="2"/>
          </p:nvPr>
        </p:nvSpPr>
        <p:spPr/>
        <p:txBody>
          <a:bodyPr>
            <a:normAutofit/>
          </a:bodyPr>
          <a:lstStyle/>
          <a:p>
            <a:r>
              <a:rPr lang="en-US" dirty="0"/>
              <a:t>Facilitate planning in rural areas with previously missing or unreliable data</a:t>
            </a:r>
          </a:p>
          <a:p>
            <a:pPr lvl="1"/>
            <a:r>
              <a:rPr lang="en-US" sz="2800" dirty="0"/>
              <a:t>Example: help vocational rehabilitation agencies identify underserved areas and tailor outreach strategies</a:t>
            </a:r>
          </a:p>
        </p:txBody>
      </p:sp>
      <p:sp>
        <p:nvSpPr>
          <p:cNvPr id="2" name="Footer Placeholder 1">
            <a:extLst>
              <a:ext uri="{FF2B5EF4-FFF2-40B4-BE49-F238E27FC236}">
                <a16:creationId xmlns:a16="http://schemas.microsoft.com/office/drawing/2014/main" id="{87B245DE-D4D3-FA57-7CF5-37F39DD4F126}"/>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Center for Studying Disability Policy</a:t>
            </a:r>
            <a:endParaRPr lang="en-US" dirty="0"/>
          </a:p>
        </p:txBody>
      </p:sp>
    </p:spTree>
    <p:extLst>
      <p:ext uri="{BB962C8B-B14F-4D97-AF65-F5344CB8AC3E}">
        <p14:creationId xmlns:p14="http://schemas.microsoft.com/office/powerpoint/2010/main" val="4277153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3BF1-DD1D-DB4D-2A18-8273BF2686E8}"/>
              </a:ext>
            </a:extLst>
          </p:cNvPr>
          <p:cNvSpPr>
            <a:spLocks noGrp="1"/>
          </p:cNvSpPr>
          <p:nvPr>
            <p:ph type="title"/>
          </p:nvPr>
        </p:nvSpPr>
        <p:spPr/>
        <p:txBody>
          <a:bodyPr>
            <a:noAutofit/>
          </a:bodyPr>
          <a:lstStyle/>
          <a:p>
            <a:pPr lvl="0"/>
            <a:r>
              <a:rPr lang="en-US" sz="3600" dirty="0"/>
              <a:t>Our county-by-group estimates are more stable, precise, and reliable than raw ACS estimates</a:t>
            </a:r>
          </a:p>
        </p:txBody>
      </p:sp>
      <p:pic>
        <p:nvPicPr>
          <p:cNvPr id="13" name="Picture 12" descr="Scatterplot for Any Disability by age, Raw estimate (x-axis) vs. Bayesian estimate (y-axis) with a 45° reference line. Points generally cluster along the line, showing moderate agreement; Bayesian values tend to be lower at higher raw rates. Older groups, especially ages 75+, have higher prevalence.">
            <a:extLst>
              <a:ext uri="{FF2B5EF4-FFF2-40B4-BE49-F238E27FC236}">
                <a16:creationId xmlns:a16="http://schemas.microsoft.com/office/drawing/2014/main" id="{8DC0CFC2-3D72-EE69-8B29-49A69AF2AB62}"/>
              </a:ext>
            </a:extLst>
          </p:cNvPr>
          <p:cNvPicPr>
            <a:picLocks noChangeAspect="1"/>
          </p:cNvPicPr>
          <p:nvPr/>
        </p:nvPicPr>
        <p:blipFill>
          <a:blip r:embed="rId3"/>
          <a:srcRect r="59093"/>
          <a:stretch>
            <a:fillRect/>
          </a:stretch>
        </p:blipFill>
        <p:spPr>
          <a:xfrm>
            <a:off x="310593" y="2066544"/>
            <a:ext cx="4599609" cy="4572000"/>
          </a:xfrm>
          <a:prstGeom prst="rect">
            <a:avLst/>
          </a:prstGeom>
        </p:spPr>
      </p:pic>
      <p:pic>
        <p:nvPicPr>
          <p:cNvPr id="3" name="Picture 2" descr="Scatterplot of Any Disability by age, Raw MOE (x-axis) vs. Bayesian MOE (y-axis); Bayesian MOEs are consistently smaller, especially for older age groups.">
            <a:extLst>
              <a:ext uri="{FF2B5EF4-FFF2-40B4-BE49-F238E27FC236}">
                <a16:creationId xmlns:a16="http://schemas.microsoft.com/office/drawing/2014/main" id="{D0904DE7-DD43-E8C7-FBAA-FBCF00651F38}"/>
              </a:ext>
            </a:extLst>
          </p:cNvPr>
          <p:cNvPicPr>
            <a:picLocks noChangeAspect="1"/>
          </p:cNvPicPr>
          <p:nvPr/>
        </p:nvPicPr>
        <p:blipFill>
          <a:blip r:embed="rId3"/>
          <a:srcRect l="39552" r="18736"/>
          <a:stretch>
            <a:fillRect/>
          </a:stretch>
        </p:blipFill>
        <p:spPr>
          <a:xfrm>
            <a:off x="5063515" y="2066544"/>
            <a:ext cx="4690084" cy="4572000"/>
          </a:xfrm>
          <a:prstGeom prst="rect">
            <a:avLst/>
          </a:prstGeom>
        </p:spPr>
      </p:pic>
      <p:pic>
        <p:nvPicPr>
          <p:cNvPr id="4" name="Picture 3" descr="Legend showing age groups, youngest to oldest, from light to dark:&#10;Under 5 years&#10;5to 17 years&#10;18 to 34 years&#10;35 to 64 years&#10;65 to 74 years&#10;75 years and over">
            <a:extLst>
              <a:ext uri="{FF2B5EF4-FFF2-40B4-BE49-F238E27FC236}">
                <a16:creationId xmlns:a16="http://schemas.microsoft.com/office/drawing/2014/main" id="{6A5DBE8F-C1EC-2B2B-C8E7-453B2BEE8AB1}"/>
              </a:ext>
            </a:extLst>
          </p:cNvPr>
          <p:cNvPicPr>
            <a:picLocks noChangeAspect="1"/>
          </p:cNvPicPr>
          <p:nvPr/>
        </p:nvPicPr>
        <p:blipFill>
          <a:blip r:embed="rId3"/>
          <a:srcRect l="79908"/>
          <a:stretch>
            <a:fillRect/>
          </a:stretch>
        </p:blipFill>
        <p:spPr>
          <a:xfrm>
            <a:off x="9753599" y="2066544"/>
            <a:ext cx="2259108" cy="4572000"/>
          </a:xfrm>
          <a:prstGeom prst="rect">
            <a:avLst/>
          </a:prstGeom>
        </p:spPr>
      </p:pic>
    </p:spTree>
    <p:extLst>
      <p:ext uri="{BB962C8B-B14F-4D97-AF65-F5344CB8AC3E}">
        <p14:creationId xmlns:p14="http://schemas.microsoft.com/office/powerpoint/2010/main" val="4022662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7D670-EC74-7173-9EFC-C71A000CC8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67A98-2BF3-1D48-0E5E-4D57AB26F9B7}"/>
              </a:ext>
            </a:extLst>
          </p:cNvPr>
          <p:cNvSpPr>
            <a:spLocks noGrp="1"/>
          </p:cNvSpPr>
          <p:nvPr>
            <p:ph type="title"/>
          </p:nvPr>
        </p:nvSpPr>
        <p:spPr/>
        <p:txBody>
          <a:bodyPr>
            <a:normAutofit/>
          </a:bodyPr>
          <a:lstStyle/>
          <a:p>
            <a:pPr lvl="0"/>
            <a:r>
              <a:rPr lang="en-US" sz="3600" dirty="0"/>
              <a:t>We find similar but muted improvements for employment rate estimates</a:t>
            </a:r>
          </a:p>
        </p:txBody>
      </p:sp>
      <p:pic>
        <p:nvPicPr>
          <p:cNvPr id="4" name="Picture 3" descr="Legend showing disability status categories - with a disability and no disability">
            <a:extLst>
              <a:ext uri="{FF2B5EF4-FFF2-40B4-BE49-F238E27FC236}">
                <a16:creationId xmlns:a16="http://schemas.microsoft.com/office/drawing/2014/main" id="{F8E13A9F-D188-8602-C44C-23FC9C5DFB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2998" b="3454"/>
          <a:stretch>
            <a:fillRect/>
          </a:stretch>
        </p:blipFill>
        <p:spPr bwMode="auto">
          <a:xfrm>
            <a:off x="10077537" y="2066544"/>
            <a:ext cx="1917181" cy="4572000"/>
          </a:xfrm>
          <a:prstGeom prst="rect">
            <a:avLst/>
          </a:prstGeom>
          <a:noFill/>
          <a:ln>
            <a:noFill/>
          </a:ln>
          <a:extLst>
            <a:ext uri="{53640926-AAD7-44D8-BBD7-CCE9431645EC}">
              <a14:shadowObscured xmlns:a14="http://schemas.microsoft.com/office/drawing/2010/main"/>
            </a:ext>
          </a:extLst>
        </p:spPr>
      </p:pic>
      <p:pic>
        <p:nvPicPr>
          <p:cNvPr id="6" name="Picture 5" descr="Scatterplot panel of employment by disability status, Raw estimate (x-axis) vs. Bayesian estimate (y-axis) with a 45° line. Points generally cluster near the line, showing close agreement, especially for the no disbaility group. Employment rates are consistently lower for people with disabilities (about 0.1–0.6) than for those without (about 0.3–0.90).">
            <a:extLst>
              <a:ext uri="{FF2B5EF4-FFF2-40B4-BE49-F238E27FC236}">
                <a16:creationId xmlns:a16="http://schemas.microsoft.com/office/drawing/2014/main" id="{C5B08CD0-E765-48A7-D3D6-A261CDA334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8845" b="3454"/>
          <a:stretch>
            <a:fillRect/>
          </a:stretch>
        </p:blipFill>
        <p:spPr bwMode="auto">
          <a:xfrm>
            <a:off x="457455" y="2066544"/>
            <a:ext cx="4640642" cy="4572000"/>
          </a:xfrm>
          <a:prstGeom prst="rect">
            <a:avLst/>
          </a:prstGeom>
          <a:noFill/>
          <a:ln>
            <a:noFill/>
          </a:ln>
          <a:extLst>
            <a:ext uri="{53640926-AAD7-44D8-BBD7-CCE9431645EC}">
              <a14:shadowObscured xmlns:a14="http://schemas.microsoft.com/office/drawing/2010/main"/>
            </a:ext>
          </a:extLst>
        </p:spPr>
      </p:pic>
      <p:pic>
        <p:nvPicPr>
          <p:cNvPr id="3" name="Picture 2" descr="Scatterplot panel of employment by disability status, Raw MOE (x-axis) vs. Bayesian MOE (y-axis); Bayesian MOEs are smaller across both groups.">
            <a:extLst>
              <a:ext uri="{FF2B5EF4-FFF2-40B4-BE49-F238E27FC236}">
                <a16:creationId xmlns:a16="http://schemas.microsoft.com/office/drawing/2014/main" id="{3B409463-D39A-6B38-86B2-BF0FE1E9E8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359" r="17206" b="3454"/>
          <a:stretch>
            <a:fillRect/>
          </a:stretch>
        </p:blipFill>
        <p:spPr bwMode="auto">
          <a:xfrm>
            <a:off x="5273459" y="2066544"/>
            <a:ext cx="4672208" cy="4572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719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7ED9A-85F8-E73A-F18A-48B02A9299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EAB9D5-D722-FEF3-A8A4-B0741BBA94A5}"/>
              </a:ext>
            </a:extLst>
          </p:cNvPr>
          <p:cNvSpPr>
            <a:spLocks noGrp="1"/>
          </p:cNvSpPr>
          <p:nvPr>
            <p:ph type="title"/>
          </p:nvPr>
        </p:nvSpPr>
        <p:spPr/>
        <p:txBody>
          <a:bodyPr>
            <a:noAutofit/>
          </a:bodyPr>
          <a:lstStyle/>
          <a:p>
            <a:pPr lvl="0"/>
            <a:r>
              <a:rPr lang="en-US" sz="3600" b="1" dirty="0"/>
              <a:t>One more example: self-care disability</a:t>
            </a:r>
            <a:endParaRPr lang="en-US" sz="3600" dirty="0"/>
          </a:p>
        </p:txBody>
      </p:sp>
      <p:pic>
        <p:nvPicPr>
          <p:cNvPr id="6" name="Picture 5" descr="Legend showing age groups, youngest to oldest, from light to dark:&#10;Under 5 years&#10;5 to 17 years&#10;18 to 34 years&#10;35 to 64 years&#10;65 to 74 years&#10;75 years and over">
            <a:extLst>
              <a:ext uri="{FF2B5EF4-FFF2-40B4-BE49-F238E27FC236}">
                <a16:creationId xmlns:a16="http://schemas.microsoft.com/office/drawing/2014/main" id="{B561400A-8A12-B206-2CD7-FD730AF62E94}"/>
              </a:ext>
            </a:extLst>
          </p:cNvPr>
          <p:cNvPicPr>
            <a:picLocks noChangeAspect="1"/>
          </p:cNvPicPr>
          <p:nvPr/>
        </p:nvPicPr>
        <p:blipFill>
          <a:blip r:embed="rId3"/>
          <a:srcRect l="81560"/>
          <a:stretch>
            <a:fillRect/>
          </a:stretch>
        </p:blipFill>
        <p:spPr>
          <a:xfrm>
            <a:off x="9883036" y="2000726"/>
            <a:ext cx="2078835" cy="4572000"/>
          </a:xfrm>
          <a:prstGeom prst="rect">
            <a:avLst/>
          </a:prstGeom>
        </p:spPr>
      </p:pic>
      <p:pic>
        <p:nvPicPr>
          <p:cNvPr id="4" name="Picture 3" descr="Scatterplot panel of Self-care disability by age group, Raw estimate (x-axis) vs. Bayesian estimate (y-axis) with a 45° line. Estimates cluster at low values (mostly under 0.3), with higher rates among adults ages 65-74 and 75+; Bayesian estimates are mostly lower than raw estimates.">
            <a:extLst>
              <a:ext uri="{FF2B5EF4-FFF2-40B4-BE49-F238E27FC236}">
                <a16:creationId xmlns:a16="http://schemas.microsoft.com/office/drawing/2014/main" id="{CE4FDFCB-4ABA-E55C-D0DA-5DD6B1659CE2}"/>
              </a:ext>
            </a:extLst>
          </p:cNvPr>
          <p:cNvPicPr>
            <a:picLocks noChangeAspect="1"/>
          </p:cNvPicPr>
          <p:nvPr/>
        </p:nvPicPr>
        <p:blipFill>
          <a:blip r:embed="rId3"/>
          <a:srcRect r="59815"/>
          <a:stretch>
            <a:fillRect/>
          </a:stretch>
        </p:blipFill>
        <p:spPr>
          <a:xfrm>
            <a:off x="458638" y="2000726"/>
            <a:ext cx="4530249" cy="4572000"/>
          </a:xfrm>
          <a:prstGeom prst="rect">
            <a:avLst/>
          </a:prstGeom>
        </p:spPr>
      </p:pic>
      <p:pic>
        <p:nvPicPr>
          <p:cNvPr id="3" name="Picture 2" descr="Scatterplot panel of Self-care disability by age group, Raw MOE (x-axis) vs. Bayesian MOE (y-axis); Bayesian MOEs are consistently smaller across age groups.">
            <a:extLst>
              <a:ext uri="{FF2B5EF4-FFF2-40B4-BE49-F238E27FC236}">
                <a16:creationId xmlns:a16="http://schemas.microsoft.com/office/drawing/2014/main" id="{D0CC1533-CE55-B8EE-E238-243B0CE1A8C3}"/>
              </a:ext>
            </a:extLst>
          </p:cNvPr>
          <p:cNvPicPr>
            <a:picLocks noChangeAspect="1"/>
          </p:cNvPicPr>
          <p:nvPr/>
        </p:nvPicPr>
        <p:blipFill>
          <a:blip r:embed="rId3"/>
          <a:srcRect l="40023" r="19792"/>
          <a:stretch>
            <a:fillRect/>
          </a:stretch>
        </p:blipFill>
        <p:spPr>
          <a:xfrm>
            <a:off x="4988887" y="2000726"/>
            <a:ext cx="4530248" cy="4572000"/>
          </a:xfrm>
          <a:prstGeom prst="rect">
            <a:avLst/>
          </a:prstGeom>
        </p:spPr>
      </p:pic>
    </p:spTree>
    <p:extLst>
      <p:ext uri="{BB962C8B-B14F-4D97-AF65-F5344CB8AC3E}">
        <p14:creationId xmlns:p14="http://schemas.microsoft.com/office/powerpoint/2010/main" val="205948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369D1-1851-EF92-D0EA-EBB7006E2644}"/>
              </a:ext>
            </a:extLst>
          </p:cNvPr>
          <p:cNvSpPr>
            <a:spLocks noGrp="1"/>
          </p:cNvSpPr>
          <p:nvPr>
            <p:ph type="title"/>
          </p:nvPr>
        </p:nvSpPr>
        <p:spPr/>
        <p:txBody>
          <a:bodyPr>
            <a:normAutofit/>
          </a:bodyPr>
          <a:lstStyle/>
          <a:p>
            <a:pPr lvl="0"/>
            <a:r>
              <a:rPr lang="en-US" sz="4000" dirty="0"/>
              <a:t>Any disability (national)</a:t>
            </a:r>
          </a:p>
        </p:txBody>
      </p:sp>
      <p:pic>
        <p:nvPicPr>
          <p:cNvPr id="6" name="Picture 5" descr="Grid of U.S. county maps by age group (Under 5; 5–17; 18–34; 35–64; 65–74; 75+) with two rows: Raw (top) and Bayesian (bottom). Color scale from low (purple) to high (yellow). Disability rates rise with age, highest for ages 75+. Bayesian maps are more complete and appear smoother with less county-level variation.">
            <a:extLst>
              <a:ext uri="{FF2B5EF4-FFF2-40B4-BE49-F238E27FC236}">
                <a16:creationId xmlns:a16="http://schemas.microsoft.com/office/drawing/2014/main" id="{588C4A9B-901F-FC7B-C51E-D245B547FD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592" b="13763"/>
          <a:stretch>
            <a:fillRect/>
          </a:stretch>
        </p:blipFill>
        <p:spPr bwMode="auto">
          <a:xfrm>
            <a:off x="428400" y="2127400"/>
            <a:ext cx="11338560" cy="350695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7379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741F4-D54F-B1EB-A370-9AF54CA515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9CB897-D05C-EFB5-FF55-C0242C9F56D6}"/>
              </a:ext>
            </a:extLst>
          </p:cNvPr>
          <p:cNvSpPr>
            <a:spLocks noGrp="1"/>
          </p:cNvSpPr>
          <p:nvPr>
            <p:ph type="title"/>
          </p:nvPr>
        </p:nvSpPr>
        <p:spPr/>
        <p:txBody>
          <a:bodyPr>
            <a:normAutofit/>
          </a:bodyPr>
          <a:lstStyle/>
          <a:p>
            <a:pPr lvl="0"/>
            <a:r>
              <a:rPr lang="en-US" sz="4000" dirty="0"/>
              <a:t>Any disability (NV)</a:t>
            </a:r>
          </a:p>
        </p:txBody>
      </p:sp>
      <p:pic>
        <p:nvPicPr>
          <p:cNvPr id="7" name="Picture 6" descr="Grid of Nevada county maps by age group (Under 5; 5–17; 18–34; 35–64; 65–74; 75+) with Raw estimates on top and Bayesian below. Color scale from low (purple) to high (yellow). Rates increase with age, highest for 75+. Bayesian maps are smoother with fewer missing counties, esepcially for the three youngest age groups.">
            <a:extLst>
              <a:ext uri="{FF2B5EF4-FFF2-40B4-BE49-F238E27FC236}">
                <a16:creationId xmlns:a16="http://schemas.microsoft.com/office/drawing/2014/main" id="{E6F663CF-2753-BBFB-BD41-5B8212B35D03}"/>
              </a:ext>
            </a:extLst>
          </p:cNvPr>
          <p:cNvPicPr>
            <a:picLocks noChangeAspect="1"/>
          </p:cNvPicPr>
          <p:nvPr/>
        </p:nvPicPr>
        <p:blipFill>
          <a:blip r:embed="rId3"/>
          <a:stretch>
            <a:fillRect/>
          </a:stretch>
        </p:blipFill>
        <p:spPr>
          <a:xfrm>
            <a:off x="2284138" y="1691640"/>
            <a:ext cx="7622590" cy="4572000"/>
          </a:xfrm>
          <a:prstGeom prst="rect">
            <a:avLst/>
          </a:prstGeom>
        </p:spPr>
      </p:pic>
    </p:spTree>
    <p:extLst>
      <p:ext uri="{BB962C8B-B14F-4D97-AF65-F5344CB8AC3E}">
        <p14:creationId xmlns:p14="http://schemas.microsoft.com/office/powerpoint/2010/main" val="118194705"/>
      </p:ext>
    </p:extLst>
  </p:cSld>
  <p:clrMapOvr>
    <a:masterClrMapping/>
  </p:clrMapOvr>
</p:sld>
</file>

<file path=ppt/theme/theme1.xml><?xml version="1.0" encoding="utf-8"?>
<a:theme xmlns:a="http://schemas.openxmlformats.org/drawingml/2006/main" name="Custom Design">
  <a:themeElements>
    <a:clrScheme name="MathematicaUniversal-GMMB">
      <a:dk1>
        <a:sysClr val="windowText" lastClr="000000"/>
      </a:dk1>
      <a:lt1>
        <a:sysClr val="window" lastClr="FFFFFF"/>
      </a:lt1>
      <a:dk2>
        <a:srgbClr val="046B5C"/>
      </a:dk2>
      <a:lt2>
        <a:srgbClr val="E0D4B5"/>
      </a:lt2>
      <a:accent1>
        <a:srgbClr val="0B2949"/>
      </a:accent1>
      <a:accent2>
        <a:srgbClr val="D02B27"/>
      </a:accent2>
      <a:accent3>
        <a:srgbClr val="5B6771"/>
      </a:accent3>
      <a:accent4>
        <a:srgbClr val="F1B51C"/>
      </a:accent4>
      <a:accent5>
        <a:srgbClr val="189394"/>
      </a:accent5>
      <a:accent6>
        <a:srgbClr val="17A673"/>
      </a:accent6>
      <a:hlink>
        <a:srgbClr val="0563C1"/>
      </a:hlink>
      <a:folHlink>
        <a:srgbClr val="954F72"/>
      </a:folHlink>
    </a:clrScheme>
    <a:fontScheme name="Custom 3">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nk">
      <a:srgbClr val="FFFFFF"/>
    </a:custClr>
    <a:custClr name="LT2_231_221_198">
      <a:srgbClr val="E7DDC6"/>
    </a:custClr>
    <a:custClr name="DK2_72_131_120">
      <a:srgbClr val="488378"/>
    </a:custClr>
    <a:custClr name="A1_65_75_102">
      <a:srgbClr val="414B66"/>
    </a:custClr>
    <a:custClr name="A2_217_101_73">
      <a:srgbClr val="D96549"/>
    </a:custClr>
    <a:custClr name="A3_123_129_138">
      <a:srgbClr val="7B818A"/>
    </a:custClr>
    <a:custClr name="A4_244_197_92">
      <a:srgbClr val="F4C55C"/>
    </a:custClr>
    <a:custClr name="A5_101_167_169">
      <a:srgbClr val="65A7A9"/>
    </a:custClr>
    <a:custClr name="A6_106_183_144">
      <a:srgbClr val="6AB790"/>
    </a:custClr>
    <a:custClr name="Blank">
      <a:srgbClr val="FFFFFF"/>
    </a:custClr>
    <a:custClr name="Blank">
      <a:srgbClr val="FFFFFF"/>
    </a:custClr>
    <a:custClr name="LT2_237_231_214">
      <a:srgbClr val="EDE7D6"/>
    </a:custClr>
    <a:custClr name="DK2_127_162_154">
      <a:srgbClr val="7FA29A"/>
    </a:custClr>
    <a:custClr name="A1_114_116_139">
      <a:srgbClr val="72748B"/>
    </a:custClr>
    <a:custClr name="A2_227_147_120">
      <a:srgbClr val="E39378"/>
    </a:custClr>
    <a:custClr name="A3_159_162_169">
      <a:srgbClr val="9FA2A9"/>
    </a:custClr>
    <a:custClr name="A4_248_214_144">
      <a:srgbClr val="F8D690"/>
    </a:custClr>
    <a:custClr name="A5_150_190_193">
      <a:srgbClr val="96BEC1"/>
    </a:custClr>
    <a:custClr name="A6_156_202_176">
      <a:srgbClr val="9CCAB0"/>
    </a:custClr>
    <a:custClr name="Blank">
      <a:srgbClr val="FFFFFF"/>
    </a:custClr>
    <a:custClr name="Blank">
      <a:srgbClr val="FFFFFF"/>
    </a:custClr>
    <a:custClr name="LT2_245_241_232">
      <a:srgbClr val="F5F1E8"/>
    </a:custClr>
    <a:custClr name="DK2_184_200_196">
      <a:srgbClr val="B8C8C4"/>
    </a:custClr>
    <a:custClr name="A1_172_172_186">
      <a:srgbClr val="ACACBA"/>
    </a:custClr>
    <a:custClr name="A2_239_196_179">
      <a:srgbClr val="EFC4B3"/>
    </a:custClr>
    <a:custClr name="A3_200_201_205">
      <a:srgbClr val="C8C9CD"/>
    </a:custClr>
    <a:custClr name="A4_251_232_196">
      <a:srgbClr val="FBE8C4"/>
    </a:custClr>
    <a:custClr name="A5_200_218_219">
      <a:srgbClr val="C8DADB"/>
    </a:custClr>
    <a:custClr name="A6_203_225_211">
      <a:srgbClr val="CBE1D3"/>
    </a:custClr>
    <a:custClr name="data-viz_92_67_119">
      <a:srgbClr val="5C4377"/>
    </a:custClr>
    <a:custClr name="data-viz_117_55_38">
      <a:srgbClr val="753726"/>
    </a:custClr>
  </a:custClrLst>
  <a:extLst>
    <a:ext uri="{05A4C25C-085E-4340-85A3-A5531E510DB2}">
      <thm15:themeFamily xmlns:thm15="http://schemas.microsoft.com/office/thememl/2012/main" name="dev_1aMathU_Presentation_CSDP.potx" id="{89543AC0-A2EE-4A4E-9424-C72452E16206}" vid="{6ED24AAF-12B5-4A17-BCA6-E4AF796AE0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xml><?xml version="1.0" encoding="utf-8"?>
<customUI xmlns="http://schemas.microsoft.com/office/2006/01/customui">
  <ribbon>
    <tabs>
      <tab idQ="TabHome">
        <group id="mso_c1.2FA331AA" label="Bullet Levels" insertBeforeMso="GroupParagraph">
          <control idQ="OutlineDemote" visible="true" size="large"/>
          <control idQ="OutlinePromote" visible="true" size="large"/>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a6c27e5-2960-4c71-81aa-383a710c0b60">
      <Terms xmlns="http://schemas.microsoft.com/office/infopath/2007/PartnerControls"/>
    </lcf76f155ced4ddcb4097134ff3c332f>
    <TaxCatchAll xmlns="112b3ed3-6cb6-4524-af0a-33e0546daf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8EE345695F3F49944A214EF168EE9D" ma:contentTypeVersion="13" ma:contentTypeDescription="Create a new document." ma:contentTypeScope="" ma:versionID="9d4d910f492e8dac430a88d31e79f3b3">
  <xsd:schema xmlns:xsd="http://www.w3.org/2001/XMLSchema" xmlns:xs="http://www.w3.org/2001/XMLSchema" xmlns:p="http://schemas.microsoft.com/office/2006/metadata/properties" xmlns:ns2="fa6c27e5-2960-4c71-81aa-383a710c0b60" xmlns:ns3="112b3ed3-6cb6-4524-af0a-33e0546dafc2" targetNamespace="http://schemas.microsoft.com/office/2006/metadata/properties" ma:root="true" ma:fieldsID="c0cff01db3e507ba525f49a41f7f673b" ns2:_="" ns3:_="">
    <xsd:import namespace="fa6c27e5-2960-4c71-81aa-383a710c0b60"/>
    <xsd:import namespace="112b3ed3-6cb6-4524-af0a-33e0546daf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c27e5-2960-4c71-81aa-383a710c0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2b3ed3-6cb6-4524-af0a-33e0546daf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72797e1-32bc-4a39-b4b8-65704b278623}" ma:internalName="TaxCatchAll" ma:showField="CatchAllData" ma:web="112b3ed3-6cb6-4524-af0a-33e0546daf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E00989-DF66-40F6-9256-86BEFEC04FC5}">
  <ds:schemaRefs>
    <ds:schemaRef ds:uri="http://schemas.microsoft.com/sharepoint/v3/contenttype/forms"/>
  </ds:schemaRefs>
</ds:datastoreItem>
</file>

<file path=customXml/itemProps2.xml><?xml version="1.0" encoding="utf-8"?>
<ds:datastoreItem xmlns:ds="http://schemas.openxmlformats.org/officeDocument/2006/customXml" ds:itemID="{E23F72A8-13E6-4585-ACF3-C10941E06452}">
  <ds:schemaRefs>
    <ds:schemaRef ds:uri="http://purl.org/dc/terms/"/>
    <ds:schemaRef ds:uri="http://purl.org/dc/elements/1.1/"/>
    <ds:schemaRef ds:uri="http://schemas.microsoft.com/office/2006/metadata/properties"/>
    <ds:schemaRef ds:uri="345c1366-96a0-45a6-8dbd-5cee6d7cd784"/>
    <ds:schemaRef ds:uri="http://schemas.microsoft.com/office/infopath/2007/PartnerControls"/>
    <ds:schemaRef ds:uri="http://schemas.microsoft.com/office/2006/documentManagement/types"/>
    <ds:schemaRef ds:uri="http://purl.org/dc/dcmitype/"/>
    <ds:schemaRef ds:uri="http://schemas.microsoft.com/sharepoint/v3/fields"/>
    <ds:schemaRef ds:uri="http://schemas.openxmlformats.org/package/2006/metadata/core-properties"/>
    <ds:schemaRef ds:uri="http://www.w3.org/XML/1998/namespace"/>
    <ds:schemaRef ds:uri="fa6c27e5-2960-4c71-81aa-383a710c0b60"/>
    <ds:schemaRef ds:uri="112b3ed3-6cb6-4524-af0a-33e0546dafc2"/>
  </ds:schemaRefs>
</ds:datastoreItem>
</file>

<file path=customXml/itemProps3.xml><?xml version="1.0" encoding="utf-8"?>
<ds:datastoreItem xmlns:ds="http://schemas.openxmlformats.org/officeDocument/2006/customXml" ds:itemID="{465E0036-AC8A-4B66-B0DE-A7E7D486F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6c27e5-2960-4c71-81aa-383a710c0b60"/>
    <ds:schemaRef ds:uri="112b3ed3-6cb6-4524-af0a-33e0546daf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1aMathU-PresentationCSDP</Template>
  <TotalTime>564</TotalTime>
  <Words>437</Words>
  <Application>Microsoft Office PowerPoint</Application>
  <PresentationFormat>Widescreen</PresentationFormat>
  <Paragraphs>71</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Black</vt:lpstr>
      <vt:lpstr>Calibri</vt:lpstr>
      <vt:lpstr>Courier New</vt:lpstr>
      <vt:lpstr>Montserrat Medium</vt:lpstr>
      <vt:lpstr>Times New Roman</vt:lpstr>
      <vt:lpstr>Custom Design</vt:lpstr>
      <vt:lpstr>From Noisy Data to Reliable County Disability Estimates </vt:lpstr>
      <vt:lpstr>County-level disability and employment data matter for service delivery and policy </vt:lpstr>
      <vt:lpstr>We used Bayesian methods to improve stability and precision of county-level estimates</vt:lpstr>
      <vt:lpstr>How can this help state disability-related initiatives?</vt:lpstr>
      <vt:lpstr>Our county-by-group estimates are more stable, precise, and reliable than raw ACS estimates</vt:lpstr>
      <vt:lpstr>We find similar but muted improvements for employment rate estimates</vt:lpstr>
      <vt:lpstr>One more example: self-care disability</vt:lpstr>
      <vt:lpstr>Any disability (national)</vt:lpstr>
      <vt:lpstr>Any disability (NV)</vt:lpstr>
      <vt:lpstr>Employment (National)</vt:lpstr>
      <vt:lpstr>Employment (NV)</vt:lpstr>
      <vt:lpstr>Key takeaways</vt:lpstr>
      <vt:lpstr>What’s in the OpenICPSR data?</vt:lpstr>
      <vt:lpstr>Contact information</vt:lpstr>
      <vt:lpstr>Self-care disability (national) </vt:lpstr>
      <vt:lpstr>Self-care (NV) </vt:lpstr>
      <vt:lpstr>Study limitations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Yonatan Ben-Shalom</dc:creator>
  <cp:lastModifiedBy>Kate Filanoski-Russell</cp:lastModifiedBy>
  <cp:revision>31</cp:revision>
  <dcterms:created xsi:type="dcterms:W3CDTF">2025-08-11T16:58:42Z</dcterms:created>
  <dcterms:modified xsi:type="dcterms:W3CDTF">2026-03-16T15:27:46Z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0x0101002C8EE345695F3F49944A214EF168EE9D</vt:lpwstr>
  </property>
  <property fmtid="{D5CDD505-2E9C-101B-9397-08002B2CF9AE}" pid="3" name="Degree">
    <vt:lpwstr/>
  </property>
  <property fmtid="{D5CDD505-2E9C-101B-9397-08002B2CF9AE}" pid="4" name="Resume Status">
    <vt:lpwstr/>
  </property>
  <property fmtid="{D5CDD505-2E9C-101B-9397-08002B2CF9AE}" pid="5" name="MPR Status">
    <vt:lpwstr/>
  </property>
  <property fmtid="{D5CDD505-2E9C-101B-9397-08002B2CF9AE}" pid="6" name="Language Proficiency">
    <vt:lpwstr/>
  </property>
  <property fmtid="{D5CDD505-2E9C-101B-9397-08002B2CF9AE}" pid="7" name="Document Category">
    <vt:lpwstr/>
  </property>
  <property fmtid="{D5CDD505-2E9C-101B-9397-08002B2CF9AE}" pid="8" name="Resume Contact">
    <vt:lpwstr/>
  </property>
  <property fmtid="{D5CDD505-2E9C-101B-9397-08002B2CF9AE}" pid="9" name="Division">
    <vt:lpwstr/>
  </property>
  <property fmtid="{D5CDD505-2E9C-101B-9397-08002B2CF9AE}" pid="10" name="MPR Experienc">
    <vt:lpwstr/>
  </property>
  <property fmtid="{D5CDD505-2E9C-101B-9397-08002B2CF9AE}" pid="11" name="Focus Areas">
    <vt:lpwstr/>
  </property>
  <property fmtid="{D5CDD505-2E9C-101B-9397-08002B2CF9AE}" pid="12" name="ID Number">
    <vt:lpwstr/>
  </property>
  <property fmtid="{D5CDD505-2E9C-101B-9397-08002B2CF9AE}" pid="13" name="Position Title">
    <vt:lpwstr/>
  </property>
  <property fmtid="{D5CDD505-2E9C-101B-9397-08002B2CF9AE}" pid="14" name="MediaServiceImageTags">
    <vt:lpwstr/>
  </property>
</Properties>
</file>