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823" r:id="rId5"/>
  </p:sldMasterIdLst>
  <p:notesMasterIdLst>
    <p:notesMasterId r:id="rId21"/>
  </p:notesMasterIdLst>
  <p:handoutMasterIdLst>
    <p:handoutMasterId r:id="rId22"/>
  </p:handoutMasterIdLst>
  <p:sldIdLst>
    <p:sldId id="258" r:id="rId6"/>
    <p:sldId id="264" r:id="rId7"/>
    <p:sldId id="271" r:id="rId8"/>
    <p:sldId id="304" r:id="rId9"/>
    <p:sldId id="274" r:id="rId10"/>
    <p:sldId id="294" r:id="rId11"/>
    <p:sldId id="300" r:id="rId12"/>
    <p:sldId id="301" r:id="rId13"/>
    <p:sldId id="302" r:id="rId14"/>
    <p:sldId id="303" r:id="rId15"/>
    <p:sldId id="292" r:id="rId16"/>
    <p:sldId id="267" r:id="rId17"/>
    <p:sldId id="269" r:id="rId18"/>
    <p:sldId id="290"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333333"/>
    <a:srgbClr val="9E0000"/>
    <a:srgbClr val="000000"/>
    <a:srgbClr val="F0F0F0"/>
    <a:srgbClr val="001B43"/>
    <a:srgbClr val="003591"/>
    <a:srgbClr val="003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F2049-7B5D-4554-BCF4-327512249003}" v="13" dt="2026-03-16T13:40:19.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40" autoAdjust="0"/>
    <p:restoredTop sz="71792" autoAdjust="0"/>
  </p:normalViewPr>
  <p:slideViewPr>
    <p:cSldViewPr snapToGrid="0">
      <p:cViewPr varScale="1">
        <p:scale>
          <a:sx n="76" d="100"/>
          <a:sy n="76" d="100"/>
        </p:scale>
        <p:origin x="588" y="78"/>
      </p:cViewPr>
      <p:guideLst/>
    </p:cSldViewPr>
  </p:slideViewPr>
  <p:outlineViewPr>
    <p:cViewPr>
      <p:scale>
        <a:sx n="33" d="100"/>
        <a:sy n="33" d="100"/>
      </p:scale>
      <p:origin x="0" y="-26064"/>
    </p:cViewPr>
  </p:outlineViewPr>
  <p:notesTextViewPr>
    <p:cViewPr>
      <p:scale>
        <a:sx n="140" d="100"/>
        <a:sy n="140" d="100"/>
      </p:scale>
      <p:origin x="0" y="0"/>
    </p:cViewPr>
  </p:notesTextViewPr>
  <p:sorterViewPr>
    <p:cViewPr>
      <p:scale>
        <a:sx n="80" d="100"/>
        <a:sy n="80" d="100"/>
      </p:scale>
      <p:origin x="0" y="0"/>
    </p:cViewPr>
  </p:sorterViewPr>
  <p:notesViewPr>
    <p:cSldViewPr snapToGrid="0">
      <p:cViewPr varScale="1">
        <p:scale>
          <a:sx n="160" d="100"/>
          <a:sy n="160" d="100"/>
        </p:scale>
        <p:origin x="30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psen, Catherine" userId="1d7695b2-6a4e-47b0-9b67-6000037c1422" providerId="ADAL" clId="{3302E000-9277-44CA-82CA-95B5D7540A38}"/>
    <pc:docChg chg="undo redo custSel addSld delSld modSld">
      <pc:chgData name="Ipsen, Catherine" userId="1d7695b2-6a4e-47b0-9b67-6000037c1422" providerId="ADAL" clId="{3302E000-9277-44CA-82CA-95B5D7540A38}" dt="2026-03-11T16:53:36.320" v="7732" actId="13244"/>
      <pc:docMkLst>
        <pc:docMk/>
      </pc:docMkLst>
      <pc:sldChg chg="modSp mod">
        <pc:chgData name="Ipsen, Catherine" userId="1d7695b2-6a4e-47b0-9b67-6000037c1422" providerId="ADAL" clId="{3302E000-9277-44CA-82CA-95B5D7540A38}" dt="2026-03-11T15:08:25.602" v="1909" actId="20577"/>
        <pc:sldMkLst>
          <pc:docMk/>
          <pc:sldMk cId="1320172275" sldId="267"/>
        </pc:sldMkLst>
        <pc:spChg chg="mod">
          <ac:chgData name="Ipsen, Catherine" userId="1d7695b2-6a4e-47b0-9b67-6000037c1422" providerId="ADAL" clId="{3302E000-9277-44CA-82CA-95B5D7540A38}" dt="2026-03-11T15:08:25.602" v="1909" actId="20577"/>
          <ac:spMkLst>
            <pc:docMk/>
            <pc:sldMk cId="1320172275" sldId="267"/>
            <ac:spMk id="3" creationId="{0ACED139-5AF0-E558-2ACC-8E397591CE93}"/>
          </ac:spMkLst>
        </pc:spChg>
      </pc:sldChg>
      <pc:sldChg chg="addSp delSp modSp mod modNotesTx">
        <pc:chgData name="Ipsen, Catherine" userId="1d7695b2-6a4e-47b0-9b67-6000037c1422" providerId="ADAL" clId="{3302E000-9277-44CA-82CA-95B5D7540A38}" dt="2026-03-11T16:53:36.320" v="7732" actId="13244"/>
        <pc:sldMkLst>
          <pc:docMk/>
          <pc:sldMk cId="256045914" sldId="269"/>
        </pc:sldMkLst>
        <pc:spChg chg="mod">
          <ac:chgData name="Ipsen, Catherine" userId="1d7695b2-6a4e-47b0-9b67-6000037c1422" providerId="ADAL" clId="{3302E000-9277-44CA-82CA-95B5D7540A38}" dt="2026-03-11T16:41:21.526" v="6512" actId="20577"/>
          <ac:spMkLst>
            <pc:docMk/>
            <pc:sldMk cId="256045914" sldId="269"/>
            <ac:spMk id="3" creationId="{3BCC9E3C-4CFE-8836-E126-92C432BC46AB}"/>
          </ac:spMkLst>
        </pc:spChg>
        <pc:spChg chg="add mod ord">
          <ac:chgData name="Ipsen, Catherine" userId="1d7695b2-6a4e-47b0-9b67-6000037c1422" providerId="ADAL" clId="{3302E000-9277-44CA-82CA-95B5D7540A38}" dt="2026-03-11T16:53:36.320" v="7732" actId="13244"/>
          <ac:spMkLst>
            <pc:docMk/>
            <pc:sldMk cId="256045914" sldId="269"/>
            <ac:spMk id="6" creationId="{D0F6EA50-0F9C-909C-B7A5-5B95E6A73179}"/>
          </ac:spMkLst>
        </pc:spChg>
        <pc:spChg chg="add mod ord">
          <ac:chgData name="Ipsen, Catherine" userId="1d7695b2-6a4e-47b0-9b67-6000037c1422" providerId="ADAL" clId="{3302E000-9277-44CA-82CA-95B5D7540A38}" dt="2026-03-11T16:53:34.343" v="7731" actId="13244"/>
          <ac:spMkLst>
            <pc:docMk/>
            <pc:sldMk cId="256045914" sldId="269"/>
            <ac:spMk id="8" creationId="{F505B0C8-75AA-A16E-DBEE-330D4A7FC9EB}"/>
          </ac:spMkLst>
        </pc:spChg>
        <pc:picChg chg="add mod ord modCrop">
          <ac:chgData name="Ipsen, Catherine" userId="1d7695b2-6a4e-47b0-9b67-6000037c1422" providerId="ADAL" clId="{3302E000-9277-44CA-82CA-95B5D7540A38}" dt="2026-03-11T16:43:57.132" v="6982" actId="962"/>
          <ac:picMkLst>
            <pc:docMk/>
            <pc:sldMk cId="256045914" sldId="269"/>
            <ac:picMk id="4" creationId="{7173137C-3AF8-E2CA-FAB5-8BF5B60AFD7B}"/>
          </ac:picMkLst>
        </pc:picChg>
        <pc:picChg chg="add mod modCrop">
          <ac:chgData name="Ipsen, Catherine" userId="1d7695b2-6a4e-47b0-9b67-6000037c1422" providerId="ADAL" clId="{3302E000-9277-44CA-82CA-95B5D7540A38}" dt="2026-03-11T16:47:35.641" v="7446" actId="962"/>
          <ac:picMkLst>
            <pc:docMk/>
            <pc:sldMk cId="256045914" sldId="269"/>
            <ac:picMk id="5" creationId="{7B8E009E-FEE1-528D-D7A5-9B7D2E342E27}"/>
          </ac:picMkLst>
        </pc:picChg>
      </pc:sldChg>
      <pc:sldChg chg="addSp delSp modSp mod">
        <pc:chgData name="Ipsen, Catherine" userId="1d7695b2-6a4e-47b0-9b67-6000037c1422" providerId="ADAL" clId="{3302E000-9277-44CA-82CA-95B5D7540A38}" dt="2026-03-11T15:12:20.071" v="2494" actId="962"/>
        <pc:sldMkLst>
          <pc:docMk/>
          <pc:sldMk cId="1037797693" sldId="271"/>
        </pc:sldMkLst>
        <pc:spChg chg="mod">
          <ac:chgData name="Ipsen, Catherine" userId="1d7695b2-6a4e-47b0-9b67-6000037c1422" providerId="ADAL" clId="{3302E000-9277-44CA-82CA-95B5D7540A38}" dt="2026-03-11T14:42:00.546" v="1859" actId="20577"/>
          <ac:spMkLst>
            <pc:docMk/>
            <pc:sldMk cId="1037797693" sldId="271"/>
            <ac:spMk id="3" creationId="{61A4E661-F1A8-4A2B-B000-A873CFF4D6A1}"/>
          </ac:spMkLst>
        </pc:spChg>
        <pc:picChg chg="add mod">
          <ac:chgData name="Ipsen, Catherine" userId="1d7695b2-6a4e-47b0-9b67-6000037c1422" providerId="ADAL" clId="{3302E000-9277-44CA-82CA-95B5D7540A38}" dt="2026-03-11T15:12:20.071" v="2494" actId="962"/>
          <ac:picMkLst>
            <pc:docMk/>
            <pc:sldMk cId="1037797693" sldId="271"/>
            <ac:picMk id="5" creationId="{8522D63C-A14E-DEFF-B1AD-6AD5384CBDF4}"/>
          </ac:picMkLst>
        </pc:picChg>
      </pc:sldChg>
      <pc:sldChg chg="modSp">
        <pc:chgData name="Ipsen, Catherine" userId="1d7695b2-6a4e-47b0-9b67-6000037c1422" providerId="ADAL" clId="{3302E000-9277-44CA-82CA-95B5D7540A38}" dt="2026-03-11T15:17:43.716" v="4476" actId="962"/>
        <pc:sldMkLst>
          <pc:docMk/>
          <pc:sldMk cId="1561884854" sldId="274"/>
        </pc:sldMkLst>
        <pc:graphicFrameChg chg="mod">
          <ac:chgData name="Ipsen, Catherine" userId="1d7695b2-6a4e-47b0-9b67-6000037c1422" providerId="ADAL" clId="{3302E000-9277-44CA-82CA-95B5D7540A38}" dt="2026-03-11T15:17:43.716" v="4476" actId="962"/>
          <ac:graphicFrameMkLst>
            <pc:docMk/>
            <pc:sldMk cId="1561884854" sldId="274"/>
            <ac:graphicFrameMk id="5" creationId="{673D2E4F-A56D-78BF-E277-4F6E899BB545}"/>
          </ac:graphicFrameMkLst>
        </pc:graphicFrameChg>
      </pc:sldChg>
      <pc:sldChg chg="modSp mod">
        <pc:chgData name="Ipsen, Catherine" userId="1d7695b2-6a4e-47b0-9b67-6000037c1422" providerId="ADAL" clId="{3302E000-9277-44CA-82CA-95B5D7540A38}" dt="2026-03-11T16:06:42.115" v="6356" actId="962"/>
        <pc:sldMkLst>
          <pc:docMk/>
          <pc:sldMk cId="3089261560" sldId="293"/>
        </pc:sldMkLst>
        <pc:spChg chg="mod">
          <ac:chgData name="Ipsen, Catherine" userId="1d7695b2-6a4e-47b0-9b67-6000037c1422" providerId="ADAL" clId="{3302E000-9277-44CA-82CA-95B5D7540A38}" dt="2026-03-11T15:10:33.142" v="1970" actId="20577"/>
          <ac:spMkLst>
            <pc:docMk/>
            <pc:sldMk cId="3089261560" sldId="293"/>
            <ac:spMk id="5" creationId="{E9198CE3-320E-BB98-B701-581C4C41392B}"/>
          </ac:spMkLst>
        </pc:spChg>
        <pc:picChg chg="mod">
          <ac:chgData name="Ipsen, Catherine" userId="1d7695b2-6a4e-47b0-9b67-6000037c1422" providerId="ADAL" clId="{3302E000-9277-44CA-82CA-95B5D7540A38}" dt="2026-03-11T16:06:42.115" v="6356" actId="962"/>
          <ac:picMkLst>
            <pc:docMk/>
            <pc:sldMk cId="3089261560" sldId="293"/>
            <ac:picMk id="7" creationId="{B1CEC947-EFEC-28F0-08A1-129F9DD04029}"/>
          </ac:picMkLst>
        </pc:picChg>
      </pc:sldChg>
      <pc:sldChg chg="modSp mod">
        <pc:chgData name="Ipsen, Catherine" userId="1d7695b2-6a4e-47b0-9b67-6000037c1422" providerId="ADAL" clId="{3302E000-9277-44CA-82CA-95B5D7540A38}" dt="2026-03-11T14:43:42.494" v="1865" actId="20577"/>
        <pc:sldMkLst>
          <pc:docMk/>
          <pc:sldMk cId="857552461" sldId="294"/>
        </pc:sldMkLst>
        <pc:spChg chg="mod">
          <ac:chgData name="Ipsen, Catherine" userId="1d7695b2-6a4e-47b0-9b67-6000037c1422" providerId="ADAL" clId="{3302E000-9277-44CA-82CA-95B5D7540A38}" dt="2026-03-11T14:43:42.494" v="1865" actId="20577"/>
          <ac:spMkLst>
            <pc:docMk/>
            <pc:sldMk cId="857552461" sldId="294"/>
            <ac:spMk id="3" creationId="{858EB5AC-DD40-8189-B629-F3247A7A4335}"/>
          </ac:spMkLst>
        </pc:spChg>
      </pc:sldChg>
      <pc:sldChg chg="addSp modSp mod">
        <pc:chgData name="Ipsen, Catherine" userId="1d7695b2-6a4e-47b0-9b67-6000037c1422" providerId="ADAL" clId="{3302E000-9277-44CA-82CA-95B5D7540A38}" dt="2026-03-11T15:59:26.366" v="4504" actId="1076"/>
        <pc:sldMkLst>
          <pc:docMk/>
          <pc:sldMk cId="3093433802" sldId="300"/>
        </pc:sldMkLst>
        <pc:spChg chg="add mod">
          <ac:chgData name="Ipsen, Catherine" userId="1d7695b2-6a4e-47b0-9b67-6000037c1422" providerId="ADAL" clId="{3302E000-9277-44CA-82CA-95B5D7540A38}" dt="2026-03-11T15:59:22.046" v="4503" actId="122"/>
          <ac:spMkLst>
            <pc:docMk/>
            <pc:sldMk cId="3093433802" sldId="300"/>
            <ac:spMk id="2" creationId="{1491D857-5B73-9B50-D189-9177127E3FC3}"/>
          </ac:spMkLst>
        </pc:spChg>
        <pc:graphicFrameChg chg="mod">
          <ac:chgData name="Ipsen, Catherine" userId="1d7695b2-6a4e-47b0-9b67-6000037c1422" providerId="ADAL" clId="{3302E000-9277-44CA-82CA-95B5D7540A38}" dt="2026-03-11T15:59:26.366" v="4504" actId="1076"/>
          <ac:graphicFrameMkLst>
            <pc:docMk/>
            <pc:sldMk cId="3093433802" sldId="300"/>
            <ac:graphicFrameMk id="6" creationId="{33569A2E-F89B-AE69-39B4-6B5879E575A5}"/>
          </ac:graphicFrameMkLst>
        </pc:graphicFrameChg>
      </pc:sldChg>
      <pc:sldChg chg="addSp modSp mod">
        <pc:chgData name="Ipsen, Catherine" userId="1d7695b2-6a4e-47b0-9b67-6000037c1422" providerId="ADAL" clId="{3302E000-9277-44CA-82CA-95B5D7540A38}" dt="2026-03-11T16:09:30.174" v="6420" actId="13244"/>
        <pc:sldMkLst>
          <pc:docMk/>
          <pc:sldMk cId="235246884" sldId="301"/>
        </pc:sldMkLst>
        <pc:spChg chg="add mod ord">
          <ac:chgData name="Ipsen, Catherine" userId="1d7695b2-6a4e-47b0-9b67-6000037c1422" providerId="ADAL" clId="{3302E000-9277-44CA-82CA-95B5D7540A38}" dt="2026-03-11T16:09:30.174" v="6420" actId="13244"/>
          <ac:spMkLst>
            <pc:docMk/>
            <pc:sldMk cId="235246884" sldId="301"/>
            <ac:spMk id="2" creationId="{B3C60EB1-4FA7-0080-7939-DD3E12310015}"/>
          </ac:spMkLst>
        </pc:spChg>
        <pc:graphicFrameChg chg="mod">
          <ac:chgData name="Ipsen, Catherine" userId="1d7695b2-6a4e-47b0-9b67-6000037c1422" providerId="ADAL" clId="{3302E000-9277-44CA-82CA-95B5D7540A38}" dt="2026-03-11T15:55:42.365" v="4482" actId="962"/>
          <ac:graphicFrameMkLst>
            <pc:docMk/>
            <pc:sldMk cId="235246884" sldId="301"/>
            <ac:graphicFrameMk id="6" creationId="{F930F7BE-0403-9394-8693-87C9FCE7F805}"/>
          </ac:graphicFrameMkLst>
        </pc:graphicFrameChg>
      </pc:sldChg>
      <pc:sldChg chg="addSp modSp mod">
        <pc:chgData name="Ipsen, Catherine" userId="1d7695b2-6a4e-47b0-9b67-6000037c1422" providerId="ADAL" clId="{3302E000-9277-44CA-82CA-95B5D7540A38}" dt="2026-03-11T16:09:38.778" v="6421"/>
        <pc:sldMkLst>
          <pc:docMk/>
          <pc:sldMk cId="2623158851" sldId="302"/>
        </pc:sldMkLst>
        <pc:spChg chg="add mod ord">
          <ac:chgData name="Ipsen, Catherine" userId="1d7695b2-6a4e-47b0-9b67-6000037c1422" providerId="ADAL" clId="{3302E000-9277-44CA-82CA-95B5D7540A38}" dt="2026-03-11T16:09:38.778" v="6421"/>
          <ac:spMkLst>
            <pc:docMk/>
            <pc:sldMk cId="2623158851" sldId="302"/>
            <ac:spMk id="2" creationId="{A17E5F4C-A517-5470-1C78-5ED82A5D1AD7}"/>
          </ac:spMkLst>
        </pc:spChg>
        <pc:graphicFrameChg chg="mod">
          <ac:chgData name="Ipsen, Catherine" userId="1d7695b2-6a4e-47b0-9b67-6000037c1422" providerId="ADAL" clId="{3302E000-9277-44CA-82CA-95B5D7540A38}" dt="2026-03-11T16:02:25.241" v="5302" actId="962"/>
          <ac:graphicFrameMkLst>
            <pc:docMk/>
            <pc:sldMk cId="2623158851" sldId="302"/>
            <ac:graphicFrameMk id="6" creationId="{E6D9D230-D4BE-004E-B216-4EB5EEC9F520}"/>
          </ac:graphicFrameMkLst>
        </pc:graphicFrameChg>
      </pc:sldChg>
      <pc:sldChg chg="addSp modSp mod">
        <pc:chgData name="Ipsen, Catherine" userId="1d7695b2-6a4e-47b0-9b67-6000037c1422" providerId="ADAL" clId="{3302E000-9277-44CA-82CA-95B5D7540A38}" dt="2026-03-11T16:09:42.918" v="6422"/>
        <pc:sldMkLst>
          <pc:docMk/>
          <pc:sldMk cId="1324795720" sldId="303"/>
        </pc:sldMkLst>
        <pc:spChg chg="add mod ord">
          <ac:chgData name="Ipsen, Catherine" userId="1d7695b2-6a4e-47b0-9b67-6000037c1422" providerId="ADAL" clId="{3302E000-9277-44CA-82CA-95B5D7540A38}" dt="2026-03-11T16:09:42.918" v="6422"/>
          <ac:spMkLst>
            <pc:docMk/>
            <pc:sldMk cId="1324795720" sldId="303"/>
            <ac:spMk id="2" creationId="{DAD6CE87-0CA1-5791-E1E1-81B2FD96EC74}"/>
          </ac:spMkLst>
        </pc:spChg>
        <pc:graphicFrameChg chg="mod">
          <ac:chgData name="Ipsen, Catherine" userId="1d7695b2-6a4e-47b0-9b67-6000037c1422" providerId="ADAL" clId="{3302E000-9277-44CA-82CA-95B5D7540A38}" dt="2026-03-11T16:05:27.504" v="6354" actId="962"/>
          <ac:graphicFrameMkLst>
            <pc:docMk/>
            <pc:sldMk cId="1324795720" sldId="303"/>
            <ac:graphicFrameMk id="6" creationId="{17DE2645-195E-4917-2C7F-AE44F7534805}"/>
          </ac:graphicFrameMkLst>
        </pc:graphicFrameChg>
      </pc:sldChg>
      <pc:sldChg chg="addSp modSp new mod modNotesTx">
        <pc:chgData name="Ipsen, Catherine" userId="1d7695b2-6a4e-47b0-9b67-6000037c1422" providerId="ADAL" clId="{3302E000-9277-44CA-82CA-95B5D7540A38}" dt="2026-03-11T16:11:25.844" v="6433" actId="20577"/>
        <pc:sldMkLst>
          <pc:docMk/>
          <pc:sldMk cId="2245379439" sldId="304"/>
        </pc:sldMkLst>
        <pc:spChg chg="mod">
          <ac:chgData name="Ipsen, Catherine" userId="1d7695b2-6a4e-47b0-9b67-6000037c1422" providerId="ADAL" clId="{3302E000-9277-44CA-82CA-95B5D7540A38}" dt="2026-03-11T14:14:19.935" v="956" actId="6549"/>
          <ac:spMkLst>
            <pc:docMk/>
            <pc:sldMk cId="2245379439" sldId="304"/>
            <ac:spMk id="2" creationId="{E8B77B7A-1AE6-33C1-3A80-91074A8DBEA6}"/>
          </ac:spMkLst>
        </pc:spChg>
        <pc:spChg chg="mod">
          <ac:chgData name="Ipsen, Catherine" userId="1d7695b2-6a4e-47b0-9b67-6000037c1422" providerId="ADAL" clId="{3302E000-9277-44CA-82CA-95B5D7540A38}" dt="2026-03-11T16:11:25.844" v="6433" actId="20577"/>
          <ac:spMkLst>
            <pc:docMk/>
            <pc:sldMk cId="2245379439" sldId="304"/>
            <ac:spMk id="3" creationId="{B96611B4-6F0A-CD2E-DDCF-741A2F99DEF1}"/>
          </ac:spMkLst>
        </pc:spChg>
        <pc:spChg chg="add mod">
          <ac:chgData name="Ipsen, Catherine" userId="1d7695b2-6a4e-47b0-9b67-6000037c1422" providerId="ADAL" clId="{3302E000-9277-44CA-82CA-95B5D7540A38}" dt="2026-03-11T16:10:48.958" v="6430" actId="962"/>
          <ac:spMkLst>
            <pc:docMk/>
            <pc:sldMk cId="2245379439" sldId="304"/>
            <ac:spMk id="5" creationId="{C0EB464F-5D44-4A43-47AD-715CCF07331F}"/>
          </ac:spMkLst>
        </pc:spChg>
        <pc:spChg chg="add mod">
          <ac:chgData name="Ipsen, Catherine" userId="1d7695b2-6a4e-47b0-9b67-6000037c1422" providerId="ADAL" clId="{3302E000-9277-44CA-82CA-95B5D7540A38}" dt="2026-03-11T16:10:25.926" v="6424" actId="962"/>
          <ac:spMkLst>
            <pc:docMk/>
            <pc:sldMk cId="2245379439" sldId="304"/>
            <ac:spMk id="6" creationId="{08D11CE1-FA4A-7944-18DF-F95FF1243F7B}"/>
          </ac:spMkLst>
        </pc:spChg>
        <pc:spChg chg="add mod">
          <ac:chgData name="Ipsen, Catherine" userId="1d7695b2-6a4e-47b0-9b67-6000037c1422" providerId="ADAL" clId="{3302E000-9277-44CA-82CA-95B5D7540A38}" dt="2026-03-11T16:10:27.198" v="6425" actId="962"/>
          <ac:spMkLst>
            <pc:docMk/>
            <pc:sldMk cId="2245379439" sldId="304"/>
            <ac:spMk id="7" creationId="{BB1D8249-6AE6-5174-5309-B40B0BC3D138}"/>
          </ac:spMkLst>
        </pc:spChg>
        <pc:spChg chg="add mod">
          <ac:chgData name="Ipsen, Catherine" userId="1d7695b2-6a4e-47b0-9b67-6000037c1422" providerId="ADAL" clId="{3302E000-9277-44CA-82CA-95B5D7540A38}" dt="2026-03-11T16:10:27.669" v="6426" actId="962"/>
          <ac:spMkLst>
            <pc:docMk/>
            <pc:sldMk cId="2245379439" sldId="304"/>
            <ac:spMk id="8" creationId="{51FEE722-57B1-7077-C78B-D3888B5F5F82}"/>
          </ac:spMkLst>
        </pc:spChg>
        <pc:spChg chg="add mod">
          <ac:chgData name="Ipsen, Catherine" userId="1d7695b2-6a4e-47b0-9b67-6000037c1422" providerId="ADAL" clId="{3302E000-9277-44CA-82CA-95B5D7540A38}" dt="2026-03-11T16:10:28.148" v="6427" actId="962"/>
          <ac:spMkLst>
            <pc:docMk/>
            <pc:sldMk cId="2245379439" sldId="304"/>
            <ac:spMk id="9" creationId="{BF9236E1-1D0D-35CF-FCA1-14533C165479}"/>
          </ac:spMkLst>
        </pc:spChg>
        <pc:picChg chg="add mod modCrop">
          <ac:chgData name="Ipsen, Catherine" userId="1d7695b2-6a4e-47b0-9b67-6000037c1422" providerId="ADAL" clId="{3302E000-9277-44CA-82CA-95B5D7540A38}" dt="2026-03-11T15:13:31.641" v="2964" actId="962"/>
          <ac:picMkLst>
            <pc:docMk/>
            <pc:sldMk cId="2245379439" sldId="304"/>
            <ac:picMk id="4" creationId="{377C1052-ADAE-A8BF-269E-ADEF23582346}"/>
          </ac:picMkLst>
        </pc:picChg>
      </pc:sldChg>
    </pc:docChg>
  </pc:docChgLst>
  <pc:docChgLst>
    <pc:chgData name="Ipsen, Catherine" userId="1d7695b2-6a4e-47b0-9b67-6000037c1422" providerId="ADAL" clId="{659EDC29-9F8A-4D39-BB5D-804642ED1DA3}"/>
    <pc:docChg chg="undo custSel addSld delSld modSld sldOrd">
      <pc:chgData name="Ipsen, Catherine" userId="1d7695b2-6a4e-47b0-9b67-6000037c1422" providerId="ADAL" clId="{659EDC29-9F8A-4D39-BB5D-804642ED1DA3}" dt="2026-03-10T22:16:11.367" v="769" actId="14100"/>
      <pc:docMkLst>
        <pc:docMk/>
      </pc:docMkLst>
      <pc:sldChg chg="modSp mod">
        <pc:chgData name="Ipsen, Catherine" userId="1d7695b2-6a4e-47b0-9b67-6000037c1422" providerId="ADAL" clId="{659EDC29-9F8A-4D39-BB5D-804642ED1DA3}" dt="2026-03-10T20:52:19.115" v="3" actId="20577"/>
        <pc:sldMkLst>
          <pc:docMk/>
          <pc:sldMk cId="1565298981" sldId="258"/>
        </pc:sldMkLst>
        <pc:spChg chg="mod">
          <ac:chgData name="Ipsen, Catherine" userId="1d7695b2-6a4e-47b0-9b67-6000037c1422" providerId="ADAL" clId="{659EDC29-9F8A-4D39-BB5D-804642ED1DA3}" dt="2026-03-10T20:52:19.115" v="3" actId="20577"/>
          <ac:spMkLst>
            <pc:docMk/>
            <pc:sldMk cId="1565298981" sldId="258"/>
            <ac:spMk id="3" creationId="{7B3451B9-C751-4F8B-700C-6A4FC3A214B4}"/>
          </ac:spMkLst>
        </pc:spChg>
      </pc:sldChg>
      <pc:sldChg chg="modSp mod">
        <pc:chgData name="Ipsen, Catherine" userId="1d7695b2-6a4e-47b0-9b67-6000037c1422" providerId="ADAL" clId="{659EDC29-9F8A-4D39-BB5D-804642ED1DA3}" dt="2026-03-10T22:16:11.367" v="769" actId="14100"/>
        <pc:sldMkLst>
          <pc:docMk/>
          <pc:sldMk cId="1320172275" sldId="267"/>
        </pc:sldMkLst>
        <pc:spChg chg="mod">
          <ac:chgData name="Ipsen, Catherine" userId="1d7695b2-6a4e-47b0-9b67-6000037c1422" providerId="ADAL" clId="{659EDC29-9F8A-4D39-BB5D-804642ED1DA3}" dt="2026-03-10T22:16:11.367" v="769" actId="14100"/>
          <ac:spMkLst>
            <pc:docMk/>
            <pc:sldMk cId="1320172275" sldId="267"/>
            <ac:spMk id="3" creationId="{0ACED139-5AF0-E558-2ACC-8E397591CE93}"/>
          </ac:spMkLst>
        </pc:spChg>
      </pc:sldChg>
      <pc:sldChg chg="addSp delSp modSp mod">
        <pc:chgData name="Ipsen, Catherine" userId="1d7695b2-6a4e-47b0-9b67-6000037c1422" providerId="ADAL" clId="{659EDC29-9F8A-4D39-BB5D-804642ED1DA3}" dt="2026-03-10T21:56:41.714" v="626" actId="1076"/>
        <pc:sldMkLst>
          <pc:docMk/>
          <pc:sldMk cId="1561884854" sldId="274"/>
        </pc:sldMkLst>
        <pc:spChg chg="mod">
          <ac:chgData name="Ipsen, Catherine" userId="1d7695b2-6a4e-47b0-9b67-6000037c1422" providerId="ADAL" clId="{659EDC29-9F8A-4D39-BB5D-804642ED1DA3}" dt="2026-03-10T21:56:41.714" v="626" actId="1076"/>
          <ac:spMkLst>
            <pc:docMk/>
            <pc:sldMk cId="1561884854" sldId="274"/>
            <ac:spMk id="2" creationId="{0C807A15-671B-6042-9040-5C5B86D91A64}"/>
          </ac:spMkLst>
        </pc:spChg>
        <pc:spChg chg="mod">
          <ac:chgData name="Ipsen, Catherine" userId="1d7695b2-6a4e-47b0-9b67-6000037c1422" providerId="ADAL" clId="{659EDC29-9F8A-4D39-BB5D-804642ED1DA3}" dt="2026-03-10T21:56:36.164" v="625" actId="1076"/>
          <ac:spMkLst>
            <pc:docMk/>
            <pc:sldMk cId="1561884854" sldId="274"/>
            <ac:spMk id="7" creationId="{82DD3A20-96A5-8DFC-532F-0383945A57F2}"/>
          </ac:spMkLst>
        </pc:spChg>
        <pc:graphicFrameChg chg="add mod">
          <ac:chgData name="Ipsen, Catherine" userId="1d7695b2-6a4e-47b0-9b67-6000037c1422" providerId="ADAL" clId="{659EDC29-9F8A-4D39-BB5D-804642ED1DA3}" dt="2026-03-10T21:56:24.499" v="624" actId="113"/>
          <ac:graphicFrameMkLst>
            <pc:docMk/>
            <pc:sldMk cId="1561884854" sldId="274"/>
            <ac:graphicFrameMk id="5" creationId="{673D2E4F-A56D-78BF-E277-4F6E899BB545}"/>
          </ac:graphicFrameMkLst>
        </pc:graphicFrameChg>
      </pc:sldChg>
      <pc:sldChg chg="delSp modSp mod">
        <pc:chgData name="Ipsen, Catherine" userId="1d7695b2-6a4e-47b0-9b67-6000037c1422" providerId="ADAL" clId="{659EDC29-9F8A-4D39-BB5D-804642ED1DA3}" dt="2026-03-10T22:14:20.237" v="763" actId="14100"/>
        <pc:sldMkLst>
          <pc:docMk/>
          <pc:sldMk cId="3963699608" sldId="292"/>
        </pc:sldMkLst>
        <pc:spChg chg="mod">
          <ac:chgData name="Ipsen, Catherine" userId="1d7695b2-6a4e-47b0-9b67-6000037c1422" providerId="ADAL" clId="{659EDC29-9F8A-4D39-BB5D-804642ED1DA3}" dt="2026-03-10T22:14:03.861" v="761" actId="14100"/>
          <ac:spMkLst>
            <pc:docMk/>
            <pc:sldMk cId="3963699608" sldId="292"/>
            <ac:spMk id="2" creationId="{16086CD3-9574-A707-4597-96512C15354A}"/>
          </ac:spMkLst>
        </pc:spChg>
        <pc:picChg chg="mod">
          <ac:chgData name="Ipsen, Catherine" userId="1d7695b2-6a4e-47b0-9b67-6000037c1422" providerId="ADAL" clId="{659EDC29-9F8A-4D39-BB5D-804642ED1DA3}" dt="2026-03-10T22:14:20.237" v="763" actId="14100"/>
          <ac:picMkLst>
            <pc:docMk/>
            <pc:sldMk cId="3963699608" sldId="292"/>
            <ac:picMk id="8" creationId="{33F3219E-B9FB-93A1-B918-3A8F703FA6E0}"/>
          </ac:picMkLst>
        </pc:picChg>
      </pc:sldChg>
      <pc:sldChg chg="modSp new mod">
        <pc:chgData name="Ipsen, Catherine" userId="1d7695b2-6a4e-47b0-9b67-6000037c1422" providerId="ADAL" clId="{659EDC29-9F8A-4D39-BB5D-804642ED1DA3}" dt="2026-03-10T21:33:57.389" v="364" actId="20577"/>
        <pc:sldMkLst>
          <pc:docMk/>
          <pc:sldMk cId="857552461" sldId="294"/>
        </pc:sldMkLst>
        <pc:spChg chg="mod">
          <ac:chgData name="Ipsen, Catherine" userId="1d7695b2-6a4e-47b0-9b67-6000037c1422" providerId="ADAL" clId="{659EDC29-9F8A-4D39-BB5D-804642ED1DA3}" dt="2026-03-10T21:33:57.389" v="364" actId="20577"/>
          <ac:spMkLst>
            <pc:docMk/>
            <pc:sldMk cId="857552461" sldId="294"/>
            <ac:spMk id="2" creationId="{76F48584-486C-53D2-EA95-54DC77D819B0}"/>
          </ac:spMkLst>
        </pc:spChg>
        <pc:spChg chg="mod">
          <ac:chgData name="Ipsen, Catherine" userId="1d7695b2-6a4e-47b0-9b67-6000037c1422" providerId="ADAL" clId="{659EDC29-9F8A-4D39-BB5D-804642ED1DA3}" dt="2026-03-10T21:32:25.133" v="341" actId="6549"/>
          <ac:spMkLst>
            <pc:docMk/>
            <pc:sldMk cId="857552461" sldId="294"/>
            <ac:spMk id="3" creationId="{858EB5AC-DD40-8189-B629-F3247A7A4335}"/>
          </ac:spMkLst>
        </pc:spChg>
        <pc:spChg chg="mod">
          <ac:chgData name="Ipsen, Catherine" userId="1d7695b2-6a4e-47b0-9b67-6000037c1422" providerId="ADAL" clId="{659EDC29-9F8A-4D39-BB5D-804642ED1DA3}" dt="2026-03-10T21:15:53.427" v="152"/>
          <ac:spMkLst>
            <pc:docMk/>
            <pc:sldMk cId="857552461" sldId="294"/>
            <ac:spMk id="4" creationId="{BAA8BE34-74DE-B055-11B2-BDCB8FEDD0F1}"/>
          </ac:spMkLst>
        </pc:spChg>
      </pc:sldChg>
      <pc:sldChg chg="addSp delSp modSp new mod">
        <pc:chgData name="Ipsen, Catherine" userId="1d7695b2-6a4e-47b0-9b67-6000037c1422" providerId="ADAL" clId="{659EDC29-9F8A-4D39-BB5D-804642ED1DA3}" dt="2026-03-10T22:07:20.444" v="730" actId="207"/>
        <pc:sldMkLst>
          <pc:docMk/>
          <pc:sldMk cId="3093433802" sldId="300"/>
        </pc:sldMkLst>
        <pc:graphicFrameChg chg="add mod">
          <ac:chgData name="Ipsen, Catherine" userId="1d7695b2-6a4e-47b0-9b67-6000037c1422" providerId="ADAL" clId="{659EDC29-9F8A-4D39-BB5D-804642ED1DA3}" dt="2026-03-10T22:07:20.444" v="730" actId="207"/>
          <ac:graphicFrameMkLst>
            <pc:docMk/>
            <pc:sldMk cId="3093433802" sldId="300"/>
            <ac:graphicFrameMk id="6" creationId="{33569A2E-F89B-AE69-39B4-6B5879E575A5}"/>
          </ac:graphicFrameMkLst>
        </pc:graphicFrameChg>
      </pc:sldChg>
      <pc:sldChg chg="modSp add mod">
        <pc:chgData name="Ipsen, Catherine" userId="1d7695b2-6a4e-47b0-9b67-6000037c1422" providerId="ADAL" clId="{659EDC29-9F8A-4D39-BB5D-804642ED1DA3}" dt="2026-03-10T22:07:10.808" v="729" actId="207"/>
        <pc:sldMkLst>
          <pc:docMk/>
          <pc:sldMk cId="235246884" sldId="301"/>
        </pc:sldMkLst>
        <pc:graphicFrameChg chg="mod">
          <ac:chgData name="Ipsen, Catherine" userId="1d7695b2-6a4e-47b0-9b67-6000037c1422" providerId="ADAL" clId="{659EDC29-9F8A-4D39-BB5D-804642ED1DA3}" dt="2026-03-10T22:07:10.808" v="729" actId="207"/>
          <ac:graphicFrameMkLst>
            <pc:docMk/>
            <pc:sldMk cId="235246884" sldId="301"/>
            <ac:graphicFrameMk id="6" creationId="{F930F7BE-0403-9394-8693-87C9FCE7F805}"/>
          </ac:graphicFrameMkLst>
        </pc:graphicFrameChg>
      </pc:sldChg>
      <pc:sldChg chg="modSp add mod">
        <pc:chgData name="Ipsen, Catherine" userId="1d7695b2-6a4e-47b0-9b67-6000037c1422" providerId="ADAL" clId="{659EDC29-9F8A-4D39-BB5D-804642ED1DA3}" dt="2026-03-10T22:07:36.672" v="732" actId="207"/>
        <pc:sldMkLst>
          <pc:docMk/>
          <pc:sldMk cId="2623158851" sldId="302"/>
        </pc:sldMkLst>
        <pc:graphicFrameChg chg="mod">
          <ac:chgData name="Ipsen, Catherine" userId="1d7695b2-6a4e-47b0-9b67-6000037c1422" providerId="ADAL" clId="{659EDC29-9F8A-4D39-BB5D-804642ED1DA3}" dt="2026-03-10T22:07:36.672" v="732" actId="207"/>
          <ac:graphicFrameMkLst>
            <pc:docMk/>
            <pc:sldMk cId="2623158851" sldId="302"/>
            <ac:graphicFrameMk id="6" creationId="{E6D9D230-D4BE-004E-B216-4EB5EEC9F520}"/>
          </ac:graphicFrameMkLst>
        </pc:graphicFrameChg>
      </pc:sldChg>
      <pc:sldChg chg="modSp add mod ord">
        <pc:chgData name="Ipsen, Catherine" userId="1d7695b2-6a4e-47b0-9b67-6000037c1422" providerId="ADAL" clId="{659EDC29-9F8A-4D39-BB5D-804642ED1DA3}" dt="2026-03-10T22:13:40.326" v="759" actId="255"/>
        <pc:sldMkLst>
          <pc:docMk/>
          <pc:sldMk cId="1324795720" sldId="303"/>
        </pc:sldMkLst>
        <pc:graphicFrameChg chg="mod">
          <ac:chgData name="Ipsen, Catherine" userId="1d7695b2-6a4e-47b0-9b67-6000037c1422" providerId="ADAL" clId="{659EDC29-9F8A-4D39-BB5D-804642ED1DA3}" dt="2026-03-10T22:13:40.326" v="759" actId="255"/>
          <ac:graphicFrameMkLst>
            <pc:docMk/>
            <pc:sldMk cId="1324795720" sldId="303"/>
            <ac:graphicFrameMk id="6" creationId="{17DE2645-195E-4917-2C7F-AE44F7534805}"/>
          </ac:graphicFrameMkLst>
        </pc:graphicFrameChg>
      </pc:sldChg>
    </pc:docChg>
  </pc:docChgLst>
  <pc:docChgLst>
    <pc:chgData name="Kate Filanoski-Russell" userId="5879a14f-9eb3-4e75-8352-1b2941159ca7" providerId="ADAL" clId="{8AE4216D-EC14-4A15-8943-40E049EAB61D}"/>
    <pc:docChg chg="undo custSel modSld">
      <pc:chgData name="Kate Filanoski-Russell" userId="5879a14f-9eb3-4e75-8352-1b2941159ca7" providerId="ADAL" clId="{8AE4216D-EC14-4A15-8943-40E049EAB61D}" dt="2026-03-16T13:40:19.192" v="45" actId="207"/>
      <pc:docMkLst>
        <pc:docMk/>
      </pc:docMkLst>
      <pc:sldChg chg="modSp">
        <pc:chgData name="Kate Filanoski-Russell" userId="5879a14f-9eb3-4e75-8352-1b2941159ca7" providerId="ADAL" clId="{8AE4216D-EC14-4A15-8943-40E049EAB61D}" dt="2026-03-16T13:39:56.479" v="42" actId="207"/>
        <pc:sldMkLst>
          <pc:docMk/>
          <pc:sldMk cId="1561884854" sldId="274"/>
        </pc:sldMkLst>
        <pc:graphicFrameChg chg="mod">
          <ac:chgData name="Kate Filanoski-Russell" userId="5879a14f-9eb3-4e75-8352-1b2941159ca7" providerId="ADAL" clId="{8AE4216D-EC14-4A15-8943-40E049EAB61D}" dt="2026-03-16T13:39:56.479" v="42" actId="207"/>
          <ac:graphicFrameMkLst>
            <pc:docMk/>
            <pc:sldMk cId="1561884854" sldId="274"/>
            <ac:graphicFrameMk id="5" creationId="{673D2E4F-A56D-78BF-E277-4F6E899BB545}"/>
          </ac:graphicFrameMkLst>
        </pc:graphicFrameChg>
      </pc:sldChg>
      <pc:sldChg chg="modSp">
        <pc:chgData name="Kate Filanoski-Russell" userId="5879a14f-9eb3-4e75-8352-1b2941159ca7" providerId="ADAL" clId="{8AE4216D-EC14-4A15-8943-40E049EAB61D}" dt="2026-03-16T13:39:44.803" v="39" actId="207"/>
        <pc:sldMkLst>
          <pc:docMk/>
          <pc:sldMk cId="3093433802" sldId="300"/>
        </pc:sldMkLst>
        <pc:graphicFrameChg chg="mod">
          <ac:chgData name="Kate Filanoski-Russell" userId="5879a14f-9eb3-4e75-8352-1b2941159ca7" providerId="ADAL" clId="{8AE4216D-EC14-4A15-8943-40E049EAB61D}" dt="2026-03-16T13:39:44.803" v="39" actId="207"/>
          <ac:graphicFrameMkLst>
            <pc:docMk/>
            <pc:sldMk cId="3093433802" sldId="300"/>
            <ac:graphicFrameMk id="6" creationId="{33569A2E-F89B-AE69-39B4-6B5879E575A5}"/>
          </ac:graphicFrameMkLst>
        </pc:graphicFrameChg>
      </pc:sldChg>
      <pc:sldChg chg="modSp">
        <pc:chgData name="Kate Filanoski-Russell" userId="5879a14f-9eb3-4e75-8352-1b2941159ca7" providerId="ADAL" clId="{8AE4216D-EC14-4A15-8943-40E049EAB61D}" dt="2026-03-16T13:40:08.659" v="43" actId="207"/>
        <pc:sldMkLst>
          <pc:docMk/>
          <pc:sldMk cId="235246884" sldId="301"/>
        </pc:sldMkLst>
        <pc:graphicFrameChg chg="mod">
          <ac:chgData name="Kate Filanoski-Russell" userId="5879a14f-9eb3-4e75-8352-1b2941159ca7" providerId="ADAL" clId="{8AE4216D-EC14-4A15-8943-40E049EAB61D}" dt="2026-03-16T13:40:08.659" v="43" actId="207"/>
          <ac:graphicFrameMkLst>
            <pc:docMk/>
            <pc:sldMk cId="235246884" sldId="301"/>
            <ac:graphicFrameMk id="6" creationId="{F930F7BE-0403-9394-8693-87C9FCE7F805}"/>
          </ac:graphicFrameMkLst>
        </pc:graphicFrameChg>
      </pc:sldChg>
      <pc:sldChg chg="modSp">
        <pc:chgData name="Kate Filanoski-Russell" userId="5879a14f-9eb3-4e75-8352-1b2941159ca7" providerId="ADAL" clId="{8AE4216D-EC14-4A15-8943-40E049EAB61D}" dt="2026-03-16T13:40:13.971" v="44" actId="207"/>
        <pc:sldMkLst>
          <pc:docMk/>
          <pc:sldMk cId="2623158851" sldId="302"/>
        </pc:sldMkLst>
        <pc:graphicFrameChg chg="mod">
          <ac:chgData name="Kate Filanoski-Russell" userId="5879a14f-9eb3-4e75-8352-1b2941159ca7" providerId="ADAL" clId="{8AE4216D-EC14-4A15-8943-40E049EAB61D}" dt="2026-03-16T13:40:13.971" v="44" actId="207"/>
          <ac:graphicFrameMkLst>
            <pc:docMk/>
            <pc:sldMk cId="2623158851" sldId="302"/>
            <ac:graphicFrameMk id="6" creationId="{E6D9D230-D4BE-004E-B216-4EB5EEC9F520}"/>
          </ac:graphicFrameMkLst>
        </pc:graphicFrameChg>
      </pc:sldChg>
      <pc:sldChg chg="modSp">
        <pc:chgData name="Kate Filanoski-Russell" userId="5879a14f-9eb3-4e75-8352-1b2941159ca7" providerId="ADAL" clId="{8AE4216D-EC14-4A15-8943-40E049EAB61D}" dt="2026-03-16T13:40:19.192" v="45" actId="207"/>
        <pc:sldMkLst>
          <pc:docMk/>
          <pc:sldMk cId="1324795720" sldId="303"/>
        </pc:sldMkLst>
        <pc:graphicFrameChg chg="mod">
          <ac:chgData name="Kate Filanoski-Russell" userId="5879a14f-9eb3-4e75-8352-1b2941159ca7" providerId="ADAL" clId="{8AE4216D-EC14-4A15-8943-40E049EAB61D}" dt="2026-03-16T13:40:19.192" v="45" actId="207"/>
          <ac:graphicFrameMkLst>
            <pc:docMk/>
            <pc:sldMk cId="1324795720" sldId="303"/>
            <ac:graphicFrameMk id="6" creationId="{17DE2645-195E-4917-2C7F-AE44F7534805}"/>
          </ac:graphicFrameMkLst>
        </pc:graphicFrameChg>
      </pc:sldChg>
      <pc:sldChg chg="modSp mod">
        <pc:chgData name="Kate Filanoski-Russell" userId="5879a14f-9eb3-4e75-8352-1b2941159ca7" providerId="ADAL" clId="{8AE4216D-EC14-4A15-8943-40E049EAB61D}" dt="2026-03-16T13:39:09.248" v="34" actId="207"/>
        <pc:sldMkLst>
          <pc:docMk/>
          <pc:sldMk cId="2245379439" sldId="304"/>
        </pc:sldMkLst>
        <pc:spChg chg="mod">
          <ac:chgData name="Kate Filanoski-Russell" userId="5879a14f-9eb3-4e75-8352-1b2941159ca7" providerId="ADAL" clId="{8AE4216D-EC14-4A15-8943-40E049EAB61D}" dt="2026-03-16T13:39:09.248" v="34" actId="207"/>
          <ac:spMkLst>
            <pc:docMk/>
            <pc:sldMk cId="2245379439" sldId="304"/>
            <ac:spMk id="3" creationId="{B96611B4-6F0A-CD2E-DDCF-741A2F99DEF1}"/>
          </ac:spMkLst>
        </pc:spChg>
        <pc:spChg chg="mod">
          <ac:chgData name="Kate Filanoski-Russell" userId="5879a14f-9eb3-4e75-8352-1b2941159ca7" providerId="ADAL" clId="{8AE4216D-EC14-4A15-8943-40E049EAB61D}" dt="2026-03-16T13:32:52.934" v="8" actId="14100"/>
          <ac:spMkLst>
            <pc:docMk/>
            <pc:sldMk cId="2245379439" sldId="304"/>
            <ac:spMk id="5" creationId="{C0EB464F-5D44-4A43-47AD-715CCF07331F}"/>
          </ac:spMkLst>
        </pc:spChg>
        <pc:spChg chg="mod">
          <ac:chgData name="Kate Filanoski-Russell" userId="5879a14f-9eb3-4e75-8352-1b2941159ca7" providerId="ADAL" clId="{8AE4216D-EC14-4A15-8943-40E049EAB61D}" dt="2026-03-16T13:32:52.934" v="8" actId="14100"/>
          <ac:spMkLst>
            <pc:docMk/>
            <pc:sldMk cId="2245379439" sldId="304"/>
            <ac:spMk id="6" creationId="{08D11CE1-FA4A-7944-18DF-F95FF1243F7B}"/>
          </ac:spMkLst>
        </pc:spChg>
        <pc:spChg chg="mod">
          <ac:chgData name="Kate Filanoski-Russell" userId="5879a14f-9eb3-4e75-8352-1b2941159ca7" providerId="ADAL" clId="{8AE4216D-EC14-4A15-8943-40E049EAB61D}" dt="2026-03-16T13:32:52.934" v="8" actId="14100"/>
          <ac:spMkLst>
            <pc:docMk/>
            <pc:sldMk cId="2245379439" sldId="304"/>
            <ac:spMk id="7" creationId="{BB1D8249-6AE6-5174-5309-B40B0BC3D138}"/>
          </ac:spMkLst>
        </pc:spChg>
        <pc:spChg chg="mod">
          <ac:chgData name="Kate Filanoski-Russell" userId="5879a14f-9eb3-4e75-8352-1b2941159ca7" providerId="ADAL" clId="{8AE4216D-EC14-4A15-8943-40E049EAB61D}" dt="2026-03-16T13:33:00.358" v="9" actId="14100"/>
          <ac:spMkLst>
            <pc:docMk/>
            <pc:sldMk cId="2245379439" sldId="304"/>
            <ac:spMk id="8" creationId="{51FEE722-57B1-7077-C78B-D3888B5F5F82}"/>
          </ac:spMkLst>
        </pc:spChg>
        <pc:spChg chg="mod">
          <ac:chgData name="Kate Filanoski-Russell" userId="5879a14f-9eb3-4e75-8352-1b2941159ca7" providerId="ADAL" clId="{8AE4216D-EC14-4A15-8943-40E049EAB61D}" dt="2026-03-16T13:32:16.461" v="4" actId="14861"/>
          <ac:spMkLst>
            <pc:docMk/>
            <pc:sldMk cId="2245379439" sldId="304"/>
            <ac:spMk id="9" creationId="{BF9236E1-1D0D-35CF-FCA1-14533C16547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2400" b="1" dirty="0">
                <a:solidFill>
                  <a:schemeClr val="tx1"/>
                </a:solidFill>
                <a:latin typeface="Arial" panose="020B0604020202020204" pitchFamily="34" charset="0"/>
                <a:cs typeface="Arial" panose="020B0604020202020204" pitchFamily="34" charset="0"/>
              </a:rPr>
              <a:t>Civilian Employment Rate</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Sheet1!$B$1</c:f>
              <c:strCache>
                <c:ptCount val="1"/>
                <c:pt idx="0">
                  <c:v> 1-year estimate</c:v>
                </c:pt>
              </c:strCache>
            </c:strRef>
          </c:tx>
          <c:spPr>
            <a:ln w="50800" cap="rnd">
              <a:solidFill>
                <a:schemeClr val="accent1"/>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General</c:formatCode>
                <c:ptCount val="6"/>
                <c:pt idx="0">
                  <c:v>59.1</c:v>
                </c:pt>
                <c:pt idx="1">
                  <c:v>59.5</c:v>
                </c:pt>
                <c:pt idx="2">
                  <c:v>59.8</c:v>
                </c:pt>
                <c:pt idx="3">
                  <c:v>60.2</c:v>
                </c:pt>
                <c:pt idx="4">
                  <c:v>59.4</c:v>
                </c:pt>
                <c:pt idx="5">
                  <c:v>58.6</c:v>
                </c:pt>
              </c:numCache>
            </c:numRef>
          </c:val>
          <c:smooth val="0"/>
          <c:extLst>
            <c:ext xmlns:c16="http://schemas.microsoft.com/office/drawing/2014/chart" uri="{C3380CC4-5D6E-409C-BE32-E72D297353CC}">
              <c16:uniqueId val="{00000000-0DC6-4425-9979-D46BC9F37824}"/>
            </c:ext>
          </c:extLst>
        </c:ser>
        <c:ser>
          <c:idx val="1"/>
          <c:order val="1"/>
          <c:tx>
            <c:strRef>
              <c:f>Sheet1!$C$1</c:f>
              <c:strCache>
                <c:ptCount val="1"/>
                <c:pt idx="0">
                  <c:v> 5-year estimate</c:v>
                </c:pt>
              </c:strCache>
            </c:strRef>
          </c:tx>
          <c:spPr>
            <a:ln w="50800" cap="rnd">
              <a:solidFill>
                <a:srgbClr val="C00000"/>
              </a:solidFill>
              <a:round/>
            </a:ln>
            <a:effectLst/>
          </c:spPr>
          <c:marker>
            <c:symbol val="none"/>
          </c:marker>
          <c:cat>
            <c:numRef>
              <c:f>Sheet1!$A$2:$A$7</c:f>
              <c:numCache>
                <c:formatCode>General</c:formatCode>
                <c:ptCount val="6"/>
                <c:pt idx="0">
                  <c:v>2016</c:v>
                </c:pt>
                <c:pt idx="1">
                  <c:v>2017</c:v>
                </c:pt>
                <c:pt idx="2">
                  <c:v>2018</c:v>
                </c:pt>
                <c:pt idx="3">
                  <c:v>2019</c:v>
                </c:pt>
                <c:pt idx="4">
                  <c:v>2020</c:v>
                </c:pt>
                <c:pt idx="5">
                  <c:v>2021</c:v>
                </c:pt>
              </c:numCache>
            </c:numRef>
          </c:cat>
          <c:val>
            <c:numRef>
              <c:f>Sheet1!$C$2:$C$7</c:f>
              <c:numCache>
                <c:formatCode>General</c:formatCode>
                <c:ptCount val="6"/>
                <c:pt idx="0">
                  <c:v>58.4</c:v>
                </c:pt>
                <c:pt idx="1">
                  <c:v>58.9</c:v>
                </c:pt>
                <c:pt idx="2">
                  <c:v>59.3</c:v>
                </c:pt>
                <c:pt idx="3">
                  <c:v>59.6</c:v>
                </c:pt>
                <c:pt idx="4">
                  <c:v>59.6</c:v>
                </c:pt>
                <c:pt idx="5">
                  <c:v>59.6</c:v>
                </c:pt>
              </c:numCache>
            </c:numRef>
          </c:val>
          <c:smooth val="0"/>
          <c:extLst>
            <c:ext xmlns:c16="http://schemas.microsoft.com/office/drawing/2014/chart" uri="{C3380CC4-5D6E-409C-BE32-E72D297353CC}">
              <c16:uniqueId val="{00000001-0DC6-4425-9979-D46BC9F37824}"/>
            </c:ext>
          </c:extLst>
        </c:ser>
        <c:dLbls>
          <c:showLegendKey val="0"/>
          <c:showVal val="0"/>
          <c:showCatName val="0"/>
          <c:showSerName val="0"/>
          <c:showPercent val="0"/>
          <c:showBubbleSize val="0"/>
        </c:dLbls>
        <c:smooth val="0"/>
        <c:axId val="588353983"/>
        <c:axId val="588354943"/>
      </c:lineChart>
      <c:catAx>
        <c:axId val="58835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8354943"/>
        <c:crosses val="autoZero"/>
        <c:auto val="1"/>
        <c:lblAlgn val="ctr"/>
        <c:lblOffset val="100"/>
        <c:noMultiLvlLbl val="0"/>
      </c:catAx>
      <c:valAx>
        <c:axId val="588354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8353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78568066776486E-2"/>
          <c:y val="3.1076794692814737E-2"/>
          <c:w val="0.91361238634149389"/>
          <c:h val="0.7730289214569106"/>
        </c:manualLayout>
      </c:layout>
      <c:barChart>
        <c:barDir val="col"/>
        <c:grouping val="clustered"/>
        <c:varyColors val="0"/>
        <c:ser>
          <c:idx val="0"/>
          <c:order val="0"/>
          <c:tx>
            <c:strRef>
              <c:f>Sheet1!$B$1</c:f>
              <c:strCache>
                <c:ptCount val="1"/>
                <c:pt idx="0">
                  <c:v>Metro</c:v>
                </c:pt>
              </c:strCache>
            </c:strRef>
          </c:tx>
          <c:spPr>
            <a:solidFill>
              <a:schemeClr val="accent1"/>
            </a:solidFill>
            <a:ln>
              <a:noFill/>
            </a:ln>
            <a:effectLst/>
          </c:spPr>
          <c:invertIfNegative val="0"/>
          <c:cat>
            <c:strRef>
              <c:f>Sheet1!$A$2:$A$8</c:f>
              <c:strCache>
                <c:ptCount val="7"/>
                <c:pt idx="0">
                  <c:v>Any disability</c:v>
                </c:pt>
                <c:pt idx="1">
                  <c:v>Vision</c:v>
                </c:pt>
                <c:pt idx="2">
                  <c:v>Hearing</c:v>
                </c:pt>
                <c:pt idx="3">
                  <c:v>Cognitive</c:v>
                </c:pt>
                <c:pt idx="4">
                  <c:v>Walking</c:v>
                </c:pt>
                <c:pt idx="5">
                  <c:v>Selfcare</c:v>
                </c:pt>
                <c:pt idx="6">
                  <c:v>Independent Living</c:v>
                </c:pt>
              </c:strCache>
            </c:strRef>
          </c:cat>
          <c:val>
            <c:numRef>
              <c:f>Sheet1!$B$2:$B$8</c:f>
              <c:numCache>
                <c:formatCode>0%</c:formatCode>
                <c:ptCount val="7"/>
                <c:pt idx="0">
                  <c:v>0.12539341219834199</c:v>
                </c:pt>
                <c:pt idx="1">
                  <c:v>2.3343536071936299E-2</c:v>
                </c:pt>
                <c:pt idx="2">
                  <c:v>3.3177254018299136E-2</c:v>
                </c:pt>
                <c:pt idx="3">
                  <c:v>4.972263778397884E-2</c:v>
                </c:pt>
                <c:pt idx="4">
                  <c:v>6.0137906170920373E-2</c:v>
                </c:pt>
                <c:pt idx="5">
                  <c:v>2.3580443714003866E-2</c:v>
                </c:pt>
                <c:pt idx="6">
                  <c:v>4.4289909887264452E-2</c:v>
                </c:pt>
              </c:numCache>
            </c:numRef>
          </c:val>
          <c:extLst>
            <c:ext xmlns:c16="http://schemas.microsoft.com/office/drawing/2014/chart" uri="{C3380CC4-5D6E-409C-BE32-E72D297353CC}">
              <c16:uniqueId val="{00000000-BFBA-4669-A5F7-3D4173F0DAAA}"/>
            </c:ext>
          </c:extLst>
        </c:ser>
        <c:ser>
          <c:idx val="1"/>
          <c:order val="1"/>
          <c:tx>
            <c:strRef>
              <c:f>Sheet1!$C$1</c:f>
              <c:strCache>
                <c:ptCount val="1"/>
                <c:pt idx="0">
                  <c:v>Micro</c:v>
                </c:pt>
              </c:strCache>
            </c:strRef>
          </c:tx>
          <c:spPr>
            <a:solidFill>
              <a:srgbClr val="00B050"/>
            </a:solidFill>
            <a:ln>
              <a:solidFill>
                <a:srgbClr val="7030A0"/>
              </a:solidFill>
            </a:ln>
            <a:effectLst/>
          </c:spPr>
          <c:invertIfNegative val="0"/>
          <c:cat>
            <c:strRef>
              <c:f>Sheet1!$A$2:$A$8</c:f>
              <c:strCache>
                <c:ptCount val="7"/>
                <c:pt idx="0">
                  <c:v>Any disability</c:v>
                </c:pt>
                <c:pt idx="1">
                  <c:v>Vision</c:v>
                </c:pt>
                <c:pt idx="2">
                  <c:v>Hearing</c:v>
                </c:pt>
                <c:pt idx="3">
                  <c:v>Cognitive</c:v>
                </c:pt>
                <c:pt idx="4">
                  <c:v>Walking</c:v>
                </c:pt>
                <c:pt idx="5">
                  <c:v>Selfcare</c:v>
                </c:pt>
                <c:pt idx="6">
                  <c:v>Independent Living</c:v>
                </c:pt>
              </c:strCache>
            </c:strRef>
          </c:cat>
          <c:val>
            <c:numRef>
              <c:f>Sheet1!$C$2:$C$8</c:f>
              <c:numCache>
                <c:formatCode>0%</c:formatCode>
                <c:ptCount val="7"/>
                <c:pt idx="0">
                  <c:v>0.16377057316480886</c:v>
                </c:pt>
                <c:pt idx="1">
                  <c:v>3.1601997698680981E-2</c:v>
                </c:pt>
                <c:pt idx="2">
                  <c:v>4.9488285740406771E-2</c:v>
                </c:pt>
                <c:pt idx="3">
                  <c:v>6.3190648059362114E-2</c:v>
                </c:pt>
                <c:pt idx="4">
                  <c:v>7.9852066879904329E-2</c:v>
                </c:pt>
                <c:pt idx="5">
                  <c:v>2.831446283712578E-2</c:v>
                </c:pt>
                <c:pt idx="6">
                  <c:v>5.4674154114313221E-2</c:v>
                </c:pt>
              </c:numCache>
            </c:numRef>
          </c:val>
          <c:extLst>
            <c:ext xmlns:c16="http://schemas.microsoft.com/office/drawing/2014/chart" uri="{C3380CC4-5D6E-409C-BE32-E72D297353CC}">
              <c16:uniqueId val="{00000001-BFBA-4669-A5F7-3D4173F0DAAA}"/>
            </c:ext>
          </c:extLst>
        </c:ser>
        <c:ser>
          <c:idx val="2"/>
          <c:order val="2"/>
          <c:tx>
            <c:strRef>
              <c:f>Sheet1!$D$1</c:f>
              <c:strCache>
                <c:ptCount val="1"/>
                <c:pt idx="0">
                  <c:v>Noncore</c:v>
                </c:pt>
              </c:strCache>
            </c:strRef>
          </c:tx>
          <c:spPr>
            <a:solidFill>
              <a:srgbClr val="7030A0"/>
            </a:solidFill>
            <a:ln>
              <a:noFill/>
            </a:ln>
            <a:effectLst/>
          </c:spPr>
          <c:invertIfNegative val="0"/>
          <c:cat>
            <c:strRef>
              <c:f>Sheet1!$A$2:$A$8</c:f>
              <c:strCache>
                <c:ptCount val="7"/>
                <c:pt idx="0">
                  <c:v>Any disability</c:v>
                </c:pt>
                <c:pt idx="1">
                  <c:v>Vision</c:v>
                </c:pt>
                <c:pt idx="2">
                  <c:v>Hearing</c:v>
                </c:pt>
                <c:pt idx="3">
                  <c:v>Cognitive</c:v>
                </c:pt>
                <c:pt idx="4">
                  <c:v>Walking</c:v>
                </c:pt>
                <c:pt idx="5">
                  <c:v>Selfcare</c:v>
                </c:pt>
                <c:pt idx="6">
                  <c:v>Independent Living</c:v>
                </c:pt>
              </c:strCache>
            </c:strRef>
          </c:cat>
          <c:val>
            <c:numRef>
              <c:f>Sheet1!$D$2:$D$8</c:f>
              <c:numCache>
                <c:formatCode>0%</c:formatCode>
                <c:ptCount val="7"/>
                <c:pt idx="0">
                  <c:v>0.17926250979233127</c:v>
                </c:pt>
                <c:pt idx="1">
                  <c:v>3.4706418348931643E-2</c:v>
                </c:pt>
                <c:pt idx="2">
                  <c:v>5.8182394971719918E-2</c:v>
                </c:pt>
                <c:pt idx="3">
                  <c:v>6.5269960237286803E-2</c:v>
                </c:pt>
                <c:pt idx="4">
                  <c:v>9.1352223237194941E-2</c:v>
                </c:pt>
                <c:pt idx="5">
                  <c:v>3.1615778876179855E-2</c:v>
                </c:pt>
                <c:pt idx="6">
                  <c:v>5.9727315312210615E-2</c:v>
                </c:pt>
              </c:numCache>
            </c:numRef>
          </c:val>
          <c:extLst>
            <c:ext xmlns:c16="http://schemas.microsoft.com/office/drawing/2014/chart" uri="{C3380CC4-5D6E-409C-BE32-E72D297353CC}">
              <c16:uniqueId val="{00000002-BFBA-4669-A5F7-3D4173F0DAAA}"/>
            </c:ext>
          </c:extLst>
        </c:ser>
        <c:dLbls>
          <c:showLegendKey val="0"/>
          <c:showVal val="0"/>
          <c:showCatName val="0"/>
          <c:showSerName val="0"/>
          <c:showPercent val="0"/>
          <c:showBubbleSize val="0"/>
        </c:dLbls>
        <c:gapWidth val="219"/>
        <c:overlap val="-27"/>
        <c:axId val="54472511"/>
        <c:axId val="54472991"/>
      </c:barChart>
      <c:catAx>
        <c:axId val="5447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991"/>
        <c:crosses val="autoZero"/>
        <c:auto val="1"/>
        <c:lblAlgn val="ctr"/>
        <c:lblOffset val="100"/>
        <c:noMultiLvlLbl val="0"/>
      </c:catAx>
      <c:valAx>
        <c:axId val="544729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3200" b="1" dirty="0">
                <a:solidFill>
                  <a:schemeClr val="tx1"/>
                </a:solidFill>
                <a:latin typeface="Arial" panose="020B0604020202020204" pitchFamily="34" charset="0"/>
                <a:cs typeface="Arial" panose="020B0604020202020204" pitchFamily="34" charset="0"/>
              </a:rPr>
              <a:t>Disability by Age</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Metro</c:v>
                </c:pt>
              </c:strCache>
            </c:strRef>
          </c:tx>
          <c:spPr>
            <a:solidFill>
              <a:schemeClr val="accent1"/>
            </a:solidFill>
            <a:ln>
              <a:noFill/>
            </a:ln>
            <a:effectLst/>
          </c:spPr>
          <c:invertIfNegative val="0"/>
          <c:cat>
            <c:strRef>
              <c:f>Sheet1!$A$2:$A$4</c:f>
              <c:strCache>
                <c:ptCount val="3"/>
                <c:pt idx="0">
                  <c:v>Under 18</c:v>
                </c:pt>
                <c:pt idx="1">
                  <c:v>18-64</c:v>
                </c:pt>
                <c:pt idx="2">
                  <c:v>65 and over</c:v>
                </c:pt>
              </c:strCache>
            </c:strRef>
          </c:cat>
          <c:val>
            <c:numRef>
              <c:f>Sheet1!$B$2:$B$4</c:f>
              <c:numCache>
                <c:formatCode>0.0%</c:formatCode>
                <c:ptCount val="3"/>
                <c:pt idx="0">
                  <c:v>4.5999999999999999E-2</c:v>
                </c:pt>
                <c:pt idx="1">
                  <c:v>0.10199999999999999</c:v>
                </c:pt>
                <c:pt idx="2">
                  <c:v>0.32500000000000001</c:v>
                </c:pt>
              </c:numCache>
            </c:numRef>
          </c:val>
          <c:extLst>
            <c:ext xmlns:c16="http://schemas.microsoft.com/office/drawing/2014/chart" uri="{C3380CC4-5D6E-409C-BE32-E72D297353CC}">
              <c16:uniqueId val="{00000000-BFBA-4669-A5F7-3D4173F0DAAA}"/>
            </c:ext>
          </c:extLst>
        </c:ser>
        <c:ser>
          <c:idx val="1"/>
          <c:order val="1"/>
          <c:tx>
            <c:strRef>
              <c:f>Sheet1!$C$1</c:f>
              <c:strCache>
                <c:ptCount val="1"/>
                <c:pt idx="0">
                  <c:v>Micro</c:v>
                </c:pt>
              </c:strCache>
            </c:strRef>
          </c:tx>
          <c:spPr>
            <a:solidFill>
              <a:srgbClr val="00B050"/>
            </a:solidFill>
            <a:ln>
              <a:solidFill>
                <a:srgbClr val="7030A0"/>
              </a:solidFill>
            </a:ln>
            <a:effectLst/>
          </c:spPr>
          <c:invertIfNegative val="0"/>
          <c:cat>
            <c:strRef>
              <c:f>Sheet1!$A$2:$A$4</c:f>
              <c:strCache>
                <c:ptCount val="3"/>
                <c:pt idx="0">
                  <c:v>Under 18</c:v>
                </c:pt>
                <c:pt idx="1">
                  <c:v>18-64</c:v>
                </c:pt>
                <c:pt idx="2">
                  <c:v>65 and over</c:v>
                </c:pt>
              </c:strCache>
            </c:strRef>
          </c:cat>
          <c:val>
            <c:numRef>
              <c:f>Sheet1!$C$2:$C$4</c:f>
              <c:numCache>
                <c:formatCode>0.0%</c:formatCode>
                <c:ptCount val="3"/>
                <c:pt idx="0">
                  <c:v>5.3999999999999999E-2</c:v>
                </c:pt>
                <c:pt idx="1">
                  <c:v>0.14199999999999999</c:v>
                </c:pt>
                <c:pt idx="2">
                  <c:v>0.35899999999999999</c:v>
                </c:pt>
              </c:numCache>
            </c:numRef>
          </c:val>
          <c:extLst>
            <c:ext xmlns:c16="http://schemas.microsoft.com/office/drawing/2014/chart" uri="{C3380CC4-5D6E-409C-BE32-E72D297353CC}">
              <c16:uniqueId val="{00000001-BFBA-4669-A5F7-3D4173F0DAAA}"/>
            </c:ext>
          </c:extLst>
        </c:ser>
        <c:ser>
          <c:idx val="2"/>
          <c:order val="2"/>
          <c:tx>
            <c:strRef>
              <c:f>Sheet1!$D$1</c:f>
              <c:strCache>
                <c:ptCount val="1"/>
                <c:pt idx="0">
                  <c:v>Noncore</c:v>
                </c:pt>
              </c:strCache>
            </c:strRef>
          </c:tx>
          <c:spPr>
            <a:solidFill>
              <a:srgbClr val="7030A0"/>
            </a:solidFill>
            <a:ln>
              <a:noFill/>
            </a:ln>
            <a:effectLst/>
          </c:spPr>
          <c:invertIfNegative val="0"/>
          <c:cat>
            <c:strRef>
              <c:f>Sheet1!$A$2:$A$4</c:f>
              <c:strCache>
                <c:ptCount val="3"/>
                <c:pt idx="0">
                  <c:v>Under 18</c:v>
                </c:pt>
                <c:pt idx="1">
                  <c:v>18-64</c:v>
                </c:pt>
                <c:pt idx="2">
                  <c:v>65 and over</c:v>
                </c:pt>
              </c:strCache>
            </c:strRef>
          </c:cat>
          <c:val>
            <c:numRef>
              <c:f>Sheet1!$D$2:$D$4</c:f>
              <c:numCache>
                <c:formatCode>0.0%</c:formatCode>
                <c:ptCount val="3"/>
                <c:pt idx="0">
                  <c:v>5.6000000000000001E-2</c:v>
                </c:pt>
                <c:pt idx="1">
                  <c:v>0.154</c:v>
                </c:pt>
                <c:pt idx="2">
                  <c:v>0.371</c:v>
                </c:pt>
              </c:numCache>
            </c:numRef>
          </c:val>
          <c:extLst>
            <c:ext xmlns:c16="http://schemas.microsoft.com/office/drawing/2014/chart" uri="{C3380CC4-5D6E-409C-BE32-E72D297353CC}">
              <c16:uniqueId val="{00000002-BFBA-4669-A5F7-3D4173F0DAAA}"/>
            </c:ext>
          </c:extLst>
        </c:ser>
        <c:dLbls>
          <c:showLegendKey val="0"/>
          <c:showVal val="0"/>
          <c:showCatName val="0"/>
          <c:showSerName val="0"/>
          <c:showPercent val="0"/>
          <c:showBubbleSize val="0"/>
        </c:dLbls>
        <c:gapWidth val="219"/>
        <c:overlap val="-27"/>
        <c:axId val="54472511"/>
        <c:axId val="54472991"/>
      </c:barChart>
      <c:catAx>
        <c:axId val="5447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991"/>
        <c:crosses val="autoZero"/>
        <c:auto val="1"/>
        <c:lblAlgn val="ctr"/>
        <c:lblOffset val="100"/>
        <c:noMultiLvlLbl val="0"/>
      </c:catAx>
      <c:valAx>
        <c:axId val="544729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3200" b="1" dirty="0">
                <a:solidFill>
                  <a:schemeClr val="tx1"/>
                </a:solidFill>
                <a:latin typeface="Arial" panose="020B0604020202020204" pitchFamily="34" charset="0"/>
                <a:cs typeface="Arial" panose="020B0604020202020204" pitchFamily="34" charset="0"/>
              </a:rPr>
              <a:t>Poverty by Disability</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Metro</c:v>
                </c:pt>
              </c:strCache>
            </c:strRef>
          </c:tx>
          <c:spPr>
            <a:solidFill>
              <a:schemeClr val="accent1"/>
            </a:solidFill>
            <a:ln>
              <a:noFill/>
            </a:ln>
            <a:effectLst/>
          </c:spPr>
          <c:invertIfNegative val="0"/>
          <c:cat>
            <c:strRef>
              <c:f>Sheet1!$A$2:$A$3</c:f>
              <c:strCache>
                <c:ptCount val="2"/>
                <c:pt idx="0">
                  <c:v>Disability</c:v>
                </c:pt>
                <c:pt idx="1">
                  <c:v>No Disability</c:v>
                </c:pt>
              </c:strCache>
            </c:strRef>
          </c:cat>
          <c:val>
            <c:numRef>
              <c:f>Sheet1!$B$2:$B$3</c:f>
              <c:numCache>
                <c:formatCode>0.0%</c:formatCode>
                <c:ptCount val="2"/>
                <c:pt idx="0">
                  <c:v>0.2</c:v>
                </c:pt>
                <c:pt idx="1">
                  <c:v>0.11</c:v>
                </c:pt>
              </c:numCache>
            </c:numRef>
          </c:val>
          <c:extLst>
            <c:ext xmlns:c16="http://schemas.microsoft.com/office/drawing/2014/chart" uri="{C3380CC4-5D6E-409C-BE32-E72D297353CC}">
              <c16:uniqueId val="{00000000-BFBA-4669-A5F7-3D4173F0DAAA}"/>
            </c:ext>
          </c:extLst>
        </c:ser>
        <c:ser>
          <c:idx val="1"/>
          <c:order val="1"/>
          <c:tx>
            <c:strRef>
              <c:f>Sheet1!$C$1</c:f>
              <c:strCache>
                <c:ptCount val="1"/>
                <c:pt idx="0">
                  <c:v>Micro</c:v>
                </c:pt>
              </c:strCache>
            </c:strRef>
          </c:tx>
          <c:spPr>
            <a:solidFill>
              <a:srgbClr val="00B050"/>
            </a:solidFill>
            <a:ln>
              <a:solidFill>
                <a:srgbClr val="7030A0"/>
              </a:solidFill>
            </a:ln>
            <a:effectLst/>
          </c:spPr>
          <c:invertIfNegative val="0"/>
          <c:cat>
            <c:strRef>
              <c:f>Sheet1!$A$2:$A$3</c:f>
              <c:strCache>
                <c:ptCount val="2"/>
                <c:pt idx="0">
                  <c:v>Disability</c:v>
                </c:pt>
                <c:pt idx="1">
                  <c:v>No Disability</c:v>
                </c:pt>
              </c:strCache>
            </c:strRef>
          </c:cat>
          <c:val>
            <c:numRef>
              <c:f>Sheet1!$C$2:$C$3</c:f>
              <c:numCache>
                <c:formatCode>0.0%</c:formatCode>
                <c:ptCount val="2"/>
                <c:pt idx="0">
                  <c:v>0.23</c:v>
                </c:pt>
                <c:pt idx="1">
                  <c:v>0.14000000000000001</c:v>
                </c:pt>
              </c:numCache>
            </c:numRef>
          </c:val>
          <c:extLst>
            <c:ext xmlns:c16="http://schemas.microsoft.com/office/drawing/2014/chart" uri="{C3380CC4-5D6E-409C-BE32-E72D297353CC}">
              <c16:uniqueId val="{00000001-BFBA-4669-A5F7-3D4173F0DAAA}"/>
            </c:ext>
          </c:extLst>
        </c:ser>
        <c:ser>
          <c:idx val="2"/>
          <c:order val="2"/>
          <c:tx>
            <c:strRef>
              <c:f>Sheet1!$D$1</c:f>
              <c:strCache>
                <c:ptCount val="1"/>
                <c:pt idx="0">
                  <c:v>Noncore</c:v>
                </c:pt>
              </c:strCache>
            </c:strRef>
          </c:tx>
          <c:spPr>
            <a:solidFill>
              <a:srgbClr val="7030A0"/>
            </a:solidFill>
            <a:ln>
              <a:noFill/>
            </a:ln>
            <a:effectLst/>
          </c:spPr>
          <c:invertIfNegative val="0"/>
          <c:cat>
            <c:strRef>
              <c:f>Sheet1!$A$2:$A$3</c:f>
              <c:strCache>
                <c:ptCount val="2"/>
                <c:pt idx="0">
                  <c:v>Disability</c:v>
                </c:pt>
                <c:pt idx="1">
                  <c:v>No Disability</c:v>
                </c:pt>
              </c:strCache>
            </c:strRef>
          </c:cat>
          <c:val>
            <c:numRef>
              <c:f>Sheet1!$D$2:$D$3</c:f>
              <c:numCache>
                <c:formatCode>0.0%</c:formatCode>
                <c:ptCount val="2"/>
                <c:pt idx="0">
                  <c:v>0.23</c:v>
                </c:pt>
                <c:pt idx="1">
                  <c:v>0.14000000000000001</c:v>
                </c:pt>
              </c:numCache>
            </c:numRef>
          </c:val>
          <c:extLst>
            <c:ext xmlns:c16="http://schemas.microsoft.com/office/drawing/2014/chart" uri="{C3380CC4-5D6E-409C-BE32-E72D297353CC}">
              <c16:uniqueId val="{00000002-BFBA-4669-A5F7-3D4173F0DAAA}"/>
            </c:ext>
          </c:extLst>
        </c:ser>
        <c:dLbls>
          <c:showLegendKey val="0"/>
          <c:showVal val="0"/>
          <c:showCatName val="0"/>
          <c:showSerName val="0"/>
          <c:showPercent val="0"/>
          <c:showBubbleSize val="0"/>
        </c:dLbls>
        <c:gapWidth val="219"/>
        <c:overlap val="-27"/>
        <c:axId val="54472511"/>
        <c:axId val="54472991"/>
      </c:barChart>
      <c:catAx>
        <c:axId val="5447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991"/>
        <c:crosses val="autoZero"/>
        <c:auto val="1"/>
        <c:lblAlgn val="ctr"/>
        <c:lblOffset val="100"/>
        <c:noMultiLvlLbl val="0"/>
      </c:catAx>
      <c:valAx>
        <c:axId val="5447299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3200" b="1" dirty="0">
                <a:solidFill>
                  <a:schemeClr val="tx1"/>
                </a:solidFill>
                <a:latin typeface="Arial" panose="020B0604020202020204" pitchFamily="34" charset="0"/>
                <a:cs typeface="Arial" panose="020B0604020202020204" pitchFamily="34" charset="0"/>
              </a:rPr>
              <a:t>Disability by Region</a:t>
            </a:r>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Metro</c:v>
                </c:pt>
              </c:strCache>
            </c:strRef>
          </c:tx>
          <c:spPr>
            <a:solidFill>
              <a:schemeClr val="accent1"/>
            </a:solidFill>
            <a:ln>
              <a:noFill/>
            </a:ln>
            <a:effectLst/>
          </c:spPr>
          <c:invertIfNegative val="0"/>
          <c:cat>
            <c:strRef>
              <c:f>Sheet1!$A$2:$A$5</c:f>
              <c:strCache>
                <c:ptCount val="4"/>
                <c:pt idx="0">
                  <c:v>Midwest</c:v>
                </c:pt>
                <c:pt idx="1">
                  <c:v>Northeast</c:v>
                </c:pt>
                <c:pt idx="2">
                  <c:v>South</c:v>
                </c:pt>
                <c:pt idx="3">
                  <c:v>West</c:v>
                </c:pt>
              </c:strCache>
            </c:strRef>
          </c:cat>
          <c:val>
            <c:numRef>
              <c:f>Sheet1!$B$2:$B$5</c:f>
              <c:numCache>
                <c:formatCode>0%</c:formatCode>
                <c:ptCount val="4"/>
                <c:pt idx="0">
                  <c:v>0.1248119185980581</c:v>
                </c:pt>
                <c:pt idx="1">
                  <c:v>0.12212964973889315</c:v>
                </c:pt>
                <c:pt idx="2">
                  <c:v>0.12890112059885278</c:v>
                </c:pt>
                <c:pt idx="3">
                  <c:v>0.11852533318579024</c:v>
                </c:pt>
              </c:numCache>
            </c:numRef>
          </c:val>
          <c:extLst>
            <c:ext xmlns:c16="http://schemas.microsoft.com/office/drawing/2014/chart" uri="{C3380CC4-5D6E-409C-BE32-E72D297353CC}">
              <c16:uniqueId val="{00000000-BFBA-4669-A5F7-3D4173F0DAAA}"/>
            </c:ext>
          </c:extLst>
        </c:ser>
        <c:ser>
          <c:idx val="1"/>
          <c:order val="1"/>
          <c:tx>
            <c:strRef>
              <c:f>Sheet1!$C$1</c:f>
              <c:strCache>
                <c:ptCount val="1"/>
                <c:pt idx="0">
                  <c:v>Micro</c:v>
                </c:pt>
              </c:strCache>
            </c:strRef>
          </c:tx>
          <c:spPr>
            <a:solidFill>
              <a:srgbClr val="00B050"/>
            </a:solidFill>
            <a:ln>
              <a:solidFill>
                <a:srgbClr val="7030A0"/>
              </a:solidFill>
            </a:ln>
            <a:effectLst/>
          </c:spPr>
          <c:invertIfNegative val="0"/>
          <c:cat>
            <c:strRef>
              <c:f>Sheet1!$A$2:$A$5</c:f>
              <c:strCache>
                <c:ptCount val="4"/>
                <c:pt idx="0">
                  <c:v>Midwest</c:v>
                </c:pt>
                <c:pt idx="1">
                  <c:v>Northeast</c:v>
                </c:pt>
                <c:pt idx="2">
                  <c:v>South</c:v>
                </c:pt>
                <c:pt idx="3">
                  <c:v>West</c:v>
                </c:pt>
              </c:strCache>
            </c:strRef>
          </c:cat>
          <c:val>
            <c:numRef>
              <c:f>Sheet1!$C$2:$C$5</c:f>
              <c:numCache>
                <c:formatCode>0%</c:formatCode>
                <c:ptCount val="4"/>
                <c:pt idx="0">
                  <c:v>0.15004633093311479</c:v>
                </c:pt>
                <c:pt idx="1">
                  <c:v>0.15962073566414059</c:v>
                </c:pt>
                <c:pt idx="2">
                  <c:v>0.17693098995629536</c:v>
                </c:pt>
                <c:pt idx="3">
                  <c:v>0.1586835251332466</c:v>
                </c:pt>
              </c:numCache>
            </c:numRef>
          </c:val>
          <c:extLst>
            <c:ext xmlns:c16="http://schemas.microsoft.com/office/drawing/2014/chart" uri="{C3380CC4-5D6E-409C-BE32-E72D297353CC}">
              <c16:uniqueId val="{00000001-BFBA-4669-A5F7-3D4173F0DAAA}"/>
            </c:ext>
          </c:extLst>
        </c:ser>
        <c:ser>
          <c:idx val="2"/>
          <c:order val="2"/>
          <c:tx>
            <c:strRef>
              <c:f>Sheet1!$D$1</c:f>
              <c:strCache>
                <c:ptCount val="1"/>
                <c:pt idx="0">
                  <c:v>Noncore</c:v>
                </c:pt>
              </c:strCache>
            </c:strRef>
          </c:tx>
          <c:spPr>
            <a:solidFill>
              <a:srgbClr val="7030A0"/>
            </a:solidFill>
            <a:ln>
              <a:noFill/>
            </a:ln>
            <a:effectLst/>
          </c:spPr>
          <c:invertIfNegative val="0"/>
          <c:cat>
            <c:strRef>
              <c:f>Sheet1!$A$2:$A$5</c:f>
              <c:strCache>
                <c:ptCount val="4"/>
                <c:pt idx="0">
                  <c:v>Midwest</c:v>
                </c:pt>
                <c:pt idx="1">
                  <c:v>Northeast</c:v>
                </c:pt>
                <c:pt idx="2">
                  <c:v>South</c:v>
                </c:pt>
                <c:pt idx="3">
                  <c:v>West</c:v>
                </c:pt>
              </c:strCache>
            </c:strRef>
          </c:cat>
          <c:val>
            <c:numRef>
              <c:f>Sheet1!$D$2:$D$5</c:f>
              <c:numCache>
                <c:formatCode>0%</c:formatCode>
                <c:ptCount val="4"/>
                <c:pt idx="0">
                  <c:v>0.16034559730311518</c:v>
                </c:pt>
                <c:pt idx="1">
                  <c:v>0.16696399529432668</c:v>
                </c:pt>
                <c:pt idx="2">
                  <c:v>0.19859465776874191</c:v>
                </c:pt>
                <c:pt idx="3">
                  <c:v>0.16880512314565441</c:v>
                </c:pt>
              </c:numCache>
            </c:numRef>
          </c:val>
          <c:extLst>
            <c:ext xmlns:c16="http://schemas.microsoft.com/office/drawing/2014/chart" uri="{C3380CC4-5D6E-409C-BE32-E72D297353CC}">
              <c16:uniqueId val="{00000002-BFBA-4669-A5F7-3D4173F0DAAA}"/>
            </c:ext>
          </c:extLst>
        </c:ser>
        <c:dLbls>
          <c:showLegendKey val="0"/>
          <c:showVal val="0"/>
          <c:showCatName val="0"/>
          <c:showSerName val="0"/>
          <c:showPercent val="0"/>
          <c:showBubbleSize val="0"/>
        </c:dLbls>
        <c:gapWidth val="219"/>
        <c:overlap val="-27"/>
        <c:axId val="54472511"/>
        <c:axId val="54472991"/>
      </c:barChart>
      <c:catAx>
        <c:axId val="5447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991"/>
        <c:crosses val="autoZero"/>
        <c:auto val="1"/>
        <c:lblAlgn val="ctr"/>
        <c:lblOffset val="100"/>
        <c:noMultiLvlLbl val="0"/>
      </c:catAx>
      <c:valAx>
        <c:axId val="544729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447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0771B1-6A62-E84D-BF55-3996911231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593367-372F-CA3F-7454-0E5D662BEE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F4978F-FC93-2546-B669-BF3A77000B0A}" type="datetimeFigureOut">
              <a:rPr lang="en-US" smtClean="0"/>
              <a:t>3/16/2026</a:t>
            </a:fld>
            <a:endParaRPr lang="en-US"/>
          </a:p>
        </p:txBody>
      </p:sp>
      <p:sp>
        <p:nvSpPr>
          <p:cNvPr id="4" name="Footer Placeholder 3">
            <a:extLst>
              <a:ext uri="{FF2B5EF4-FFF2-40B4-BE49-F238E27FC236}">
                <a16:creationId xmlns:a16="http://schemas.microsoft.com/office/drawing/2014/main" id="{4C064586-353B-98FB-3AA9-4D5AD12DE9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02C207-E8DA-F191-C900-21C7EE3513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47C5EA-BF61-1C47-BED3-3004964B1488}" type="slidenum">
              <a:rPr lang="en-US" smtClean="0"/>
              <a:t>‹#›</a:t>
            </a:fld>
            <a:endParaRPr lang="en-US"/>
          </a:p>
        </p:txBody>
      </p:sp>
    </p:spTree>
    <p:extLst>
      <p:ext uri="{BB962C8B-B14F-4D97-AF65-F5344CB8AC3E}">
        <p14:creationId xmlns:p14="http://schemas.microsoft.com/office/powerpoint/2010/main" val="289189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0D939-7FA7-3946-88DB-D72692A15690}"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D39E9-1B50-8B45-91F6-F515A7929BDD}" type="slidenum">
              <a:rPr lang="en-US" smtClean="0"/>
              <a:t>‹#›</a:t>
            </a:fld>
            <a:endParaRPr lang="en-US"/>
          </a:p>
        </p:txBody>
      </p:sp>
    </p:spTree>
    <p:extLst>
      <p:ext uri="{BB962C8B-B14F-4D97-AF65-F5344CB8AC3E}">
        <p14:creationId xmlns:p14="http://schemas.microsoft.com/office/powerpoint/2010/main" val="182974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OMB classifies counties into three categories, metro, micro, and noncore</a:t>
            </a:r>
          </a:p>
          <a:p>
            <a:r>
              <a:rPr lang="en-US" dirty="0"/>
              <a:t>Classifications area based on population, density and social/economic ties to adjacent counties. </a:t>
            </a:r>
          </a:p>
          <a:p>
            <a:endParaRPr lang="en-US" dirty="0"/>
          </a:p>
          <a:p>
            <a:r>
              <a:rPr lang="en-US" dirty="0"/>
              <a:t>The pros of OMB classifications are that they are delineated at the county level, which allows for matching with other county level indicators.</a:t>
            </a:r>
          </a:p>
          <a:p>
            <a:endParaRPr lang="en-US" dirty="0"/>
          </a:p>
          <a:p>
            <a:r>
              <a:rPr lang="en-US" dirty="0"/>
              <a:t>In contrast to the US Census definition, which overcounts rural, the OMB definition undercounts rural, as large counties capture many rural places.</a:t>
            </a:r>
          </a:p>
        </p:txBody>
      </p:sp>
      <p:sp>
        <p:nvSpPr>
          <p:cNvPr id="4" name="Slide Number Placeholder 3"/>
          <p:cNvSpPr>
            <a:spLocks noGrp="1"/>
          </p:cNvSpPr>
          <p:nvPr>
            <p:ph type="sldNum" sz="quarter" idx="5"/>
          </p:nvPr>
        </p:nvSpPr>
        <p:spPr/>
        <p:txBody>
          <a:bodyPr/>
          <a:lstStyle/>
          <a:p>
            <a:fld id="{89F12287-EA9F-614C-A971-AF1523EEAC8C}" type="slidenum">
              <a:rPr lang="en-US" smtClean="0"/>
              <a:t>3</a:t>
            </a:fld>
            <a:endParaRPr lang="en-US"/>
          </a:p>
        </p:txBody>
      </p:sp>
    </p:spTree>
    <p:extLst>
      <p:ext uri="{BB962C8B-B14F-4D97-AF65-F5344CB8AC3E}">
        <p14:creationId xmlns:p14="http://schemas.microsoft.com/office/powerpoint/2010/main" val="291184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D39E9-1B50-8B45-91F6-F515A7929BDD}" type="slidenum">
              <a:rPr lang="en-US" smtClean="0"/>
              <a:t>4</a:t>
            </a:fld>
            <a:endParaRPr lang="en-US"/>
          </a:p>
        </p:txBody>
      </p:sp>
    </p:spTree>
    <p:extLst>
      <p:ext uri="{BB962C8B-B14F-4D97-AF65-F5344CB8AC3E}">
        <p14:creationId xmlns:p14="http://schemas.microsoft.com/office/powerpoint/2010/main" val="406998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ACS data is provided in both 1 year summary files and 5 year summary files.  Data about rural communities can only be accessed within the 5-year data provides to protect privacy.  Even then, with data aggregated across 5 years, there are high margins of error for many rural counties.</a:t>
            </a:r>
          </a:p>
          <a:p>
            <a:endParaRPr lang="en-US" dirty="0"/>
          </a:p>
          <a:p>
            <a:r>
              <a:rPr lang="en-US" dirty="0"/>
              <a:t>This is problematic, however, for telling a cohesive story about what is happening in rural vs urban communities.  Key indicators are dampened when considering 1 year vs 5 year estimates.  To illustrate this point, consider the differences in the one year and 5 year estimates of the civilian employment rate.</a:t>
            </a:r>
          </a:p>
          <a:p>
            <a:endParaRPr lang="en-US" dirty="0"/>
          </a:p>
          <a:p>
            <a:r>
              <a:rPr lang="en-US" dirty="0"/>
              <a:t>Additionally, 5-year data profiles do not allow for many subgroup analyses.  For instance, while we can say something about male vs female people with disabilities, we cannot say anything about people whose identities are black and disability or employed, home-owner, with disability.</a:t>
            </a:r>
          </a:p>
          <a:p>
            <a:endParaRPr lang="en-US" dirty="0"/>
          </a:p>
          <a:p>
            <a:r>
              <a:rPr lang="en-US" dirty="0"/>
              <a:t>Also, to compare different counties, the unit of analysis in county level rates (e.g. percent of people with disabilities or percent of people living in poverty).  This results in comparisons between counties that may look drastically different, such as flathead county (5,256 square miles) and rosebud county (5,027 square miles). </a:t>
            </a:r>
          </a:p>
          <a:p>
            <a:r>
              <a:rPr lang="en-US" dirty="0"/>
              <a:t>Both classified as rural (one micropolitan and one non-core).  Add another county (apples to apples) Hill county – micropolitan with 16, 096 people across 2,899 counties.  Flathead is fastest growing county in Montana (24%) with high rates of tourism. Havre is on the high line…a desolate area of the state that is losing population (-1.4%). </a:t>
            </a:r>
          </a:p>
          <a:p>
            <a:endParaRPr lang="en-US" dirty="0"/>
          </a:p>
          <a:p>
            <a:r>
              <a:rPr lang="en-US" dirty="0"/>
              <a:t>The ACS has person level files called PUMAs which are aggregated to 100,000 people within a state.  The aggregation can make it difficult to parse out the rural story, since small places such as rosebud county are rolled in with places with larger populations. I recently read a paper that indicated PUMA files now include some rural urban continuum level codes.  However, from my understanding these do not match with other codes.</a:t>
            </a:r>
          </a:p>
          <a:p>
            <a:endParaRPr lang="en-US" dirty="0"/>
          </a:p>
          <a:p>
            <a:r>
              <a:rPr lang="en-US" dirty="0"/>
              <a:t>Finally, any changes to the ACS survey, delays opportunities for comparable data at the urban and rural levels.</a:t>
            </a:r>
          </a:p>
          <a:p>
            <a:endParaRPr lang="en-US" dirty="0"/>
          </a:p>
        </p:txBody>
      </p:sp>
      <p:sp>
        <p:nvSpPr>
          <p:cNvPr id="4" name="Slide Number Placeholder 3"/>
          <p:cNvSpPr>
            <a:spLocks noGrp="1"/>
          </p:cNvSpPr>
          <p:nvPr>
            <p:ph type="sldNum" sz="quarter" idx="5"/>
          </p:nvPr>
        </p:nvSpPr>
        <p:spPr/>
        <p:txBody>
          <a:bodyPr/>
          <a:lstStyle/>
          <a:p>
            <a:fld id="{89F12287-EA9F-614C-A971-AF1523EEAC8C}" type="slidenum">
              <a:rPr lang="en-US" smtClean="0"/>
              <a:t>5</a:t>
            </a:fld>
            <a:endParaRPr lang="en-US"/>
          </a:p>
        </p:txBody>
      </p:sp>
    </p:spTree>
    <p:extLst>
      <p:ext uri="{BB962C8B-B14F-4D97-AF65-F5344CB8AC3E}">
        <p14:creationId xmlns:p14="http://schemas.microsoft.com/office/powerpoint/2010/main" val="350586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D39E9-1B50-8B45-91F6-F515A7929BDD}" type="slidenum">
              <a:rPr lang="en-US" smtClean="0"/>
              <a:t>10</a:t>
            </a:fld>
            <a:endParaRPr lang="en-US"/>
          </a:p>
        </p:txBody>
      </p:sp>
    </p:spTree>
    <p:extLst>
      <p:ext uri="{BB962C8B-B14F-4D97-AF65-F5344CB8AC3E}">
        <p14:creationId xmlns:p14="http://schemas.microsoft.com/office/powerpoint/2010/main" val="342982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a submerged house due to the construction of the Shasta, Dam in the 1940s</a:t>
            </a:r>
          </a:p>
          <a:p>
            <a:endParaRPr lang="en-US" dirty="0"/>
          </a:p>
          <a:p>
            <a:r>
              <a:rPr lang="en-US" dirty="0"/>
              <a:t>Photo from </a:t>
            </a:r>
            <a:r>
              <a:rPr lang="en-US" dirty="0" err="1"/>
              <a:t>Pimhook</a:t>
            </a:r>
            <a:r>
              <a:rPr lang="en-US" dirty="0"/>
              <a:t>, MO which was flooded in 2011 by the Army Corp of Engineers to remove pressure on a floodwall that protected Cairo, Illinois</a:t>
            </a:r>
          </a:p>
          <a:p>
            <a:endParaRPr lang="en-US" dirty="0"/>
          </a:p>
          <a:p>
            <a:r>
              <a:rPr lang="en-US" dirty="0"/>
              <a:t>Decision-making relies on data – and historically punished places with lower economic activity and populations with less political and sociodemographic clout.</a:t>
            </a:r>
          </a:p>
          <a:p>
            <a:endParaRPr lang="en-US" dirty="0"/>
          </a:p>
        </p:txBody>
      </p:sp>
      <p:sp>
        <p:nvSpPr>
          <p:cNvPr id="4" name="Slide Number Placeholder 3"/>
          <p:cNvSpPr>
            <a:spLocks noGrp="1"/>
          </p:cNvSpPr>
          <p:nvPr>
            <p:ph type="sldNum" sz="quarter" idx="5"/>
          </p:nvPr>
        </p:nvSpPr>
        <p:spPr/>
        <p:txBody>
          <a:bodyPr/>
          <a:lstStyle/>
          <a:p>
            <a:fld id="{947D39E9-1B50-8B45-91F6-F515A7929BDD}" type="slidenum">
              <a:rPr lang="en-US" smtClean="0"/>
              <a:t>13</a:t>
            </a:fld>
            <a:endParaRPr lang="en-US"/>
          </a:p>
        </p:txBody>
      </p:sp>
    </p:spTree>
    <p:extLst>
      <p:ext uri="{BB962C8B-B14F-4D97-AF65-F5344CB8AC3E}">
        <p14:creationId xmlns:p14="http://schemas.microsoft.com/office/powerpoint/2010/main" val="1431577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Left Aligned">
    <p:bg>
      <p:bgPr>
        <a:solidFill>
          <a:schemeClr val="bg1"/>
        </a:solidFill>
        <a:effectLst/>
      </p:bgPr>
    </p:bg>
    <p:spTree>
      <p:nvGrpSpPr>
        <p:cNvPr id="1" name=""/>
        <p:cNvGrpSpPr/>
        <p:nvPr/>
      </p:nvGrpSpPr>
      <p:grpSpPr>
        <a:xfrm>
          <a:off x="0" y="0"/>
          <a:ext cx="0" cy="0"/>
          <a:chOff x="0" y="0"/>
          <a:chExt cx="0" cy="0"/>
        </a:xfrm>
      </p:grpSpPr>
      <p:pic>
        <p:nvPicPr>
          <p:cNvPr id="10" name="Picture 9" descr="A black grid with blue squares&#10;&#10;AI-generated content may be incorrect.">
            <a:extLst>
              <a:ext uri="{FF2B5EF4-FFF2-40B4-BE49-F238E27FC236}">
                <a16:creationId xmlns:a16="http://schemas.microsoft.com/office/drawing/2014/main" id="{2F43F3A6-6D08-1390-DF05-0821ACB5CDE5}"/>
              </a:ext>
            </a:extLst>
          </p:cNvPr>
          <p:cNvPicPr>
            <a:picLocks noChangeAspect="1"/>
          </p:cNvPicPr>
          <p:nvPr userDrawn="1"/>
        </p:nvPicPr>
        <p:blipFill>
          <a:blip r:embed="rId2">
            <a:alphaModFix amt="35000"/>
          </a:blip>
          <a:srcRect t="1748" b="1"/>
          <a:stretch>
            <a:fillRect/>
          </a:stretch>
        </p:blipFill>
        <p:spPr>
          <a:xfrm rot="16200000">
            <a:off x="7660461" y="1134026"/>
            <a:ext cx="7772400" cy="4772827"/>
          </a:xfrm>
          <a:prstGeom prst="rect">
            <a:avLst/>
          </a:prstGeom>
        </p:spPr>
      </p:pic>
      <p:sp>
        <p:nvSpPr>
          <p:cNvPr id="2" name="Title Placeholder 1">
            <a:extLst>
              <a:ext uri="{FF2B5EF4-FFF2-40B4-BE49-F238E27FC236}">
                <a16:creationId xmlns:a16="http://schemas.microsoft.com/office/drawing/2014/main" id="{B6B8A918-7328-96BE-D33A-F066445A4B85}"/>
              </a:ext>
            </a:extLst>
          </p:cNvPr>
          <p:cNvSpPr>
            <a:spLocks noGrp="1"/>
          </p:cNvSpPr>
          <p:nvPr>
            <p:ph type="title" hasCustomPrompt="1"/>
          </p:nvPr>
        </p:nvSpPr>
        <p:spPr>
          <a:xfrm>
            <a:off x="891481" y="2855908"/>
            <a:ext cx="7081910" cy="955374"/>
          </a:xfrm>
          <a:prstGeom prst="rect">
            <a:avLst/>
          </a:prstGeom>
        </p:spPr>
        <p:txBody>
          <a:bodyPr vert="horz" lIns="91440" tIns="45720" rIns="91440" bIns="45720" rtlCol="0" anchor="b" anchorCtr="0">
            <a:noAutofit/>
          </a:bodyPr>
          <a:lstStyle>
            <a:lvl1pPr algn="l">
              <a:defRPr>
                <a:solidFill>
                  <a:schemeClr val="tx1"/>
                </a:solidFill>
              </a:defRPr>
            </a:lvl1pPr>
          </a:lstStyle>
          <a:p>
            <a:r>
              <a:rPr lang="en-US" dirty="0"/>
              <a:t>One line intro header</a:t>
            </a:r>
          </a:p>
        </p:txBody>
      </p:sp>
      <p:sp>
        <p:nvSpPr>
          <p:cNvPr id="5" name="Text Placeholder 3">
            <a:extLst>
              <a:ext uri="{FF2B5EF4-FFF2-40B4-BE49-F238E27FC236}">
                <a16:creationId xmlns:a16="http://schemas.microsoft.com/office/drawing/2014/main" id="{AEB986C4-48DE-232E-F56B-94E821797F3C}"/>
              </a:ext>
            </a:extLst>
          </p:cNvPr>
          <p:cNvSpPr>
            <a:spLocks noGrp="1"/>
          </p:cNvSpPr>
          <p:nvPr>
            <p:ph type="body" sz="quarter" idx="11" hasCustomPrompt="1"/>
          </p:nvPr>
        </p:nvSpPr>
        <p:spPr>
          <a:xfrm>
            <a:off x="891481" y="4039880"/>
            <a:ext cx="5168900" cy="369119"/>
          </a:xfrm>
        </p:spPr>
        <p:txBody>
          <a:bodyPr>
            <a:noAutofit/>
          </a:bodyPr>
          <a:lstStyle>
            <a:lvl1pPr algn="l">
              <a:buFontTx/>
              <a:buNone/>
              <a:defRPr b="0"/>
            </a:lvl1pPr>
          </a:lstStyle>
          <a:p>
            <a:pPr lvl="0"/>
            <a:r>
              <a:rPr lang="en-US" dirty="0"/>
              <a:t>One line sub header</a:t>
            </a:r>
          </a:p>
        </p:txBody>
      </p:sp>
      <p:pic>
        <p:nvPicPr>
          <p:cNvPr id="8" name="Picture 7" descr="A blue and green circle with lines&#10;&#10;AI-generated content may be incorrect.">
            <a:extLst>
              <a:ext uri="{FF2B5EF4-FFF2-40B4-BE49-F238E27FC236}">
                <a16:creationId xmlns:a16="http://schemas.microsoft.com/office/drawing/2014/main" id="{14A25593-163D-7066-AED4-456C532EA1F4}"/>
              </a:ext>
            </a:extLst>
          </p:cNvPr>
          <p:cNvPicPr>
            <a:picLocks noChangeAspect="1"/>
          </p:cNvPicPr>
          <p:nvPr userDrawn="1"/>
        </p:nvPicPr>
        <p:blipFill>
          <a:blip r:embed="rId3"/>
          <a:stretch>
            <a:fillRect/>
          </a:stretch>
        </p:blipFill>
        <p:spPr>
          <a:xfrm>
            <a:off x="7749255" y="3095355"/>
            <a:ext cx="5063680" cy="5021354"/>
          </a:xfrm>
          <a:prstGeom prst="rect">
            <a:avLst/>
          </a:prstGeom>
        </p:spPr>
      </p:pic>
      <p:pic>
        <p:nvPicPr>
          <p:cNvPr id="13" name="Picture 12" descr="A black background with blue text&#10;&#10;AI-generated content may be incorrect.">
            <a:extLst>
              <a:ext uri="{FF2B5EF4-FFF2-40B4-BE49-F238E27FC236}">
                <a16:creationId xmlns:a16="http://schemas.microsoft.com/office/drawing/2014/main" id="{0FE91EA4-D249-0F7A-7BFF-13E2D94A02E6}"/>
              </a:ext>
            </a:extLst>
          </p:cNvPr>
          <p:cNvPicPr>
            <a:picLocks noChangeAspect="1"/>
          </p:cNvPicPr>
          <p:nvPr userDrawn="1"/>
        </p:nvPicPr>
        <p:blipFill>
          <a:blip r:embed="rId4"/>
          <a:stretch>
            <a:fillRect/>
          </a:stretch>
        </p:blipFill>
        <p:spPr>
          <a:xfrm>
            <a:off x="646625" y="539259"/>
            <a:ext cx="4170680" cy="814526"/>
          </a:xfrm>
          <a:prstGeom prst="rect">
            <a:avLst/>
          </a:prstGeom>
        </p:spPr>
      </p:pic>
      <p:pic>
        <p:nvPicPr>
          <p:cNvPr id="14" name="Picture 13" descr="A black background with blue text&#10;&#10;AI-generated content may be incorrect.">
            <a:extLst>
              <a:ext uri="{FF2B5EF4-FFF2-40B4-BE49-F238E27FC236}">
                <a16:creationId xmlns:a16="http://schemas.microsoft.com/office/drawing/2014/main" id="{39BCADA7-560B-D7DE-4C39-AC02C792AF37}"/>
              </a:ext>
            </a:extLst>
          </p:cNvPr>
          <p:cNvPicPr>
            <a:picLocks noChangeAspect="1"/>
          </p:cNvPicPr>
          <p:nvPr userDrawn="1"/>
        </p:nvPicPr>
        <p:blipFill>
          <a:blip r:embed="rId4"/>
          <a:srcRect l="2609" r="73983"/>
          <a:stretch>
            <a:fillRect/>
          </a:stretch>
        </p:blipFill>
        <p:spPr>
          <a:xfrm>
            <a:off x="1324064" y="6271846"/>
            <a:ext cx="617262" cy="514998"/>
          </a:xfrm>
          <a:prstGeom prst="rect">
            <a:avLst/>
          </a:prstGeom>
        </p:spPr>
      </p:pic>
      <p:pic>
        <p:nvPicPr>
          <p:cNvPr id="15" name="Picture 14" descr="A black background with blue text&#10;&#10;AI-generated content may be incorrect.">
            <a:extLst>
              <a:ext uri="{FF2B5EF4-FFF2-40B4-BE49-F238E27FC236}">
                <a16:creationId xmlns:a16="http://schemas.microsoft.com/office/drawing/2014/main" id="{E84FCEE4-536C-9DF2-E362-E10E130882F9}"/>
              </a:ext>
            </a:extLst>
          </p:cNvPr>
          <p:cNvPicPr>
            <a:picLocks noChangeAspect="1"/>
          </p:cNvPicPr>
          <p:nvPr userDrawn="1"/>
        </p:nvPicPr>
        <p:blipFill>
          <a:blip r:embed="rId5"/>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306361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Header with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1F94-B556-1D41-4479-770964F3B2F5}"/>
              </a:ext>
            </a:extLst>
          </p:cNvPr>
          <p:cNvSpPr>
            <a:spLocks noGrp="1"/>
          </p:cNvSpPr>
          <p:nvPr>
            <p:ph type="title" hasCustomPrompt="1"/>
          </p:nvPr>
        </p:nvSpPr>
        <p:spPr/>
        <p:txBody>
          <a:bodyPr/>
          <a:lstStyle/>
          <a:p>
            <a:r>
              <a:rPr lang="en-US" dirty="0"/>
              <a:t>Header for left/right copy</a:t>
            </a:r>
          </a:p>
        </p:txBody>
      </p:sp>
      <p:sp>
        <p:nvSpPr>
          <p:cNvPr id="9" name="Text Placeholder 8">
            <a:extLst>
              <a:ext uri="{FF2B5EF4-FFF2-40B4-BE49-F238E27FC236}">
                <a16:creationId xmlns:a16="http://schemas.microsoft.com/office/drawing/2014/main" id="{3F22BEAA-4ED8-556F-93FC-3CB8B3C60627}"/>
              </a:ext>
            </a:extLst>
          </p:cNvPr>
          <p:cNvSpPr>
            <a:spLocks noGrp="1"/>
          </p:cNvSpPr>
          <p:nvPr>
            <p:ph type="body" sz="quarter" idx="11"/>
          </p:nvPr>
        </p:nvSpPr>
        <p:spPr>
          <a:xfrm>
            <a:off x="838200" y="1917699"/>
            <a:ext cx="5069541" cy="3963147"/>
          </a:xfrm>
        </p:spPr>
        <p:txBody>
          <a:bodyPr/>
          <a:lstStyle/>
          <a:p>
            <a:pPr lvl="0"/>
            <a:r>
              <a:rPr lang="en-US"/>
              <a:t>Click to edit Master text styles</a:t>
            </a:r>
          </a:p>
        </p:txBody>
      </p:sp>
      <p:sp>
        <p:nvSpPr>
          <p:cNvPr id="6" name="Text Placeholder 8">
            <a:extLst>
              <a:ext uri="{FF2B5EF4-FFF2-40B4-BE49-F238E27FC236}">
                <a16:creationId xmlns:a16="http://schemas.microsoft.com/office/drawing/2014/main" id="{0C85E0B1-5ED3-B7E1-8B72-0D6B33315ADB}"/>
              </a:ext>
            </a:extLst>
          </p:cNvPr>
          <p:cNvSpPr>
            <a:spLocks noGrp="1"/>
          </p:cNvSpPr>
          <p:nvPr>
            <p:ph type="body" sz="quarter" idx="12"/>
          </p:nvPr>
        </p:nvSpPr>
        <p:spPr>
          <a:xfrm>
            <a:off x="6279776" y="1917699"/>
            <a:ext cx="5069541" cy="3963147"/>
          </a:xfrm>
        </p:spPr>
        <p:txBody>
          <a:bodyPr/>
          <a:lstStyle/>
          <a:p>
            <a:pPr lvl="0"/>
            <a:r>
              <a:rPr lang="en-US"/>
              <a:t>Click to edit Master text styles</a:t>
            </a:r>
          </a:p>
        </p:txBody>
      </p:sp>
      <p:pic>
        <p:nvPicPr>
          <p:cNvPr id="3" name="Picture 2" descr="A black background with blue text&#10;&#10;AI-generated content may be incorrect.">
            <a:extLst>
              <a:ext uri="{FF2B5EF4-FFF2-40B4-BE49-F238E27FC236}">
                <a16:creationId xmlns:a16="http://schemas.microsoft.com/office/drawing/2014/main" id="{6F92C22D-BA9E-62BF-BFB4-AE2D97AE1275}"/>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91DFDA4F-72D5-48EC-1E52-5AC8F0A06E5B}"/>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173676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eft Aligned 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26A4-AA40-37DC-0840-32242FB077C6}"/>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Header one line</a:t>
            </a:r>
            <a:br>
              <a:rPr lang="en-US" dirty="0"/>
            </a:br>
            <a:r>
              <a:rPr lang="en-US" dirty="0"/>
              <a:t>or two lines</a:t>
            </a:r>
            <a:br>
              <a:rPr lang="en-US" dirty="0"/>
            </a:br>
            <a:r>
              <a:rPr lang="en-US" dirty="0"/>
              <a:t>or three lines</a:t>
            </a:r>
          </a:p>
        </p:txBody>
      </p:sp>
      <p:sp>
        <p:nvSpPr>
          <p:cNvPr id="7" name="Text Placeholder 6">
            <a:extLst>
              <a:ext uri="{FF2B5EF4-FFF2-40B4-BE49-F238E27FC236}">
                <a16:creationId xmlns:a16="http://schemas.microsoft.com/office/drawing/2014/main" id="{C053DF82-8CD5-4E37-4C03-B7148E985363}"/>
              </a:ext>
            </a:extLst>
          </p:cNvPr>
          <p:cNvSpPr>
            <a:spLocks noGrp="1"/>
          </p:cNvSpPr>
          <p:nvPr>
            <p:ph type="body" sz="quarter" idx="11"/>
          </p:nvPr>
        </p:nvSpPr>
        <p:spPr>
          <a:xfrm>
            <a:off x="839788" y="2241550"/>
            <a:ext cx="3932237" cy="3619501"/>
          </a:xfrm>
        </p:spPr>
        <p:txBody>
          <a:bodyPr/>
          <a:lstStyle/>
          <a:p>
            <a:pPr lvl="0"/>
            <a:r>
              <a:rPr lang="en-US" dirty="0"/>
              <a:t>Click to edit Master text styles</a:t>
            </a:r>
          </a:p>
        </p:txBody>
      </p:sp>
      <p:sp>
        <p:nvSpPr>
          <p:cNvPr id="3" name="Picture Placeholder 6">
            <a:extLst>
              <a:ext uri="{FF2B5EF4-FFF2-40B4-BE49-F238E27FC236}">
                <a16:creationId xmlns:a16="http://schemas.microsoft.com/office/drawing/2014/main" id="{76BF0659-8560-31C5-9EC6-C5A283FEE5AC}"/>
              </a:ext>
              <a:ext uri="{C183D7F6-B498-43B3-948B-1728B52AA6E4}">
                <adec:decorative xmlns:adec="http://schemas.microsoft.com/office/drawing/2017/decorative" val="1"/>
              </a:ext>
            </a:extLst>
          </p:cNvPr>
          <p:cNvSpPr>
            <a:spLocks noGrp="1"/>
          </p:cNvSpPr>
          <p:nvPr>
            <p:ph type="pic" sz="quarter" idx="12"/>
          </p:nvPr>
        </p:nvSpPr>
        <p:spPr>
          <a:xfrm>
            <a:off x="5684363" y="311085"/>
            <a:ext cx="6183984" cy="5524108"/>
          </a:xfrm>
        </p:spPr>
        <p:txBody>
          <a:bodyPr/>
          <a:lstStyle/>
          <a:p>
            <a:r>
              <a:rPr lang="en-US"/>
              <a:t>Click icon to add picture</a:t>
            </a:r>
            <a:endParaRPr lang="en-US" dirty="0"/>
          </a:p>
        </p:txBody>
      </p:sp>
      <p:pic>
        <p:nvPicPr>
          <p:cNvPr id="4" name="Picture 3" descr="A black background with blue text&#10;&#10;AI-generated content may be incorrect.">
            <a:extLst>
              <a:ext uri="{FF2B5EF4-FFF2-40B4-BE49-F238E27FC236}">
                <a16:creationId xmlns:a16="http://schemas.microsoft.com/office/drawing/2014/main" id="{B01F6904-7490-B82E-853A-E5AA3F023A02}"/>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5" name="Picture 4" descr="A black background with blue text&#10;&#10;AI-generated content may be incorrect.">
            <a:extLst>
              <a:ext uri="{FF2B5EF4-FFF2-40B4-BE49-F238E27FC236}">
                <a16:creationId xmlns:a16="http://schemas.microsoft.com/office/drawing/2014/main" id="{8BC6FCE8-85DA-2EC1-33A4-2656E9308517}"/>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3403425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R 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26A4-AA40-37DC-0840-32242FB077C6}"/>
              </a:ext>
            </a:extLst>
          </p:cNvPr>
          <p:cNvSpPr>
            <a:spLocks noGrp="1"/>
          </p:cNvSpPr>
          <p:nvPr>
            <p:ph type="title" hasCustomPrompt="1"/>
          </p:nvPr>
        </p:nvSpPr>
        <p:spPr>
          <a:xfrm>
            <a:off x="2470069" y="3750815"/>
            <a:ext cx="7251863" cy="1600200"/>
          </a:xfrm>
        </p:spPr>
        <p:txBody>
          <a:bodyPr anchor="b"/>
          <a:lstStyle>
            <a:lvl1pPr algn="ctr">
              <a:defRPr sz="7200"/>
            </a:lvl1pPr>
          </a:lstStyle>
          <a:p>
            <a:r>
              <a:rPr lang="en-US" dirty="0"/>
              <a:t>Call to Action</a:t>
            </a:r>
          </a:p>
        </p:txBody>
      </p:sp>
      <p:sp>
        <p:nvSpPr>
          <p:cNvPr id="3" name="Picture Placeholder 2" descr="QR code">
            <a:extLst>
              <a:ext uri="{FF2B5EF4-FFF2-40B4-BE49-F238E27FC236}">
                <a16:creationId xmlns:a16="http://schemas.microsoft.com/office/drawing/2014/main" id="{B7020623-959D-60D1-7BC2-20906D025405}"/>
              </a:ext>
            </a:extLst>
          </p:cNvPr>
          <p:cNvSpPr>
            <a:spLocks noGrp="1"/>
          </p:cNvSpPr>
          <p:nvPr>
            <p:ph type="pic" idx="1"/>
          </p:nvPr>
        </p:nvSpPr>
        <p:spPr>
          <a:xfrm>
            <a:off x="4722320" y="843378"/>
            <a:ext cx="2747361" cy="26633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4" name="Picture 3" descr="A black background with blue text&#10;&#10;AI-generated content may be incorrect.">
            <a:extLst>
              <a:ext uri="{FF2B5EF4-FFF2-40B4-BE49-F238E27FC236}">
                <a16:creationId xmlns:a16="http://schemas.microsoft.com/office/drawing/2014/main" id="{03937425-3CBE-DC63-58B2-708C16CED224}"/>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5" name="Picture 4" descr="A black background with blue text&#10;&#10;AI-generated content may be incorrect.">
            <a:extLst>
              <a:ext uri="{FF2B5EF4-FFF2-40B4-BE49-F238E27FC236}">
                <a16:creationId xmlns:a16="http://schemas.microsoft.com/office/drawing/2014/main" id="{FC557616-0D04-0D83-B660-0D7C91A0DAC6}"/>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139988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9" name="Picture 8" descr="A black grid with blue squares&#10;&#10;AI-generated content may be incorrect.">
            <a:extLst>
              <a:ext uri="{FF2B5EF4-FFF2-40B4-BE49-F238E27FC236}">
                <a16:creationId xmlns:a16="http://schemas.microsoft.com/office/drawing/2014/main" id="{221DA190-6D81-B8B2-AF2C-266D4E5E847D}"/>
              </a:ext>
            </a:extLst>
          </p:cNvPr>
          <p:cNvPicPr>
            <a:picLocks noChangeAspect="1"/>
          </p:cNvPicPr>
          <p:nvPr userDrawn="1"/>
        </p:nvPicPr>
        <p:blipFill>
          <a:blip r:embed="rId2">
            <a:alphaModFix amt="9000"/>
          </a:blip>
          <a:srcRect l="1319" t="1748" b="1"/>
          <a:stretch>
            <a:fillRect/>
          </a:stretch>
        </p:blipFill>
        <p:spPr>
          <a:xfrm>
            <a:off x="4214718" y="0"/>
            <a:ext cx="9908866" cy="6166137"/>
          </a:xfrm>
          <a:prstGeom prst="rect">
            <a:avLst/>
          </a:prstGeom>
        </p:spPr>
      </p:pic>
      <p:sp>
        <p:nvSpPr>
          <p:cNvPr id="2" name="Title 1">
            <a:extLst>
              <a:ext uri="{FF2B5EF4-FFF2-40B4-BE49-F238E27FC236}">
                <a16:creationId xmlns:a16="http://schemas.microsoft.com/office/drawing/2014/main" id="{79220978-E7FD-AB60-DB97-8754D1E01461}"/>
              </a:ext>
            </a:extLst>
          </p:cNvPr>
          <p:cNvSpPr>
            <a:spLocks noGrp="1"/>
          </p:cNvSpPr>
          <p:nvPr>
            <p:ph type="title" hasCustomPrompt="1"/>
          </p:nvPr>
        </p:nvSpPr>
        <p:spPr>
          <a:xfrm>
            <a:off x="497958" y="-1010093"/>
            <a:ext cx="7742275" cy="787477"/>
          </a:xfrm>
        </p:spPr>
        <p:txBody>
          <a:bodyPr/>
          <a:lstStyle>
            <a:lvl1pPr algn="ctr">
              <a:defRPr sz="4000"/>
            </a:lvl1pPr>
          </a:lstStyle>
          <a:p>
            <a:r>
              <a:rPr lang="en-US" dirty="0"/>
              <a:t>Hidden Title – Impact Quote</a:t>
            </a:r>
          </a:p>
        </p:txBody>
      </p:sp>
      <p:sp>
        <p:nvSpPr>
          <p:cNvPr id="3" name="Text Placeholder 4">
            <a:extLst>
              <a:ext uri="{FF2B5EF4-FFF2-40B4-BE49-F238E27FC236}">
                <a16:creationId xmlns:a16="http://schemas.microsoft.com/office/drawing/2014/main" id="{DA26191B-05FA-028F-1315-554FD5B78C09}"/>
              </a:ext>
            </a:extLst>
          </p:cNvPr>
          <p:cNvSpPr>
            <a:spLocks noGrp="1"/>
          </p:cNvSpPr>
          <p:nvPr>
            <p:ph type="body" sz="quarter" idx="13" hasCustomPrompt="1"/>
          </p:nvPr>
        </p:nvSpPr>
        <p:spPr>
          <a:xfrm>
            <a:off x="1783300" y="1984816"/>
            <a:ext cx="7571249" cy="1344168"/>
          </a:xfrm>
        </p:spPr>
        <p:txBody>
          <a:bodyPr anchor="b" anchorCtr="0"/>
          <a:lstStyle>
            <a:lvl1pPr marL="9525" indent="-9525">
              <a:buFontTx/>
              <a:buNone/>
              <a:tabLst/>
              <a:defRPr sz="2400" b="0">
                <a:latin typeface="Times New Roman" panose="02020603050405020304" pitchFamily="18" charset="0"/>
                <a:cs typeface="Times New Roman" panose="02020603050405020304" pitchFamily="18" charset="0"/>
              </a:defRPr>
            </a:lvl1pPr>
          </a:lstStyle>
          <a:p>
            <a:r>
              <a:rPr lang="en-US" dirty="0"/>
              <a:t>“Choose a quote that supports your message and strengthens the story you're telling. Try to keep it short and sweet.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justo</a:t>
            </a:r>
            <a:r>
              <a:rPr lang="en-US" dirty="0"/>
              <a:t> ante”</a:t>
            </a:r>
          </a:p>
        </p:txBody>
      </p:sp>
      <p:sp>
        <p:nvSpPr>
          <p:cNvPr id="5" name="Text Placeholder 8">
            <a:extLst>
              <a:ext uri="{FF2B5EF4-FFF2-40B4-BE49-F238E27FC236}">
                <a16:creationId xmlns:a16="http://schemas.microsoft.com/office/drawing/2014/main" id="{76134CA3-5ADC-47E7-EEE7-4A53B4E85F26}"/>
              </a:ext>
            </a:extLst>
          </p:cNvPr>
          <p:cNvSpPr>
            <a:spLocks noGrp="1"/>
          </p:cNvSpPr>
          <p:nvPr>
            <p:ph type="body" sz="quarter" idx="14" hasCustomPrompt="1"/>
          </p:nvPr>
        </p:nvSpPr>
        <p:spPr>
          <a:xfrm>
            <a:off x="2889725" y="3816575"/>
            <a:ext cx="5623628" cy="355249"/>
          </a:xfrm>
        </p:spPr>
        <p:txBody>
          <a:bodyPr/>
          <a:lstStyle>
            <a:lvl1pPr>
              <a:buFontTx/>
              <a:buNone/>
              <a:defRPr sz="2000" b="1" i="0">
                <a:latin typeface="Helvetica" pitchFamily="2" charset="0"/>
              </a:defRPr>
            </a:lvl1pPr>
          </a:lstStyle>
          <a:p>
            <a:pPr lvl="0"/>
            <a:r>
              <a:rPr lang="en-US" dirty="0"/>
              <a:t>First Last Name</a:t>
            </a:r>
          </a:p>
        </p:txBody>
      </p:sp>
      <p:sp>
        <p:nvSpPr>
          <p:cNvPr id="11" name="Text Placeholder 8">
            <a:extLst>
              <a:ext uri="{FF2B5EF4-FFF2-40B4-BE49-F238E27FC236}">
                <a16:creationId xmlns:a16="http://schemas.microsoft.com/office/drawing/2014/main" id="{B929C3A3-A623-52A9-88ED-57BB5929F42A}"/>
              </a:ext>
            </a:extLst>
          </p:cNvPr>
          <p:cNvSpPr>
            <a:spLocks noGrp="1"/>
          </p:cNvSpPr>
          <p:nvPr>
            <p:ph type="body" sz="quarter" idx="16" hasCustomPrompt="1"/>
          </p:nvPr>
        </p:nvSpPr>
        <p:spPr>
          <a:xfrm>
            <a:off x="2889725" y="4252965"/>
            <a:ext cx="5623628" cy="355249"/>
          </a:xfrm>
        </p:spPr>
        <p:txBody>
          <a:bodyPr/>
          <a:lstStyle>
            <a:lvl1pPr>
              <a:buFontTx/>
              <a:buNone/>
              <a:defRPr sz="2000" b="0" i="0">
                <a:latin typeface="Helvetica Light" panose="020B0403020202020204" pitchFamily="34" charset="0"/>
              </a:defRPr>
            </a:lvl1pPr>
          </a:lstStyle>
          <a:p>
            <a:pPr lvl="0"/>
            <a:r>
              <a:rPr lang="en-US" dirty="0"/>
              <a:t>Title</a:t>
            </a:r>
          </a:p>
        </p:txBody>
      </p:sp>
      <p:sp>
        <p:nvSpPr>
          <p:cNvPr id="7" name="Picture Placeholder 6">
            <a:extLst>
              <a:ext uri="{FF2B5EF4-FFF2-40B4-BE49-F238E27FC236}">
                <a16:creationId xmlns:a16="http://schemas.microsoft.com/office/drawing/2014/main" id="{18B62356-5A0B-F841-4043-D2FD5EE0EAC8}"/>
              </a:ext>
              <a:ext uri="{C183D7F6-B498-43B3-948B-1728B52AA6E4}">
                <adec:decorative xmlns:adec="http://schemas.microsoft.com/office/drawing/2017/decorative" val="1"/>
              </a:ext>
            </a:extLst>
          </p:cNvPr>
          <p:cNvSpPr>
            <a:spLocks noGrp="1"/>
          </p:cNvSpPr>
          <p:nvPr>
            <p:ph type="pic" sz="quarter" idx="15"/>
          </p:nvPr>
        </p:nvSpPr>
        <p:spPr>
          <a:xfrm>
            <a:off x="1532527" y="3648903"/>
            <a:ext cx="1210103" cy="1208123"/>
          </a:xfrm>
          <a:prstGeom prst="ellipse">
            <a:avLst/>
          </a:prstGeom>
        </p:spPr>
        <p:txBody>
          <a:bodyPr/>
          <a:lstStyle>
            <a:lvl1pPr marL="0" indent="0">
              <a:buNone/>
              <a:defRPr sz="1400"/>
            </a:lvl1pPr>
          </a:lstStyle>
          <a:p>
            <a:r>
              <a:rPr lang="en-US" dirty="0"/>
              <a:t>Click icon to add picture</a:t>
            </a:r>
          </a:p>
        </p:txBody>
      </p:sp>
      <p:sp>
        <p:nvSpPr>
          <p:cNvPr id="10" name="Text Placeholder 4">
            <a:extLst>
              <a:ext uri="{FF2B5EF4-FFF2-40B4-BE49-F238E27FC236}">
                <a16:creationId xmlns:a16="http://schemas.microsoft.com/office/drawing/2014/main" id="{1ED2CDE9-060D-F33F-38BD-1D2EEA2DAC90}"/>
              </a:ext>
              <a:ext uri="{C183D7F6-B498-43B3-948B-1728B52AA6E4}">
                <adec:decorative xmlns:adec="http://schemas.microsoft.com/office/drawing/2017/decorative" val="1"/>
              </a:ext>
            </a:extLst>
          </p:cNvPr>
          <p:cNvSpPr txBox="1">
            <a:spLocks/>
          </p:cNvSpPr>
          <p:nvPr userDrawn="1"/>
        </p:nvSpPr>
        <p:spPr>
          <a:xfrm>
            <a:off x="-97263" y="7377790"/>
            <a:ext cx="2996579" cy="157663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For accessibility requirements, PowerPoint slide titles must be unique, descriptive, and use the built-in title placeholder to ensure screen reader navigation. Every slide requires a title, which can be hidden off-screen if visually undesirable. Use the "Check Accessibility" tool under the Review tab to identify missing or duplicate titles</a:t>
            </a:r>
          </a:p>
        </p:txBody>
      </p:sp>
      <p:pic>
        <p:nvPicPr>
          <p:cNvPr id="4" name="Picture 3" descr="A black background with blue text&#10;&#10;AI-generated content may be incorrect.">
            <a:extLst>
              <a:ext uri="{FF2B5EF4-FFF2-40B4-BE49-F238E27FC236}">
                <a16:creationId xmlns:a16="http://schemas.microsoft.com/office/drawing/2014/main" id="{A860430D-7592-F27A-8861-76FC387CF5BE}"/>
              </a:ext>
            </a:extLst>
          </p:cNvPr>
          <p:cNvPicPr>
            <a:picLocks noChangeAspect="1"/>
          </p:cNvPicPr>
          <p:nvPr userDrawn="1"/>
        </p:nvPicPr>
        <p:blipFill>
          <a:blip r:embed="rId3"/>
          <a:srcRect l="2609" r="73983"/>
          <a:stretch>
            <a:fillRect/>
          </a:stretch>
        </p:blipFill>
        <p:spPr>
          <a:xfrm>
            <a:off x="1324064" y="6271846"/>
            <a:ext cx="617262" cy="514998"/>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9D34BE66-3962-8ECD-7807-B29A6BB78BF9}"/>
              </a:ext>
            </a:extLst>
          </p:cNvPr>
          <p:cNvPicPr>
            <a:picLocks noChangeAspect="1"/>
          </p:cNvPicPr>
          <p:nvPr userDrawn="1"/>
        </p:nvPicPr>
        <p:blipFill>
          <a:blip r:embed="rId4"/>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182653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ote_Left Aligned">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C8FA530F-BAC4-B769-2851-19131113EC07}"/>
              </a:ext>
            </a:extLst>
          </p:cNvPr>
          <p:cNvSpPr>
            <a:spLocks noGrp="1"/>
          </p:cNvSpPr>
          <p:nvPr>
            <p:ph type="body" sz="quarter" idx="13" hasCustomPrompt="1"/>
          </p:nvPr>
        </p:nvSpPr>
        <p:spPr>
          <a:xfrm>
            <a:off x="755455" y="1892236"/>
            <a:ext cx="5459608" cy="1645920"/>
          </a:xfrm>
        </p:spPr>
        <p:txBody>
          <a:bodyPr anchor="b" anchorCtr="0"/>
          <a:lstStyle>
            <a:lvl1pPr marL="9525" indent="-9525">
              <a:buFontTx/>
              <a:buNone/>
              <a:tabLst/>
              <a:defRPr sz="2400" b="0">
                <a:latin typeface="Times New Roman" panose="02020603050405020304" pitchFamily="18" charset="0"/>
                <a:cs typeface="Times New Roman" panose="02020603050405020304" pitchFamily="18" charset="0"/>
              </a:defRPr>
            </a:lvl1pPr>
          </a:lstStyle>
          <a:p>
            <a:r>
              <a:rPr lang="en-US" dirty="0"/>
              <a:t>“Choose a quote that supports your message and strengthens the story you're telling. Try to keep it short and sweet.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justo</a:t>
            </a:r>
            <a:r>
              <a:rPr lang="en-US" dirty="0"/>
              <a:t> ante”</a:t>
            </a:r>
          </a:p>
        </p:txBody>
      </p:sp>
      <p:sp>
        <p:nvSpPr>
          <p:cNvPr id="11" name="Picture Placeholder 6">
            <a:extLst>
              <a:ext uri="{FF2B5EF4-FFF2-40B4-BE49-F238E27FC236}">
                <a16:creationId xmlns:a16="http://schemas.microsoft.com/office/drawing/2014/main" id="{0325A283-B2D8-E439-F3A8-835C1D10E0AC}"/>
              </a:ext>
              <a:ext uri="{C183D7F6-B498-43B3-948B-1728B52AA6E4}">
                <adec:decorative xmlns:adec="http://schemas.microsoft.com/office/drawing/2017/decorative" val="1"/>
              </a:ext>
            </a:extLst>
          </p:cNvPr>
          <p:cNvSpPr>
            <a:spLocks noGrp="1"/>
          </p:cNvSpPr>
          <p:nvPr>
            <p:ph type="pic" sz="quarter" idx="12"/>
          </p:nvPr>
        </p:nvSpPr>
        <p:spPr>
          <a:xfrm>
            <a:off x="6825007" y="311085"/>
            <a:ext cx="5043340" cy="5524108"/>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02341C31-6E55-5FE5-1769-7331D4C41635}"/>
              </a:ext>
            </a:extLst>
          </p:cNvPr>
          <p:cNvSpPr>
            <a:spLocks noGrp="1"/>
          </p:cNvSpPr>
          <p:nvPr>
            <p:ph type="title" hasCustomPrompt="1"/>
          </p:nvPr>
        </p:nvSpPr>
        <p:spPr>
          <a:xfrm>
            <a:off x="497958" y="-1010093"/>
            <a:ext cx="9921949" cy="787477"/>
          </a:xfrm>
        </p:spPr>
        <p:txBody>
          <a:bodyPr/>
          <a:lstStyle>
            <a:lvl1pPr algn="ctr">
              <a:defRPr sz="4000"/>
            </a:lvl1pPr>
          </a:lstStyle>
          <a:p>
            <a:r>
              <a:rPr lang="en-US" dirty="0"/>
              <a:t>Hidden Title – Impact Quote with photo</a:t>
            </a:r>
          </a:p>
        </p:txBody>
      </p:sp>
      <p:sp>
        <p:nvSpPr>
          <p:cNvPr id="3" name="Text Placeholder 4">
            <a:extLst>
              <a:ext uri="{FF2B5EF4-FFF2-40B4-BE49-F238E27FC236}">
                <a16:creationId xmlns:a16="http://schemas.microsoft.com/office/drawing/2014/main" id="{9896898C-ABDD-C864-D698-EA865FF79D0E}"/>
              </a:ext>
              <a:ext uri="{C183D7F6-B498-43B3-948B-1728B52AA6E4}">
                <adec:decorative xmlns:adec="http://schemas.microsoft.com/office/drawing/2017/decorative" val="1"/>
              </a:ext>
            </a:extLst>
          </p:cNvPr>
          <p:cNvSpPr txBox="1">
            <a:spLocks/>
          </p:cNvSpPr>
          <p:nvPr userDrawn="1"/>
        </p:nvSpPr>
        <p:spPr>
          <a:xfrm>
            <a:off x="-97263" y="7377790"/>
            <a:ext cx="2996579" cy="157663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For accessibility requirements, PowerPoint slide titles must be unique, descriptive, and use the built-in title placeholder to ensure screen reader navigation. Every slide requires a title, which can be hidden off-screen if visually undesirable. Use the "Check Accessibility" tool under the Review tab to identify missing or duplicate titles</a:t>
            </a:r>
          </a:p>
        </p:txBody>
      </p:sp>
      <p:sp>
        <p:nvSpPr>
          <p:cNvPr id="4" name="Text Placeholder 8">
            <a:extLst>
              <a:ext uri="{FF2B5EF4-FFF2-40B4-BE49-F238E27FC236}">
                <a16:creationId xmlns:a16="http://schemas.microsoft.com/office/drawing/2014/main" id="{0E8668E5-E189-4DF8-76E0-E024312A0E04}"/>
              </a:ext>
            </a:extLst>
          </p:cNvPr>
          <p:cNvSpPr>
            <a:spLocks noGrp="1"/>
          </p:cNvSpPr>
          <p:nvPr>
            <p:ph type="body" sz="quarter" idx="14" hasCustomPrompt="1"/>
          </p:nvPr>
        </p:nvSpPr>
        <p:spPr>
          <a:xfrm>
            <a:off x="755455" y="4050492"/>
            <a:ext cx="5459608" cy="355249"/>
          </a:xfrm>
        </p:spPr>
        <p:txBody>
          <a:bodyPr/>
          <a:lstStyle>
            <a:lvl1pPr>
              <a:buFontTx/>
              <a:buNone/>
              <a:defRPr sz="2000" b="1" i="0">
                <a:latin typeface="Helvetica" pitchFamily="2" charset="0"/>
              </a:defRPr>
            </a:lvl1pPr>
          </a:lstStyle>
          <a:p>
            <a:pPr lvl="0"/>
            <a:r>
              <a:rPr lang="en-US" dirty="0"/>
              <a:t>First Last Name</a:t>
            </a:r>
          </a:p>
        </p:txBody>
      </p:sp>
      <p:sp>
        <p:nvSpPr>
          <p:cNvPr id="5" name="Text Placeholder 8">
            <a:extLst>
              <a:ext uri="{FF2B5EF4-FFF2-40B4-BE49-F238E27FC236}">
                <a16:creationId xmlns:a16="http://schemas.microsoft.com/office/drawing/2014/main" id="{AA587DA7-F5F8-5A4E-CDE0-82CCA0E96347}"/>
              </a:ext>
            </a:extLst>
          </p:cNvPr>
          <p:cNvSpPr>
            <a:spLocks noGrp="1"/>
          </p:cNvSpPr>
          <p:nvPr>
            <p:ph type="body" sz="quarter" idx="16" hasCustomPrompt="1"/>
          </p:nvPr>
        </p:nvSpPr>
        <p:spPr>
          <a:xfrm>
            <a:off x="755455" y="4486882"/>
            <a:ext cx="5459608" cy="355249"/>
          </a:xfrm>
        </p:spPr>
        <p:txBody>
          <a:bodyPr/>
          <a:lstStyle>
            <a:lvl1pPr>
              <a:buFontTx/>
              <a:buNone/>
              <a:defRPr sz="2000" b="0" i="0">
                <a:latin typeface="Helvetica Light" panose="020B0403020202020204" pitchFamily="34" charset="0"/>
              </a:defRPr>
            </a:lvl1pPr>
          </a:lstStyle>
          <a:p>
            <a:pPr lvl="0"/>
            <a:r>
              <a:rPr lang="en-US" dirty="0"/>
              <a:t>Title</a:t>
            </a:r>
          </a:p>
        </p:txBody>
      </p:sp>
      <p:pic>
        <p:nvPicPr>
          <p:cNvPr id="6" name="Picture 5" descr="A black background with blue text&#10;&#10;AI-generated content may be incorrect.">
            <a:extLst>
              <a:ext uri="{FF2B5EF4-FFF2-40B4-BE49-F238E27FC236}">
                <a16:creationId xmlns:a16="http://schemas.microsoft.com/office/drawing/2014/main" id="{C13DD5AA-168B-55C6-C8BD-6673B8532BE5}"/>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8" name="Picture 7" descr="A black background with blue text&#10;&#10;AI-generated content may be incorrect.">
            <a:extLst>
              <a:ext uri="{FF2B5EF4-FFF2-40B4-BE49-F238E27FC236}">
                <a16:creationId xmlns:a16="http://schemas.microsoft.com/office/drawing/2014/main" id="{03E81D55-4239-DE18-E009-E250AC3AD081}"/>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4284540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2847243-06FC-3B5B-5EF8-CCC7CB0A8EC1}"/>
              </a:ext>
            </a:extLst>
          </p:cNvPr>
          <p:cNvSpPr>
            <a:spLocks noGrp="1"/>
          </p:cNvSpPr>
          <p:nvPr>
            <p:ph type="title" hasCustomPrompt="1"/>
          </p:nvPr>
        </p:nvSpPr>
        <p:spPr>
          <a:xfrm>
            <a:off x="838201" y="2337031"/>
            <a:ext cx="5168900" cy="1359898"/>
          </a:xfrm>
          <a:prstGeom prst="rect">
            <a:avLst/>
          </a:prstGeom>
        </p:spPr>
        <p:txBody>
          <a:bodyPr vert="horz" lIns="91440" tIns="45720" rIns="91440" bIns="45720" rtlCol="0" anchor="ctr">
            <a:noAutofit/>
          </a:bodyPr>
          <a:lstStyle>
            <a:lvl1pPr algn="l">
              <a:defRPr>
                <a:solidFill>
                  <a:schemeClr val="tx1"/>
                </a:solidFill>
              </a:defRPr>
            </a:lvl1pPr>
          </a:lstStyle>
          <a:p>
            <a:r>
              <a:rPr lang="en-US" dirty="0"/>
              <a:t>Thank You</a:t>
            </a:r>
          </a:p>
        </p:txBody>
      </p:sp>
      <p:pic>
        <p:nvPicPr>
          <p:cNvPr id="2" name="Picture 1" descr="A black grid with blue squares&#10;&#10;AI-generated content may be incorrect.">
            <a:extLst>
              <a:ext uri="{FF2B5EF4-FFF2-40B4-BE49-F238E27FC236}">
                <a16:creationId xmlns:a16="http://schemas.microsoft.com/office/drawing/2014/main" id="{5A9CB7AD-C317-3214-D297-A3E06DD7B5F9}"/>
              </a:ext>
            </a:extLst>
          </p:cNvPr>
          <p:cNvPicPr>
            <a:picLocks noChangeAspect="1"/>
          </p:cNvPicPr>
          <p:nvPr userDrawn="1"/>
        </p:nvPicPr>
        <p:blipFill>
          <a:blip r:embed="rId2">
            <a:alphaModFix amt="35000"/>
          </a:blip>
          <a:srcRect t="1748" b="1"/>
          <a:stretch>
            <a:fillRect/>
          </a:stretch>
        </p:blipFill>
        <p:spPr>
          <a:xfrm rot="16200000">
            <a:off x="7660461" y="1134026"/>
            <a:ext cx="7772400" cy="4772827"/>
          </a:xfrm>
          <a:prstGeom prst="rect">
            <a:avLst/>
          </a:prstGeom>
        </p:spPr>
      </p:pic>
      <p:pic>
        <p:nvPicPr>
          <p:cNvPr id="3" name="Picture 2" descr="A blue and green circle with lines&#10;&#10;AI-generated content may be incorrect.">
            <a:extLst>
              <a:ext uri="{FF2B5EF4-FFF2-40B4-BE49-F238E27FC236}">
                <a16:creationId xmlns:a16="http://schemas.microsoft.com/office/drawing/2014/main" id="{A1E5C3DA-2AD7-B1BE-5024-5E6BBD69DB1F}"/>
              </a:ext>
            </a:extLst>
          </p:cNvPr>
          <p:cNvPicPr>
            <a:picLocks noChangeAspect="1"/>
          </p:cNvPicPr>
          <p:nvPr userDrawn="1"/>
        </p:nvPicPr>
        <p:blipFill>
          <a:blip r:embed="rId3"/>
          <a:stretch>
            <a:fillRect/>
          </a:stretch>
        </p:blipFill>
        <p:spPr>
          <a:xfrm>
            <a:off x="7749255" y="3095355"/>
            <a:ext cx="5063680" cy="5021354"/>
          </a:xfrm>
          <a:prstGeom prst="rect">
            <a:avLst/>
          </a:prstGeom>
        </p:spPr>
      </p:pic>
    </p:spTree>
    <p:extLst>
      <p:ext uri="{BB962C8B-B14F-4D97-AF65-F5344CB8AC3E}">
        <p14:creationId xmlns:p14="http://schemas.microsoft.com/office/powerpoint/2010/main" val="3963409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8381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3107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4680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 Left Aligne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8A918-7328-96BE-D33A-F066445A4B85}"/>
              </a:ext>
            </a:extLst>
          </p:cNvPr>
          <p:cNvSpPr>
            <a:spLocks noGrp="1"/>
          </p:cNvSpPr>
          <p:nvPr>
            <p:ph type="title" hasCustomPrompt="1"/>
          </p:nvPr>
        </p:nvSpPr>
        <p:spPr>
          <a:xfrm>
            <a:off x="838201" y="2849426"/>
            <a:ext cx="7183665" cy="975145"/>
          </a:xfrm>
          <a:prstGeom prst="rect">
            <a:avLst/>
          </a:prstGeom>
        </p:spPr>
        <p:txBody>
          <a:bodyPr vert="horz" lIns="91440" tIns="45720" rIns="91440" bIns="45720" rtlCol="0" anchor="b" anchorCtr="0">
            <a:noAutofit/>
          </a:bodyPr>
          <a:lstStyle>
            <a:lvl1pPr algn="l">
              <a:defRPr>
                <a:solidFill>
                  <a:schemeClr val="bg1"/>
                </a:solidFill>
              </a:defRPr>
            </a:lvl1pPr>
          </a:lstStyle>
          <a:p>
            <a:r>
              <a:rPr lang="en-US" dirty="0"/>
              <a:t>One line intro header</a:t>
            </a:r>
          </a:p>
        </p:txBody>
      </p:sp>
      <p:sp>
        <p:nvSpPr>
          <p:cNvPr id="5" name="Text Placeholder 3">
            <a:extLst>
              <a:ext uri="{FF2B5EF4-FFF2-40B4-BE49-F238E27FC236}">
                <a16:creationId xmlns:a16="http://schemas.microsoft.com/office/drawing/2014/main" id="{AEB986C4-48DE-232E-F56B-94E821797F3C}"/>
              </a:ext>
            </a:extLst>
          </p:cNvPr>
          <p:cNvSpPr>
            <a:spLocks noGrp="1"/>
          </p:cNvSpPr>
          <p:nvPr>
            <p:ph type="body" sz="quarter" idx="11" hasCustomPrompt="1"/>
          </p:nvPr>
        </p:nvSpPr>
        <p:spPr>
          <a:xfrm>
            <a:off x="838202" y="3989313"/>
            <a:ext cx="5168900" cy="369119"/>
          </a:xfrm>
        </p:spPr>
        <p:txBody>
          <a:bodyPr>
            <a:noAutofit/>
          </a:bodyPr>
          <a:lstStyle>
            <a:lvl1pPr algn="l">
              <a:buFontTx/>
              <a:buNone/>
              <a:defRPr b="0"/>
            </a:lvl1pPr>
          </a:lstStyle>
          <a:p>
            <a:pPr lvl="0"/>
            <a:r>
              <a:rPr lang="en-US" dirty="0"/>
              <a:t>One line sub header</a:t>
            </a:r>
          </a:p>
        </p:txBody>
      </p:sp>
      <p:pic>
        <p:nvPicPr>
          <p:cNvPr id="4" name="Picture 3" descr="A black background with white text&#10;&#10;AI-generated content may be incorrect.">
            <a:extLst>
              <a:ext uri="{FF2B5EF4-FFF2-40B4-BE49-F238E27FC236}">
                <a16:creationId xmlns:a16="http://schemas.microsoft.com/office/drawing/2014/main" id="{2499ED17-03BD-E610-ABAF-60CE6F476D43}"/>
              </a:ext>
            </a:extLst>
          </p:cNvPr>
          <p:cNvPicPr>
            <a:picLocks noChangeAspect="1"/>
          </p:cNvPicPr>
          <p:nvPr userDrawn="1"/>
        </p:nvPicPr>
        <p:blipFill>
          <a:blip r:embed="rId2"/>
          <a:stretch>
            <a:fillRect/>
          </a:stretch>
        </p:blipFill>
        <p:spPr>
          <a:xfrm>
            <a:off x="733123" y="576329"/>
            <a:ext cx="4325157" cy="844697"/>
          </a:xfrm>
          <a:prstGeom prst="rect">
            <a:avLst/>
          </a:prstGeom>
        </p:spPr>
      </p:pic>
      <p:pic>
        <p:nvPicPr>
          <p:cNvPr id="9" name="Picture 8" descr="A black grid with blue squares&#10;&#10;AI-generated content may be incorrect.">
            <a:extLst>
              <a:ext uri="{FF2B5EF4-FFF2-40B4-BE49-F238E27FC236}">
                <a16:creationId xmlns:a16="http://schemas.microsoft.com/office/drawing/2014/main" id="{3127B694-6F7D-9D46-94BE-9A474A64F55C}"/>
              </a:ext>
            </a:extLst>
          </p:cNvPr>
          <p:cNvPicPr>
            <a:picLocks noChangeAspect="1"/>
          </p:cNvPicPr>
          <p:nvPr userDrawn="1"/>
        </p:nvPicPr>
        <p:blipFill>
          <a:blip r:embed="rId3">
            <a:alphaModFix/>
          </a:blip>
          <a:srcRect t="1748" b="1"/>
          <a:stretch>
            <a:fillRect/>
          </a:stretch>
        </p:blipFill>
        <p:spPr>
          <a:xfrm rot="16200000">
            <a:off x="7660461" y="1134026"/>
            <a:ext cx="7772400" cy="4772827"/>
          </a:xfrm>
          <a:prstGeom prst="rect">
            <a:avLst/>
          </a:prstGeom>
        </p:spPr>
      </p:pic>
      <p:pic>
        <p:nvPicPr>
          <p:cNvPr id="12" name="Picture 11" descr="A black circle with white lines and a green circle&#10;&#10;AI-generated content may be incorrect.">
            <a:extLst>
              <a:ext uri="{FF2B5EF4-FFF2-40B4-BE49-F238E27FC236}">
                <a16:creationId xmlns:a16="http://schemas.microsoft.com/office/drawing/2014/main" id="{CB1E15C1-05B0-A118-1C08-8FF71E23C95B}"/>
              </a:ext>
            </a:extLst>
          </p:cNvPr>
          <p:cNvPicPr>
            <a:picLocks noChangeAspect="1"/>
          </p:cNvPicPr>
          <p:nvPr userDrawn="1"/>
        </p:nvPicPr>
        <p:blipFill>
          <a:blip r:embed="rId4"/>
          <a:stretch>
            <a:fillRect/>
          </a:stretch>
        </p:blipFill>
        <p:spPr>
          <a:xfrm>
            <a:off x="7625794" y="2849426"/>
            <a:ext cx="5168900" cy="5125694"/>
          </a:xfrm>
          <a:prstGeom prst="rect">
            <a:avLst/>
          </a:prstGeom>
        </p:spPr>
      </p:pic>
    </p:spTree>
    <p:extLst>
      <p:ext uri="{BB962C8B-B14F-4D97-AF65-F5344CB8AC3E}">
        <p14:creationId xmlns:p14="http://schemas.microsoft.com/office/powerpoint/2010/main" val="307688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 Left Aligned">
    <p:bg>
      <p:bgPr>
        <a:solidFill>
          <a:schemeClr val="bg1"/>
        </a:solidFill>
        <a:effectLst/>
      </p:bgPr>
    </p:bg>
    <p:spTree>
      <p:nvGrpSpPr>
        <p:cNvPr id="1" name=""/>
        <p:cNvGrpSpPr/>
        <p:nvPr/>
      </p:nvGrpSpPr>
      <p:grpSpPr>
        <a:xfrm>
          <a:off x="0" y="0"/>
          <a:ext cx="0" cy="0"/>
          <a:chOff x="0" y="0"/>
          <a:chExt cx="0" cy="0"/>
        </a:xfrm>
      </p:grpSpPr>
      <p:pic>
        <p:nvPicPr>
          <p:cNvPr id="10" name="Picture 9" descr="A black grid with blue squares&#10;&#10;AI-generated content may be incorrect.">
            <a:extLst>
              <a:ext uri="{FF2B5EF4-FFF2-40B4-BE49-F238E27FC236}">
                <a16:creationId xmlns:a16="http://schemas.microsoft.com/office/drawing/2014/main" id="{2F43F3A6-6D08-1390-DF05-0821ACB5CDE5}"/>
              </a:ext>
            </a:extLst>
          </p:cNvPr>
          <p:cNvPicPr>
            <a:picLocks noChangeAspect="1"/>
          </p:cNvPicPr>
          <p:nvPr userDrawn="1"/>
        </p:nvPicPr>
        <p:blipFill>
          <a:blip r:embed="rId2">
            <a:alphaModFix amt="35000"/>
          </a:blip>
          <a:srcRect t="1748" b="1"/>
          <a:stretch>
            <a:fillRect/>
          </a:stretch>
        </p:blipFill>
        <p:spPr>
          <a:xfrm rot="16200000">
            <a:off x="7660461" y="1134026"/>
            <a:ext cx="7772400" cy="4772827"/>
          </a:xfrm>
          <a:prstGeom prst="rect">
            <a:avLst/>
          </a:prstGeom>
        </p:spPr>
      </p:pic>
      <p:sp>
        <p:nvSpPr>
          <p:cNvPr id="2" name="Title Placeholder 1">
            <a:extLst>
              <a:ext uri="{FF2B5EF4-FFF2-40B4-BE49-F238E27FC236}">
                <a16:creationId xmlns:a16="http://schemas.microsoft.com/office/drawing/2014/main" id="{B6B8A918-7328-96BE-D33A-F066445A4B85}"/>
              </a:ext>
            </a:extLst>
          </p:cNvPr>
          <p:cNvSpPr>
            <a:spLocks noGrp="1"/>
          </p:cNvSpPr>
          <p:nvPr>
            <p:ph type="title" hasCustomPrompt="1"/>
          </p:nvPr>
        </p:nvSpPr>
        <p:spPr>
          <a:xfrm>
            <a:off x="838201" y="2336466"/>
            <a:ext cx="5168900" cy="1517779"/>
          </a:xfrm>
          <a:prstGeom prst="rect">
            <a:avLst/>
          </a:prstGeom>
        </p:spPr>
        <p:txBody>
          <a:bodyPr vert="horz" lIns="91440" tIns="45720" rIns="91440" bIns="45720" rtlCol="0" anchor="b" anchorCtr="0">
            <a:noAutofit/>
          </a:bodyPr>
          <a:lstStyle>
            <a:lvl1pPr algn="l">
              <a:defRPr>
                <a:solidFill>
                  <a:schemeClr val="tx1"/>
                </a:solidFill>
              </a:defRPr>
            </a:lvl1pPr>
          </a:lstStyle>
          <a:p>
            <a:r>
              <a:rPr lang="en-US" dirty="0"/>
              <a:t>Two line intro header</a:t>
            </a:r>
          </a:p>
        </p:txBody>
      </p:sp>
      <p:sp>
        <p:nvSpPr>
          <p:cNvPr id="5" name="Text Placeholder 3">
            <a:extLst>
              <a:ext uri="{FF2B5EF4-FFF2-40B4-BE49-F238E27FC236}">
                <a16:creationId xmlns:a16="http://schemas.microsoft.com/office/drawing/2014/main" id="{AEB986C4-48DE-232E-F56B-94E821797F3C}"/>
              </a:ext>
            </a:extLst>
          </p:cNvPr>
          <p:cNvSpPr>
            <a:spLocks noGrp="1"/>
          </p:cNvSpPr>
          <p:nvPr>
            <p:ph type="body" sz="quarter" idx="11" hasCustomPrompt="1"/>
          </p:nvPr>
        </p:nvSpPr>
        <p:spPr>
          <a:xfrm>
            <a:off x="838201" y="4193048"/>
            <a:ext cx="5168900" cy="369119"/>
          </a:xfrm>
        </p:spPr>
        <p:txBody>
          <a:bodyPr>
            <a:noAutofit/>
          </a:bodyPr>
          <a:lstStyle>
            <a:lvl1pPr algn="l">
              <a:buFontTx/>
              <a:buNone/>
              <a:defRPr b="0"/>
            </a:lvl1pPr>
          </a:lstStyle>
          <a:p>
            <a:pPr lvl="0"/>
            <a:r>
              <a:rPr lang="en-US" dirty="0"/>
              <a:t>One line sub header</a:t>
            </a:r>
          </a:p>
        </p:txBody>
      </p:sp>
      <p:pic>
        <p:nvPicPr>
          <p:cNvPr id="8" name="Picture 7" descr="A blue and green circle with lines&#10;&#10;AI-generated content may be incorrect.">
            <a:extLst>
              <a:ext uri="{FF2B5EF4-FFF2-40B4-BE49-F238E27FC236}">
                <a16:creationId xmlns:a16="http://schemas.microsoft.com/office/drawing/2014/main" id="{14A25593-163D-7066-AED4-456C532EA1F4}"/>
              </a:ext>
            </a:extLst>
          </p:cNvPr>
          <p:cNvPicPr>
            <a:picLocks noChangeAspect="1"/>
          </p:cNvPicPr>
          <p:nvPr userDrawn="1"/>
        </p:nvPicPr>
        <p:blipFill>
          <a:blip r:embed="rId3"/>
          <a:stretch>
            <a:fillRect/>
          </a:stretch>
        </p:blipFill>
        <p:spPr>
          <a:xfrm>
            <a:off x="7749255" y="3095355"/>
            <a:ext cx="5063680" cy="5021354"/>
          </a:xfrm>
          <a:prstGeom prst="rect">
            <a:avLst/>
          </a:prstGeom>
        </p:spPr>
      </p:pic>
      <p:pic>
        <p:nvPicPr>
          <p:cNvPr id="14" name="Picture 13" descr="A black background with blue text&#10;&#10;AI-generated content may be incorrect.">
            <a:extLst>
              <a:ext uri="{FF2B5EF4-FFF2-40B4-BE49-F238E27FC236}">
                <a16:creationId xmlns:a16="http://schemas.microsoft.com/office/drawing/2014/main" id="{39BCADA7-560B-D7DE-4C39-AC02C792AF37}"/>
              </a:ext>
            </a:extLst>
          </p:cNvPr>
          <p:cNvPicPr>
            <a:picLocks noChangeAspect="1"/>
          </p:cNvPicPr>
          <p:nvPr userDrawn="1"/>
        </p:nvPicPr>
        <p:blipFill>
          <a:blip r:embed="rId4"/>
          <a:srcRect l="2609" r="73983"/>
          <a:stretch>
            <a:fillRect/>
          </a:stretch>
        </p:blipFill>
        <p:spPr>
          <a:xfrm>
            <a:off x="1324064" y="6271846"/>
            <a:ext cx="617262" cy="514998"/>
          </a:xfrm>
          <a:prstGeom prst="rect">
            <a:avLst/>
          </a:prstGeom>
        </p:spPr>
      </p:pic>
      <p:pic>
        <p:nvPicPr>
          <p:cNvPr id="15" name="Picture 14" descr="A black background with blue text&#10;&#10;AI-generated content may be incorrect.">
            <a:extLst>
              <a:ext uri="{FF2B5EF4-FFF2-40B4-BE49-F238E27FC236}">
                <a16:creationId xmlns:a16="http://schemas.microsoft.com/office/drawing/2014/main" id="{E84FCEE4-536C-9DF2-E362-E10E130882F9}"/>
              </a:ext>
            </a:extLst>
          </p:cNvPr>
          <p:cNvPicPr>
            <a:picLocks noChangeAspect="1"/>
          </p:cNvPicPr>
          <p:nvPr userDrawn="1"/>
        </p:nvPicPr>
        <p:blipFill>
          <a:blip r:embed="rId5"/>
          <a:srcRect l="6566" t="16047" r="69939" b="16914"/>
          <a:stretch>
            <a:fillRect/>
          </a:stretch>
        </p:blipFill>
        <p:spPr>
          <a:xfrm>
            <a:off x="891481" y="6318385"/>
            <a:ext cx="404447" cy="447632"/>
          </a:xfrm>
          <a:prstGeom prst="rect">
            <a:avLst/>
          </a:prstGeom>
        </p:spPr>
      </p:pic>
      <p:pic>
        <p:nvPicPr>
          <p:cNvPr id="3" name="Picture 2" descr="A black background with blue text&#10;&#10;AI-generated content may be incorrect.">
            <a:extLst>
              <a:ext uri="{FF2B5EF4-FFF2-40B4-BE49-F238E27FC236}">
                <a16:creationId xmlns:a16="http://schemas.microsoft.com/office/drawing/2014/main" id="{03F6AF15-A14B-DF4A-C7CB-A072A392001E}"/>
              </a:ext>
            </a:extLst>
          </p:cNvPr>
          <p:cNvPicPr>
            <a:picLocks noChangeAspect="1"/>
          </p:cNvPicPr>
          <p:nvPr userDrawn="1"/>
        </p:nvPicPr>
        <p:blipFill>
          <a:blip r:embed="rId4"/>
          <a:stretch>
            <a:fillRect/>
          </a:stretch>
        </p:blipFill>
        <p:spPr>
          <a:xfrm>
            <a:off x="646625" y="539259"/>
            <a:ext cx="4170680" cy="814526"/>
          </a:xfrm>
          <a:prstGeom prst="rect">
            <a:avLst/>
          </a:prstGeom>
        </p:spPr>
      </p:pic>
    </p:spTree>
    <p:extLst>
      <p:ext uri="{BB962C8B-B14F-4D97-AF65-F5344CB8AC3E}">
        <p14:creationId xmlns:p14="http://schemas.microsoft.com/office/powerpoint/2010/main" val="3298835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 Left Aligne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8A918-7328-96BE-D33A-F066445A4B85}"/>
              </a:ext>
            </a:extLst>
          </p:cNvPr>
          <p:cNvSpPr>
            <a:spLocks noGrp="1"/>
          </p:cNvSpPr>
          <p:nvPr>
            <p:ph type="title" hasCustomPrompt="1"/>
          </p:nvPr>
        </p:nvSpPr>
        <p:spPr>
          <a:xfrm>
            <a:off x="838201" y="2336466"/>
            <a:ext cx="5168900" cy="1517779"/>
          </a:xfrm>
          <a:prstGeom prst="rect">
            <a:avLst/>
          </a:prstGeom>
        </p:spPr>
        <p:txBody>
          <a:bodyPr vert="horz" lIns="91440" tIns="45720" rIns="91440" bIns="45720" rtlCol="0" anchor="b" anchorCtr="0">
            <a:noAutofit/>
          </a:bodyPr>
          <a:lstStyle>
            <a:lvl1pPr algn="l">
              <a:defRPr>
                <a:solidFill>
                  <a:schemeClr val="bg1"/>
                </a:solidFill>
              </a:defRPr>
            </a:lvl1pPr>
          </a:lstStyle>
          <a:p>
            <a:r>
              <a:rPr lang="en-US" dirty="0"/>
              <a:t>Two line intro header</a:t>
            </a:r>
          </a:p>
        </p:txBody>
      </p:sp>
      <p:sp>
        <p:nvSpPr>
          <p:cNvPr id="5" name="Text Placeholder 3">
            <a:extLst>
              <a:ext uri="{FF2B5EF4-FFF2-40B4-BE49-F238E27FC236}">
                <a16:creationId xmlns:a16="http://schemas.microsoft.com/office/drawing/2014/main" id="{AEB986C4-48DE-232E-F56B-94E821797F3C}"/>
              </a:ext>
            </a:extLst>
          </p:cNvPr>
          <p:cNvSpPr>
            <a:spLocks noGrp="1"/>
          </p:cNvSpPr>
          <p:nvPr>
            <p:ph type="body" sz="quarter" idx="11" hasCustomPrompt="1"/>
          </p:nvPr>
        </p:nvSpPr>
        <p:spPr>
          <a:xfrm>
            <a:off x="838201" y="4193048"/>
            <a:ext cx="5168900" cy="369119"/>
          </a:xfrm>
        </p:spPr>
        <p:txBody>
          <a:bodyPr>
            <a:noAutofit/>
          </a:bodyPr>
          <a:lstStyle>
            <a:lvl1pPr algn="l">
              <a:buFontTx/>
              <a:buNone/>
              <a:defRPr b="0"/>
            </a:lvl1pPr>
          </a:lstStyle>
          <a:p>
            <a:pPr lvl="0"/>
            <a:r>
              <a:rPr lang="en-US" dirty="0"/>
              <a:t>One line sub header</a:t>
            </a:r>
          </a:p>
        </p:txBody>
      </p:sp>
      <p:pic>
        <p:nvPicPr>
          <p:cNvPr id="4" name="Picture 3" descr="A black background with white text&#10;&#10;AI-generated content may be incorrect.">
            <a:extLst>
              <a:ext uri="{FF2B5EF4-FFF2-40B4-BE49-F238E27FC236}">
                <a16:creationId xmlns:a16="http://schemas.microsoft.com/office/drawing/2014/main" id="{2499ED17-03BD-E610-ABAF-60CE6F476D43}"/>
              </a:ext>
            </a:extLst>
          </p:cNvPr>
          <p:cNvPicPr>
            <a:picLocks noChangeAspect="1"/>
          </p:cNvPicPr>
          <p:nvPr userDrawn="1"/>
        </p:nvPicPr>
        <p:blipFill>
          <a:blip r:embed="rId2"/>
          <a:stretch>
            <a:fillRect/>
          </a:stretch>
        </p:blipFill>
        <p:spPr>
          <a:xfrm>
            <a:off x="733123" y="576329"/>
            <a:ext cx="4325157" cy="844697"/>
          </a:xfrm>
          <a:prstGeom prst="rect">
            <a:avLst/>
          </a:prstGeom>
        </p:spPr>
      </p:pic>
      <p:pic>
        <p:nvPicPr>
          <p:cNvPr id="9" name="Picture 8" descr="A black grid with blue squares&#10;&#10;AI-generated content may be incorrect.">
            <a:extLst>
              <a:ext uri="{FF2B5EF4-FFF2-40B4-BE49-F238E27FC236}">
                <a16:creationId xmlns:a16="http://schemas.microsoft.com/office/drawing/2014/main" id="{3127B694-6F7D-9D46-94BE-9A474A64F55C}"/>
              </a:ext>
            </a:extLst>
          </p:cNvPr>
          <p:cNvPicPr>
            <a:picLocks noChangeAspect="1"/>
          </p:cNvPicPr>
          <p:nvPr userDrawn="1"/>
        </p:nvPicPr>
        <p:blipFill>
          <a:blip r:embed="rId3">
            <a:alphaModFix/>
          </a:blip>
          <a:srcRect t="1748" b="1"/>
          <a:stretch>
            <a:fillRect/>
          </a:stretch>
        </p:blipFill>
        <p:spPr>
          <a:xfrm rot="16200000">
            <a:off x="7660461" y="1134026"/>
            <a:ext cx="7772400" cy="4772827"/>
          </a:xfrm>
          <a:prstGeom prst="rect">
            <a:avLst/>
          </a:prstGeom>
        </p:spPr>
      </p:pic>
      <p:pic>
        <p:nvPicPr>
          <p:cNvPr id="12" name="Picture 11" descr="A black circle with white lines and a green circle&#10;&#10;AI-generated content may be incorrect.">
            <a:extLst>
              <a:ext uri="{FF2B5EF4-FFF2-40B4-BE49-F238E27FC236}">
                <a16:creationId xmlns:a16="http://schemas.microsoft.com/office/drawing/2014/main" id="{CB1E15C1-05B0-A118-1C08-8FF71E23C95B}"/>
              </a:ext>
            </a:extLst>
          </p:cNvPr>
          <p:cNvPicPr>
            <a:picLocks noChangeAspect="1"/>
          </p:cNvPicPr>
          <p:nvPr userDrawn="1"/>
        </p:nvPicPr>
        <p:blipFill>
          <a:blip r:embed="rId4"/>
          <a:stretch>
            <a:fillRect/>
          </a:stretch>
        </p:blipFill>
        <p:spPr>
          <a:xfrm>
            <a:off x="7625794" y="2849426"/>
            <a:ext cx="5168900" cy="5125694"/>
          </a:xfrm>
          <a:prstGeom prst="rect">
            <a:avLst/>
          </a:prstGeom>
        </p:spPr>
      </p:pic>
    </p:spTree>
    <p:extLst>
      <p:ext uri="{BB962C8B-B14F-4D97-AF65-F5344CB8AC3E}">
        <p14:creationId xmlns:p14="http://schemas.microsoft.com/office/powerpoint/2010/main" val="330917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Icons">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9D3A9EA-0FF3-93B1-ABFB-F517EF02380A}"/>
              </a:ext>
            </a:extLst>
          </p:cNvPr>
          <p:cNvSpPr>
            <a:spLocks noGrp="1"/>
          </p:cNvSpPr>
          <p:nvPr>
            <p:ph type="body" sz="quarter" idx="28" hasCustomPrompt="1"/>
          </p:nvPr>
        </p:nvSpPr>
        <p:spPr>
          <a:xfrm>
            <a:off x="3921810" y="601824"/>
            <a:ext cx="4348380" cy="355480"/>
          </a:xfrm>
        </p:spPr>
        <p:txBody>
          <a:bodyPr anchor="b" anchorCtr="0">
            <a:noAutofit/>
          </a:bodyPr>
          <a:lstStyle>
            <a:lvl1pPr algn="ctr">
              <a:buFontTx/>
              <a:buNone/>
              <a:defRPr sz="1600" u="sng" cap="all" baseline="0"/>
            </a:lvl1pPr>
          </a:lstStyle>
          <a:p>
            <a:pPr lvl="0"/>
            <a:r>
              <a:rPr lang="en-US" dirty="0"/>
              <a:t>SECTION TITLE</a:t>
            </a:r>
          </a:p>
        </p:txBody>
      </p:sp>
      <p:sp>
        <p:nvSpPr>
          <p:cNvPr id="4" name="Title 8">
            <a:extLst>
              <a:ext uri="{FF2B5EF4-FFF2-40B4-BE49-F238E27FC236}">
                <a16:creationId xmlns:a16="http://schemas.microsoft.com/office/drawing/2014/main" id="{32DF0E98-D138-E7CE-6B3B-C375E07344BD}"/>
              </a:ext>
            </a:extLst>
          </p:cNvPr>
          <p:cNvSpPr>
            <a:spLocks noGrp="1"/>
          </p:cNvSpPr>
          <p:nvPr>
            <p:ph type="title" hasCustomPrompt="1"/>
          </p:nvPr>
        </p:nvSpPr>
        <p:spPr>
          <a:xfrm>
            <a:off x="1901952" y="1298448"/>
            <a:ext cx="8385048" cy="557784"/>
          </a:xfrm>
        </p:spPr>
        <p:txBody>
          <a:bodyPr anchor="t"/>
          <a:lstStyle>
            <a:lvl1pPr algn="ctr">
              <a:defRPr lang="en-US" sz="2800" b="1" i="0" kern="1200" dirty="0">
                <a:solidFill>
                  <a:schemeClr val="bg1"/>
                </a:solidFill>
                <a:latin typeface="Helvetica" pitchFamily="2" charset="0"/>
                <a:ea typeface="+mn-ea"/>
                <a:cs typeface="+mn-cs"/>
              </a:defRPr>
            </a:lvl1pPr>
          </a:lstStyle>
          <a:p>
            <a:pPr lvl="0"/>
            <a:r>
              <a:rPr lang="en-US" dirty="0"/>
              <a:t>Icons header - one line</a:t>
            </a:r>
          </a:p>
        </p:txBody>
      </p:sp>
      <p:sp>
        <p:nvSpPr>
          <p:cNvPr id="18" name="Text Placeholder 4">
            <a:extLst>
              <a:ext uri="{FF2B5EF4-FFF2-40B4-BE49-F238E27FC236}">
                <a16:creationId xmlns:a16="http://schemas.microsoft.com/office/drawing/2014/main" id="{0BF17B27-5B46-DF06-D1AC-21B4FC4437C2}"/>
              </a:ext>
              <a:ext uri="{C183D7F6-B498-43B3-948B-1728B52AA6E4}">
                <adec:decorative xmlns:adec="http://schemas.microsoft.com/office/drawing/2017/decorative" val="1"/>
              </a:ext>
            </a:extLst>
          </p:cNvPr>
          <p:cNvSpPr txBox="1">
            <a:spLocks/>
          </p:cNvSpPr>
          <p:nvPr userDrawn="1"/>
        </p:nvSpPr>
        <p:spPr>
          <a:xfrm>
            <a:off x="-97263" y="7377790"/>
            <a:ext cx="3583413" cy="751797"/>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This slide is designed for icons, not images. After choosing your icons, you can change the fill color under </a:t>
            </a:r>
            <a:r>
              <a:rPr lang="en-US" i="1" dirty="0">
                <a:solidFill>
                  <a:srgbClr val="9E0000"/>
                </a:solidFill>
              </a:rPr>
              <a:t>Graphics Format.</a:t>
            </a:r>
          </a:p>
        </p:txBody>
      </p:sp>
      <p:sp>
        <p:nvSpPr>
          <p:cNvPr id="14" name="Text Placeholder 9">
            <a:extLst>
              <a:ext uri="{FF2B5EF4-FFF2-40B4-BE49-F238E27FC236}">
                <a16:creationId xmlns:a16="http://schemas.microsoft.com/office/drawing/2014/main" id="{76C390DE-964C-DC7D-D25F-AA2F917FFAB0}"/>
              </a:ext>
            </a:extLst>
          </p:cNvPr>
          <p:cNvSpPr>
            <a:spLocks noGrp="1"/>
          </p:cNvSpPr>
          <p:nvPr>
            <p:ph type="body" sz="quarter" idx="35" hasCustomPrompt="1"/>
          </p:nvPr>
        </p:nvSpPr>
        <p:spPr>
          <a:xfrm>
            <a:off x="1204111" y="3566218"/>
            <a:ext cx="2139519" cy="380067"/>
          </a:xfrm>
        </p:spPr>
        <p:txBody>
          <a:bodyPr/>
          <a:lstStyle>
            <a:lvl1pPr>
              <a:buFontTx/>
              <a:buNone/>
              <a:defRPr sz="2400"/>
            </a:lvl1pPr>
          </a:lstStyle>
          <a:p>
            <a:pPr lvl="0"/>
            <a:r>
              <a:rPr lang="en-US" dirty="0"/>
              <a:t>Header one</a:t>
            </a:r>
          </a:p>
        </p:txBody>
      </p:sp>
      <p:sp>
        <p:nvSpPr>
          <p:cNvPr id="19" name="Text Placeholder 4">
            <a:extLst>
              <a:ext uri="{FF2B5EF4-FFF2-40B4-BE49-F238E27FC236}">
                <a16:creationId xmlns:a16="http://schemas.microsoft.com/office/drawing/2014/main" id="{8899D548-4A90-CC6C-26D2-4D678BF6D447}"/>
              </a:ext>
            </a:extLst>
          </p:cNvPr>
          <p:cNvSpPr>
            <a:spLocks noGrp="1"/>
          </p:cNvSpPr>
          <p:nvPr>
            <p:ph type="body" sz="quarter" idx="31" hasCustomPrompt="1"/>
          </p:nvPr>
        </p:nvSpPr>
        <p:spPr>
          <a:xfrm>
            <a:off x="1204111"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0" name="Picture Placeholder 2">
            <a:extLst>
              <a:ext uri="{FF2B5EF4-FFF2-40B4-BE49-F238E27FC236}">
                <a16:creationId xmlns:a16="http://schemas.microsoft.com/office/drawing/2014/main" id="{280938B0-BACA-4E21-3CC2-D51A1C370423}"/>
              </a:ext>
              <a:ext uri="{C183D7F6-B498-43B3-948B-1728B52AA6E4}">
                <adec:decorative xmlns:adec="http://schemas.microsoft.com/office/drawing/2017/decorative" val="1"/>
              </a:ext>
            </a:extLst>
          </p:cNvPr>
          <p:cNvSpPr>
            <a:spLocks noGrp="1"/>
          </p:cNvSpPr>
          <p:nvPr>
            <p:ph type="pic" idx="1"/>
          </p:nvPr>
        </p:nvSpPr>
        <p:spPr>
          <a:xfrm>
            <a:off x="1204111"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1" name="Text Placeholder 9">
            <a:extLst>
              <a:ext uri="{FF2B5EF4-FFF2-40B4-BE49-F238E27FC236}">
                <a16:creationId xmlns:a16="http://schemas.microsoft.com/office/drawing/2014/main" id="{034733E6-74EB-165A-A9BD-08E34B5D1E26}"/>
              </a:ext>
            </a:extLst>
          </p:cNvPr>
          <p:cNvSpPr>
            <a:spLocks noGrp="1"/>
          </p:cNvSpPr>
          <p:nvPr>
            <p:ph type="body" sz="quarter" idx="36" hasCustomPrompt="1"/>
          </p:nvPr>
        </p:nvSpPr>
        <p:spPr>
          <a:xfrm>
            <a:off x="3810000" y="3566218"/>
            <a:ext cx="2139519" cy="380067"/>
          </a:xfrm>
        </p:spPr>
        <p:txBody>
          <a:bodyPr/>
          <a:lstStyle>
            <a:lvl1pPr>
              <a:buFontTx/>
              <a:buNone/>
              <a:defRPr sz="2400"/>
            </a:lvl1pPr>
          </a:lstStyle>
          <a:p>
            <a:pPr lvl="0"/>
            <a:r>
              <a:rPr lang="en-US" dirty="0"/>
              <a:t>Header one</a:t>
            </a:r>
          </a:p>
        </p:txBody>
      </p:sp>
      <p:sp>
        <p:nvSpPr>
          <p:cNvPr id="22" name="Text Placeholder 4">
            <a:extLst>
              <a:ext uri="{FF2B5EF4-FFF2-40B4-BE49-F238E27FC236}">
                <a16:creationId xmlns:a16="http://schemas.microsoft.com/office/drawing/2014/main" id="{C8327F54-D6FD-543D-E5D4-8452C1D85762}"/>
              </a:ext>
            </a:extLst>
          </p:cNvPr>
          <p:cNvSpPr>
            <a:spLocks noGrp="1"/>
          </p:cNvSpPr>
          <p:nvPr>
            <p:ph type="body" sz="quarter" idx="37" hasCustomPrompt="1"/>
          </p:nvPr>
        </p:nvSpPr>
        <p:spPr>
          <a:xfrm>
            <a:off x="3810000"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3" name="Picture Placeholder 2">
            <a:extLst>
              <a:ext uri="{FF2B5EF4-FFF2-40B4-BE49-F238E27FC236}">
                <a16:creationId xmlns:a16="http://schemas.microsoft.com/office/drawing/2014/main" id="{6785151A-F6C1-11CA-7EE4-A377F6807D70}"/>
              </a:ext>
              <a:ext uri="{C183D7F6-B498-43B3-948B-1728B52AA6E4}">
                <adec:decorative xmlns:adec="http://schemas.microsoft.com/office/drawing/2017/decorative" val="1"/>
              </a:ext>
            </a:extLst>
          </p:cNvPr>
          <p:cNvSpPr>
            <a:spLocks noGrp="1"/>
          </p:cNvSpPr>
          <p:nvPr>
            <p:ph type="pic" idx="38"/>
          </p:nvPr>
        </p:nvSpPr>
        <p:spPr>
          <a:xfrm>
            <a:off x="3810000"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Text Placeholder 9">
            <a:extLst>
              <a:ext uri="{FF2B5EF4-FFF2-40B4-BE49-F238E27FC236}">
                <a16:creationId xmlns:a16="http://schemas.microsoft.com/office/drawing/2014/main" id="{AD57E503-3B90-8467-251E-98C3DEF763FC}"/>
              </a:ext>
            </a:extLst>
          </p:cNvPr>
          <p:cNvSpPr>
            <a:spLocks noGrp="1"/>
          </p:cNvSpPr>
          <p:nvPr>
            <p:ph type="body" sz="quarter" idx="39" hasCustomPrompt="1"/>
          </p:nvPr>
        </p:nvSpPr>
        <p:spPr>
          <a:xfrm>
            <a:off x="6415889" y="3566218"/>
            <a:ext cx="2139519" cy="380067"/>
          </a:xfrm>
        </p:spPr>
        <p:txBody>
          <a:bodyPr/>
          <a:lstStyle>
            <a:lvl1pPr>
              <a:buFontTx/>
              <a:buNone/>
              <a:defRPr sz="2400"/>
            </a:lvl1pPr>
          </a:lstStyle>
          <a:p>
            <a:pPr lvl="0"/>
            <a:r>
              <a:rPr lang="en-US" dirty="0"/>
              <a:t>Header one</a:t>
            </a:r>
          </a:p>
        </p:txBody>
      </p:sp>
      <p:sp>
        <p:nvSpPr>
          <p:cNvPr id="25" name="Text Placeholder 4">
            <a:extLst>
              <a:ext uri="{FF2B5EF4-FFF2-40B4-BE49-F238E27FC236}">
                <a16:creationId xmlns:a16="http://schemas.microsoft.com/office/drawing/2014/main" id="{D11B8F69-8561-5FC7-0BC8-B8A6E24CA56C}"/>
              </a:ext>
            </a:extLst>
          </p:cNvPr>
          <p:cNvSpPr>
            <a:spLocks noGrp="1"/>
          </p:cNvSpPr>
          <p:nvPr>
            <p:ph type="body" sz="quarter" idx="40" hasCustomPrompt="1"/>
          </p:nvPr>
        </p:nvSpPr>
        <p:spPr>
          <a:xfrm>
            <a:off x="6415889"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6" name="Picture Placeholder 2">
            <a:extLst>
              <a:ext uri="{FF2B5EF4-FFF2-40B4-BE49-F238E27FC236}">
                <a16:creationId xmlns:a16="http://schemas.microsoft.com/office/drawing/2014/main" id="{2D470ECB-C864-DE33-7CD9-BFB48531FE82}"/>
              </a:ext>
              <a:ext uri="{C183D7F6-B498-43B3-948B-1728B52AA6E4}">
                <adec:decorative xmlns:adec="http://schemas.microsoft.com/office/drawing/2017/decorative" val="1"/>
              </a:ext>
            </a:extLst>
          </p:cNvPr>
          <p:cNvSpPr>
            <a:spLocks noGrp="1"/>
          </p:cNvSpPr>
          <p:nvPr>
            <p:ph type="pic" idx="41"/>
          </p:nvPr>
        </p:nvSpPr>
        <p:spPr>
          <a:xfrm>
            <a:off x="6415889"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7" name="Text Placeholder 9">
            <a:extLst>
              <a:ext uri="{FF2B5EF4-FFF2-40B4-BE49-F238E27FC236}">
                <a16:creationId xmlns:a16="http://schemas.microsoft.com/office/drawing/2014/main" id="{FB88C848-D7F7-1F4A-5898-F3E906364EE8}"/>
              </a:ext>
            </a:extLst>
          </p:cNvPr>
          <p:cNvSpPr>
            <a:spLocks noGrp="1"/>
          </p:cNvSpPr>
          <p:nvPr>
            <p:ph type="body" sz="quarter" idx="42" hasCustomPrompt="1"/>
          </p:nvPr>
        </p:nvSpPr>
        <p:spPr>
          <a:xfrm>
            <a:off x="9021778" y="3566218"/>
            <a:ext cx="2139519" cy="380067"/>
          </a:xfrm>
        </p:spPr>
        <p:txBody>
          <a:bodyPr/>
          <a:lstStyle>
            <a:lvl1pPr>
              <a:buFontTx/>
              <a:buNone/>
              <a:defRPr sz="2400"/>
            </a:lvl1pPr>
          </a:lstStyle>
          <a:p>
            <a:pPr lvl="0"/>
            <a:r>
              <a:rPr lang="en-US" dirty="0"/>
              <a:t>Header one</a:t>
            </a:r>
          </a:p>
        </p:txBody>
      </p:sp>
      <p:sp>
        <p:nvSpPr>
          <p:cNvPr id="28" name="Text Placeholder 4">
            <a:extLst>
              <a:ext uri="{FF2B5EF4-FFF2-40B4-BE49-F238E27FC236}">
                <a16:creationId xmlns:a16="http://schemas.microsoft.com/office/drawing/2014/main" id="{D86AA60A-DCA3-4061-9F86-3C28DD841694}"/>
              </a:ext>
            </a:extLst>
          </p:cNvPr>
          <p:cNvSpPr>
            <a:spLocks noGrp="1"/>
          </p:cNvSpPr>
          <p:nvPr>
            <p:ph type="body" sz="quarter" idx="43" hasCustomPrompt="1"/>
          </p:nvPr>
        </p:nvSpPr>
        <p:spPr>
          <a:xfrm>
            <a:off x="9021778"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9" name="Picture Placeholder 2">
            <a:extLst>
              <a:ext uri="{FF2B5EF4-FFF2-40B4-BE49-F238E27FC236}">
                <a16:creationId xmlns:a16="http://schemas.microsoft.com/office/drawing/2014/main" id="{28C8BD3F-756F-5CF3-4C12-FE8AF1302A91}"/>
              </a:ext>
              <a:ext uri="{C183D7F6-B498-43B3-948B-1728B52AA6E4}">
                <adec:decorative xmlns:adec="http://schemas.microsoft.com/office/drawing/2017/decorative" val="1"/>
              </a:ext>
            </a:extLst>
          </p:cNvPr>
          <p:cNvSpPr>
            <a:spLocks noGrp="1"/>
          </p:cNvSpPr>
          <p:nvPr>
            <p:ph type="pic" idx="44"/>
          </p:nvPr>
        </p:nvSpPr>
        <p:spPr>
          <a:xfrm>
            <a:off x="9021778"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345338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Data">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D789EB1-FC7E-8BDC-B3D5-B45693858594}"/>
              </a:ext>
            </a:extLst>
          </p:cNvPr>
          <p:cNvSpPr>
            <a:spLocks noGrp="1"/>
          </p:cNvSpPr>
          <p:nvPr>
            <p:ph type="body" sz="quarter" idx="28" hasCustomPrompt="1"/>
          </p:nvPr>
        </p:nvSpPr>
        <p:spPr>
          <a:xfrm>
            <a:off x="3921810" y="716128"/>
            <a:ext cx="4348380" cy="355480"/>
          </a:xfrm>
        </p:spPr>
        <p:txBody>
          <a:bodyPr>
            <a:noAutofit/>
          </a:bodyPr>
          <a:lstStyle>
            <a:lvl1pPr algn="ctr">
              <a:buFontTx/>
              <a:buNone/>
              <a:defRPr sz="1600" u="sng" cap="all" baseline="0"/>
            </a:lvl1pPr>
          </a:lstStyle>
          <a:p>
            <a:pPr lvl="0"/>
            <a:r>
              <a:rPr lang="en-US" dirty="0"/>
              <a:t>SECTION TITLE</a:t>
            </a:r>
          </a:p>
        </p:txBody>
      </p:sp>
      <p:sp>
        <p:nvSpPr>
          <p:cNvPr id="4" name="Title 8">
            <a:extLst>
              <a:ext uri="{FF2B5EF4-FFF2-40B4-BE49-F238E27FC236}">
                <a16:creationId xmlns:a16="http://schemas.microsoft.com/office/drawing/2014/main" id="{CD7A06FD-924E-C9A6-394D-A78BB76E7400}"/>
              </a:ext>
            </a:extLst>
          </p:cNvPr>
          <p:cNvSpPr>
            <a:spLocks noGrp="1"/>
          </p:cNvSpPr>
          <p:nvPr>
            <p:ph type="title" hasCustomPrompt="1"/>
          </p:nvPr>
        </p:nvSpPr>
        <p:spPr>
          <a:xfrm>
            <a:off x="1901952" y="1298448"/>
            <a:ext cx="8385048" cy="557784"/>
          </a:xfrm>
        </p:spPr>
        <p:txBody>
          <a:bodyPr anchor="t"/>
          <a:lstStyle>
            <a:lvl1pPr algn="ctr">
              <a:defRPr lang="en-US" sz="2800" b="1" i="0" kern="1200" dirty="0">
                <a:solidFill>
                  <a:schemeClr val="bg1"/>
                </a:solidFill>
                <a:latin typeface="Helvetica" pitchFamily="2" charset="0"/>
                <a:ea typeface="+mn-ea"/>
                <a:cs typeface="+mn-cs"/>
              </a:defRPr>
            </a:lvl1pPr>
          </a:lstStyle>
          <a:p>
            <a:pPr lvl="0"/>
            <a:r>
              <a:rPr lang="en-US" dirty="0"/>
              <a:t>Data /spreadsheet / infographic</a:t>
            </a:r>
          </a:p>
        </p:txBody>
      </p:sp>
      <p:sp>
        <p:nvSpPr>
          <p:cNvPr id="3" name="Chart Placeholder 2" descr="Chart">
            <a:extLst>
              <a:ext uri="{FF2B5EF4-FFF2-40B4-BE49-F238E27FC236}">
                <a16:creationId xmlns:a16="http://schemas.microsoft.com/office/drawing/2014/main" id="{BD7915BA-410D-8DE4-9591-300B766E23F8}"/>
              </a:ext>
            </a:extLst>
          </p:cNvPr>
          <p:cNvSpPr>
            <a:spLocks noGrp="1"/>
          </p:cNvSpPr>
          <p:nvPr>
            <p:ph type="chart" sz="quarter" idx="30"/>
          </p:nvPr>
        </p:nvSpPr>
        <p:spPr>
          <a:xfrm>
            <a:off x="1042988" y="2168310"/>
            <a:ext cx="10106025" cy="3629025"/>
          </a:xfrm>
        </p:spPr>
        <p:txBody>
          <a:bodyPr/>
          <a:lstStyle/>
          <a:p>
            <a:endParaRPr lang="en-US" dirty="0"/>
          </a:p>
        </p:txBody>
      </p:sp>
      <p:sp>
        <p:nvSpPr>
          <p:cNvPr id="2" name="Text Placeholder 4">
            <a:extLst>
              <a:ext uri="{FF2B5EF4-FFF2-40B4-BE49-F238E27FC236}">
                <a16:creationId xmlns:a16="http://schemas.microsoft.com/office/drawing/2014/main" id="{9C9FD2EE-7E86-C1D1-DE3F-61DAC9EE1D1E}"/>
              </a:ext>
              <a:ext uri="{C183D7F6-B498-43B3-948B-1728B52AA6E4}">
                <adec:decorative xmlns:adec="http://schemas.microsoft.com/office/drawing/2017/decorative" val="1"/>
              </a:ext>
            </a:extLst>
          </p:cNvPr>
          <p:cNvSpPr txBox="1">
            <a:spLocks/>
          </p:cNvSpPr>
          <p:nvPr userDrawn="1"/>
        </p:nvSpPr>
        <p:spPr>
          <a:xfrm>
            <a:off x="-97263" y="7377790"/>
            <a:ext cx="3883451" cy="480335"/>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You may need to adjust your chart/graph color stylings. You can do so under </a:t>
            </a:r>
            <a:r>
              <a:rPr lang="en-US" i="1" dirty="0">
                <a:solidFill>
                  <a:srgbClr val="9E0000"/>
                </a:solidFill>
              </a:rPr>
              <a:t>Chart Design</a:t>
            </a:r>
            <a:r>
              <a:rPr lang="en-US" dirty="0">
                <a:solidFill>
                  <a:srgbClr val="9E0000"/>
                </a:solidFill>
              </a:rPr>
              <a:t>.</a:t>
            </a:r>
          </a:p>
        </p:txBody>
      </p:sp>
    </p:spTree>
    <p:extLst>
      <p:ext uri="{BB962C8B-B14F-4D97-AF65-F5344CB8AC3E}">
        <p14:creationId xmlns:p14="http://schemas.microsoft.com/office/powerpoint/2010/main" val="2050001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QR 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26A4-AA40-37DC-0840-32242FB077C6}"/>
              </a:ext>
            </a:extLst>
          </p:cNvPr>
          <p:cNvSpPr>
            <a:spLocks noGrp="1"/>
          </p:cNvSpPr>
          <p:nvPr>
            <p:ph type="title" hasCustomPrompt="1"/>
          </p:nvPr>
        </p:nvSpPr>
        <p:spPr>
          <a:xfrm>
            <a:off x="2470069" y="3750815"/>
            <a:ext cx="7251863" cy="1600200"/>
          </a:xfrm>
        </p:spPr>
        <p:txBody>
          <a:bodyPr anchor="b"/>
          <a:lstStyle>
            <a:lvl1pPr algn="ctr">
              <a:defRPr sz="7200"/>
            </a:lvl1pPr>
          </a:lstStyle>
          <a:p>
            <a:r>
              <a:rPr lang="en-US" dirty="0"/>
              <a:t>Call to Action</a:t>
            </a:r>
          </a:p>
        </p:txBody>
      </p:sp>
      <p:sp>
        <p:nvSpPr>
          <p:cNvPr id="3" name="Picture Placeholder 2" descr="QR code">
            <a:extLst>
              <a:ext uri="{FF2B5EF4-FFF2-40B4-BE49-F238E27FC236}">
                <a16:creationId xmlns:a16="http://schemas.microsoft.com/office/drawing/2014/main" id="{B7020623-959D-60D1-7BC2-20906D025405}"/>
              </a:ext>
            </a:extLst>
          </p:cNvPr>
          <p:cNvSpPr>
            <a:spLocks noGrp="1"/>
          </p:cNvSpPr>
          <p:nvPr>
            <p:ph type="pic" idx="1"/>
          </p:nvPr>
        </p:nvSpPr>
        <p:spPr>
          <a:xfrm>
            <a:off x="4722320" y="843378"/>
            <a:ext cx="2747361" cy="26633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1196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pic>
        <p:nvPicPr>
          <p:cNvPr id="5" name="Picture 4" descr="A black grid with blue squares&#10;&#10;AI-generated content may be incorrect.">
            <a:extLst>
              <a:ext uri="{FF2B5EF4-FFF2-40B4-BE49-F238E27FC236}">
                <a16:creationId xmlns:a16="http://schemas.microsoft.com/office/drawing/2014/main" id="{99DC7335-806E-36A1-39AE-A031459AEBC3}"/>
              </a:ext>
            </a:extLst>
          </p:cNvPr>
          <p:cNvPicPr>
            <a:picLocks noChangeAspect="1"/>
          </p:cNvPicPr>
          <p:nvPr userDrawn="1"/>
        </p:nvPicPr>
        <p:blipFill>
          <a:blip r:embed="rId2">
            <a:alphaModFix/>
          </a:blip>
          <a:srcRect l="1327" t="1748" b="1"/>
          <a:stretch>
            <a:fillRect/>
          </a:stretch>
        </p:blipFill>
        <p:spPr>
          <a:xfrm>
            <a:off x="4830097" y="-82967"/>
            <a:ext cx="10003920" cy="6225756"/>
          </a:xfrm>
          <a:prstGeom prst="rect">
            <a:avLst/>
          </a:prstGeom>
        </p:spPr>
      </p:pic>
      <p:sp>
        <p:nvSpPr>
          <p:cNvPr id="2" name="Title 1">
            <a:extLst>
              <a:ext uri="{FF2B5EF4-FFF2-40B4-BE49-F238E27FC236}">
                <a16:creationId xmlns:a16="http://schemas.microsoft.com/office/drawing/2014/main" id="{2BF08217-DBB2-93BA-5EAF-0159664527DF}"/>
              </a:ext>
            </a:extLst>
          </p:cNvPr>
          <p:cNvSpPr>
            <a:spLocks noGrp="1"/>
          </p:cNvSpPr>
          <p:nvPr>
            <p:ph type="title" hasCustomPrompt="1"/>
          </p:nvPr>
        </p:nvSpPr>
        <p:spPr>
          <a:xfrm>
            <a:off x="497958" y="-1010093"/>
            <a:ext cx="9921949" cy="787477"/>
          </a:xfrm>
        </p:spPr>
        <p:txBody>
          <a:bodyPr/>
          <a:lstStyle>
            <a:lvl1pPr algn="ctr">
              <a:defRPr sz="4000">
                <a:solidFill>
                  <a:schemeClr val="tx1"/>
                </a:solidFill>
              </a:defRPr>
            </a:lvl1pPr>
          </a:lstStyle>
          <a:p>
            <a:r>
              <a:rPr lang="en-US" dirty="0"/>
              <a:t>Hidden Title – Impact Quote</a:t>
            </a:r>
          </a:p>
        </p:txBody>
      </p:sp>
      <p:sp>
        <p:nvSpPr>
          <p:cNvPr id="3" name="Text Placeholder 4">
            <a:extLst>
              <a:ext uri="{FF2B5EF4-FFF2-40B4-BE49-F238E27FC236}">
                <a16:creationId xmlns:a16="http://schemas.microsoft.com/office/drawing/2014/main" id="{DA26191B-05FA-028F-1315-554FD5B78C09}"/>
              </a:ext>
            </a:extLst>
          </p:cNvPr>
          <p:cNvSpPr>
            <a:spLocks noGrp="1"/>
          </p:cNvSpPr>
          <p:nvPr>
            <p:ph type="body" sz="quarter" idx="13" hasCustomPrompt="1"/>
          </p:nvPr>
        </p:nvSpPr>
        <p:spPr>
          <a:xfrm>
            <a:off x="1707829" y="1984816"/>
            <a:ext cx="7571249" cy="1344168"/>
          </a:xfrm>
        </p:spPr>
        <p:txBody>
          <a:bodyPr anchor="b" anchorCtr="0"/>
          <a:lstStyle>
            <a:lvl1pPr marL="9525" indent="-9525">
              <a:buFontTx/>
              <a:buNone/>
              <a:tabLst/>
              <a:defRPr sz="2400" b="0">
                <a:latin typeface="Times New Roman" panose="02020603050405020304" pitchFamily="18" charset="0"/>
                <a:cs typeface="Times New Roman" panose="02020603050405020304" pitchFamily="18" charset="0"/>
              </a:defRPr>
            </a:lvl1pPr>
          </a:lstStyle>
          <a:p>
            <a:r>
              <a:rPr lang="en-US" dirty="0"/>
              <a:t>“Choose a quote that supports your message and strengthens the story you're telling. Try to keep it short and sweet.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justo</a:t>
            </a:r>
            <a:r>
              <a:rPr lang="en-US" dirty="0"/>
              <a:t> ante”</a:t>
            </a:r>
          </a:p>
        </p:txBody>
      </p:sp>
      <p:sp>
        <p:nvSpPr>
          <p:cNvPr id="4" name="Text Placeholder 4">
            <a:extLst>
              <a:ext uri="{FF2B5EF4-FFF2-40B4-BE49-F238E27FC236}">
                <a16:creationId xmlns:a16="http://schemas.microsoft.com/office/drawing/2014/main" id="{C649B9A0-24F6-BF62-3950-2633124F6E70}"/>
              </a:ext>
              <a:ext uri="{C183D7F6-B498-43B3-948B-1728B52AA6E4}">
                <adec:decorative xmlns:adec="http://schemas.microsoft.com/office/drawing/2017/decorative" val="1"/>
              </a:ext>
            </a:extLst>
          </p:cNvPr>
          <p:cNvSpPr txBox="1">
            <a:spLocks/>
          </p:cNvSpPr>
          <p:nvPr userDrawn="1"/>
        </p:nvSpPr>
        <p:spPr>
          <a:xfrm>
            <a:off x="-97263" y="7377790"/>
            <a:ext cx="2996579" cy="157663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For accessibility requirements, PowerPoint slide titles must be unique, descriptive, and use the built-in title placeholder to ensure screen reader navigation. Every slide requires a title, which can be hidden off-screen if visually undesirable. Use the "Check Accessibility" tool under the Review tab to identify missing or duplicate titles</a:t>
            </a:r>
          </a:p>
        </p:txBody>
      </p:sp>
      <p:sp>
        <p:nvSpPr>
          <p:cNvPr id="6" name="Text Placeholder 8">
            <a:extLst>
              <a:ext uri="{FF2B5EF4-FFF2-40B4-BE49-F238E27FC236}">
                <a16:creationId xmlns:a16="http://schemas.microsoft.com/office/drawing/2014/main" id="{42C92785-10D9-F58F-FAD5-DDB9A25ACCC1}"/>
              </a:ext>
            </a:extLst>
          </p:cNvPr>
          <p:cNvSpPr>
            <a:spLocks noGrp="1"/>
          </p:cNvSpPr>
          <p:nvPr>
            <p:ph type="body" sz="quarter" idx="14" hasCustomPrompt="1"/>
          </p:nvPr>
        </p:nvSpPr>
        <p:spPr>
          <a:xfrm>
            <a:off x="2814254" y="3816575"/>
            <a:ext cx="5623628" cy="355249"/>
          </a:xfrm>
        </p:spPr>
        <p:txBody>
          <a:bodyPr/>
          <a:lstStyle>
            <a:lvl1pPr>
              <a:buFontTx/>
              <a:buNone/>
              <a:defRPr sz="2000" b="1" i="0">
                <a:latin typeface="Helvetica" pitchFamily="2" charset="0"/>
              </a:defRPr>
            </a:lvl1pPr>
          </a:lstStyle>
          <a:p>
            <a:pPr lvl="0"/>
            <a:r>
              <a:rPr lang="en-US" dirty="0"/>
              <a:t>First Last Name</a:t>
            </a:r>
          </a:p>
        </p:txBody>
      </p:sp>
      <p:sp>
        <p:nvSpPr>
          <p:cNvPr id="8" name="Text Placeholder 8">
            <a:extLst>
              <a:ext uri="{FF2B5EF4-FFF2-40B4-BE49-F238E27FC236}">
                <a16:creationId xmlns:a16="http://schemas.microsoft.com/office/drawing/2014/main" id="{551C1605-5C47-6F19-D217-B2E65A862F21}"/>
              </a:ext>
            </a:extLst>
          </p:cNvPr>
          <p:cNvSpPr>
            <a:spLocks noGrp="1"/>
          </p:cNvSpPr>
          <p:nvPr>
            <p:ph type="body" sz="quarter" idx="16" hasCustomPrompt="1"/>
          </p:nvPr>
        </p:nvSpPr>
        <p:spPr>
          <a:xfrm>
            <a:off x="2814254" y="4252965"/>
            <a:ext cx="5623628" cy="355249"/>
          </a:xfrm>
        </p:spPr>
        <p:txBody>
          <a:bodyPr/>
          <a:lstStyle>
            <a:lvl1pPr>
              <a:buFontTx/>
              <a:buNone/>
              <a:defRPr sz="2000" b="0" i="0">
                <a:latin typeface="Helvetica Light" panose="020B0403020202020204" pitchFamily="34" charset="0"/>
              </a:defRPr>
            </a:lvl1pPr>
          </a:lstStyle>
          <a:p>
            <a:pPr lvl="0"/>
            <a:r>
              <a:rPr lang="en-US" dirty="0"/>
              <a:t>Title</a:t>
            </a:r>
          </a:p>
        </p:txBody>
      </p:sp>
      <p:sp>
        <p:nvSpPr>
          <p:cNvPr id="9" name="Picture Placeholder 6">
            <a:extLst>
              <a:ext uri="{FF2B5EF4-FFF2-40B4-BE49-F238E27FC236}">
                <a16:creationId xmlns:a16="http://schemas.microsoft.com/office/drawing/2014/main" id="{A80BD639-17E3-CB53-1BC8-D0C35EC969F0}"/>
              </a:ext>
              <a:ext uri="{C183D7F6-B498-43B3-948B-1728B52AA6E4}">
                <adec:decorative xmlns:adec="http://schemas.microsoft.com/office/drawing/2017/decorative" val="1"/>
              </a:ext>
            </a:extLst>
          </p:cNvPr>
          <p:cNvSpPr>
            <a:spLocks noGrp="1"/>
          </p:cNvSpPr>
          <p:nvPr>
            <p:ph type="pic" sz="quarter" idx="15"/>
          </p:nvPr>
        </p:nvSpPr>
        <p:spPr>
          <a:xfrm>
            <a:off x="1457056" y="3648903"/>
            <a:ext cx="1210103" cy="1208123"/>
          </a:xfrm>
          <a:prstGeom prst="ellipse">
            <a:avLst/>
          </a:prstGeom>
        </p:spPr>
        <p:txBody>
          <a:bodyPr/>
          <a:lstStyle>
            <a:lvl1pPr marL="0" indent="0">
              <a:buNone/>
              <a:defRPr sz="1400"/>
            </a:lvl1pPr>
          </a:lstStyle>
          <a:p>
            <a:r>
              <a:rPr lang="en-US" dirty="0"/>
              <a:t>Click icon to add picture</a:t>
            </a:r>
          </a:p>
        </p:txBody>
      </p:sp>
    </p:spTree>
    <p:extLst>
      <p:ext uri="{BB962C8B-B14F-4D97-AF65-F5344CB8AC3E}">
        <p14:creationId xmlns:p14="http://schemas.microsoft.com/office/powerpoint/2010/main" val="3580097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ote_Left Align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52019-338D-0803-6A5E-664DAD1A19FE}"/>
              </a:ext>
            </a:extLst>
          </p:cNvPr>
          <p:cNvSpPr>
            <a:spLocks noGrp="1"/>
          </p:cNvSpPr>
          <p:nvPr>
            <p:ph type="title" hasCustomPrompt="1"/>
          </p:nvPr>
        </p:nvSpPr>
        <p:spPr>
          <a:xfrm>
            <a:off x="497958" y="-1010093"/>
            <a:ext cx="9921949" cy="787477"/>
          </a:xfrm>
        </p:spPr>
        <p:txBody>
          <a:bodyPr/>
          <a:lstStyle>
            <a:lvl1pPr algn="ctr">
              <a:defRPr sz="4000">
                <a:solidFill>
                  <a:schemeClr val="tx1"/>
                </a:solidFill>
              </a:defRPr>
            </a:lvl1pPr>
          </a:lstStyle>
          <a:p>
            <a:r>
              <a:rPr lang="en-US" dirty="0"/>
              <a:t>Hidden Title – Impact Quote with photo</a:t>
            </a:r>
          </a:p>
        </p:txBody>
      </p:sp>
      <p:sp>
        <p:nvSpPr>
          <p:cNvPr id="7" name="Text Placeholder 4">
            <a:extLst>
              <a:ext uri="{FF2B5EF4-FFF2-40B4-BE49-F238E27FC236}">
                <a16:creationId xmlns:a16="http://schemas.microsoft.com/office/drawing/2014/main" id="{C8FA530F-BAC4-B769-2851-19131113EC07}"/>
              </a:ext>
            </a:extLst>
          </p:cNvPr>
          <p:cNvSpPr>
            <a:spLocks noGrp="1"/>
          </p:cNvSpPr>
          <p:nvPr>
            <p:ph type="body" sz="quarter" idx="13" hasCustomPrompt="1"/>
          </p:nvPr>
        </p:nvSpPr>
        <p:spPr>
          <a:xfrm>
            <a:off x="755455" y="1892236"/>
            <a:ext cx="5459608" cy="1645920"/>
          </a:xfrm>
        </p:spPr>
        <p:txBody>
          <a:bodyPr anchor="b" anchorCtr="0"/>
          <a:lstStyle>
            <a:lvl1pPr marL="9525" indent="-9525">
              <a:buFontTx/>
              <a:buNone/>
              <a:tabLst/>
              <a:defRPr sz="2400" b="0">
                <a:latin typeface="Times New Roman" panose="02020603050405020304" pitchFamily="18" charset="0"/>
                <a:cs typeface="Times New Roman" panose="02020603050405020304" pitchFamily="18" charset="0"/>
              </a:defRPr>
            </a:lvl1pPr>
          </a:lstStyle>
          <a:p>
            <a:r>
              <a:rPr lang="en-US" dirty="0"/>
              <a:t>“Choose a quote that supports your message and strengthens the story you're telling. Try to keep it short and sweet.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Duis </a:t>
            </a:r>
            <a:r>
              <a:rPr lang="en-US" dirty="0" err="1"/>
              <a:t>justo</a:t>
            </a:r>
            <a:r>
              <a:rPr lang="en-US" dirty="0"/>
              <a:t> ante”</a:t>
            </a:r>
          </a:p>
        </p:txBody>
      </p:sp>
      <p:sp>
        <p:nvSpPr>
          <p:cNvPr id="11" name="Picture Placeholder 6">
            <a:extLst>
              <a:ext uri="{FF2B5EF4-FFF2-40B4-BE49-F238E27FC236}">
                <a16:creationId xmlns:a16="http://schemas.microsoft.com/office/drawing/2014/main" id="{0325A283-B2D8-E439-F3A8-835C1D10E0AC}"/>
              </a:ext>
              <a:ext uri="{C183D7F6-B498-43B3-948B-1728B52AA6E4}">
                <adec:decorative xmlns:adec="http://schemas.microsoft.com/office/drawing/2017/decorative" val="1"/>
              </a:ext>
            </a:extLst>
          </p:cNvPr>
          <p:cNvSpPr>
            <a:spLocks noGrp="1"/>
          </p:cNvSpPr>
          <p:nvPr>
            <p:ph type="pic" sz="quarter" idx="12"/>
          </p:nvPr>
        </p:nvSpPr>
        <p:spPr>
          <a:xfrm>
            <a:off x="6825007" y="311085"/>
            <a:ext cx="5043340" cy="5524108"/>
          </a:xfrm>
        </p:spPr>
        <p:txBody>
          <a:bodyPr/>
          <a:lstStyle/>
          <a:p>
            <a:endParaRPr lang="en-US" dirty="0"/>
          </a:p>
        </p:txBody>
      </p:sp>
      <p:sp>
        <p:nvSpPr>
          <p:cNvPr id="3" name="Text Placeholder 4">
            <a:extLst>
              <a:ext uri="{FF2B5EF4-FFF2-40B4-BE49-F238E27FC236}">
                <a16:creationId xmlns:a16="http://schemas.microsoft.com/office/drawing/2014/main" id="{C791B3D6-F7B4-9A24-AAEC-2CFAC9C404F8}"/>
              </a:ext>
              <a:ext uri="{C183D7F6-B498-43B3-948B-1728B52AA6E4}">
                <adec:decorative xmlns:adec="http://schemas.microsoft.com/office/drawing/2017/decorative" val="1"/>
              </a:ext>
            </a:extLst>
          </p:cNvPr>
          <p:cNvSpPr txBox="1">
            <a:spLocks/>
          </p:cNvSpPr>
          <p:nvPr userDrawn="1"/>
        </p:nvSpPr>
        <p:spPr>
          <a:xfrm>
            <a:off x="-97263" y="7377790"/>
            <a:ext cx="2996579" cy="1576639"/>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For accessibility requirements, PowerPoint slide titles must be unique, descriptive, and use the built-in title placeholder to ensure screen reader navigation. Every slide requires a title, which can be hidden off-screen if visually undesirable. Use the "Check Accessibility" tool under the Review tab to identify missing or duplicate titles</a:t>
            </a:r>
          </a:p>
        </p:txBody>
      </p:sp>
      <p:sp>
        <p:nvSpPr>
          <p:cNvPr id="6" name="Text Placeholder 8">
            <a:extLst>
              <a:ext uri="{FF2B5EF4-FFF2-40B4-BE49-F238E27FC236}">
                <a16:creationId xmlns:a16="http://schemas.microsoft.com/office/drawing/2014/main" id="{8606003A-9227-0DF2-B06C-09FF68D44B06}"/>
              </a:ext>
            </a:extLst>
          </p:cNvPr>
          <p:cNvSpPr>
            <a:spLocks noGrp="1"/>
          </p:cNvSpPr>
          <p:nvPr>
            <p:ph type="body" sz="quarter" idx="14" hasCustomPrompt="1"/>
          </p:nvPr>
        </p:nvSpPr>
        <p:spPr>
          <a:xfrm>
            <a:off x="755455" y="4050491"/>
            <a:ext cx="5459608" cy="355249"/>
          </a:xfrm>
        </p:spPr>
        <p:txBody>
          <a:bodyPr/>
          <a:lstStyle>
            <a:lvl1pPr>
              <a:buFontTx/>
              <a:buNone/>
              <a:defRPr sz="2000" b="1" i="0">
                <a:latin typeface="Helvetica" pitchFamily="2" charset="0"/>
              </a:defRPr>
            </a:lvl1pPr>
          </a:lstStyle>
          <a:p>
            <a:pPr lvl="0"/>
            <a:r>
              <a:rPr lang="en-US" dirty="0"/>
              <a:t>First Last Name</a:t>
            </a:r>
          </a:p>
        </p:txBody>
      </p:sp>
      <p:sp>
        <p:nvSpPr>
          <p:cNvPr id="8" name="Text Placeholder 8">
            <a:extLst>
              <a:ext uri="{FF2B5EF4-FFF2-40B4-BE49-F238E27FC236}">
                <a16:creationId xmlns:a16="http://schemas.microsoft.com/office/drawing/2014/main" id="{4A8499CF-B7E1-463C-790D-EEC252725A0B}"/>
              </a:ext>
            </a:extLst>
          </p:cNvPr>
          <p:cNvSpPr>
            <a:spLocks noGrp="1"/>
          </p:cNvSpPr>
          <p:nvPr>
            <p:ph type="body" sz="quarter" idx="16" hasCustomPrompt="1"/>
          </p:nvPr>
        </p:nvSpPr>
        <p:spPr>
          <a:xfrm>
            <a:off x="755455" y="4486881"/>
            <a:ext cx="5459608" cy="355249"/>
          </a:xfrm>
        </p:spPr>
        <p:txBody>
          <a:bodyPr/>
          <a:lstStyle>
            <a:lvl1pPr>
              <a:buFontTx/>
              <a:buNone/>
              <a:defRPr sz="2000" b="0" i="0">
                <a:latin typeface="Helvetica Light" panose="020B0403020202020204" pitchFamily="34" charset="0"/>
              </a:defRPr>
            </a:lvl1pPr>
          </a:lstStyle>
          <a:p>
            <a:pPr lvl="0"/>
            <a:r>
              <a:rPr lang="en-US" dirty="0"/>
              <a:t>Title</a:t>
            </a:r>
          </a:p>
        </p:txBody>
      </p:sp>
    </p:spTree>
    <p:extLst>
      <p:ext uri="{BB962C8B-B14F-4D97-AF65-F5344CB8AC3E}">
        <p14:creationId xmlns:p14="http://schemas.microsoft.com/office/powerpoint/2010/main" val="3309628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2847243-06FC-3B5B-5EF8-CCC7CB0A8EC1}"/>
              </a:ext>
            </a:extLst>
          </p:cNvPr>
          <p:cNvSpPr>
            <a:spLocks noGrp="1"/>
          </p:cNvSpPr>
          <p:nvPr>
            <p:ph type="title" hasCustomPrompt="1"/>
          </p:nvPr>
        </p:nvSpPr>
        <p:spPr>
          <a:xfrm>
            <a:off x="838201" y="2337031"/>
            <a:ext cx="5168900" cy="1359898"/>
          </a:xfrm>
          <a:prstGeom prst="rect">
            <a:avLst/>
          </a:prstGeom>
        </p:spPr>
        <p:txBody>
          <a:bodyPr vert="horz" lIns="91440" tIns="45720" rIns="91440" bIns="45720" rtlCol="0" anchor="ctr">
            <a:noAutofit/>
          </a:bodyPr>
          <a:lstStyle>
            <a:lvl1pPr algn="l">
              <a:defRPr>
                <a:solidFill>
                  <a:schemeClr val="bg1"/>
                </a:solidFill>
              </a:defRPr>
            </a:lvl1pPr>
          </a:lstStyle>
          <a:p>
            <a:r>
              <a:rPr lang="en-US" dirty="0"/>
              <a:t>Thank You</a:t>
            </a:r>
          </a:p>
        </p:txBody>
      </p:sp>
      <p:pic>
        <p:nvPicPr>
          <p:cNvPr id="3" name="Picture 2" descr="A black grid with blue squares&#10;&#10;AI-generated content may be incorrect.">
            <a:extLst>
              <a:ext uri="{FF2B5EF4-FFF2-40B4-BE49-F238E27FC236}">
                <a16:creationId xmlns:a16="http://schemas.microsoft.com/office/drawing/2014/main" id="{6A66C417-FA82-5236-0482-D872C79FE21B}"/>
              </a:ext>
            </a:extLst>
          </p:cNvPr>
          <p:cNvPicPr>
            <a:picLocks noChangeAspect="1"/>
          </p:cNvPicPr>
          <p:nvPr userDrawn="1"/>
        </p:nvPicPr>
        <p:blipFill>
          <a:blip r:embed="rId2">
            <a:alphaModFix/>
          </a:blip>
          <a:srcRect t="1748" b="1"/>
          <a:stretch>
            <a:fillRect/>
          </a:stretch>
        </p:blipFill>
        <p:spPr>
          <a:xfrm rot="16200000">
            <a:off x="7660461" y="1134026"/>
            <a:ext cx="7772400" cy="4772827"/>
          </a:xfrm>
          <a:prstGeom prst="rect">
            <a:avLst/>
          </a:prstGeom>
        </p:spPr>
      </p:pic>
      <p:pic>
        <p:nvPicPr>
          <p:cNvPr id="5" name="Picture 4" descr="A black circle with white lines and a green circle&#10;&#10;AI-generated content may be incorrect.">
            <a:extLst>
              <a:ext uri="{FF2B5EF4-FFF2-40B4-BE49-F238E27FC236}">
                <a16:creationId xmlns:a16="http://schemas.microsoft.com/office/drawing/2014/main" id="{972C04AC-BBCF-233D-2A25-1DDA61AD0A45}"/>
              </a:ext>
            </a:extLst>
          </p:cNvPr>
          <p:cNvPicPr>
            <a:picLocks noChangeAspect="1"/>
          </p:cNvPicPr>
          <p:nvPr userDrawn="1"/>
        </p:nvPicPr>
        <p:blipFill>
          <a:blip r:embed="rId3"/>
          <a:stretch>
            <a:fillRect/>
          </a:stretch>
        </p:blipFill>
        <p:spPr>
          <a:xfrm>
            <a:off x="7625794" y="2849426"/>
            <a:ext cx="5168900" cy="5125694"/>
          </a:xfrm>
          <a:prstGeom prst="rect">
            <a:avLst/>
          </a:prstGeom>
        </p:spPr>
      </p:pic>
    </p:spTree>
    <p:extLst>
      <p:ext uri="{BB962C8B-B14F-4D97-AF65-F5344CB8AC3E}">
        <p14:creationId xmlns:p14="http://schemas.microsoft.com/office/powerpoint/2010/main" val="95112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ist with 4 Image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9605-C1BE-9001-99C9-87D6E965B9B5}"/>
              </a:ext>
              <a:ext uri="{C183D7F6-B498-43B3-948B-1728B52AA6E4}">
                <adec:decorative xmlns:adec="http://schemas.microsoft.com/office/drawing/2017/decorative" val="0"/>
              </a:ext>
            </a:extLst>
          </p:cNvPr>
          <p:cNvSpPr>
            <a:spLocks noGrp="1"/>
          </p:cNvSpPr>
          <p:nvPr>
            <p:ph type="title" hasCustomPrompt="1"/>
          </p:nvPr>
        </p:nvSpPr>
        <p:spPr>
          <a:xfrm>
            <a:off x="685800" y="1517904"/>
            <a:ext cx="4398672" cy="1787412"/>
          </a:xfrm>
        </p:spPr>
        <p:txBody>
          <a:bodyPr anchor="b"/>
          <a:lstStyle>
            <a:lvl1pPr>
              <a:defRPr lang="en-US" sz="4000" b="1" i="0" kern="1200" dirty="0">
                <a:solidFill>
                  <a:schemeClr val="tx1"/>
                </a:solidFill>
                <a:latin typeface="Helvetica" pitchFamily="2" charset="0"/>
                <a:ea typeface="+mn-ea"/>
                <a:cs typeface="+mn-cs"/>
              </a:defRPr>
            </a:lvl1pPr>
          </a:lstStyle>
          <a:p>
            <a:pPr lvl="0"/>
            <a:r>
              <a:rPr lang="en-US" dirty="0"/>
              <a:t>List header three lines lorem ipsum dolor sit</a:t>
            </a:r>
          </a:p>
        </p:txBody>
      </p:sp>
      <p:sp>
        <p:nvSpPr>
          <p:cNvPr id="8" name="Text Placeholder 7">
            <a:extLst>
              <a:ext uri="{FF2B5EF4-FFF2-40B4-BE49-F238E27FC236}">
                <a16:creationId xmlns:a16="http://schemas.microsoft.com/office/drawing/2014/main" id="{8D67288F-4953-208A-CFE6-D555E4ED30C8}"/>
              </a:ext>
            </a:extLst>
          </p:cNvPr>
          <p:cNvSpPr>
            <a:spLocks noGrp="1"/>
          </p:cNvSpPr>
          <p:nvPr>
            <p:ph type="body" sz="quarter" idx="19" hasCustomPrompt="1"/>
          </p:nvPr>
        </p:nvSpPr>
        <p:spPr>
          <a:xfrm>
            <a:off x="688975" y="3603625"/>
            <a:ext cx="4398672" cy="2170113"/>
          </a:xfrm>
        </p:spPr>
        <p:txBody>
          <a:bodyPr/>
          <a:lstStyle>
            <a:lvl1pPr>
              <a:defRPr sz="1800" b="0"/>
            </a:lvl1pPr>
          </a:lstStyle>
          <a:p>
            <a:pPr lvl="0"/>
            <a:r>
              <a:rPr lang="en-US" dirty="0"/>
              <a:t>Bullets</a:t>
            </a:r>
          </a:p>
          <a:p>
            <a:pPr lvl="0"/>
            <a:r>
              <a:rPr lang="en-US" dirty="0"/>
              <a:t>Bullets</a:t>
            </a:r>
          </a:p>
          <a:p>
            <a:pPr lvl="0"/>
            <a:r>
              <a:rPr lang="en-US" dirty="0"/>
              <a:t>Bullets</a:t>
            </a:r>
          </a:p>
          <a:p>
            <a:pPr lvl="0"/>
            <a:r>
              <a:rPr lang="en-US" dirty="0"/>
              <a:t>Bullets</a:t>
            </a:r>
          </a:p>
          <a:p>
            <a:pPr lvl="0"/>
            <a:r>
              <a:rPr lang="en-US" dirty="0"/>
              <a:t>Bullets</a:t>
            </a:r>
          </a:p>
        </p:txBody>
      </p:sp>
      <p:sp>
        <p:nvSpPr>
          <p:cNvPr id="10" name="Picture Placeholder 2">
            <a:extLst>
              <a:ext uri="{FF2B5EF4-FFF2-40B4-BE49-F238E27FC236}">
                <a16:creationId xmlns:a16="http://schemas.microsoft.com/office/drawing/2014/main" id="{498238C2-E98F-F812-1660-3BB0FE7B3777}"/>
              </a:ext>
              <a:ext uri="{C183D7F6-B498-43B3-948B-1728B52AA6E4}">
                <adec:decorative xmlns:adec="http://schemas.microsoft.com/office/drawing/2017/decorative" val="1"/>
              </a:ext>
            </a:extLst>
          </p:cNvPr>
          <p:cNvSpPr>
            <a:spLocks noGrp="1"/>
          </p:cNvSpPr>
          <p:nvPr>
            <p:ph type="pic" idx="1"/>
          </p:nvPr>
        </p:nvSpPr>
        <p:spPr>
          <a:xfrm>
            <a:off x="5540213" y="436308"/>
            <a:ext cx="3031918" cy="31675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a:extLst>
              <a:ext uri="{FF2B5EF4-FFF2-40B4-BE49-F238E27FC236}">
                <a16:creationId xmlns:a16="http://schemas.microsoft.com/office/drawing/2014/main" id="{01FAB335-6ED7-C79A-2D13-7867A7A99324}"/>
              </a:ext>
              <a:ext uri="{C183D7F6-B498-43B3-948B-1728B52AA6E4}">
                <adec:decorative xmlns:adec="http://schemas.microsoft.com/office/drawing/2017/decorative" val="1"/>
              </a:ext>
            </a:extLst>
          </p:cNvPr>
          <p:cNvSpPr>
            <a:spLocks noGrp="1"/>
          </p:cNvSpPr>
          <p:nvPr>
            <p:ph type="pic" idx="10"/>
          </p:nvPr>
        </p:nvSpPr>
        <p:spPr>
          <a:xfrm>
            <a:off x="8731268" y="436308"/>
            <a:ext cx="3031918" cy="202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FC924A95-501F-B948-492C-F2E83849C780}"/>
              </a:ext>
              <a:ext uri="{C183D7F6-B498-43B3-948B-1728B52AA6E4}">
                <adec:decorative xmlns:adec="http://schemas.microsoft.com/office/drawing/2017/decorative" val="1"/>
              </a:ext>
            </a:extLst>
          </p:cNvPr>
          <p:cNvSpPr>
            <a:spLocks noGrp="1"/>
          </p:cNvSpPr>
          <p:nvPr>
            <p:ph type="pic" idx="11"/>
          </p:nvPr>
        </p:nvSpPr>
        <p:spPr>
          <a:xfrm>
            <a:off x="8731268" y="2605827"/>
            <a:ext cx="3031918" cy="31675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Picture Placeholder 2">
            <a:extLst>
              <a:ext uri="{FF2B5EF4-FFF2-40B4-BE49-F238E27FC236}">
                <a16:creationId xmlns:a16="http://schemas.microsoft.com/office/drawing/2014/main" id="{10439026-65C7-C1E7-98BF-5EA25FF202D7}"/>
              </a:ext>
              <a:ext uri="{C183D7F6-B498-43B3-948B-1728B52AA6E4}">
                <adec:decorative xmlns:adec="http://schemas.microsoft.com/office/drawing/2017/decorative" val="1"/>
              </a:ext>
            </a:extLst>
          </p:cNvPr>
          <p:cNvSpPr>
            <a:spLocks noGrp="1"/>
          </p:cNvSpPr>
          <p:nvPr>
            <p:ph type="pic" idx="12"/>
          </p:nvPr>
        </p:nvSpPr>
        <p:spPr>
          <a:xfrm>
            <a:off x="5540213" y="3769812"/>
            <a:ext cx="3031918" cy="2003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2">
            <a:extLst>
              <a:ext uri="{FF2B5EF4-FFF2-40B4-BE49-F238E27FC236}">
                <a16:creationId xmlns:a16="http://schemas.microsoft.com/office/drawing/2014/main" id="{43FED2E1-C6D0-0B5B-9769-6A6A671E1BF9}"/>
              </a:ext>
            </a:extLst>
          </p:cNvPr>
          <p:cNvSpPr>
            <a:spLocks noGrp="1"/>
          </p:cNvSpPr>
          <p:nvPr>
            <p:ph type="body" sz="quarter" idx="16" hasCustomPrompt="1"/>
          </p:nvPr>
        </p:nvSpPr>
        <p:spPr>
          <a:xfrm>
            <a:off x="688684" y="805759"/>
            <a:ext cx="4348380" cy="320908"/>
          </a:xfrm>
        </p:spPr>
        <p:txBody>
          <a:bodyPr anchor="b" anchorCtr="0">
            <a:noAutofit/>
          </a:bodyPr>
          <a:lstStyle>
            <a:lvl1pPr>
              <a:buFontTx/>
              <a:buNone/>
              <a:defRPr sz="1600" u="sng" cap="all" baseline="0"/>
            </a:lvl1pPr>
          </a:lstStyle>
          <a:p>
            <a:pPr lvl="0"/>
            <a:r>
              <a:rPr lang="en-US" dirty="0"/>
              <a:t>SECTION TITLE</a:t>
            </a:r>
          </a:p>
        </p:txBody>
      </p:sp>
      <p:pic>
        <p:nvPicPr>
          <p:cNvPr id="3" name="Picture 2" descr="A black background with blue text&#10;&#10;AI-generated content may be incorrect.">
            <a:extLst>
              <a:ext uri="{FF2B5EF4-FFF2-40B4-BE49-F238E27FC236}">
                <a16:creationId xmlns:a16="http://schemas.microsoft.com/office/drawing/2014/main" id="{C8F5F2BB-F1F3-AA5F-3AF8-8EB46F17C5A9}"/>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5" name="Picture 4" descr="A black background with blue text&#10;&#10;AI-generated content may be incorrect.">
            <a:extLst>
              <a:ext uri="{FF2B5EF4-FFF2-40B4-BE49-F238E27FC236}">
                <a16:creationId xmlns:a16="http://schemas.microsoft.com/office/drawing/2014/main" id="{DA9151B9-DC89-F1CE-F61A-46506D398359}"/>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98417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Block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7FEF11-9F14-0DCB-8092-599E04AA023A}"/>
              </a:ext>
            </a:extLst>
          </p:cNvPr>
          <p:cNvSpPr>
            <a:spLocks noGrp="1"/>
          </p:cNvSpPr>
          <p:nvPr>
            <p:ph type="title" hasCustomPrompt="1"/>
          </p:nvPr>
        </p:nvSpPr>
        <p:spPr>
          <a:xfrm>
            <a:off x="685800" y="1517904"/>
            <a:ext cx="4197096" cy="1792224"/>
          </a:xfrm>
        </p:spPr>
        <p:txBody>
          <a:bodyPr anchor="b"/>
          <a:lstStyle>
            <a:lvl1pPr>
              <a:defRPr lang="en-US" sz="4000" b="1" i="0" kern="1200" dirty="0">
                <a:solidFill>
                  <a:schemeClr val="tx1"/>
                </a:solidFill>
                <a:latin typeface="Helvetica" pitchFamily="2" charset="0"/>
                <a:ea typeface="+mn-ea"/>
                <a:cs typeface="+mn-cs"/>
              </a:defRPr>
            </a:lvl1pPr>
          </a:lstStyle>
          <a:p>
            <a:pPr lvl="0"/>
            <a:r>
              <a:rPr lang="en-US" dirty="0"/>
              <a:t>Content block with large photo lorem ipsum</a:t>
            </a:r>
          </a:p>
        </p:txBody>
      </p:sp>
      <p:sp>
        <p:nvSpPr>
          <p:cNvPr id="7" name="Text Placeholder 7">
            <a:extLst>
              <a:ext uri="{FF2B5EF4-FFF2-40B4-BE49-F238E27FC236}">
                <a16:creationId xmlns:a16="http://schemas.microsoft.com/office/drawing/2014/main" id="{964B2539-CE4F-71AE-F286-16F1E69873B3}"/>
              </a:ext>
            </a:extLst>
          </p:cNvPr>
          <p:cNvSpPr>
            <a:spLocks noGrp="1"/>
          </p:cNvSpPr>
          <p:nvPr>
            <p:ph type="body" sz="quarter" idx="19" hasCustomPrompt="1"/>
          </p:nvPr>
        </p:nvSpPr>
        <p:spPr>
          <a:xfrm>
            <a:off x="688975" y="3603625"/>
            <a:ext cx="4193921" cy="2231567"/>
          </a:xfrm>
        </p:spPr>
        <p:txBody>
          <a:bodyPr/>
          <a:lstStyle>
            <a:lvl1pPr marL="7938" indent="-7938">
              <a:buFontTx/>
              <a:buNone/>
              <a:tabLst/>
              <a:defRPr sz="1800" b="0"/>
            </a:lvl1pPr>
          </a:lstStyle>
          <a:p>
            <a:pPr lvl="0"/>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tincidunt</a:t>
            </a:r>
            <a:r>
              <a:rPr lang="en-US" dirty="0"/>
              <a:t> </a:t>
            </a:r>
            <a:r>
              <a:rPr lang="en-US" dirty="0" err="1"/>
              <a:t>sagittis</a:t>
            </a:r>
            <a:r>
              <a:rPr lang="en-US" dirty="0"/>
              <a:t> </a:t>
            </a:r>
            <a:r>
              <a:rPr lang="en-US" dirty="0" err="1"/>
              <a:t>tortor</a:t>
            </a:r>
            <a:r>
              <a:rPr lang="en-US" dirty="0"/>
              <a:t>. Mauris </a:t>
            </a:r>
            <a:r>
              <a:rPr lang="en-US" dirty="0" err="1"/>
              <a:t>sodales</a:t>
            </a:r>
            <a:r>
              <a:rPr lang="en-US" dirty="0"/>
              <a:t> </a:t>
            </a:r>
            <a:r>
              <a:rPr lang="en-US" dirty="0" err="1"/>
              <a:t>tellus</a:t>
            </a:r>
            <a:r>
              <a:rPr lang="en-US" dirty="0"/>
              <a:t> nec </a:t>
            </a:r>
            <a:r>
              <a:rPr lang="en-US" dirty="0" err="1"/>
              <a:t>velit</a:t>
            </a:r>
            <a:r>
              <a:rPr lang="en-US" dirty="0"/>
              <a:t> </a:t>
            </a:r>
            <a:r>
              <a:rPr lang="en-US" dirty="0" err="1"/>
              <a:t>fringilla</a:t>
            </a:r>
            <a:r>
              <a:rPr lang="en-US" dirty="0"/>
              <a:t>, ac </a:t>
            </a:r>
            <a:r>
              <a:rPr lang="en-US" dirty="0" err="1"/>
              <a:t>aliquam</a:t>
            </a:r>
            <a:r>
              <a:rPr lang="en-US" dirty="0"/>
              <a:t> libero </a:t>
            </a:r>
            <a:r>
              <a:rPr lang="en-US" dirty="0" err="1"/>
              <a:t>rutrum</a:t>
            </a:r>
            <a:r>
              <a:rPr lang="en-US" dirty="0"/>
              <a:t>. </a:t>
            </a:r>
            <a:r>
              <a:rPr lang="en-US" dirty="0" err="1"/>
              <a:t>Vivamus</a:t>
            </a:r>
            <a:r>
              <a:rPr lang="en-US" dirty="0"/>
              <a:t> </a:t>
            </a:r>
            <a:r>
              <a:rPr lang="en-US" dirty="0" err="1"/>
              <a:t>augue</a:t>
            </a:r>
            <a:r>
              <a:rPr lang="en-US" dirty="0"/>
              <a:t> lorem, </a:t>
            </a:r>
            <a:r>
              <a:rPr lang="en-US" dirty="0" err="1"/>
              <a:t>feugiat</a:t>
            </a:r>
            <a:r>
              <a:rPr lang="en-US" dirty="0"/>
              <a:t> nec </a:t>
            </a:r>
            <a:r>
              <a:rPr lang="en-US" dirty="0" err="1"/>
              <a:t>dapibus</a:t>
            </a:r>
            <a:r>
              <a:rPr lang="en-US" dirty="0"/>
              <a:t> a, vestibulum </a:t>
            </a:r>
            <a:r>
              <a:rPr lang="en-US" dirty="0" err="1"/>
              <a:t>eget</a:t>
            </a:r>
            <a:r>
              <a:rPr lang="en-US" dirty="0"/>
              <a:t> nunc. Ut ac </a:t>
            </a:r>
            <a:r>
              <a:rPr lang="en-US" dirty="0" err="1"/>
              <a:t>erat</a:t>
            </a:r>
            <a:r>
              <a:rPr lang="en-US" dirty="0"/>
              <a:t> a libero </a:t>
            </a:r>
            <a:r>
              <a:rPr lang="en-US" dirty="0" err="1"/>
              <a:t>finibus</a:t>
            </a:r>
            <a:r>
              <a:rPr lang="en-US" dirty="0"/>
              <a:t> gravida a at </a:t>
            </a:r>
            <a:r>
              <a:rPr lang="en-US" dirty="0" err="1"/>
              <a:t>metus</a:t>
            </a:r>
            <a:r>
              <a:rPr lang="en-US" dirty="0"/>
              <a:t>. Sed nec </a:t>
            </a:r>
            <a:r>
              <a:rPr lang="en-US" dirty="0" err="1"/>
              <a:t>felis</a:t>
            </a:r>
            <a:r>
              <a:rPr lang="en-US" dirty="0"/>
              <a:t> sed libero </a:t>
            </a:r>
            <a:r>
              <a:rPr lang="en-US" dirty="0" err="1"/>
              <a:t>vulputate</a:t>
            </a:r>
            <a:r>
              <a:rPr lang="en-US" dirty="0"/>
              <a:t> </a:t>
            </a:r>
            <a:r>
              <a:rPr lang="en-US" dirty="0" err="1"/>
              <a:t>accumsan</a:t>
            </a:r>
            <a:r>
              <a:rPr lang="en-US" dirty="0"/>
              <a:t> at </a:t>
            </a:r>
            <a:r>
              <a:rPr lang="en-US" dirty="0" err="1"/>
              <a:t>ut</a:t>
            </a:r>
            <a:r>
              <a:rPr lang="en-US" dirty="0"/>
              <a:t> mi. </a:t>
            </a:r>
          </a:p>
        </p:txBody>
      </p:sp>
      <p:sp>
        <p:nvSpPr>
          <p:cNvPr id="3" name="Picture Placeholder 6">
            <a:extLst>
              <a:ext uri="{FF2B5EF4-FFF2-40B4-BE49-F238E27FC236}">
                <a16:creationId xmlns:a16="http://schemas.microsoft.com/office/drawing/2014/main" id="{B0FA6B91-C2B4-3833-49A5-73E52D6C4834}"/>
              </a:ext>
              <a:ext uri="{C183D7F6-B498-43B3-948B-1728B52AA6E4}">
                <adec:decorative xmlns:adec="http://schemas.microsoft.com/office/drawing/2017/decorative" val="1"/>
              </a:ext>
            </a:extLst>
          </p:cNvPr>
          <p:cNvSpPr>
            <a:spLocks noGrp="1"/>
          </p:cNvSpPr>
          <p:nvPr>
            <p:ph type="pic" sz="quarter" idx="12"/>
          </p:nvPr>
        </p:nvSpPr>
        <p:spPr>
          <a:xfrm>
            <a:off x="5665509" y="311085"/>
            <a:ext cx="6202838" cy="5524108"/>
          </a:xfrm>
        </p:spPr>
        <p:txBody>
          <a:bodyPr/>
          <a:lstStyle/>
          <a:p>
            <a:r>
              <a:rPr lang="en-US"/>
              <a:t>Click icon to add picture</a:t>
            </a:r>
            <a:endParaRPr lang="en-US" dirty="0"/>
          </a:p>
        </p:txBody>
      </p:sp>
      <p:sp>
        <p:nvSpPr>
          <p:cNvPr id="5" name="Text Placeholder 2">
            <a:extLst>
              <a:ext uri="{FF2B5EF4-FFF2-40B4-BE49-F238E27FC236}">
                <a16:creationId xmlns:a16="http://schemas.microsoft.com/office/drawing/2014/main" id="{BDE5A8E7-8E23-9A2F-3C85-EFF36CE1A17E}"/>
              </a:ext>
            </a:extLst>
          </p:cNvPr>
          <p:cNvSpPr>
            <a:spLocks noGrp="1"/>
          </p:cNvSpPr>
          <p:nvPr>
            <p:ph type="body" sz="quarter" idx="16" hasCustomPrompt="1"/>
          </p:nvPr>
        </p:nvSpPr>
        <p:spPr>
          <a:xfrm>
            <a:off x="688684" y="805759"/>
            <a:ext cx="4348380" cy="320908"/>
          </a:xfrm>
        </p:spPr>
        <p:txBody>
          <a:bodyPr anchor="b" anchorCtr="0">
            <a:noAutofit/>
          </a:bodyPr>
          <a:lstStyle>
            <a:lvl1pPr>
              <a:buFontTx/>
              <a:buNone/>
              <a:defRPr sz="1600" u="sng" cap="all" baseline="0"/>
            </a:lvl1pPr>
          </a:lstStyle>
          <a:p>
            <a:pPr lvl="0"/>
            <a:r>
              <a:rPr lang="en-US" dirty="0"/>
              <a:t>SECTION TITLE</a:t>
            </a:r>
          </a:p>
        </p:txBody>
      </p:sp>
      <p:pic>
        <p:nvPicPr>
          <p:cNvPr id="2" name="Picture 1" descr="A black background with blue text&#10;&#10;AI-generated content may be incorrect.">
            <a:extLst>
              <a:ext uri="{FF2B5EF4-FFF2-40B4-BE49-F238E27FC236}">
                <a16:creationId xmlns:a16="http://schemas.microsoft.com/office/drawing/2014/main" id="{4A3F9A3A-4696-FDF0-6B59-69C0F13E79D7}"/>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36A150B2-9781-D8DA-2E3A-841F7CC9EEDA}"/>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2771524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ist with 4 Images v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D37A54-0CC6-3D09-4622-F60B32FAE6BC}"/>
              </a:ext>
            </a:extLst>
          </p:cNvPr>
          <p:cNvSpPr>
            <a:spLocks noGrp="1"/>
          </p:cNvSpPr>
          <p:nvPr>
            <p:ph type="title" hasCustomPrompt="1"/>
          </p:nvPr>
        </p:nvSpPr>
        <p:spPr>
          <a:xfrm>
            <a:off x="704088" y="1682496"/>
            <a:ext cx="4398264" cy="338328"/>
          </a:xfrm>
        </p:spPr>
        <p:txBody>
          <a:bodyPr/>
          <a:lstStyle>
            <a:lvl1pPr>
              <a:defRPr lang="en-US" sz="2400" b="1" i="0" kern="1200" dirty="0">
                <a:solidFill>
                  <a:schemeClr val="tx1"/>
                </a:solidFill>
                <a:latin typeface="Helvetica" pitchFamily="2" charset="0"/>
                <a:ea typeface="+mn-ea"/>
                <a:cs typeface="+mn-cs"/>
              </a:defRPr>
            </a:lvl1pPr>
          </a:lstStyle>
          <a:p>
            <a:pPr lvl="0"/>
            <a:r>
              <a:rPr lang="en-US" dirty="0"/>
              <a:t>List header – one line</a:t>
            </a:r>
          </a:p>
        </p:txBody>
      </p:sp>
      <p:sp>
        <p:nvSpPr>
          <p:cNvPr id="5" name="Text Placeholder 7">
            <a:extLst>
              <a:ext uri="{FF2B5EF4-FFF2-40B4-BE49-F238E27FC236}">
                <a16:creationId xmlns:a16="http://schemas.microsoft.com/office/drawing/2014/main" id="{703DA58E-2A72-EA34-A525-BFB8E33C2412}"/>
              </a:ext>
            </a:extLst>
          </p:cNvPr>
          <p:cNvSpPr>
            <a:spLocks noGrp="1"/>
          </p:cNvSpPr>
          <p:nvPr>
            <p:ph type="body" sz="quarter" idx="19" hasCustomPrompt="1"/>
          </p:nvPr>
        </p:nvSpPr>
        <p:spPr>
          <a:xfrm>
            <a:off x="688975" y="2206625"/>
            <a:ext cx="4398672" cy="3566773"/>
          </a:xfrm>
        </p:spPr>
        <p:txBody>
          <a:bodyPr/>
          <a:lstStyle>
            <a:lvl1pPr>
              <a:defRPr sz="1800" b="0"/>
            </a:lvl1pPr>
          </a:lstStyle>
          <a:p>
            <a:pPr lvl="0"/>
            <a:r>
              <a:rPr lang="en-US" dirty="0"/>
              <a:t>Bullets</a:t>
            </a:r>
          </a:p>
          <a:p>
            <a:pPr lvl="0"/>
            <a:r>
              <a:rPr lang="en-US" dirty="0"/>
              <a:t>Bullets</a:t>
            </a:r>
          </a:p>
          <a:p>
            <a:pPr lvl="0"/>
            <a:r>
              <a:rPr lang="en-US" dirty="0"/>
              <a:t>Bullets</a:t>
            </a:r>
          </a:p>
          <a:p>
            <a:pPr lvl="0"/>
            <a:r>
              <a:rPr lang="en-US" dirty="0"/>
              <a:t>Bullets</a:t>
            </a:r>
          </a:p>
          <a:p>
            <a:pPr lvl="0"/>
            <a:r>
              <a:rPr lang="en-US" dirty="0"/>
              <a:t>Bullets</a:t>
            </a:r>
          </a:p>
        </p:txBody>
      </p:sp>
      <p:sp>
        <p:nvSpPr>
          <p:cNvPr id="30" name="Picture Placeholder 2">
            <a:extLst>
              <a:ext uri="{FF2B5EF4-FFF2-40B4-BE49-F238E27FC236}">
                <a16:creationId xmlns:a16="http://schemas.microsoft.com/office/drawing/2014/main" id="{C1086BB4-78E1-9270-5CB9-51C11950CF89}"/>
              </a:ext>
              <a:ext uri="{C183D7F6-B498-43B3-948B-1728B52AA6E4}">
                <adec:decorative xmlns:adec="http://schemas.microsoft.com/office/drawing/2017/decorative" val="1"/>
              </a:ext>
            </a:extLst>
          </p:cNvPr>
          <p:cNvSpPr>
            <a:spLocks noGrp="1"/>
          </p:cNvSpPr>
          <p:nvPr>
            <p:ph type="pic" idx="1"/>
          </p:nvPr>
        </p:nvSpPr>
        <p:spPr>
          <a:xfrm>
            <a:off x="5540213" y="436308"/>
            <a:ext cx="3031918" cy="31675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1" name="Picture Placeholder 2">
            <a:extLst>
              <a:ext uri="{FF2B5EF4-FFF2-40B4-BE49-F238E27FC236}">
                <a16:creationId xmlns:a16="http://schemas.microsoft.com/office/drawing/2014/main" id="{70108285-78AD-67EC-F207-9CD182AE7AD7}"/>
              </a:ext>
              <a:ext uri="{C183D7F6-B498-43B3-948B-1728B52AA6E4}">
                <adec:decorative xmlns:adec="http://schemas.microsoft.com/office/drawing/2017/decorative" val="1"/>
              </a:ext>
            </a:extLst>
          </p:cNvPr>
          <p:cNvSpPr>
            <a:spLocks noGrp="1"/>
          </p:cNvSpPr>
          <p:nvPr>
            <p:ph type="pic" idx="10"/>
          </p:nvPr>
        </p:nvSpPr>
        <p:spPr>
          <a:xfrm>
            <a:off x="8731268" y="436308"/>
            <a:ext cx="3031918" cy="202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2" name="Picture Placeholder 2">
            <a:extLst>
              <a:ext uri="{FF2B5EF4-FFF2-40B4-BE49-F238E27FC236}">
                <a16:creationId xmlns:a16="http://schemas.microsoft.com/office/drawing/2014/main" id="{24A5CA59-26A4-1558-579A-DA1EFAB1B249}"/>
              </a:ext>
              <a:ext uri="{C183D7F6-B498-43B3-948B-1728B52AA6E4}">
                <adec:decorative xmlns:adec="http://schemas.microsoft.com/office/drawing/2017/decorative" val="1"/>
              </a:ext>
            </a:extLst>
          </p:cNvPr>
          <p:cNvSpPr>
            <a:spLocks noGrp="1"/>
          </p:cNvSpPr>
          <p:nvPr>
            <p:ph type="pic" idx="11"/>
          </p:nvPr>
        </p:nvSpPr>
        <p:spPr>
          <a:xfrm>
            <a:off x="8731268" y="2605827"/>
            <a:ext cx="3031918" cy="31675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3" name="Picture Placeholder 2">
            <a:extLst>
              <a:ext uri="{FF2B5EF4-FFF2-40B4-BE49-F238E27FC236}">
                <a16:creationId xmlns:a16="http://schemas.microsoft.com/office/drawing/2014/main" id="{CA89806B-181C-0498-60FF-3552ABE7D36F}"/>
              </a:ext>
              <a:ext uri="{C183D7F6-B498-43B3-948B-1728B52AA6E4}">
                <adec:decorative xmlns:adec="http://schemas.microsoft.com/office/drawing/2017/decorative" val="1"/>
              </a:ext>
            </a:extLst>
          </p:cNvPr>
          <p:cNvSpPr>
            <a:spLocks noGrp="1"/>
          </p:cNvSpPr>
          <p:nvPr>
            <p:ph type="pic" idx="12"/>
          </p:nvPr>
        </p:nvSpPr>
        <p:spPr>
          <a:xfrm>
            <a:off x="5540213" y="3769812"/>
            <a:ext cx="3031918" cy="2003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2">
            <a:extLst>
              <a:ext uri="{FF2B5EF4-FFF2-40B4-BE49-F238E27FC236}">
                <a16:creationId xmlns:a16="http://schemas.microsoft.com/office/drawing/2014/main" id="{72AB4A0C-B54E-9905-803E-A12E8020794A}"/>
              </a:ext>
            </a:extLst>
          </p:cNvPr>
          <p:cNvSpPr>
            <a:spLocks noGrp="1"/>
          </p:cNvSpPr>
          <p:nvPr>
            <p:ph type="body" sz="quarter" idx="16" hasCustomPrompt="1"/>
          </p:nvPr>
        </p:nvSpPr>
        <p:spPr>
          <a:xfrm>
            <a:off x="688684" y="805759"/>
            <a:ext cx="4348380" cy="320908"/>
          </a:xfrm>
        </p:spPr>
        <p:txBody>
          <a:bodyPr anchor="b" anchorCtr="0">
            <a:noAutofit/>
          </a:bodyPr>
          <a:lstStyle>
            <a:lvl1pPr>
              <a:buFontTx/>
              <a:buNone/>
              <a:defRPr sz="1600" u="sng" cap="all" baseline="0"/>
            </a:lvl1pPr>
          </a:lstStyle>
          <a:p>
            <a:pPr lvl="0"/>
            <a:r>
              <a:rPr lang="en-US" dirty="0"/>
              <a:t>SECTION TITLE</a:t>
            </a:r>
          </a:p>
        </p:txBody>
      </p:sp>
      <p:pic>
        <p:nvPicPr>
          <p:cNvPr id="2" name="Picture 1" descr="A black background with blue text&#10;&#10;AI-generated content may be incorrect.">
            <a:extLst>
              <a:ext uri="{FF2B5EF4-FFF2-40B4-BE49-F238E27FC236}">
                <a16:creationId xmlns:a16="http://schemas.microsoft.com/office/drawing/2014/main" id="{5AC92BEC-58E7-1FD7-C252-AEA478C93851}"/>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3C99137F-E3CC-BC52-6154-3627EBED38F2}"/>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2207169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C53C66-C9D4-6DAC-47D7-81A24592BC99}"/>
              </a:ext>
            </a:extLst>
          </p:cNvPr>
          <p:cNvSpPr>
            <a:spLocks noGrp="1"/>
          </p:cNvSpPr>
          <p:nvPr>
            <p:ph type="title" hasCustomPrompt="1"/>
          </p:nvPr>
        </p:nvSpPr>
        <p:spPr>
          <a:xfrm>
            <a:off x="1901952" y="1335024"/>
            <a:ext cx="8385048" cy="557784"/>
          </a:xfrm>
        </p:spPr>
        <p:txBody>
          <a:bodyPr anchor="t"/>
          <a:lstStyle>
            <a:lvl1pPr algn="ctr">
              <a:defRPr lang="en-US" sz="2800" b="1" i="0" kern="1200" dirty="0">
                <a:solidFill>
                  <a:schemeClr val="tx1"/>
                </a:solidFill>
                <a:latin typeface="Helvetica" pitchFamily="2" charset="0"/>
                <a:ea typeface="+mn-ea"/>
                <a:cs typeface="+mn-cs"/>
              </a:defRPr>
            </a:lvl1pPr>
          </a:lstStyle>
          <a:p>
            <a:pPr lvl="0"/>
            <a:r>
              <a:rPr lang="en-US" dirty="0"/>
              <a:t>Icons header - one line</a:t>
            </a:r>
          </a:p>
        </p:txBody>
      </p:sp>
      <p:sp>
        <p:nvSpPr>
          <p:cNvPr id="2" name="Text Placeholder 2">
            <a:extLst>
              <a:ext uri="{FF2B5EF4-FFF2-40B4-BE49-F238E27FC236}">
                <a16:creationId xmlns:a16="http://schemas.microsoft.com/office/drawing/2014/main" id="{99D3A9EA-0FF3-93B1-ABFB-F517EF02380A}"/>
              </a:ext>
            </a:extLst>
          </p:cNvPr>
          <p:cNvSpPr>
            <a:spLocks noGrp="1"/>
          </p:cNvSpPr>
          <p:nvPr>
            <p:ph type="body" sz="quarter" idx="28" hasCustomPrompt="1"/>
          </p:nvPr>
        </p:nvSpPr>
        <p:spPr>
          <a:xfrm>
            <a:off x="3921810" y="601824"/>
            <a:ext cx="4348380" cy="355480"/>
          </a:xfrm>
        </p:spPr>
        <p:txBody>
          <a:bodyPr anchor="b" anchorCtr="0">
            <a:noAutofit/>
          </a:bodyPr>
          <a:lstStyle>
            <a:lvl1pPr algn="ctr">
              <a:buFontTx/>
              <a:buNone/>
              <a:defRPr sz="1600" u="sng" cap="all" baseline="0"/>
            </a:lvl1pPr>
          </a:lstStyle>
          <a:p>
            <a:pPr lvl="0"/>
            <a:r>
              <a:rPr lang="en-US" dirty="0"/>
              <a:t>SECTION TITLE</a:t>
            </a:r>
          </a:p>
        </p:txBody>
      </p:sp>
      <p:sp>
        <p:nvSpPr>
          <p:cNvPr id="10" name="Text Placeholder 9">
            <a:extLst>
              <a:ext uri="{FF2B5EF4-FFF2-40B4-BE49-F238E27FC236}">
                <a16:creationId xmlns:a16="http://schemas.microsoft.com/office/drawing/2014/main" id="{4D5FE1A0-A983-4F19-11E8-1E64EE843661}"/>
              </a:ext>
            </a:extLst>
          </p:cNvPr>
          <p:cNvSpPr>
            <a:spLocks noGrp="1"/>
          </p:cNvSpPr>
          <p:nvPr>
            <p:ph type="body" sz="quarter" idx="35" hasCustomPrompt="1"/>
          </p:nvPr>
        </p:nvSpPr>
        <p:spPr>
          <a:xfrm>
            <a:off x="1204111" y="3566218"/>
            <a:ext cx="2139519" cy="380067"/>
          </a:xfrm>
        </p:spPr>
        <p:txBody>
          <a:bodyPr/>
          <a:lstStyle>
            <a:lvl1pPr>
              <a:buFontTx/>
              <a:buNone/>
              <a:defRPr sz="2400"/>
            </a:lvl1pPr>
          </a:lstStyle>
          <a:p>
            <a:pPr lvl="0"/>
            <a:r>
              <a:rPr lang="en-US" dirty="0"/>
              <a:t>Header one</a:t>
            </a:r>
          </a:p>
        </p:txBody>
      </p:sp>
      <p:sp>
        <p:nvSpPr>
          <p:cNvPr id="5" name="Text Placeholder 4">
            <a:extLst>
              <a:ext uri="{FF2B5EF4-FFF2-40B4-BE49-F238E27FC236}">
                <a16:creationId xmlns:a16="http://schemas.microsoft.com/office/drawing/2014/main" id="{6AE1A879-F11B-C85A-16FB-AD2A7CEFB29B}"/>
              </a:ext>
            </a:extLst>
          </p:cNvPr>
          <p:cNvSpPr>
            <a:spLocks noGrp="1"/>
          </p:cNvSpPr>
          <p:nvPr>
            <p:ph type="body" sz="quarter" idx="31" hasCustomPrompt="1"/>
          </p:nvPr>
        </p:nvSpPr>
        <p:spPr>
          <a:xfrm>
            <a:off x="1204111"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9" name="Picture Placeholder 2">
            <a:extLst>
              <a:ext uri="{FF2B5EF4-FFF2-40B4-BE49-F238E27FC236}">
                <a16:creationId xmlns:a16="http://schemas.microsoft.com/office/drawing/2014/main" id="{2DE9D4D6-06E7-406D-CBC0-E2E3967D2FFB}"/>
              </a:ext>
              <a:ext uri="{C183D7F6-B498-43B3-948B-1728B52AA6E4}">
                <adec:decorative xmlns:adec="http://schemas.microsoft.com/office/drawing/2017/decorative" val="1"/>
              </a:ext>
            </a:extLst>
          </p:cNvPr>
          <p:cNvSpPr>
            <a:spLocks noGrp="1"/>
          </p:cNvSpPr>
          <p:nvPr>
            <p:ph type="pic" idx="1"/>
          </p:nvPr>
        </p:nvSpPr>
        <p:spPr>
          <a:xfrm>
            <a:off x="1204111"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Text Placeholder 4">
            <a:extLst>
              <a:ext uri="{FF2B5EF4-FFF2-40B4-BE49-F238E27FC236}">
                <a16:creationId xmlns:a16="http://schemas.microsoft.com/office/drawing/2014/main" id="{0BF17B27-5B46-DF06-D1AC-21B4FC4437C2}"/>
              </a:ext>
              <a:ext uri="{C183D7F6-B498-43B3-948B-1728B52AA6E4}">
                <adec:decorative xmlns:adec="http://schemas.microsoft.com/office/drawing/2017/decorative" val="1"/>
              </a:ext>
            </a:extLst>
          </p:cNvPr>
          <p:cNvSpPr txBox="1">
            <a:spLocks/>
          </p:cNvSpPr>
          <p:nvPr userDrawn="1"/>
        </p:nvSpPr>
        <p:spPr>
          <a:xfrm>
            <a:off x="-97263" y="7377790"/>
            <a:ext cx="3583413" cy="751797"/>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This slide is designed for icons, not images. After choosing your icons, you can change the fill color under </a:t>
            </a:r>
            <a:r>
              <a:rPr lang="en-US" i="1" dirty="0">
                <a:solidFill>
                  <a:srgbClr val="9E0000"/>
                </a:solidFill>
              </a:rPr>
              <a:t>Graphics Format.</a:t>
            </a:r>
          </a:p>
        </p:txBody>
      </p:sp>
      <p:sp>
        <p:nvSpPr>
          <p:cNvPr id="3" name="Text Placeholder 9">
            <a:extLst>
              <a:ext uri="{FF2B5EF4-FFF2-40B4-BE49-F238E27FC236}">
                <a16:creationId xmlns:a16="http://schemas.microsoft.com/office/drawing/2014/main" id="{CE024E37-87D6-60F2-14F0-8F61943E139C}"/>
              </a:ext>
            </a:extLst>
          </p:cNvPr>
          <p:cNvSpPr>
            <a:spLocks noGrp="1"/>
          </p:cNvSpPr>
          <p:nvPr>
            <p:ph type="body" sz="quarter" idx="36" hasCustomPrompt="1"/>
          </p:nvPr>
        </p:nvSpPr>
        <p:spPr>
          <a:xfrm>
            <a:off x="3810000" y="3566218"/>
            <a:ext cx="2139519" cy="380067"/>
          </a:xfrm>
        </p:spPr>
        <p:txBody>
          <a:bodyPr/>
          <a:lstStyle>
            <a:lvl1pPr>
              <a:buFontTx/>
              <a:buNone/>
              <a:defRPr sz="2400"/>
            </a:lvl1pPr>
          </a:lstStyle>
          <a:p>
            <a:pPr lvl="0"/>
            <a:r>
              <a:rPr lang="en-US" dirty="0"/>
              <a:t>Header one</a:t>
            </a:r>
          </a:p>
        </p:txBody>
      </p:sp>
      <p:sp>
        <p:nvSpPr>
          <p:cNvPr id="4" name="Text Placeholder 4">
            <a:extLst>
              <a:ext uri="{FF2B5EF4-FFF2-40B4-BE49-F238E27FC236}">
                <a16:creationId xmlns:a16="http://schemas.microsoft.com/office/drawing/2014/main" id="{E2D45DA5-7BA4-9EA4-0DEA-6B8EC33672B9}"/>
              </a:ext>
            </a:extLst>
          </p:cNvPr>
          <p:cNvSpPr>
            <a:spLocks noGrp="1"/>
          </p:cNvSpPr>
          <p:nvPr>
            <p:ph type="body" sz="quarter" idx="37" hasCustomPrompt="1"/>
          </p:nvPr>
        </p:nvSpPr>
        <p:spPr>
          <a:xfrm>
            <a:off x="3810000"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14" name="Picture Placeholder 2">
            <a:extLst>
              <a:ext uri="{FF2B5EF4-FFF2-40B4-BE49-F238E27FC236}">
                <a16:creationId xmlns:a16="http://schemas.microsoft.com/office/drawing/2014/main" id="{6AFB5E9D-6862-77BE-0B07-D379DAC643C1}"/>
              </a:ext>
              <a:ext uri="{C183D7F6-B498-43B3-948B-1728B52AA6E4}">
                <adec:decorative xmlns:adec="http://schemas.microsoft.com/office/drawing/2017/decorative" val="1"/>
              </a:ext>
            </a:extLst>
          </p:cNvPr>
          <p:cNvSpPr>
            <a:spLocks noGrp="1"/>
          </p:cNvSpPr>
          <p:nvPr>
            <p:ph type="pic" idx="38"/>
          </p:nvPr>
        </p:nvSpPr>
        <p:spPr>
          <a:xfrm>
            <a:off x="3810000"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Text Placeholder 9">
            <a:extLst>
              <a:ext uri="{FF2B5EF4-FFF2-40B4-BE49-F238E27FC236}">
                <a16:creationId xmlns:a16="http://schemas.microsoft.com/office/drawing/2014/main" id="{28FFBC9E-416E-F91C-64E2-25071726FE89}"/>
              </a:ext>
            </a:extLst>
          </p:cNvPr>
          <p:cNvSpPr>
            <a:spLocks noGrp="1"/>
          </p:cNvSpPr>
          <p:nvPr>
            <p:ph type="body" sz="quarter" idx="39" hasCustomPrompt="1"/>
          </p:nvPr>
        </p:nvSpPr>
        <p:spPr>
          <a:xfrm>
            <a:off x="6415889" y="3566218"/>
            <a:ext cx="2139519" cy="380067"/>
          </a:xfrm>
        </p:spPr>
        <p:txBody>
          <a:bodyPr/>
          <a:lstStyle>
            <a:lvl1pPr>
              <a:buFontTx/>
              <a:buNone/>
              <a:defRPr sz="2400"/>
            </a:lvl1pPr>
          </a:lstStyle>
          <a:p>
            <a:pPr lvl="0"/>
            <a:r>
              <a:rPr lang="en-US" dirty="0"/>
              <a:t>Header one</a:t>
            </a:r>
          </a:p>
        </p:txBody>
      </p:sp>
      <p:sp>
        <p:nvSpPr>
          <p:cNvPr id="20" name="Text Placeholder 4">
            <a:extLst>
              <a:ext uri="{FF2B5EF4-FFF2-40B4-BE49-F238E27FC236}">
                <a16:creationId xmlns:a16="http://schemas.microsoft.com/office/drawing/2014/main" id="{5FFC1D42-A407-B7C0-90E3-1797889E942C}"/>
              </a:ext>
            </a:extLst>
          </p:cNvPr>
          <p:cNvSpPr>
            <a:spLocks noGrp="1"/>
          </p:cNvSpPr>
          <p:nvPr>
            <p:ph type="body" sz="quarter" idx="40" hasCustomPrompt="1"/>
          </p:nvPr>
        </p:nvSpPr>
        <p:spPr>
          <a:xfrm>
            <a:off x="6415889"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1" name="Picture Placeholder 2">
            <a:extLst>
              <a:ext uri="{FF2B5EF4-FFF2-40B4-BE49-F238E27FC236}">
                <a16:creationId xmlns:a16="http://schemas.microsoft.com/office/drawing/2014/main" id="{48E6E209-B75A-2DCE-E082-EBDA2244973F}"/>
              </a:ext>
              <a:ext uri="{C183D7F6-B498-43B3-948B-1728B52AA6E4}">
                <adec:decorative xmlns:adec="http://schemas.microsoft.com/office/drawing/2017/decorative" val="1"/>
              </a:ext>
            </a:extLst>
          </p:cNvPr>
          <p:cNvSpPr>
            <a:spLocks noGrp="1"/>
          </p:cNvSpPr>
          <p:nvPr>
            <p:ph type="pic" idx="41"/>
          </p:nvPr>
        </p:nvSpPr>
        <p:spPr>
          <a:xfrm>
            <a:off x="6415889"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Text Placeholder 9">
            <a:extLst>
              <a:ext uri="{FF2B5EF4-FFF2-40B4-BE49-F238E27FC236}">
                <a16:creationId xmlns:a16="http://schemas.microsoft.com/office/drawing/2014/main" id="{FA7293E6-9356-1211-EBC3-F174AA734157}"/>
              </a:ext>
            </a:extLst>
          </p:cNvPr>
          <p:cNvSpPr>
            <a:spLocks noGrp="1"/>
          </p:cNvSpPr>
          <p:nvPr>
            <p:ph type="body" sz="quarter" idx="42" hasCustomPrompt="1"/>
          </p:nvPr>
        </p:nvSpPr>
        <p:spPr>
          <a:xfrm>
            <a:off x="9021778" y="3566218"/>
            <a:ext cx="2139519" cy="380067"/>
          </a:xfrm>
        </p:spPr>
        <p:txBody>
          <a:bodyPr/>
          <a:lstStyle>
            <a:lvl1pPr>
              <a:buFontTx/>
              <a:buNone/>
              <a:defRPr sz="2400"/>
            </a:lvl1pPr>
          </a:lstStyle>
          <a:p>
            <a:pPr lvl="0"/>
            <a:r>
              <a:rPr lang="en-US" dirty="0"/>
              <a:t>Header one</a:t>
            </a:r>
          </a:p>
        </p:txBody>
      </p:sp>
      <p:sp>
        <p:nvSpPr>
          <p:cNvPr id="23" name="Text Placeholder 4">
            <a:extLst>
              <a:ext uri="{FF2B5EF4-FFF2-40B4-BE49-F238E27FC236}">
                <a16:creationId xmlns:a16="http://schemas.microsoft.com/office/drawing/2014/main" id="{4821E294-BE55-E916-3429-FBB0DD949CD4}"/>
              </a:ext>
            </a:extLst>
          </p:cNvPr>
          <p:cNvSpPr>
            <a:spLocks noGrp="1"/>
          </p:cNvSpPr>
          <p:nvPr>
            <p:ph type="body" sz="quarter" idx="43" hasCustomPrompt="1"/>
          </p:nvPr>
        </p:nvSpPr>
        <p:spPr>
          <a:xfrm>
            <a:off x="9021778" y="4015756"/>
            <a:ext cx="2139503" cy="150722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a:lvl1pPr>
            <a:lvl3pPr marL="292100" indent="-282575">
              <a:buFontTx/>
              <a:buNone/>
              <a:tabLst/>
              <a:defRPr sz="12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lorem ipsum. Body copy lorem ipsum.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4" name="Picture Placeholder 2">
            <a:extLst>
              <a:ext uri="{FF2B5EF4-FFF2-40B4-BE49-F238E27FC236}">
                <a16:creationId xmlns:a16="http://schemas.microsoft.com/office/drawing/2014/main" id="{0B473B1C-4EC5-2037-F4CA-21E046FAAF16}"/>
              </a:ext>
              <a:ext uri="{C183D7F6-B498-43B3-948B-1728B52AA6E4}">
                <adec:decorative xmlns:adec="http://schemas.microsoft.com/office/drawing/2017/decorative" val="1"/>
              </a:ext>
            </a:extLst>
          </p:cNvPr>
          <p:cNvSpPr>
            <a:spLocks noGrp="1"/>
          </p:cNvSpPr>
          <p:nvPr>
            <p:ph type="pic" idx="44"/>
          </p:nvPr>
        </p:nvSpPr>
        <p:spPr>
          <a:xfrm>
            <a:off x="9021778" y="2486964"/>
            <a:ext cx="942173" cy="879248"/>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A black background with blue text&#10;&#10;AI-generated content may be incorrect.">
            <a:extLst>
              <a:ext uri="{FF2B5EF4-FFF2-40B4-BE49-F238E27FC236}">
                <a16:creationId xmlns:a16="http://schemas.microsoft.com/office/drawing/2014/main" id="{87A210C2-A63D-D0EE-9B22-E4F6DA42F02D}"/>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7" name="Picture 6" descr="A black background with blue text&#10;&#10;AI-generated content may be incorrect.">
            <a:extLst>
              <a:ext uri="{FF2B5EF4-FFF2-40B4-BE49-F238E27FC236}">
                <a16:creationId xmlns:a16="http://schemas.microsoft.com/office/drawing/2014/main" id="{2B6376B1-1645-EABB-75D2-B3C7CE54004C}"/>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321679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ata">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92A0C4F4-2852-326B-86EE-7B39248C3BE4}"/>
              </a:ext>
            </a:extLst>
          </p:cNvPr>
          <p:cNvSpPr>
            <a:spLocks noGrp="1"/>
          </p:cNvSpPr>
          <p:nvPr>
            <p:ph type="title" hasCustomPrompt="1"/>
          </p:nvPr>
        </p:nvSpPr>
        <p:spPr>
          <a:xfrm>
            <a:off x="1901952" y="1335024"/>
            <a:ext cx="8385048" cy="557784"/>
          </a:xfrm>
        </p:spPr>
        <p:txBody>
          <a:bodyPr anchor="t"/>
          <a:lstStyle>
            <a:lvl1pPr algn="ctr">
              <a:defRPr lang="en-US" sz="2800" b="1" i="0" kern="1200" dirty="0">
                <a:solidFill>
                  <a:schemeClr val="tx1"/>
                </a:solidFill>
                <a:latin typeface="Helvetica" pitchFamily="2" charset="0"/>
                <a:ea typeface="+mn-ea"/>
                <a:cs typeface="+mn-cs"/>
              </a:defRPr>
            </a:lvl1pPr>
          </a:lstStyle>
          <a:p>
            <a:pPr lvl="0"/>
            <a:r>
              <a:rPr lang="en-US" dirty="0"/>
              <a:t>Data /spreadsheet / infographic</a:t>
            </a:r>
          </a:p>
        </p:txBody>
      </p:sp>
      <p:sp>
        <p:nvSpPr>
          <p:cNvPr id="8" name="Text Placeholder 2">
            <a:extLst>
              <a:ext uri="{FF2B5EF4-FFF2-40B4-BE49-F238E27FC236}">
                <a16:creationId xmlns:a16="http://schemas.microsoft.com/office/drawing/2014/main" id="{DD789EB1-FC7E-8BDC-B3D5-B45693858594}"/>
              </a:ext>
            </a:extLst>
          </p:cNvPr>
          <p:cNvSpPr>
            <a:spLocks noGrp="1"/>
          </p:cNvSpPr>
          <p:nvPr>
            <p:ph type="body" sz="quarter" idx="28" hasCustomPrompt="1"/>
          </p:nvPr>
        </p:nvSpPr>
        <p:spPr>
          <a:xfrm>
            <a:off x="3921810" y="716128"/>
            <a:ext cx="4348380" cy="355480"/>
          </a:xfrm>
        </p:spPr>
        <p:txBody>
          <a:bodyPr>
            <a:noAutofit/>
          </a:bodyPr>
          <a:lstStyle>
            <a:lvl1pPr algn="ctr">
              <a:buFontTx/>
              <a:buNone/>
              <a:defRPr sz="1600" u="sng" cap="all" baseline="0"/>
            </a:lvl1pPr>
          </a:lstStyle>
          <a:p>
            <a:pPr lvl="0"/>
            <a:r>
              <a:rPr lang="en-US" dirty="0"/>
              <a:t>SECTION TITLE</a:t>
            </a:r>
          </a:p>
        </p:txBody>
      </p:sp>
      <p:sp>
        <p:nvSpPr>
          <p:cNvPr id="3" name="Chart Placeholder 2" descr="Chart">
            <a:extLst>
              <a:ext uri="{FF2B5EF4-FFF2-40B4-BE49-F238E27FC236}">
                <a16:creationId xmlns:a16="http://schemas.microsoft.com/office/drawing/2014/main" id="{BD7915BA-410D-8DE4-9591-300B766E23F8}"/>
              </a:ext>
            </a:extLst>
          </p:cNvPr>
          <p:cNvSpPr>
            <a:spLocks noGrp="1"/>
          </p:cNvSpPr>
          <p:nvPr>
            <p:ph type="chart" sz="quarter" idx="30"/>
          </p:nvPr>
        </p:nvSpPr>
        <p:spPr>
          <a:xfrm>
            <a:off x="1042988" y="2168310"/>
            <a:ext cx="10106025" cy="3629025"/>
          </a:xfrm>
        </p:spPr>
        <p:txBody>
          <a:bodyPr/>
          <a:lstStyle/>
          <a:p>
            <a:r>
              <a:rPr lang="en-US"/>
              <a:t>Click icon to add chart</a:t>
            </a:r>
            <a:endParaRPr lang="en-US" dirty="0"/>
          </a:p>
        </p:txBody>
      </p:sp>
      <p:sp>
        <p:nvSpPr>
          <p:cNvPr id="2" name="Text Placeholder 4">
            <a:extLst>
              <a:ext uri="{FF2B5EF4-FFF2-40B4-BE49-F238E27FC236}">
                <a16:creationId xmlns:a16="http://schemas.microsoft.com/office/drawing/2014/main" id="{9C9FD2EE-7E86-C1D1-DE3F-61DAC9EE1D1E}"/>
              </a:ext>
              <a:ext uri="{C183D7F6-B498-43B3-948B-1728B52AA6E4}">
                <adec:decorative xmlns:adec="http://schemas.microsoft.com/office/drawing/2017/decorative" val="1"/>
              </a:ext>
            </a:extLst>
          </p:cNvPr>
          <p:cNvSpPr txBox="1">
            <a:spLocks/>
          </p:cNvSpPr>
          <p:nvPr userDrawn="1"/>
        </p:nvSpPr>
        <p:spPr>
          <a:xfrm>
            <a:off x="-97263" y="7377790"/>
            <a:ext cx="3883451" cy="480335"/>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You may need to adjust your chart/graph color stylings. You can do so under </a:t>
            </a:r>
            <a:r>
              <a:rPr lang="en-US" i="1" dirty="0">
                <a:solidFill>
                  <a:srgbClr val="9E0000"/>
                </a:solidFill>
              </a:rPr>
              <a:t>Chart Design</a:t>
            </a:r>
            <a:r>
              <a:rPr lang="en-US" dirty="0">
                <a:solidFill>
                  <a:srgbClr val="9E0000"/>
                </a:solidFill>
              </a:rPr>
              <a:t>.</a:t>
            </a:r>
          </a:p>
        </p:txBody>
      </p:sp>
      <p:pic>
        <p:nvPicPr>
          <p:cNvPr id="5" name="Picture 4" descr="A black background with blue text&#10;&#10;AI-generated content may be incorrect.">
            <a:extLst>
              <a:ext uri="{FF2B5EF4-FFF2-40B4-BE49-F238E27FC236}">
                <a16:creationId xmlns:a16="http://schemas.microsoft.com/office/drawing/2014/main" id="{8F06EFD3-80ED-46F3-E763-2A4194E31129}"/>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EDCEB5B4-18AF-45C7-1633-71EC3DC37B80}"/>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2501470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ata - Left Aligne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261692B-07E5-F314-44E5-DCDDADE562EE}"/>
              </a:ext>
            </a:extLst>
          </p:cNvPr>
          <p:cNvSpPr>
            <a:spLocks noGrp="1"/>
          </p:cNvSpPr>
          <p:nvPr>
            <p:ph type="title" hasCustomPrompt="1"/>
          </p:nvPr>
        </p:nvSpPr>
        <p:spPr>
          <a:xfrm>
            <a:off x="685800" y="1517904"/>
            <a:ext cx="4197096" cy="1792224"/>
          </a:xfrm>
        </p:spPr>
        <p:txBody>
          <a:bodyPr anchor="b"/>
          <a:lstStyle>
            <a:lvl1pPr>
              <a:defRPr lang="en-US" sz="4000" b="1" i="0" kern="1200" dirty="0">
                <a:solidFill>
                  <a:schemeClr val="tx1"/>
                </a:solidFill>
                <a:latin typeface="Helvetica" pitchFamily="2" charset="0"/>
                <a:ea typeface="+mn-ea"/>
                <a:cs typeface="+mn-cs"/>
              </a:defRPr>
            </a:lvl1pPr>
          </a:lstStyle>
          <a:p>
            <a:pPr lvl="0"/>
            <a:r>
              <a:rPr lang="en-US" dirty="0"/>
              <a:t>Data spreadsheet</a:t>
            </a:r>
            <a:br>
              <a:rPr lang="en-US" dirty="0"/>
            </a:br>
            <a:r>
              <a:rPr lang="en-US" dirty="0"/>
              <a:t>infographic</a:t>
            </a:r>
          </a:p>
        </p:txBody>
      </p:sp>
      <p:sp>
        <p:nvSpPr>
          <p:cNvPr id="7" name="Text Placeholder 7">
            <a:extLst>
              <a:ext uri="{FF2B5EF4-FFF2-40B4-BE49-F238E27FC236}">
                <a16:creationId xmlns:a16="http://schemas.microsoft.com/office/drawing/2014/main" id="{C949913A-FAD5-4044-3D98-A2BB58B54850}"/>
              </a:ext>
            </a:extLst>
          </p:cNvPr>
          <p:cNvSpPr>
            <a:spLocks noGrp="1"/>
          </p:cNvSpPr>
          <p:nvPr>
            <p:ph type="body" sz="quarter" idx="22" hasCustomPrompt="1"/>
          </p:nvPr>
        </p:nvSpPr>
        <p:spPr>
          <a:xfrm>
            <a:off x="688975" y="3603626"/>
            <a:ext cx="4193921" cy="2232024"/>
          </a:xfrm>
        </p:spPr>
        <p:txBody>
          <a:bodyPr/>
          <a:lstStyle>
            <a:lvl1pPr marL="7938" indent="-7938">
              <a:buFontTx/>
              <a:buNone/>
              <a:tabLst/>
              <a:defRPr sz="1800" b="0"/>
            </a:lvl1pPr>
          </a:lstStyle>
          <a:p>
            <a:pPr lvl="0"/>
            <a:r>
              <a:rPr lang="en-US" dirty="0"/>
              <a:t>Body copy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tincidunt</a:t>
            </a:r>
            <a:r>
              <a:rPr lang="en-US" dirty="0"/>
              <a:t> </a:t>
            </a:r>
            <a:r>
              <a:rPr lang="en-US" dirty="0" err="1"/>
              <a:t>sagittis</a:t>
            </a:r>
            <a:r>
              <a:rPr lang="en-US" dirty="0"/>
              <a:t> </a:t>
            </a:r>
            <a:r>
              <a:rPr lang="en-US" dirty="0" err="1"/>
              <a:t>tortor</a:t>
            </a:r>
            <a:r>
              <a:rPr lang="en-US" dirty="0"/>
              <a:t>. Mauris </a:t>
            </a:r>
            <a:r>
              <a:rPr lang="en-US" dirty="0" err="1"/>
              <a:t>sodales</a:t>
            </a:r>
            <a:r>
              <a:rPr lang="en-US" dirty="0"/>
              <a:t> </a:t>
            </a:r>
            <a:r>
              <a:rPr lang="en-US" dirty="0" err="1"/>
              <a:t>tellus</a:t>
            </a:r>
            <a:r>
              <a:rPr lang="en-US" dirty="0"/>
              <a:t> nec </a:t>
            </a:r>
            <a:r>
              <a:rPr lang="en-US" dirty="0" err="1"/>
              <a:t>velit</a:t>
            </a:r>
            <a:r>
              <a:rPr lang="en-US" dirty="0"/>
              <a:t> </a:t>
            </a:r>
            <a:r>
              <a:rPr lang="en-US" dirty="0" err="1"/>
              <a:t>fringilla</a:t>
            </a:r>
            <a:r>
              <a:rPr lang="en-US" dirty="0"/>
              <a:t>, ac </a:t>
            </a:r>
            <a:r>
              <a:rPr lang="en-US" dirty="0" err="1"/>
              <a:t>aliquam</a:t>
            </a:r>
            <a:r>
              <a:rPr lang="en-US" dirty="0"/>
              <a:t> libero </a:t>
            </a:r>
            <a:r>
              <a:rPr lang="en-US" dirty="0" err="1"/>
              <a:t>rutrum</a:t>
            </a:r>
            <a:r>
              <a:rPr lang="en-US" dirty="0"/>
              <a:t>. </a:t>
            </a:r>
            <a:r>
              <a:rPr lang="en-US" dirty="0" err="1"/>
              <a:t>Vivamus</a:t>
            </a:r>
            <a:r>
              <a:rPr lang="en-US" dirty="0"/>
              <a:t> </a:t>
            </a:r>
            <a:r>
              <a:rPr lang="en-US" dirty="0" err="1"/>
              <a:t>augue</a:t>
            </a:r>
            <a:r>
              <a:rPr lang="en-US" dirty="0"/>
              <a:t> lorem, </a:t>
            </a:r>
            <a:r>
              <a:rPr lang="en-US" dirty="0" err="1"/>
              <a:t>feugiat</a:t>
            </a:r>
            <a:r>
              <a:rPr lang="en-US" dirty="0"/>
              <a:t> nec </a:t>
            </a:r>
            <a:r>
              <a:rPr lang="en-US" dirty="0" err="1"/>
              <a:t>dapibus</a:t>
            </a:r>
            <a:r>
              <a:rPr lang="en-US" dirty="0"/>
              <a:t> a, vestibulum </a:t>
            </a:r>
            <a:r>
              <a:rPr lang="en-US" dirty="0" err="1"/>
              <a:t>eget</a:t>
            </a:r>
            <a:r>
              <a:rPr lang="en-US" dirty="0"/>
              <a:t> nunc. Ut ac </a:t>
            </a:r>
            <a:r>
              <a:rPr lang="en-US" dirty="0" err="1"/>
              <a:t>erat</a:t>
            </a:r>
            <a:r>
              <a:rPr lang="en-US" dirty="0"/>
              <a:t> a libero </a:t>
            </a:r>
            <a:r>
              <a:rPr lang="en-US" dirty="0" err="1"/>
              <a:t>finibus</a:t>
            </a:r>
            <a:r>
              <a:rPr lang="en-US" dirty="0"/>
              <a:t> gravida a at </a:t>
            </a:r>
            <a:r>
              <a:rPr lang="en-US" dirty="0" err="1"/>
              <a:t>metus</a:t>
            </a:r>
            <a:r>
              <a:rPr lang="en-US" dirty="0"/>
              <a:t>. Sed nec </a:t>
            </a:r>
            <a:r>
              <a:rPr lang="en-US" dirty="0" err="1"/>
              <a:t>felis</a:t>
            </a:r>
            <a:r>
              <a:rPr lang="en-US" dirty="0"/>
              <a:t> sed libero </a:t>
            </a:r>
            <a:r>
              <a:rPr lang="en-US" dirty="0" err="1"/>
              <a:t>vulputate</a:t>
            </a:r>
            <a:r>
              <a:rPr lang="en-US" dirty="0"/>
              <a:t> </a:t>
            </a:r>
            <a:r>
              <a:rPr lang="en-US" dirty="0" err="1"/>
              <a:t>accumsan</a:t>
            </a:r>
            <a:r>
              <a:rPr lang="en-US" dirty="0"/>
              <a:t> at </a:t>
            </a:r>
            <a:r>
              <a:rPr lang="en-US" dirty="0" err="1"/>
              <a:t>ut</a:t>
            </a:r>
            <a:r>
              <a:rPr lang="en-US" dirty="0"/>
              <a:t> mi. </a:t>
            </a:r>
          </a:p>
        </p:txBody>
      </p:sp>
      <p:sp>
        <p:nvSpPr>
          <p:cNvPr id="8" name="Chart Placeholder 7" descr="Chart">
            <a:extLst>
              <a:ext uri="{FF2B5EF4-FFF2-40B4-BE49-F238E27FC236}">
                <a16:creationId xmlns:a16="http://schemas.microsoft.com/office/drawing/2014/main" id="{E3EB9A74-3004-BECC-2810-FD174BA381A4}"/>
              </a:ext>
            </a:extLst>
          </p:cNvPr>
          <p:cNvSpPr>
            <a:spLocks noGrp="1"/>
          </p:cNvSpPr>
          <p:nvPr>
            <p:ph type="chart" sz="quarter" idx="23"/>
          </p:nvPr>
        </p:nvSpPr>
        <p:spPr>
          <a:xfrm>
            <a:off x="5384767" y="311150"/>
            <a:ext cx="6419850" cy="5524500"/>
          </a:xfrm>
        </p:spPr>
        <p:txBody>
          <a:bodyPr/>
          <a:lstStyle/>
          <a:p>
            <a:r>
              <a:rPr lang="en-US"/>
              <a:t>Click icon to add chart</a:t>
            </a:r>
            <a:endParaRPr lang="en-US" dirty="0"/>
          </a:p>
        </p:txBody>
      </p:sp>
      <p:sp>
        <p:nvSpPr>
          <p:cNvPr id="2" name="Text Placeholder 4">
            <a:extLst>
              <a:ext uri="{FF2B5EF4-FFF2-40B4-BE49-F238E27FC236}">
                <a16:creationId xmlns:a16="http://schemas.microsoft.com/office/drawing/2014/main" id="{3F28DA36-73E3-2067-02DE-4E4675183E5F}"/>
              </a:ext>
              <a:ext uri="{C183D7F6-B498-43B3-948B-1728B52AA6E4}">
                <adec:decorative xmlns:adec="http://schemas.microsoft.com/office/drawing/2017/decorative" val="1"/>
              </a:ext>
            </a:extLst>
          </p:cNvPr>
          <p:cNvSpPr txBox="1">
            <a:spLocks/>
          </p:cNvSpPr>
          <p:nvPr userDrawn="1"/>
        </p:nvSpPr>
        <p:spPr>
          <a:xfrm>
            <a:off x="-97263" y="7388941"/>
            <a:ext cx="3883451" cy="480335"/>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Helvetica" pitchFamily="2" charset="0"/>
                <a:ea typeface="+mn-ea"/>
                <a:cs typeface="+mn-cs"/>
              </a:defRPr>
            </a:lvl2pPr>
            <a:lvl3pPr marL="292100" indent="-282575" algn="l" defTabSz="914400" rtl="0" eaLnBrk="1" latinLnBrk="0" hangingPunct="1">
              <a:lnSpc>
                <a:spcPct val="90000"/>
              </a:lnSpc>
              <a:spcBef>
                <a:spcPts val="500"/>
              </a:spcBef>
              <a:buFontTx/>
              <a:buNone/>
              <a:tabLst/>
              <a:defRPr sz="12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9E0000"/>
                </a:solidFill>
              </a:rPr>
              <a:t>Note: You may need to adjust your chart/graph color stylings. You can do so under </a:t>
            </a:r>
            <a:r>
              <a:rPr lang="en-US" i="1" dirty="0">
                <a:solidFill>
                  <a:srgbClr val="9E0000"/>
                </a:solidFill>
              </a:rPr>
              <a:t>Chart Design</a:t>
            </a:r>
            <a:r>
              <a:rPr lang="en-US" dirty="0">
                <a:solidFill>
                  <a:srgbClr val="9E0000"/>
                </a:solidFill>
              </a:rPr>
              <a:t>.</a:t>
            </a:r>
          </a:p>
        </p:txBody>
      </p:sp>
      <p:sp>
        <p:nvSpPr>
          <p:cNvPr id="6" name="Text Placeholder 2">
            <a:extLst>
              <a:ext uri="{FF2B5EF4-FFF2-40B4-BE49-F238E27FC236}">
                <a16:creationId xmlns:a16="http://schemas.microsoft.com/office/drawing/2014/main" id="{99AA9C10-3F53-C427-3439-B18EFD772BEF}"/>
              </a:ext>
            </a:extLst>
          </p:cNvPr>
          <p:cNvSpPr>
            <a:spLocks noGrp="1"/>
          </p:cNvSpPr>
          <p:nvPr>
            <p:ph type="body" sz="quarter" idx="16" hasCustomPrompt="1"/>
          </p:nvPr>
        </p:nvSpPr>
        <p:spPr>
          <a:xfrm>
            <a:off x="688684" y="805759"/>
            <a:ext cx="4194212" cy="320908"/>
          </a:xfrm>
        </p:spPr>
        <p:txBody>
          <a:bodyPr anchor="b" anchorCtr="0">
            <a:noAutofit/>
          </a:bodyPr>
          <a:lstStyle>
            <a:lvl1pPr>
              <a:buFontTx/>
              <a:buNone/>
              <a:defRPr sz="1600" u="sng" cap="all" baseline="0"/>
            </a:lvl1pPr>
          </a:lstStyle>
          <a:p>
            <a:pPr lvl="0"/>
            <a:r>
              <a:rPr lang="en-US" dirty="0"/>
              <a:t>SECTION TITLE</a:t>
            </a:r>
          </a:p>
        </p:txBody>
      </p:sp>
      <p:pic>
        <p:nvPicPr>
          <p:cNvPr id="3" name="Picture 2" descr="A black background with blue text&#10;&#10;AI-generated content may be incorrect.">
            <a:extLst>
              <a:ext uri="{FF2B5EF4-FFF2-40B4-BE49-F238E27FC236}">
                <a16:creationId xmlns:a16="http://schemas.microsoft.com/office/drawing/2014/main" id="{A8C713B7-8EB7-078A-1B28-38A08DFD4922}"/>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97DAFD6D-6FEE-7724-C1A8-CD4A6355FD06}"/>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83517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g Header Across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A47D-8331-9AA8-0A06-FB82A1D16DDA}"/>
              </a:ext>
            </a:extLst>
          </p:cNvPr>
          <p:cNvSpPr>
            <a:spLocks noGrp="1"/>
          </p:cNvSpPr>
          <p:nvPr>
            <p:ph type="title" hasCustomPrompt="1"/>
          </p:nvPr>
        </p:nvSpPr>
        <p:spPr/>
        <p:txBody>
          <a:bodyPr/>
          <a:lstStyle/>
          <a:p>
            <a:r>
              <a:rPr lang="en-US" dirty="0"/>
              <a:t>Big header across the top</a:t>
            </a:r>
          </a:p>
        </p:txBody>
      </p:sp>
      <p:sp>
        <p:nvSpPr>
          <p:cNvPr id="10" name="Text Placeholder 9">
            <a:extLst>
              <a:ext uri="{FF2B5EF4-FFF2-40B4-BE49-F238E27FC236}">
                <a16:creationId xmlns:a16="http://schemas.microsoft.com/office/drawing/2014/main" id="{C2A89707-354D-6A3A-A2A3-9B7AA98D8205}"/>
              </a:ext>
            </a:extLst>
          </p:cNvPr>
          <p:cNvSpPr>
            <a:spLocks noGrp="1"/>
          </p:cNvSpPr>
          <p:nvPr>
            <p:ph type="body" sz="quarter" idx="10"/>
          </p:nvPr>
        </p:nvSpPr>
        <p:spPr>
          <a:xfrm>
            <a:off x="838200" y="1866900"/>
            <a:ext cx="10515600" cy="3949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black background with blue text&#10;&#10;AI-generated content may be incorrect.">
            <a:extLst>
              <a:ext uri="{FF2B5EF4-FFF2-40B4-BE49-F238E27FC236}">
                <a16:creationId xmlns:a16="http://schemas.microsoft.com/office/drawing/2014/main" id="{6D8C0F86-560F-C900-5546-A04CEF0E4B33}"/>
              </a:ext>
            </a:extLst>
          </p:cNvPr>
          <p:cNvPicPr>
            <a:picLocks noChangeAspect="1"/>
          </p:cNvPicPr>
          <p:nvPr userDrawn="1"/>
        </p:nvPicPr>
        <p:blipFill>
          <a:blip r:embed="rId2"/>
          <a:srcRect l="2609" r="73983"/>
          <a:stretch>
            <a:fillRect/>
          </a:stretch>
        </p:blipFill>
        <p:spPr>
          <a:xfrm>
            <a:off x="1324064" y="6271846"/>
            <a:ext cx="617262" cy="514998"/>
          </a:xfrm>
          <a:prstGeom prst="rect">
            <a:avLst/>
          </a:prstGeom>
        </p:spPr>
      </p:pic>
      <p:pic>
        <p:nvPicPr>
          <p:cNvPr id="4" name="Picture 3" descr="A black background with blue text&#10;&#10;AI-generated content may be incorrect.">
            <a:extLst>
              <a:ext uri="{FF2B5EF4-FFF2-40B4-BE49-F238E27FC236}">
                <a16:creationId xmlns:a16="http://schemas.microsoft.com/office/drawing/2014/main" id="{33D66504-847C-5F1E-7E65-317D3B78B260}"/>
              </a:ext>
            </a:extLst>
          </p:cNvPr>
          <p:cNvPicPr>
            <a:picLocks noChangeAspect="1"/>
          </p:cNvPicPr>
          <p:nvPr userDrawn="1"/>
        </p:nvPicPr>
        <p:blipFill>
          <a:blip r:embed="rId3"/>
          <a:srcRect l="6566" t="16047" r="69939" b="16914"/>
          <a:stretch>
            <a:fillRect/>
          </a:stretch>
        </p:blipFill>
        <p:spPr>
          <a:xfrm>
            <a:off x="891481" y="6318385"/>
            <a:ext cx="404447" cy="447632"/>
          </a:xfrm>
          <a:prstGeom prst="rect">
            <a:avLst/>
          </a:prstGeom>
        </p:spPr>
      </p:pic>
    </p:spTree>
    <p:extLst>
      <p:ext uri="{BB962C8B-B14F-4D97-AF65-F5344CB8AC3E}">
        <p14:creationId xmlns:p14="http://schemas.microsoft.com/office/powerpoint/2010/main" val="205299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7.png"/><Relationship Id="rId5" Type="http://schemas.openxmlformats.org/officeDocument/2006/relationships/slideLayout" Target="../slideLayouts/slideLayout23.xml"/><Relationship Id="rId10"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8430B-ED8E-8F36-A8E5-3EF2BF870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Master title style</a:t>
            </a:r>
          </a:p>
        </p:txBody>
      </p:sp>
      <p:sp>
        <p:nvSpPr>
          <p:cNvPr id="3" name="Text Placeholder 2">
            <a:extLst>
              <a:ext uri="{FF2B5EF4-FFF2-40B4-BE49-F238E27FC236}">
                <a16:creationId xmlns:a16="http://schemas.microsoft.com/office/drawing/2014/main" id="{D1C47CEF-7D50-CF8D-C664-0E965F44F606}"/>
              </a:ext>
            </a:extLst>
          </p:cNvPr>
          <p:cNvSpPr>
            <a:spLocks noGrp="1"/>
          </p:cNvSpPr>
          <p:nvPr>
            <p:ph type="body" idx="1"/>
          </p:nvPr>
        </p:nvSpPr>
        <p:spPr>
          <a:xfrm>
            <a:off x="838200" y="1825624"/>
            <a:ext cx="10515600" cy="3998521"/>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48D1464-6045-C270-0138-65BA0B3CDC49}"/>
              </a:ext>
              <a:ext uri="{C183D7F6-B498-43B3-948B-1728B52AA6E4}">
                <adec:decorative xmlns:adec="http://schemas.microsoft.com/office/drawing/2017/decorative" val="1"/>
              </a:ext>
            </a:extLst>
          </p:cNvPr>
          <p:cNvPicPr>
            <a:picLocks noChangeAspect="1"/>
          </p:cNvPicPr>
          <p:nvPr userDrawn="1"/>
        </p:nvPicPr>
        <p:blipFill>
          <a:blip r:embed="rId20"/>
          <a:srcRect/>
          <a:stretch/>
        </p:blipFill>
        <p:spPr>
          <a:xfrm>
            <a:off x="11737307" y="6355924"/>
            <a:ext cx="281700" cy="339698"/>
          </a:xfrm>
          <a:prstGeom prst="rect">
            <a:avLst/>
          </a:prstGeom>
        </p:spPr>
      </p:pic>
      <p:cxnSp>
        <p:nvCxnSpPr>
          <p:cNvPr id="5" name="Straight Connector 4">
            <a:extLst>
              <a:ext uri="{FF2B5EF4-FFF2-40B4-BE49-F238E27FC236}">
                <a16:creationId xmlns:a16="http://schemas.microsoft.com/office/drawing/2014/main" id="{A90DA318-1F37-100B-2184-012581AA871C}"/>
              </a:ext>
              <a:ext uri="{C183D7F6-B498-43B3-948B-1728B52AA6E4}">
                <adec:decorative xmlns:adec="http://schemas.microsoft.com/office/drawing/2017/decorative" val="1"/>
              </a:ext>
            </a:extLst>
          </p:cNvPr>
          <p:cNvCxnSpPr>
            <a:cxnSpLocks/>
          </p:cNvCxnSpPr>
          <p:nvPr userDrawn="1"/>
        </p:nvCxnSpPr>
        <p:spPr>
          <a:xfrm flipH="1">
            <a:off x="0" y="6156338"/>
            <a:ext cx="12192000" cy="0"/>
          </a:xfrm>
          <a:prstGeom prst="line">
            <a:avLst/>
          </a:prstGeom>
          <a:ln w="3175">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49172"/>
      </p:ext>
    </p:extLst>
  </p:cSld>
  <p:clrMap bg1="lt1" tx1="dk1" bg2="lt2" tx2="dk2" accent1="accent1" accent2="accent2" accent3="accent3" accent4="accent4" accent5="accent5" accent6="accent6" hlink="hlink" folHlink="folHlink"/>
  <p:sldLayoutIdLst>
    <p:sldLayoutId id="2147483725" r:id="rId1"/>
    <p:sldLayoutId id="2147483853" r:id="rId2"/>
    <p:sldLayoutId id="2147483686" r:id="rId3"/>
    <p:sldLayoutId id="2147483687" r:id="rId4"/>
    <p:sldLayoutId id="2147483688" r:id="rId5"/>
    <p:sldLayoutId id="2147483689" r:id="rId6"/>
    <p:sldLayoutId id="2147483690" r:id="rId7"/>
    <p:sldLayoutId id="2147483691" r:id="rId8"/>
    <p:sldLayoutId id="2147483709" r:id="rId9"/>
    <p:sldLayoutId id="2147483693" r:id="rId10"/>
    <p:sldLayoutId id="2147483694" r:id="rId11"/>
    <p:sldLayoutId id="2147483695" r:id="rId12"/>
    <p:sldLayoutId id="2147483797" r:id="rId13"/>
    <p:sldLayoutId id="2147483733" r:id="rId14"/>
    <p:sldLayoutId id="2147483731" r:id="rId15"/>
    <p:sldLayoutId id="2147483855" r:id="rId16"/>
    <p:sldLayoutId id="2147483856" r:id="rId17"/>
    <p:sldLayoutId id="2147483857" r:id="rId18"/>
  </p:sldLayoutIdLst>
  <p:txStyles>
    <p:titleStyle>
      <a:lvl1pPr algn="l" defTabSz="914400" rtl="0" eaLnBrk="1" latinLnBrk="0" hangingPunct="1">
        <a:lnSpc>
          <a:spcPct val="90000"/>
        </a:lnSpc>
        <a:spcBef>
          <a:spcPct val="0"/>
        </a:spcBef>
        <a:buNone/>
        <a:defRPr sz="5400" b="1" i="0" kern="1200">
          <a:solidFill>
            <a:schemeClr val="tx1"/>
          </a:solidFill>
          <a:latin typeface="Helvetica" pitchFamily="2" charset="0"/>
          <a:ea typeface="+mj-ea"/>
          <a:cs typeface="+mj-cs"/>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FB4D89-57D9-65EB-AEB0-88DEA37B55E8}"/>
              </a:ext>
              <a:ext uri="{C183D7F6-B498-43B3-948B-1728B52AA6E4}">
                <adec:decorative xmlns:adec="http://schemas.microsoft.com/office/drawing/2017/decorative" val="1"/>
              </a:ext>
            </a:extLst>
          </p:cNvPr>
          <p:cNvSpPr/>
          <p:nvPr userDrawn="1"/>
        </p:nvSpPr>
        <p:spPr>
          <a:xfrm>
            <a:off x="0" y="6156338"/>
            <a:ext cx="12192000" cy="701662"/>
          </a:xfrm>
          <a:prstGeom prst="rect">
            <a:avLst/>
          </a:prstGeom>
          <a:solidFill>
            <a:schemeClr val="bg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580028-4226-E632-33B3-C963D0BB8CE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763504" y="6156658"/>
            <a:ext cx="660400" cy="762000"/>
          </a:xfrm>
          <a:prstGeom prst="rect">
            <a:avLst/>
          </a:prstGeom>
        </p:spPr>
      </p:pic>
      <p:sp>
        <p:nvSpPr>
          <p:cNvPr id="2" name="Title Placeholder 1">
            <a:extLst>
              <a:ext uri="{FF2B5EF4-FFF2-40B4-BE49-F238E27FC236}">
                <a16:creationId xmlns:a16="http://schemas.microsoft.com/office/drawing/2014/main" id="{0A78430B-ED8E-8F36-A8E5-3EF2BF870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Master title style</a:t>
            </a:r>
          </a:p>
        </p:txBody>
      </p:sp>
      <p:sp>
        <p:nvSpPr>
          <p:cNvPr id="3" name="Text Placeholder 2">
            <a:extLst>
              <a:ext uri="{FF2B5EF4-FFF2-40B4-BE49-F238E27FC236}">
                <a16:creationId xmlns:a16="http://schemas.microsoft.com/office/drawing/2014/main" id="{D1C47CEF-7D50-CF8D-C664-0E965F44F606}"/>
              </a:ext>
            </a:extLst>
          </p:cNvPr>
          <p:cNvSpPr>
            <a:spLocks noGrp="1"/>
          </p:cNvSpPr>
          <p:nvPr>
            <p:ph type="body" idx="1"/>
          </p:nvPr>
        </p:nvSpPr>
        <p:spPr>
          <a:xfrm>
            <a:off x="838200" y="1825624"/>
            <a:ext cx="10515600" cy="3998521"/>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map with bars in the shape of a graph&#10;&#10;AI-generated content may be incorrect.">
            <a:extLst>
              <a:ext uri="{FF2B5EF4-FFF2-40B4-BE49-F238E27FC236}">
                <a16:creationId xmlns:a16="http://schemas.microsoft.com/office/drawing/2014/main" id="{402E4B31-C70B-0628-105E-335E8E522329}"/>
              </a:ext>
            </a:extLst>
          </p:cNvPr>
          <p:cNvPicPr>
            <a:picLocks noChangeAspect="1"/>
          </p:cNvPicPr>
          <p:nvPr userDrawn="1"/>
        </p:nvPicPr>
        <p:blipFill>
          <a:blip r:embed="rId11"/>
          <a:stretch>
            <a:fillRect/>
          </a:stretch>
        </p:blipFill>
        <p:spPr>
          <a:xfrm>
            <a:off x="1373680" y="6292391"/>
            <a:ext cx="535130" cy="490535"/>
          </a:xfrm>
          <a:prstGeom prst="rect">
            <a:avLst/>
          </a:prstGeom>
        </p:spPr>
      </p:pic>
    </p:spTree>
    <p:extLst>
      <p:ext uri="{BB962C8B-B14F-4D97-AF65-F5344CB8AC3E}">
        <p14:creationId xmlns:p14="http://schemas.microsoft.com/office/powerpoint/2010/main" val="1894545839"/>
      </p:ext>
    </p:extLst>
  </p:cSld>
  <p:clrMap bg1="lt1" tx1="dk1" bg2="lt2" tx2="dk2" accent1="accent1" accent2="accent2" accent3="accent3" accent4="accent4" accent5="accent5" accent6="accent6" hlink="hlink" folHlink="folHlink"/>
  <p:sldLayoutIdLst>
    <p:sldLayoutId id="2147483826" r:id="rId1"/>
    <p:sldLayoutId id="2147483854" r:id="rId2"/>
    <p:sldLayoutId id="2147483834" r:id="rId3"/>
    <p:sldLayoutId id="2147483835" r:id="rId4"/>
    <p:sldLayoutId id="2147483840" r:id="rId5"/>
    <p:sldLayoutId id="2147483841" r:id="rId6"/>
    <p:sldLayoutId id="2147483842" r:id="rId7"/>
    <p:sldLayoutId id="2147483843" r:id="rId8"/>
  </p:sldLayoutIdLst>
  <p:txStyles>
    <p:titleStyle>
      <a:lvl1pPr algn="l" defTabSz="914400" rtl="0" eaLnBrk="1" latinLnBrk="0" hangingPunct="1">
        <a:lnSpc>
          <a:spcPct val="90000"/>
        </a:lnSpc>
        <a:spcBef>
          <a:spcPct val="0"/>
        </a:spcBef>
        <a:buNone/>
        <a:defRPr sz="5400" b="1" i="0" kern="1200">
          <a:solidFill>
            <a:schemeClr val="bg1"/>
          </a:solidFill>
          <a:latin typeface="Helvetica" pitchFamily="2" charset="0"/>
          <a:ea typeface="+mj-ea"/>
          <a:cs typeface="+mj-cs"/>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800" b="1"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Helvetica" pitchFamily="2"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bg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urban.org/research/publication/understanding-experience-disabled-americans-rural-communities-through-data"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38BF-DB9F-43D9-A563-206F2DFB1273}"/>
              </a:ext>
            </a:extLst>
          </p:cNvPr>
          <p:cNvSpPr>
            <a:spLocks noGrp="1"/>
          </p:cNvSpPr>
          <p:nvPr>
            <p:ph type="title"/>
          </p:nvPr>
        </p:nvSpPr>
        <p:spPr>
          <a:xfrm>
            <a:off x="287819" y="2855908"/>
            <a:ext cx="8833520" cy="955374"/>
          </a:xfrm>
        </p:spPr>
        <p:txBody>
          <a:bodyPr/>
          <a:lstStyle/>
          <a:p>
            <a:pPr algn="ctr"/>
            <a:r>
              <a:rPr lang="en-US" sz="4800" i="1" dirty="0">
                <a:latin typeface="Helvetica"/>
                <a:ea typeface="Calibri"/>
                <a:cs typeface="Helvetica"/>
              </a:rPr>
              <a:t>Rural Disability Measurement and Trends</a:t>
            </a:r>
            <a:endParaRPr lang="en-US" sz="4800" b="0" dirty="0">
              <a:solidFill>
                <a:srgbClr val="000000"/>
              </a:solidFill>
              <a:latin typeface="Helvetica"/>
              <a:ea typeface="Calibri"/>
              <a:cs typeface="Helvetica"/>
            </a:endParaRPr>
          </a:p>
        </p:txBody>
      </p:sp>
      <p:sp>
        <p:nvSpPr>
          <p:cNvPr id="3" name="Text Placeholder 2">
            <a:extLst>
              <a:ext uri="{FF2B5EF4-FFF2-40B4-BE49-F238E27FC236}">
                <a16:creationId xmlns:a16="http://schemas.microsoft.com/office/drawing/2014/main" id="{7B3451B9-C751-4F8B-700C-6A4FC3A214B4}"/>
              </a:ext>
            </a:extLst>
          </p:cNvPr>
          <p:cNvSpPr>
            <a:spLocks noGrp="1"/>
          </p:cNvSpPr>
          <p:nvPr>
            <p:ph type="body" sz="quarter" idx="11"/>
          </p:nvPr>
        </p:nvSpPr>
        <p:spPr>
          <a:xfrm>
            <a:off x="891481" y="4039880"/>
            <a:ext cx="7195244" cy="1951345"/>
          </a:xfrm>
        </p:spPr>
        <p:txBody>
          <a:bodyPr/>
          <a:lstStyle/>
          <a:p>
            <a:pPr algn="ctr"/>
            <a:r>
              <a:rPr lang="en-US" dirty="0"/>
              <a:t>Research and Training Center on Disability in Rural Communities (RTC:Rural) at the University of Montana</a:t>
            </a:r>
          </a:p>
          <a:p>
            <a:pPr algn="ctr"/>
            <a:r>
              <a:rPr lang="en-US" dirty="0"/>
              <a:t>Dr. Catherine Ipsen</a:t>
            </a:r>
          </a:p>
        </p:txBody>
      </p:sp>
    </p:spTree>
    <p:extLst>
      <p:ext uri="{BB962C8B-B14F-4D97-AF65-F5344CB8AC3E}">
        <p14:creationId xmlns:p14="http://schemas.microsoft.com/office/powerpoint/2010/main" val="1565298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CB7A3-89B3-A6FA-A1B6-71E94D5C3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6CE87-0CA1-5791-E1E1-81B2FD96EC74}"/>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Disability by Region</a:t>
            </a:r>
          </a:p>
        </p:txBody>
      </p:sp>
      <p:graphicFrame>
        <p:nvGraphicFramePr>
          <p:cNvPr id="6" name="Chart 5" descr="This bar chart shows disability rates for metro, micro, and noncore counties across four United States regions including the midwest, northeast, south, and west.  In all regions, the disability rate increases as counties become more rural.  The south has highest rates of disability, followed by the northeast, west, and midwest. ">
            <a:extLst>
              <a:ext uri="{FF2B5EF4-FFF2-40B4-BE49-F238E27FC236}">
                <a16:creationId xmlns:a16="http://schemas.microsoft.com/office/drawing/2014/main" id="{17DE2645-195E-4917-2C7F-AE44F7534805}"/>
              </a:ext>
            </a:extLst>
          </p:cNvPr>
          <p:cNvGraphicFramePr/>
          <p:nvPr>
            <p:extLst>
              <p:ext uri="{D42A27DB-BD31-4B8C-83A1-F6EECF244321}">
                <p14:modId xmlns:p14="http://schemas.microsoft.com/office/powerpoint/2010/main" val="2587927397"/>
              </p:ext>
            </p:extLst>
          </p:nvPr>
        </p:nvGraphicFramePr>
        <p:xfrm>
          <a:off x="1567976" y="470342"/>
          <a:ext cx="9036334" cy="59304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4795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86CD3-9574-A707-4597-96512C15354A}"/>
              </a:ext>
            </a:extLst>
          </p:cNvPr>
          <p:cNvSpPr>
            <a:spLocks noGrp="1"/>
          </p:cNvSpPr>
          <p:nvPr>
            <p:ph type="title"/>
          </p:nvPr>
        </p:nvSpPr>
        <p:spPr>
          <a:xfrm>
            <a:off x="168195" y="185981"/>
            <a:ext cx="3157947" cy="1301626"/>
          </a:xfrm>
        </p:spPr>
        <p:txBody>
          <a:bodyPr/>
          <a:lstStyle/>
          <a:p>
            <a:r>
              <a:rPr lang="en-US" sz="2800" b="0" dirty="0">
                <a:latin typeface="Helvetica"/>
                <a:cs typeface="Helvetica"/>
              </a:rPr>
              <a:t>Aggregation masks geographic variation.</a:t>
            </a:r>
            <a:endParaRPr lang="en-US" dirty="0">
              <a:cs typeface="Helvetica"/>
            </a:endParaRPr>
          </a:p>
        </p:txBody>
      </p:sp>
      <p:pic>
        <p:nvPicPr>
          <p:cNvPr id="8" name="Picture Placeholder 7" descr="A map of the united states with counties shaded light yellow to dark blue indicating lower to higher disability rates. Counties with both high and low rates are found across the US with some clusters of higher rates in every state. ">
            <a:extLst>
              <a:ext uri="{FF2B5EF4-FFF2-40B4-BE49-F238E27FC236}">
                <a16:creationId xmlns:a16="http://schemas.microsoft.com/office/drawing/2014/main" id="{33F3219E-B9FB-93A1-B918-3A8F703FA6E0}"/>
              </a:ext>
            </a:extLst>
          </p:cNvPr>
          <p:cNvPicPr>
            <a:picLocks noGrp="1" noChangeAspect="1"/>
          </p:cNvPicPr>
          <p:nvPr>
            <p:ph type="pic" sz="quarter" idx="12"/>
          </p:nvPr>
        </p:nvPicPr>
        <p:blipFill>
          <a:blip r:embed="rId2"/>
          <a:srcRect l="3416" t="5744" r="4520" b="5528"/>
          <a:stretch>
            <a:fillRect/>
          </a:stretch>
        </p:blipFill>
        <p:spPr>
          <a:xfrm>
            <a:off x="3326141" y="185981"/>
            <a:ext cx="8707999" cy="6486038"/>
          </a:xfrm>
          <a:prstGeom prst="rect">
            <a:avLst/>
          </a:prstGeom>
        </p:spPr>
      </p:pic>
    </p:spTree>
    <p:extLst>
      <p:ext uri="{BB962C8B-B14F-4D97-AF65-F5344CB8AC3E}">
        <p14:creationId xmlns:p14="http://schemas.microsoft.com/office/powerpoint/2010/main" val="3963699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5903-0536-90BA-6421-CD398D544A43}"/>
              </a:ext>
            </a:extLst>
          </p:cNvPr>
          <p:cNvSpPr>
            <a:spLocks noGrp="1"/>
          </p:cNvSpPr>
          <p:nvPr>
            <p:ph type="title"/>
          </p:nvPr>
        </p:nvSpPr>
        <p:spPr/>
        <p:txBody>
          <a:bodyPr/>
          <a:lstStyle/>
          <a:p>
            <a:r>
              <a:rPr lang="en-US" sz="4400" dirty="0">
                <a:latin typeface="Helvetica"/>
                <a:cs typeface="Helvetica"/>
              </a:rPr>
              <a:t>Needs for better rural disability data </a:t>
            </a:r>
          </a:p>
        </p:txBody>
      </p:sp>
      <p:sp>
        <p:nvSpPr>
          <p:cNvPr id="3" name="Content Placeholder 2">
            <a:extLst>
              <a:ext uri="{FF2B5EF4-FFF2-40B4-BE49-F238E27FC236}">
                <a16:creationId xmlns:a16="http://schemas.microsoft.com/office/drawing/2014/main" id="{0ACED139-5AF0-E558-2ACC-8E397591CE93}"/>
              </a:ext>
            </a:extLst>
          </p:cNvPr>
          <p:cNvSpPr>
            <a:spLocks noGrp="1"/>
          </p:cNvSpPr>
          <p:nvPr>
            <p:ph type="body" sz="quarter" idx="10"/>
          </p:nvPr>
        </p:nvSpPr>
        <p:spPr>
          <a:xfrm>
            <a:off x="838200" y="1340344"/>
            <a:ext cx="10515600" cy="4364419"/>
          </a:xfrm>
        </p:spPr>
        <p:txBody>
          <a:bodyPr vert="horz" lIns="91440" tIns="45720" rIns="91440" bIns="45720" rtlCol="0" anchor="t">
            <a:noAutofit/>
          </a:bodyPr>
          <a:lstStyle/>
          <a:p>
            <a:pPr>
              <a:lnSpc>
                <a:spcPct val="107000"/>
              </a:lnSpc>
              <a:spcBef>
                <a:spcPts val="0"/>
              </a:spcBef>
            </a:pPr>
            <a:r>
              <a:rPr lang="en-US" sz="2600" b="0" kern="100" dirty="0">
                <a:latin typeface="Calibri"/>
                <a:ea typeface="Calibri"/>
                <a:cs typeface="Times New Roman"/>
              </a:rPr>
              <a:t>It’s hard to tell an accurate and complete story of rural disability due to limited data and varied definitions across data sets for both rural and for disability variables. </a:t>
            </a:r>
          </a:p>
          <a:p>
            <a:pPr>
              <a:lnSpc>
                <a:spcPct val="107000"/>
              </a:lnSpc>
              <a:spcBef>
                <a:spcPts val="0"/>
              </a:spcBef>
            </a:pPr>
            <a:r>
              <a:rPr lang="en-US" sz="2600" b="0" kern="100" dirty="0">
                <a:latin typeface="Calibri"/>
                <a:ea typeface="Calibri"/>
                <a:cs typeface="Times New Roman"/>
              </a:rPr>
              <a:t>Rural data collection is difficult</a:t>
            </a:r>
          </a:p>
          <a:p>
            <a:pPr lvl="1">
              <a:lnSpc>
                <a:spcPct val="107000"/>
              </a:lnSpc>
              <a:spcBef>
                <a:spcPts val="0"/>
              </a:spcBef>
            </a:pPr>
            <a:r>
              <a:rPr lang="en-US" sz="2600" b="0" kern="100" dirty="0">
                <a:latin typeface="Calibri"/>
                <a:ea typeface="Calibri"/>
                <a:cs typeface="Times New Roman"/>
              </a:rPr>
              <a:t>Lower response rates</a:t>
            </a:r>
          </a:p>
          <a:p>
            <a:pPr lvl="1">
              <a:lnSpc>
                <a:spcPct val="107000"/>
              </a:lnSpc>
              <a:spcBef>
                <a:spcPts val="0"/>
              </a:spcBef>
            </a:pPr>
            <a:r>
              <a:rPr lang="en-US" sz="2600" b="0" kern="100" dirty="0">
                <a:latin typeface="Calibri"/>
                <a:ea typeface="Calibri"/>
                <a:cs typeface="Times New Roman"/>
              </a:rPr>
              <a:t>Anonymity vs. usefulness</a:t>
            </a:r>
          </a:p>
          <a:p>
            <a:pPr lvl="1">
              <a:lnSpc>
                <a:spcPct val="107000"/>
              </a:lnSpc>
              <a:spcBef>
                <a:spcPts val="0"/>
              </a:spcBef>
            </a:pPr>
            <a:r>
              <a:rPr lang="en-US" sz="2600" b="0" kern="100" dirty="0">
                <a:latin typeface="Calibri"/>
                <a:ea typeface="Calibri"/>
                <a:cs typeface="Times New Roman"/>
              </a:rPr>
              <a:t>Small sample sizes + large margins of error = imperfect estimates</a:t>
            </a:r>
          </a:p>
          <a:p>
            <a:pPr>
              <a:lnSpc>
                <a:spcPct val="107000"/>
              </a:lnSpc>
              <a:spcBef>
                <a:spcPts val="0"/>
              </a:spcBef>
            </a:pPr>
            <a:r>
              <a:rPr lang="en-US" sz="2600" b="0" kern="100" dirty="0">
                <a:latin typeface="Calibri"/>
                <a:ea typeface="Calibri"/>
                <a:cs typeface="Times New Roman"/>
              </a:rPr>
              <a:t>Narratives of lived experience matter for improving disability measurement</a:t>
            </a:r>
          </a:p>
        </p:txBody>
      </p:sp>
    </p:spTree>
    <p:extLst>
      <p:ext uri="{BB962C8B-B14F-4D97-AF65-F5344CB8AC3E}">
        <p14:creationId xmlns:p14="http://schemas.microsoft.com/office/powerpoint/2010/main" val="1320172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A422-E569-6042-B498-580119970F72}"/>
              </a:ext>
            </a:extLst>
          </p:cNvPr>
          <p:cNvSpPr>
            <a:spLocks noGrp="1"/>
          </p:cNvSpPr>
          <p:nvPr>
            <p:ph type="title"/>
          </p:nvPr>
        </p:nvSpPr>
        <p:spPr/>
        <p:txBody>
          <a:bodyPr>
            <a:normAutofit/>
          </a:bodyPr>
          <a:lstStyle/>
          <a:p>
            <a:r>
              <a:rPr lang="en-US" sz="4400">
                <a:latin typeface="Helvetica"/>
                <a:ea typeface="Calibri"/>
                <a:cs typeface="Helvetica"/>
              </a:rPr>
              <a:t>Data Impacts</a:t>
            </a:r>
          </a:p>
        </p:txBody>
      </p:sp>
      <p:sp>
        <p:nvSpPr>
          <p:cNvPr id="3" name="Content Placeholder 2">
            <a:extLst>
              <a:ext uri="{FF2B5EF4-FFF2-40B4-BE49-F238E27FC236}">
                <a16:creationId xmlns:a16="http://schemas.microsoft.com/office/drawing/2014/main" id="{3BCC9E3C-4CFE-8836-E126-92C432BC46AB}"/>
              </a:ext>
            </a:extLst>
          </p:cNvPr>
          <p:cNvSpPr>
            <a:spLocks noGrp="1"/>
          </p:cNvSpPr>
          <p:nvPr>
            <p:ph type="body" sz="quarter" idx="10"/>
          </p:nvPr>
        </p:nvSpPr>
        <p:spPr>
          <a:xfrm>
            <a:off x="838201" y="1385577"/>
            <a:ext cx="7056422" cy="4687487"/>
          </a:xfrm>
        </p:spPr>
        <p:txBody>
          <a:bodyPr vert="horz" lIns="91440" tIns="45720" rIns="91440" bIns="45720" rtlCol="0" anchor="t">
            <a:normAutofit lnSpcReduction="10000"/>
          </a:bodyPr>
          <a:lstStyle/>
          <a:p>
            <a:pPr>
              <a:lnSpc>
                <a:spcPct val="107000"/>
              </a:lnSpc>
              <a:spcBef>
                <a:spcPts val="0"/>
              </a:spcBef>
            </a:pPr>
            <a:r>
              <a:rPr lang="en-US" sz="3200" b="0" dirty="0">
                <a:effectLst/>
                <a:latin typeface="Calibri" panose="020F0502020204030204" pitchFamily="34" charset="0"/>
                <a:ea typeface="Calibri" panose="020F0502020204030204" pitchFamily="34" charset="0"/>
                <a:cs typeface="Calibri" panose="020F0502020204030204" pitchFamily="34" charset="0"/>
              </a:rPr>
              <a:t>Most data collecting entities are urban </a:t>
            </a:r>
            <a:r>
              <a:rPr lang="en-US" sz="3200" b="0" dirty="0">
                <a:latin typeface="Calibri" panose="020F0502020204030204" pitchFamily="34" charset="0"/>
                <a:ea typeface="Calibri" panose="020F0502020204030204" pitchFamily="34" charset="0"/>
                <a:cs typeface="Calibri" panose="020F0502020204030204" pitchFamily="34" charset="0"/>
              </a:rPr>
              <a:t>with urban centric priorities and methodologies. We need to ask:</a:t>
            </a:r>
          </a:p>
          <a:p>
            <a:pPr lvl="2">
              <a:lnSpc>
                <a:spcPct val="107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Why are we collecting these data? / What are the questions we are answering?</a:t>
            </a:r>
          </a:p>
          <a:p>
            <a:pPr lvl="2">
              <a:lnSpc>
                <a:spcPct val="107000"/>
              </a:lnSpc>
              <a:spcBef>
                <a:spcPts val="0"/>
              </a:spcBef>
            </a:pPr>
            <a:r>
              <a:rPr lang="en-US" sz="2400" dirty="0">
                <a:latin typeface="Calibri" panose="020F0502020204030204" pitchFamily="34" charset="0"/>
                <a:ea typeface="Calibri" panose="020F0502020204030204" pitchFamily="34" charset="0"/>
                <a:cs typeface="Calibri" panose="020F0502020204030204" pitchFamily="34" charset="0"/>
              </a:rPr>
              <a:t>Who are these data for? / Whose priorities do this efforts reflect?</a:t>
            </a:r>
          </a:p>
          <a:p>
            <a:pPr>
              <a:lnSpc>
                <a:spcPct val="107000"/>
              </a:lnSpc>
              <a:spcBef>
                <a:spcPts val="0"/>
              </a:spcBef>
            </a:pPr>
            <a:r>
              <a:rPr lang="en-US" b="0" dirty="0">
                <a:effectLst/>
                <a:latin typeface="Calibri" panose="020F0502020204030204" pitchFamily="34" charset="0"/>
                <a:ea typeface="Calibri" panose="020F0502020204030204" pitchFamily="34" charset="0"/>
                <a:cs typeface="Calibri" panose="020F0502020204030204" pitchFamily="34" charset="0"/>
              </a:rPr>
              <a:t>People do not see the data working for them</a:t>
            </a:r>
          </a:p>
          <a:p>
            <a:pPr lvl="1">
              <a:lnSpc>
                <a:spcPct val="107000"/>
              </a:lnSpc>
              <a:spcBef>
                <a:spcPts val="0"/>
              </a:spcBef>
            </a:pPr>
            <a:r>
              <a:rPr lang="en-US" b="0" dirty="0">
                <a:effectLst/>
                <a:latin typeface="Calibri" panose="020F0502020204030204" pitchFamily="34" charset="0"/>
                <a:ea typeface="Calibri" panose="020F0502020204030204" pitchFamily="34" charset="0"/>
                <a:cs typeface="Calibri" panose="020F0502020204030204" pitchFamily="34" charset="0"/>
              </a:rPr>
              <a:t>Out of sync with rural </a:t>
            </a:r>
            <a:r>
              <a:rPr lang="en-US" b="0" dirty="0">
                <a:latin typeface="Calibri" panose="020F0502020204030204" pitchFamily="34" charset="0"/>
                <a:ea typeface="Calibri" panose="020F0502020204030204" pitchFamily="34" charset="0"/>
                <a:cs typeface="Calibri" panose="020F0502020204030204" pitchFamily="34" charset="0"/>
              </a:rPr>
              <a:t>values and experiences</a:t>
            </a:r>
          </a:p>
          <a:p>
            <a:pPr lvl="1">
              <a:lnSpc>
                <a:spcPct val="107000"/>
              </a:lnSpc>
              <a:spcBef>
                <a:spcPts val="0"/>
              </a:spcBef>
            </a:pPr>
            <a:r>
              <a:rPr lang="en-US" b="0" dirty="0">
                <a:effectLst/>
                <a:latin typeface="Calibri" panose="020F0502020204030204" pitchFamily="34" charset="0"/>
                <a:ea typeface="Calibri" panose="020F0502020204030204" pitchFamily="34" charset="0"/>
                <a:cs typeface="Calibri" panose="020F0502020204030204" pitchFamily="34" charset="0"/>
              </a:rPr>
              <a:t>Results in a continued cycle of marginalization and distrust</a:t>
            </a:r>
          </a:p>
          <a:p>
            <a:endParaRPr lang="en-US" b="0" dirty="0">
              <a:cs typeface="Helvetica"/>
            </a:endParaRPr>
          </a:p>
        </p:txBody>
      </p:sp>
      <p:pic>
        <p:nvPicPr>
          <p:cNvPr id="5" name="Picture 4" descr="Photo of a submerged house due to the construction of the Shasta, Dam in the 1940s&#10;">
            <a:extLst>
              <a:ext uri="{FF2B5EF4-FFF2-40B4-BE49-F238E27FC236}">
                <a16:creationId xmlns:a16="http://schemas.microsoft.com/office/drawing/2014/main" id="{7B8E009E-FEE1-528D-D7A5-9B7D2E342E27}"/>
              </a:ext>
            </a:extLst>
          </p:cNvPr>
          <p:cNvPicPr>
            <a:picLocks noChangeAspect="1"/>
          </p:cNvPicPr>
          <p:nvPr/>
        </p:nvPicPr>
        <p:blipFill>
          <a:blip r:embed="rId3"/>
          <a:srcRect l="9729" t="33816" r="6958" b="5104"/>
          <a:stretch>
            <a:fillRect/>
          </a:stretch>
        </p:blipFill>
        <p:spPr>
          <a:xfrm>
            <a:off x="7976103" y="434567"/>
            <a:ext cx="3377696" cy="3556074"/>
          </a:xfrm>
          <a:prstGeom prst="rect">
            <a:avLst/>
          </a:prstGeom>
        </p:spPr>
      </p:pic>
      <p:sp>
        <p:nvSpPr>
          <p:cNvPr id="8" name="TextBox 7">
            <a:extLst>
              <a:ext uri="{FF2B5EF4-FFF2-40B4-BE49-F238E27FC236}">
                <a16:creationId xmlns:a16="http://schemas.microsoft.com/office/drawing/2014/main" id="{F505B0C8-75AA-A16E-DBEE-330D4A7FC9EB}"/>
              </a:ext>
            </a:extLst>
          </p:cNvPr>
          <p:cNvSpPr txBox="1"/>
          <p:nvPr/>
        </p:nvSpPr>
        <p:spPr>
          <a:xfrm>
            <a:off x="9093244" y="3700480"/>
            <a:ext cx="2260555" cy="246221"/>
          </a:xfrm>
          <a:prstGeom prst="rect">
            <a:avLst/>
          </a:prstGeom>
          <a:noFill/>
        </p:spPr>
        <p:txBody>
          <a:bodyPr wrap="none" rtlCol="0">
            <a:spAutoFit/>
          </a:bodyPr>
          <a:lstStyle/>
          <a:p>
            <a:r>
              <a:rPr lang="en-US" sz="1000" dirty="0">
                <a:solidFill>
                  <a:schemeClr val="bg1"/>
                </a:solidFill>
              </a:rPr>
              <a:t>Photo Credit: Bureau of Reclamation</a:t>
            </a:r>
          </a:p>
        </p:txBody>
      </p:sp>
      <p:pic>
        <p:nvPicPr>
          <p:cNvPr id="4" name="Picture 3" descr="Photo from Pimhook, MO which was flooded in 2011 by the Army Corp of Engineers to remove pressure on a floodwall that protected Cairo, Illinois">
            <a:extLst>
              <a:ext uri="{FF2B5EF4-FFF2-40B4-BE49-F238E27FC236}">
                <a16:creationId xmlns:a16="http://schemas.microsoft.com/office/drawing/2014/main" id="{7173137C-3AF8-E2CA-FAB5-8BF5B60AFD7B}"/>
              </a:ext>
            </a:extLst>
          </p:cNvPr>
          <p:cNvPicPr>
            <a:picLocks noChangeAspect="1"/>
          </p:cNvPicPr>
          <p:nvPr/>
        </p:nvPicPr>
        <p:blipFill>
          <a:blip r:embed="rId4"/>
          <a:srcRect l="11126" r="273"/>
          <a:stretch>
            <a:fillRect/>
          </a:stretch>
        </p:blipFill>
        <p:spPr>
          <a:xfrm>
            <a:off x="7976103" y="3990641"/>
            <a:ext cx="3377696" cy="2564019"/>
          </a:xfrm>
          <a:prstGeom prst="rect">
            <a:avLst/>
          </a:prstGeom>
        </p:spPr>
      </p:pic>
      <p:sp>
        <p:nvSpPr>
          <p:cNvPr id="6" name="TextBox 5">
            <a:extLst>
              <a:ext uri="{FF2B5EF4-FFF2-40B4-BE49-F238E27FC236}">
                <a16:creationId xmlns:a16="http://schemas.microsoft.com/office/drawing/2014/main" id="{D0F6EA50-0F9C-909C-B7A5-5B95E6A73179}"/>
              </a:ext>
            </a:extLst>
          </p:cNvPr>
          <p:cNvSpPr txBox="1"/>
          <p:nvPr/>
        </p:nvSpPr>
        <p:spPr>
          <a:xfrm>
            <a:off x="8998527" y="6246654"/>
            <a:ext cx="2234907" cy="246221"/>
          </a:xfrm>
          <a:prstGeom prst="rect">
            <a:avLst/>
          </a:prstGeom>
          <a:noFill/>
        </p:spPr>
        <p:txBody>
          <a:bodyPr wrap="none" rtlCol="0">
            <a:spAutoFit/>
          </a:bodyPr>
          <a:lstStyle/>
          <a:p>
            <a:r>
              <a:rPr lang="en-US" sz="1000" dirty="0">
                <a:solidFill>
                  <a:schemeClr val="bg1"/>
                </a:solidFill>
              </a:rPr>
              <a:t>Photo Credit: Steve Zumwalt, FEMA</a:t>
            </a:r>
          </a:p>
        </p:txBody>
      </p:sp>
    </p:spTree>
    <p:extLst>
      <p:ext uri="{BB962C8B-B14F-4D97-AF65-F5344CB8AC3E}">
        <p14:creationId xmlns:p14="http://schemas.microsoft.com/office/powerpoint/2010/main" val="25604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20BA-FD08-39FA-80C1-0A00EE16225B}"/>
              </a:ext>
            </a:extLst>
          </p:cNvPr>
          <p:cNvSpPr>
            <a:spLocks noGrp="1"/>
          </p:cNvSpPr>
          <p:nvPr>
            <p:ph type="title"/>
          </p:nvPr>
        </p:nvSpPr>
        <p:spPr/>
        <p:txBody>
          <a:bodyPr anchor="ctr">
            <a:normAutofit/>
          </a:bodyPr>
          <a:lstStyle/>
          <a:p>
            <a:r>
              <a:rPr lang="en-US" sz="4400" dirty="0">
                <a:latin typeface="Helvetica"/>
                <a:ea typeface="Calibri"/>
                <a:cs typeface="Helvetica"/>
              </a:rPr>
              <a:t>Building trust through inclusion</a:t>
            </a:r>
          </a:p>
        </p:txBody>
      </p:sp>
      <p:sp>
        <p:nvSpPr>
          <p:cNvPr id="3" name="Content Placeholder 2">
            <a:extLst>
              <a:ext uri="{FF2B5EF4-FFF2-40B4-BE49-F238E27FC236}">
                <a16:creationId xmlns:a16="http://schemas.microsoft.com/office/drawing/2014/main" id="{9B7AE6F4-2D20-FF76-6EF0-27189EA60A52}"/>
              </a:ext>
            </a:extLst>
          </p:cNvPr>
          <p:cNvSpPr>
            <a:spLocks noGrp="1"/>
          </p:cNvSpPr>
          <p:nvPr>
            <p:ph type="body" sz="quarter" idx="10"/>
          </p:nvPr>
        </p:nvSpPr>
        <p:spPr>
          <a:xfrm>
            <a:off x="838200" y="1866900"/>
            <a:ext cx="10515600" cy="4373880"/>
          </a:xfrm>
        </p:spPr>
        <p:txBody>
          <a:bodyPr vert="horz" lIns="91440" tIns="45720" rIns="91440" bIns="45720" rtlCol="0" anchor="t">
            <a:normAutofit/>
          </a:bodyPr>
          <a:lstStyle/>
          <a:p>
            <a:pPr>
              <a:spcBef>
                <a:spcPts val="0"/>
              </a:spcBef>
              <a:spcAft>
                <a:spcPts val="600"/>
              </a:spcAft>
            </a:pPr>
            <a:r>
              <a:rPr lang="en-US" sz="3000" b="0" kern="100" dirty="0">
                <a:latin typeface="Calibri"/>
                <a:ea typeface="Calibri"/>
                <a:cs typeface="Times New Roman"/>
              </a:rPr>
              <a:t>Both rural communities and the disabled people within them share a history of being underserved and under resourced</a:t>
            </a:r>
            <a:endParaRPr lang="en-US" sz="3000" b="0" dirty="0">
              <a:effectLst/>
              <a:latin typeface="Calibri"/>
              <a:ea typeface="Calibri"/>
              <a:cs typeface="Calibri"/>
            </a:endParaRPr>
          </a:p>
          <a:p>
            <a:pPr>
              <a:spcBef>
                <a:spcPts val="0"/>
              </a:spcBef>
              <a:spcAft>
                <a:spcPts val="600"/>
              </a:spcAft>
            </a:pPr>
            <a:r>
              <a:rPr lang="en-US" sz="3000" b="0" dirty="0">
                <a:effectLst/>
                <a:latin typeface="Calibri"/>
                <a:ea typeface="Calibri"/>
                <a:cs typeface="Calibri"/>
              </a:rPr>
              <a:t>The solution </a:t>
            </a:r>
            <a:r>
              <a:rPr lang="en-US" sz="3000" b="0" dirty="0">
                <a:latin typeface="Calibri"/>
                <a:ea typeface="Calibri"/>
                <a:cs typeface="Calibri"/>
              </a:rPr>
              <a:t>is in the community</a:t>
            </a:r>
          </a:p>
          <a:p>
            <a:pPr lvl="1">
              <a:spcBef>
                <a:spcPts val="0"/>
              </a:spcBef>
              <a:spcAft>
                <a:spcPts val="600"/>
              </a:spcAft>
            </a:pPr>
            <a:r>
              <a:rPr lang="en-US" sz="2600" b="0" dirty="0">
                <a:effectLst/>
                <a:latin typeface="Calibri"/>
                <a:ea typeface="Calibri"/>
                <a:cs typeface="Calibri"/>
              </a:rPr>
              <a:t>listening to communities about what is most important to measure</a:t>
            </a:r>
          </a:p>
          <a:p>
            <a:pPr>
              <a:spcBef>
                <a:spcPts val="0"/>
              </a:spcBef>
              <a:spcAft>
                <a:spcPts val="600"/>
              </a:spcAft>
            </a:pPr>
            <a:r>
              <a:rPr lang="en-US" sz="3000" b="0" dirty="0">
                <a:effectLst/>
                <a:latin typeface="Calibri"/>
                <a:ea typeface="Calibri"/>
                <a:cs typeface="Calibri"/>
              </a:rPr>
              <a:t>Inclusion and representation</a:t>
            </a:r>
          </a:p>
          <a:p>
            <a:pPr lvl="1">
              <a:spcBef>
                <a:spcPts val="0"/>
              </a:spcBef>
              <a:spcAft>
                <a:spcPts val="600"/>
              </a:spcAft>
            </a:pPr>
            <a:r>
              <a:rPr lang="en-US" sz="2600" b="0" dirty="0">
                <a:effectLst/>
                <a:latin typeface="Calibri"/>
                <a:ea typeface="Calibri"/>
                <a:cs typeface="Calibri"/>
              </a:rPr>
              <a:t>ensuring that values and experiences are reflected in the data</a:t>
            </a:r>
          </a:p>
          <a:p>
            <a:pPr>
              <a:spcBef>
                <a:spcPts val="0"/>
              </a:spcBef>
              <a:spcAft>
                <a:spcPts val="600"/>
              </a:spcAft>
            </a:pPr>
            <a:r>
              <a:rPr lang="en-US" sz="3000" b="0" dirty="0">
                <a:effectLst/>
                <a:latin typeface="Calibri"/>
                <a:ea typeface="Calibri"/>
                <a:cs typeface="Calibri"/>
              </a:rPr>
              <a:t>Reciprocity of data collection</a:t>
            </a:r>
          </a:p>
          <a:p>
            <a:pPr lvl="1">
              <a:spcBef>
                <a:spcPts val="0"/>
              </a:spcBef>
              <a:spcAft>
                <a:spcPts val="600"/>
              </a:spcAft>
            </a:pPr>
            <a:r>
              <a:rPr lang="en-US" sz="2600" b="0" dirty="0">
                <a:effectLst/>
                <a:latin typeface="Calibri"/>
                <a:ea typeface="Calibri"/>
                <a:cs typeface="Calibri"/>
              </a:rPr>
              <a:t>giving power back to the communities that are being analyzed</a:t>
            </a:r>
            <a:endParaRPr lang="en-US" sz="2600" b="0" dirty="0">
              <a:latin typeface="Calibri"/>
              <a:ea typeface="Calibri"/>
              <a:cs typeface="Calibri"/>
            </a:endParaRPr>
          </a:p>
          <a:p>
            <a:pPr>
              <a:spcBef>
                <a:spcPts val="0"/>
              </a:spcBef>
              <a:spcAft>
                <a:spcPts val="600"/>
              </a:spcAft>
            </a:pPr>
            <a:endParaRPr lang="en-US" sz="3200" b="0" dirty="0">
              <a:latin typeface="Calibri"/>
              <a:ea typeface="Calibri"/>
              <a:cs typeface="Calibri"/>
            </a:endParaRPr>
          </a:p>
        </p:txBody>
      </p:sp>
    </p:spTree>
    <p:extLst>
      <p:ext uri="{BB962C8B-B14F-4D97-AF65-F5344CB8AC3E}">
        <p14:creationId xmlns:p14="http://schemas.microsoft.com/office/powerpoint/2010/main" val="721763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C96F-2554-A098-BE7F-E32117EBCBE2}"/>
              </a:ext>
            </a:extLst>
          </p:cNvPr>
          <p:cNvSpPr>
            <a:spLocks noGrp="1"/>
          </p:cNvSpPr>
          <p:nvPr>
            <p:ph type="title"/>
          </p:nvPr>
        </p:nvSpPr>
        <p:spPr>
          <a:xfrm>
            <a:off x="2640180" y="4473146"/>
            <a:ext cx="7251863" cy="1053470"/>
          </a:xfrm>
        </p:spPr>
        <p:txBody>
          <a:bodyPr/>
          <a:lstStyle/>
          <a:p>
            <a:r>
              <a:rPr lang="en-US" dirty="0">
                <a:latin typeface="Helvetica"/>
                <a:cs typeface="Helvetica"/>
              </a:rPr>
              <a:t>Thank you!</a:t>
            </a:r>
            <a:endParaRPr lang="en-US" dirty="0"/>
          </a:p>
        </p:txBody>
      </p:sp>
      <p:pic>
        <p:nvPicPr>
          <p:cNvPr id="7" name="Picture Placeholder 6" descr="This is a QR code to access an Urban Institute and RTC:Rural report &quot;Understanding the experience of disabled Americans in rural communities through data&quot; ">
            <a:extLst>
              <a:ext uri="{FF2B5EF4-FFF2-40B4-BE49-F238E27FC236}">
                <a16:creationId xmlns:a16="http://schemas.microsoft.com/office/drawing/2014/main" id="{B1CEC947-EFEC-28F0-08A1-129F9DD04029}"/>
              </a:ext>
            </a:extLst>
          </p:cNvPr>
          <p:cNvPicPr>
            <a:picLocks noGrp="1" noChangeAspect="1"/>
          </p:cNvPicPr>
          <p:nvPr>
            <p:ph type="pic" idx="1"/>
          </p:nvPr>
        </p:nvPicPr>
        <p:blipFill>
          <a:blip r:embed="rId2"/>
          <a:srcRect t="1503" b="1503"/>
          <a:stretch/>
        </p:blipFill>
        <p:spPr>
          <a:prstGeom prst="rect">
            <a:avLst/>
          </a:prstGeom>
        </p:spPr>
      </p:pic>
      <p:sp>
        <p:nvSpPr>
          <p:cNvPr id="4" name="TextBox 3">
            <a:extLst>
              <a:ext uri="{FF2B5EF4-FFF2-40B4-BE49-F238E27FC236}">
                <a16:creationId xmlns:a16="http://schemas.microsoft.com/office/drawing/2014/main" id="{1D9756C1-7831-24BB-686F-852B7A709703}"/>
              </a:ext>
            </a:extLst>
          </p:cNvPr>
          <p:cNvSpPr txBox="1"/>
          <p:nvPr/>
        </p:nvSpPr>
        <p:spPr>
          <a:xfrm>
            <a:off x="915637" y="3429000"/>
            <a:ext cx="1070095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u="sng" strike="noStrike" baseline="0" dirty="0">
                <a:solidFill>
                  <a:srgbClr val="3344DD"/>
                </a:solidFill>
                <a:latin typeface="Calibri"/>
                <a:ea typeface="Arial"/>
                <a:cs typeface="Arial"/>
                <a:hlinkClick r:id="rId3"/>
              </a:rPr>
              <a:t>Understanding the Experience of Disabled Americans in Rural Communities through Data </a:t>
            </a:r>
            <a:endParaRPr lang="en-US" dirty="0"/>
          </a:p>
          <a:p>
            <a:pPr algn="ctr"/>
            <a:endParaRPr lang="en-US" dirty="0"/>
          </a:p>
        </p:txBody>
      </p:sp>
      <p:sp>
        <p:nvSpPr>
          <p:cNvPr id="5" name="TextBox 4">
            <a:extLst>
              <a:ext uri="{FF2B5EF4-FFF2-40B4-BE49-F238E27FC236}">
                <a16:creationId xmlns:a16="http://schemas.microsoft.com/office/drawing/2014/main" id="{E9198CE3-320E-BB98-B701-581C4C41392B}"/>
              </a:ext>
            </a:extLst>
          </p:cNvPr>
          <p:cNvSpPr txBox="1"/>
          <p:nvPr/>
        </p:nvSpPr>
        <p:spPr>
          <a:xfrm>
            <a:off x="1991235" y="5442642"/>
            <a:ext cx="85497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Helvetica"/>
              </a:rPr>
              <a:t>Catherine.Ipsen@mso.umt.edu</a:t>
            </a:r>
          </a:p>
          <a:p>
            <a:pPr algn="ctr"/>
            <a:r>
              <a:rPr lang="en-US" dirty="0">
                <a:cs typeface="Helvetica"/>
              </a:rPr>
              <a:t>Lillie.Greiman@mso.umt.edu</a:t>
            </a:r>
          </a:p>
        </p:txBody>
      </p:sp>
    </p:spTree>
    <p:extLst>
      <p:ext uri="{BB962C8B-B14F-4D97-AF65-F5344CB8AC3E}">
        <p14:creationId xmlns:p14="http://schemas.microsoft.com/office/powerpoint/2010/main" val="308926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8E0F-FE30-4627-8CAC-30A06FF665E8}"/>
              </a:ext>
            </a:extLst>
          </p:cNvPr>
          <p:cNvSpPr>
            <a:spLocks noGrp="1"/>
          </p:cNvSpPr>
          <p:nvPr>
            <p:ph type="title"/>
          </p:nvPr>
        </p:nvSpPr>
        <p:spPr/>
        <p:txBody>
          <a:bodyPr/>
          <a:lstStyle/>
          <a:p>
            <a:r>
              <a:rPr lang="en-US" sz="4400" dirty="0">
                <a:latin typeface="Helvetica"/>
                <a:cs typeface="Helvetica"/>
              </a:rPr>
              <a:t>Who – What – Where… is Rural America?</a:t>
            </a:r>
          </a:p>
        </p:txBody>
      </p:sp>
      <p:sp>
        <p:nvSpPr>
          <p:cNvPr id="3" name="Content Placeholder 2">
            <a:extLst>
              <a:ext uri="{FF2B5EF4-FFF2-40B4-BE49-F238E27FC236}">
                <a16:creationId xmlns:a16="http://schemas.microsoft.com/office/drawing/2014/main" id="{57423090-0363-4981-BD18-54F66A431C6E}"/>
              </a:ext>
            </a:extLst>
          </p:cNvPr>
          <p:cNvSpPr>
            <a:spLocks noGrp="1"/>
          </p:cNvSpPr>
          <p:nvPr>
            <p:ph type="body" sz="quarter" idx="10"/>
          </p:nvPr>
        </p:nvSpPr>
        <p:spPr/>
        <p:txBody>
          <a:bodyPr vert="horz" lIns="91440" tIns="45720" rIns="91440" bIns="45720" rtlCol="0" anchor="t">
            <a:normAutofit lnSpcReduction="10000"/>
          </a:bodyPr>
          <a:lstStyle/>
          <a:p>
            <a:r>
              <a:rPr lang="en-US" b="0" dirty="0">
                <a:latin typeface="Calibri"/>
                <a:ea typeface="Calibri"/>
                <a:cs typeface="Calibri"/>
              </a:rPr>
              <a:t>More than a dozen different definitions</a:t>
            </a:r>
          </a:p>
          <a:p>
            <a:pPr lvl="1"/>
            <a:r>
              <a:rPr lang="en-US" b="0" dirty="0">
                <a:latin typeface="Calibri"/>
                <a:ea typeface="Calibri"/>
                <a:cs typeface="Calibri"/>
              </a:rPr>
              <a:t>County, zip, census tracts, urban areas</a:t>
            </a:r>
          </a:p>
          <a:p>
            <a:pPr lvl="1"/>
            <a:r>
              <a:rPr lang="en-US" b="0" dirty="0">
                <a:latin typeface="Calibri"/>
                <a:ea typeface="Calibri"/>
                <a:cs typeface="Calibri"/>
              </a:rPr>
              <a:t>Population, housing, commuting patterns, economic activity</a:t>
            </a:r>
          </a:p>
          <a:p>
            <a:r>
              <a:rPr lang="en-US" b="0" dirty="0">
                <a:latin typeface="Calibri"/>
                <a:ea typeface="Calibri"/>
                <a:cs typeface="Calibri"/>
              </a:rPr>
              <a:t>72% - 97% of total landmass</a:t>
            </a:r>
          </a:p>
          <a:p>
            <a:r>
              <a:rPr lang="en-US" b="0" dirty="0">
                <a:latin typeface="Calibri"/>
                <a:ea typeface="Calibri"/>
                <a:cs typeface="Calibri"/>
              </a:rPr>
              <a:t>15-20% of total U.S. population</a:t>
            </a:r>
          </a:p>
          <a:p>
            <a:r>
              <a:rPr lang="en-US" b="0" dirty="0">
                <a:latin typeface="Calibri"/>
                <a:ea typeface="Calibri"/>
                <a:cs typeface="Calibri"/>
              </a:rPr>
              <a:t>Rural is a broad term – anything not “urban”</a:t>
            </a:r>
          </a:p>
          <a:p>
            <a:pPr lvl="1"/>
            <a:r>
              <a:rPr lang="en-US" b="0" dirty="0">
                <a:latin typeface="Calibri"/>
                <a:ea typeface="Calibri"/>
                <a:cs typeface="Calibri"/>
              </a:rPr>
              <a:t>Urban-centric, deficit-based concept</a:t>
            </a:r>
          </a:p>
          <a:p>
            <a:r>
              <a:rPr lang="en-US" b="0" dirty="0">
                <a:latin typeface="Calibri"/>
                <a:ea typeface="Calibri"/>
                <a:cs typeface="Calibri"/>
              </a:rPr>
              <a:t>We primarily use county-based classifications set by the Office of Management and Budget.</a:t>
            </a:r>
          </a:p>
        </p:txBody>
      </p:sp>
    </p:spTree>
    <p:extLst>
      <p:ext uri="{BB962C8B-B14F-4D97-AF65-F5344CB8AC3E}">
        <p14:creationId xmlns:p14="http://schemas.microsoft.com/office/powerpoint/2010/main" val="523259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4131-5BF1-41D9-AAB5-C9B729D30BDC}"/>
              </a:ext>
            </a:extLst>
          </p:cNvPr>
          <p:cNvSpPr>
            <a:spLocks noGrp="1"/>
          </p:cNvSpPr>
          <p:nvPr>
            <p:ph type="title"/>
          </p:nvPr>
        </p:nvSpPr>
        <p:spPr>
          <a:xfrm>
            <a:off x="358877" y="180770"/>
            <a:ext cx="11238854" cy="1325563"/>
          </a:xfrm>
        </p:spPr>
        <p:txBody>
          <a:bodyPr/>
          <a:lstStyle/>
          <a:p>
            <a:r>
              <a:rPr lang="en-US" sz="4400" dirty="0">
                <a:latin typeface="Helvetica"/>
                <a:ea typeface="Calibri"/>
                <a:cs typeface="Helvetica"/>
              </a:rPr>
              <a:t>Office of Management and Budget (OMB)</a:t>
            </a:r>
          </a:p>
        </p:txBody>
      </p:sp>
      <p:sp>
        <p:nvSpPr>
          <p:cNvPr id="3" name="Content Placeholder 2">
            <a:extLst>
              <a:ext uri="{FF2B5EF4-FFF2-40B4-BE49-F238E27FC236}">
                <a16:creationId xmlns:a16="http://schemas.microsoft.com/office/drawing/2014/main" id="{61A4E661-F1A8-4A2B-B000-A873CFF4D6A1}"/>
              </a:ext>
            </a:extLst>
          </p:cNvPr>
          <p:cNvSpPr>
            <a:spLocks noGrp="1"/>
          </p:cNvSpPr>
          <p:nvPr>
            <p:ph type="body" sz="quarter" idx="11"/>
          </p:nvPr>
        </p:nvSpPr>
        <p:spPr>
          <a:xfrm>
            <a:off x="580104" y="1277977"/>
            <a:ext cx="5214918" cy="4602869"/>
          </a:xfrm>
        </p:spPr>
        <p:txBody>
          <a:bodyPr vert="horz" lIns="91440" tIns="45720" rIns="91440" bIns="45720" rtlCol="0" anchor="t">
            <a:normAutofit fontScale="92500" lnSpcReduction="20000"/>
          </a:bodyPr>
          <a:lstStyle/>
          <a:p>
            <a:r>
              <a:rPr lang="en-US" b="0" dirty="0">
                <a:latin typeface="Calibri"/>
                <a:ea typeface="Calibri"/>
                <a:cs typeface="Calibri"/>
              </a:rPr>
              <a:t>Rural = Non-Metropolitan </a:t>
            </a:r>
          </a:p>
          <a:p>
            <a:pPr lvl="1"/>
            <a:r>
              <a:rPr lang="en-US" b="0" dirty="0">
                <a:latin typeface="Calibri"/>
                <a:ea typeface="Calibri"/>
                <a:cs typeface="Calibri"/>
              </a:rPr>
              <a:t>Metro: counties with an urban area 50,000+</a:t>
            </a:r>
          </a:p>
          <a:p>
            <a:pPr lvl="1"/>
            <a:r>
              <a:rPr lang="en-US" b="0" dirty="0">
                <a:latin typeface="Calibri"/>
                <a:ea typeface="Calibri"/>
                <a:cs typeface="Calibri"/>
              </a:rPr>
              <a:t>Micropolitan: counties with urban core 10,000 – 50,000</a:t>
            </a:r>
          </a:p>
          <a:p>
            <a:pPr lvl="1"/>
            <a:r>
              <a:rPr lang="en-US" b="0" dirty="0">
                <a:latin typeface="Calibri"/>
                <a:ea typeface="Calibri"/>
                <a:cs typeface="Calibri"/>
              </a:rPr>
              <a:t>Noncore: counties with urban cluster less than 10,000</a:t>
            </a:r>
          </a:p>
          <a:p>
            <a:r>
              <a:rPr lang="en-US" b="0" dirty="0">
                <a:latin typeface="Calibri"/>
                <a:ea typeface="Calibri"/>
                <a:cs typeface="Calibri"/>
              </a:rPr>
              <a:t>Considers population, density, and social/economic ties to adjacent counties</a:t>
            </a:r>
          </a:p>
          <a:p>
            <a:r>
              <a:rPr lang="en-US" b="0" dirty="0">
                <a:solidFill>
                  <a:srgbClr val="0070C0"/>
                </a:solidFill>
                <a:latin typeface="Calibri"/>
                <a:ea typeface="Calibri"/>
                <a:cs typeface="Calibri"/>
              </a:rPr>
              <a:t>Pros</a:t>
            </a:r>
            <a:r>
              <a:rPr lang="en-US" b="0" dirty="0">
                <a:latin typeface="Calibri"/>
                <a:ea typeface="Calibri"/>
                <a:cs typeface="Calibri"/>
              </a:rPr>
              <a:t>: Aligns well with common data delineations (county)</a:t>
            </a:r>
          </a:p>
          <a:p>
            <a:r>
              <a:rPr lang="en-US" b="0" dirty="0">
                <a:solidFill>
                  <a:srgbClr val="0070C0"/>
                </a:solidFill>
                <a:latin typeface="Calibri"/>
                <a:ea typeface="Calibri"/>
                <a:cs typeface="Calibri"/>
              </a:rPr>
              <a:t>Cons</a:t>
            </a:r>
            <a:r>
              <a:rPr lang="en-US" b="0" dirty="0">
                <a:latin typeface="Calibri"/>
                <a:ea typeface="Calibri"/>
                <a:cs typeface="Calibri"/>
              </a:rPr>
              <a:t>: Excludes areas that might otherwise be rural, under-count of rural</a:t>
            </a:r>
          </a:p>
        </p:txBody>
      </p:sp>
      <p:pic>
        <p:nvPicPr>
          <p:cNvPr id="5" name="Picture 4" descr="Map of the United states that shows which counties are metropolitan, micropolitan, and noncore. The eastern and western coasts are largely metro, while the center of the US shows substantial noncore counties.">
            <a:extLst>
              <a:ext uri="{FF2B5EF4-FFF2-40B4-BE49-F238E27FC236}">
                <a16:creationId xmlns:a16="http://schemas.microsoft.com/office/drawing/2014/main" id="{8522D63C-A14E-DEFF-B1AD-6AD5384CBDF4}"/>
              </a:ext>
            </a:extLst>
          </p:cNvPr>
          <p:cNvPicPr>
            <a:picLocks noChangeAspect="1"/>
          </p:cNvPicPr>
          <p:nvPr/>
        </p:nvPicPr>
        <p:blipFill>
          <a:blip r:embed="rId3"/>
          <a:stretch>
            <a:fillRect/>
          </a:stretch>
        </p:blipFill>
        <p:spPr>
          <a:xfrm>
            <a:off x="5900264" y="1117169"/>
            <a:ext cx="6164759" cy="4763677"/>
          </a:xfrm>
          <a:prstGeom prst="rect">
            <a:avLst/>
          </a:prstGeom>
        </p:spPr>
      </p:pic>
    </p:spTree>
    <p:extLst>
      <p:ext uri="{BB962C8B-B14F-4D97-AF65-F5344CB8AC3E}">
        <p14:creationId xmlns:p14="http://schemas.microsoft.com/office/powerpoint/2010/main" val="1037797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7B7A-1AE6-33C1-3A80-91074A8DBEA6}"/>
              </a:ext>
            </a:extLst>
          </p:cNvPr>
          <p:cNvSpPr>
            <a:spLocks noGrp="1"/>
          </p:cNvSpPr>
          <p:nvPr>
            <p:ph type="title"/>
          </p:nvPr>
        </p:nvSpPr>
        <p:spPr/>
        <p:txBody>
          <a:bodyPr/>
          <a:lstStyle/>
          <a:p>
            <a:r>
              <a:rPr lang="en-US" dirty="0"/>
              <a:t>Large counties are a problem</a:t>
            </a:r>
          </a:p>
        </p:txBody>
      </p:sp>
      <p:sp>
        <p:nvSpPr>
          <p:cNvPr id="3" name="Text Placeholder 2">
            <a:extLst>
              <a:ext uri="{FF2B5EF4-FFF2-40B4-BE49-F238E27FC236}">
                <a16:creationId xmlns:a16="http://schemas.microsoft.com/office/drawing/2014/main" id="{B96611B4-6F0A-CD2E-DDCF-741A2F99DEF1}"/>
              </a:ext>
            </a:extLst>
          </p:cNvPr>
          <p:cNvSpPr>
            <a:spLocks noGrp="1"/>
          </p:cNvSpPr>
          <p:nvPr>
            <p:ph type="body" sz="quarter" idx="10"/>
          </p:nvPr>
        </p:nvSpPr>
        <p:spPr>
          <a:xfrm>
            <a:off x="463807" y="1490568"/>
            <a:ext cx="5937173" cy="4864965"/>
          </a:xfrm>
        </p:spPr>
        <p:txBody>
          <a:bodyPr/>
          <a:lstStyle/>
          <a:p>
            <a:r>
              <a:rPr lang="en-US" dirty="0"/>
              <a:t>Nevada</a:t>
            </a:r>
          </a:p>
          <a:p>
            <a:pPr lvl="1"/>
            <a:r>
              <a:rPr lang="en-US" sz="2000" dirty="0"/>
              <a:t>Micropolitan counties are largely noncore</a:t>
            </a:r>
          </a:p>
          <a:p>
            <a:pPr lvl="2"/>
            <a:r>
              <a:rPr lang="en-US" sz="1600" b="1" dirty="0">
                <a:solidFill>
                  <a:srgbClr val="0070C0"/>
                </a:solidFill>
              </a:rPr>
              <a:t>Humboldt County: </a:t>
            </a:r>
            <a:r>
              <a:rPr lang="en-US" sz="1600" dirty="0"/>
              <a:t>17,028 pop; 9,600 sq miles, 1.77 people per square mile</a:t>
            </a:r>
          </a:p>
          <a:p>
            <a:pPr lvl="2"/>
            <a:r>
              <a:rPr lang="en-US" sz="1600" b="1" dirty="0">
                <a:solidFill>
                  <a:srgbClr val="0070C0"/>
                </a:solidFill>
              </a:rPr>
              <a:t>Nye County:</a:t>
            </a:r>
            <a:r>
              <a:rPr lang="en-US" sz="1600" dirty="0">
                <a:solidFill>
                  <a:srgbClr val="0070C0"/>
                </a:solidFill>
              </a:rPr>
              <a:t> </a:t>
            </a:r>
            <a:r>
              <a:rPr lang="en-US" sz="1600" dirty="0"/>
              <a:t>58,554 pop, 18,200 sq miles, 3.21 people per square mile</a:t>
            </a:r>
          </a:p>
          <a:p>
            <a:pPr lvl="2"/>
            <a:r>
              <a:rPr lang="en-US" sz="1600" b="1" dirty="0">
                <a:solidFill>
                  <a:srgbClr val="0070C0"/>
                </a:solidFill>
              </a:rPr>
              <a:t>Eureka County: </a:t>
            </a:r>
            <a:r>
              <a:rPr lang="en-US" sz="1600" dirty="0"/>
              <a:t>1,835 pop; 4,200 sq miles; .44 people per square mile</a:t>
            </a:r>
          </a:p>
          <a:p>
            <a:pPr lvl="3"/>
            <a:r>
              <a:rPr lang="en-US" sz="1600" dirty="0"/>
              <a:t>Commuting patterns between Elko and Eureka counties account for this perplexing designation</a:t>
            </a:r>
          </a:p>
          <a:p>
            <a:pPr lvl="1"/>
            <a:r>
              <a:rPr lang="en-US" sz="2000" dirty="0"/>
              <a:t>Metropolitan counties have vast noncore areas</a:t>
            </a:r>
          </a:p>
          <a:p>
            <a:pPr lvl="2"/>
            <a:r>
              <a:rPr lang="en-US" sz="1600" b="1" dirty="0">
                <a:solidFill>
                  <a:srgbClr val="0070C0"/>
                </a:solidFill>
              </a:rPr>
              <a:t>Washoe county:</a:t>
            </a:r>
            <a:r>
              <a:rPr lang="en-US" sz="1600" dirty="0">
                <a:solidFill>
                  <a:srgbClr val="0070C0"/>
                </a:solidFill>
              </a:rPr>
              <a:t> </a:t>
            </a:r>
            <a:r>
              <a:rPr lang="en-US" sz="1600" dirty="0"/>
              <a:t>Includes Reno in South, but is 200 miles from the Oregon border. Towns along the way include Vya: ghost town; Gerlach: pop 53; Empire: pop 70; Sand Pass: pop 50. Also includes the Pyramid Lake Paiute Reservation.</a:t>
            </a:r>
          </a:p>
          <a:p>
            <a:pPr marL="1371600" lvl="3" indent="0">
              <a:buNone/>
            </a:pPr>
            <a:endParaRPr lang="en-US" dirty="0"/>
          </a:p>
          <a:p>
            <a:endParaRPr lang="en-US" dirty="0"/>
          </a:p>
        </p:txBody>
      </p:sp>
      <p:pic>
        <p:nvPicPr>
          <p:cNvPr id="4" name="Picture 3" descr="This map shows a close up of the metro, micro, and noncore counties in Nevada.  The metro counties are situated near Reno and Las Vegas.  ">
            <a:extLst>
              <a:ext uri="{FF2B5EF4-FFF2-40B4-BE49-F238E27FC236}">
                <a16:creationId xmlns:a16="http://schemas.microsoft.com/office/drawing/2014/main" id="{377C1052-ADAE-A8BF-269E-ADEF23582346}"/>
              </a:ext>
            </a:extLst>
          </p:cNvPr>
          <p:cNvPicPr>
            <a:picLocks noChangeAspect="1"/>
          </p:cNvPicPr>
          <p:nvPr/>
        </p:nvPicPr>
        <p:blipFill>
          <a:blip r:embed="rId3"/>
          <a:srcRect l="6932" t="23338" r="73010" b="48143"/>
          <a:stretch>
            <a:fillRect/>
          </a:stretch>
        </p:blipFill>
        <p:spPr>
          <a:xfrm>
            <a:off x="6852492" y="1921891"/>
            <a:ext cx="3866919" cy="4145616"/>
          </a:xfrm>
          <a:prstGeom prst="rect">
            <a:avLst/>
          </a:prstGeom>
        </p:spPr>
      </p:pic>
      <p:sp>
        <p:nvSpPr>
          <p:cNvPr id="5" name="TextBox 4">
            <a:extLst>
              <a:ext uri="{FF2B5EF4-FFF2-40B4-BE49-F238E27FC236}">
                <a16:creationId xmlns:a16="http://schemas.microsoft.com/office/drawing/2014/main" id="{C0EB464F-5D44-4A43-47AD-715CCF07331F}"/>
              </a:ext>
              <a:ext uri="{C183D7F6-B498-43B3-948B-1728B52AA6E4}">
                <adec:decorative xmlns:adec="http://schemas.microsoft.com/office/drawing/2017/decorative" val="1"/>
              </a:ext>
            </a:extLst>
          </p:cNvPr>
          <p:cNvSpPr txBox="1"/>
          <p:nvPr/>
        </p:nvSpPr>
        <p:spPr>
          <a:xfrm>
            <a:off x="8264013" y="2523620"/>
            <a:ext cx="1043876" cy="369332"/>
          </a:xfrm>
          <a:prstGeom prst="rect">
            <a:avLst/>
          </a:prstGeom>
          <a:solidFill>
            <a:srgbClr val="1C1C1C">
              <a:alpha val="40000"/>
            </a:srgbClr>
          </a:solidFill>
          <a:effectLst>
            <a:softEdge rad="63500"/>
          </a:effectLst>
        </p:spPr>
        <p:txBody>
          <a:bodyPr wrap="square" rtlCol="0">
            <a:spAutoFit/>
          </a:bodyPr>
          <a:lstStyle/>
          <a:p>
            <a:r>
              <a:rPr lang="en-US" dirty="0">
                <a:solidFill>
                  <a:schemeClr val="accent3">
                    <a:lumMod val="60000"/>
                    <a:lumOff val="40000"/>
                  </a:schemeClr>
                </a:solidFill>
              </a:rPr>
              <a:t>Humbolt</a:t>
            </a:r>
          </a:p>
        </p:txBody>
      </p:sp>
      <p:sp>
        <p:nvSpPr>
          <p:cNvPr id="6" name="TextBox 5">
            <a:extLst>
              <a:ext uri="{FF2B5EF4-FFF2-40B4-BE49-F238E27FC236}">
                <a16:creationId xmlns:a16="http://schemas.microsoft.com/office/drawing/2014/main" id="{08D11CE1-FA4A-7944-18DF-F95FF1243F7B}"/>
              </a:ext>
              <a:ext uri="{C183D7F6-B498-43B3-948B-1728B52AA6E4}">
                <adec:decorative xmlns:adec="http://schemas.microsoft.com/office/drawing/2017/decorative" val="1"/>
              </a:ext>
            </a:extLst>
          </p:cNvPr>
          <p:cNvSpPr txBox="1"/>
          <p:nvPr/>
        </p:nvSpPr>
        <p:spPr>
          <a:xfrm>
            <a:off x="9125894" y="2892952"/>
            <a:ext cx="633507" cy="369332"/>
          </a:xfrm>
          <a:prstGeom prst="rect">
            <a:avLst/>
          </a:prstGeom>
          <a:solidFill>
            <a:srgbClr val="1C1C1C">
              <a:alpha val="40000"/>
            </a:srgbClr>
          </a:solidFill>
          <a:effectLst>
            <a:softEdge rad="63500"/>
          </a:effectLst>
        </p:spPr>
        <p:txBody>
          <a:bodyPr wrap="square" rtlCol="0">
            <a:spAutoFit/>
          </a:bodyPr>
          <a:lstStyle/>
          <a:p>
            <a:r>
              <a:rPr lang="en-US" dirty="0">
                <a:solidFill>
                  <a:schemeClr val="accent3">
                    <a:lumMod val="60000"/>
                    <a:lumOff val="40000"/>
                  </a:schemeClr>
                </a:solidFill>
              </a:rPr>
              <a:t>Elko</a:t>
            </a:r>
          </a:p>
        </p:txBody>
      </p:sp>
      <p:sp>
        <p:nvSpPr>
          <p:cNvPr id="7" name="TextBox 6">
            <a:extLst>
              <a:ext uri="{FF2B5EF4-FFF2-40B4-BE49-F238E27FC236}">
                <a16:creationId xmlns:a16="http://schemas.microsoft.com/office/drawing/2014/main" id="{BB1D8249-6AE6-5174-5309-B40B0BC3D138}"/>
              </a:ext>
              <a:ext uri="{C183D7F6-B498-43B3-948B-1728B52AA6E4}">
                <adec:decorative xmlns:adec="http://schemas.microsoft.com/office/drawing/2017/decorative" val="1"/>
              </a:ext>
            </a:extLst>
          </p:cNvPr>
          <p:cNvSpPr txBox="1"/>
          <p:nvPr/>
        </p:nvSpPr>
        <p:spPr>
          <a:xfrm>
            <a:off x="8668076" y="3308821"/>
            <a:ext cx="915635" cy="369332"/>
          </a:xfrm>
          <a:prstGeom prst="rect">
            <a:avLst/>
          </a:prstGeom>
          <a:solidFill>
            <a:srgbClr val="1C1C1C">
              <a:alpha val="40000"/>
            </a:srgbClr>
          </a:solidFill>
          <a:effectLst>
            <a:softEdge rad="63500"/>
          </a:effectLst>
        </p:spPr>
        <p:txBody>
          <a:bodyPr wrap="square" rtlCol="0">
            <a:spAutoFit/>
          </a:bodyPr>
          <a:lstStyle/>
          <a:p>
            <a:r>
              <a:rPr lang="en-US" dirty="0">
                <a:solidFill>
                  <a:schemeClr val="accent3">
                    <a:lumMod val="60000"/>
                    <a:lumOff val="40000"/>
                  </a:schemeClr>
                </a:solidFill>
              </a:rPr>
              <a:t>Eureka</a:t>
            </a:r>
          </a:p>
        </p:txBody>
      </p:sp>
      <p:sp>
        <p:nvSpPr>
          <p:cNvPr id="8" name="TextBox 7">
            <a:extLst>
              <a:ext uri="{FF2B5EF4-FFF2-40B4-BE49-F238E27FC236}">
                <a16:creationId xmlns:a16="http://schemas.microsoft.com/office/drawing/2014/main" id="{51FEE722-57B1-7077-C78B-D3888B5F5F82}"/>
              </a:ext>
              <a:ext uri="{C183D7F6-B498-43B3-948B-1728B52AA6E4}">
                <adec:decorative xmlns:adec="http://schemas.microsoft.com/office/drawing/2017/decorative" val="1"/>
              </a:ext>
            </a:extLst>
          </p:cNvPr>
          <p:cNvSpPr txBox="1"/>
          <p:nvPr/>
        </p:nvSpPr>
        <p:spPr>
          <a:xfrm flipH="1">
            <a:off x="8496511" y="4048679"/>
            <a:ext cx="629383" cy="369332"/>
          </a:xfrm>
          <a:prstGeom prst="rect">
            <a:avLst/>
          </a:prstGeom>
          <a:solidFill>
            <a:srgbClr val="1C1C1C">
              <a:alpha val="40000"/>
            </a:srgbClr>
          </a:solidFill>
          <a:effectLst>
            <a:softEdge rad="63500"/>
          </a:effectLst>
        </p:spPr>
        <p:txBody>
          <a:bodyPr wrap="square" rtlCol="0">
            <a:spAutoFit/>
          </a:bodyPr>
          <a:lstStyle/>
          <a:p>
            <a:r>
              <a:rPr lang="en-US" dirty="0">
                <a:solidFill>
                  <a:schemeClr val="accent3">
                    <a:lumMod val="60000"/>
                    <a:lumOff val="40000"/>
                  </a:schemeClr>
                </a:solidFill>
              </a:rPr>
              <a:t>Nye</a:t>
            </a:r>
          </a:p>
        </p:txBody>
      </p:sp>
      <p:sp>
        <p:nvSpPr>
          <p:cNvPr id="9" name="TextBox 8">
            <a:extLst>
              <a:ext uri="{FF2B5EF4-FFF2-40B4-BE49-F238E27FC236}">
                <a16:creationId xmlns:a16="http://schemas.microsoft.com/office/drawing/2014/main" id="{BF9236E1-1D0D-35CF-FCA1-14533C165479}"/>
              </a:ext>
              <a:ext uri="{C183D7F6-B498-43B3-948B-1728B52AA6E4}">
                <adec:decorative xmlns:adec="http://schemas.microsoft.com/office/drawing/2017/decorative" val="1"/>
              </a:ext>
            </a:extLst>
          </p:cNvPr>
          <p:cNvSpPr txBox="1"/>
          <p:nvPr/>
        </p:nvSpPr>
        <p:spPr>
          <a:xfrm>
            <a:off x="7397674" y="2892952"/>
            <a:ext cx="1022459" cy="369332"/>
          </a:xfrm>
          <a:prstGeom prst="rect">
            <a:avLst/>
          </a:prstGeom>
          <a:solidFill>
            <a:srgbClr val="333333">
              <a:alpha val="50196"/>
            </a:srgbClr>
          </a:solidFill>
          <a:effectLst>
            <a:softEdge rad="63500"/>
          </a:effectLst>
        </p:spPr>
        <p:txBody>
          <a:bodyPr wrap="none" rtlCol="0">
            <a:spAutoFit/>
          </a:bodyPr>
          <a:lstStyle/>
          <a:p>
            <a:r>
              <a:rPr lang="en-US" dirty="0">
                <a:solidFill>
                  <a:schemeClr val="accent3">
                    <a:lumMod val="60000"/>
                    <a:lumOff val="40000"/>
                  </a:schemeClr>
                </a:solidFill>
              </a:rPr>
              <a:t>Washoe</a:t>
            </a:r>
          </a:p>
        </p:txBody>
      </p:sp>
    </p:spTree>
    <p:extLst>
      <p:ext uri="{BB962C8B-B14F-4D97-AF65-F5344CB8AC3E}">
        <p14:creationId xmlns:p14="http://schemas.microsoft.com/office/powerpoint/2010/main" val="224537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7A15-671B-6042-9040-5C5B86D91A64}"/>
              </a:ext>
            </a:extLst>
          </p:cNvPr>
          <p:cNvSpPr>
            <a:spLocks noGrp="1"/>
          </p:cNvSpPr>
          <p:nvPr>
            <p:ph type="title"/>
          </p:nvPr>
        </p:nvSpPr>
        <p:spPr>
          <a:xfrm>
            <a:off x="729018" y="365125"/>
            <a:ext cx="10515600" cy="1325563"/>
          </a:xfrm>
        </p:spPr>
        <p:txBody>
          <a:bodyPr/>
          <a:lstStyle/>
          <a:p>
            <a:r>
              <a:rPr lang="en-US" dirty="0">
                <a:latin typeface="Helvetica"/>
                <a:ea typeface="Calibri"/>
                <a:cs typeface="Helvetica"/>
              </a:rPr>
              <a:t>ACS 5-year data estimates </a:t>
            </a:r>
          </a:p>
        </p:txBody>
      </p:sp>
      <p:sp>
        <p:nvSpPr>
          <p:cNvPr id="7" name="Content Placeholder 6">
            <a:extLst>
              <a:ext uri="{FF2B5EF4-FFF2-40B4-BE49-F238E27FC236}">
                <a16:creationId xmlns:a16="http://schemas.microsoft.com/office/drawing/2014/main" id="{82DD3A20-96A5-8DFC-532F-0383945A57F2}"/>
              </a:ext>
            </a:extLst>
          </p:cNvPr>
          <p:cNvSpPr>
            <a:spLocks noGrp="1"/>
          </p:cNvSpPr>
          <p:nvPr>
            <p:ph type="body" sz="quarter" idx="11"/>
          </p:nvPr>
        </p:nvSpPr>
        <p:spPr>
          <a:xfrm>
            <a:off x="565243" y="1578127"/>
            <a:ext cx="4743735" cy="3430602"/>
          </a:xfrm>
        </p:spPr>
        <p:txBody>
          <a:bodyPr vert="horz" lIns="91440" tIns="45720" rIns="91440" bIns="45720" rtlCol="0" anchor="t">
            <a:noAutofit/>
          </a:bodyPr>
          <a:lstStyle/>
          <a:p>
            <a:r>
              <a:rPr lang="en-US" b="0" dirty="0">
                <a:latin typeface="Calibri"/>
                <a:ea typeface="Calibri"/>
                <a:cs typeface="Calibri"/>
              </a:rPr>
              <a:t>Complete county level data requires 5-year estimates to examine rural county demographics</a:t>
            </a:r>
          </a:p>
          <a:p>
            <a:r>
              <a:rPr lang="en-US" b="0" dirty="0">
                <a:latin typeface="Calibri"/>
                <a:ea typeface="Calibri"/>
                <a:cs typeface="Calibri"/>
              </a:rPr>
              <a:t>Key indicators are dampened</a:t>
            </a:r>
          </a:p>
          <a:p>
            <a:pPr lvl="1"/>
            <a:r>
              <a:rPr lang="en-US" sz="2800" b="0" dirty="0">
                <a:latin typeface="Calibri"/>
                <a:ea typeface="Calibri"/>
                <a:cs typeface="Calibri"/>
              </a:rPr>
              <a:t>E.g. employment rates during COVID</a:t>
            </a:r>
          </a:p>
        </p:txBody>
      </p:sp>
      <p:graphicFrame>
        <p:nvGraphicFramePr>
          <p:cNvPr id="5" name="Chart 4" descr="This chart shows the civilian employment rate over time (from 2016 to 2021) using 1-year estimates and 5-year estimates.  The map shows that the 1-year estimates are much more sensitive to economic shocks such as during the height of the COVID19 epidemic.  The 1-year estimates show a sharp decline in employment from 2019 to 2021 after a period of improved employment rates from 2016 to 2019.  The 5-year estimates, however, show a parallel but lower increase over time from 2016-2019, following by a period of level employment rats from 2019-2021. ">
            <a:extLst>
              <a:ext uri="{FF2B5EF4-FFF2-40B4-BE49-F238E27FC236}">
                <a16:creationId xmlns:a16="http://schemas.microsoft.com/office/drawing/2014/main" id="{673D2E4F-A56D-78BF-E277-4F6E899BB545}"/>
              </a:ext>
            </a:extLst>
          </p:cNvPr>
          <p:cNvGraphicFramePr/>
          <p:nvPr>
            <p:extLst>
              <p:ext uri="{D42A27DB-BD31-4B8C-83A1-F6EECF244321}">
                <p14:modId xmlns:p14="http://schemas.microsoft.com/office/powerpoint/2010/main" val="2715713225"/>
              </p:ext>
            </p:extLst>
          </p:nvPr>
        </p:nvGraphicFramePr>
        <p:xfrm>
          <a:off x="5581933" y="1690688"/>
          <a:ext cx="6475105" cy="47394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1884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8584-486C-53D2-EA95-54DC77D819B0}"/>
              </a:ext>
            </a:extLst>
          </p:cNvPr>
          <p:cNvSpPr>
            <a:spLocks noGrp="1"/>
          </p:cNvSpPr>
          <p:nvPr>
            <p:ph type="title"/>
          </p:nvPr>
        </p:nvSpPr>
        <p:spPr/>
        <p:txBody>
          <a:bodyPr/>
          <a:lstStyle/>
          <a:p>
            <a:r>
              <a:rPr lang="en-US" dirty="0"/>
              <a:t>ACS Rural Limitations</a:t>
            </a:r>
          </a:p>
        </p:txBody>
      </p:sp>
      <p:sp>
        <p:nvSpPr>
          <p:cNvPr id="3" name="Text Placeholder 2">
            <a:extLst>
              <a:ext uri="{FF2B5EF4-FFF2-40B4-BE49-F238E27FC236}">
                <a16:creationId xmlns:a16="http://schemas.microsoft.com/office/drawing/2014/main" id="{858EB5AC-DD40-8189-B629-F3247A7A4335}"/>
              </a:ext>
            </a:extLst>
          </p:cNvPr>
          <p:cNvSpPr>
            <a:spLocks noGrp="1"/>
          </p:cNvSpPr>
          <p:nvPr>
            <p:ph type="body" sz="quarter" idx="11"/>
          </p:nvPr>
        </p:nvSpPr>
        <p:spPr/>
        <p:txBody>
          <a:bodyPr/>
          <a:lstStyle/>
          <a:p>
            <a:r>
              <a:rPr lang="en-US" sz="2000" b="0" dirty="0">
                <a:latin typeface="Calibri"/>
                <a:ea typeface="Calibri"/>
                <a:cs typeface="Calibri"/>
              </a:rPr>
              <a:t>Even with 5-year estimates, MOEs for many rural counties are very large</a:t>
            </a:r>
          </a:p>
          <a:p>
            <a:r>
              <a:rPr lang="en-US" sz="2000" b="0" dirty="0">
                <a:latin typeface="Calibri"/>
                <a:ea typeface="Calibri"/>
                <a:cs typeface="Calibri"/>
              </a:rPr>
              <a:t>Estimates lack information on sub-groups</a:t>
            </a:r>
          </a:p>
          <a:p>
            <a:pPr lvl="1"/>
            <a:r>
              <a:rPr lang="en-US" sz="2000" b="0" dirty="0">
                <a:latin typeface="Calibri"/>
                <a:ea typeface="Calibri"/>
                <a:cs typeface="Calibri"/>
              </a:rPr>
              <a:t>Black and disability</a:t>
            </a:r>
          </a:p>
          <a:p>
            <a:pPr lvl="1"/>
            <a:r>
              <a:rPr lang="en-US" sz="2000" b="0" dirty="0">
                <a:latin typeface="Calibri"/>
                <a:ea typeface="Calibri"/>
                <a:cs typeface="Calibri"/>
              </a:rPr>
              <a:t>Employed, home-owner, and disability</a:t>
            </a:r>
            <a:endParaRPr lang="en-US" sz="2000" dirty="0"/>
          </a:p>
          <a:p>
            <a:r>
              <a:rPr lang="en-US" sz="2000" b="0" dirty="0">
                <a:latin typeface="Calibri"/>
                <a:ea typeface="Calibri"/>
                <a:cs typeface="Calibri"/>
              </a:rPr>
              <a:t>Compares rates across geography, rather than weighted by population</a:t>
            </a:r>
            <a:endParaRPr lang="en-US" sz="2000" dirty="0"/>
          </a:p>
          <a:p>
            <a:pPr lvl="1"/>
            <a:r>
              <a:rPr lang="en-US" sz="2000" b="0" dirty="0">
                <a:latin typeface="Calibri"/>
                <a:ea typeface="Calibri"/>
                <a:cs typeface="Calibri"/>
              </a:rPr>
              <a:t>County as unit of analysis</a:t>
            </a:r>
          </a:p>
          <a:p>
            <a:pPr lvl="2"/>
            <a:r>
              <a:rPr lang="en-US" dirty="0">
                <a:latin typeface="Calibri"/>
                <a:ea typeface="Calibri"/>
                <a:cs typeface="Calibri"/>
              </a:rPr>
              <a:t>Flathead county rates (108, 454)</a:t>
            </a:r>
          </a:p>
          <a:p>
            <a:pPr lvl="2"/>
            <a:r>
              <a:rPr lang="en-US" dirty="0">
                <a:latin typeface="Calibri"/>
                <a:ea typeface="Calibri"/>
                <a:cs typeface="Calibri"/>
              </a:rPr>
              <a:t>Rosebud county rates (8,124)</a:t>
            </a:r>
          </a:p>
          <a:p>
            <a:endParaRPr lang="en-US" dirty="0"/>
          </a:p>
        </p:txBody>
      </p:sp>
      <p:sp>
        <p:nvSpPr>
          <p:cNvPr id="4" name="Text Placeholder 3">
            <a:extLst>
              <a:ext uri="{FF2B5EF4-FFF2-40B4-BE49-F238E27FC236}">
                <a16:creationId xmlns:a16="http://schemas.microsoft.com/office/drawing/2014/main" id="{BAA8BE34-74DE-B055-11B2-BDCB8FEDD0F1}"/>
              </a:ext>
            </a:extLst>
          </p:cNvPr>
          <p:cNvSpPr>
            <a:spLocks noGrp="1"/>
          </p:cNvSpPr>
          <p:nvPr>
            <p:ph type="body" sz="quarter" idx="12"/>
          </p:nvPr>
        </p:nvSpPr>
        <p:spPr/>
        <p:txBody>
          <a:bodyPr/>
          <a:lstStyle/>
          <a:p>
            <a:r>
              <a:rPr lang="en-US" sz="2000" b="0" dirty="0">
                <a:latin typeface="Calibri"/>
                <a:ea typeface="Calibri"/>
                <a:cs typeface="Calibri"/>
              </a:rPr>
              <a:t>Public use micro sample (PUMS) and Public Use Microdata Areas (PUMAs)</a:t>
            </a:r>
          </a:p>
          <a:p>
            <a:pPr lvl="1"/>
            <a:r>
              <a:rPr lang="en-US" sz="2000" b="0" dirty="0">
                <a:latin typeface="Calibri"/>
                <a:ea typeface="Calibri"/>
                <a:cs typeface="Calibri"/>
              </a:rPr>
              <a:t>Person level files aggregated to 100,000 within a state</a:t>
            </a:r>
          </a:p>
          <a:p>
            <a:pPr lvl="2"/>
            <a:r>
              <a:rPr lang="en-US" dirty="0">
                <a:latin typeface="Calibri"/>
                <a:ea typeface="Calibri"/>
                <a:cs typeface="Calibri"/>
              </a:rPr>
              <a:t>Merges geographies so difficult to tell rural story</a:t>
            </a:r>
          </a:p>
          <a:p>
            <a:r>
              <a:rPr lang="en-US" sz="2000" b="0" dirty="0">
                <a:latin typeface="Calibri"/>
                <a:ea typeface="Calibri"/>
                <a:cs typeface="Calibri"/>
              </a:rPr>
              <a:t>Survey changes delay comparable data</a:t>
            </a:r>
          </a:p>
          <a:p>
            <a:pPr lvl="1"/>
            <a:r>
              <a:rPr lang="en-US" sz="2000" b="0" dirty="0">
                <a:latin typeface="Calibri"/>
                <a:ea typeface="Calibri"/>
                <a:cs typeface="Calibri"/>
              </a:rPr>
              <a:t>Wait 5-years for cross-sectional estimates</a:t>
            </a:r>
          </a:p>
          <a:p>
            <a:pPr lvl="1"/>
            <a:r>
              <a:rPr lang="en-US" sz="2000" b="0" dirty="0">
                <a:latin typeface="Calibri"/>
                <a:ea typeface="Calibri"/>
                <a:cs typeface="Calibri"/>
              </a:rPr>
              <a:t>Wait 10-years for 5-year trend data</a:t>
            </a:r>
          </a:p>
          <a:p>
            <a:endParaRPr lang="en-US" dirty="0"/>
          </a:p>
        </p:txBody>
      </p:sp>
    </p:spTree>
    <p:extLst>
      <p:ext uri="{BB962C8B-B14F-4D97-AF65-F5344CB8AC3E}">
        <p14:creationId xmlns:p14="http://schemas.microsoft.com/office/powerpoint/2010/main" val="85755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descr="This bar chart shows disability rates in metropolitan, micropolitan, and noncore counties.  The bars show higher rates of disability as counties become more rural across all disability types including vision, hearing, cognitive, walking, self-care and independent living disabilities.  ">
            <a:extLst>
              <a:ext uri="{FF2B5EF4-FFF2-40B4-BE49-F238E27FC236}">
                <a16:creationId xmlns:a16="http://schemas.microsoft.com/office/drawing/2014/main" id="{33569A2E-F89B-AE69-39B4-6B5879E575A5}"/>
              </a:ext>
            </a:extLst>
          </p:cNvPr>
          <p:cNvGraphicFramePr/>
          <p:nvPr>
            <p:extLst>
              <p:ext uri="{D42A27DB-BD31-4B8C-83A1-F6EECF244321}">
                <p14:modId xmlns:p14="http://schemas.microsoft.com/office/powerpoint/2010/main" val="1306827979"/>
              </p:ext>
            </p:extLst>
          </p:nvPr>
        </p:nvGraphicFramePr>
        <p:xfrm>
          <a:off x="1864629" y="1413962"/>
          <a:ext cx="8462741" cy="52390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1491D857-5B73-9B50-D189-9177127E3FC3}"/>
              </a:ext>
            </a:extLst>
          </p:cNvPr>
          <p:cNvSpPr>
            <a:spLocks noGrp="1"/>
          </p:cNvSpPr>
          <p:nvPr>
            <p:ph type="title"/>
          </p:nvPr>
        </p:nvSpPr>
        <p:spPr/>
        <p:txBody>
          <a:bodyPr/>
          <a:lstStyle/>
          <a:p>
            <a:pPr algn="ctr"/>
            <a:r>
              <a:rPr lang="en-US" dirty="0"/>
              <a:t>Disability Type</a:t>
            </a:r>
          </a:p>
        </p:txBody>
      </p:sp>
    </p:spTree>
    <p:extLst>
      <p:ext uri="{BB962C8B-B14F-4D97-AF65-F5344CB8AC3E}">
        <p14:creationId xmlns:p14="http://schemas.microsoft.com/office/powerpoint/2010/main" val="3093433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78A4C-AC7B-AFAA-3485-81AD000FFC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60EB1-4FA7-0080-7939-DD3E12310015}"/>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Disability by Age</a:t>
            </a:r>
          </a:p>
        </p:txBody>
      </p:sp>
      <p:graphicFrame>
        <p:nvGraphicFramePr>
          <p:cNvPr id="6" name="Chart 5" descr="This bar chart shows disability rates across metropolitcan, micropolitan, and noncore counties for three age groups: under 18, 18-64, and 65 and over.  The bars show that disability rates are higher as counties become more rural for all age groups. ">
            <a:extLst>
              <a:ext uri="{FF2B5EF4-FFF2-40B4-BE49-F238E27FC236}">
                <a16:creationId xmlns:a16="http://schemas.microsoft.com/office/drawing/2014/main" id="{F930F7BE-0403-9394-8693-87C9FCE7F805}"/>
              </a:ext>
            </a:extLst>
          </p:cNvPr>
          <p:cNvGraphicFramePr/>
          <p:nvPr>
            <p:extLst>
              <p:ext uri="{D42A27DB-BD31-4B8C-83A1-F6EECF244321}">
                <p14:modId xmlns:p14="http://schemas.microsoft.com/office/powerpoint/2010/main" val="483425971"/>
              </p:ext>
            </p:extLst>
          </p:nvPr>
        </p:nvGraphicFramePr>
        <p:xfrm>
          <a:off x="1567976" y="470342"/>
          <a:ext cx="9036334" cy="5930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24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15DC-6CC8-E604-821A-D678838E6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E5F4C-A517-5470-1C78-5ED82A5D1AD7}"/>
              </a:ext>
            </a:extLst>
          </p:cNvPr>
          <p:cNvSpPr>
            <a:spLocks noGrp="1"/>
          </p:cNvSpPr>
          <p:nvPr>
            <p:ph type="title"/>
          </p:nvPr>
        </p:nvSpPr>
        <p:spPr>
          <a:xfrm>
            <a:off x="838200" y="-1325563"/>
            <a:ext cx="10515600" cy="1325563"/>
          </a:xfrm>
        </p:spPr>
        <p:txBody>
          <a:bodyPr vert="horz" lIns="91440" tIns="45720" rIns="91440" bIns="45720" rtlCol="0" anchor="b">
            <a:noAutofit/>
          </a:bodyPr>
          <a:lstStyle/>
          <a:p>
            <a:r>
              <a:rPr lang="en-US" dirty="0"/>
              <a:t>Poverty by Disability</a:t>
            </a:r>
          </a:p>
        </p:txBody>
      </p:sp>
      <p:graphicFrame>
        <p:nvGraphicFramePr>
          <p:cNvPr id="6" name="Chart 5" descr="This bar chart shows the poverty rates in metropolitan, micropolitan, and noncore counties for people with and without disabilities.  The poverty rates are higher for people with disabilities (20% metro, 23% micro, 23% noncore) compared to people without disabilities (11% metro, 14% micro, 14% noncore). ">
            <a:extLst>
              <a:ext uri="{FF2B5EF4-FFF2-40B4-BE49-F238E27FC236}">
                <a16:creationId xmlns:a16="http://schemas.microsoft.com/office/drawing/2014/main" id="{E6D9D230-D4BE-004E-B216-4EB5EEC9F520}"/>
              </a:ext>
            </a:extLst>
          </p:cNvPr>
          <p:cNvGraphicFramePr/>
          <p:nvPr>
            <p:extLst>
              <p:ext uri="{D42A27DB-BD31-4B8C-83A1-F6EECF244321}">
                <p14:modId xmlns:p14="http://schemas.microsoft.com/office/powerpoint/2010/main" val="982962144"/>
              </p:ext>
            </p:extLst>
          </p:nvPr>
        </p:nvGraphicFramePr>
        <p:xfrm>
          <a:off x="1567976" y="470342"/>
          <a:ext cx="9036334" cy="5930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3158851"/>
      </p:ext>
    </p:extLst>
  </p:cSld>
  <p:clrMapOvr>
    <a:masterClrMapping/>
  </p:clrMapOvr>
</p:sld>
</file>

<file path=ppt/theme/theme1.xml><?xml version="1.0" encoding="utf-8"?>
<a:theme xmlns:a="http://schemas.openxmlformats.org/drawingml/2006/main" name="1_UNH Theme Light">
  <a:themeElements>
    <a:clrScheme name="Custom 5">
      <a:dk1>
        <a:srgbClr val="001B43"/>
      </a:dk1>
      <a:lt1>
        <a:srgbClr val="FFFFFF"/>
      </a:lt1>
      <a:dk2>
        <a:srgbClr val="F8F5EC"/>
      </a:dk2>
      <a:lt2>
        <a:srgbClr val="68615F"/>
      </a:lt2>
      <a:accent1>
        <a:srgbClr val="004F9D"/>
      </a:accent1>
      <a:accent2>
        <a:srgbClr val="CBDB3A"/>
      </a:accent2>
      <a:accent3>
        <a:srgbClr val="008638"/>
      </a:accent3>
      <a:accent4>
        <a:srgbClr val="001B43"/>
      </a:accent4>
      <a:accent5>
        <a:srgbClr val="FFFFFF"/>
      </a:accent5>
      <a:accent6>
        <a:srgbClr val="F5F3EC"/>
      </a:accent6>
      <a:hlink>
        <a:srgbClr val="3344DD"/>
      </a:hlink>
      <a:folHlink>
        <a:srgbClr val="008647"/>
      </a:folHlink>
    </a:clrScheme>
    <a:fontScheme name="Custom 1">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H_PPT_TEMPLATE_TEST_1-29-26 a11y.potx" id="{7975C39A-68C7-47DC-84B9-EB57593F5F29}" vid="{E999A6CA-8AFA-4981-AC85-2F1F4653321D}"/>
    </a:ext>
  </a:extLst>
</a:theme>
</file>

<file path=ppt/theme/theme2.xml><?xml version="1.0" encoding="utf-8"?>
<a:theme xmlns:a="http://schemas.openxmlformats.org/drawingml/2006/main" name="3_UNH Theme Dark">
  <a:themeElements>
    <a:clrScheme name="UNH Theme">
      <a:dk1>
        <a:srgbClr val="001B43"/>
      </a:dk1>
      <a:lt1>
        <a:srgbClr val="FFFFFF"/>
      </a:lt1>
      <a:dk2>
        <a:srgbClr val="F8F5EC"/>
      </a:dk2>
      <a:lt2>
        <a:srgbClr val="68615F"/>
      </a:lt2>
      <a:accent1>
        <a:srgbClr val="004F9D"/>
      </a:accent1>
      <a:accent2>
        <a:srgbClr val="CBDB3A"/>
      </a:accent2>
      <a:accent3>
        <a:srgbClr val="008638"/>
      </a:accent3>
      <a:accent4>
        <a:srgbClr val="001B43"/>
      </a:accent4>
      <a:accent5>
        <a:srgbClr val="FFFFFF"/>
      </a:accent5>
      <a:accent6>
        <a:srgbClr val="F5F3EC"/>
      </a:accent6>
      <a:hlink>
        <a:srgbClr val="5792F0"/>
      </a:hlink>
      <a:folHlink>
        <a:srgbClr val="CBDB3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H_PPT_TEMPLATE_TEST_1-29-26 a11y.potx" id="{7975C39A-68C7-47DC-84B9-EB57593F5F29}" vid="{B3DE065C-0E11-4547-B7EA-4C551E91B73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a6c27e5-2960-4c71-81aa-383a710c0b60">
      <Terms xmlns="http://schemas.microsoft.com/office/infopath/2007/PartnerControls"/>
    </lcf76f155ced4ddcb4097134ff3c332f>
    <TaxCatchAll xmlns="112b3ed3-6cb6-4524-af0a-33e0546daf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8EE345695F3F49944A214EF168EE9D" ma:contentTypeVersion="13" ma:contentTypeDescription="Create a new document." ma:contentTypeScope="" ma:versionID="9d4d910f492e8dac430a88d31e79f3b3">
  <xsd:schema xmlns:xsd="http://www.w3.org/2001/XMLSchema" xmlns:xs="http://www.w3.org/2001/XMLSchema" xmlns:p="http://schemas.microsoft.com/office/2006/metadata/properties" xmlns:ns2="fa6c27e5-2960-4c71-81aa-383a710c0b60" xmlns:ns3="112b3ed3-6cb6-4524-af0a-33e0546dafc2" targetNamespace="http://schemas.microsoft.com/office/2006/metadata/properties" ma:root="true" ma:fieldsID="c0cff01db3e507ba525f49a41f7f673b" ns2:_="" ns3:_="">
    <xsd:import namespace="fa6c27e5-2960-4c71-81aa-383a710c0b60"/>
    <xsd:import namespace="112b3ed3-6cb6-4524-af0a-33e0546daf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6c27e5-2960-4c71-81aa-383a710c0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2b3ed3-6cb6-4524-af0a-33e0546daf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2797e1-32bc-4a39-b4b8-65704b278623}" ma:internalName="TaxCatchAll" ma:showField="CatchAllData" ma:web="112b3ed3-6cb6-4524-af0a-33e0546daf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E73C21-6ADD-4124-93D1-8C39AC2300D1}">
  <ds:schemaRefs>
    <ds:schemaRef ds:uri="http://purl.org/dc/terms/"/>
    <ds:schemaRef ds:uri="http://purl.org/dc/dcmitype/"/>
    <ds:schemaRef ds:uri="http://schemas.openxmlformats.org/package/2006/metadata/core-properties"/>
    <ds:schemaRef ds:uri="http://schemas.microsoft.com/office/2006/documentManagement/types"/>
    <ds:schemaRef ds:uri="112b3ed3-6cb6-4524-af0a-33e0546dafc2"/>
    <ds:schemaRef ds:uri="fa6c27e5-2960-4c71-81aa-383a710c0b60"/>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A89B17A-7C08-4F49-9953-07D91B62A1BE}">
  <ds:schemaRefs>
    <ds:schemaRef ds:uri="http://schemas.microsoft.com/sharepoint/v3/contenttype/forms"/>
  </ds:schemaRefs>
</ds:datastoreItem>
</file>

<file path=customXml/itemProps3.xml><?xml version="1.0" encoding="utf-8"?>
<ds:datastoreItem xmlns:ds="http://schemas.openxmlformats.org/officeDocument/2006/customXml" ds:itemID="{B5D2D845-74C8-484E-9AE3-E63F9D9823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6c27e5-2960-4c71-81aa-383a710c0b60"/>
    <ds:schemaRef ds:uri="112b3ed3-6cb6-4524-af0a-33e0546daf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UNH_PPT_TEMPLATE_TEST_1-29-26 a11y</Template>
  <TotalTime>689</TotalTime>
  <Words>1270</Words>
  <Application>Microsoft Office PowerPoint</Application>
  <PresentationFormat>Widescreen</PresentationFormat>
  <Paragraphs>118</Paragraphs>
  <Slides>15</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Aptos</vt:lpstr>
      <vt:lpstr>Arial</vt:lpstr>
      <vt:lpstr>Calibri</vt:lpstr>
      <vt:lpstr>Helvetica</vt:lpstr>
      <vt:lpstr>Helvetica Light</vt:lpstr>
      <vt:lpstr>Times New Roman</vt:lpstr>
      <vt:lpstr>1_UNH Theme Light</vt:lpstr>
      <vt:lpstr>3_UNH Theme Dark</vt:lpstr>
      <vt:lpstr>Rural Disability Measurement and Trends</vt:lpstr>
      <vt:lpstr>Who – What – Where… is Rural America?</vt:lpstr>
      <vt:lpstr>Office of Management and Budget (OMB)</vt:lpstr>
      <vt:lpstr>Large counties are a problem</vt:lpstr>
      <vt:lpstr>ACS 5-year data estimates </vt:lpstr>
      <vt:lpstr>ACS Rural Limitations</vt:lpstr>
      <vt:lpstr>Disability Type</vt:lpstr>
      <vt:lpstr>Disability by Age</vt:lpstr>
      <vt:lpstr>Poverty by Disability</vt:lpstr>
      <vt:lpstr>Disability by Region</vt:lpstr>
      <vt:lpstr>Aggregation masks geographic variation.</vt:lpstr>
      <vt:lpstr>Needs for better rural disability data </vt:lpstr>
      <vt:lpstr>Data Impacts</vt:lpstr>
      <vt:lpstr>Building trust through inclusion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Filanoski-Russell</dc:creator>
  <cp:lastModifiedBy>Kate Filanoski-Russell</cp:lastModifiedBy>
  <cp:revision>162</cp:revision>
  <dcterms:created xsi:type="dcterms:W3CDTF">2026-02-17T19:20:05Z</dcterms:created>
  <dcterms:modified xsi:type="dcterms:W3CDTF">2026-03-16T13:40:21Z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0x0101002C8EE345695F3F49944A214EF168EE9D</vt:lpwstr>
  </property>
  <property fmtid="{D5CDD505-2E9C-101B-9397-08002B2CF9AE}" pid="3" name="MediaServiceImageTags">
    <vt:lpwstr/>
  </property>
</Properties>
</file>