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6"/>
  </p:notesMasterIdLst>
  <p:handoutMasterIdLst>
    <p:handoutMasterId r:id="rId17"/>
  </p:handoutMasterIdLst>
  <p:sldIdLst>
    <p:sldId id="301" r:id="rId5"/>
    <p:sldId id="306" r:id="rId6"/>
    <p:sldId id="313" r:id="rId7"/>
    <p:sldId id="312" r:id="rId8"/>
    <p:sldId id="300" r:id="rId9"/>
    <p:sldId id="304" r:id="rId10"/>
    <p:sldId id="303" r:id="rId11"/>
    <p:sldId id="314" r:id="rId12"/>
    <p:sldId id="305" r:id="rId13"/>
    <p:sldId id="317"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4DD"/>
    <a:srgbClr val="000000"/>
    <a:srgbClr val="004F9D"/>
    <a:srgbClr val="18214F"/>
    <a:srgbClr val="013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4BF12-776E-49AC-AEB2-60BAA417A494}" v="75" dt="2026-03-16T17:50:40.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7" autoAdjust="0"/>
    <p:restoredTop sz="69613" autoAdjust="0"/>
  </p:normalViewPr>
  <p:slideViewPr>
    <p:cSldViewPr snapToGrid="0" snapToObjects="1">
      <p:cViewPr varScale="1">
        <p:scale>
          <a:sx n="73" d="100"/>
          <a:sy n="73" d="100"/>
        </p:scale>
        <p:origin x="774" y="54"/>
      </p:cViewPr>
      <p:guideLst>
        <p:guide pos="3816"/>
        <p:guide orient="horz" pos="2160"/>
      </p:guideLst>
    </p:cSldViewPr>
  </p:slideViewPr>
  <p:outlineViewPr>
    <p:cViewPr>
      <p:scale>
        <a:sx n="33" d="100"/>
        <a:sy n="33" d="100"/>
      </p:scale>
      <p:origin x="0" y="-2888"/>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Bagley" userId="3f351690-4e0f-4ca1-be7b-4f168446b0e4" providerId="ADAL" clId="{3E49F85F-0330-495A-A0E9-F6DBF331FBAF}"/>
    <pc:docChg chg="custSel addSld delSld modSld sldOrd">
      <pc:chgData name="Kaitlin Bagley" userId="3f351690-4e0f-4ca1-be7b-4f168446b0e4" providerId="ADAL" clId="{3E49F85F-0330-495A-A0E9-F6DBF331FBAF}" dt="2026-03-11T19:00:18.496" v="6782" actId="13244"/>
      <pc:docMkLst>
        <pc:docMk/>
      </pc:docMkLst>
      <pc:sldChg chg="addSp delSp modSp mod ord modNotesTx">
        <pc:chgData name="Kaitlin Bagley" userId="3f351690-4e0f-4ca1-be7b-4f168446b0e4" providerId="ADAL" clId="{3E49F85F-0330-495A-A0E9-F6DBF331FBAF}" dt="2026-03-11T18:56:39.821" v="6771" actId="962"/>
        <pc:sldMkLst>
          <pc:docMk/>
          <pc:sldMk cId="2152439822" sldId="300"/>
        </pc:sldMkLst>
        <pc:spChg chg="mod">
          <ac:chgData name="Kaitlin Bagley" userId="3f351690-4e0f-4ca1-be7b-4f168446b0e4" providerId="ADAL" clId="{3E49F85F-0330-495A-A0E9-F6DBF331FBAF}" dt="2026-03-10T16:45:43.988" v="5132" actId="14100"/>
          <ac:spMkLst>
            <pc:docMk/>
            <pc:sldMk cId="2152439822" sldId="300"/>
            <ac:spMk id="2" creationId="{3EDF2750-A4AF-AA20-AC83-CC6FF2910C0B}"/>
          </ac:spMkLst>
        </pc:spChg>
        <pc:graphicFrameChg chg="add mod modGraphic">
          <ac:chgData name="Kaitlin Bagley" userId="3f351690-4e0f-4ca1-be7b-4f168446b0e4" providerId="ADAL" clId="{3E49F85F-0330-495A-A0E9-F6DBF331FBAF}" dt="2026-03-11T18:56:39.821" v="6771" actId="962"/>
          <ac:graphicFrameMkLst>
            <pc:docMk/>
            <pc:sldMk cId="2152439822" sldId="300"/>
            <ac:graphicFrameMk id="4" creationId="{4CB6D309-33FF-6C5F-8967-2275C192E642}"/>
          </ac:graphicFrameMkLst>
        </pc:graphicFrameChg>
      </pc:sldChg>
      <pc:sldChg chg="addSp modSp mod">
        <pc:chgData name="Kaitlin Bagley" userId="3f351690-4e0f-4ca1-be7b-4f168446b0e4" providerId="ADAL" clId="{3E49F85F-0330-495A-A0E9-F6DBF331FBAF}" dt="2026-03-11T18:58:56.255" v="6780" actId="962"/>
        <pc:sldMkLst>
          <pc:docMk/>
          <pc:sldMk cId="138772787" sldId="301"/>
        </pc:sldMkLst>
        <pc:spChg chg="mod">
          <ac:chgData name="Kaitlin Bagley" userId="3f351690-4e0f-4ca1-be7b-4f168446b0e4" providerId="ADAL" clId="{3E49F85F-0330-495A-A0E9-F6DBF331FBAF}" dt="2026-03-10T17:09:05.768" v="5583" actId="20577"/>
          <ac:spMkLst>
            <pc:docMk/>
            <pc:sldMk cId="138772787" sldId="301"/>
            <ac:spMk id="2" creationId="{D3576960-8BCD-84AF-7ABC-ECAC51FF57C4}"/>
          </ac:spMkLst>
        </pc:spChg>
        <pc:spChg chg="mod">
          <ac:chgData name="Kaitlin Bagley" userId="3f351690-4e0f-4ca1-be7b-4f168446b0e4" providerId="ADAL" clId="{3E49F85F-0330-495A-A0E9-F6DBF331FBAF}" dt="2026-03-11T18:42:12.767" v="5815" actId="20577"/>
          <ac:spMkLst>
            <pc:docMk/>
            <pc:sldMk cId="138772787" sldId="301"/>
            <ac:spMk id="3" creationId="{C86FC7E4-0C85-9EA5-6705-FA42528F6BED}"/>
          </ac:spMkLst>
        </pc:spChg>
        <pc:picChg chg="add mod">
          <ac:chgData name="Kaitlin Bagley" userId="3f351690-4e0f-4ca1-be7b-4f168446b0e4" providerId="ADAL" clId="{3E49F85F-0330-495A-A0E9-F6DBF331FBAF}" dt="2026-03-11T18:58:56.255" v="6780" actId="962"/>
          <ac:picMkLst>
            <pc:docMk/>
            <pc:sldMk cId="138772787" sldId="301"/>
            <ac:picMk id="5" creationId="{D8044F55-DD6A-4170-6E51-00D9B3B789AC}"/>
          </ac:picMkLst>
        </pc:picChg>
      </pc:sldChg>
      <pc:sldChg chg="addSp modSp mod modNotesTx">
        <pc:chgData name="Kaitlin Bagley" userId="3f351690-4e0f-4ca1-be7b-4f168446b0e4" providerId="ADAL" clId="{3E49F85F-0330-495A-A0E9-F6DBF331FBAF}" dt="2026-03-10T15:14:10.657" v="3421" actId="20577"/>
        <pc:sldMkLst>
          <pc:docMk/>
          <pc:sldMk cId="4225382597" sldId="303"/>
        </pc:sldMkLst>
        <pc:spChg chg="mod">
          <ac:chgData name="Kaitlin Bagley" userId="3f351690-4e0f-4ca1-be7b-4f168446b0e4" providerId="ADAL" clId="{3E49F85F-0330-495A-A0E9-F6DBF331FBAF}" dt="2026-03-10T15:14:10.657" v="3421" actId="20577"/>
          <ac:spMkLst>
            <pc:docMk/>
            <pc:sldMk cId="4225382597" sldId="303"/>
            <ac:spMk id="3" creationId="{046708C5-B611-FC2B-A83D-7D9F36F9DA0B}"/>
          </ac:spMkLst>
        </pc:spChg>
      </pc:sldChg>
      <pc:sldChg chg="modSp mod">
        <pc:chgData name="Kaitlin Bagley" userId="3f351690-4e0f-4ca1-be7b-4f168446b0e4" providerId="ADAL" clId="{3E49F85F-0330-495A-A0E9-F6DBF331FBAF}" dt="2026-03-10T17:13:46.876" v="5801" actId="20577"/>
        <pc:sldMkLst>
          <pc:docMk/>
          <pc:sldMk cId="1724802447" sldId="304"/>
        </pc:sldMkLst>
        <pc:spChg chg="mod">
          <ac:chgData name="Kaitlin Bagley" userId="3f351690-4e0f-4ca1-be7b-4f168446b0e4" providerId="ADAL" clId="{3E49F85F-0330-495A-A0E9-F6DBF331FBAF}" dt="2026-03-10T17:13:46.876" v="5801" actId="20577"/>
          <ac:spMkLst>
            <pc:docMk/>
            <pc:sldMk cId="1724802447" sldId="304"/>
            <ac:spMk id="2" creationId="{46B7A427-6BFC-E1E3-0BC8-366E4C82B364}"/>
          </ac:spMkLst>
        </pc:spChg>
      </pc:sldChg>
      <pc:sldChg chg="addSp delSp modSp mod modNotesTx">
        <pc:chgData name="Kaitlin Bagley" userId="3f351690-4e0f-4ca1-be7b-4f168446b0e4" providerId="ADAL" clId="{3E49F85F-0330-495A-A0E9-F6DBF331FBAF}" dt="2026-03-11T18:57:09.483" v="6772" actId="13244"/>
        <pc:sldMkLst>
          <pc:docMk/>
          <pc:sldMk cId="1806836838" sldId="305"/>
        </pc:sldMkLst>
        <pc:spChg chg="add mod">
          <ac:chgData name="Kaitlin Bagley" userId="3f351690-4e0f-4ca1-be7b-4f168446b0e4" providerId="ADAL" clId="{3E49F85F-0330-495A-A0E9-F6DBF331FBAF}" dt="2026-03-10T15:22:57.832" v="4058" actId="1076"/>
          <ac:spMkLst>
            <pc:docMk/>
            <pc:sldMk cId="1806836838" sldId="305"/>
            <ac:spMk id="4" creationId="{3C0C7BA2-D9A8-6522-A3AA-BF9BF976A284}"/>
          </ac:spMkLst>
        </pc:spChg>
        <pc:spChg chg="add mod">
          <ac:chgData name="Kaitlin Bagley" userId="3f351690-4e0f-4ca1-be7b-4f168446b0e4" providerId="ADAL" clId="{3E49F85F-0330-495A-A0E9-F6DBF331FBAF}" dt="2026-03-10T15:28:11.634" v="4573" actId="20577"/>
          <ac:spMkLst>
            <pc:docMk/>
            <pc:sldMk cId="1806836838" sldId="305"/>
            <ac:spMk id="5" creationId="{6035E1AE-A015-73CB-2956-D08776159F14}"/>
          </ac:spMkLst>
        </pc:spChg>
        <pc:picChg chg="add mod">
          <ac:chgData name="Kaitlin Bagley" userId="3f351690-4e0f-4ca1-be7b-4f168446b0e4" providerId="ADAL" clId="{3E49F85F-0330-495A-A0E9-F6DBF331FBAF}" dt="2026-03-11T18:57:09.483" v="6772" actId="13244"/>
          <ac:picMkLst>
            <pc:docMk/>
            <pc:sldMk cId="1806836838" sldId="305"/>
            <ac:picMk id="1026" creationId="{6EF017D9-A9A4-2063-9BCE-0007D90E22AA}"/>
          </ac:picMkLst>
        </pc:picChg>
      </pc:sldChg>
      <pc:sldChg chg="modSp mod ord">
        <pc:chgData name="Kaitlin Bagley" userId="3f351690-4e0f-4ca1-be7b-4f168446b0e4" providerId="ADAL" clId="{3E49F85F-0330-495A-A0E9-F6DBF331FBAF}" dt="2026-03-10T17:12:34.319" v="5690" actId="20577"/>
        <pc:sldMkLst>
          <pc:docMk/>
          <pc:sldMk cId="3273352723" sldId="306"/>
        </pc:sldMkLst>
        <pc:spChg chg="mod">
          <ac:chgData name="Kaitlin Bagley" userId="3f351690-4e0f-4ca1-be7b-4f168446b0e4" providerId="ADAL" clId="{3E49F85F-0330-495A-A0E9-F6DBF331FBAF}" dt="2026-03-10T17:12:34.319" v="5690" actId="20577"/>
          <ac:spMkLst>
            <pc:docMk/>
            <pc:sldMk cId="3273352723" sldId="306"/>
            <ac:spMk id="2" creationId="{41A17F9E-4014-CCE7-49AD-233243E8FAAE}"/>
          </ac:spMkLst>
        </pc:spChg>
      </pc:sldChg>
      <pc:sldChg chg="addSp modSp add mod ord modNotesTx">
        <pc:chgData name="Kaitlin Bagley" userId="3f351690-4e0f-4ca1-be7b-4f168446b0e4" providerId="ADAL" clId="{3E49F85F-0330-495A-A0E9-F6DBF331FBAF}" dt="2026-03-11T18:59:10.021" v="6781" actId="33553"/>
        <pc:sldMkLst>
          <pc:docMk/>
          <pc:sldMk cId="750228351" sldId="312"/>
        </pc:sldMkLst>
        <pc:spChg chg="add mod">
          <ac:chgData name="Kaitlin Bagley" userId="3f351690-4e0f-4ca1-be7b-4f168446b0e4" providerId="ADAL" clId="{3E49F85F-0330-495A-A0E9-F6DBF331FBAF}" dt="2026-03-10T16:31:01.867" v="5032" actId="1076"/>
          <ac:spMkLst>
            <pc:docMk/>
            <pc:sldMk cId="750228351" sldId="312"/>
            <ac:spMk id="2" creationId="{242AF66D-888C-B365-6E7C-3317C99F2AC3}"/>
          </ac:spMkLst>
        </pc:spChg>
        <pc:spChg chg="mod">
          <ac:chgData name="Kaitlin Bagley" userId="3f351690-4e0f-4ca1-be7b-4f168446b0e4" providerId="ADAL" clId="{3E49F85F-0330-495A-A0E9-F6DBF331FBAF}" dt="2026-03-11T18:59:10.021" v="6781" actId="33553"/>
          <ac:spMkLst>
            <pc:docMk/>
            <pc:sldMk cId="750228351" sldId="312"/>
            <ac:spMk id="5" creationId="{D5D2976C-43B6-231D-1180-338A1485E849}"/>
          </ac:spMkLst>
        </pc:spChg>
        <pc:spChg chg="mod">
          <ac:chgData name="Kaitlin Bagley" userId="3f351690-4e0f-4ca1-be7b-4f168446b0e4" providerId="ADAL" clId="{3E49F85F-0330-495A-A0E9-F6DBF331FBAF}" dt="2026-03-11T18:54:39.094" v="6754" actId="962"/>
          <ac:spMkLst>
            <pc:docMk/>
            <pc:sldMk cId="750228351" sldId="312"/>
            <ac:spMk id="39" creationId="{43DDA33C-7E49-1F88-873D-B0EB4CB96E77}"/>
          </ac:spMkLst>
        </pc:spChg>
        <pc:spChg chg="mod">
          <ac:chgData name="Kaitlin Bagley" userId="3f351690-4e0f-4ca1-be7b-4f168446b0e4" providerId="ADAL" clId="{3E49F85F-0330-495A-A0E9-F6DBF331FBAF}" dt="2026-03-11T18:54:39.097" v="6755" actId="962"/>
          <ac:spMkLst>
            <pc:docMk/>
            <pc:sldMk cId="750228351" sldId="312"/>
            <ac:spMk id="47" creationId="{6981A98B-C84B-80C9-5A95-81874DD9CAFA}"/>
          </ac:spMkLst>
        </pc:spChg>
        <pc:spChg chg="mod">
          <ac:chgData name="Kaitlin Bagley" userId="3f351690-4e0f-4ca1-be7b-4f168446b0e4" providerId="ADAL" clId="{3E49F85F-0330-495A-A0E9-F6DBF331FBAF}" dt="2026-03-11T18:54:39.104" v="6756" actId="962"/>
          <ac:spMkLst>
            <pc:docMk/>
            <pc:sldMk cId="750228351" sldId="312"/>
            <ac:spMk id="63" creationId="{CC2B4AD8-9409-6FF3-F83C-110A9BF51267}"/>
          </ac:spMkLst>
        </pc:spChg>
        <pc:spChg chg="mod">
          <ac:chgData name="Kaitlin Bagley" userId="3f351690-4e0f-4ca1-be7b-4f168446b0e4" providerId="ADAL" clId="{3E49F85F-0330-495A-A0E9-F6DBF331FBAF}" dt="2026-03-11T18:54:39.107" v="6757" actId="962"/>
          <ac:spMkLst>
            <pc:docMk/>
            <pc:sldMk cId="750228351" sldId="312"/>
            <ac:spMk id="64" creationId="{C50DE081-BC3A-2A6C-E43B-F1F916D094C4}"/>
          </ac:spMkLst>
        </pc:spChg>
        <pc:spChg chg="mod">
          <ac:chgData name="Kaitlin Bagley" userId="3f351690-4e0f-4ca1-be7b-4f168446b0e4" providerId="ADAL" clId="{3E49F85F-0330-495A-A0E9-F6DBF331FBAF}" dt="2026-03-11T18:54:39.116" v="6758" actId="962"/>
          <ac:spMkLst>
            <pc:docMk/>
            <pc:sldMk cId="750228351" sldId="312"/>
            <ac:spMk id="65" creationId="{D4BB5583-A322-A307-20DF-088E74196DB9}"/>
          </ac:spMkLst>
        </pc:spChg>
        <pc:spChg chg="mod">
          <ac:chgData name="Kaitlin Bagley" userId="3f351690-4e0f-4ca1-be7b-4f168446b0e4" providerId="ADAL" clId="{3E49F85F-0330-495A-A0E9-F6DBF331FBAF}" dt="2026-03-11T18:54:39.157" v="6763" actId="962"/>
          <ac:spMkLst>
            <pc:docMk/>
            <pc:sldMk cId="750228351" sldId="312"/>
            <ac:spMk id="93" creationId="{035E2017-D295-C958-3511-803EC944A585}"/>
          </ac:spMkLst>
        </pc:spChg>
        <pc:spChg chg="mod">
          <ac:chgData name="Kaitlin Bagley" userId="3f351690-4e0f-4ca1-be7b-4f168446b0e4" providerId="ADAL" clId="{3E49F85F-0330-495A-A0E9-F6DBF331FBAF}" dt="2026-03-11T18:54:39.166" v="6764" actId="962"/>
          <ac:spMkLst>
            <pc:docMk/>
            <pc:sldMk cId="750228351" sldId="312"/>
            <ac:spMk id="98" creationId="{CCCF0313-91E6-755D-0ADE-0A0558786967}"/>
          </ac:spMkLst>
        </pc:spChg>
        <pc:spChg chg="mod">
          <ac:chgData name="Kaitlin Bagley" userId="3f351690-4e0f-4ca1-be7b-4f168446b0e4" providerId="ADAL" clId="{3E49F85F-0330-495A-A0E9-F6DBF331FBAF}" dt="2026-03-10T16:30:31.679" v="5027" actId="1076"/>
          <ac:spMkLst>
            <pc:docMk/>
            <pc:sldMk cId="750228351" sldId="312"/>
            <ac:spMk id="103" creationId="{C1DCAE81-C6A1-71D1-C190-1086E42E4636}"/>
          </ac:spMkLst>
        </pc:spChg>
        <pc:cxnChg chg="mod">
          <ac:chgData name="Kaitlin Bagley" userId="3f351690-4e0f-4ca1-be7b-4f168446b0e4" providerId="ADAL" clId="{3E49F85F-0330-495A-A0E9-F6DBF331FBAF}" dt="2026-03-11T18:54:39.127" v="6759" actId="962"/>
          <ac:cxnSpMkLst>
            <pc:docMk/>
            <pc:sldMk cId="750228351" sldId="312"/>
            <ac:cxnSpMk id="79" creationId="{45568AD7-456A-07D6-BF3E-8DC3BEDD24E3}"/>
          </ac:cxnSpMkLst>
        </pc:cxnChg>
        <pc:cxnChg chg="mod">
          <ac:chgData name="Kaitlin Bagley" userId="3f351690-4e0f-4ca1-be7b-4f168446b0e4" providerId="ADAL" clId="{3E49F85F-0330-495A-A0E9-F6DBF331FBAF}" dt="2026-03-11T18:54:39.130" v="6760" actId="962"/>
          <ac:cxnSpMkLst>
            <pc:docMk/>
            <pc:sldMk cId="750228351" sldId="312"/>
            <ac:cxnSpMk id="80" creationId="{97AE9237-27E1-F6A7-D8B8-88ACF2F26741}"/>
          </ac:cxnSpMkLst>
        </pc:cxnChg>
        <pc:cxnChg chg="mod">
          <ac:chgData name="Kaitlin Bagley" userId="3f351690-4e0f-4ca1-be7b-4f168446b0e4" providerId="ADAL" clId="{3E49F85F-0330-495A-A0E9-F6DBF331FBAF}" dt="2026-03-11T18:54:39.143" v="6761" actId="962"/>
          <ac:cxnSpMkLst>
            <pc:docMk/>
            <pc:sldMk cId="750228351" sldId="312"/>
            <ac:cxnSpMk id="89" creationId="{75D601B0-0EC8-2D46-8815-371D5FABE3C9}"/>
          </ac:cxnSpMkLst>
        </pc:cxnChg>
        <pc:cxnChg chg="mod">
          <ac:chgData name="Kaitlin Bagley" userId="3f351690-4e0f-4ca1-be7b-4f168446b0e4" providerId="ADAL" clId="{3E49F85F-0330-495A-A0E9-F6DBF331FBAF}" dt="2026-03-11T18:54:39.150" v="6762" actId="962"/>
          <ac:cxnSpMkLst>
            <pc:docMk/>
            <pc:sldMk cId="750228351" sldId="312"/>
            <ac:cxnSpMk id="92" creationId="{1EEC68DB-B542-C37E-FE59-68F191516F77}"/>
          </ac:cxnSpMkLst>
        </pc:cxnChg>
        <pc:cxnChg chg="mod">
          <ac:chgData name="Kaitlin Bagley" userId="3f351690-4e0f-4ca1-be7b-4f168446b0e4" providerId="ADAL" clId="{3E49F85F-0330-495A-A0E9-F6DBF331FBAF}" dt="2026-03-11T18:54:39.166" v="6765" actId="962"/>
          <ac:cxnSpMkLst>
            <pc:docMk/>
            <pc:sldMk cId="750228351" sldId="312"/>
            <ac:cxnSpMk id="104" creationId="{D4E39208-BE0F-6758-BCB3-75B485BD4F3D}"/>
          </ac:cxnSpMkLst>
        </pc:cxnChg>
        <pc:cxnChg chg="mod">
          <ac:chgData name="Kaitlin Bagley" userId="3f351690-4e0f-4ca1-be7b-4f168446b0e4" providerId="ADAL" clId="{3E49F85F-0330-495A-A0E9-F6DBF331FBAF}" dt="2026-03-11T18:54:39.178" v="6766" actId="962"/>
          <ac:cxnSpMkLst>
            <pc:docMk/>
            <pc:sldMk cId="750228351" sldId="312"/>
            <ac:cxnSpMk id="105" creationId="{32BCF97D-B2A8-ECFF-429E-01518876F3FD}"/>
          </ac:cxnSpMkLst>
        </pc:cxnChg>
      </pc:sldChg>
      <pc:sldChg chg="addSp delSp modSp add mod ord modNotesTx">
        <pc:chgData name="Kaitlin Bagley" userId="3f351690-4e0f-4ca1-be7b-4f168446b0e4" providerId="ADAL" clId="{3E49F85F-0330-495A-A0E9-F6DBF331FBAF}" dt="2026-03-11T18:54:19.531" v="6753" actId="962"/>
        <pc:sldMkLst>
          <pc:docMk/>
          <pc:sldMk cId="3348312406" sldId="313"/>
        </pc:sldMkLst>
        <pc:spChg chg="mod">
          <ac:chgData name="Kaitlin Bagley" userId="3f351690-4e0f-4ca1-be7b-4f168446b0e4" providerId="ADAL" clId="{3E49F85F-0330-495A-A0E9-F6DBF331FBAF}" dt="2026-03-10T17:12:42.524" v="5697" actId="20577"/>
          <ac:spMkLst>
            <pc:docMk/>
            <pc:sldMk cId="3348312406" sldId="313"/>
            <ac:spMk id="2" creationId="{96ACC19E-8218-2A1A-6D8D-FC3EA9C2D09C}"/>
          </ac:spMkLst>
        </pc:spChg>
        <pc:graphicFrameChg chg="add mod modGraphic">
          <ac:chgData name="Kaitlin Bagley" userId="3f351690-4e0f-4ca1-be7b-4f168446b0e4" providerId="ADAL" clId="{3E49F85F-0330-495A-A0E9-F6DBF331FBAF}" dt="2026-03-11T18:54:19.531" v="6753" actId="962"/>
          <ac:graphicFrameMkLst>
            <pc:docMk/>
            <pc:sldMk cId="3348312406" sldId="313"/>
            <ac:graphicFrameMk id="5" creationId="{153FA186-B0D2-86F5-7969-A7E9FADAB6A4}"/>
          </ac:graphicFrameMkLst>
        </pc:graphicFrameChg>
        <pc:graphicFrameChg chg="add mod modGraphic">
          <ac:chgData name="Kaitlin Bagley" userId="3f351690-4e0f-4ca1-be7b-4f168446b0e4" providerId="ADAL" clId="{3E49F85F-0330-495A-A0E9-F6DBF331FBAF}" dt="2026-03-11T18:49:57.457" v="6746" actId="962"/>
          <ac:graphicFrameMkLst>
            <pc:docMk/>
            <pc:sldMk cId="3348312406" sldId="313"/>
            <ac:graphicFrameMk id="10" creationId="{BA8820C5-92A4-0A51-7DD3-92CABCAEE866}"/>
          </ac:graphicFrameMkLst>
        </pc:graphicFrameChg>
      </pc:sldChg>
      <pc:sldChg chg="modSp add mod modNotesTx">
        <pc:chgData name="Kaitlin Bagley" userId="3f351690-4e0f-4ca1-be7b-4f168446b0e4" providerId="ADAL" clId="{3E49F85F-0330-495A-A0E9-F6DBF331FBAF}" dt="2026-03-10T15:17:16.334" v="3967" actId="20577"/>
        <pc:sldMkLst>
          <pc:docMk/>
          <pc:sldMk cId="4027457838" sldId="314"/>
        </pc:sldMkLst>
        <pc:spChg chg="mod">
          <ac:chgData name="Kaitlin Bagley" userId="3f351690-4e0f-4ca1-be7b-4f168446b0e4" providerId="ADAL" clId="{3E49F85F-0330-495A-A0E9-F6DBF331FBAF}" dt="2026-03-10T15:13:45.752" v="3415" actId="5793"/>
          <ac:spMkLst>
            <pc:docMk/>
            <pc:sldMk cId="4027457838" sldId="314"/>
            <ac:spMk id="3" creationId="{5FE776B4-E0D9-7697-3F4F-0C7E671C6F7E}"/>
          </ac:spMkLst>
        </pc:spChg>
      </pc:sldChg>
      <pc:sldChg chg="addSp delSp modSp new mod ord">
        <pc:chgData name="Kaitlin Bagley" userId="3f351690-4e0f-4ca1-be7b-4f168446b0e4" providerId="ADAL" clId="{3E49F85F-0330-495A-A0E9-F6DBF331FBAF}" dt="2026-03-11T18:58:37.554" v="6778" actId="962"/>
        <pc:sldMkLst>
          <pc:docMk/>
          <pc:sldMk cId="153151274" sldId="315"/>
        </pc:sldMkLst>
        <pc:spChg chg="mod">
          <ac:chgData name="Kaitlin Bagley" userId="3f351690-4e0f-4ca1-be7b-4f168446b0e4" providerId="ADAL" clId="{3E49F85F-0330-495A-A0E9-F6DBF331FBAF}" dt="2026-03-10T16:25:54.564" v="4819" actId="20577"/>
          <ac:spMkLst>
            <pc:docMk/>
            <pc:sldMk cId="153151274" sldId="315"/>
            <ac:spMk id="2" creationId="{E8C10BD9-2F9A-44AE-F03C-9030D4D00EC0}"/>
          </ac:spMkLst>
        </pc:spChg>
        <pc:spChg chg="add mod">
          <ac:chgData name="Kaitlin Bagley" userId="3f351690-4e0f-4ca1-be7b-4f168446b0e4" providerId="ADAL" clId="{3E49F85F-0330-495A-A0E9-F6DBF331FBAF}" dt="2026-03-11T18:41:23.760" v="5808" actId="1076"/>
          <ac:spMkLst>
            <pc:docMk/>
            <pc:sldMk cId="153151274" sldId="315"/>
            <ac:spMk id="4" creationId="{687BB287-0BCF-A02F-2690-9E87B896D118}"/>
          </ac:spMkLst>
        </pc:spChg>
        <pc:picChg chg="add mod">
          <ac:chgData name="Kaitlin Bagley" userId="3f351690-4e0f-4ca1-be7b-4f168446b0e4" providerId="ADAL" clId="{3E49F85F-0330-495A-A0E9-F6DBF331FBAF}" dt="2026-03-11T18:58:37.554" v="6778" actId="962"/>
          <ac:picMkLst>
            <pc:docMk/>
            <pc:sldMk cId="153151274" sldId="315"/>
            <ac:picMk id="5" creationId="{27F958F1-490D-A78A-8467-E107EFA1C03D}"/>
          </ac:picMkLst>
        </pc:picChg>
      </pc:sldChg>
      <pc:sldChg chg="addSp modSp new mod">
        <pc:chgData name="Kaitlin Bagley" userId="3f351690-4e0f-4ca1-be7b-4f168446b0e4" providerId="ADAL" clId="{3E49F85F-0330-495A-A0E9-F6DBF331FBAF}" dt="2026-03-11T19:00:18.496" v="6782" actId="13244"/>
        <pc:sldMkLst>
          <pc:docMk/>
          <pc:sldMk cId="2978341041" sldId="317"/>
        </pc:sldMkLst>
        <pc:spChg chg="mod">
          <ac:chgData name="Kaitlin Bagley" userId="3f351690-4e0f-4ca1-be7b-4f168446b0e4" providerId="ADAL" clId="{3E49F85F-0330-495A-A0E9-F6DBF331FBAF}" dt="2026-03-10T17:07:54.025" v="5576" actId="20577"/>
          <ac:spMkLst>
            <pc:docMk/>
            <pc:sldMk cId="2978341041" sldId="317"/>
            <ac:spMk id="2" creationId="{893D0647-FDAC-05B8-C88A-D3458CC6A523}"/>
          </ac:spMkLst>
        </pc:spChg>
        <pc:spChg chg="mod">
          <ac:chgData name="Kaitlin Bagley" userId="3f351690-4e0f-4ca1-be7b-4f168446b0e4" providerId="ADAL" clId="{3E49F85F-0330-495A-A0E9-F6DBF331FBAF}" dt="2026-03-10T17:03:28.026" v="5538" actId="255"/>
          <ac:spMkLst>
            <pc:docMk/>
            <pc:sldMk cId="2978341041" sldId="317"/>
            <ac:spMk id="3" creationId="{F79CA214-0D0B-374E-2BC2-958C5EDF5B81}"/>
          </ac:spMkLst>
        </pc:spChg>
        <pc:spChg chg="mod">
          <ac:chgData name="Kaitlin Bagley" userId="3f351690-4e0f-4ca1-be7b-4f168446b0e4" providerId="ADAL" clId="{3E49F85F-0330-495A-A0E9-F6DBF331FBAF}" dt="2026-03-10T17:03:35.369" v="5539" actId="255"/>
          <ac:spMkLst>
            <pc:docMk/>
            <pc:sldMk cId="2978341041" sldId="317"/>
            <ac:spMk id="4" creationId="{E9465F7A-3EAF-979F-063D-F8BAE381DF4C}"/>
          </ac:spMkLst>
        </pc:spChg>
        <pc:picChg chg="add mod ord">
          <ac:chgData name="Kaitlin Bagley" userId="3f351690-4e0f-4ca1-be7b-4f168446b0e4" providerId="ADAL" clId="{3E49F85F-0330-495A-A0E9-F6DBF331FBAF}" dt="2026-03-11T19:00:18.496" v="6782" actId="13244"/>
          <ac:picMkLst>
            <pc:docMk/>
            <pc:sldMk cId="2978341041" sldId="317"/>
            <ac:picMk id="6" creationId="{AE697313-D819-2DC6-85F4-78D7B78DDBC2}"/>
          </ac:picMkLst>
        </pc:picChg>
        <pc:picChg chg="add mod">
          <ac:chgData name="Kaitlin Bagley" userId="3f351690-4e0f-4ca1-be7b-4f168446b0e4" providerId="ADAL" clId="{3E49F85F-0330-495A-A0E9-F6DBF331FBAF}" dt="2026-03-11T18:58:08.003" v="6776" actId="962"/>
          <ac:picMkLst>
            <pc:docMk/>
            <pc:sldMk cId="2978341041" sldId="317"/>
            <ac:picMk id="8" creationId="{203FAA86-7F56-6777-62D2-876A71481692}"/>
          </ac:picMkLst>
        </pc:picChg>
      </pc:sldChg>
    </pc:docChg>
  </pc:docChgLst>
  <pc:docChgLst>
    <pc:chgData name="Kate Filanoski-Russell" userId="5879a14f-9eb3-4e75-8352-1b2941159ca7" providerId="ADAL" clId="{8AE4216D-EC14-4A15-8943-40E049EAB61D}"/>
    <pc:docChg chg="undo custSel modSld">
      <pc:chgData name="Kate Filanoski-Russell" userId="5879a14f-9eb3-4e75-8352-1b2941159ca7" providerId="ADAL" clId="{8AE4216D-EC14-4A15-8943-40E049EAB61D}" dt="2026-03-16T17:52:23.256" v="132" actId="948"/>
      <pc:docMkLst>
        <pc:docMk/>
      </pc:docMkLst>
      <pc:sldChg chg="addSp delSp modSp mod">
        <pc:chgData name="Kate Filanoski-Russell" userId="5879a14f-9eb3-4e75-8352-1b2941159ca7" providerId="ADAL" clId="{8AE4216D-EC14-4A15-8943-40E049EAB61D}" dt="2026-03-16T17:42:07.111" v="96" actId="962"/>
        <pc:sldMkLst>
          <pc:docMk/>
          <pc:sldMk cId="2152439822" sldId="300"/>
        </pc:sldMkLst>
        <pc:spChg chg="mod topLvl">
          <ac:chgData name="Kate Filanoski-Russell" userId="5879a14f-9eb3-4e75-8352-1b2941159ca7" providerId="ADAL" clId="{8AE4216D-EC14-4A15-8943-40E049EAB61D}" dt="2026-03-16T17:39:48.616" v="36" actId="18245"/>
          <ac:spMkLst>
            <pc:docMk/>
            <pc:sldMk cId="2152439822" sldId="300"/>
            <ac:spMk id="5" creationId="{AF3B382E-8685-E89C-42DB-9807F3322FA5}"/>
          </ac:spMkLst>
        </pc:spChg>
        <pc:spChg chg="mod topLvl">
          <ac:chgData name="Kate Filanoski-Russell" userId="5879a14f-9eb3-4e75-8352-1b2941159ca7" providerId="ADAL" clId="{8AE4216D-EC14-4A15-8943-40E049EAB61D}" dt="2026-03-16T17:39:48.616" v="36" actId="18245"/>
          <ac:spMkLst>
            <pc:docMk/>
            <pc:sldMk cId="2152439822" sldId="300"/>
            <ac:spMk id="6" creationId="{68F30663-4752-6DEF-27B0-AA45599BA4B3}"/>
          </ac:spMkLst>
        </pc:spChg>
        <pc:spChg chg="mod topLvl">
          <ac:chgData name="Kate Filanoski-Russell" userId="5879a14f-9eb3-4e75-8352-1b2941159ca7" providerId="ADAL" clId="{8AE4216D-EC14-4A15-8943-40E049EAB61D}" dt="2026-03-16T17:39:48.616" v="36" actId="18245"/>
          <ac:spMkLst>
            <pc:docMk/>
            <pc:sldMk cId="2152439822" sldId="300"/>
            <ac:spMk id="7" creationId="{3AB006B8-4B5D-B812-70AC-0EA49068B619}"/>
          </ac:spMkLst>
        </pc:spChg>
        <pc:spChg chg="mod topLvl">
          <ac:chgData name="Kate Filanoski-Russell" userId="5879a14f-9eb3-4e75-8352-1b2941159ca7" providerId="ADAL" clId="{8AE4216D-EC14-4A15-8943-40E049EAB61D}" dt="2026-03-16T17:39:48.616" v="36" actId="18245"/>
          <ac:spMkLst>
            <pc:docMk/>
            <pc:sldMk cId="2152439822" sldId="300"/>
            <ac:spMk id="8" creationId="{A9062724-CC8E-5EFD-C56E-5CB032862860}"/>
          </ac:spMkLst>
        </pc:spChg>
        <pc:spChg chg="mod topLvl">
          <ac:chgData name="Kate Filanoski-Russell" userId="5879a14f-9eb3-4e75-8352-1b2941159ca7" providerId="ADAL" clId="{8AE4216D-EC14-4A15-8943-40E049EAB61D}" dt="2026-03-16T17:39:48.616" v="36" actId="18245"/>
          <ac:spMkLst>
            <pc:docMk/>
            <pc:sldMk cId="2152439822" sldId="300"/>
            <ac:spMk id="9" creationId="{34FAABF7-98A7-89B8-AC1B-6E986ABB005C}"/>
          </ac:spMkLst>
        </pc:spChg>
        <pc:spChg chg="mod topLvl">
          <ac:chgData name="Kate Filanoski-Russell" userId="5879a14f-9eb3-4e75-8352-1b2941159ca7" providerId="ADAL" clId="{8AE4216D-EC14-4A15-8943-40E049EAB61D}" dt="2026-03-16T17:39:48.616" v="36" actId="18245"/>
          <ac:spMkLst>
            <pc:docMk/>
            <pc:sldMk cId="2152439822" sldId="300"/>
            <ac:spMk id="10" creationId="{F7C137A9-60B2-6DF9-DE59-B4C3DD246C18}"/>
          </ac:spMkLst>
        </pc:spChg>
        <pc:spChg chg="mod topLvl">
          <ac:chgData name="Kate Filanoski-Russell" userId="5879a14f-9eb3-4e75-8352-1b2941159ca7" providerId="ADAL" clId="{8AE4216D-EC14-4A15-8943-40E049EAB61D}" dt="2026-03-16T17:39:48.616" v="36" actId="18245"/>
          <ac:spMkLst>
            <pc:docMk/>
            <pc:sldMk cId="2152439822" sldId="300"/>
            <ac:spMk id="11" creationId="{358671D3-6B2F-244F-BFC3-C3F7B1E7B63A}"/>
          </ac:spMkLst>
        </pc:spChg>
        <pc:spChg chg="mod topLvl">
          <ac:chgData name="Kate Filanoski-Russell" userId="5879a14f-9eb3-4e75-8352-1b2941159ca7" providerId="ADAL" clId="{8AE4216D-EC14-4A15-8943-40E049EAB61D}" dt="2026-03-16T17:39:48.058" v="35" actId="165"/>
          <ac:spMkLst>
            <pc:docMk/>
            <pc:sldMk cId="2152439822" sldId="300"/>
            <ac:spMk id="12" creationId="{053EB5F3-1793-BC49-8EAC-7BABABCC99A0}"/>
          </ac:spMkLst>
        </pc:spChg>
        <pc:spChg chg="mod">
          <ac:chgData name="Kate Filanoski-Russell" userId="5879a14f-9eb3-4e75-8352-1b2941159ca7" providerId="ADAL" clId="{8AE4216D-EC14-4A15-8943-40E049EAB61D}" dt="2026-03-16T17:40:12.070" v="39" actId="18245"/>
          <ac:spMkLst>
            <pc:docMk/>
            <pc:sldMk cId="2152439822" sldId="300"/>
            <ac:spMk id="14" creationId="{DBF2D451-7049-B258-2C6E-70AF4B48F28C}"/>
          </ac:spMkLst>
        </pc:spChg>
        <pc:spChg chg="mod">
          <ac:chgData name="Kate Filanoski-Russell" userId="5879a14f-9eb3-4e75-8352-1b2941159ca7" providerId="ADAL" clId="{8AE4216D-EC14-4A15-8943-40E049EAB61D}" dt="2026-03-16T17:40:12.070" v="39" actId="18245"/>
          <ac:spMkLst>
            <pc:docMk/>
            <pc:sldMk cId="2152439822" sldId="300"/>
            <ac:spMk id="15" creationId="{6E3D3A38-D3A0-95D6-90E3-40F99CA6072F}"/>
          </ac:spMkLst>
        </pc:spChg>
        <pc:spChg chg="mod">
          <ac:chgData name="Kate Filanoski-Russell" userId="5879a14f-9eb3-4e75-8352-1b2941159ca7" providerId="ADAL" clId="{8AE4216D-EC14-4A15-8943-40E049EAB61D}" dt="2026-03-16T17:40:12.070" v="39" actId="18245"/>
          <ac:spMkLst>
            <pc:docMk/>
            <pc:sldMk cId="2152439822" sldId="300"/>
            <ac:spMk id="16" creationId="{C30298F9-BCD5-0E1E-4C53-D500CD829B01}"/>
          </ac:spMkLst>
        </pc:spChg>
        <pc:spChg chg="mod">
          <ac:chgData name="Kate Filanoski-Russell" userId="5879a14f-9eb3-4e75-8352-1b2941159ca7" providerId="ADAL" clId="{8AE4216D-EC14-4A15-8943-40E049EAB61D}" dt="2026-03-16T17:40:12.070" v="39" actId="18245"/>
          <ac:spMkLst>
            <pc:docMk/>
            <pc:sldMk cId="2152439822" sldId="300"/>
            <ac:spMk id="17" creationId="{AFD9E9DF-C804-52C8-D4C6-4506059A23D9}"/>
          </ac:spMkLst>
        </pc:spChg>
        <pc:spChg chg="mod">
          <ac:chgData name="Kate Filanoski-Russell" userId="5879a14f-9eb3-4e75-8352-1b2941159ca7" providerId="ADAL" clId="{8AE4216D-EC14-4A15-8943-40E049EAB61D}" dt="2026-03-16T17:40:12.070" v="39" actId="18245"/>
          <ac:spMkLst>
            <pc:docMk/>
            <pc:sldMk cId="2152439822" sldId="300"/>
            <ac:spMk id="18" creationId="{A874BB84-4112-AFB8-0CCF-234D8E375A9C}"/>
          </ac:spMkLst>
        </pc:spChg>
        <pc:spChg chg="mod">
          <ac:chgData name="Kate Filanoski-Russell" userId="5879a14f-9eb3-4e75-8352-1b2941159ca7" providerId="ADAL" clId="{8AE4216D-EC14-4A15-8943-40E049EAB61D}" dt="2026-03-16T17:40:12.070" v="39" actId="18245"/>
          <ac:spMkLst>
            <pc:docMk/>
            <pc:sldMk cId="2152439822" sldId="300"/>
            <ac:spMk id="19" creationId="{AC608189-669C-C4B1-D2DF-DBCB0FBC51F2}"/>
          </ac:spMkLst>
        </pc:spChg>
        <pc:spChg chg="mod">
          <ac:chgData name="Kate Filanoski-Russell" userId="5879a14f-9eb3-4e75-8352-1b2941159ca7" providerId="ADAL" clId="{8AE4216D-EC14-4A15-8943-40E049EAB61D}" dt="2026-03-16T17:40:12.070" v="39" actId="18245"/>
          <ac:spMkLst>
            <pc:docMk/>
            <pc:sldMk cId="2152439822" sldId="300"/>
            <ac:spMk id="20" creationId="{F8ED0BAC-1E84-D80E-984B-09A8CFBD8FB2}"/>
          </ac:spMkLst>
        </pc:spChg>
        <pc:spChg chg="mod">
          <ac:chgData name="Kate Filanoski-Russell" userId="5879a14f-9eb3-4e75-8352-1b2941159ca7" providerId="ADAL" clId="{8AE4216D-EC14-4A15-8943-40E049EAB61D}" dt="2026-03-16T17:40:10.387" v="38" actId="18245"/>
          <ac:spMkLst>
            <pc:docMk/>
            <pc:sldMk cId="2152439822" sldId="300"/>
            <ac:spMk id="21" creationId="{E93CC84E-700B-A92B-12E9-7B66C01D8012}"/>
          </ac:spMkLst>
        </pc:spChg>
        <pc:spChg chg="add mod">
          <ac:chgData name="Kate Filanoski-Russell" userId="5879a14f-9eb3-4e75-8352-1b2941159ca7" providerId="ADAL" clId="{8AE4216D-EC14-4A15-8943-40E049EAB61D}" dt="2026-03-16T17:40:25.191" v="43" actId="11529"/>
          <ac:spMkLst>
            <pc:docMk/>
            <pc:sldMk cId="2152439822" sldId="300"/>
            <ac:spMk id="22" creationId="{36279C8E-E466-6F07-BA62-A1140AF07ADC}"/>
          </ac:spMkLst>
        </pc:spChg>
        <pc:grpChg chg="add del mod">
          <ac:chgData name="Kate Filanoski-Russell" userId="5879a14f-9eb3-4e75-8352-1b2941159ca7" providerId="ADAL" clId="{8AE4216D-EC14-4A15-8943-40E049EAB61D}" dt="2026-03-16T17:39:48.616" v="36" actId="18245"/>
          <ac:grpSpMkLst>
            <pc:docMk/>
            <pc:sldMk cId="2152439822" sldId="300"/>
            <ac:grpSpMk id="3" creationId="{7C3FA2FA-9FDD-2DB9-6129-163F04D794E4}"/>
          </ac:grpSpMkLst>
        </pc:grpChg>
        <pc:grpChg chg="mod">
          <ac:chgData name="Kate Filanoski-Russell" userId="5879a14f-9eb3-4e75-8352-1b2941159ca7" providerId="ADAL" clId="{8AE4216D-EC14-4A15-8943-40E049EAB61D}" dt="2026-03-16T17:40:12.070" v="39" actId="18245"/>
          <ac:grpSpMkLst>
            <pc:docMk/>
            <pc:sldMk cId="2152439822" sldId="300"/>
            <ac:grpSpMk id="13" creationId="{B347DDF9-B8F8-8B6A-94B1-CC2F861E975E}"/>
          </ac:grpSpMkLst>
        </pc:grpChg>
        <pc:graphicFrameChg chg="add del mod">
          <ac:chgData name="Kate Filanoski-Russell" userId="5879a14f-9eb3-4e75-8352-1b2941159ca7" providerId="ADAL" clId="{8AE4216D-EC14-4A15-8943-40E049EAB61D}" dt="2026-03-16T17:42:07.111" v="96" actId="962"/>
          <ac:graphicFrameMkLst>
            <pc:docMk/>
            <pc:sldMk cId="2152439822" sldId="300"/>
            <ac:graphicFrameMk id="4" creationId="{4CB6D309-33FF-6C5F-8967-2275C192E642}"/>
          </ac:graphicFrameMkLst>
        </pc:graphicFrameChg>
      </pc:sldChg>
      <pc:sldChg chg="modSp">
        <pc:chgData name="Kate Filanoski-Russell" userId="5879a14f-9eb3-4e75-8352-1b2941159ca7" providerId="ADAL" clId="{8AE4216D-EC14-4A15-8943-40E049EAB61D}" dt="2026-03-16T16:11:04.281" v="3"/>
        <pc:sldMkLst>
          <pc:docMk/>
          <pc:sldMk cId="138772787" sldId="301"/>
        </pc:sldMkLst>
        <pc:spChg chg="mod">
          <ac:chgData name="Kate Filanoski-Russell" userId="5879a14f-9eb3-4e75-8352-1b2941159ca7" providerId="ADAL" clId="{8AE4216D-EC14-4A15-8943-40E049EAB61D}" dt="2026-03-16T16:11:04.281" v="3"/>
          <ac:spMkLst>
            <pc:docMk/>
            <pc:sldMk cId="138772787" sldId="301"/>
            <ac:spMk id="2" creationId="{D3576960-8BCD-84AF-7ABC-ECAC51FF57C4}"/>
          </ac:spMkLst>
        </pc:spChg>
      </pc:sldChg>
      <pc:sldChg chg="modSp mod">
        <pc:chgData name="Kate Filanoski-Russell" userId="5879a14f-9eb3-4e75-8352-1b2941159ca7" providerId="ADAL" clId="{8AE4216D-EC14-4A15-8943-40E049EAB61D}" dt="2026-03-16T17:52:23.256" v="132" actId="948"/>
        <pc:sldMkLst>
          <pc:docMk/>
          <pc:sldMk cId="4225382597" sldId="303"/>
        </pc:sldMkLst>
        <pc:spChg chg="mod">
          <ac:chgData name="Kate Filanoski-Russell" userId="5879a14f-9eb3-4e75-8352-1b2941159ca7" providerId="ADAL" clId="{8AE4216D-EC14-4A15-8943-40E049EAB61D}" dt="2026-03-16T17:52:23.256" v="132" actId="948"/>
          <ac:spMkLst>
            <pc:docMk/>
            <pc:sldMk cId="4225382597" sldId="303"/>
            <ac:spMk id="2" creationId="{A190BF9F-E0EB-50F0-C82A-CAAC91045613}"/>
          </ac:spMkLst>
        </pc:spChg>
        <pc:spChg chg="mod">
          <ac:chgData name="Kate Filanoski-Russell" userId="5879a14f-9eb3-4e75-8352-1b2941159ca7" providerId="ADAL" clId="{8AE4216D-EC14-4A15-8943-40E049EAB61D}" dt="2026-03-16T17:51:00.533" v="122" actId="1076"/>
          <ac:spMkLst>
            <pc:docMk/>
            <pc:sldMk cId="4225382597" sldId="303"/>
            <ac:spMk id="3" creationId="{046708C5-B611-FC2B-A83D-7D9F36F9DA0B}"/>
          </ac:spMkLst>
        </pc:spChg>
      </pc:sldChg>
      <pc:sldChg chg="modSp mod">
        <pc:chgData name="Kate Filanoski-Russell" userId="5879a14f-9eb3-4e75-8352-1b2941159ca7" providerId="ADAL" clId="{8AE4216D-EC14-4A15-8943-40E049EAB61D}" dt="2026-03-16T17:44:54.957" v="105" actId="14100"/>
        <pc:sldMkLst>
          <pc:docMk/>
          <pc:sldMk cId="1806836838" sldId="305"/>
        </pc:sldMkLst>
        <pc:spChg chg="mod ord">
          <ac:chgData name="Kate Filanoski-Russell" userId="5879a14f-9eb3-4e75-8352-1b2941159ca7" providerId="ADAL" clId="{8AE4216D-EC14-4A15-8943-40E049EAB61D}" dt="2026-03-16T17:44:54.957" v="105" actId="14100"/>
          <ac:spMkLst>
            <pc:docMk/>
            <pc:sldMk cId="1806836838" sldId="305"/>
            <ac:spMk id="4" creationId="{3C0C7BA2-D9A8-6522-A3AA-BF9BF976A284}"/>
          </ac:spMkLst>
        </pc:spChg>
        <pc:picChg chg="mod">
          <ac:chgData name="Kate Filanoski-Russell" userId="5879a14f-9eb3-4e75-8352-1b2941159ca7" providerId="ADAL" clId="{8AE4216D-EC14-4A15-8943-40E049EAB61D}" dt="2026-03-16T17:44:42.529" v="104" actId="962"/>
          <ac:picMkLst>
            <pc:docMk/>
            <pc:sldMk cId="1806836838" sldId="305"/>
            <ac:picMk id="1026" creationId="{6EF017D9-A9A4-2063-9BCE-0007D90E22AA}"/>
          </ac:picMkLst>
        </pc:picChg>
      </pc:sldChg>
      <pc:sldChg chg="modSp mod">
        <pc:chgData name="Kate Filanoski-Russell" userId="5879a14f-9eb3-4e75-8352-1b2941159ca7" providerId="ADAL" clId="{8AE4216D-EC14-4A15-8943-40E049EAB61D}" dt="2026-03-16T17:37:12.706" v="28" actId="962"/>
        <pc:sldMkLst>
          <pc:docMk/>
          <pc:sldMk cId="750228351" sldId="312"/>
        </pc:sldMkLst>
        <pc:spChg chg="ord">
          <ac:chgData name="Kate Filanoski-Russell" userId="5879a14f-9eb3-4e75-8352-1b2941159ca7" providerId="ADAL" clId="{8AE4216D-EC14-4A15-8943-40E049EAB61D}" dt="2026-03-16T17:36:36.295" v="23" actId="13244"/>
          <ac:spMkLst>
            <pc:docMk/>
            <pc:sldMk cId="750228351" sldId="312"/>
            <ac:spMk id="5" creationId="{D5D2976C-43B6-231D-1180-338A1485E849}"/>
          </ac:spMkLst>
        </pc:spChg>
        <pc:spChg chg="ord">
          <ac:chgData name="Kate Filanoski-Russell" userId="5879a14f-9eb3-4e75-8352-1b2941159ca7" providerId="ADAL" clId="{8AE4216D-EC14-4A15-8943-40E049EAB61D}" dt="2026-03-16T17:33:16.345" v="8" actId="13244"/>
          <ac:spMkLst>
            <pc:docMk/>
            <pc:sldMk cId="750228351" sldId="312"/>
            <ac:spMk id="43" creationId="{2E886356-E63E-A244-9B33-020C59F2CB39}"/>
          </ac:spMkLst>
        </pc:spChg>
        <pc:spChg chg="ord">
          <ac:chgData name="Kate Filanoski-Russell" userId="5879a14f-9eb3-4e75-8352-1b2941159ca7" providerId="ADAL" clId="{8AE4216D-EC14-4A15-8943-40E049EAB61D}" dt="2026-03-16T17:32:34.748" v="7" actId="13244"/>
          <ac:spMkLst>
            <pc:docMk/>
            <pc:sldMk cId="750228351" sldId="312"/>
            <ac:spMk id="44" creationId="{D8AA8AF8-119D-1024-1573-02CB432E0B69}"/>
          </ac:spMkLst>
        </pc:spChg>
        <pc:spChg chg="ord">
          <ac:chgData name="Kate Filanoski-Russell" userId="5879a14f-9eb3-4e75-8352-1b2941159ca7" providerId="ADAL" clId="{8AE4216D-EC14-4A15-8943-40E049EAB61D}" dt="2026-03-16T17:36:24.670" v="21" actId="13244"/>
          <ac:spMkLst>
            <pc:docMk/>
            <pc:sldMk cId="750228351" sldId="312"/>
            <ac:spMk id="51" creationId="{1B87FFD4-D420-0C5D-ED5E-A6C6225A2B8F}"/>
          </ac:spMkLst>
        </pc:spChg>
        <pc:spChg chg="ord">
          <ac:chgData name="Kate Filanoski-Russell" userId="5879a14f-9eb3-4e75-8352-1b2941159ca7" providerId="ADAL" clId="{8AE4216D-EC14-4A15-8943-40E049EAB61D}" dt="2026-03-16T17:35:48.252" v="14" actId="13244"/>
          <ac:spMkLst>
            <pc:docMk/>
            <pc:sldMk cId="750228351" sldId="312"/>
            <ac:spMk id="66" creationId="{45549C19-8C4B-18C2-9777-EFC9EF5E7D06}"/>
          </ac:spMkLst>
        </pc:spChg>
        <pc:spChg chg="ord">
          <ac:chgData name="Kate Filanoski-Russell" userId="5879a14f-9eb3-4e75-8352-1b2941159ca7" providerId="ADAL" clId="{8AE4216D-EC14-4A15-8943-40E049EAB61D}" dt="2026-03-16T17:35:56.825" v="17" actId="13244"/>
          <ac:spMkLst>
            <pc:docMk/>
            <pc:sldMk cId="750228351" sldId="312"/>
            <ac:spMk id="67" creationId="{1C2F4071-9C7A-95F6-4D9C-32A112D2DEE4}"/>
          </ac:spMkLst>
        </pc:spChg>
        <pc:spChg chg="ord">
          <ac:chgData name="Kate Filanoski-Russell" userId="5879a14f-9eb3-4e75-8352-1b2941159ca7" providerId="ADAL" clId="{8AE4216D-EC14-4A15-8943-40E049EAB61D}" dt="2026-03-16T17:35:52.942" v="16" actId="13244"/>
          <ac:spMkLst>
            <pc:docMk/>
            <pc:sldMk cId="750228351" sldId="312"/>
            <ac:spMk id="68" creationId="{5DBEB67B-1AF6-4672-7CE0-91D318D6A231}"/>
          </ac:spMkLst>
        </pc:spChg>
        <pc:spChg chg="ord">
          <ac:chgData name="Kate Filanoski-Russell" userId="5879a14f-9eb3-4e75-8352-1b2941159ca7" providerId="ADAL" clId="{8AE4216D-EC14-4A15-8943-40E049EAB61D}" dt="2026-03-16T17:36:28.305" v="22" actId="13244"/>
          <ac:spMkLst>
            <pc:docMk/>
            <pc:sldMk cId="750228351" sldId="312"/>
            <ac:spMk id="70" creationId="{BE86066B-6A97-2B64-8C27-9215A077A6B8}"/>
          </ac:spMkLst>
        </pc:spChg>
        <pc:picChg chg="mod">
          <ac:chgData name="Kate Filanoski-Russell" userId="5879a14f-9eb3-4e75-8352-1b2941159ca7" providerId="ADAL" clId="{8AE4216D-EC14-4A15-8943-40E049EAB61D}" dt="2026-03-16T17:32:12.008" v="6" actId="962"/>
          <ac:picMkLst>
            <pc:docMk/>
            <pc:sldMk cId="750228351" sldId="312"/>
            <ac:picMk id="35" creationId="{2D60D376-CDC7-D2C5-4415-5576996F80C0}"/>
          </ac:picMkLst>
        </pc:picChg>
        <pc:picChg chg="mod">
          <ac:chgData name="Kate Filanoski-Russell" userId="5879a14f-9eb3-4e75-8352-1b2941159ca7" providerId="ADAL" clId="{8AE4216D-EC14-4A15-8943-40E049EAB61D}" dt="2026-03-16T17:34:44.377" v="9" actId="962"/>
          <ac:picMkLst>
            <pc:docMk/>
            <pc:sldMk cId="750228351" sldId="312"/>
            <ac:picMk id="42" creationId="{EA8C058B-EBAA-75CE-2C4A-A900F85E2184}"/>
          </ac:picMkLst>
        </pc:picChg>
        <pc:picChg chg="mod">
          <ac:chgData name="Kate Filanoski-Russell" userId="5879a14f-9eb3-4e75-8352-1b2941159ca7" providerId="ADAL" clId="{8AE4216D-EC14-4A15-8943-40E049EAB61D}" dt="2026-03-16T17:34:45.009" v="10" actId="962"/>
          <ac:picMkLst>
            <pc:docMk/>
            <pc:sldMk cId="750228351" sldId="312"/>
            <ac:picMk id="46" creationId="{40EFE9DD-4551-8D49-4FF3-73A33CA46F5E}"/>
          </ac:picMkLst>
        </pc:picChg>
        <pc:picChg chg="ord">
          <ac:chgData name="Kate Filanoski-Russell" userId="5879a14f-9eb3-4e75-8352-1b2941159ca7" providerId="ADAL" clId="{8AE4216D-EC14-4A15-8943-40E049EAB61D}" dt="2026-03-16T17:35:09.701" v="11" actId="13244"/>
          <ac:picMkLst>
            <pc:docMk/>
            <pc:sldMk cId="750228351" sldId="312"/>
            <ac:picMk id="50" creationId="{84C09342-1925-E13D-DEC0-3FDA042C47BE}"/>
          </ac:picMkLst>
        </pc:picChg>
        <pc:picChg chg="mod">
          <ac:chgData name="Kate Filanoski-Russell" userId="5879a14f-9eb3-4e75-8352-1b2941159ca7" providerId="ADAL" clId="{8AE4216D-EC14-4A15-8943-40E049EAB61D}" dt="2026-03-16T17:36:03.860" v="18" actId="962"/>
          <ac:picMkLst>
            <pc:docMk/>
            <pc:sldMk cId="750228351" sldId="312"/>
            <ac:picMk id="58" creationId="{A8AB44B0-94B4-B254-76B7-E5A569EA8452}"/>
          </ac:picMkLst>
        </pc:picChg>
        <pc:picChg chg="mod">
          <ac:chgData name="Kate Filanoski-Russell" userId="5879a14f-9eb3-4e75-8352-1b2941159ca7" providerId="ADAL" clId="{8AE4216D-EC14-4A15-8943-40E049EAB61D}" dt="2026-03-16T17:36:08.638" v="19" actId="962"/>
          <ac:picMkLst>
            <pc:docMk/>
            <pc:sldMk cId="750228351" sldId="312"/>
            <ac:picMk id="60" creationId="{005DBA1A-24A4-D1CF-8EDA-8EA4533069EA}"/>
          </ac:picMkLst>
        </pc:picChg>
        <pc:picChg chg="mod">
          <ac:chgData name="Kate Filanoski-Russell" userId="5879a14f-9eb3-4e75-8352-1b2941159ca7" providerId="ADAL" clId="{8AE4216D-EC14-4A15-8943-40E049EAB61D}" dt="2026-03-16T17:36:12.440" v="20" actId="962"/>
          <ac:picMkLst>
            <pc:docMk/>
            <pc:sldMk cId="750228351" sldId="312"/>
            <ac:picMk id="62" creationId="{3B0C3C1A-D620-5170-81C5-E0446C76DD84}"/>
          </ac:picMkLst>
        </pc:picChg>
        <pc:picChg chg="mod">
          <ac:chgData name="Kate Filanoski-Russell" userId="5879a14f-9eb3-4e75-8352-1b2941159ca7" providerId="ADAL" clId="{8AE4216D-EC14-4A15-8943-40E049EAB61D}" dt="2026-03-16T17:36:43.769" v="24" actId="962"/>
          <ac:picMkLst>
            <pc:docMk/>
            <pc:sldMk cId="750228351" sldId="312"/>
            <ac:picMk id="82" creationId="{5B54B0CA-B13F-58AC-16B2-2A7AA0D0C110}"/>
          </ac:picMkLst>
        </pc:picChg>
        <pc:picChg chg="mod">
          <ac:chgData name="Kate Filanoski-Russell" userId="5879a14f-9eb3-4e75-8352-1b2941159ca7" providerId="ADAL" clId="{8AE4216D-EC14-4A15-8943-40E049EAB61D}" dt="2026-03-16T17:36:46.317" v="25" actId="962"/>
          <ac:picMkLst>
            <pc:docMk/>
            <pc:sldMk cId="750228351" sldId="312"/>
            <ac:picMk id="84" creationId="{9126C03C-9DA8-B050-D2C6-F7E42963DB50}"/>
          </ac:picMkLst>
        </pc:picChg>
        <pc:picChg chg="mod">
          <ac:chgData name="Kate Filanoski-Russell" userId="5879a14f-9eb3-4e75-8352-1b2941159ca7" providerId="ADAL" clId="{8AE4216D-EC14-4A15-8943-40E049EAB61D}" dt="2026-03-16T17:36:50.098" v="26" actId="962"/>
          <ac:picMkLst>
            <pc:docMk/>
            <pc:sldMk cId="750228351" sldId="312"/>
            <ac:picMk id="86" creationId="{5801BC20-0920-5DCC-0247-19F7E0804DDE}"/>
          </ac:picMkLst>
        </pc:picChg>
        <pc:picChg chg="mod">
          <ac:chgData name="Kate Filanoski-Russell" userId="5879a14f-9eb3-4e75-8352-1b2941159ca7" providerId="ADAL" clId="{8AE4216D-EC14-4A15-8943-40E049EAB61D}" dt="2026-03-16T17:37:06.232" v="27" actId="962"/>
          <ac:picMkLst>
            <pc:docMk/>
            <pc:sldMk cId="750228351" sldId="312"/>
            <ac:picMk id="97" creationId="{0F2F59C8-DB69-B2F6-2B0F-8E677571B430}"/>
          </ac:picMkLst>
        </pc:picChg>
        <pc:picChg chg="mod">
          <ac:chgData name="Kate Filanoski-Russell" userId="5879a14f-9eb3-4e75-8352-1b2941159ca7" providerId="ADAL" clId="{8AE4216D-EC14-4A15-8943-40E049EAB61D}" dt="2026-03-16T17:37:12.706" v="28" actId="962"/>
          <ac:picMkLst>
            <pc:docMk/>
            <pc:sldMk cId="750228351" sldId="312"/>
            <ac:picMk id="102" creationId="{4B93EB19-3900-0AAE-7BBE-3A23A74DCDF1}"/>
          </ac:picMkLst>
        </pc:picChg>
      </pc:sldChg>
      <pc:sldChg chg="modSp">
        <pc:chgData name="Kate Filanoski-Russell" userId="5879a14f-9eb3-4e75-8352-1b2941159ca7" providerId="ADAL" clId="{8AE4216D-EC14-4A15-8943-40E049EAB61D}" dt="2026-03-16T17:31:46.478" v="5" actId="13244"/>
        <pc:sldMkLst>
          <pc:docMk/>
          <pc:sldMk cId="3348312406" sldId="313"/>
        </pc:sldMkLst>
        <pc:graphicFrameChg chg="mod">
          <ac:chgData name="Kate Filanoski-Russell" userId="5879a14f-9eb3-4e75-8352-1b2941159ca7" providerId="ADAL" clId="{8AE4216D-EC14-4A15-8943-40E049EAB61D}" dt="2026-03-16T17:31:46.412" v="4" actId="962"/>
          <ac:graphicFrameMkLst>
            <pc:docMk/>
            <pc:sldMk cId="3348312406" sldId="313"/>
            <ac:graphicFrameMk id="5" creationId="{153FA186-B0D2-86F5-7969-A7E9FADAB6A4}"/>
          </ac:graphicFrameMkLst>
        </pc:graphicFrameChg>
        <pc:graphicFrameChg chg="mod">
          <ac:chgData name="Kate Filanoski-Russell" userId="5879a14f-9eb3-4e75-8352-1b2941159ca7" providerId="ADAL" clId="{8AE4216D-EC14-4A15-8943-40E049EAB61D}" dt="2026-03-16T17:31:46.478" v="5" actId="13244"/>
          <ac:graphicFrameMkLst>
            <pc:docMk/>
            <pc:sldMk cId="3348312406" sldId="313"/>
            <ac:graphicFrameMk id="10" creationId="{BA8820C5-92A4-0A51-7DD3-92CABCAEE866}"/>
          </ac:graphicFrameMkLst>
        </pc:graphicFrameChg>
      </pc:sldChg>
      <pc:sldChg chg="modSp mod modClrScheme chgLayout">
        <pc:chgData name="Kate Filanoski-Russell" userId="5879a14f-9eb3-4e75-8352-1b2941159ca7" providerId="ADAL" clId="{8AE4216D-EC14-4A15-8943-40E049EAB61D}" dt="2026-03-16T17:48:42.790" v="114" actId="207"/>
        <pc:sldMkLst>
          <pc:docMk/>
          <pc:sldMk cId="2978341041" sldId="317"/>
        </pc:sldMkLst>
        <pc:spChg chg="mod ord">
          <ac:chgData name="Kate Filanoski-Russell" userId="5879a14f-9eb3-4e75-8352-1b2941159ca7" providerId="ADAL" clId="{8AE4216D-EC14-4A15-8943-40E049EAB61D}" dt="2026-03-16T17:47:09.385" v="110" actId="14100"/>
          <ac:spMkLst>
            <pc:docMk/>
            <pc:sldMk cId="2978341041" sldId="317"/>
            <ac:spMk id="2" creationId="{893D0647-FDAC-05B8-C88A-D3458CC6A523}"/>
          </ac:spMkLst>
        </pc:spChg>
        <pc:spChg chg="mod ord">
          <ac:chgData name="Kate Filanoski-Russell" userId="5879a14f-9eb3-4e75-8352-1b2941159ca7" providerId="ADAL" clId="{8AE4216D-EC14-4A15-8943-40E049EAB61D}" dt="2026-03-16T17:48:35.038" v="113" actId="207"/>
          <ac:spMkLst>
            <pc:docMk/>
            <pc:sldMk cId="2978341041" sldId="317"/>
            <ac:spMk id="3" creationId="{F79CA214-0D0B-374E-2BC2-958C5EDF5B81}"/>
          </ac:spMkLst>
        </pc:spChg>
        <pc:spChg chg="mod ord">
          <ac:chgData name="Kate Filanoski-Russell" userId="5879a14f-9eb3-4e75-8352-1b2941159ca7" providerId="ADAL" clId="{8AE4216D-EC14-4A15-8943-40E049EAB61D}" dt="2026-03-16T17:48:42.790" v="114" actId="207"/>
          <ac:spMkLst>
            <pc:docMk/>
            <pc:sldMk cId="2978341041" sldId="317"/>
            <ac:spMk id="4" creationId="{E9465F7A-3EAF-979F-063D-F8BAE381DF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85247-A1F5-46B7-ADDB-69F8B929858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3D0339F-B1CA-4452-A1E8-788B46AB1827}">
      <dgm:prSet/>
      <dgm:spPr/>
      <dgm:t>
        <a:bodyPr/>
        <a:lstStyle/>
        <a:p>
          <a:r>
            <a:rPr lang="en-US" dirty="0"/>
            <a:t>People with disabilities are everywhere, including rural areas</a:t>
          </a:r>
        </a:p>
      </dgm:t>
    </dgm:pt>
    <dgm:pt modelId="{3DE90AAF-4A41-4B9C-BFCB-4C97A28EDCDE}" type="parTrans" cxnId="{55D08B69-AA2F-4131-AC43-DED38BB3470E}">
      <dgm:prSet/>
      <dgm:spPr/>
      <dgm:t>
        <a:bodyPr/>
        <a:lstStyle/>
        <a:p>
          <a:endParaRPr lang="en-US"/>
        </a:p>
      </dgm:t>
    </dgm:pt>
    <dgm:pt modelId="{9531E002-943B-4657-9F0C-B7B1E1DBB5B3}" type="sibTrans" cxnId="{55D08B69-AA2F-4131-AC43-DED38BB3470E}">
      <dgm:prSet/>
      <dgm:spPr/>
      <dgm:t>
        <a:bodyPr/>
        <a:lstStyle/>
        <a:p>
          <a:endParaRPr lang="en-US"/>
        </a:p>
      </dgm:t>
    </dgm:pt>
    <dgm:pt modelId="{26D362B6-8E64-48A4-92D3-D9A10E3C3FF4}">
      <dgm:prSet/>
      <dgm:spPr/>
      <dgm:t>
        <a:bodyPr/>
        <a:lstStyle/>
        <a:p>
          <a:r>
            <a:rPr lang="en-US" dirty="0"/>
            <a:t>Most people will become disabled at some point in their lifetime</a:t>
          </a:r>
        </a:p>
      </dgm:t>
    </dgm:pt>
    <dgm:pt modelId="{38601DBC-331C-4487-BC1E-50AD5D508544}" type="parTrans" cxnId="{00B8F5EE-7530-4624-8C06-ECDD45378868}">
      <dgm:prSet/>
      <dgm:spPr/>
      <dgm:t>
        <a:bodyPr/>
        <a:lstStyle/>
        <a:p>
          <a:endParaRPr lang="en-US"/>
        </a:p>
      </dgm:t>
    </dgm:pt>
    <dgm:pt modelId="{A61C0126-BCA2-4350-AA3D-E1EC9151D75A}" type="sibTrans" cxnId="{00B8F5EE-7530-4624-8C06-ECDD45378868}">
      <dgm:prSet/>
      <dgm:spPr/>
      <dgm:t>
        <a:bodyPr/>
        <a:lstStyle/>
        <a:p>
          <a:endParaRPr lang="en-US"/>
        </a:p>
      </dgm:t>
    </dgm:pt>
    <dgm:pt modelId="{F63707DA-346D-4857-922D-E6F88E3DD83E}" type="pres">
      <dgm:prSet presAssocID="{86985247-A1F5-46B7-ADDB-69F8B9298585}" presName="diagram" presStyleCnt="0">
        <dgm:presLayoutVars>
          <dgm:dir/>
          <dgm:resizeHandles val="exact"/>
        </dgm:presLayoutVars>
      </dgm:prSet>
      <dgm:spPr/>
    </dgm:pt>
    <dgm:pt modelId="{2E779736-0D5F-4015-8B32-F0E4BEF31657}" type="pres">
      <dgm:prSet presAssocID="{03D0339F-B1CA-4452-A1E8-788B46AB1827}" presName="node" presStyleLbl="node1" presStyleIdx="0" presStyleCnt="2">
        <dgm:presLayoutVars>
          <dgm:bulletEnabled val="1"/>
        </dgm:presLayoutVars>
      </dgm:prSet>
      <dgm:spPr/>
    </dgm:pt>
    <dgm:pt modelId="{0F6EF97F-3693-48AE-A8E6-F6D47D4B2C0A}" type="pres">
      <dgm:prSet presAssocID="{9531E002-943B-4657-9F0C-B7B1E1DBB5B3}" presName="sibTrans" presStyleCnt="0"/>
      <dgm:spPr/>
    </dgm:pt>
    <dgm:pt modelId="{D6C0D354-042C-44EA-B220-9C571F44AB01}" type="pres">
      <dgm:prSet presAssocID="{26D362B6-8E64-48A4-92D3-D9A10E3C3FF4}" presName="node" presStyleLbl="node1" presStyleIdx="1" presStyleCnt="2">
        <dgm:presLayoutVars>
          <dgm:bulletEnabled val="1"/>
        </dgm:presLayoutVars>
      </dgm:prSet>
      <dgm:spPr/>
    </dgm:pt>
  </dgm:ptLst>
  <dgm:cxnLst>
    <dgm:cxn modelId="{F47D612A-23AE-4746-8AF2-96413ED22D13}" type="presOf" srcId="{86985247-A1F5-46B7-ADDB-69F8B9298585}" destId="{F63707DA-346D-4857-922D-E6F88E3DD83E}" srcOrd="0" destOrd="0" presId="urn:microsoft.com/office/officeart/2005/8/layout/default"/>
    <dgm:cxn modelId="{BA930E5B-7EDC-434C-B743-3881F3952EEF}" type="presOf" srcId="{26D362B6-8E64-48A4-92D3-D9A10E3C3FF4}" destId="{D6C0D354-042C-44EA-B220-9C571F44AB01}" srcOrd="0" destOrd="0" presId="urn:microsoft.com/office/officeart/2005/8/layout/default"/>
    <dgm:cxn modelId="{55D08B69-AA2F-4131-AC43-DED38BB3470E}" srcId="{86985247-A1F5-46B7-ADDB-69F8B9298585}" destId="{03D0339F-B1CA-4452-A1E8-788B46AB1827}" srcOrd="0" destOrd="0" parTransId="{3DE90AAF-4A41-4B9C-BFCB-4C97A28EDCDE}" sibTransId="{9531E002-943B-4657-9F0C-B7B1E1DBB5B3}"/>
    <dgm:cxn modelId="{1941A47C-90EB-42FB-944C-5475D71B6735}" type="presOf" srcId="{03D0339F-B1CA-4452-A1E8-788B46AB1827}" destId="{2E779736-0D5F-4015-8B32-F0E4BEF31657}" srcOrd="0" destOrd="0" presId="urn:microsoft.com/office/officeart/2005/8/layout/default"/>
    <dgm:cxn modelId="{00B8F5EE-7530-4624-8C06-ECDD45378868}" srcId="{86985247-A1F5-46B7-ADDB-69F8B9298585}" destId="{26D362B6-8E64-48A4-92D3-D9A10E3C3FF4}" srcOrd="1" destOrd="0" parTransId="{38601DBC-331C-4487-BC1E-50AD5D508544}" sibTransId="{A61C0126-BCA2-4350-AA3D-E1EC9151D75A}"/>
    <dgm:cxn modelId="{C81EB88E-9F88-4381-88A8-76A3636855CA}" type="presParOf" srcId="{F63707DA-346D-4857-922D-E6F88E3DD83E}" destId="{2E779736-0D5F-4015-8B32-F0E4BEF31657}" srcOrd="0" destOrd="0" presId="urn:microsoft.com/office/officeart/2005/8/layout/default"/>
    <dgm:cxn modelId="{25F80DC1-601B-4FFB-859B-42D54D13E844}" type="presParOf" srcId="{F63707DA-346D-4857-922D-E6F88E3DD83E}" destId="{0F6EF97F-3693-48AE-A8E6-F6D47D4B2C0A}" srcOrd="1" destOrd="0" presId="urn:microsoft.com/office/officeart/2005/8/layout/default"/>
    <dgm:cxn modelId="{F4F4047F-12A7-4749-ABED-2C1A91F84121}" type="presParOf" srcId="{F63707DA-346D-4857-922D-E6F88E3DD83E}" destId="{D6C0D354-042C-44EA-B220-9C571F44AB0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9CE15-94C5-43CC-9A99-0760782406C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33B910CD-8D99-4CD7-A2BE-B2777ADEE5DF}">
      <dgm:prSet phldrT="[Text]" phldr="0"/>
      <dgm:spPr>
        <a:solidFill>
          <a:schemeClr val="accent4">
            <a:alpha val="50000"/>
          </a:schemeClr>
        </a:solidFill>
      </dgm:spPr>
      <dgm:t>
        <a:bodyPr/>
        <a:lstStyle/>
        <a:p>
          <a:r>
            <a:rPr lang="en-US" dirty="0">
              <a:solidFill>
                <a:schemeClr val="bg2"/>
              </a:solidFill>
            </a:rPr>
            <a:t>Rural Health Policy</a:t>
          </a:r>
        </a:p>
      </dgm:t>
    </dgm:pt>
    <dgm:pt modelId="{731DFF2C-0DB8-4D8A-8475-8ED0A320A51E}" type="parTrans" cxnId="{6286F987-E08D-4CEB-B669-6511F3DE8AA3}">
      <dgm:prSet/>
      <dgm:spPr/>
      <dgm:t>
        <a:bodyPr/>
        <a:lstStyle/>
        <a:p>
          <a:endParaRPr lang="en-US"/>
        </a:p>
      </dgm:t>
    </dgm:pt>
    <dgm:pt modelId="{BBB0075A-B577-4A53-8887-835359F1ACD3}" type="sibTrans" cxnId="{6286F987-E08D-4CEB-B669-6511F3DE8AA3}">
      <dgm:prSet/>
      <dgm:spPr/>
      <dgm:t>
        <a:bodyPr/>
        <a:lstStyle/>
        <a:p>
          <a:endParaRPr lang="en-US"/>
        </a:p>
      </dgm:t>
    </dgm:pt>
    <dgm:pt modelId="{1BF80942-6390-47B2-8E55-F794053F3D0D}">
      <dgm:prSet phldrT="[Text]" phldr="0"/>
      <dgm:spPr>
        <a:solidFill>
          <a:srgbClr val="FF0000">
            <a:alpha val="50000"/>
          </a:srgbClr>
        </a:solidFill>
      </dgm:spPr>
      <dgm:t>
        <a:bodyPr/>
        <a:lstStyle/>
        <a:p>
          <a:r>
            <a:rPr lang="en-US" dirty="0">
              <a:solidFill>
                <a:schemeClr val="bg2"/>
              </a:solidFill>
            </a:rPr>
            <a:t>Disability Policy</a:t>
          </a:r>
        </a:p>
      </dgm:t>
    </dgm:pt>
    <dgm:pt modelId="{66366699-DF7C-42D8-902A-AA481E214A41}" type="parTrans" cxnId="{0464E942-6529-4BFB-AAEF-AF1102D39596}">
      <dgm:prSet/>
      <dgm:spPr/>
      <dgm:t>
        <a:bodyPr/>
        <a:lstStyle/>
        <a:p>
          <a:endParaRPr lang="en-US"/>
        </a:p>
      </dgm:t>
    </dgm:pt>
    <dgm:pt modelId="{C678C1E5-4F52-4DB6-8CE5-0C1065542303}" type="sibTrans" cxnId="{0464E942-6529-4BFB-AAEF-AF1102D39596}">
      <dgm:prSet/>
      <dgm:spPr/>
      <dgm:t>
        <a:bodyPr/>
        <a:lstStyle/>
        <a:p>
          <a:endParaRPr lang="en-US"/>
        </a:p>
      </dgm:t>
    </dgm:pt>
    <dgm:pt modelId="{C0FE3A76-3999-4679-AF75-B787FAA77CE5}" type="pres">
      <dgm:prSet presAssocID="{DA99CE15-94C5-43CC-9A99-0760782406C9}" presName="compositeShape" presStyleCnt="0">
        <dgm:presLayoutVars>
          <dgm:chMax val="7"/>
          <dgm:dir/>
          <dgm:resizeHandles val="exact"/>
        </dgm:presLayoutVars>
      </dgm:prSet>
      <dgm:spPr/>
    </dgm:pt>
    <dgm:pt modelId="{E1F10B48-B1C9-4BB0-9286-3489D4C0672C}" type="pres">
      <dgm:prSet presAssocID="{33B910CD-8D99-4CD7-A2BE-B2777ADEE5DF}" presName="circ1" presStyleLbl="vennNode1" presStyleIdx="0" presStyleCnt="2"/>
      <dgm:spPr/>
    </dgm:pt>
    <dgm:pt modelId="{EBC645E1-912A-4DA3-A2EC-0DE9AABBFDCB}" type="pres">
      <dgm:prSet presAssocID="{33B910CD-8D99-4CD7-A2BE-B2777ADEE5DF}" presName="circ1Tx" presStyleLbl="revTx" presStyleIdx="0" presStyleCnt="0">
        <dgm:presLayoutVars>
          <dgm:chMax val="0"/>
          <dgm:chPref val="0"/>
          <dgm:bulletEnabled val="1"/>
        </dgm:presLayoutVars>
      </dgm:prSet>
      <dgm:spPr/>
    </dgm:pt>
    <dgm:pt modelId="{E4274C20-70B2-423E-818E-A757A8EBFCCB}" type="pres">
      <dgm:prSet presAssocID="{1BF80942-6390-47B2-8E55-F794053F3D0D}" presName="circ2" presStyleLbl="vennNode1" presStyleIdx="1" presStyleCnt="2"/>
      <dgm:spPr/>
    </dgm:pt>
    <dgm:pt modelId="{19FB9A36-2750-4004-9C44-3394C2355DB9}" type="pres">
      <dgm:prSet presAssocID="{1BF80942-6390-47B2-8E55-F794053F3D0D}" presName="circ2Tx" presStyleLbl="revTx" presStyleIdx="0" presStyleCnt="0">
        <dgm:presLayoutVars>
          <dgm:chMax val="0"/>
          <dgm:chPref val="0"/>
          <dgm:bulletEnabled val="1"/>
        </dgm:presLayoutVars>
      </dgm:prSet>
      <dgm:spPr/>
    </dgm:pt>
  </dgm:ptLst>
  <dgm:cxnLst>
    <dgm:cxn modelId="{AF25642B-5D25-4E58-AC6D-14DE928682D1}" type="presOf" srcId="{1BF80942-6390-47B2-8E55-F794053F3D0D}" destId="{19FB9A36-2750-4004-9C44-3394C2355DB9}" srcOrd="1" destOrd="0" presId="urn:microsoft.com/office/officeart/2005/8/layout/venn1"/>
    <dgm:cxn modelId="{0464E942-6529-4BFB-AAEF-AF1102D39596}" srcId="{DA99CE15-94C5-43CC-9A99-0760782406C9}" destId="{1BF80942-6390-47B2-8E55-F794053F3D0D}" srcOrd="1" destOrd="0" parTransId="{66366699-DF7C-42D8-902A-AA481E214A41}" sibTransId="{C678C1E5-4F52-4DB6-8CE5-0C1065542303}"/>
    <dgm:cxn modelId="{6286F987-E08D-4CEB-B669-6511F3DE8AA3}" srcId="{DA99CE15-94C5-43CC-9A99-0760782406C9}" destId="{33B910CD-8D99-4CD7-A2BE-B2777ADEE5DF}" srcOrd="0" destOrd="0" parTransId="{731DFF2C-0DB8-4D8A-8475-8ED0A320A51E}" sibTransId="{BBB0075A-B577-4A53-8887-835359F1ACD3}"/>
    <dgm:cxn modelId="{E5675FAD-5C8C-411B-B342-E429BE0A3EAC}" type="presOf" srcId="{33B910CD-8D99-4CD7-A2BE-B2777ADEE5DF}" destId="{E1F10B48-B1C9-4BB0-9286-3489D4C0672C}" srcOrd="0" destOrd="0" presId="urn:microsoft.com/office/officeart/2005/8/layout/venn1"/>
    <dgm:cxn modelId="{3EE46ACD-2B29-47A3-ADF0-47884B74A9F6}" type="presOf" srcId="{1BF80942-6390-47B2-8E55-F794053F3D0D}" destId="{E4274C20-70B2-423E-818E-A757A8EBFCCB}" srcOrd="0" destOrd="0" presId="urn:microsoft.com/office/officeart/2005/8/layout/venn1"/>
    <dgm:cxn modelId="{3ABA96F0-8308-4699-A851-3D759360C65C}" type="presOf" srcId="{DA99CE15-94C5-43CC-9A99-0760782406C9}" destId="{C0FE3A76-3999-4679-AF75-B787FAA77CE5}" srcOrd="0" destOrd="0" presId="urn:microsoft.com/office/officeart/2005/8/layout/venn1"/>
    <dgm:cxn modelId="{7BC93AFB-3096-4D89-9294-62F2845EEFBD}" type="presOf" srcId="{33B910CD-8D99-4CD7-A2BE-B2777ADEE5DF}" destId="{EBC645E1-912A-4DA3-A2EC-0DE9AABBFDCB}" srcOrd="1" destOrd="0" presId="urn:microsoft.com/office/officeart/2005/8/layout/venn1"/>
    <dgm:cxn modelId="{251698C4-63E1-435B-A3DE-CD8F4B991499}" type="presParOf" srcId="{C0FE3A76-3999-4679-AF75-B787FAA77CE5}" destId="{E1F10B48-B1C9-4BB0-9286-3489D4C0672C}" srcOrd="0" destOrd="0" presId="urn:microsoft.com/office/officeart/2005/8/layout/venn1"/>
    <dgm:cxn modelId="{9E358230-1405-4C42-AB21-6E392F05AD8B}" type="presParOf" srcId="{C0FE3A76-3999-4679-AF75-B787FAA77CE5}" destId="{EBC645E1-912A-4DA3-A2EC-0DE9AABBFDCB}" srcOrd="1" destOrd="0" presId="urn:microsoft.com/office/officeart/2005/8/layout/venn1"/>
    <dgm:cxn modelId="{7E553347-F7C1-47DF-8D21-49612BB958CA}" type="presParOf" srcId="{C0FE3A76-3999-4679-AF75-B787FAA77CE5}" destId="{E4274C20-70B2-423E-818E-A757A8EBFCCB}" srcOrd="2" destOrd="0" presId="urn:microsoft.com/office/officeart/2005/8/layout/venn1"/>
    <dgm:cxn modelId="{7F761DF5-375D-4613-9131-5A7C5CC627E6}" type="presParOf" srcId="{C0FE3A76-3999-4679-AF75-B787FAA77CE5}" destId="{19FB9A36-2750-4004-9C44-3394C2355DB9}"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EC75D-7131-410A-AEF9-A6AA080C02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17516E5-AD7A-49AC-9501-FE74966206F9}">
      <dgm:prSet custT="1"/>
      <dgm:spPr/>
      <dgm:t>
        <a:bodyPr/>
        <a:lstStyle/>
        <a:p>
          <a:r>
            <a:rPr lang="en-US" sz="1800" dirty="0"/>
            <a:t>Transportation</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38DE06BC-F0C4-49D6-BFAD-F2ECEEFFD488}" type="parTrans" cxnId="{FB3D1AE8-3821-4501-9E55-4EA91B94A194}">
      <dgm:prSet/>
      <dgm:spPr/>
      <dgm:t>
        <a:bodyPr/>
        <a:lstStyle/>
        <a:p>
          <a:endParaRPr lang="en-US" sz="1800"/>
        </a:p>
      </dgm:t>
    </dgm:pt>
    <dgm:pt modelId="{1BBC5E8A-EA51-4347-9658-C012D24F038D}" type="sibTrans" cxnId="{FB3D1AE8-3821-4501-9E55-4EA91B94A194}">
      <dgm:prSet/>
      <dgm:spPr/>
      <dgm:t>
        <a:bodyPr/>
        <a:lstStyle/>
        <a:p>
          <a:endParaRPr lang="en-US" sz="1800"/>
        </a:p>
      </dgm:t>
    </dgm:pt>
    <dgm:pt modelId="{D281F325-D184-4E03-A49A-19B0EEE65A1C}">
      <dgm:prSet custT="1"/>
      <dgm:spPr/>
      <dgm:t>
        <a:bodyPr/>
        <a:lstStyle/>
        <a:p>
          <a:r>
            <a:rPr lang="en-US" sz="1800" dirty="0"/>
            <a:t>Availability of providers</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A1E972B4-4ED9-4F92-A6E8-38A46FB9A961}" type="parTrans" cxnId="{2A87B55A-03CC-461B-BFF4-00F7BEC5886A}">
      <dgm:prSet/>
      <dgm:spPr/>
      <dgm:t>
        <a:bodyPr/>
        <a:lstStyle/>
        <a:p>
          <a:endParaRPr lang="en-US" sz="1800"/>
        </a:p>
      </dgm:t>
    </dgm:pt>
    <dgm:pt modelId="{6BB8043F-4E38-4F6B-B3A5-A6655379DED0}" type="sibTrans" cxnId="{2A87B55A-03CC-461B-BFF4-00F7BEC5886A}">
      <dgm:prSet/>
      <dgm:spPr/>
      <dgm:t>
        <a:bodyPr/>
        <a:lstStyle/>
        <a:p>
          <a:endParaRPr lang="en-US" sz="1800"/>
        </a:p>
      </dgm:t>
    </dgm:pt>
    <dgm:pt modelId="{AC2A5B60-47D6-4F52-ACBE-EEFCBAA6FFFB}">
      <dgm:prSet custT="1"/>
      <dgm:spPr/>
      <dgm:t>
        <a:bodyPr/>
        <a:lstStyle/>
        <a:p>
          <a:r>
            <a:rPr lang="en-US" sz="1800" dirty="0"/>
            <a:t>Providers lack training </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DF72D0AF-8F75-4C21-9E53-E823F9C52135}" type="parTrans" cxnId="{172D7877-A31D-4083-8C0E-9D9244CAF4B0}">
      <dgm:prSet/>
      <dgm:spPr/>
      <dgm:t>
        <a:bodyPr/>
        <a:lstStyle/>
        <a:p>
          <a:endParaRPr lang="en-US" sz="1800"/>
        </a:p>
      </dgm:t>
    </dgm:pt>
    <dgm:pt modelId="{FEA6F6C6-3287-42B1-B7BA-750A06EA6D07}" type="sibTrans" cxnId="{172D7877-A31D-4083-8C0E-9D9244CAF4B0}">
      <dgm:prSet/>
      <dgm:spPr/>
      <dgm:t>
        <a:bodyPr/>
        <a:lstStyle/>
        <a:p>
          <a:endParaRPr lang="en-US" sz="1800"/>
        </a:p>
      </dgm:t>
    </dgm:pt>
    <dgm:pt modelId="{1B34F80F-1DF8-4C4E-8D50-4E394560F8D6}">
      <dgm:prSet custT="1"/>
      <dgm:spPr/>
      <dgm:t>
        <a:bodyPr/>
        <a:lstStyle/>
        <a:p>
          <a:r>
            <a:rPr lang="en-US" sz="1800" dirty="0"/>
            <a:t>Lack of resources/technology</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A3953DE2-C1C3-4F9A-8589-E699E27C05B2}" type="parTrans" cxnId="{1927D64F-F0EA-4ADE-9E89-7D0A7A841C8A}">
      <dgm:prSet/>
      <dgm:spPr/>
      <dgm:t>
        <a:bodyPr/>
        <a:lstStyle/>
        <a:p>
          <a:endParaRPr lang="en-US" sz="1800"/>
        </a:p>
      </dgm:t>
    </dgm:pt>
    <dgm:pt modelId="{EDCED0A0-E7A6-47B2-A489-47C1A18D0DD8}" type="sibTrans" cxnId="{1927D64F-F0EA-4ADE-9E89-7D0A7A841C8A}">
      <dgm:prSet/>
      <dgm:spPr/>
      <dgm:t>
        <a:bodyPr/>
        <a:lstStyle/>
        <a:p>
          <a:endParaRPr lang="en-US" sz="1800"/>
        </a:p>
      </dgm:t>
    </dgm:pt>
    <dgm:pt modelId="{2926F5A3-72D4-484B-B652-50B99F59064D}">
      <dgm:prSet custT="1"/>
      <dgm:spPr/>
      <dgm:t>
        <a:bodyPr/>
        <a:lstStyle/>
        <a:p>
          <a:r>
            <a:rPr lang="en-US" sz="1800" dirty="0"/>
            <a:t>Lack of public transportation</a:t>
          </a:r>
        </a:p>
      </dgm:t>
      <dgm:extLst>
        <a:ext uri="{E40237B7-FDA0-4F09-8148-C483321AD2D9}">
          <dgm14:cNvPr xmlns:dgm14="http://schemas.microsoft.com/office/drawing/2010/diagram" id="0" name="" descr="Transportation:&#10;- Lack of public transportation&#10;- Greater distances to travel&#10;Availability of providers&#10;- Scarcity of primary care and specialty providers&#10;Providers lack training &#10;- Less likely to find providers with adequate training on caring for people with disabilities &#10;Lack of resources/technology&#10;- More difficult to find specialty equipment"/>
        </a:ext>
      </dgm:extLst>
    </dgm:pt>
    <dgm:pt modelId="{1C75A695-FB16-4E91-820C-B4B8F4D970C8}" type="parTrans" cxnId="{2908600C-E609-4B81-83AC-FD0C697DDD57}">
      <dgm:prSet/>
      <dgm:spPr/>
      <dgm:t>
        <a:bodyPr/>
        <a:lstStyle/>
        <a:p>
          <a:endParaRPr lang="en-US" sz="1800"/>
        </a:p>
      </dgm:t>
    </dgm:pt>
    <dgm:pt modelId="{3877EFBA-7FC8-4034-A630-9AA6DF2A4769}" type="sibTrans" cxnId="{2908600C-E609-4B81-83AC-FD0C697DDD57}">
      <dgm:prSet/>
      <dgm:spPr/>
      <dgm:t>
        <a:bodyPr/>
        <a:lstStyle/>
        <a:p>
          <a:endParaRPr lang="en-US" sz="1800"/>
        </a:p>
      </dgm:t>
    </dgm:pt>
    <dgm:pt modelId="{D1A12928-7D8B-450E-AD12-F00B44007CD3}">
      <dgm:prSet custT="1"/>
      <dgm:spPr/>
      <dgm:t>
        <a:bodyPr/>
        <a:lstStyle/>
        <a:p>
          <a:r>
            <a:rPr lang="en-US" sz="1800" dirty="0"/>
            <a:t>Greater distances to travel</a:t>
          </a:r>
        </a:p>
      </dgm:t>
    </dgm:pt>
    <dgm:pt modelId="{757E137D-1099-4BFB-9CC1-6AFA604BE1FE}" type="parTrans" cxnId="{3A21E8AC-4606-4117-8A73-BFC71F2FBDA5}">
      <dgm:prSet/>
      <dgm:spPr/>
      <dgm:t>
        <a:bodyPr/>
        <a:lstStyle/>
        <a:p>
          <a:endParaRPr lang="en-US" sz="1800"/>
        </a:p>
      </dgm:t>
    </dgm:pt>
    <dgm:pt modelId="{6870A127-2480-49CB-BFAD-5F8F97D7192D}" type="sibTrans" cxnId="{3A21E8AC-4606-4117-8A73-BFC71F2FBDA5}">
      <dgm:prSet/>
      <dgm:spPr/>
      <dgm:t>
        <a:bodyPr/>
        <a:lstStyle/>
        <a:p>
          <a:endParaRPr lang="en-US" sz="1800"/>
        </a:p>
      </dgm:t>
    </dgm:pt>
    <dgm:pt modelId="{DB908ADF-07AB-4A97-9468-308A581EA264}">
      <dgm:prSet custT="1"/>
      <dgm:spPr/>
      <dgm:t>
        <a:bodyPr/>
        <a:lstStyle/>
        <a:p>
          <a:r>
            <a:rPr lang="en-US" sz="1800" dirty="0"/>
            <a:t>Scarcity of primary care and specialty providers</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15E5AFA0-A631-472F-A818-57633900C866}" type="parTrans" cxnId="{110D5C6A-8B4B-49BD-A9A8-FCB7156D9C0F}">
      <dgm:prSet/>
      <dgm:spPr/>
      <dgm:t>
        <a:bodyPr/>
        <a:lstStyle/>
        <a:p>
          <a:endParaRPr lang="en-US" sz="1800"/>
        </a:p>
      </dgm:t>
    </dgm:pt>
    <dgm:pt modelId="{5276FE90-F717-4F9F-A8F5-7C27E7EE1D16}" type="sibTrans" cxnId="{110D5C6A-8B4B-49BD-A9A8-FCB7156D9C0F}">
      <dgm:prSet/>
      <dgm:spPr/>
      <dgm:t>
        <a:bodyPr/>
        <a:lstStyle/>
        <a:p>
          <a:endParaRPr lang="en-US" sz="1800"/>
        </a:p>
      </dgm:t>
    </dgm:pt>
    <dgm:pt modelId="{C0867C68-33A7-4AD8-BBE4-4C471AC1F344}">
      <dgm:prSet custT="1"/>
      <dgm:spPr/>
      <dgm:t>
        <a:bodyPr/>
        <a:lstStyle/>
        <a:p>
          <a:r>
            <a:rPr lang="en-US" sz="1800" dirty="0"/>
            <a:t>Less likely to find providers with adequate training on caring for people with disabilities </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46114416-777D-42CC-A50C-448733410C56}" type="parTrans" cxnId="{822459E5-70A6-4A29-B89E-7ED991FD269A}">
      <dgm:prSet/>
      <dgm:spPr/>
      <dgm:t>
        <a:bodyPr/>
        <a:lstStyle/>
        <a:p>
          <a:endParaRPr lang="en-US" sz="1800"/>
        </a:p>
      </dgm:t>
    </dgm:pt>
    <dgm:pt modelId="{59BDBD68-8CF4-4B2D-99FB-70E7982A2C70}" type="sibTrans" cxnId="{822459E5-70A6-4A29-B89E-7ED991FD269A}">
      <dgm:prSet/>
      <dgm:spPr/>
      <dgm:t>
        <a:bodyPr/>
        <a:lstStyle/>
        <a:p>
          <a:endParaRPr lang="en-US" sz="1800"/>
        </a:p>
      </dgm:t>
    </dgm:pt>
    <dgm:pt modelId="{83276485-2C5F-4D69-AFF6-B37947148741}">
      <dgm:prSet custT="1"/>
      <dgm:spPr/>
      <dgm:t>
        <a:bodyPr/>
        <a:lstStyle/>
        <a:p>
          <a:r>
            <a:rPr lang="en-US" sz="1800" dirty="0"/>
            <a:t>More difficult to find specialty equipment</a:t>
          </a:r>
        </a:p>
      </dgm:t>
      <dgm:extLst>
        <a:ext uri="{E40237B7-FDA0-4F09-8148-C483321AD2D9}">
          <dgm14:cNvPr xmlns:dgm14="http://schemas.microsoft.com/office/drawing/2010/diagram" id="0" name="" descr="Transportation&#10;Lack of public transportation&#10;Greater distances to travel&#10;Availability of providers&#10;Scarcity of primary care and specialty providers&#10;Providers lack training &#10;Less likely to find providers with adequate training on caring for people with disabilities &#10;Lack of resources/technology&#10;More difficult to find specialty equipment&#10;"/>
        </a:ext>
      </dgm:extLst>
    </dgm:pt>
    <dgm:pt modelId="{8F86EF32-4A23-44D7-899B-CAC10B4C361F}" type="parTrans" cxnId="{A6769F94-B061-45AF-AE4D-4F8C27DACB5B}">
      <dgm:prSet/>
      <dgm:spPr/>
      <dgm:t>
        <a:bodyPr/>
        <a:lstStyle/>
        <a:p>
          <a:endParaRPr lang="en-US" sz="1800"/>
        </a:p>
      </dgm:t>
    </dgm:pt>
    <dgm:pt modelId="{D3F9FC95-93DF-46F2-803E-38347D17E21D}" type="sibTrans" cxnId="{A6769F94-B061-45AF-AE4D-4F8C27DACB5B}">
      <dgm:prSet/>
      <dgm:spPr/>
      <dgm:t>
        <a:bodyPr/>
        <a:lstStyle/>
        <a:p>
          <a:endParaRPr lang="en-US" sz="1800"/>
        </a:p>
      </dgm:t>
    </dgm:pt>
    <dgm:pt modelId="{D4143830-E150-455A-934C-E16CF6992C35}" type="pres">
      <dgm:prSet presAssocID="{267EC75D-7131-410A-AEF9-A6AA080C02EB}" presName="linear" presStyleCnt="0">
        <dgm:presLayoutVars>
          <dgm:dir/>
          <dgm:animLvl val="lvl"/>
          <dgm:resizeHandles val="exact"/>
        </dgm:presLayoutVars>
      </dgm:prSet>
      <dgm:spPr/>
    </dgm:pt>
    <dgm:pt modelId="{A9C87627-45C0-4360-825A-167AE026D490}" type="pres">
      <dgm:prSet presAssocID="{217516E5-AD7A-49AC-9501-FE74966206F9}" presName="parentLin" presStyleCnt="0"/>
      <dgm:spPr/>
    </dgm:pt>
    <dgm:pt modelId="{4EEF8D9A-AC86-4595-BB96-4452B34435CC}" type="pres">
      <dgm:prSet presAssocID="{217516E5-AD7A-49AC-9501-FE74966206F9}" presName="parentLeftMargin" presStyleLbl="node1" presStyleIdx="0" presStyleCnt="4"/>
      <dgm:spPr/>
    </dgm:pt>
    <dgm:pt modelId="{3E4666A6-F42C-43C8-942F-41E475799F5E}" type="pres">
      <dgm:prSet presAssocID="{217516E5-AD7A-49AC-9501-FE74966206F9}" presName="parentText" presStyleLbl="node1" presStyleIdx="0" presStyleCnt="4">
        <dgm:presLayoutVars>
          <dgm:chMax val="0"/>
          <dgm:bulletEnabled val="1"/>
        </dgm:presLayoutVars>
      </dgm:prSet>
      <dgm:spPr/>
    </dgm:pt>
    <dgm:pt modelId="{A4747C86-B526-401A-A7B1-9C0A9A110899}" type="pres">
      <dgm:prSet presAssocID="{217516E5-AD7A-49AC-9501-FE74966206F9}" presName="negativeSpace" presStyleCnt="0"/>
      <dgm:spPr/>
    </dgm:pt>
    <dgm:pt modelId="{6A434611-0E40-4034-BD79-82B341EA1F9D}" type="pres">
      <dgm:prSet presAssocID="{217516E5-AD7A-49AC-9501-FE74966206F9}" presName="childText" presStyleLbl="conFgAcc1" presStyleIdx="0" presStyleCnt="4">
        <dgm:presLayoutVars>
          <dgm:bulletEnabled val="1"/>
        </dgm:presLayoutVars>
      </dgm:prSet>
      <dgm:spPr/>
    </dgm:pt>
    <dgm:pt modelId="{A887DD5A-9FE3-465B-895E-A521A711BCD7}" type="pres">
      <dgm:prSet presAssocID="{1BBC5E8A-EA51-4347-9658-C012D24F038D}" presName="spaceBetweenRectangles" presStyleCnt="0"/>
      <dgm:spPr/>
    </dgm:pt>
    <dgm:pt modelId="{88AFD438-5663-415E-94F5-F6FCBA3AE44F}" type="pres">
      <dgm:prSet presAssocID="{D281F325-D184-4E03-A49A-19B0EEE65A1C}" presName="parentLin" presStyleCnt="0"/>
      <dgm:spPr/>
    </dgm:pt>
    <dgm:pt modelId="{95B8D6E5-4EDA-4179-BA9A-AE5374B91089}" type="pres">
      <dgm:prSet presAssocID="{D281F325-D184-4E03-A49A-19B0EEE65A1C}" presName="parentLeftMargin" presStyleLbl="node1" presStyleIdx="0" presStyleCnt="4"/>
      <dgm:spPr/>
    </dgm:pt>
    <dgm:pt modelId="{9500F481-B4F8-4966-9A65-ECD425C07836}" type="pres">
      <dgm:prSet presAssocID="{D281F325-D184-4E03-A49A-19B0EEE65A1C}" presName="parentText" presStyleLbl="node1" presStyleIdx="1" presStyleCnt="4">
        <dgm:presLayoutVars>
          <dgm:chMax val="0"/>
          <dgm:bulletEnabled val="1"/>
        </dgm:presLayoutVars>
      </dgm:prSet>
      <dgm:spPr/>
    </dgm:pt>
    <dgm:pt modelId="{D0806DA4-1281-4D80-BBED-787E23AE079B}" type="pres">
      <dgm:prSet presAssocID="{D281F325-D184-4E03-A49A-19B0EEE65A1C}" presName="negativeSpace" presStyleCnt="0"/>
      <dgm:spPr/>
    </dgm:pt>
    <dgm:pt modelId="{188C413B-69EA-4874-A91B-7B516107569A}" type="pres">
      <dgm:prSet presAssocID="{D281F325-D184-4E03-A49A-19B0EEE65A1C}" presName="childText" presStyleLbl="conFgAcc1" presStyleIdx="1" presStyleCnt="4">
        <dgm:presLayoutVars>
          <dgm:bulletEnabled val="1"/>
        </dgm:presLayoutVars>
      </dgm:prSet>
      <dgm:spPr/>
    </dgm:pt>
    <dgm:pt modelId="{FB5CCC62-A697-4575-89ED-A17A9BC4DA70}" type="pres">
      <dgm:prSet presAssocID="{6BB8043F-4E38-4F6B-B3A5-A6655379DED0}" presName="spaceBetweenRectangles" presStyleCnt="0"/>
      <dgm:spPr/>
    </dgm:pt>
    <dgm:pt modelId="{C6C3C676-A987-42FB-B1C7-19E8BB459399}" type="pres">
      <dgm:prSet presAssocID="{AC2A5B60-47D6-4F52-ACBE-EEFCBAA6FFFB}" presName="parentLin" presStyleCnt="0"/>
      <dgm:spPr/>
    </dgm:pt>
    <dgm:pt modelId="{A5A04395-FEC4-4F88-B5D2-6754326F5488}" type="pres">
      <dgm:prSet presAssocID="{AC2A5B60-47D6-4F52-ACBE-EEFCBAA6FFFB}" presName="parentLeftMargin" presStyleLbl="node1" presStyleIdx="1" presStyleCnt="4"/>
      <dgm:spPr/>
    </dgm:pt>
    <dgm:pt modelId="{4BDBA1D1-4FF3-4796-821F-48AEA9A150D6}" type="pres">
      <dgm:prSet presAssocID="{AC2A5B60-47D6-4F52-ACBE-EEFCBAA6FFFB}" presName="parentText" presStyleLbl="node1" presStyleIdx="2" presStyleCnt="4">
        <dgm:presLayoutVars>
          <dgm:chMax val="0"/>
          <dgm:bulletEnabled val="1"/>
        </dgm:presLayoutVars>
      </dgm:prSet>
      <dgm:spPr/>
    </dgm:pt>
    <dgm:pt modelId="{F81E04FC-A16C-4D73-B00E-9368F9D37AA3}" type="pres">
      <dgm:prSet presAssocID="{AC2A5B60-47D6-4F52-ACBE-EEFCBAA6FFFB}" presName="negativeSpace" presStyleCnt="0"/>
      <dgm:spPr/>
    </dgm:pt>
    <dgm:pt modelId="{250D0CA4-A086-4A10-AA27-CA4D304A1440}" type="pres">
      <dgm:prSet presAssocID="{AC2A5B60-47D6-4F52-ACBE-EEFCBAA6FFFB}" presName="childText" presStyleLbl="conFgAcc1" presStyleIdx="2" presStyleCnt="4">
        <dgm:presLayoutVars>
          <dgm:bulletEnabled val="1"/>
        </dgm:presLayoutVars>
      </dgm:prSet>
      <dgm:spPr/>
    </dgm:pt>
    <dgm:pt modelId="{6D9A5F8D-4A0E-41C2-881F-1A9F9B4E09FF}" type="pres">
      <dgm:prSet presAssocID="{FEA6F6C6-3287-42B1-B7BA-750A06EA6D07}" presName="spaceBetweenRectangles" presStyleCnt="0"/>
      <dgm:spPr/>
    </dgm:pt>
    <dgm:pt modelId="{67CE45A2-3953-4F16-8361-D73CF34D7B40}" type="pres">
      <dgm:prSet presAssocID="{1B34F80F-1DF8-4C4E-8D50-4E394560F8D6}" presName="parentLin" presStyleCnt="0"/>
      <dgm:spPr/>
    </dgm:pt>
    <dgm:pt modelId="{74F0944D-657B-4027-BBA8-41F676720632}" type="pres">
      <dgm:prSet presAssocID="{1B34F80F-1DF8-4C4E-8D50-4E394560F8D6}" presName="parentLeftMargin" presStyleLbl="node1" presStyleIdx="2" presStyleCnt="4"/>
      <dgm:spPr/>
    </dgm:pt>
    <dgm:pt modelId="{3476AA94-71D2-4942-9821-84C4A5E7352D}" type="pres">
      <dgm:prSet presAssocID="{1B34F80F-1DF8-4C4E-8D50-4E394560F8D6}" presName="parentText" presStyleLbl="node1" presStyleIdx="3" presStyleCnt="4">
        <dgm:presLayoutVars>
          <dgm:chMax val="0"/>
          <dgm:bulletEnabled val="1"/>
        </dgm:presLayoutVars>
      </dgm:prSet>
      <dgm:spPr/>
    </dgm:pt>
    <dgm:pt modelId="{610DF9FB-0583-4527-8468-5AA3D520C4F7}" type="pres">
      <dgm:prSet presAssocID="{1B34F80F-1DF8-4C4E-8D50-4E394560F8D6}" presName="negativeSpace" presStyleCnt="0"/>
      <dgm:spPr/>
    </dgm:pt>
    <dgm:pt modelId="{8FD786A3-4DD2-4AD0-8CF8-B51A735F30D6}" type="pres">
      <dgm:prSet presAssocID="{1B34F80F-1DF8-4C4E-8D50-4E394560F8D6}" presName="childText" presStyleLbl="conFgAcc1" presStyleIdx="3" presStyleCnt="4">
        <dgm:presLayoutVars>
          <dgm:bulletEnabled val="1"/>
        </dgm:presLayoutVars>
      </dgm:prSet>
      <dgm:spPr/>
    </dgm:pt>
  </dgm:ptLst>
  <dgm:cxnLst>
    <dgm:cxn modelId="{01115E03-F52E-4E6D-B263-11CAB6883F56}" type="presOf" srcId="{217516E5-AD7A-49AC-9501-FE74966206F9}" destId="{3E4666A6-F42C-43C8-942F-41E475799F5E}" srcOrd="1" destOrd="0" presId="urn:microsoft.com/office/officeart/2005/8/layout/list1"/>
    <dgm:cxn modelId="{2908600C-E609-4B81-83AC-FD0C697DDD57}" srcId="{217516E5-AD7A-49AC-9501-FE74966206F9}" destId="{2926F5A3-72D4-484B-B652-50B99F59064D}" srcOrd="0" destOrd="0" parTransId="{1C75A695-FB16-4E91-820C-B4B8F4D970C8}" sibTransId="{3877EFBA-7FC8-4034-A630-9AA6DF2A4769}"/>
    <dgm:cxn modelId="{C2112762-509D-4EE9-92B9-20F821F22AE7}" type="presOf" srcId="{D1A12928-7D8B-450E-AD12-F00B44007CD3}" destId="{6A434611-0E40-4034-BD79-82B341EA1F9D}" srcOrd="0" destOrd="1" presId="urn:microsoft.com/office/officeart/2005/8/layout/list1"/>
    <dgm:cxn modelId="{110D5C6A-8B4B-49BD-A9A8-FCB7156D9C0F}" srcId="{D281F325-D184-4E03-A49A-19B0EEE65A1C}" destId="{DB908ADF-07AB-4A97-9468-308A581EA264}" srcOrd="0" destOrd="0" parTransId="{15E5AFA0-A631-472F-A818-57633900C866}" sibTransId="{5276FE90-F717-4F9F-A8F5-7C27E7EE1D16}"/>
    <dgm:cxn modelId="{1927D64F-F0EA-4ADE-9E89-7D0A7A841C8A}" srcId="{267EC75D-7131-410A-AEF9-A6AA080C02EB}" destId="{1B34F80F-1DF8-4C4E-8D50-4E394560F8D6}" srcOrd="3" destOrd="0" parTransId="{A3953DE2-C1C3-4F9A-8589-E699E27C05B2}" sibTransId="{EDCED0A0-E7A6-47B2-A489-47C1A18D0DD8}"/>
    <dgm:cxn modelId="{F591D574-DD01-4861-9534-0D95EA8E2979}" type="presOf" srcId="{AC2A5B60-47D6-4F52-ACBE-EEFCBAA6FFFB}" destId="{A5A04395-FEC4-4F88-B5D2-6754326F5488}" srcOrd="0" destOrd="0" presId="urn:microsoft.com/office/officeart/2005/8/layout/list1"/>
    <dgm:cxn modelId="{172D7877-A31D-4083-8C0E-9D9244CAF4B0}" srcId="{267EC75D-7131-410A-AEF9-A6AA080C02EB}" destId="{AC2A5B60-47D6-4F52-ACBE-EEFCBAA6FFFB}" srcOrd="2" destOrd="0" parTransId="{DF72D0AF-8F75-4C21-9E53-E823F9C52135}" sibTransId="{FEA6F6C6-3287-42B1-B7BA-750A06EA6D07}"/>
    <dgm:cxn modelId="{7341DF57-CD77-49F8-AECB-451D1035C213}" type="presOf" srcId="{AC2A5B60-47D6-4F52-ACBE-EEFCBAA6FFFB}" destId="{4BDBA1D1-4FF3-4796-821F-48AEA9A150D6}" srcOrd="1" destOrd="0" presId="urn:microsoft.com/office/officeart/2005/8/layout/list1"/>
    <dgm:cxn modelId="{70A0ED57-95B5-4CA3-BF68-F424A25B0870}" type="presOf" srcId="{267EC75D-7131-410A-AEF9-A6AA080C02EB}" destId="{D4143830-E150-455A-934C-E16CF6992C35}" srcOrd="0" destOrd="0" presId="urn:microsoft.com/office/officeart/2005/8/layout/list1"/>
    <dgm:cxn modelId="{2A87B55A-03CC-461B-BFF4-00F7BEC5886A}" srcId="{267EC75D-7131-410A-AEF9-A6AA080C02EB}" destId="{D281F325-D184-4E03-A49A-19B0EEE65A1C}" srcOrd="1" destOrd="0" parTransId="{A1E972B4-4ED9-4F92-A6E8-38A46FB9A961}" sibTransId="{6BB8043F-4E38-4F6B-B3A5-A6655379DED0}"/>
    <dgm:cxn modelId="{A4FAC587-E0D4-4F23-A8C6-C9FF229E0CFE}" type="presOf" srcId="{83276485-2C5F-4D69-AFF6-B37947148741}" destId="{8FD786A3-4DD2-4AD0-8CF8-B51A735F30D6}" srcOrd="0" destOrd="0" presId="urn:microsoft.com/office/officeart/2005/8/layout/list1"/>
    <dgm:cxn modelId="{CF200A8C-2571-400A-9FB2-0A66B1E3478F}" type="presOf" srcId="{1B34F80F-1DF8-4C4E-8D50-4E394560F8D6}" destId="{74F0944D-657B-4027-BBA8-41F676720632}" srcOrd="0" destOrd="0" presId="urn:microsoft.com/office/officeart/2005/8/layout/list1"/>
    <dgm:cxn modelId="{A6769F94-B061-45AF-AE4D-4F8C27DACB5B}" srcId="{1B34F80F-1DF8-4C4E-8D50-4E394560F8D6}" destId="{83276485-2C5F-4D69-AFF6-B37947148741}" srcOrd="0" destOrd="0" parTransId="{8F86EF32-4A23-44D7-899B-CAC10B4C361F}" sibTransId="{D3F9FC95-93DF-46F2-803E-38347D17E21D}"/>
    <dgm:cxn modelId="{F93F6E99-D6F0-4965-ADF7-CCE9CF91A354}" type="presOf" srcId="{DB908ADF-07AB-4A97-9468-308A581EA264}" destId="{188C413B-69EA-4874-A91B-7B516107569A}" srcOrd="0" destOrd="0" presId="urn:microsoft.com/office/officeart/2005/8/layout/list1"/>
    <dgm:cxn modelId="{F13726A1-0E56-4CEF-B34D-EFECE2CB4327}" type="presOf" srcId="{D281F325-D184-4E03-A49A-19B0EEE65A1C}" destId="{95B8D6E5-4EDA-4179-BA9A-AE5374B91089}" srcOrd="0" destOrd="0" presId="urn:microsoft.com/office/officeart/2005/8/layout/list1"/>
    <dgm:cxn modelId="{096622AA-2F9D-4A93-AB94-D086456B7D77}" type="presOf" srcId="{C0867C68-33A7-4AD8-BBE4-4C471AC1F344}" destId="{250D0CA4-A086-4A10-AA27-CA4D304A1440}" srcOrd="0" destOrd="0" presId="urn:microsoft.com/office/officeart/2005/8/layout/list1"/>
    <dgm:cxn modelId="{3A21E8AC-4606-4117-8A73-BFC71F2FBDA5}" srcId="{217516E5-AD7A-49AC-9501-FE74966206F9}" destId="{D1A12928-7D8B-450E-AD12-F00B44007CD3}" srcOrd="1" destOrd="0" parTransId="{757E137D-1099-4BFB-9CC1-6AFA604BE1FE}" sibTransId="{6870A127-2480-49CB-BFAD-5F8F97D7192D}"/>
    <dgm:cxn modelId="{7C66CAC7-CDE5-43A1-A8AE-F11161D3C12C}" type="presOf" srcId="{D281F325-D184-4E03-A49A-19B0EEE65A1C}" destId="{9500F481-B4F8-4966-9A65-ECD425C07836}" srcOrd="1" destOrd="0" presId="urn:microsoft.com/office/officeart/2005/8/layout/list1"/>
    <dgm:cxn modelId="{822459E5-70A6-4A29-B89E-7ED991FD269A}" srcId="{AC2A5B60-47D6-4F52-ACBE-EEFCBAA6FFFB}" destId="{C0867C68-33A7-4AD8-BBE4-4C471AC1F344}" srcOrd="0" destOrd="0" parTransId="{46114416-777D-42CC-A50C-448733410C56}" sibTransId="{59BDBD68-8CF4-4B2D-99FB-70E7982A2C70}"/>
    <dgm:cxn modelId="{FB3D1AE8-3821-4501-9E55-4EA91B94A194}" srcId="{267EC75D-7131-410A-AEF9-A6AA080C02EB}" destId="{217516E5-AD7A-49AC-9501-FE74966206F9}" srcOrd="0" destOrd="0" parTransId="{38DE06BC-F0C4-49D6-BFAD-F2ECEEFFD488}" sibTransId="{1BBC5E8A-EA51-4347-9658-C012D24F038D}"/>
    <dgm:cxn modelId="{17ED68E9-864D-4EC9-9A5D-A54DF61A1279}" type="presOf" srcId="{1B34F80F-1DF8-4C4E-8D50-4E394560F8D6}" destId="{3476AA94-71D2-4942-9821-84C4A5E7352D}" srcOrd="1" destOrd="0" presId="urn:microsoft.com/office/officeart/2005/8/layout/list1"/>
    <dgm:cxn modelId="{8B718FED-C673-4361-BA81-EDB54BE21C09}" type="presOf" srcId="{217516E5-AD7A-49AC-9501-FE74966206F9}" destId="{4EEF8D9A-AC86-4595-BB96-4452B34435CC}" srcOrd="0" destOrd="0" presId="urn:microsoft.com/office/officeart/2005/8/layout/list1"/>
    <dgm:cxn modelId="{B65124FD-C011-4731-A174-FA139F2EC8E0}" type="presOf" srcId="{2926F5A3-72D4-484B-B652-50B99F59064D}" destId="{6A434611-0E40-4034-BD79-82B341EA1F9D}" srcOrd="0" destOrd="0" presId="urn:microsoft.com/office/officeart/2005/8/layout/list1"/>
    <dgm:cxn modelId="{EC8AAA8A-8FBA-4E0D-BC86-52800BFB5043}" type="presParOf" srcId="{D4143830-E150-455A-934C-E16CF6992C35}" destId="{A9C87627-45C0-4360-825A-167AE026D490}" srcOrd="0" destOrd="0" presId="urn:microsoft.com/office/officeart/2005/8/layout/list1"/>
    <dgm:cxn modelId="{38FACB6E-5021-463F-BAE0-ED6F965AF74F}" type="presParOf" srcId="{A9C87627-45C0-4360-825A-167AE026D490}" destId="{4EEF8D9A-AC86-4595-BB96-4452B34435CC}" srcOrd="0" destOrd="0" presId="urn:microsoft.com/office/officeart/2005/8/layout/list1"/>
    <dgm:cxn modelId="{2DE55B2F-F281-4FF0-8970-F0A19CB2ACDB}" type="presParOf" srcId="{A9C87627-45C0-4360-825A-167AE026D490}" destId="{3E4666A6-F42C-43C8-942F-41E475799F5E}" srcOrd="1" destOrd="0" presId="urn:microsoft.com/office/officeart/2005/8/layout/list1"/>
    <dgm:cxn modelId="{418EA73F-E022-40D2-9324-9A3A9F18D420}" type="presParOf" srcId="{D4143830-E150-455A-934C-E16CF6992C35}" destId="{A4747C86-B526-401A-A7B1-9C0A9A110899}" srcOrd="1" destOrd="0" presId="urn:microsoft.com/office/officeart/2005/8/layout/list1"/>
    <dgm:cxn modelId="{D883827C-607F-487B-A7CB-CA58A25657BC}" type="presParOf" srcId="{D4143830-E150-455A-934C-E16CF6992C35}" destId="{6A434611-0E40-4034-BD79-82B341EA1F9D}" srcOrd="2" destOrd="0" presId="urn:microsoft.com/office/officeart/2005/8/layout/list1"/>
    <dgm:cxn modelId="{5BD7F361-C9C4-431F-9578-07C051CC3B26}" type="presParOf" srcId="{D4143830-E150-455A-934C-E16CF6992C35}" destId="{A887DD5A-9FE3-465B-895E-A521A711BCD7}" srcOrd="3" destOrd="0" presId="urn:microsoft.com/office/officeart/2005/8/layout/list1"/>
    <dgm:cxn modelId="{F3359576-80CC-48C1-B60D-9B46AB9A78F7}" type="presParOf" srcId="{D4143830-E150-455A-934C-E16CF6992C35}" destId="{88AFD438-5663-415E-94F5-F6FCBA3AE44F}" srcOrd="4" destOrd="0" presId="urn:microsoft.com/office/officeart/2005/8/layout/list1"/>
    <dgm:cxn modelId="{42993ACA-12BB-435E-8D3F-CE29930DB614}" type="presParOf" srcId="{88AFD438-5663-415E-94F5-F6FCBA3AE44F}" destId="{95B8D6E5-4EDA-4179-BA9A-AE5374B91089}" srcOrd="0" destOrd="0" presId="urn:microsoft.com/office/officeart/2005/8/layout/list1"/>
    <dgm:cxn modelId="{8E79A093-410C-4E02-92BD-131D5BBD03EA}" type="presParOf" srcId="{88AFD438-5663-415E-94F5-F6FCBA3AE44F}" destId="{9500F481-B4F8-4966-9A65-ECD425C07836}" srcOrd="1" destOrd="0" presId="urn:microsoft.com/office/officeart/2005/8/layout/list1"/>
    <dgm:cxn modelId="{3CFF57B7-958A-4C63-8681-D54BD9B89FB8}" type="presParOf" srcId="{D4143830-E150-455A-934C-E16CF6992C35}" destId="{D0806DA4-1281-4D80-BBED-787E23AE079B}" srcOrd="5" destOrd="0" presId="urn:microsoft.com/office/officeart/2005/8/layout/list1"/>
    <dgm:cxn modelId="{5831073B-141C-44C3-913A-5203BD5DFB87}" type="presParOf" srcId="{D4143830-E150-455A-934C-E16CF6992C35}" destId="{188C413B-69EA-4874-A91B-7B516107569A}" srcOrd="6" destOrd="0" presId="urn:microsoft.com/office/officeart/2005/8/layout/list1"/>
    <dgm:cxn modelId="{33746714-9552-4427-9A7E-3711FEF2188E}" type="presParOf" srcId="{D4143830-E150-455A-934C-E16CF6992C35}" destId="{FB5CCC62-A697-4575-89ED-A17A9BC4DA70}" srcOrd="7" destOrd="0" presId="urn:microsoft.com/office/officeart/2005/8/layout/list1"/>
    <dgm:cxn modelId="{357F386C-9AD2-407C-A34A-D2805F389BA0}" type="presParOf" srcId="{D4143830-E150-455A-934C-E16CF6992C35}" destId="{C6C3C676-A987-42FB-B1C7-19E8BB459399}" srcOrd="8" destOrd="0" presId="urn:microsoft.com/office/officeart/2005/8/layout/list1"/>
    <dgm:cxn modelId="{96ADFC80-4008-4898-8649-D8F15148999E}" type="presParOf" srcId="{C6C3C676-A987-42FB-B1C7-19E8BB459399}" destId="{A5A04395-FEC4-4F88-B5D2-6754326F5488}" srcOrd="0" destOrd="0" presId="urn:microsoft.com/office/officeart/2005/8/layout/list1"/>
    <dgm:cxn modelId="{DDE95734-387A-4B4E-849C-3E46897B3D4E}" type="presParOf" srcId="{C6C3C676-A987-42FB-B1C7-19E8BB459399}" destId="{4BDBA1D1-4FF3-4796-821F-48AEA9A150D6}" srcOrd="1" destOrd="0" presId="urn:microsoft.com/office/officeart/2005/8/layout/list1"/>
    <dgm:cxn modelId="{C59ACCB8-C78F-4359-A611-4DE84A9402D0}" type="presParOf" srcId="{D4143830-E150-455A-934C-E16CF6992C35}" destId="{F81E04FC-A16C-4D73-B00E-9368F9D37AA3}" srcOrd="9" destOrd="0" presId="urn:microsoft.com/office/officeart/2005/8/layout/list1"/>
    <dgm:cxn modelId="{6BF42EC4-9769-4B28-9C2B-0130EE30A911}" type="presParOf" srcId="{D4143830-E150-455A-934C-E16CF6992C35}" destId="{250D0CA4-A086-4A10-AA27-CA4D304A1440}" srcOrd="10" destOrd="0" presId="urn:microsoft.com/office/officeart/2005/8/layout/list1"/>
    <dgm:cxn modelId="{27E66800-0C24-4877-B2D7-2FD0FA0925E6}" type="presParOf" srcId="{D4143830-E150-455A-934C-E16CF6992C35}" destId="{6D9A5F8D-4A0E-41C2-881F-1A9F9B4E09FF}" srcOrd="11" destOrd="0" presId="urn:microsoft.com/office/officeart/2005/8/layout/list1"/>
    <dgm:cxn modelId="{FB6F7476-A654-4EBD-86D0-C9B7980B087D}" type="presParOf" srcId="{D4143830-E150-455A-934C-E16CF6992C35}" destId="{67CE45A2-3953-4F16-8361-D73CF34D7B40}" srcOrd="12" destOrd="0" presId="urn:microsoft.com/office/officeart/2005/8/layout/list1"/>
    <dgm:cxn modelId="{286C18D5-2EA1-4508-B316-B44139CC193F}" type="presParOf" srcId="{67CE45A2-3953-4F16-8361-D73CF34D7B40}" destId="{74F0944D-657B-4027-BBA8-41F676720632}" srcOrd="0" destOrd="0" presId="urn:microsoft.com/office/officeart/2005/8/layout/list1"/>
    <dgm:cxn modelId="{6CC575B9-434C-4B6C-BB57-EF5136BD2CF2}" type="presParOf" srcId="{67CE45A2-3953-4F16-8361-D73CF34D7B40}" destId="{3476AA94-71D2-4942-9821-84C4A5E7352D}" srcOrd="1" destOrd="0" presId="urn:microsoft.com/office/officeart/2005/8/layout/list1"/>
    <dgm:cxn modelId="{1BDA1EBC-F8C2-4307-B7F6-E3E9185259C9}" type="presParOf" srcId="{D4143830-E150-455A-934C-E16CF6992C35}" destId="{610DF9FB-0583-4527-8468-5AA3D520C4F7}" srcOrd="13" destOrd="0" presId="urn:microsoft.com/office/officeart/2005/8/layout/list1"/>
    <dgm:cxn modelId="{A510AE73-F1F4-43E8-8DE4-E5C0E52DA39A}" type="presParOf" srcId="{D4143830-E150-455A-934C-E16CF6992C35}" destId="{8FD786A3-4DD2-4AD0-8CF8-B51A735F30D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79736-0D5F-4015-8B32-F0E4BEF31657}">
      <dsp:nvSpPr>
        <dsp:cNvPr id="0" name=""/>
        <dsp:cNvSpPr/>
      </dsp:nvSpPr>
      <dsp:spPr>
        <a:xfrm>
          <a:off x="900410" y="2768"/>
          <a:ext cx="2809279" cy="16855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People with disabilities are everywhere, including rural areas</a:t>
          </a:r>
        </a:p>
      </dsp:txBody>
      <dsp:txXfrm>
        <a:off x="900410" y="2768"/>
        <a:ext cx="2809279" cy="1685567"/>
      </dsp:txXfrm>
    </dsp:sp>
    <dsp:sp modelId="{D6C0D354-042C-44EA-B220-9C571F44AB01}">
      <dsp:nvSpPr>
        <dsp:cNvPr id="0" name=""/>
        <dsp:cNvSpPr/>
      </dsp:nvSpPr>
      <dsp:spPr>
        <a:xfrm>
          <a:off x="900410" y="1969263"/>
          <a:ext cx="2809279" cy="16855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Most people will become disabled at some point in their lifetime</a:t>
          </a:r>
        </a:p>
      </dsp:txBody>
      <dsp:txXfrm>
        <a:off x="900410" y="1969263"/>
        <a:ext cx="2809279" cy="1685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0B48-B1C9-4BB0-9286-3489D4C0672C}">
      <dsp:nvSpPr>
        <dsp:cNvPr id="0" name=""/>
        <dsp:cNvSpPr/>
      </dsp:nvSpPr>
      <dsp:spPr>
        <a:xfrm>
          <a:off x="136959" y="458069"/>
          <a:ext cx="3378322" cy="3378322"/>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bg2"/>
              </a:solidFill>
            </a:rPr>
            <a:t>Rural Health Policy</a:t>
          </a:r>
        </a:p>
      </dsp:txBody>
      <dsp:txXfrm>
        <a:off x="608706" y="856445"/>
        <a:ext cx="1947861" cy="2581569"/>
      </dsp:txXfrm>
    </dsp:sp>
    <dsp:sp modelId="{E4274C20-70B2-423E-818E-A757A8EBFCCB}">
      <dsp:nvSpPr>
        <dsp:cNvPr id="0" name=""/>
        <dsp:cNvSpPr/>
      </dsp:nvSpPr>
      <dsp:spPr>
        <a:xfrm>
          <a:off x="2571786" y="458069"/>
          <a:ext cx="3378322" cy="3378322"/>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bg2"/>
              </a:solidFill>
            </a:rPr>
            <a:t>Disability Policy</a:t>
          </a:r>
        </a:p>
      </dsp:txBody>
      <dsp:txXfrm>
        <a:off x="3530499" y="856445"/>
        <a:ext cx="1947861" cy="2581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4611-0E40-4034-BD79-82B341EA1F9D}">
      <dsp:nvSpPr>
        <dsp:cNvPr id="0" name=""/>
        <dsp:cNvSpPr/>
      </dsp:nvSpPr>
      <dsp:spPr>
        <a:xfrm>
          <a:off x="0" y="212647"/>
          <a:ext cx="8768862" cy="8646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0561" tIns="187452" rIns="6805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Lack of public transportation</a:t>
          </a:r>
        </a:p>
        <a:p>
          <a:pPr marL="171450" lvl="1" indent="-171450" algn="l" defTabSz="800100">
            <a:lnSpc>
              <a:spcPct val="90000"/>
            </a:lnSpc>
            <a:spcBef>
              <a:spcPct val="0"/>
            </a:spcBef>
            <a:spcAft>
              <a:spcPct val="15000"/>
            </a:spcAft>
            <a:buChar char="•"/>
          </a:pPr>
          <a:r>
            <a:rPr lang="en-US" sz="1800" kern="1200" dirty="0"/>
            <a:t>Greater distances to travel</a:t>
          </a:r>
        </a:p>
      </dsp:txBody>
      <dsp:txXfrm>
        <a:off x="0" y="212647"/>
        <a:ext cx="8768862" cy="864675"/>
      </dsp:txXfrm>
    </dsp:sp>
    <dsp:sp modelId="{3E4666A6-F42C-43C8-942F-41E475799F5E}">
      <dsp:nvSpPr>
        <dsp:cNvPr id="0" name=""/>
        <dsp:cNvSpPr/>
      </dsp:nvSpPr>
      <dsp:spPr>
        <a:xfrm>
          <a:off x="438443" y="79807"/>
          <a:ext cx="6138203" cy="265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09" tIns="0" rIns="232009" bIns="0" numCol="1" spcCol="1270" anchor="ctr" anchorCtr="0">
          <a:noAutofit/>
        </a:bodyPr>
        <a:lstStyle/>
        <a:p>
          <a:pPr marL="0" lvl="0" indent="0" algn="l" defTabSz="800100">
            <a:lnSpc>
              <a:spcPct val="90000"/>
            </a:lnSpc>
            <a:spcBef>
              <a:spcPct val="0"/>
            </a:spcBef>
            <a:spcAft>
              <a:spcPct val="35000"/>
            </a:spcAft>
            <a:buNone/>
          </a:pPr>
          <a:r>
            <a:rPr lang="en-US" sz="1800" kern="1200" dirty="0"/>
            <a:t>Transportation</a:t>
          </a:r>
        </a:p>
      </dsp:txBody>
      <dsp:txXfrm>
        <a:off x="451412" y="92776"/>
        <a:ext cx="6112265" cy="239742"/>
      </dsp:txXfrm>
    </dsp:sp>
    <dsp:sp modelId="{188C413B-69EA-4874-A91B-7B516107569A}">
      <dsp:nvSpPr>
        <dsp:cNvPr id="0" name=""/>
        <dsp:cNvSpPr/>
      </dsp:nvSpPr>
      <dsp:spPr>
        <a:xfrm>
          <a:off x="0" y="1258762"/>
          <a:ext cx="8768862" cy="567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0561" tIns="187452" rIns="6805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Scarcity of primary care and specialty providers</a:t>
          </a:r>
        </a:p>
      </dsp:txBody>
      <dsp:txXfrm>
        <a:off x="0" y="1258762"/>
        <a:ext cx="8768862" cy="567000"/>
      </dsp:txXfrm>
    </dsp:sp>
    <dsp:sp modelId="{9500F481-B4F8-4966-9A65-ECD425C07836}">
      <dsp:nvSpPr>
        <dsp:cNvPr id="0" name=""/>
        <dsp:cNvSpPr/>
      </dsp:nvSpPr>
      <dsp:spPr>
        <a:xfrm>
          <a:off x="438443" y="1125922"/>
          <a:ext cx="6138203" cy="265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09" tIns="0" rIns="232009" bIns="0" numCol="1" spcCol="1270" anchor="ctr" anchorCtr="0">
          <a:noAutofit/>
        </a:bodyPr>
        <a:lstStyle/>
        <a:p>
          <a:pPr marL="0" lvl="0" indent="0" algn="l" defTabSz="800100">
            <a:lnSpc>
              <a:spcPct val="90000"/>
            </a:lnSpc>
            <a:spcBef>
              <a:spcPct val="0"/>
            </a:spcBef>
            <a:spcAft>
              <a:spcPct val="35000"/>
            </a:spcAft>
            <a:buNone/>
          </a:pPr>
          <a:r>
            <a:rPr lang="en-US" sz="1800" kern="1200" dirty="0"/>
            <a:t>Availability of providers</a:t>
          </a:r>
        </a:p>
      </dsp:txBody>
      <dsp:txXfrm>
        <a:off x="451412" y="1138891"/>
        <a:ext cx="6112265" cy="239742"/>
      </dsp:txXfrm>
    </dsp:sp>
    <dsp:sp modelId="{250D0CA4-A086-4A10-AA27-CA4D304A1440}">
      <dsp:nvSpPr>
        <dsp:cNvPr id="0" name=""/>
        <dsp:cNvSpPr/>
      </dsp:nvSpPr>
      <dsp:spPr>
        <a:xfrm>
          <a:off x="0" y="2007202"/>
          <a:ext cx="8768862" cy="8221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0561" tIns="187452" rIns="6805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Less likely to find providers with adequate training on caring for people with disabilities </a:t>
          </a:r>
        </a:p>
      </dsp:txBody>
      <dsp:txXfrm>
        <a:off x="0" y="2007202"/>
        <a:ext cx="8768862" cy="822150"/>
      </dsp:txXfrm>
    </dsp:sp>
    <dsp:sp modelId="{4BDBA1D1-4FF3-4796-821F-48AEA9A150D6}">
      <dsp:nvSpPr>
        <dsp:cNvPr id="0" name=""/>
        <dsp:cNvSpPr/>
      </dsp:nvSpPr>
      <dsp:spPr>
        <a:xfrm>
          <a:off x="438443" y="1874362"/>
          <a:ext cx="6138203" cy="265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09" tIns="0" rIns="232009" bIns="0" numCol="1" spcCol="1270" anchor="ctr" anchorCtr="0">
          <a:noAutofit/>
        </a:bodyPr>
        <a:lstStyle/>
        <a:p>
          <a:pPr marL="0" lvl="0" indent="0" algn="l" defTabSz="800100">
            <a:lnSpc>
              <a:spcPct val="90000"/>
            </a:lnSpc>
            <a:spcBef>
              <a:spcPct val="0"/>
            </a:spcBef>
            <a:spcAft>
              <a:spcPct val="35000"/>
            </a:spcAft>
            <a:buNone/>
          </a:pPr>
          <a:r>
            <a:rPr lang="en-US" sz="1800" kern="1200" dirty="0"/>
            <a:t>Providers lack training </a:t>
          </a:r>
        </a:p>
      </dsp:txBody>
      <dsp:txXfrm>
        <a:off x="451412" y="1887331"/>
        <a:ext cx="6112265" cy="239742"/>
      </dsp:txXfrm>
    </dsp:sp>
    <dsp:sp modelId="{8FD786A3-4DD2-4AD0-8CF8-B51A735F30D6}">
      <dsp:nvSpPr>
        <dsp:cNvPr id="0" name=""/>
        <dsp:cNvSpPr/>
      </dsp:nvSpPr>
      <dsp:spPr>
        <a:xfrm>
          <a:off x="0" y="3010792"/>
          <a:ext cx="8768862" cy="567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0561" tIns="187452" rIns="68056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More difficult to find specialty equipment</a:t>
          </a:r>
        </a:p>
      </dsp:txBody>
      <dsp:txXfrm>
        <a:off x="0" y="3010792"/>
        <a:ext cx="8768862" cy="567000"/>
      </dsp:txXfrm>
    </dsp:sp>
    <dsp:sp modelId="{3476AA94-71D2-4942-9821-84C4A5E7352D}">
      <dsp:nvSpPr>
        <dsp:cNvPr id="0" name=""/>
        <dsp:cNvSpPr/>
      </dsp:nvSpPr>
      <dsp:spPr>
        <a:xfrm>
          <a:off x="438443" y="2877952"/>
          <a:ext cx="6138203" cy="265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09" tIns="0" rIns="232009" bIns="0" numCol="1" spcCol="1270" anchor="ctr" anchorCtr="0">
          <a:noAutofit/>
        </a:bodyPr>
        <a:lstStyle/>
        <a:p>
          <a:pPr marL="0" lvl="0" indent="0" algn="l" defTabSz="800100">
            <a:lnSpc>
              <a:spcPct val="90000"/>
            </a:lnSpc>
            <a:spcBef>
              <a:spcPct val="0"/>
            </a:spcBef>
            <a:spcAft>
              <a:spcPct val="35000"/>
            </a:spcAft>
            <a:buNone/>
          </a:pPr>
          <a:r>
            <a:rPr lang="en-US" sz="1800" kern="1200" dirty="0"/>
            <a:t>Lack of resources/technology</a:t>
          </a:r>
        </a:p>
      </dsp:txBody>
      <dsp:txXfrm>
        <a:off x="451412" y="2890921"/>
        <a:ext cx="6112265"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3/16/2026</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Aging!</a:t>
            </a:r>
          </a:p>
        </p:txBody>
      </p:sp>
      <p:sp>
        <p:nvSpPr>
          <p:cNvPr id="4" name="Slide Number Placeholder 3"/>
          <p:cNvSpPr>
            <a:spLocks noGrp="1"/>
          </p:cNvSpPr>
          <p:nvPr>
            <p:ph type="sldNum" sz="quarter" idx="5"/>
          </p:nvPr>
        </p:nvSpPr>
        <p:spPr/>
        <p:txBody>
          <a:bodyPr/>
          <a:lstStyle/>
          <a:p>
            <a:fld id="{5661BD23-A62D-904C-AD2A-55A3D1165D6A}" type="slidenum">
              <a:rPr lang="en-US" smtClean="0"/>
              <a:t>3</a:t>
            </a:fld>
            <a:endParaRPr lang="en-US"/>
          </a:p>
        </p:txBody>
      </p:sp>
    </p:spTree>
    <p:extLst>
      <p:ext uri="{BB962C8B-B14F-4D97-AF65-F5344CB8AC3E}">
        <p14:creationId xmlns:p14="http://schemas.microsoft.com/office/powerpoint/2010/main" val="63635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the stage with some basic information on disability and chronic disease – many individuals with disabilities are also managing chronic conditions and do not receive </a:t>
            </a:r>
            <a:r>
              <a:rPr lang="en-US"/>
              <a:t>adequate care.</a:t>
            </a:r>
            <a:endParaRPr lang="en-US" dirty="0"/>
          </a:p>
          <a:p>
            <a:endParaRPr lang="en-US" dirty="0"/>
          </a:p>
          <a:p>
            <a:r>
              <a:rPr lang="en-US" dirty="0"/>
              <a:t>Infographic created as a part of AUCD’s National Capacity Building Center for Disability and Public Health. We have a project funded by the CDC that aims to reduce health disparities among people with disabilities. This infographic was created after a literature review and environmental scan of literature in disability and chronic disease management.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058F1-46A8-40AC-A60A-44DA21230A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65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barriers to care experienced by PWD are amplified in rural settings. </a:t>
            </a:r>
          </a:p>
          <a:p>
            <a:r>
              <a:rPr lang="en-US" dirty="0"/>
              <a:t>Go through examples</a:t>
            </a:r>
          </a:p>
          <a:p>
            <a:r>
              <a:rPr lang="en-US" dirty="0"/>
              <a:t>Thus, any policies aiming to impact rural health need to include considerations for PWD. We need to ensure that the disability perspective is embedded in policy education and advocacy efforts.</a:t>
            </a:r>
          </a:p>
        </p:txBody>
      </p:sp>
      <p:sp>
        <p:nvSpPr>
          <p:cNvPr id="4" name="Slide Number Placeholder 3"/>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86646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states will use these funds varies, opportunity to educate state leaders on the importance of including the perspective of PWD.</a:t>
            </a:r>
          </a:p>
        </p:txBody>
      </p:sp>
      <p:sp>
        <p:nvSpPr>
          <p:cNvPr id="4" name="Slide Number Placeholder 3"/>
          <p:cNvSpPr>
            <a:spLocks noGrp="1"/>
          </p:cNvSpPr>
          <p:nvPr>
            <p:ph type="sldNum" sz="quarter" idx="5"/>
          </p:nvPr>
        </p:nvSpPr>
        <p:spPr/>
        <p:txBody>
          <a:bodyPr/>
          <a:lstStyle/>
          <a:p>
            <a:fld id="{5661BD23-A62D-904C-AD2A-55A3D1165D6A}" type="slidenum">
              <a:rPr lang="en-US" smtClean="0"/>
              <a:t>7</a:t>
            </a:fld>
            <a:endParaRPr lang="en-US"/>
          </a:p>
        </p:txBody>
      </p:sp>
    </p:spTree>
    <p:extLst>
      <p:ext uri="{BB962C8B-B14F-4D97-AF65-F5344CB8AC3E}">
        <p14:creationId xmlns:p14="http://schemas.microsoft.com/office/powerpoint/2010/main" val="183323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C4E6-3EA3-484D-49ED-84C67C7A3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56726-D970-9453-BA31-4F02C91E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D6D8C-E868-03CF-237B-01A6BB468977}"/>
              </a:ext>
            </a:extLst>
          </p:cNvPr>
          <p:cNvSpPr>
            <a:spLocks noGrp="1"/>
          </p:cNvSpPr>
          <p:nvPr>
            <p:ph type="body" idx="1"/>
          </p:nvPr>
        </p:nvSpPr>
        <p:spPr/>
        <p:txBody>
          <a:bodyPr/>
          <a:lstStyle/>
          <a:p>
            <a:r>
              <a:rPr lang="en-US" dirty="0"/>
              <a:t>There have been several bills introduced so far in 2026 that aim to bolster rural health. Many of these bills fall into the following two categories. Much of the legislation is bipartisan. It will be important to include the perspective of PWD when advancing these bills and implementing them if they pass.</a:t>
            </a:r>
          </a:p>
        </p:txBody>
      </p:sp>
      <p:sp>
        <p:nvSpPr>
          <p:cNvPr id="4" name="Slide Number Placeholder 3">
            <a:extLst>
              <a:ext uri="{FF2B5EF4-FFF2-40B4-BE49-F238E27FC236}">
                <a16:creationId xmlns:a16="http://schemas.microsoft.com/office/drawing/2014/main" id="{7E4DAD85-43A3-8BD4-7C5A-F16CC6E07016}"/>
              </a:ext>
            </a:extLst>
          </p:cNvPr>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133568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the New Hampshire Community Health Worker Coalition</a:t>
            </a:r>
          </a:p>
        </p:txBody>
      </p:sp>
      <p:sp>
        <p:nvSpPr>
          <p:cNvPr id="4" name="Slide Number Placeholder 3"/>
          <p:cNvSpPr>
            <a:spLocks noGrp="1"/>
          </p:cNvSpPr>
          <p:nvPr>
            <p:ph type="sldNum" sz="quarter" idx="5"/>
          </p:nvPr>
        </p:nvSpPr>
        <p:spPr/>
        <p:txBody>
          <a:bodyPr/>
          <a:lstStyle/>
          <a:p>
            <a:fld id="{5661BD23-A62D-904C-AD2A-55A3D1165D6A}" type="slidenum">
              <a:rPr lang="en-US" smtClean="0"/>
              <a:t>9</a:t>
            </a:fld>
            <a:endParaRPr lang="en-US"/>
          </a:p>
        </p:txBody>
      </p:sp>
    </p:spTree>
    <p:extLst>
      <p:ext uri="{BB962C8B-B14F-4D97-AF65-F5344CB8AC3E}">
        <p14:creationId xmlns:p14="http://schemas.microsoft.com/office/powerpoint/2010/main" val="383839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10</a:t>
            </a:fld>
            <a:endParaRPr lang="en-US"/>
          </a:p>
        </p:txBody>
      </p:sp>
    </p:spTree>
    <p:extLst>
      <p:ext uri="{BB962C8B-B14F-4D97-AF65-F5344CB8AC3E}">
        <p14:creationId xmlns:p14="http://schemas.microsoft.com/office/powerpoint/2010/main" val="72842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1508028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pic>
        <p:nvPicPr>
          <p:cNvPr id="11" name="Picture 10" descr="A blue and white background&#10;&#10;AI-generated content may be incorrect.">
            <a:extLst>
              <a:ext uri="{FF2B5EF4-FFF2-40B4-BE49-F238E27FC236}">
                <a16:creationId xmlns:a16="http://schemas.microsoft.com/office/drawing/2014/main" id="{AC357F03-6920-4AB5-BC6B-D2B79394A38B}"/>
              </a:ext>
            </a:extLst>
          </p:cNvPr>
          <p:cNvPicPr>
            <a:picLocks noChangeAspect="1"/>
          </p:cNvPicPr>
          <p:nvPr userDrawn="1"/>
        </p:nvPicPr>
        <p:blipFill>
          <a:blip r:embed="rId2"/>
          <a:stretch>
            <a:fillRect/>
          </a:stretch>
        </p:blipFill>
        <p:spPr>
          <a:xfrm>
            <a:off x="0" y="1673"/>
            <a:ext cx="12194978" cy="6856327"/>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00C0CDCD-D4AB-8A0A-89EE-2018919F8A50}"/>
              </a:ext>
            </a:extLst>
          </p:cNvPr>
          <p:cNvPicPr>
            <a:picLocks noChangeAspect="1"/>
          </p:cNvPicPr>
          <p:nvPr userDrawn="1"/>
        </p:nvPicPr>
        <p:blipFill>
          <a:blip r:embed="rId3"/>
          <a:stretch>
            <a:fillRect/>
          </a:stretch>
        </p:blipFill>
        <p:spPr>
          <a:xfrm>
            <a:off x="3256943" y="442332"/>
            <a:ext cx="3438325" cy="580556"/>
          </a:xfrm>
          <a:prstGeom prst="rect">
            <a:avLst/>
          </a:prstGeom>
        </p:spPr>
      </p:pic>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77825" y="1637139"/>
            <a:ext cx="6458857" cy="1259663"/>
          </a:xfrm>
          <a:prstGeom prst="rect">
            <a:avLst/>
          </a:prstGeom>
          <a:noFill/>
        </p:spPr>
        <p:txBody>
          <a:bodyPr anchor="b">
            <a:noAutofit/>
          </a:bodyPr>
          <a:lstStyle>
            <a:lvl1pPr algn="l">
              <a:lnSpc>
                <a:spcPts val="3920"/>
              </a:lnSpc>
              <a:defRPr sz="44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77826" y="3087905"/>
            <a:ext cx="6458857" cy="1021215"/>
          </a:xfrm>
        </p:spPr>
        <p:txBody>
          <a:bodyPr>
            <a:noAutofit/>
          </a:bodyPr>
          <a:lstStyle>
            <a:lvl1pPr marL="0" indent="0" algn="l">
              <a:lnSpc>
                <a:spcPct val="100000"/>
              </a:lnSpc>
              <a:buNone/>
              <a:defRPr sz="32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Blue text on a black background&#10;&#10;Description automatically generated">
            <a:extLst>
              <a:ext uri="{FF2B5EF4-FFF2-40B4-BE49-F238E27FC236}">
                <a16:creationId xmlns:a16="http://schemas.microsoft.com/office/drawing/2014/main" id="{27D81316-03BB-1491-3352-CF8BC1100DFD}"/>
              </a:ext>
            </a:extLst>
          </p:cNvPr>
          <p:cNvPicPr>
            <a:picLocks noChangeAspect="1"/>
          </p:cNvPicPr>
          <p:nvPr userDrawn="1"/>
        </p:nvPicPr>
        <p:blipFill>
          <a:blip r:embed="rId4"/>
          <a:stretch>
            <a:fillRect/>
          </a:stretch>
        </p:blipFill>
        <p:spPr>
          <a:xfrm>
            <a:off x="504750" y="442332"/>
            <a:ext cx="2060459" cy="580556"/>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090C8FB7-3E06-7470-0767-37F6B0D3AE94}"/>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37139915-FE2B-273C-AAA2-F2D47400DEE5}"/>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DD91670E-3E62-F028-10D8-492996083C09}"/>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6B4E0BE1-77B6-DE68-BF6B-3A13ABCE0BA1}"/>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map with bars in the shape of a graph&#10;&#10;Description automatically generated">
            <a:extLst>
              <a:ext uri="{FF2B5EF4-FFF2-40B4-BE49-F238E27FC236}">
                <a16:creationId xmlns:a16="http://schemas.microsoft.com/office/drawing/2014/main" id="{EAABEED7-A507-072A-3DCA-42246032AEB0}"/>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6" name="Picture 5" descr="A blue and white shield with a white and black logo&#10;&#10;Description automatically generated">
            <a:extLst>
              <a:ext uri="{FF2B5EF4-FFF2-40B4-BE49-F238E27FC236}">
                <a16:creationId xmlns:a16="http://schemas.microsoft.com/office/drawing/2014/main" id="{255CE8B5-C988-9C59-8CB5-11D38A9AB8C6}"/>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8246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3480145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 Title with Copy + Dat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45794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Title with Copy + Medi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745201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464CE-515B-FE41-ECEB-8194D893BAEC}"/>
              </a:ext>
            </a:extLst>
          </p:cNvPr>
          <p:cNvSpPr>
            <a:spLocks noGrp="1"/>
          </p:cNvSpPr>
          <p:nvPr>
            <p:ph type="dt" sz="half" idx="10"/>
          </p:nvPr>
        </p:nvSpPr>
        <p:spPr/>
        <p:txBody>
          <a:bodyPr/>
          <a:lstStyle/>
          <a:p>
            <a:fld id="{E8E4A9C7-BA19-46B2-86A1-E717B324A1E0}" type="datetimeFigureOut">
              <a:rPr lang="en-US" smtClean="0"/>
              <a:t>3/16/2026</a:t>
            </a:fld>
            <a:endParaRPr lang="en-US"/>
          </a:p>
        </p:txBody>
      </p:sp>
      <p:sp>
        <p:nvSpPr>
          <p:cNvPr id="3" name="Footer Placeholder 2">
            <a:extLst>
              <a:ext uri="{FF2B5EF4-FFF2-40B4-BE49-F238E27FC236}">
                <a16:creationId xmlns:a16="http://schemas.microsoft.com/office/drawing/2014/main" id="{8A3B78F1-F580-5222-2F30-CCA5EBA25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4D06C-2710-5C9E-DD43-4D5C44313A0C}"/>
              </a:ext>
            </a:extLst>
          </p:cNvPr>
          <p:cNvSpPr>
            <a:spLocks noGrp="1"/>
          </p:cNvSpPr>
          <p:nvPr>
            <p:ph type="sldNum" sz="quarter" idx="12"/>
          </p:nvPr>
        </p:nvSpPr>
        <p:spPr/>
        <p:txBody>
          <a:bodyPr/>
          <a:lstStyle/>
          <a:p>
            <a:fld id="{8CEE44EE-970E-49D8-BF4A-4806F4ADF04B}" type="slidenum">
              <a:rPr lang="en-US" smtClean="0"/>
              <a:t>‹#›</a:t>
            </a:fld>
            <a:endParaRPr lang="en-US"/>
          </a:p>
        </p:txBody>
      </p:sp>
    </p:spTree>
    <p:extLst>
      <p:ext uri="{BB962C8B-B14F-4D97-AF65-F5344CB8AC3E}">
        <p14:creationId xmlns:p14="http://schemas.microsoft.com/office/powerpoint/2010/main" val="207383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5" name="Picture 4" descr="A blue and white background&#10;&#10;AI-generated content may be incorrect.">
            <a:extLst>
              <a:ext uri="{FF2B5EF4-FFF2-40B4-BE49-F238E27FC236}">
                <a16:creationId xmlns:a16="http://schemas.microsoft.com/office/drawing/2014/main" id="{2D0982BB-A4AD-B528-B7E7-404186668BE0}"/>
              </a:ext>
            </a:extLst>
          </p:cNvPr>
          <p:cNvPicPr>
            <a:picLocks noChangeAspect="1"/>
          </p:cNvPicPr>
          <p:nvPr userDrawn="1"/>
        </p:nvPicPr>
        <p:blipFill>
          <a:blip r:embed="rId2"/>
          <a:stretch>
            <a:fillRect/>
          </a:stretch>
        </p:blipFill>
        <p:spPr>
          <a:xfrm>
            <a:off x="9164836" y="0"/>
            <a:ext cx="3027164" cy="6858000"/>
          </a:xfrm>
          <a:prstGeom prst="rect">
            <a:avLst/>
          </a:prstGeom>
        </p:spPr>
      </p:pic>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952626" y="0"/>
            <a:ext cx="10239374" cy="6858000"/>
          </a:xfrm>
        </p:spPr>
        <p:txBody>
          <a:bodyPr/>
          <a:lstStyle>
            <a:lvl1pPr>
              <a:defRPr>
                <a:solidFill>
                  <a:schemeClr val="bg1"/>
                </a:solidFill>
              </a:defRPr>
            </a:lvl1pPr>
          </a:lstStyle>
          <a:p>
            <a:r>
              <a:rPr lang="en-US" dirty="0"/>
              <a:t>Click icon to add picture</a:t>
            </a:r>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rgbClr val="18214F"/>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
        <p:nvSpPr>
          <p:cNvPr id="10" name="Rectangle 9">
            <a:extLst>
              <a:ext uri="{FF2B5EF4-FFF2-40B4-BE49-F238E27FC236}">
                <a16:creationId xmlns:a16="http://schemas.microsoft.com/office/drawing/2014/main" id="{3D8C258A-7AFB-B8E9-7D9A-E6B531A3383D}"/>
              </a:ext>
            </a:extLst>
          </p:cNvPr>
          <p:cNvSpPr/>
          <p:nvPr userDrawn="1"/>
        </p:nvSpPr>
        <p:spPr>
          <a:xfrm>
            <a:off x="1952626" y="0"/>
            <a:ext cx="391885" cy="46871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white background with circles and lines&#10;&#10;AI-generated content may be incorrect.">
            <a:extLst>
              <a:ext uri="{FF2B5EF4-FFF2-40B4-BE49-F238E27FC236}">
                <a16:creationId xmlns:a16="http://schemas.microsoft.com/office/drawing/2014/main" id="{4F3E68A4-AA18-3022-AAA0-3741E8ADFE64}"/>
              </a:ext>
            </a:extLst>
          </p:cNvPr>
          <p:cNvPicPr>
            <a:picLocks noChangeAspect="1"/>
          </p:cNvPicPr>
          <p:nvPr userDrawn="1"/>
        </p:nvPicPr>
        <p:blipFill>
          <a:blip r:embed="rId2"/>
          <a:stretch>
            <a:fillRect/>
          </a:stretch>
        </p:blipFill>
        <p:spPr>
          <a:xfrm>
            <a:off x="0" y="0"/>
            <a:ext cx="3027164" cy="6858000"/>
          </a:xfrm>
          <a:prstGeom prst="rect">
            <a:avLst/>
          </a:prstGeom>
        </p:spPr>
      </p:pic>
      <p:pic>
        <p:nvPicPr>
          <p:cNvPr id="2" name="Picture 1" descr="A map with bars in the shape of a graph&#10;&#10;Description automatically generated">
            <a:extLst>
              <a:ext uri="{FF2B5EF4-FFF2-40B4-BE49-F238E27FC236}">
                <a16:creationId xmlns:a16="http://schemas.microsoft.com/office/drawing/2014/main" id="{F7F28305-B968-CE37-54A6-157F89680575}"/>
              </a:ext>
            </a:extLst>
          </p:cNvPr>
          <p:cNvPicPr>
            <a:picLocks noChangeAspect="1"/>
          </p:cNvPicPr>
          <p:nvPr userDrawn="1"/>
        </p:nvPicPr>
        <p:blipFill>
          <a:blip r:embed="rId3"/>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CFF1524-906D-9833-8F70-937EFE177FA3}"/>
              </a:ext>
            </a:extLst>
          </p:cNvPr>
          <p:cNvPicPr>
            <a:picLocks noChangeAspect="1"/>
          </p:cNvPicPr>
          <p:nvPr userDrawn="1"/>
        </p:nvPicPr>
        <p:blipFill>
          <a:blip r:embed="rId4"/>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r>
              <a:rPr lang="en-US"/>
              <a:t>Click icon to add picture</a:t>
            </a:r>
            <a:endParaRPr lang="en-US" dirty="0"/>
          </a:p>
        </p:txBody>
      </p:sp>
      <p:pic>
        <p:nvPicPr>
          <p:cNvPr id="3" name="Picture 2" descr="A map with bars in the shape of a graph&#10;&#10;Description automatically generated">
            <a:extLst>
              <a:ext uri="{FF2B5EF4-FFF2-40B4-BE49-F238E27FC236}">
                <a16:creationId xmlns:a16="http://schemas.microsoft.com/office/drawing/2014/main" id="{A1DDA61F-3441-C463-8370-4537732C90BC}"/>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4" name="Picture 3" descr="A blue and white shield with a white and black logo&#10;&#10;Description automatically generated">
            <a:extLst>
              <a:ext uri="{FF2B5EF4-FFF2-40B4-BE49-F238E27FC236}">
                <a16:creationId xmlns:a16="http://schemas.microsoft.com/office/drawing/2014/main" id="{04D9F0F4-3B92-B6D2-0589-FCC9765C41E4}"/>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4" name="Rectangle 3">
            <a:extLst>
              <a:ext uri="{FF2B5EF4-FFF2-40B4-BE49-F238E27FC236}">
                <a16:creationId xmlns:a16="http://schemas.microsoft.com/office/drawing/2014/main" id="{9F88DFF9-C3A8-9E96-CCCD-9A5DAE80D2B1}"/>
              </a:ext>
            </a:extLst>
          </p:cNvPr>
          <p:cNvSpPr/>
          <p:nvPr userDrawn="1"/>
        </p:nvSpPr>
        <p:spPr>
          <a:xfrm>
            <a:off x="0" y="6065049"/>
            <a:ext cx="1771650"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descr="A map with bars in the shape of a graph&#10;&#10;Description automatically generated">
            <a:extLst>
              <a:ext uri="{FF2B5EF4-FFF2-40B4-BE49-F238E27FC236}">
                <a16:creationId xmlns:a16="http://schemas.microsoft.com/office/drawing/2014/main" id="{94AC348E-A547-9FB7-4AA3-F312FDB7CD66}"/>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9D284E07-3C25-CEAE-F5E0-FF30E44E455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Rectangle 1">
            <a:extLst>
              <a:ext uri="{FF2B5EF4-FFF2-40B4-BE49-F238E27FC236}">
                <a16:creationId xmlns:a16="http://schemas.microsoft.com/office/drawing/2014/main" id="{F5A023A1-B475-FD0B-9023-E465C9DAEB37}"/>
              </a:ext>
            </a:extLst>
          </p:cNvPr>
          <p:cNvSpPr/>
          <p:nvPr userDrawn="1"/>
        </p:nvSpPr>
        <p:spPr>
          <a:xfrm>
            <a:off x="0" y="6065049"/>
            <a:ext cx="1771649" cy="792951"/>
          </a:xfrm>
          <a:prstGeom prst="rect">
            <a:avLst/>
          </a:prstGeom>
          <a:solidFill>
            <a:srgbClr val="004F9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map with bars in the shape of a graph&#10;&#10;Description automatically generated">
            <a:extLst>
              <a:ext uri="{FF2B5EF4-FFF2-40B4-BE49-F238E27FC236}">
                <a16:creationId xmlns:a16="http://schemas.microsoft.com/office/drawing/2014/main" id="{9D301FA2-8027-9083-EEB1-E937FD4E74AB}"/>
              </a:ext>
            </a:extLst>
          </p:cNvPr>
          <p:cNvPicPr>
            <a:picLocks noChangeAspect="1"/>
          </p:cNvPicPr>
          <p:nvPr userDrawn="1"/>
        </p:nvPicPr>
        <p:blipFill>
          <a:blip r:embed="rId2"/>
          <a:stretch>
            <a:fillRect/>
          </a:stretch>
        </p:blipFill>
        <p:spPr>
          <a:xfrm>
            <a:off x="771593" y="6096001"/>
            <a:ext cx="710566" cy="640250"/>
          </a:xfrm>
          <a:prstGeom prst="rect">
            <a:avLst/>
          </a:prstGeom>
        </p:spPr>
      </p:pic>
      <p:pic>
        <p:nvPicPr>
          <p:cNvPr id="5" name="Picture 4" descr="A blue and white shield with a white and black logo&#10;&#10;Description automatically generated">
            <a:extLst>
              <a:ext uri="{FF2B5EF4-FFF2-40B4-BE49-F238E27FC236}">
                <a16:creationId xmlns:a16="http://schemas.microsoft.com/office/drawing/2014/main" id="{C80D1271-8A3E-BBC2-2929-F95677B8D7B5}"/>
              </a:ext>
            </a:extLst>
          </p:cNvPr>
          <p:cNvPicPr>
            <a:picLocks noChangeAspect="1"/>
          </p:cNvPicPr>
          <p:nvPr userDrawn="1"/>
        </p:nvPicPr>
        <p:blipFill>
          <a:blip r:embed="rId3"/>
          <a:stretch>
            <a:fillRect/>
          </a:stretch>
        </p:blipFill>
        <p:spPr>
          <a:xfrm>
            <a:off x="126737" y="6096001"/>
            <a:ext cx="530939" cy="640250"/>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5066211" y="6368745"/>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2187028" y="63641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fld id="{6662B9F8-EAF5-A544-B3D2-43A2A7884903}" type="datetimeFigureOut">
              <a:rPr lang="en-US" smtClean="0"/>
              <a:pPr/>
              <a:t>3/16/2026</a:t>
            </a:fld>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9316994" y="6368745"/>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dirty="0"/>
          </a:p>
        </p:txBody>
      </p:sp>
      <p:pic>
        <p:nvPicPr>
          <p:cNvPr id="7" name="Picture 6" descr="A colorful graph in the shape of a map&#10;&#10;Description automatically generated">
            <a:extLst>
              <a:ext uri="{FF2B5EF4-FFF2-40B4-BE49-F238E27FC236}">
                <a16:creationId xmlns:a16="http://schemas.microsoft.com/office/drawing/2014/main" id="{3F2E5B69-F2EF-25EE-1960-41D7849247C8}"/>
              </a:ext>
            </a:extLst>
          </p:cNvPr>
          <p:cNvPicPr>
            <a:picLocks noChangeAspect="1"/>
          </p:cNvPicPr>
          <p:nvPr userDrawn="1"/>
        </p:nvPicPr>
        <p:blipFill>
          <a:blip r:embed="rId18"/>
          <a:stretch>
            <a:fillRect/>
          </a:stretch>
        </p:blipFill>
        <p:spPr>
          <a:xfrm>
            <a:off x="770983" y="6097379"/>
            <a:ext cx="706394" cy="636491"/>
          </a:xfrm>
          <a:prstGeom prst="rect">
            <a:avLst/>
          </a:prstGeom>
        </p:spPr>
      </p:pic>
      <p:pic>
        <p:nvPicPr>
          <p:cNvPr id="5" name="Picture 4" descr="A blue and white shield with a white and blue logo&#10;&#10;Description automatically generated">
            <a:extLst>
              <a:ext uri="{FF2B5EF4-FFF2-40B4-BE49-F238E27FC236}">
                <a16:creationId xmlns:a16="http://schemas.microsoft.com/office/drawing/2014/main" id="{8CD5322B-8C80-9DF6-1E05-6F61D90F0796}"/>
              </a:ext>
            </a:extLst>
          </p:cNvPr>
          <p:cNvPicPr>
            <a:picLocks noChangeAspect="1"/>
          </p:cNvPicPr>
          <p:nvPr userDrawn="1"/>
        </p:nvPicPr>
        <p:blipFill>
          <a:blip r:embed="rId19"/>
          <a:stretch>
            <a:fillRect/>
          </a:stretch>
        </p:blipFill>
        <p:spPr>
          <a:xfrm>
            <a:off x="120395" y="6102133"/>
            <a:ext cx="514606" cy="627142"/>
          </a:xfrm>
          <a:prstGeom prst="rect">
            <a:avLst/>
          </a:prstGeom>
        </p:spPr>
      </p:pic>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9" r:id="rId3"/>
    <p:sldLayoutId id="2147483688" r:id="rId4"/>
    <p:sldLayoutId id="2147483694" r:id="rId5"/>
    <p:sldLayoutId id="2147483695" r:id="rId6"/>
    <p:sldLayoutId id="2147483687" r:id="rId7"/>
    <p:sldLayoutId id="2147483683" r:id="rId8"/>
    <p:sldLayoutId id="2147483684" r:id="rId9"/>
    <p:sldLayoutId id="2147483686" r:id="rId10"/>
    <p:sldLayoutId id="2147483692" r:id="rId11"/>
    <p:sldLayoutId id="2147483699" r:id="rId12"/>
    <p:sldLayoutId id="2147483696" r:id="rId13"/>
    <p:sldLayoutId id="2147483697" r:id="rId14"/>
    <p:sldLayoutId id="2147483698" r:id="rId15"/>
    <p:sldLayoutId id="2147483700" r:id="rId16"/>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uralhealthinfo.org/fundin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hrsa.gov/rural-health/gra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16.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nhchw.org/social-determinants-of-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6960-8BCD-84AF-7ABC-ECAC51FF57C4}"/>
              </a:ext>
            </a:extLst>
          </p:cNvPr>
          <p:cNvSpPr>
            <a:spLocks noGrp="1"/>
          </p:cNvSpPr>
          <p:nvPr>
            <p:ph type="ctrTitle"/>
          </p:nvPr>
        </p:nvSpPr>
        <p:spPr/>
        <p:txBody>
          <a:bodyPr/>
          <a:lstStyle/>
          <a:p>
            <a:r>
              <a:rPr lang="en-US" sz="4000" dirty="0"/>
              <a:t>We all do well when we all do well: Integrating rural and disability health policy</a:t>
            </a:r>
          </a:p>
        </p:txBody>
      </p:sp>
      <p:sp>
        <p:nvSpPr>
          <p:cNvPr id="3" name="Subtitle 2">
            <a:extLst>
              <a:ext uri="{FF2B5EF4-FFF2-40B4-BE49-F238E27FC236}">
                <a16:creationId xmlns:a16="http://schemas.microsoft.com/office/drawing/2014/main" id="{C86FC7E4-0C85-9EA5-6705-FA42528F6BED}"/>
              </a:ext>
            </a:extLst>
          </p:cNvPr>
          <p:cNvSpPr>
            <a:spLocks noGrp="1"/>
          </p:cNvSpPr>
          <p:nvPr>
            <p:ph type="subTitle" idx="1"/>
          </p:nvPr>
        </p:nvSpPr>
        <p:spPr/>
        <p:txBody>
          <a:bodyPr/>
          <a:lstStyle/>
          <a:p>
            <a:r>
              <a:rPr lang="en-US" dirty="0"/>
              <a:t>Kaitlin Bagley, MPH</a:t>
            </a:r>
          </a:p>
          <a:p>
            <a:r>
              <a:rPr lang="en-US" sz="2000" dirty="0"/>
              <a:t>Senior Program Manager, MCH Engagement</a:t>
            </a:r>
          </a:p>
          <a:p>
            <a:r>
              <a:rPr lang="en-US" sz="2000" dirty="0"/>
              <a:t>Association of University Centers on Disabilities</a:t>
            </a:r>
          </a:p>
        </p:txBody>
      </p:sp>
      <p:pic>
        <p:nvPicPr>
          <p:cNvPr id="5" name="Picture 4" descr="Logo: Association of University Cetners on Disabilities ">
            <a:extLst>
              <a:ext uri="{FF2B5EF4-FFF2-40B4-BE49-F238E27FC236}">
                <a16:creationId xmlns:a16="http://schemas.microsoft.com/office/drawing/2014/main" id="{D8044F55-DD6A-4170-6E51-00D9B3B789AC}"/>
              </a:ext>
            </a:extLst>
          </p:cNvPr>
          <p:cNvPicPr>
            <a:picLocks noChangeAspect="1"/>
          </p:cNvPicPr>
          <p:nvPr/>
        </p:nvPicPr>
        <p:blipFill>
          <a:blip r:embed="rId2"/>
          <a:stretch>
            <a:fillRect/>
          </a:stretch>
        </p:blipFill>
        <p:spPr>
          <a:xfrm>
            <a:off x="377825" y="5202182"/>
            <a:ext cx="3451879" cy="1021216"/>
          </a:xfrm>
          <a:prstGeom prst="rect">
            <a:avLst/>
          </a:prstGeom>
        </p:spPr>
      </p:pic>
    </p:spTree>
    <p:extLst>
      <p:ext uri="{BB962C8B-B14F-4D97-AF65-F5344CB8AC3E}">
        <p14:creationId xmlns:p14="http://schemas.microsoft.com/office/powerpoint/2010/main" val="13877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0647-FDAC-05B8-C88A-D3458CC6A523}"/>
              </a:ext>
            </a:extLst>
          </p:cNvPr>
          <p:cNvSpPr>
            <a:spLocks noGrp="1"/>
          </p:cNvSpPr>
          <p:nvPr>
            <p:ph type="title" idx="4294967295"/>
          </p:nvPr>
        </p:nvSpPr>
        <p:spPr>
          <a:xfrm>
            <a:off x="1528354" y="563563"/>
            <a:ext cx="8987246" cy="877887"/>
          </a:xfrm>
        </p:spPr>
        <p:txBody>
          <a:bodyPr/>
          <a:lstStyle/>
          <a:p>
            <a:r>
              <a:rPr lang="en-US" dirty="0"/>
              <a:t>Funding Opportunities</a:t>
            </a:r>
          </a:p>
        </p:txBody>
      </p:sp>
      <p:sp>
        <p:nvSpPr>
          <p:cNvPr id="3" name="Text Placeholder 2">
            <a:extLst>
              <a:ext uri="{FF2B5EF4-FFF2-40B4-BE49-F238E27FC236}">
                <a16:creationId xmlns:a16="http://schemas.microsoft.com/office/drawing/2014/main" id="{F79CA214-0D0B-374E-2BC2-958C5EDF5B81}"/>
              </a:ext>
            </a:extLst>
          </p:cNvPr>
          <p:cNvSpPr>
            <a:spLocks noGrp="1"/>
          </p:cNvSpPr>
          <p:nvPr>
            <p:ph type="body" sz="quarter" idx="4294967295"/>
          </p:nvPr>
        </p:nvSpPr>
        <p:spPr>
          <a:xfrm>
            <a:off x="1528354" y="1933303"/>
            <a:ext cx="4343400" cy="3657600"/>
          </a:xfrm>
        </p:spPr>
        <p:txBody>
          <a:bodyPr/>
          <a:lstStyle/>
          <a:p>
            <a:r>
              <a:rPr lang="en-US" dirty="0">
                <a:solidFill>
                  <a:srgbClr val="000000"/>
                </a:solidFill>
              </a:rPr>
              <a:t>Rural Health Information Hub: </a:t>
            </a:r>
            <a:r>
              <a:rPr lang="en-US" dirty="0">
                <a:solidFill>
                  <a:srgbClr val="3344DD"/>
                </a:solidFill>
                <a:hlinkClick r:id="rId3">
                  <a:extLst>
                    <a:ext uri="{A12FA001-AC4F-418D-AE19-62706E023703}">
                      <ahyp:hlinkClr xmlns:ahyp="http://schemas.microsoft.com/office/drawing/2018/hyperlinkcolor" val="tx"/>
                    </a:ext>
                  </a:extLst>
                </a:hlinkClick>
              </a:rPr>
              <a:t>https://www.ruralhealthinfo.org/funding</a:t>
            </a:r>
            <a:endParaRPr lang="en-US" dirty="0">
              <a:solidFill>
                <a:srgbClr val="3344DD"/>
              </a:solidFill>
            </a:endParaRPr>
          </a:p>
          <a:p>
            <a:pPr marL="457200" indent="-457200">
              <a:buFont typeface="Arial" panose="020B0604020202020204" pitchFamily="34" charset="0"/>
              <a:buChar char="•"/>
            </a:pPr>
            <a:endParaRPr lang="en-US" dirty="0">
              <a:solidFill>
                <a:schemeClr val="bg2"/>
              </a:solidFill>
            </a:endParaRPr>
          </a:p>
          <a:p>
            <a:pPr marL="457200" indent="-457200">
              <a:buFont typeface="Arial" panose="020B0604020202020204" pitchFamily="34" charset="0"/>
              <a:buChar char="•"/>
            </a:pPr>
            <a:endParaRPr lang="en-US" dirty="0">
              <a:solidFill>
                <a:schemeClr val="bg2"/>
              </a:solidFill>
            </a:endParaRPr>
          </a:p>
          <a:p>
            <a:endParaRPr lang="en-US" dirty="0"/>
          </a:p>
        </p:txBody>
      </p:sp>
      <p:sp>
        <p:nvSpPr>
          <p:cNvPr id="4" name="Content Placeholder 3">
            <a:extLst>
              <a:ext uri="{FF2B5EF4-FFF2-40B4-BE49-F238E27FC236}">
                <a16:creationId xmlns:a16="http://schemas.microsoft.com/office/drawing/2014/main" id="{E9465F7A-3EAF-979F-063D-F8BAE381DF4C}"/>
              </a:ext>
            </a:extLst>
          </p:cNvPr>
          <p:cNvSpPr>
            <a:spLocks noGrp="1"/>
          </p:cNvSpPr>
          <p:nvPr>
            <p:ph sz="quarter" idx="4294967295"/>
          </p:nvPr>
        </p:nvSpPr>
        <p:spPr>
          <a:xfrm>
            <a:off x="7090955" y="1737360"/>
            <a:ext cx="4343400" cy="3657600"/>
          </a:xfrm>
        </p:spPr>
        <p:txBody>
          <a:bodyPr/>
          <a:lstStyle/>
          <a:p>
            <a:r>
              <a:rPr lang="en-US" sz="3200" dirty="0">
                <a:solidFill>
                  <a:srgbClr val="000000"/>
                </a:solidFill>
              </a:rPr>
              <a:t>HRSA Federal Office of Rural Health Policy Grants and Programs: </a:t>
            </a:r>
            <a:r>
              <a:rPr lang="en-US" sz="3200" dirty="0">
                <a:solidFill>
                  <a:srgbClr val="3344DD"/>
                </a:solidFill>
                <a:hlinkClick r:id="rId4">
                  <a:extLst>
                    <a:ext uri="{A12FA001-AC4F-418D-AE19-62706E023703}">
                      <ahyp:hlinkClr xmlns:ahyp="http://schemas.microsoft.com/office/drawing/2018/hyperlinkcolor" val="tx"/>
                    </a:ext>
                  </a:extLst>
                </a:hlinkClick>
              </a:rPr>
              <a:t>https://www.hrsa.gov/rural-health/grants</a:t>
            </a:r>
            <a:r>
              <a:rPr lang="en-US" sz="3200" dirty="0">
                <a:solidFill>
                  <a:srgbClr val="3344DD"/>
                </a:solidFill>
              </a:rPr>
              <a:t> </a:t>
            </a:r>
          </a:p>
          <a:p>
            <a:endParaRPr lang="en-US" sz="3200" dirty="0"/>
          </a:p>
        </p:txBody>
      </p:sp>
      <p:pic>
        <p:nvPicPr>
          <p:cNvPr id="6" name="Picture 5" descr="QR code: https://www.ruralhealthinfo.org/funding&#10;&#10;">
            <a:extLst>
              <a:ext uri="{FF2B5EF4-FFF2-40B4-BE49-F238E27FC236}">
                <a16:creationId xmlns:a16="http://schemas.microsoft.com/office/drawing/2014/main" id="{AE697313-D819-2DC6-85F4-78D7B78DDBC2}"/>
              </a:ext>
            </a:extLst>
          </p:cNvPr>
          <p:cNvPicPr>
            <a:picLocks noChangeAspect="1"/>
          </p:cNvPicPr>
          <p:nvPr/>
        </p:nvPicPr>
        <p:blipFill>
          <a:blip r:embed="rId5"/>
          <a:stretch>
            <a:fillRect/>
          </a:stretch>
        </p:blipFill>
        <p:spPr>
          <a:xfrm>
            <a:off x="2352560" y="4218003"/>
            <a:ext cx="2076680" cy="2076680"/>
          </a:xfrm>
          <a:prstGeom prst="rect">
            <a:avLst/>
          </a:prstGeom>
        </p:spPr>
      </p:pic>
      <p:pic>
        <p:nvPicPr>
          <p:cNvPr id="8" name="Picture 7" descr="QR Code: https://www.hrsa.gov/rural-health/grants &#10;">
            <a:extLst>
              <a:ext uri="{FF2B5EF4-FFF2-40B4-BE49-F238E27FC236}">
                <a16:creationId xmlns:a16="http://schemas.microsoft.com/office/drawing/2014/main" id="{203FAA86-7F56-6777-62D2-876A71481692}"/>
              </a:ext>
            </a:extLst>
          </p:cNvPr>
          <p:cNvPicPr>
            <a:picLocks noChangeAspect="1"/>
          </p:cNvPicPr>
          <p:nvPr/>
        </p:nvPicPr>
        <p:blipFill>
          <a:blip r:embed="rId6"/>
          <a:stretch>
            <a:fillRect/>
          </a:stretch>
        </p:blipFill>
        <p:spPr>
          <a:xfrm>
            <a:off x="7762760" y="4218003"/>
            <a:ext cx="2076680" cy="2076680"/>
          </a:xfrm>
          <a:prstGeom prst="rect">
            <a:avLst/>
          </a:prstGeom>
        </p:spPr>
      </p:pic>
    </p:spTree>
    <p:extLst>
      <p:ext uri="{BB962C8B-B14F-4D97-AF65-F5344CB8AC3E}">
        <p14:creationId xmlns:p14="http://schemas.microsoft.com/office/powerpoint/2010/main" val="297834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0BD9-2F9A-44AE-F03C-9030D4D00EC0}"/>
              </a:ext>
            </a:extLst>
          </p:cNvPr>
          <p:cNvSpPr>
            <a:spLocks noGrp="1"/>
          </p:cNvSpPr>
          <p:nvPr>
            <p:ph type="title"/>
          </p:nvPr>
        </p:nvSpPr>
        <p:spPr/>
        <p:txBody>
          <a:bodyPr/>
          <a:lstStyle/>
          <a:p>
            <a:r>
              <a:rPr lang="en-US" dirty="0"/>
              <a:t>Thank you!</a:t>
            </a:r>
          </a:p>
        </p:txBody>
      </p:sp>
      <p:sp>
        <p:nvSpPr>
          <p:cNvPr id="4" name="TextBox 3">
            <a:extLst>
              <a:ext uri="{FF2B5EF4-FFF2-40B4-BE49-F238E27FC236}">
                <a16:creationId xmlns:a16="http://schemas.microsoft.com/office/drawing/2014/main" id="{687BB287-0BCF-A02F-2690-9E87B896D118}"/>
              </a:ext>
            </a:extLst>
          </p:cNvPr>
          <p:cNvSpPr txBox="1"/>
          <p:nvPr/>
        </p:nvSpPr>
        <p:spPr>
          <a:xfrm>
            <a:off x="4968607" y="422155"/>
            <a:ext cx="6323682" cy="3539430"/>
          </a:xfrm>
          <a:prstGeom prst="rect">
            <a:avLst/>
          </a:prstGeom>
          <a:noFill/>
        </p:spPr>
        <p:txBody>
          <a:bodyPr wrap="square" rtlCol="0">
            <a:spAutoFit/>
          </a:bodyPr>
          <a:lstStyle/>
          <a:p>
            <a:r>
              <a:rPr lang="en-US" sz="2800" dirty="0">
                <a:latin typeface="Source Sans Pro" panose="020B0503030403020204" pitchFamily="34" charset="0"/>
                <a:ea typeface="Source Sans Pro" panose="020B0503030403020204" pitchFamily="34" charset="0"/>
              </a:rPr>
              <a:t>Contact Info:</a:t>
            </a:r>
          </a:p>
          <a:p>
            <a:br>
              <a:rPr lang="en-US" sz="2800" dirty="0">
                <a:latin typeface="Source Sans Pro" panose="020B0503030403020204" pitchFamily="34" charset="0"/>
                <a:ea typeface="Source Sans Pro" panose="020B0503030403020204" pitchFamily="34" charset="0"/>
              </a:rPr>
            </a:br>
            <a:r>
              <a:rPr lang="en-US" sz="2800" dirty="0">
                <a:latin typeface="Source Sans Pro" panose="020B0503030403020204" pitchFamily="34" charset="0"/>
                <a:ea typeface="Source Sans Pro" panose="020B0503030403020204" pitchFamily="34" charset="0"/>
              </a:rPr>
              <a:t>Kaitlin Bagley</a:t>
            </a:r>
          </a:p>
          <a:p>
            <a:r>
              <a:rPr lang="en-US" sz="2800" dirty="0">
                <a:latin typeface="Source Sans Pro" panose="020B0503030403020204" pitchFamily="34" charset="0"/>
                <a:ea typeface="Source Sans Pro" panose="020B0503030403020204" pitchFamily="34" charset="0"/>
              </a:rPr>
              <a:t>Senior Program Manager, MCH Engagement</a:t>
            </a:r>
          </a:p>
          <a:p>
            <a:r>
              <a:rPr lang="en-US" sz="2800" dirty="0">
                <a:latin typeface="Source Sans Pro" panose="020B0503030403020204" pitchFamily="34" charset="0"/>
                <a:ea typeface="Source Sans Pro" panose="020B0503030403020204" pitchFamily="34" charset="0"/>
              </a:rPr>
              <a:t>AUCD</a:t>
            </a:r>
          </a:p>
          <a:p>
            <a:endParaRPr lang="en-US" sz="2800" dirty="0">
              <a:latin typeface="Source Sans Pro" panose="020B0503030403020204" pitchFamily="34" charset="0"/>
              <a:ea typeface="Source Sans Pro" panose="020B0503030403020204" pitchFamily="34" charset="0"/>
            </a:endParaRPr>
          </a:p>
          <a:p>
            <a:r>
              <a:rPr lang="en-US" sz="2800" dirty="0">
                <a:latin typeface="Source Sans Pro" panose="020B0503030403020204" pitchFamily="34" charset="0"/>
                <a:ea typeface="Source Sans Pro" panose="020B0503030403020204" pitchFamily="34" charset="0"/>
              </a:rPr>
              <a:t>kbagley@aucd.org</a:t>
            </a:r>
          </a:p>
        </p:txBody>
      </p:sp>
      <p:pic>
        <p:nvPicPr>
          <p:cNvPr id="5" name="Picture 4" descr="Logo: Association of University Centers on Disabilities">
            <a:extLst>
              <a:ext uri="{FF2B5EF4-FFF2-40B4-BE49-F238E27FC236}">
                <a16:creationId xmlns:a16="http://schemas.microsoft.com/office/drawing/2014/main" id="{27F958F1-490D-A78A-8467-E107EFA1C03D}"/>
              </a:ext>
            </a:extLst>
          </p:cNvPr>
          <p:cNvPicPr>
            <a:picLocks noChangeAspect="1"/>
          </p:cNvPicPr>
          <p:nvPr/>
        </p:nvPicPr>
        <p:blipFill>
          <a:blip r:embed="rId3"/>
          <a:stretch>
            <a:fillRect/>
          </a:stretch>
        </p:blipFill>
        <p:spPr>
          <a:xfrm>
            <a:off x="4968607" y="4515867"/>
            <a:ext cx="4416561" cy="1307595"/>
          </a:xfrm>
          <a:prstGeom prst="rect">
            <a:avLst/>
          </a:prstGeom>
        </p:spPr>
      </p:pic>
    </p:spTree>
    <p:extLst>
      <p:ext uri="{BB962C8B-B14F-4D97-AF65-F5344CB8AC3E}">
        <p14:creationId xmlns:p14="http://schemas.microsoft.com/office/powerpoint/2010/main" val="15315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7F9E-4014-CCE7-49AD-233243E8FAAE}"/>
              </a:ext>
            </a:extLst>
          </p:cNvPr>
          <p:cNvSpPr>
            <a:spLocks noGrp="1"/>
          </p:cNvSpPr>
          <p:nvPr>
            <p:ph type="title"/>
          </p:nvPr>
        </p:nvSpPr>
        <p:spPr/>
        <p:txBody>
          <a:bodyPr/>
          <a:lstStyle/>
          <a:p>
            <a:r>
              <a:rPr lang="en-US" dirty="0"/>
              <a:t>Disability + Rural Health Policy</a:t>
            </a:r>
          </a:p>
        </p:txBody>
      </p:sp>
    </p:spTree>
    <p:extLst>
      <p:ext uri="{BB962C8B-B14F-4D97-AF65-F5344CB8AC3E}">
        <p14:creationId xmlns:p14="http://schemas.microsoft.com/office/powerpoint/2010/main" val="327335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985B-6100-3935-AEF3-454CBA524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CC19E-8218-2A1A-6D8D-FC3EA9C2D09C}"/>
              </a:ext>
            </a:extLst>
          </p:cNvPr>
          <p:cNvSpPr>
            <a:spLocks noGrp="1"/>
          </p:cNvSpPr>
          <p:nvPr>
            <p:ph type="title"/>
          </p:nvPr>
        </p:nvSpPr>
        <p:spPr>
          <a:xfrm>
            <a:off x="838200" y="571505"/>
            <a:ext cx="10214987" cy="870271"/>
          </a:xfrm>
        </p:spPr>
        <p:txBody>
          <a:bodyPr/>
          <a:lstStyle/>
          <a:p>
            <a:r>
              <a:rPr lang="en-US" dirty="0"/>
              <a:t>Why do disability policy and rural health policy matter to each other?</a:t>
            </a:r>
          </a:p>
        </p:txBody>
      </p:sp>
      <p:graphicFrame>
        <p:nvGraphicFramePr>
          <p:cNvPr id="5" name="Diagram 4" descr="Two boxes. First box says &quot;people with disabilities are everywhere, including rural areas.&quot; Second box says &quot;most people will become disabled at some point in their lifetime,&quot;">
            <a:extLst>
              <a:ext uri="{FF2B5EF4-FFF2-40B4-BE49-F238E27FC236}">
                <a16:creationId xmlns:a16="http://schemas.microsoft.com/office/drawing/2014/main" id="{153FA186-B0D2-86F5-7969-A7E9FADAB6A4}"/>
              </a:ext>
            </a:extLst>
          </p:cNvPr>
          <p:cNvGraphicFramePr/>
          <p:nvPr>
            <p:extLst>
              <p:ext uri="{D42A27DB-BD31-4B8C-83A1-F6EECF244321}">
                <p14:modId xmlns:p14="http://schemas.microsoft.com/office/powerpoint/2010/main" val="2389010552"/>
              </p:ext>
            </p:extLst>
          </p:nvPr>
        </p:nvGraphicFramePr>
        <p:xfrm>
          <a:off x="1219200" y="1828800"/>
          <a:ext cx="46101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Venn diagram. One circle represents rural health policy, the other represents disability policy.">
            <a:extLst>
              <a:ext uri="{FF2B5EF4-FFF2-40B4-BE49-F238E27FC236}">
                <a16:creationId xmlns:a16="http://schemas.microsoft.com/office/drawing/2014/main" id="{BA8820C5-92A4-0A51-7DD3-92CABCAEE866}"/>
              </a:ext>
            </a:extLst>
          </p:cNvPr>
          <p:cNvGraphicFramePr/>
          <p:nvPr>
            <p:extLst>
              <p:ext uri="{D42A27DB-BD31-4B8C-83A1-F6EECF244321}">
                <p14:modId xmlns:p14="http://schemas.microsoft.com/office/powerpoint/2010/main" val="4120575118"/>
              </p:ext>
            </p:extLst>
          </p:nvPr>
        </p:nvGraphicFramePr>
        <p:xfrm>
          <a:off x="5337907" y="1654162"/>
          <a:ext cx="6087068" cy="4294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831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B2925-1B51-DEA4-9483-05A79305B8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D2976C-43B6-231D-1180-338A1485E849}"/>
              </a:ext>
            </a:extLst>
          </p:cNvPr>
          <p:cNvSpPr txBox="1">
            <a:spLocks noGrp="1"/>
          </p:cNvSpPr>
          <p:nvPr>
            <p:ph type="title" idx="4294967295"/>
          </p:nvPr>
        </p:nvSpPr>
        <p:spPr>
          <a:xfrm>
            <a:off x="235800" y="132484"/>
            <a:ext cx="620901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6082"/>
                </a:solidFill>
                <a:effectLst/>
                <a:uLnTx/>
                <a:uFillTx/>
                <a:latin typeface="Seaford" panose="020F0502020204030204" pitchFamily="2" charset="0"/>
                <a:ea typeface="+mn-ea"/>
                <a:cs typeface="Miriam Fixed" panose="020F0502020204030204" pitchFamily="49" charset="-79"/>
              </a:rPr>
              <a:t>Chronic Disease &amp; Disability</a:t>
            </a:r>
          </a:p>
        </p:txBody>
      </p:sp>
      <p:sp>
        <p:nvSpPr>
          <p:cNvPr id="20" name="Speech Bubble: Rectangle with Corners Rounded 19">
            <a:extLst>
              <a:ext uri="{FF2B5EF4-FFF2-40B4-BE49-F238E27FC236}">
                <a16:creationId xmlns:a16="http://schemas.microsoft.com/office/drawing/2014/main" id="{AC980D52-89A4-F668-D06B-EB72FA16F7F0}"/>
              </a:ext>
            </a:extLst>
          </p:cNvPr>
          <p:cNvSpPr/>
          <p:nvPr/>
        </p:nvSpPr>
        <p:spPr>
          <a:xfrm rot="5400000">
            <a:off x="3118421" y="943991"/>
            <a:ext cx="798151" cy="1102571"/>
          </a:xfrm>
          <a:prstGeom prst="wedgeRoundRectCallou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6082"/>
                </a:solidFill>
                <a:effectLst/>
                <a:uLnTx/>
                <a:uFillTx/>
                <a:latin typeface="Aptos" panose="02110004020202020204"/>
                <a:ea typeface="+mn-ea"/>
                <a:cs typeface="+mn-cs"/>
              </a:rPr>
              <a:t>1 in 4</a:t>
            </a:r>
          </a:p>
        </p:txBody>
      </p:sp>
      <p:sp>
        <p:nvSpPr>
          <p:cNvPr id="44" name="TextBox 43">
            <a:extLst>
              <a:ext uri="{FF2B5EF4-FFF2-40B4-BE49-F238E27FC236}">
                <a16:creationId xmlns:a16="http://schemas.microsoft.com/office/drawing/2014/main" id="{D8AA8AF8-119D-1024-1573-02CB432E0B69}"/>
              </a:ext>
            </a:extLst>
          </p:cNvPr>
          <p:cNvSpPr txBox="1"/>
          <p:nvPr/>
        </p:nvSpPr>
        <p:spPr>
          <a:xfrm>
            <a:off x="843891" y="1168689"/>
            <a:ext cx="20482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Americans with a </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disability</a:t>
            </a:r>
          </a:p>
        </p:txBody>
      </p:sp>
      <p:sp>
        <p:nvSpPr>
          <p:cNvPr id="28" name="Speech Bubble: Rectangle with Corners Rounded 27">
            <a:extLst>
              <a:ext uri="{FF2B5EF4-FFF2-40B4-BE49-F238E27FC236}">
                <a16:creationId xmlns:a16="http://schemas.microsoft.com/office/drawing/2014/main" id="{A20645E5-9B22-C0D3-C968-C93ACE1F04F1}"/>
              </a:ext>
            </a:extLst>
          </p:cNvPr>
          <p:cNvSpPr/>
          <p:nvPr/>
        </p:nvSpPr>
        <p:spPr>
          <a:xfrm rot="5400000">
            <a:off x="3106437" y="2254132"/>
            <a:ext cx="798151" cy="1102571"/>
          </a:xfrm>
          <a:prstGeom prst="wedgeRoundRectCallou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6082"/>
                </a:solidFill>
                <a:effectLst/>
                <a:uLnTx/>
                <a:uFillTx/>
                <a:latin typeface="Aptos" panose="02110004020202020204"/>
                <a:ea typeface="+mn-ea"/>
                <a:cs typeface="+mn-cs"/>
              </a:rPr>
              <a:t>1 in 2</a:t>
            </a:r>
          </a:p>
        </p:txBody>
      </p:sp>
      <p:sp>
        <p:nvSpPr>
          <p:cNvPr id="43" name="TextBox 42">
            <a:extLst>
              <a:ext uri="{FF2B5EF4-FFF2-40B4-BE49-F238E27FC236}">
                <a16:creationId xmlns:a16="http://schemas.microsoft.com/office/drawing/2014/main" id="{2E886356-E63E-A244-9B33-020C59F2CB39}"/>
              </a:ext>
            </a:extLst>
          </p:cNvPr>
          <p:cNvSpPr txBox="1"/>
          <p:nvPr/>
        </p:nvSpPr>
        <p:spPr>
          <a:xfrm>
            <a:off x="843891" y="2482251"/>
            <a:ext cx="20498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Americans with</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 chronic disease</a:t>
            </a:r>
          </a:p>
        </p:txBody>
      </p:sp>
      <p:pic>
        <p:nvPicPr>
          <p:cNvPr id="35" name="Graphic 34" descr="Customer review outline">
            <a:extLst>
              <a:ext uri="{FF2B5EF4-FFF2-40B4-BE49-F238E27FC236}">
                <a16:creationId xmlns:a16="http://schemas.microsoft.com/office/drawing/2014/main" id="{2D60D376-CDC7-D2C5-4415-5576996F8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277" y="3966179"/>
            <a:ext cx="914400" cy="914400"/>
          </a:xfrm>
          <a:prstGeom prst="rect">
            <a:avLst/>
          </a:prstGeom>
        </p:spPr>
      </p:pic>
      <p:sp>
        <p:nvSpPr>
          <p:cNvPr id="38" name="TextBox 37">
            <a:extLst>
              <a:ext uri="{FF2B5EF4-FFF2-40B4-BE49-F238E27FC236}">
                <a16:creationId xmlns:a16="http://schemas.microsoft.com/office/drawing/2014/main" id="{F5780502-FE75-D36A-0D37-EE97A0459174}"/>
              </a:ext>
            </a:extLst>
          </p:cNvPr>
          <p:cNvSpPr txBox="1"/>
          <p:nvPr/>
        </p:nvSpPr>
        <p:spPr>
          <a:xfrm>
            <a:off x="1175677" y="3966179"/>
            <a:ext cx="260963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ptos" panose="02110004020202020204"/>
                <a:ea typeface="+mn-ea"/>
                <a:cs typeface="+mn-cs"/>
              </a:rPr>
              <a:t>No consensus on how disability care should be taught </a:t>
            </a:r>
          </a:p>
        </p:txBody>
      </p:sp>
      <p:sp>
        <p:nvSpPr>
          <p:cNvPr id="39" name="Rectangle: Rounded Corners 38">
            <a:extLst>
              <a:ext uri="{FF2B5EF4-FFF2-40B4-BE49-F238E27FC236}">
                <a16:creationId xmlns:a16="http://schemas.microsoft.com/office/drawing/2014/main" id="{43DDA33C-7E49-1F88-873D-B0EB4CB96E77}"/>
              </a:ext>
              <a:ext uri="{C183D7F6-B498-43B3-948B-1728B52AA6E4}">
                <adec:decorative xmlns:adec="http://schemas.microsoft.com/office/drawing/2017/decorative" val="1"/>
              </a:ext>
            </a:extLst>
          </p:cNvPr>
          <p:cNvSpPr/>
          <p:nvPr/>
        </p:nvSpPr>
        <p:spPr>
          <a:xfrm>
            <a:off x="261277" y="3882457"/>
            <a:ext cx="3606231" cy="1097280"/>
          </a:xfrm>
          <a:prstGeom prst="roundRec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2" name="Graphic 41">
            <a:extLst>
              <a:ext uri="{FF2B5EF4-FFF2-40B4-BE49-F238E27FC236}">
                <a16:creationId xmlns:a16="http://schemas.microsoft.com/office/drawing/2014/main" id="{EA8C058B-EBAA-75CE-2C4A-A900F85E218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76" y="2290093"/>
            <a:ext cx="914400" cy="914400"/>
          </a:xfrm>
          <a:prstGeom prst="rect">
            <a:avLst/>
          </a:prstGeom>
        </p:spPr>
      </p:pic>
      <p:pic>
        <p:nvPicPr>
          <p:cNvPr id="46" name="Graphic 45">
            <a:extLst>
              <a:ext uri="{FF2B5EF4-FFF2-40B4-BE49-F238E27FC236}">
                <a16:creationId xmlns:a16="http://schemas.microsoft.com/office/drawing/2014/main" id="{40EFE9DD-4551-8D49-4FF3-73A33CA46F5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95" y="1061199"/>
            <a:ext cx="914400" cy="914400"/>
          </a:xfrm>
          <a:prstGeom prst="rect">
            <a:avLst/>
          </a:prstGeom>
        </p:spPr>
      </p:pic>
      <p:sp>
        <p:nvSpPr>
          <p:cNvPr id="47" name="Rectangle: Rounded Corners 46">
            <a:extLst>
              <a:ext uri="{FF2B5EF4-FFF2-40B4-BE49-F238E27FC236}">
                <a16:creationId xmlns:a16="http://schemas.microsoft.com/office/drawing/2014/main" id="{6981A98B-C84B-80C9-5A95-81874DD9CAFA}"/>
              </a:ext>
              <a:ext uri="{C183D7F6-B498-43B3-948B-1728B52AA6E4}">
                <adec:decorative xmlns:adec="http://schemas.microsoft.com/office/drawing/2017/decorative" val="1"/>
              </a:ext>
            </a:extLst>
          </p:cNvPr>
          <p:cNvSpPr/>
          <p:nvPr/>
        </p:nvSpPr>
        <p:spPr>
          <a:xfrm>
            <a:off x="261277" y="5154738"/>
            <a:ext cx="3606231" cy="1097280"/>
          </a:xfrm>
          <a:prstGeom prst="roundRec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50" name="Graphic 49" descr="Graduation cap outline">
            <a:extLst>
              <a:ext uri="{FF2B5EF4-FFF2-40B4-BE49-F238E27FC236}">
                <a16:creationId xmlns:a16="http://schemas.microsoft.com/office/drawing/2014/main" id="{84C09342-1925-E13D-DEC0-3FDA042C47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348" y="5246178"/>
            <a:ext cx="914400" cy="914400"/>
          </a:xfrm>
          <a:prstGeom prst="rect">
            <a:avLst/>
          </a:prstGeom>
        </p:spPr>
      </p:pic>
      <p:sp>
        <p:nvSpPr>
          <p:cNvPr id="48" name="TextBox 47">
            <a:extLst>
              <a:ext uri="{FF2B5EF4-FFF2-40B4-BE49-F238E27FC236}">
                <a16:creationId xmlns:a16="http://schemas.microsoft.com/office/drawing/2014/main" id="{2302D2F6-C4FA-15C2-77E1-575421739B8B}"/>
              </a:ext>
            </a:extLst>
          </p:cNvPr>
          <p:cNvSpPr txBox="1"/>
          <p:nvPr/>
        </p:nvSpPr>
        <p:spPr>
          <a:xfrm>
            <a:off x="1245885" y="5384785"/>
            <a:ext cx="260963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Aptos" panose="02110004020202020204"/>
                <a:ea typeface="+mn-ea"/>
                <a:cs typeface="+mn-cs"/>
              </a:rPr>
              <a:t>Significant lack of training for medical professionals</a:t>
            </a:r>
          </a:p>
        </p:txBody>
      </p:sp>
      <p:sp>
        <p:nvSpPr>
          <p:cNvPr id="66" name="TextBox 65">
            <a:extLst>
              <a:ext uri="{FF2B5EF4-FFF2-40B4-BE49-F238E27FC236}">
                <a16:creationId xmlns:a16="http://schemas.microsoft.com/office/drawing/2014/main" id="{45549C19-8C4B-18C2-9777-EFC9EF5E7D06}"/>
              </a:ext>
            </a:extLst>
          </p:cNvPr>
          <p:cNvSpPr txBox="1"/>
          <p:nvPr/>
        </p:nvSpPr>
        <p:spPr>
          <a:xfrm>
            <a:off x="4923276" y="1479377"/>
            <a:ext cx="7315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CDC</a:t>
            </a:r>
          </a:p>
        </p:txBody>
      </p:sp>
      <p:sp>
        <p:nvSpPr>
          <p:cNvPr id="68" name="TextBox 67">
            <a:extLst>
              <a:ext uri="{FF2B5EF4-FFF2-40B4-BE49-F238E27FC236}">
                <a16:creationId xmlns:a16="http://schemas.microsoft.com/office/drawing/2014/main" id="{5DBEB67B-1AF6-4672-7CE0-91D318D6A231}"/>
              </a:ext>
            </a:extLst>
          </p:cNvPr>
          <p:cNvSpPr txBox="1"/>
          <p:nvPr/>
        </p:nvSpPr>
        <p:spPr>
          <a:xfrm>
            <a:off x="5638965" y="1156142"/>
            <a:ext cx="7315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WHO</a:t>
            </a:r>
          </a:p>
        </p:txBody>
      </p:sp>
      <p:sp>
        <p:nvSpPr>
          <p:cNvPr id="67" name="TextBox 66">
            <a:extLst>
              <a:ext uri="{FF2B5EF4-FFF2-40B4-BE49-F238E27FC236}">
                <a16:creationId xmlns:a16="http://schemas.microsoft.com/office/drawing/2014/main" id="{1C2F4071-9C7A-95F6-4D9C-32A112D2DEE4}"/>
              </a:ext>
            </a:extLst>
          </p:cNvPr>
          <p:cNvSpPr txBox="1"/>
          <p:nvPr/>
        </p:nvSpPr>
        <p:spPr>
          <a:xfrm>
            <a:off x="6471173" y="1401579"/>
            <a:ext cx="7315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CMS</a:t>
            </a:r>
          </a:p>
        </p:txBody>
      </p:sp>
      <p:sp>
        <p:nvSpPr>
          <p:cNvPr id="56" name="TextBox 55">
            <a:extLst>
              <a:ext uri="{FF2B5EF4-FFF2-40B4-BE49-F238E27FC236}">
                <a16:creationId xmlns:a16="http://schemas.microsoft.com/office/drawing/2014/main" id="{9A4D5DE5-6E99-E66A-7CE7-B9B50BEDF724}"/>
              </a:ext>
            </a:extLst>
          </p:cNvPr>
          <p:cNvSpPr txBox="1"/>
          <p:nvPr/>
        </p:nvSpPr>
        <p:spPr>
          <a:xfrm>
            <a:off x="4739096" y="2741474"/>
            <a:ext cx="269894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Differing </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definitions</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 of disability and chronic disease</a:t>
            </a:r>
          </a:p>
        </p:txBody>
      </p:sp>
      <p:sp>
        <p:nvSpPr>
          <p:cNvPr id="51" name="TextBox 50">
            <a:extLst>
              <a:ext uri="{FF2B5EF4-FFF2-40B4-BE49-F238E27FC236}">
                <a16:creationId xmlns:a16="http://schemas.microsoft.com/office/drawing/2014/main" id="{1B87FFD4-D420-0C5D-ED5E-A6C6225A2B8F}"/>
              </a:ext>
            </a:extLst>
          </p:cNvPr>
          <p:cNvSpPr txBox="1"/>
          <p:nvPr/>
        </p:nvSpPr>
        <p:spPr>
          <a:xfrm>
            <a:off x="4151747" y="4378116"/>
            <a:ext cx="3872505" cy="1430179"/>
          </a:xfrm>
          <a:prstGeom prst="round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56082"/>
                </a:solidFill>
                <a:effectLst/>
                <a:uLnTx/>
                <a:uFillTx/>
                <a:latin typeface="Aptos" panose="02110004020202020204"/>
                <a:ea typeface="+mn-ea"/>
                <a:cs typeface="+mn-cs"/>
              </a:rPr>
              <a:t>5.8</a:t>
            </a:r>
            <a:r>
              <a:rPr kumimoji="0" lang="en-US" sz="60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6000" b="0" i="0" u="none" strike="noStrike" kern="1200" cap="none" spc="0" normalizeH="0" baseline="0" noProof="0" dirty="0">
                <a:ln>
                  <a:noFill/>
                </a:ln>
                <a:solidFill>
                  <a:srgbClr val="156082"/>
                </a:solidFill>
                <a:effectLst/>
                <a:uLnTx/>
                <a:uFillTx/>
                <a:latin typeface="Aptos" panose="02110004020202020204"/>
                <a:ea typeface="+mn-ea"/>
                <a:cs typeface="+mn-cs"/>
              </a:rPr>
              <a:t>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6082"/>
                </a:solidFill>
                <a:effectLst/>
                <a:uLnTx/>
                <a:uFillTx/>
                <a:latin typeface="Aptos" panose="02110004020202020204"/>
                <a:ea typeface="+mn-ea"/>
                <a:cs typeface="+mn-cs"/>
              </a:rPr>
              <a:t>Americans delayed care in 2017</a:t>
            </a:r>
            <a:endParaRPr kumimoji="0" lang="en-US" sz="6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0" name="TextBox 69">
            <a:extLst>
              <a:ext uri="{FF2B5EF4-FFF2-40B4-BE49-F238E27FC236}">
                <a16:creationId xmlns:a16="http://schemas.microsoft.com/office/drawing/2014/main" id="{BE86066B-6A97-2B64-8C27-9215A077A6B8}"/>
              </a:ext>
            </a:extLst>
          </p:cNvPr>
          <p:cNvSpPr txBox="1"/>
          <p:nvPr/>
        </p:nvSpPr>
        <p:spPr>
          <a:xfrm>
            <a:off x="8131382" y="847808"/>
            <a:ext cx="3125232"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Some healthcare providers: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Assume quality of life</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 is lower for PWD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Refuse care</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 for PWD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Request </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compensation for accommodations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Fail to provide</a:t>
            </a: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 reasonable accommodations</a:t>
            </a:r>
          </a:p>
        </p:txBody>
      </p:sp>
      <p:pic>
        <p:nvPicPr>
          <p:cNvPr id="58" name="Graphic 57">
            <a:extLst>
              <a:ext uri="{FF2B5EF4-FFF2-40B4-BE49-F238E27FC236}">
                <a16:creationId xmlns:a16="http://schemas.microsoft.com/office/drawing/2014/main" id="{A8AB44B0-94B4-B254-76B7-E5A569EA845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804361" y="1294100"/>
            <a:ext cx="914400" cy="914400"/>
          </a:xfrm>
          <a:prstGeom prst="rect">
            <a:avLst/>
          </a:prstGeom>
        </p:spPr>
      </p:pic>
      <p:pic>
        <p:nvPicPr>
          <p:cNvPr id="60" name="Graphic 59">
            <a:extLst>
              <a:ext uri="{FF2B5EF4-FFF2-40B4-BE49-F238E27FC236}">
                <a16:creationId xmlns:a16="http://schemas.microsoft.com/office/drawing/2014/main" id="{005DBA1A-24A4-D1CF-8EDA-8EA4533069EA}"/>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37251" y="1937472"/>
            <a:ext cx="914400" cy="914400"/>
          </a:xfrm>
          <a:prstGeom prst="rect">
            <a:avLst/>
          </a:prstGeom>
        </p:spPr>
      </p:pic>
      <p:pic>
        <p:nvPicPr>
          <p:cNvPr id="62" name="Graphic 61">
            <a:extLst>
              <a:ext uri="{FF2B5EF4-FFF2-40B4-BE49-F238E27FC236}">
                <a16:creationId xmlns:a16="http://schemas.microsoft.com/office/drawing/2014/main" id="{3B0C3C1A-D620-5170-81C5-E0446C76DD84}"/>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66035" y="1242746"/>
            <a:ext cx="914400" cy="914400"/>
          </a:xfrm>
          <a:prstGeom prst="rect">
            <a:avLst/>
          </a:prstGeom>
        </p:spPr>
      </p:pic>
      <p:sp>
        <p:nvSpPr>
          <p:cNvPr id="63" name="Cloud 62">
            <a:extLst>
              <a:ext uri="{FF2B5EF4-FFF2-40B4-BE49-F238E27FC236}">
                <a16:creationId xmlns:a16="http://schemas.microsoft.com/office/drawing/2014/main" id="{CC2B4AD8-9409-6FF3-F83C-110A9BF51267}"/>
              </a:ext>
              <a:ext uri="{C183D7F6-B498-43B3-948B-1728B52AA6E4}">
                <adec:decorative xmlns:adec="http://schemas.microsoft.com/office/drawing/2017/decorative" val="1"/>
              </a:ext>
            </a:extLst>
          </p:cNvPr>
          <p:cNvSpPr/>
          <p:nvPr/>
        </p:nvSpPr>
        <p:spPr>
          <a:xfrm>
            <a:off x="5647696" y="1089953"/>
            <a:ext cx="731520" cy="548640"/>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4" name="Oval 63">
            <a:extLst>
              <a:ext uri="{FF2B5EF4-FFF2-40B4-BE49-F238E27FC236}">
                <a16:creationId xmlns:a16="http://schemas.microsoft.com/office/drawing/2014/main" id="{C50DE081-BC3A-2A6C-E43B-F1F916D094C4}"/>
              </a:ext>
              <a:ext uri="{C183D7F6-B498-43B3-948B-1728B52AA6E4}">
                <adec:decorative xmlns:adec="http://schemas.microsoft.com/office/drawing/2017/decorative" val="1"/>
              </a:ext>
            </a:extLst>
          </p:cNvPr>
          <p:cNvSpPr/>
          <p:nvPr/>
        </p:nvSpPr>
        <p:spPr>
          <a:xfrm>
            <a:off x="5995993" y="1937472"/>
            <a:ext cx="45720" cy="457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5" name="Oval 64">
            <a:extLst>
              <a:ext uri="{FF2B5EF4-FFF2-40B4-BE49-F238E27FC236}">
                <a16:creationId xmlns:a16="http://schemas.microsoft.com/office/drawing/2014/main" id="{D4BB5583-A322-A307-20DF-088E74196DB9}"/>
              </a:ext>
              <a:ext uri="{C183D7F6-B498-43B3-948B-1728B52AA6E4}">
                <adec:decorative xmlns:adec="http://schemas.microsoft.com/office/drawing/2017/decorative" val="1"/>
              </a:ext>
            </a:extLst>
          </p:cNvPr>
          <p:cNvSpPr/>
          <p:nvPr/>
        </p:nvSpPr>
        <p:spPr>
          <a:xfrm>
            <a:off x="5978433" y="1700599"/>
            <a:ext cx="91440" cy="914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79" name="Straight Connector 78">
            <a:extLst>
              <a:ext uri="{FF2B5EF4-FFF2-40B4-BE49-F238E27FC236}">
                <a16:creationId xmlns:a16="http://schemas.microsoft.com/office/drawing/2014/main" id="{45568AD7-456A-07D6-BF3E-8DC3BEDD24E3}"/>
              </a:ext>
              <a:ext uri="{C183D7F6-B498-43B3-948B-1728B52AA6E4}">
                <adec:decorative xmlns:adec="http://schemas.microsoft.com/office/drawing/2017/decorative" val="1"/>
              </a:ext>
            </a:extLst>
          </p:cNvPr>
          <p:cNvCxnSpPr>
            <a:cxnSpLocks/>
          </p:cNvCxnSpPr>
          <p:nvPr/>
        </p:nvCxnSpPr>
        <p:spPr>
          <a:xfrm>
            <a:off x="147351" y="3717652"/>
            <a:ext cx="3877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7AE9237-27E1-F6A7-D8B8-88ACF2F26741}"/>
              </a:ext>
              <a:ext uri="{C183D7F6-B498-43B3-948B-1728B52AA6E4}">
                <adec:decorative xmlns:adec="http://schemas.microsoft.com/office/drawing/2017/decorative" val="1"/>
              </a:ext>
            </a:extLst>
          </p:cNvPr>
          <p:cNvCxnSpPr>
            <a:cxnSpLocks/>
          </p:cNvCxnSpPr>
          <p:nvPr/>
        </p:nvCxnSpPr>
        <p:spPr>
          <a:xfrm rot="16200000">
            <a:off x="6322459" y="2199823"/>
            <a:ext cx="2834640" cy="0"/>
          </a:xfrm>
          <a:prstGeom prst="line">
            <a:avLst/>
          </a:prstGeom>
        </p:spPr>
        <p:style>
          <a:lnRef idx="2">
            <a:schemeClr val="accent1"/>
          </a:lnRef>
          <a:fillRef idx="0">
            <a:schemeClr val="accent1"/>
          </a:fillRef>
          <a:effectRef idx="1">
            <a:schemeClr val="accent1"/>
          </a:effectRef>
          <a:fontRef idx="minor">
            <a:schemeClr val="tx1"/>
          </a:fontRef>
        </p:style>
      </p:cxnSp>
      <p:pic>
        <p:nvPicPr>
          <p:cNvPr id="82" name="Graphic 81">
            <a:extLst>
              <a:ext uri="{FF2B5EF4-FFF2-40B4-BE49-F238E27FC236}">
                <a16:creationId xmlns:a16="http://schemas.microsoft.com/office/drawing/2014/main" id="{5B54B0CA-B13F-58AC-16B2-2A7AA0D0C110}"/>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90854" y="1220485"/>
            <a:ext cx="365760" cy="365760"/>
          </a:xfrm>
          <a:prstGeom prst="rect">
            <a:avLst/>
          </a:prstGeom>
        </p:spPr>
      </p:pic>
      <p:pic>
        <p:nvPicPr>
          <p:cNvPr id="84" name="Graphic 83">
            <a:extLst>
              <a:ext uri="{FF2B5EF4-FFF2-40B4-BE49-F238E27FC236}">
                <a16:creationId xmlns:a16="http://schemas.microsoft.com/office/drawing/2014/main" id="{9126C03C-9DA8-B050-D2C6-F7E42963DB50}"/>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884580" y="1800312"/>
            <a:ext cx="365760" cy="365760"/>
          </a:xfrm>
          <a:prstGeom prst="rect">
            <a:avLst/>
          </a:prstGeom>
        </p:spPr>
      </p:pic>
      <p:pic>
        <p:nvPicPr>
          <p:cNvPr id="86" name="Graphic 85">
            <a:extLst>
              <a:ext uri="{FF2B5EF4-FFF2-40B4-BE49-F238E27FC236}">
                <a16:creationId xmlns:a16="http://schemas.microsoft.com/office/drawing/2014/main" id="{5801BC20-0920-5DCC-0247-19F7E0804DDE}"/>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917240" y="2330020"/>
            <a:ext cx="365760" cy="365760"/>
          </a:xfrm>
          <a:prstGeom prst="rect">
            <a:avLst/>
          </a:prstGeom>
        </p:spPr>
      </p:pic>
      <p:cxnSp>
        <p:nvCxnSpPr>
          <p:cNvPr id="89" name="Straight Connector 88">
            <a:extLst>
              <a:ext uri="{FF2B5EF4-FFF2-40B4-BE49-F238E27FC236}">
                <a16:creationId xmlns:a16="http://schemas.microsoft.com/office/drawing/2014/main" id="{75D601B0-0EC8-2D46-8815-371D5FABE3C9}"/>
              </a:ext>
              <a:ext uri="{C183D7F6-B498-43B3-948B-1728B52AA6E4}">
                <adec:decorative xmlns:adec="http://schemas.microsoft.com/office/drawing/2017/decorative" val="1"/>
              </a:ext>
            </a:extLst>
          </p:cNvPr>
          <p:cNvCxnSpPr>
            <a:cxnSpLocks/>
          </p:cNvCxnSpPr>
          <p:nvPr/>
        </p:nvCxnSpPr>
        <p:spPr>
          <a:xfrm>
            <a:off x="8086614" y="3717652"/>
            <a:ext cx="3877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EEC68DB-B542-C37E-FE59-68F191516F77}"/>
              </a:ext>
              <a:ext uri="{C183D7F6-B498-43B3-948B-1728B52AA6E4}">
                <adec:decorative xmlns:adec="http://schemas.microsoft.com/office/drawing/2017/decorative" val="1"/>
              </a:ext>
            </a:extLst>
          </p:cNvPr>
          <p:cNvCxnSpPr>
            <a:cxnSpLocks/>
          </p:cNvCxnSpPr>
          <p:nvPr/>
        </p:nvCxnSpPr>
        <p:spPr>
          <a:xfrm rot="16200000">
            <a:off x="3048253" y="2236720"/>
            <a:ext cx="2834640" cy="0"/>
          </a:xfrm>
          <a:prstGeom prst="line">
            <a:avLst/>
          </a:prstGeom>
        </p:spPr>
        <p:style>
          <a:lnRef idx="2">
            <a:schemeClr val="accent1"/>
          </a:lnRef>
          <a:fillRef idx="0">
            <a:schemeClr val="accent1"/>
          </a:fillRef>
          <a:effectRef idx="1">
            <a:schemeClr val="accent1"/>
          </a:effectRef>
          <a:fontRef idx="minor">
            <a:schemeClr val="tx1"/>
          </a:fontRef>
        </p:style>
      </p:cxnSp>
      <p:sp>
        <p:nvSpPr>
          <p:cNvPr id="93" name="Rectangle: Rounded Corners 92">
            <a:extLst>
              <a:ext uri="{FF2B5EF4-FFF2-40B4-BE49-F238E27FC236}">
                <a16:creationId xmlns:a16="http://schemas.microsoft.com/office/drawing/2014/main" id="{035E2017-D295-C958-3511-803EC944A585}"/>
              </a:ext>
              <a:ext uri="{C183D7F6-B498-43B3-948B-1728B52AA6E4}">
                <adec:decorative xmlns:adec="http://schemas.microsoft.com/office/drawing/2017/decorative" val="1"/>
              </a:ext>
            </a:extLst>
          </p:cNvPr>
          <p:cNvSpPr/>
          <p:nvPr/>
        </p:nvSpPr>
        <p:spPr>
          <a:xfrm>
            <a:off x="8258292" y="3878509"/>
            <a:ext cx="3606231" cy="1097280"/>
          </a:xfrm>
          <a:prstGeom prst="roundRec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TextBox 93">
            <a:extLst>
              <a:ext uri="{FF2B5EF4-FFF2-40B4-BE49-F238E27FC236}">
                <a16:creationId xmlns:a16="http://schemas.microsoft.com/office/drawing/2014/main" id="{4258CC99-E3B0-A27D-F6A4-169216206524}"/>
              </a:ext>
            </a:extLst>
          </p:cNvPr>
          <p:cNvSpPr txBox="1"/>
          <p:nvPr/>
        </p:nvSpPr>
        <p:spPr>
          <a:xfrm>
            <a:off x="8354544" y="3964574"/>
            <a:ext cx="2366406" cy="877163"/>
          </a:xfrm>
          <a:prstGeom prst="rect">
            <a:avLst/>
          </a:prstGeom>
          <a:noFill/>
        </p:spPr>
        <p:txBody>
          <a:bodyPr wrap="square" rtlCol="0">
            <a:spAutoFit/>
          </a:bodyPr>
          <a:lstStyle/>
          <a:p>
            <a:pPr lvl="0">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PWD </a:t>
            </a:r>
            <a:r>
              <a:rPr lang="en-US" sz="1700" dirty="0">
                <a:solidFill>
                  <a:prstClr val="black"/>
                </a:solidFill>
              </a:rPr>
              <a:t>delay and </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receive less preventive screening and testing </a:t>
            </a:r>
          </a:p>
        </p:txBody>
      </p:sp>
      <p:pic>
        <p:nvPicPr>
          <p:cNvPr id="97" name="Graphic 96">
            <a:extLst>
              <a:ext uri="{FF2B5EF4-FFF2-40B4-BE49-F238E27FC236}">
                <a16:creationId xmlns:a16="http://schemas.microsoft.com/office/drawing/2014/main" id="{0F2F59C8-DB69-B2F6-2B0F-8E677571B430}"/>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720950" y="3992088"/>
            <a:ext cx="822960" cy="822960"/>
          </a:xfrm>
          <a:prstGeom prst="rect">
            <a:avLst/>
          </a:prstGeom>
        </p:spPr>
      </p:pic>
      <p:sp>
        <p:nvSpPr>
          <p:cNvPr id="98" name="Rectangle: Rounded Corners 97">
            <a:extLst>
              <a:ext uri="{FF2B5EF4-FFF2-40B4-BE49-F238E27FC236}">
                <a16:creationId xmlns:a16="http://schemas.microsoft.com/office/drawing/2014/main" id="{CCCF0313-91E6-755D-0ADE-0A0558786967}"/>
              </a:ext>
              <a:ext uri="{C183D7F6-B498-43B3-948B-1728B52AA6E4}">
                <adec:decorative xmlns:adec="http://schemas.microsoft.com/office/drawing/2017/decorative" val="1"/>
              </a:ext>
            </a:extLst>
          </p:cNvPr>
          <p:cNvSpPr/>
          <p:nvPr/>
        </p:nvSpPr>
        <p:spPr>
          <a:xfrm>
            <a:off x="8266312" y="5154738"/>
            <a:ext cx="3606231" cy="1097280"/>
          </a:xfrm>
          <a:prstGeom prst="roundRect">
            <a:avLst/>
          </a:prstGeom>
          <a:noFill/>
          <a:ln>
            <a:solidFill>
              <a:schemeClr val="accent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0" name="TextBox 99">
            <a:extLst>
              <a:ext uri="{FF2B5EF4-FFF2-40B4-BE49-F238E27FC236}">
                <a16:creationId xmlns:a16="http://schemas.microsoft.com/office/drawing/2014/main" id="{6961B02C-BA8C-DAB0-3615-31539782B356}"/>
              </a:ext>
            </a:extLst>
          </p:cNvPr>
          <p:cNvSpPr txBox="1"/>
          <p:nvPr/>
        </p:nvSpPr>
        <p:spPr>
          <a:xfrm>
            <a:off x="8324064" y="5166130"/>
            <a:ext cx="261242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Students and physicians with a disability are less likely to disclose and experience mistreatment</a:t>
            </a:r>
          </a:p>
        </p:txBody>
      </p:sp>
      <p:pic>
        <p:nvPicPr>
          <p:cNvPr id="102" name="Graphic 101">
            <a:extLst>
              <a:ext uri="{FF2B5EF4-FFF2-40B4-BE49-F238E27FC236}">
                <a16:creationId xmlns:a16="http://schemas.microsoft.com/office/drawing/2014/main" id="{4B93EB19-3900-0AAE-7BBE-3A23A74DCDF1}"/>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855705" y="5245919"/>
            <a:ext cx="822960" cy="822960"/>
          </a:xfrm>
          <a:prstGeom prst="rect">
            <a:avLst/>
          </a:prstGeom>
        </p:spPr>
      </p:pic>
      <p:sp>
        <p:nvSpPr>
          <p:cNvPr id="103" name="TextBox 102">
            <a:extLst>
              <a:ext uri="{FF2B5EF4-FFF2-40B4-BE49-F238E27FC236}">
                <a16:creationId xmlns:a16="http://schemas.microsoft.com/office/drawing/2014/main" id="{C1DCAE81-C6A1-71D1-C190-1086E42E4636}"/>
              </a:ext>
            </a:extLst>
          </p:cNvPr>
          <p:cNvSpPr txBox="1"/>
          <p:nvPr/>
        </p:nvSpPr>
        <p:spPr>
          <a:xfrm>
            <a:off x="1524522" y="6318496"/>
            <a:ext cx="46619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PWD = Person / People with disability(</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ies</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cxnSp>
        <p:nvCxnSpPr>
          <p:cNvPr id="104" name="Straight Connector 103">
            <a:extLst>
              <a:ext uri="{FF2B5EF4-FFF2-40B4-BE49-F238E27FC236}">
                <a16:creationId xmlns:a16="http://schemas.microsoft.com/office/drawing/2014/main" id="{D4E39208-BE0F-6758-BCB3-75B485BD4F3D}"/>
              </a:ext>
              <a:ext uri="{C183D7F6-B498-43B3-948B-1728B52AA6E4}">
                <adec:decorative xmlns:adec="http://schemas.microsoft.com/office/drawing/2017/decorative" val="1"/>
              </a:ext>
            </a:extLst>
          </p:cNvPr>
          <p:cNvCxnSpPr>
            <a:cxnSpLocks/>
          </p:cNvCxnSpPr>
          <p:nvPr/>
        </p:nvCxnSpPr>
        <p:spPr>
          <a:xfrm>
            <a:off x="4149867" y="4245439"/>
            <a:ext cx="3877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32BCF97D-B2A8-ECFF-429E-01518876F3FD}"/>
              </a:ext>
              <a:ext uri="{C183D7F6-B498-43B3-948B-1728B52AA6E4}">
                <adec:decorative xmlns:adec="http://schemas.microsoft.com/office/drawing/2017/decorative" val="1"/>
              </a:ext>
            </a:extLst>
          </p:cNvPr>
          <p:cNvCxnSpPr>
            <a:cxnSpLocks/>
          </p:cNvCxnSpPr>
          <p:nvPr/>
        </p:nvCxnSpPr>
        <p:spPr>
          <a:xfrm>
            <a:off x="4157890" y="5976384"/>
            <a:ext cx="3877056" cy="0"/>
          </a:xfrm>
          <a:prstGeom prst="line">
            <a:avLst/>
          </a:prstGeom>
        </p:spPr>
        <p:style>
          <a:lnRef idx="2">
            <a:schemeClr val="accent1"/>
          </a:lnRef>
          <a:fillRef idx="0">
            <a:schemeClr val="accent1"/>
          </a:fillRef>
          <a:effectRef idx="1">
            <a:schemeClr val="accent1"/>
          </a:effectRef>
          <a:fontRef idx="minor">
            <a:schemeClr val="tx1"/>
          </a:fontRef>
        </p:style>
      </p:cxnSp>
      <p:pic>
        <p:nvPicPr>
          <p:cNvPr id="107" name="Graphic 106" descr="Speaker phone outline">
            <a:extLst>
              <a:ext uri="{FF2B5EF4-FFF2-40B4-BE49-F238E27FC236}">
                <a16:creationId xmlns:a16="http://schemas.microsoft.com/office/drawing/2014/main" id="{87264ACF-2094-E36D-D2A6-9C591825DB6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918269" y="2924125"/>
            <a:ext cx="365760" cy="365760"/>
          </a:xfrm>
          <a:prstGeom prst="rect">
            <a:avLst/>
          </a:prstGeom>
        </p:spPr>
      </p:pic>
      <p:sp>
        <p:nvSpPr>
          <p:cNvPr id="2" name="TextBox 1">
            <a:extLst>
              <a:ext uri="{FF2B5EF4-FFF2-40B4-BE49-F238E27FC236}">
                <a16:creationId xmlns:a16="http://schemas.microsoft.com/office/drawing/2014/main" id="{242AF66D-888C-B365-6E7C-3317C99F2AC3}"/>
              </a:ext>
            </a:extLst>
          </p:cNvPr>
          <p:cNvSpPr txBox="1"/>
          <p:nvPr/>
        </p:nvSpPr>
        <p:spPr>
          <a:xfrm>
            <a:off x="6206763" y="6545992"/>
            <a:ext cx="5985237" cy="307777"/>
          </a:xfrm>
          <a:prstGeom prst="rect">
            <a:avLst/>
          </a:prstGeom>
          <a:noFill/>
        </p:spPr>
        <p:txBody>
          <a:bodyPr wrap="square" rtlCol="0">
            <a:spAutoFit/>
          </a:bodyPr>
          <a:lstStyle/>
          <a:p>
            <a:pPr algn="r"/>
            <a:r>
              <a:rPr lang="en-US" sz="1400" dirty="0">
                <a:latin typeface="Source Sans Pro" panose="020B0503030403020204" pitchFamily="34" charset="0"/>
                <a:ea typeface="Source Sans Pro" panose="020B0503030403020204" pitchFamily="34" charset="0"/>
              </a:rPr>
              <a:t>Created by Andrew Cope (AUCD Public Health and Disability Fellow)</a:t>
            </a:r>
          </a:p>
        </p:txBody>
      </p:sp>
    </p:spTree>
    <p:extLst>
      <p:ext uri="{BB962C8B-B14F-4D97-AF65-F5344CB8AC3E}">
        <p14:creationId xmlns:p14="http://schemas.microsoft.com/office/powerpoint/2010/main" val="75022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2750-A4AF-AA20-AC83-CC6FF2910C0B}"/>
              </a:ext>
            </a:extLst>
          </p:cNvPr>
          <p:cNvSpPr>
            <a:spLocks noGrp="1"/>
          </p:cNvSpPr>
          <p:nvPr>
            <p:ph type="title"/>
          </p:nvPr>
        </p:nvSpPr>
        <p:spPr>
          <a:xfrm>
            <a:off x="838200" y="571505"/>
            <a:ext cx="7799024" cy="870271"/>
          </a:xfrm>
        </p:spPr>
        <p:txBody>
          <a:bodyPr/>
          <a:lstStyle/>
          <a:p>
            <a:r>
              <a:rPr lang="en-US" dirty="0"/>
              <a:t>Barriers to Care Amplified</a:t>
            </a:r>
          </a:p>
        </p:txBody>
      </p:sp>
      <p:graphicFrame>
        <p:nvGraphicFramePr>
          <p:cNvPr id="4" name="Diagram 3" descr="Transportation: &#10;- Lack of public transportation&#10;- Greater distances to travel&#10;Availability of providers: &#10;- Scarcity of primary care and specialty providers&#10;Providers lack training: &#10;- Less likely to find providers with adequate training on caring for people with disabilities &#10;Lack of resources/technology: &#10;- More difficult to find specialty equipment&#10;">
            <a:extLst>
              <a:ext uri="{FF2B5EF4-FFF2-40B4-BE49-F238E27FC236}">
                <a16:creationId xmlns:a16="http://schemas.microsoft.com/office/drawing/2014/main" id="{4CB6D309-33FF-6C5F-8967-2275C192E6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6941151"/>
              </p:ext>
            </p:extLst>
          </p:nvPr>
        </p:nvGraphicFramePr>
        <p:xfrm>
          <a:off x="1219200" y="1828800"/>
          <a:ext cx="8768862"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43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A427-6BFC-E1E3-0BC8-366E4C82B364}"/>
              </a:ext>
            </a:extLst>
          </p:cNvPr>
          <p:cNvSpPr>
            <a:spLocks noGrp="1"/>
          </p:cNvSpPr>
          <p:nvPr>
            <p:ph type="title"/>
          </p:nvPr>
        </p:nvSpPr>
        <p:spPr>
          <a:xfrm>
            <a:off x="916742" y="714886"/>
            <a:ext cx="6377017" cy="3988887"/>
          </a:xfrm>
        </p:spPr>
        <p:txBody>
          <a:bodyPr/>
          <a:lstStyle/>
          <a:p>
            <a:r>
              <a:rPr lang="en-US" dirty="0"/>
              <a:t>Rural Health in the </a:t>
            </a:r>
            <a:r>
              <a:rPr lang="en-US"/>
              <a:t>Federal Landscape</a:t>
            </a:r>
            <a:endParaRPr lang="en-US" dirty="0"/>
          </a:p>
        </p:txBody>
      </p:sp>
    </p:spTree>
    <p:extLst>
      <p:ext uri="{BB962C8B-B14F-4D97-AF65-F5344CB8AC3E}">
        <p14:creationId xmlns:p14="http://schemas.microsoft.com/office/powerpoint/2010/main" val="172480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F9F-E0EB-50F0-C82A-CAAC91045613}"/>
              </a:ext>
            </a:extLst>
          </p:cNvPr>
          <p:cNvSpPr>
            <a:spLocks noGrp="1"/>
          </p:cNvSpPr>
          <p:nvPr>
            <p:ph type="title"/>
          </p:nvPr>
        </p:nvSpPr>
        <p:spPr>
          <a:xfrm>
            <a:off x="838199" y="104503"/>
            <a:ext cx="10448925" cy="1959429"/>
          </a:xfrm>
        </p:spPr>
        <p:txBody>
          <a:bodyPr/>
          <a:lstStyle/>
          <a:p>
            <a:pPr>
              <a:lnSpc>
                <a:spcPct val="100000"/>
              </a:lnSpc>
              <a:spcBef>
                <a:spcPts val="1200"/>
              </a:spcBef>
              <a:spcAft>
                <a:spcPts val="1800"/>
              </a:spcAft>
            </a:pPr>
            <a:r>
              <a:rPr lang="en-US" dirty="0"/>
              <a:t>Health Policies that Impact Rural Populations</a:t>
            </a:r>
            <a:br>
              <a:rPr lang="en-US" dirty="0"/>
            </a:br>
            <a:r>
              <a:rPr lang="en-US" sz="3200" dirty="0"/>
              <a:t>Rural Health Transformation Grants</a:t>
            </a:r>
            <a:endParaRPr lang="en-US" dirty="0"/>
          </a:p>
        </p:txBody>
      </p:sp>
      <p:sp>
        <p:nvSpPr>
          <p:cNvPr id="3" name="Text Placeholder 2">
            <a:extLst>
              <a:ext uri="{FF2B5EF4-FFF2-40B4-BE49-F238E27FC236}">
                <a16:creationId xmlns:a16="http://schemas.microsoft.com/office/drawing/2014/main" id="{046708C5-B611-FC2B-A83D-7D9F36F9DA0B}"/>
              </a:ext>
            </a:extLst>
          </p:cNvPr>
          <p:cNvSpPr>
            <a:spLocks noGrp="1"/>
          </p:cNvSpPr>
          <p:nvPr>
            <p:ph type="body" sz="quarter" idx="10"/>
          </p:nvPr>
        </p:nvSpPr>
        <p:spPr>
          <a:xfrm>
            <a:off x="1219199" y="2207623"/>
            <a:ext cx="10067925" cy="3657600"/>
          </a:xfrm>
        </p:spPr>
        <p:txBody>
          <a:bodyPr/>
          <a:lstStyle/>
          <a:p>
            <a:pPr marL="457200" indent="-457200">
              <a:buFontTx/>
              <a:buChar char="-"/>
            </a:pPr>
            <a:r>
              <a:rPr lang="en-US" dirty="0"/>
              <a:t>Passed as part of the “One Beautiful Bill Act” </a:t>
            </a:r>
          </a:p>
          <a:p>
            <a:pPr marL="457200" indent="-457200">
              <a:buFontTx/>
              <a:buChar char="-"/>
            </a:pPr>
            <a:r>
              <a:rPr lang="en-US" dirty="0"/>
              <a:t>Empowers states to strengthen rural communities across America by improving healthcare access, quality, and outcomes by transforming the healthcare delivery ecosystem</a:t>
            </a:r>
          </a:p>
          <a:p>
            <a:pPr marL="457200" indent="-457200">
              <a:buFontTx/>
              <a:buChar char="-"/>
            </a:pPr>
            <a:r>
              <a:rPr lang="en-US" dirty="0"/>
              <a:t>Awards were decided by December 31, 2025</a:t>
            </a:r>
          </a:p>
          <a:p>
            <a:pPr marL="457200" indent="-457200">
              <a:buFontTx/>
              <a:buChar char="-"/>
            </a:pPr>
            <a:r>
              <a:rPr lang="en-US" dirty="0"/>
              <a:t>State award amounts announced early 2026</a:t>
            </a:r>
          </a:p>
        </p:txBody>
      </p:sp>
    </p:spTree>
    <p:extLst>
      <p:ext uri="{BB962C8B-B14F-4D97-AF65-F5344CB8AC3E}">
        <p14:creationId xmlns:p14="http://schemas.microsoft.com/office/powerpoint/2010/main" val="422538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2F97-9363-9539-7ABC-728751916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336DA-8395-9581-EED3-6C763181AC13}"/>
              </a:ext>
            </a:extLst>
          </p:cNvPr>
          <p:cNvSpPr>
            <a:spLocks noGrp="1"/>
          </p:cNvSpPr>
          <p:nvPr>
            <p:ph type="title"/>
          </p:nvPr>
        </p:nvSpPr>
        <p:spPr>
          <a:xfrm>
            <a:off x="838200" y="571505"/>
            <a:ext cx="10448925" cy="870271"/>
          </a:xfrm>
        </p:spPr>
        <p:txBody>
          <a:bodyPr/>
          <a:lstStyle/>
          <a:p>
            <a:r>
              <a:rPr lang="en-US" dirty="0"/>
              <a:t>Health Policies that Impact Rural Populations</a:t>
            </a:r>
          </a:p>
        </p:txBody>
      </p:sp>
      <p:sp>
        <p:nvSpPr>
          <p:cNvPr id="3" name="Text Placeholder 2">
            <a:extLst>
              <a:ext uri="{FF2B5EF4-FFF2-40B4-BE49-F238E27FC236}">
                <a16:creationId xmlns:a16="http://schemas.microsoft.com/office/drawing/2014/main" id="{5FE776B4-E0D9-7697-3F4F-0C7E671C6F7E}"/>
              </a:ext>
            </a:extLst>
          </p:cNvPr>
          <p:cNvSpPr>
            <a:spLocks noGrp="1"/>
          </p:cNvSpPr>
          <p:nvPr>
            <p:ph type="body" sz="quarter" idx="10"/>
          </p:nvPr>
        </p:nvSpPr>
        <p:spPr>
          <a:xfrm>
            <a:off x="1219199" y="1828800"/>
            <a:ext cx="10067925" cy="3657600"/>
          </a:xfrm>
        </p:spPr>
        <p:txBody>
          <a:bodyPr/>
          <a:lstStyle/>
          <a:p>
            <a:r>
              <a:rPr lang="en-US" dirty="0"/>
              <a:t>Protecting Telehealth Access</a:t>
            </a:r>
          </a:p>
          <a:p>
            <a:pPr marL="457200" indent="-457200">
              <a:buFontTx/>
              <a:buChar char="-"/>
            </a:pPr>
            <a:r>
              <a:rPr lang="en-US" dirty="0"/>
              <a:t>Bipartisan legislation to permanently extend Medicare telehealth flexibilities for rural communities</a:t>
            </a:r>
          </a:p>
          <a:p>
            <a:r>
              <a:rPr lang="en-US" dirty="0"/>
              <a:t>Protecting Rural Hospitals</a:t>
            </a:r>
          </a:p>
          <a:p>
            <a:pPr marL="457200" indent="-457200">
              <a:buFontTx/>
              <a:buChar char="-"/>
            </a:pPr>
            <a:r>
              <a:rPr lang="en-US" dirty="0"/>
              <a:t>Bipartisan legislation to strengthen the nation’s rural healthcare infrastructure and ease financial pressures faced by hundreds of rural hospitals across the country </a:t>
            </a:r>
          </a:p>
          <a:p>
            <a:endParaRPr lang="en-US" dirty="0"/>
          </a:p>
        </p:txBody>
      </p:sp>
    </p:spTree>
    <p:extLst>
      <p:ext uri="{BB962C8B-B14F-4D97-AF65-F5344CB8AC3E}">
        <p14:creationId xmlns:p14="http://schemas.microsoft.com/office/powerpoint/2010/main" val="402745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6993-30EE-0D55-8318-DCB26CCF7317}"/>
              </a:ext>
            </a:extLst>
          </p:cNvPr>
          <p:cNvSpPr>
            <a:spLocks noGrp="1"/>
          </p:cNvSpPr>
          <p:nvPr>
            <p:ph type="title"/>
          </p:nvPr>
        </p:nvSpPr>
        <p:spPr>
          <a:xfrm>
            <a:off x="838200" y="571505"/>
            <a:ext cx="10341769" cy="870271"/>
          </a:xfrm>
        </p:spPr>
        <p:txBody>
          <a:bodyPr/>
          <a:lstStyle/>
          <a:p>
            <a:r>
              <a:rPr lang="en-US" dirty="0"/>
              <a:t>Other Policies that Impact Rural Health</a:t>
            </a:r>
          </a:p>
        </p:txBody>
      </p:sp>
      <p:sp>
        <p:nvSpPr>
          <p:cNvPr id="5" name="TextBox 4">
            <a:extLst>
              <a:ext uri="{FF2B5EF4-FFF2-40B4-BE49-F238E27FC236}">
                <a16:creationId xmlns:a16="http://schemas.microsoft.com/office/drawing/2014/main" id="{6035E1AE-A015-73CB-2956-D08776159F14}"/>
              </a:ext>
            </a:extLst>
          </p:cNvPr>
          <p:cNvSpPr txBox="1"/>
          <p:nvPr/>
        </p:nvSpPr>
        <p:spPr>
          <a:xfrm>
            <a:off x="649995" y="1872867"/>
            <a:ext cx="3646583" cy="3970318"/>
          </a:xfrm>
          <a:prstGeom prst="rect">
            <a:avLst/>
          </a:prstGeom>
          <a:noFill/>
        </p:spPr>
        <p:txBody>
          <a:bodyPr wrap="square" rtlCol="0">
            <a:spAutoFit/>
          </a:bodyPr>
          <a:lstStyle/>
          <a:p>
            <a:r>
              <a:rPr lang="en-US" dirty="0">
                <a:solidFill>
                  <a:schemeClr val="bg2"/>
                </a:solidFill>
                <a:latin typeface="Source Sans Pro" panose="020B0503030403020204" pitchFamily="34" charset="0"/>
                <a:ea typeface="Source Sans Pro" panose="020B0503030403020204" pitchFamily="34" charset="0"/>
              </a:rPr>
              <a:t>50% of an individual’s health outcomes are due to socioeconomic and environmental factors</a:t>
            </a:r>
          </a:p>
          <a:p>
            <a:endParaRPr lang="en-US" dirty="0">
              <a:solidFill>
                <a:schemeClr val="bg2"/>
              </a:solidFill>
              <a:latin typeface="Source Sans Pro" panose="020B0503030403020204" pitchFamily="34" charset="0"/>
              <a:ea typeface="Source Sans Pro" panose="020B0503030403020204" pitchFamily="34" charset="0"/>
            </a:endParaRPr>
          </a:p>
          <a:p>
            <a:r>
              <a:rPr lang="en-US" dirty="0">
                <a:solidFill>
                  <a:schemeClr val="bg2"/>
                </a:solidFill>
                <a:latin typeface="Source Sans Pro" panose="020B0503030403020204" pitchFamily="34" charset="0"/>
                <a:ea typeface="Source Sans Pro" panose="020B0503030403020204" pitchFamily="34" charset="0"/>
              </a:rPr>
              <a:t>Opportunity to improve rural health through a “health in all policies” approach</a:t>
            </a:r>
          </a:p>
          <a:p>
            <a:pPr marL="285750" indent="-285750">
              <a:buFontTx/>
              <a:buChar char="-"/>
            </a:pPr>
            <a:r>
              <a:rPr lang="en-US" dirty="0">
                <a:solidFill>
                  <a:schemeClr val="bg2"/>
                </a:solidFill>
                <a:latin typeface="Source Sans Pro" panose="020B0503030403020204" pitchFamily="34" charset="0"/>
                <a:ea typeface="Source Sans Pro" panose="020B0503030403020204" pitchFamily="34" charset="0"/>
              </a:rPr>
              <a:t>Transportation</a:t>
            </a:r>
          </a:p>
          <a:p>
            <a:pPr marL="285750" indent="-285750">
              <a:buFontTx/>
              <a:buChar char="-"/>
            </a:pPr>
            <a:r>
              <a:rPr lang="en-US" dirty="0">
                <a:solidFill>
                  <a:schemeClr val="bg2"/>
                </a:solidFill>
                <a:latin typeface="Source Sans Pro" panose="020B0503030403020204" pitchFamily="34" charset="0"/>
                <a:ea typeface="Source Sans Pro" panose="020B0503030403020204" pitchFamily="34" charset="0"/>
              </a:rPr>
              <a:t>Education</a:t>
            </a:r>
          </a:p>
          <a:p>
            <a:pPr marL="285750" indent="-285750">
              <a:buFontTx/>
              <a:buChar char="-"/>
            </a:pPr>
            <a:r>
              <a:rPr lang="en-US" dirty="0">
                <a:solidFill>
                  <a:schemeClr val="bg2"/>
                </a:solidFill>
                <a:latin typeface="Source Sans Pro" panose="020B0503030403020204" pitchFamily="34" charset="0"/>
                <a:ea typeface="Source Sans Pro" panose="020B0503030403020204" pitchFamily="34" charset="0"/>
              </a:rPr>
              <a:t>Built environment</a:t>
            </a:r>
          </a:p>
          <a:p>
            <a:pPr marL="285750" indent="-285750">
              <a:buFontTx/>
              <a:buChar char="-"/>
            </a:pPr>
            <a:r>
              <a:rPr lang="en-US" dirty="0">
                <a:solidFill>
                  <a:schemeClr val="bg2"/>
                </a:solidFill>
                <a:latin typeface="Source Sans Pro" panose="020B0503030403020204" pitchFamily="34" charset="0"/>
                <a:ea typeface="Source Sans Pro" panose="020B0503030403020204" pitchFamily="34" charset="0"/>
              </a:rPr>
              <a:t>Food security</a:t>
            </a:r>
          </a:p>
          <a:p>
            <a:pPr marL="285750" indent="-285750">
              <a:buFontTx/>
              <a:buChar char="-"/>
            </a:pPr>
            <a:endParaRPr lang="en-US" dirty="0">
              <a:solidFill>
                <a:schemeClr val="bg2"/>
              </a:solidFill>
              <a:latin typeface="Source Sans Pro" panose="020B0503030403020204" pitchFamily="34" charset="0"/>
              <a:ea typeface="Source Sans Pro" panose="020B0503030403020204" pitchFamily="34" charset="0"/>
            </a:endParaRPr>
          </a:p>
          <a:p>
            <a:r>
              <a:rPr lang="en-US" dirty="0">
                <a:solidFill>
                  <a:schemeClr val="bg2"/>
                </a:solidFill>
                <a:latin typeface="Source Sans Pro" panose="020B0503030403020204" pitchFamily="34" charset="0"/>
                <a:ea typeface="Source Sans Pro" panose="020B0503030403020204" pitchFamily="34" charset="0"/>
              </a:rPr>
              <a:t>People with disabilities should be centered in ALL policies! </a:t>
            </a:r>
          </a:p>
        </p:txBody>
      </p:sp>
      <p:pic>
        <p:nvPicPr>
          <p:cNvPr id="1026" name="Picture 2" descr="Graph showing the impact of various factors on health. 20% of the impact on one's health comes from health care, 30% from health behaviors, 10% from the physical environment, and 40% from socioeconomic factors. 50% of a person's health outcomes can be traced to their zip code.">
            <a:extLst>
              <a:ext uri="{FF2B5EF4-FFF2-40B4-BE49-F238E27FC236}">
                <a16:creationId xmlns:a16="http://schemas.microsoft.com/office/drawing/2014/main" id="{6EF017D9-A9A4-2063-9BCE-0007D90E2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80" y="1761266"/>
            <a:ext cx="6790261" cy="4628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0C7BA2-D9A8-6522-A3AA-BF9BF976A284}"/>
              </a:ext>
            </a:extLst>
          </p:cNvPr>
          <p:cNvSpPr txBox="1"/>
          <p:nvPr/>
        </p:nvSpPr>
        <p:spPr>
          <a:xfrm>
            <a:off x="6497854" y="6389785"/>
            <a:ext cx="3351540" cy="276999"/>
          </a:xfrm>
          <a:prstGeom prst="rect">
            <a:avLst/>
          </a:prstGeom>
          <a:noFill/>
        </p:spPr>
        <p:txBody>
          <a:bodyPr wrap="square" rtlCol="0">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https://nhchw.org/social-determinants-of-health/</a:t>
            </a:r>
            <a:r>
              <a:rPr lang="en-US" sz="1200" dirty="0">
                <a:solidFill>
                  <a:schemeClr val="bg1"/>
                </a:solidFill>
              </a:rPr>
              <a:t> </a:t>
            </a:r>
          </a:p>
        </p:txBody>
      </p:sp>
    </p:spTree>
    <p:extLst>
      <p:ext uri="{BB962C8B-B14F-4D97-AF65-F5344CB8AC3E}">
        <p14:creationId xmlns:p14="http://schemas.microsoft.com/office/powerpoint/2010/main" val="1806836838"/>
      </p:ext>
    </p:extLst>
  </p:cSld>
  <p:clrMapOvr>
    <a:masterClrMapping/>
  </p:clrMapOvr>
</p:sld>
</file>

<file path=ppt/theme/theme1.xml><?xml version="1.0" encoding="utf-8"?>
<a:theme xmlns:a="http://schemas.openxmlformats.org/drawingml/2006/main" name="IOD_LeftLogo_Master_2021">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Text Presentation" id="{F540C6AB-68A4-4FD0-9A90-AA8D576F0B0F}" vid="{86A52B29-8545-40D5-85D3-9B55BE94A2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Props1.xml><?xml version="1.0" encoding="utf-8"?>
<ds:datastoreItem xmlns:ds="http://schemas.openxmlformats.org/officeDocument/2006/customXml" ds:itemID="{AC9BFFFD-1B2B-48DC-AA5B-F2CB6ED6CD7D}">
  <ds:schemaRefs>
    <ds:schemaRef ds:uri="http://schemas.microsoft.com/sharepoint/v3/contenttype/forms"/>
  </ds:schemaRefs>
</ds:datastoreItem>
</file>

<file path=customXml/itemProps2.xml><?xml version="1.0" encoding="utf-8"?>
<ds:datastoreItem xmlns:ds="http://schemas.openxmlformats.org/officeDocument/2006/customXml" ds:itemID="{5C9CAABC-804C-4F3F-B422-06A9CF128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BDEE04-DAEF-49FA-AC67-4E3FC0032051}">
  <ds:schemaRefs>
    <ds:schemaRef ds:uri="fa6c27e5-2960-4c71-81aa-383a710c0b60"/>
    <ds:schemaRef ds:uri="http://schemas.openxmlformats.org/package/2006/metadata/core-properties"/>
    <ds:schemaRef ds:uri="112b3ed3-6cb6-4524-af0a-33e0546dafc2"/>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IOD PowerPoints Template V2</Template>
  <TotalTime>698</TotalTime>
  <Words>708</Words>
  <Application>Microsoft Office PowerPoint</Application>
  <PresentationFormat>Widescreen</PresentationFormat>
  <Paragraphs>93</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Seaford</vt:lpstr>
      <vt:lpstr>Source Sans Pro</vt:lpstr>
      <vt:lpstr>Source Sans Pro Light</vt:lpstr>
      <vt:lpstr>IOD_LeftLogo_Master_2021</vt:lpstr>
      <vt:lpstr>We all do well when we all do well: Integrating rural and disability health policy</vt:lpstr>
      <vt:lpstr>Disability + Rural Health Policy</vt:lpstr>
      <vt:lpstr>Why do disability policy and rural health policy matter to each other?</vt:lpstr>
      <vt:lpstr>Chronic Disease &amp; Disability</vt:lpstr>
      <vt:lpstr>Barriers to Care Amplified</vt:lpstr>
      <vt:lpstr>Rural Health in the Federal Landscape</vt:lpstr>
      <vt:lpstr>Health Policies that Impact Rural Populations Rural Health Transformation Grants</vt:lpstr>
      <vt:lpstr>Health Policies that Impact Rural Populations</vt:lpstr>
      <vt:lpstr>Other Policies that Impact Rural Health</vt:lpstr>
      <vt:lpstr>Funding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Guntz</dc:creator>
  <cp:lastModifiedBy>Kate Filanoski-Russell</cp:lastModifiedBy>
  <cp:revision>8</cp:revision>
  <dcterms:created xsi:type="dcterms:W3CDTF">2024-02-22T20:06:20Z</dcterms:created>
  <dcterms:modified xsi:type="dcterms:W3CDTF">2026-03-16T17:52:32Z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