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823" r:id="rId5"/>
  </p:sldMasterIdLst>
  <p:notesMasterIdLst>
    <p:notesMasterId r:id="rId20"/>
  </p:notesMasterIdLst>
  <p:handoutMasterIdLst>
    <p:handoutMasterId r:id="rId21"/>
  </p:handoutMasterIdLst>
  <p:sldIdLst>
    <p:sldId id="258" r:id="rId6"/>
    <p:sldId id="260" r:id="rId7"/>
    <p:sldId id="278" r:id="rId8"/>
    <p:sldId id="269" r:id="rId9"/>
    <p:sldId id="267" r:id="rId10"/>
    <p:sldId id="270" r:id="rId11"/>
    <p:sldId id="274" r:id="rId12"/>
    <p:sldId id="279" r:id="rId13"/>
    <p:sldId id="275" r:id="rId14"/>
    <p:sldId id="280" r:id="rId15"/>
    <p:sldId id="259" r:id="rId16"/>
    <p:sldId id="277" r:id="rId17"/>
    <p:sldId id="263"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E0000"/>
    <a:srgbClr val="F0F0F0"/>
    <a:srgbClr val="001B43"/>
    <a:srgbClr val="003591"/>
    <a:srgbClr val="0035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2C7876-D1C4-4C64-A845-2B647AF85826}" v="6" dt="2026-03-16T15:56:29.6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29"/>
    <p:restoredTop sz="59927" autoAdjust="0"/>
  </p:normalViewPr>
  <p:slideViewPr>
    <p:cSldViewPr snapToGrid="0">
      <p:cViewPr>
        <p:scale>
          <a:sx n="75" d="100"/>
          <a:sy n="75" d="100"/>
        </p:scale>
        <p:origin x="606" y="-48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160" d="100"/>
          <a:sy n="160" d="100"/>
        </p:scale>
        <p:origin x="302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ueting Sun" userId="da7fe61f-5110-41da-9690-7b9af2639565" providerId="ADAL" clId="{BE7C6406-4E7B-4968-938F-4B4581B47C0E}"/>
    <pc:docChg chg="modSld">
      <pc:chgData name="Xueting Sun" userId="da7fe61f-5110-41da-9690-7b9af2639565" providerId="ADAL" clId="{BE7C6406-4E7B-4968-938F-4B4581B47C0E}" dt="2026-03-12T18:46:15.137" v="9"/>
      <pc:docMkLst>
        <pc:docMk/>
      </pc:docMkLst>
      <pc:sldChg chg="modAnim">
        <pc:chgData name="Xueting Sun" userId="da7fe61f-5110-41da-9690-7b9af2639565" providerId="ADAL" clId="{BE7C6406-4E7B-4968-938F-4B4581B47C0E}" dt="2026-03-12T18:45:44.718" v="6"/>
        <pc:sldMkLst>
          <pc:docMk/>
          <pc:sldMk cId="1870160611" sldId="278"/>
        </pc:sldMkLst>
      </pc:sldChg>
      <pc:sldChg chg="modAnim">
        <pc:chgData name="Xueting Sun" userId="da7fe61f-5110-41da-9690-7b9af2639565" providerId="ADAL" clId="{BE7C6406-4E7B-4968-938F-4B4581B47C0E}" dt="2026-03-12T18:46:15.137" v="9"/>
        <pc:sldMkLst>
          <pc:docMk/>
          <pc:sldMk cId="2198282085" sldId="279"/>
        </pc:sldMkLst>
      </pc:sldChg>
    </pc:docChg>
  </pc:docChgLst>
  <pc:docChgLst>
    <pc:chgData name="Kate Filanoski-Russell" userId="5879a14f-9eb3-4e75-8352-1b2941159ca7" providerId="ADAL" clId="{8AE4216D-EC14-4A15-8943-40E049EAB61D}"/>
    <pc:docChg chg="undo custSel modSld">
      <pc:chgData name="Kate Filanoski-Russell" userId="5879a14f-9eb3-4e75-8352-1b2941159ca7" providerId="ADAL" clId="{8AE4216D-EC14-4A15-8943-40E049EAB61D}" dt="2026-03-16T15:56:37.675" v="705" actId="13244"/>
      <pc:docMkLst>
        <pc:docMk/>
      </pc:docMkLst>
      <pc:sldChg chg="modSp mod modNotesTx">
        <pc:chgData name="Kate Filanoski-Russell" userId="5879a14f-9eb3-4e75-8352-1b2941159ca7" providerId="ADAL" clId="{8AE4216D-EC14-4A15-8943-40E049EAB61D}" dt="2026-03-16T15:56:37.675" v="705" actId="13244"/>
        <pc:sldMkLst>
          <pc:docMk/>
          <pc:sldMk cId="2989275272" sldId="263"/>
        </pc:sldMkLst>
        <pc:spChg chg="ord">
          <ac:chgData name="Kate Filanoski-Russell" userId="5879a14f-9eb3-4e75-8352-1b2941159ca7" providerId="ADAL" clId="{8AE4216D-EC14-4A15-8943-40E049EAB61D}" dt="2026-03-16T15:56:37.675" v="705" actId="13244"/>
          <ac:spMkLst>
            <pc:docMk/>
            <pc:sldMk cId="2989275272" sldId="263"/>
            <ac:spMk id="2" creationId="{DCE85792-B60D-811B-82B4-BC3333CCE153}"/>
          </ac:spMkLst>
        </pc:spChg>
        <pc:picChg chg="mod">
          <ac:chgData name="Kate Filanoski-Russell" userId="5879a14f-9eb3-4e75-8352-1b2941159ca7" providerId="ADAL" clId="{8AE4216D-EC14-4A15-8943-40E049EAB61D}" dt="2026-03-16T15:56:29.614" v="703"/>
          <ac:picMkLst>
            <pc:docMk/>
            <pc:sldMk cId="2989275272" sldId="263"/>
            <ac:picMk id="5" creationId="{43AAB75C-A6E5-E4CD-2EE4-427D0CB24401}"/>
          </ac:picMkLst>
        </pc:picChg>
      </pc:sldChg>
      <pc:sldChg chg="modSp mod modNotesTx">
        <pc:chgData name="Kate Filanoski-Russell" userId="5879a14f-9eb3-4e75-8352-1b2941159ca7" providerId="ADAL" clId="{8AE4216D-EC14-4A15-8943-40E049EAB61D}" dt="2026-03-16T15:32:05.941" v="6" actId="962"/>
        <pc:sldMkLst>
          <pc:docMk/>
          <pc:sldMk cId="3305964924" sldId="267"/>
        </pc:sldMkLst>
        <pc:picChg chg="mod">
          <ac:chgData name="Kate Filanoski-Russell" userId="5879a14f-9eb3-4e75-8352-1b2941159ca7" providerId="ADAL" clId="{8AE4216D-EC14-4A15-8943-40E049EAB61D}" dt="2026-03-16T15:32:05.941" v="6" actId="962"/>
          <ac:picMkLst>
            <pc:docMk/>
            <pc:sldMk cId="3305964924" sldId="267"/>
            <ac:picMk id="14" creationId="{E9B768FD-DA3A-9D4D-E557-5D7706FD4A84}"/>
          </ac:picMkLst>
        </pc:picChg>
      </pc:sldChg>
      <pc:sldChg chg="modSp mod">
        <pc:chgData name="Kate Filanoski-Russell" userId="5879a14f-9eb3-4e75-8352-1b2941159ca7" providerId="ADAL" clId="{8AE4216D-EC14-4A15-8943-40E049EAB61D}" dt="2026-03-16T15:28:57.377" v="0" actId="962"/>
        <pc:sldMkLst>
          <pc:docMk/>
          <pc:sldMk cId="559547641" sldId="269"/>
        </pc:sldMkLst>
        <pc:picChg chg="mod">
          <ac:chgData name="Kate Filanoski-Russell" userId="5879a14f-9eb3-4e75-8352-1b2941159ca7" providerId="ADAL" clId="{8AE4216D-EC14-4A15-8943-40E049EAB61D}" dt="2026-03-16T15:28:57.377" v="0" actId="962"/>
          <ac:picMkLst>
            <pc:docMk/>
            <pc:sldMk cId="559547641" sldId="269"/>
            <ac:picMk id="10" creationId="{E317E6F7-2A48-027B-2715-062DE842AA15}"/>
          </ac:picMkLst>
        </pc:picChg>
      </pc:sldChg>
      <pc:sldChg chg="modSp mod">
        <pc:chgData name="Kate Filanoski-Russell" userId="5879a14f-9eb3-4e75-8352-1b2941159ca7" providerId="ADAL" clId="{8AE4216D-EC14-4A15-8943-40E049EAB61D}" dt="2026-03-16T15:31:50.459" v="5" actId="962"/>
        <pc:sldMkLst>
          <pc:docMk/>
          <pc:sldMk cId="541712224" sldId="270"/>
        </pc:sldMkLst>
        <pc:spChg chg="ord">
          <ac:chgData name="Kate Filanoski-Russell" userId="5879a14f-9eb3-4e75-8352-1b2941159ca7" providerId="ADAL" clId="{8AE4216D-EC14-4A15-8943-40E049EAB61D}" dt="2026-03-16T15:30:38.052" v="4" actId="13244"/>
          <ac:spMkLst>
            <pc:docMk/>
            <pc:sldMk cId="541712224" sldId="270"/>
            <ac:spMk id="4" creationId="{BB1DE9E6-0F3B-C6F8-9229-3F06F6232DC7}"/>
          </ac:spMkLst>
        </pc:spChg>
        <pc:picChg chg="mod">
          <ac:chgData name="Kate Filanoski-Russell" userId="5879a14f-9eb3-4e75-8352-1b2941159ca7" providerId="ADAL" clId="{8AE4216D-EC14-4A15-8943-40E049EAB61D}" dt="2026-03-16T15:31:50.459" v="5" actId="962"/>
          <ac:picMkLst>
            <pc:docMk/>
            <pc:sldMk cId="541712224" sldId="270"/>
            <ac:picMk id="18" creationId="{4CA3C3C7-5466-F71E-EFD9-1053E7E66A56}"/>
          </ac:picMkLst>
        </pc:picChg>
      </pc:sldChg>
      <pc:sldChg chg="modSp mod">
        <pc:chgData name="Kate Filanoski-Russell" userId="5879a14f-9eb3-4e75-8352-1b2941159ca7" providerId="ADAL" clId="{8AE4216D-EC14-4A15-8943-40E049EAB61D}" dt="2026-03-16T15:32:32.859" v="7" actId="962"/>
        <pc:sldMkLst>
          <pc:docMk/>
          <pc:sldMk cId="2341261432" sldId="274"/>
        </pc:sldMkLst>
        <pc:picChg chg="mod">
          <ac:chgData name="Kate Filanoski-Russell" userId="5879a14f-9eb3-4e75-8352-1b2941159ca7" providerId="ADAL" clId="{8AE4216D-EC14-4A15-8943-40E049EAB61D}" dt="2026-03-16T15:32:32.859" v="7" actId="962"/>
          <ac:picMkLst>
            <pc:docMk/>
            <pc:sldMk cId="2341261432" sldId="274"/>
            <ac:picMk id="9" creationId="{54FF3E18-9EFD-3DF3-201C-BFF79CAA32B1}"/>
          </ac:picMkLst>
        </pc:picChg>
      </pc:sldChg>
      <pc:sldChg chg="modSp mod modNotesTx">
        <pc:chgData name="Kate Filanoski-Russell" userId="5879a14f-9eb3-4e75-8352-1b2941159ca7" providerId="ADAL" clId="{8AE4216D-EC14-4A15-8943-40E049EAB61D}" dt="2026-03-16T15:44:43.889" v="125" actId="962"/>
        <pc:sldMkLst>
          <pc:docMk/>
          <pc:sldMk cId="2472118058" sldId="275"/>
        </pc:sldMkLst>
        <pc:spChg chg="mod">
          <ac:chgData name="Kate Filanoski-Russell" userId="5879a14f-9eb3-4e75-8352-1b2941159ca7" providerId="ADAL" clId="{8AE4216D-EC14-4A15-8943-40E049EAB61D}" dt="2026-03-16T15:44:43.889" v="125" actId="962"/>
          <ac:spMkLst>
            <pc:docMk/>
            <pc:sldMk cId="2472118058" sldId="275"/>
            <ac:spMk id="2" creationId="{599B4E5D-14A2-12DC-93DD-29D4DA865E29}"/>
          </ac:spMkLst>
        </pc:spChg>
        <pc:spChg chg="mod">
          <ac:chgData name="Kate Filanoski-Russell" userId="5879a14f-9eb3-4e75-8352-1b2941159ca7" providerId="ADAL" clId="{8AE4216D-EC14-4A15-8943-40E049EAB61D}" dt="2026-03-16T15:37:38.414" v="16" actId="962"/>
          <ac:spMkLst>
            <pc:docMk/>
            <pc:sldMk cId="2472118058" sldId="275"/>
            <ac:spMk id="3" creationId="{C6E7316B-E004-160A-DA54-4DEFF26F915E}"/>
          </ac:spMkLst>
        </pc:spChg>
        <pc:spChg chg="mod">
          <ac:chgData name="Kate Filanoski-Russell" userId="5879a14f-9eb3-4e75-8352-1b2941159ca7" providerId="ADAL" clId="{8AE4216D-EC14-4A15-8943-40E049EAB61D}" dt="2026-03-16T15:37:37.774" v="15" actId="962"/>
          <ac:spMkLst>
            <pc:docMk/>
            <pc:sldMk cId="2472118058" sldId="275"/>
            <ac:spMk id="4" creationId="{E9D0F1A9-625C-3353-2181-B30776D756E0}"/>
          </ac:spMkLst>
        </pc:spChg>
        <pc:spChg chg="mod">
          <ac:chgData name="Kate Filanoski-Russell" userId="5879a14f-9eb3-4e75-8352-1b2941159ca7" providerId="ADAL" clId="{8AE4216D-EC14-4A15-8943-40E049EAB61D}" dt="2026-03-16T15:37:41.903" v="21" actId="962"/>
          <ac:spMkLst>
            <pc:docMk/>
            <pc:sldMk cId="2472118058" sldId="275"/>
            <ac:spMk id="15" creationId="{319A4387-1693-D8B7-DA91-79984DC7638F}"/>
          </ac:spMkLst>
        </pc:spChg>
        <pc:spChg chg="mod">
          <ac:chgData name="Kate Filanoski-Russell" userId="5879a14f-9eb3-4e75-8352-1b2941159ca7" providerId="ADAL" clId="{8AE4216D-EC14-4A15-8943-40E049EAB61D}" dt="2026-03-16T15:37:40.136" v="19" actId="962"/>
          <ac:spMkLst>
            <pc:docMk/>
            <pc:sldMk cId="2472118058" sldId="275"/>
            <ac:spMk id="17" creationId="{7A52475E-D607-98D9-1DC4-1DFE4B7A4E7B}"/>
          </ac:spMkLst>
        </pc:spChg>
        <pc:spChg chg="mod">
          <ac:chgData name="Kate Filanoski-Russell" userId="5879a14f-9eb3-4e75-8352-1b2941159ca7" providerId="ADAL" clId="{8AE4216D-EC14-4A15-8943-40E049EAB61D}" dt="2026-03-16T15:37:39.566" v="18" actId="962"/>
          <ac:spMkLst>
            <pc:docMk/>
            <pc:sldMk cId="2472118058" sldId="275"/>
            <ac:spMk id="18" creationId="{06E2F342-045D-AEAF-A244-AFC9892361DB}"/>
          </ac:spMkLst>
        </pc:spChg>
        <pc:spChg chg="mod">
          <ac:chgData name="Kate Filanoski-Russell" userId="5879a14f-9eb3-4e75-8352-1b2941159ca7" providerId="ADAL" clId="{8AE4216D-EC14-4A15-8943-40E049EAB61D}" dt="2026-03-16T15:37:38.968" v="17" actId="962"/>
          <ac:spMkLst>
            <pc:docMk/>
            <pc:sldMk cId="2472118058" sldId="275"/>
            <ac:spMk id="19" creationId="{A80ACB0A-C1D6-746B-5FA8-748D59FA69B9}"/>
          </ac:spMkLst>
        </pc:spChg>
        <pc:picChg chg="mod">
          <ac:chgData name="Kate Filanoski-Russell" userId="5879a14f-9eb3-4e75-8352-1b2941159ca7" providerId="ADAL" clId="{8AE4216D-EC14-4A15-8943-40E049EAB61D}" dt="2026-03-16T15:43:34.323" v="119" actId="962"/>
          <ac:picMkLst>
            <pc:docMk/>
            <pc:sldMk cId="2472118058" sldId="275"/>
            <ac:picMk id="7" creationId="{F79A2CB6-AAB5-7953-4D08-20B155B7E5B6}"/>
          </ac:picMkLst>
        </pc:picChg>
        <pc:picChg chg="mod ord">
          <ac:chgData name="Kate Filanoski-Russell" userId="5879a14f-9eb3-4e75-8352-1b2941159ca7" providerId="ADAL" clId="{8AE4216D-EC14-4A15-8943-40E049EAB61D}" dt="2026-03-16T15:43:28.894" v="118" actId="962"/>
          <ac:picMkLst>
            <pc:docMk/>
            <pc:sldMk cId="2472118058" sldId="275"/>
            <ac:picMk id="10" creationId="{3F85B4A4-EE7D-A4C3-20B6-1CD4F55DCA04}"/>
          </ac:picMkLst>
        </pc:picChg>
        <pc:picChg chg="mod">
          <ac:chgData name="Kate Filanoski-Russell" userId="5879a14f-9eb3-4e75-8352-1b2941159ca7" providerId="ADAL" clId="{8AE4216D-EC14-4A15-8943-40E049EAB61D}" dt="2026-03-16T15:44:30.264" v="123" actId="962"/>
          <ac:picMkLst>
            <pc:docMk/>
            <pc:sldMk cId="2472118058" sldId="275"/>
            <ac:picMk id="13" creationId="{B6289429-94F9-24F2-A381-3DCE3C453544}"/>
          </ac:picMkLst>
        </pc:picChg>
        <pc:picChg chg="mod ord">
          <ac:chgData name="Kate Filanoski-Russell" userId="5879a14f-9eb3-4e75-8352-1b2941159ca7" providerId="ADAL" clId="{8AE4216D-EC14-4A15-8943-40E049EAB61D}" dt="2026-03-16T15:44:23.289" v="122" actId="962"/>
          <ac:picMkLst>
            <pc:docMk/>
            <pc:sldMk cId="2472118058" sldId="275"/>
            <ac:picMk id="14" creationId="{012D8DFE-C553-9045-1709-201009741F8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0771B1-6A62-E84D-BF55-3996911231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E593367-372F-CA3F-7454-0E5D662BEE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F4978F-FC93-2546-B669-BF3A77000B0A}" type="datetimeFigureOut">
              <a:rPr lang="en-US" smtClean="0"/>
              <a:t>3/16/2026</a:t>
            </a:fld>
            <a:endParaRPr lang="en-US"/>
          </a:p>
        </p:txBody>
      </p:sp>
      <p:sp>
        <p:nvSpPr>
          <p:cNvPr id="4" name="Footer Placeholder 3">
            <a:extLst>
              <a:ext uri="{FF2B5EF4-FFF2-40B4-BE49-F238E27FC236}">
                <a16:creationId xmlns:a16="http://schemas.microsoft.com/office/drawing/2014/main" id="{4C064586-353B-98FB-3AA9-4D5AD12DE9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A02C207-E8DA-F191-C900-21C7EE35138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47C5EA-BF61-1C47-BED3-3004964B1488}" type="slidenum">
              <a:rPr lang="en-US" smtClean="0"/>
              <a:t>‹#›</a:t>
            </a:fld>
            <a:endParaRPr lang="en-US"/>
          </a:p>
        </p:txBody>
      </p:sp>
    </p:spTree>
    <p:extLst>
      <p:ext uri="{BB962C8B-B14F-4D97-AF65-F5344CB8AC3E}">
        <p14:creationId xmlns:p14="http://schemas.microsoft.com/office/powerpoint/2010/main" val="289189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80D939-7FA7-3946-88DB-D72692A15690}" type="datetimeFigureOut">
              <a:rPr lang="en-US" smtClean="0"/>
              <a:t>3/16/2026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D39E9-1B50-8B45-91F6-F515A7929BDD}" type="slidenum">
              <a:rPr lang="en-US" smtClean="0"/>
              <a:t>‹#›</a:t>
            </a:fld>
            <a:endParaRPr lang="en-US"/>
          </a:p>
        </p:txBody>
      </p:sp>
    </p:spTree>
    <p:extLst>
      <p:ext uri="{BB962C8B-B14F-4D97-AF65-F5344CB8AC3E}">
        <p14:creationId xmlns:p14="http://schemas.microsoft.com/office/powerpoint/2010/main" val="1829745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2550B-981E-A492-0119-1FA0086F73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B3B5A3-F2A4-D2C9-0E09-06E082EE28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B6F00A-854C-97A7-09E9-9CA350C56E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6D4512-16D5-AFED-7C23-44B94B5BD2EB}"/>
              </a:ext>
            </a:extLst>
          </p:cNvPr>
          <p:cNvSpPr>
            <a:spLocks noGrp="1"/>
          </p:cNvSpPr>
          <p:nvPr>
            <p:ph type="sldNum" sz="quarter" idx="5"/>
          </p:nvPr>
        </p:nvSpPr>
        <p:spPr/>
        <p:txBody>
          <a:bodyPr/>
          <a:lstStyle/>
          <a:p>
            <a:fld id="{80D6F0C3-8192-4F60-9B22-9C8AAC228FDD}" type="slidenum">
              <a:rPr lang="en-US" smtClean="0"/>
              <a:t>4</a:t>
            </a:fld>
            <a:endParaRPr lang="en-US"/>
          </a:p>
        </p:txBody>
      </p:sp>
    </p:spTree>
    <p:extLst>
      <p:ext uri="{BB962C8B-B14F-4D97-AF65-F5344CB8AC3E}">
        <p14:creationId xmlns:p14="http://schemas.microsoft.com/office/powerpoint/2010/main" val="2850029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2067F-255A-BFC8-1D04-3757FE3824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F6F591-7C5F-718B-FC85-EF1834C7C4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368D31-1ED4-AF9A-E1C2-67930C0AAD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128B8D-48D2-C847-121E-F64AC4C379A9}"/>
              </a:ext>
            </a:extLst>
          </p:cNvPr>
          <p:cNvSpPr>
            <a:spLocks noGrp="1"/>
          </p:cNvSpPr>
          <p:nvPr>
            <p:ph type="sldNum" sz="quarter" idx="5"/>
          </p:nvPr>
        </p:nvSpPr>
        <p:spPr/>
        <p:txBody>
          <a:bodyPr/>
          <a:lstStyle/>
          <a:p>
            <a:fld id="{80D6F0C3-8192-4F60-9B22-9C8AAC228FDD}" type="slidenum">
              <a:rPr lang="en-US" smtClean="0"/>
              <a:t>5</a:t>
            </a:fld>
            <a:endParaRPr lang="en-US"/>
          </a:p>
        </p:txBody>
      </p:sp>
    </p:spTree>
    <p:extLst>
      <p:ext uri="{BB962C8B-B14F-4D97-AF65-F5344CB8AC3E}">
        <p14:creationId xmlns:p14="http://schemas.microsoft.com/office/powerpoint/2010/main" val="304143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4E282-41A4-C627-2C3E-D025BC5D62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EC53D5-657C-0CFD-EA3D-1670274125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BE86B9-9B64-4601-AFC5-DF86911759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563A04-C707-4567-2EBF-AC07081E8541}"/>
              </a:ext>
            </a:extLst>
          </p:cNvPr>
          <p:cNvSpPr>
            <a:spLocks noGrp="1"/>
          </p:cNvSpPr>
          <p:nvPr>
            <p:ph type="sldNum" sz="quarter" idx="5"/>
          </p:nvPr>
        </p:nvSpPr>
        <p:spPr/>
        <p:txBody>
          <a:bodyPr/>
          <a:lstStyle/>
          <a:p>
            <a:fld id="{80D6F0C3-8192-4F60-9B22-9C8AAC228FDD}" type="slidenum">
              <a:rPr lang="en-US" smtClean="0"/>
              <a:t>6</a:t>
            </a:fld>
            <a:endParaRPr lang="en-US"/>
          </a:p>
        </p:txBody>
      </p:sp>
    </p:spTree>
    <p:extLst>
      <p:ext uri="{BB962C8B-B14F-4D97-AF65-F5344CB8AC3E}">
        <p14:creationId xmlns:p14="http://schemas.microsoft.com/office/powerpoint/2010/main" val="636504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21D93-A3C8-4AF1-BD6E-C38980A9E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83D613-BBE9-E897-A468-EF88DD4E9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A3DF6-E44F-AC9C-269C-B852D11819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A043F4-1243-CF07-0579-FC34843F5A05}"/>
              </a:ext>
            </a:extLst>
          </p:cNvPr>
          <p:cNvSpPr>
            <a:spLocks noGrp="1"/>
          </p:cNvSpPr>
          <p:nvPr>
            <p:ph type="sldNum" sz="quarter" idx="5"/>
          </p:nvPr>
        </p:nvSpPr>
        <p:spPr/>
        <p:txBody>
          <a:bodyPr/>
          <a:lstStyle/>
          <a:p>
            <a:fld id="{80D6F0C3-8192-4F60-9B22-9C8AAC228FDD}" type="slidenum">
              <a:rPr lang="en-US" smtClean="0"/>
              <a:t>7</a:t>
            </a:fld>
            <a:endParaRPr lang="en-US"/>
          </a:p>
        </p:txBody>
      </p:sp>
    </p:spTree>
    <p:extLst>
      <p:ext uri="{BB962C8B-B14F-4D97-AF65-F5344CB8AC3E}">
        <p14:creationId xmlns:p14="http://schemas.microsoft.com/office/powerpoint/2010/main" val="2878867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compares kernel density heat maps of hourly wage/salary (y-axis, $0–$50) versus weekly hours (x-axis, 0–50) for two groups before and after a policy change. The slide is titled "Compare: Maryland &amp; Neighbors" in a black circle badge on the left.</a:t>
            </a:r>
          </a:p>
          <a:p>
            <a:endParaRPr lang="en-US" dirty="0"/>
          </a:p>
          <a:p>
            <a:r>
              <a:rPr lang="en-US" dirty="0"/>
              <a:t>The four heat maps are arranged in a 2×2 grid: Maryland pre-policy change (MD-pre, top left), Maryland post-policy change (MD-post, top right), neighboring states pre-policy (NBR-pre, bottom left), and neighboring states post-policy change (NBR-post, bottom right). </a:t>
            </a:r>
          </a:p>
          <a:p>
            <a:endParaRPr lang="en-US" dirty="0"/>
          </a:p>
          <a:p>
            <a:r>
              <a:rPr lang="en-US" dirty="0"/>
              <a:t>All panels display a white diagonal contour line representing the $281.54 (2019 Weekly SGA) threshold, and horizontal reference lines at $7.25 (federal minimum wage) and $3.00 (subminimum wage). Color intensity ranges from dark blue (low density) through green, yellow, and red (high density/concentration).</a:t>
            </a:r>
          </a:p>
          <a:p>
            <a:endParaRPr lang="en-US" dirty="0"/>
          </a:p>
          <a:p>
            <a:r>
              <a:rPr lang="en-US" dirty="0"/>
              <a:t>In the Maryland panels, the post-policy-change heat map shows a notable shift in the density cluster near the minimum-wage region, with annotations indicating that wages increased and hours decreased. The neighboring states panels show no visible change between pre- and post-policy distributions, with annotations reading "Wage: no change, Hours: no change," serving as the comparison group confirming the policy effect is specific to Maryland.</a:t>
            </a:r>
          </a:p>
        </p:txBody>
      </p:sp>
      <p:sp>
        <p:nvSpPr>
          <p:cNvPr id="4" name="Slide Number Placeholder 3"/>
          <p:cNvSpPr>
            <a:spLocks noGrp="1"/>
          </p:cNvSpPr>
          <p:nvPr>
            <p:ph type="sldNum" sz="quarter" idx="5"/>
          </p:nvPr>
        </p:nvSpPr>
        <p:spPr/>
        <p:txBody>
          <a:bodyPr/>
          <a:lstStyle/>
          <a:p>
            <a:fld id="{80D6F0C3-8192-4F60-9B22-9C8AAC228FDD}" type="slidenum">
              <a:rPr lang="en-US" smtClean="0"/>
              <a:t>9</a:t>
            </a:fld>
            <a:endParaRPr lang="en-US"/>
          </a:p>
        </p:txBody>
      </p:sp>
    </p:spTree>
    <p:extLst>
      <p:ext uri="{BB962C8B-B14F-4D97-AF65-F5344CB8AC3E}">
        <p14:creationId xmlns:p14="http://schemas.microsoft.com/office/powerpoint/2010/main" val="667621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map of the united states. </a:t>
            </a:r>
          </a:p>
          <a:p>
            <a:r>
              <a:rPr lang="en-US" dirty="0"/>
              <a:t>Title: States That Have Enacted Legislation Eliminating the Use of 14(c) Certificates as of January 2025, According to DOL and State Information</a:t>
            </a:r>
          </a:p>
          <a:p>
            <a:r>
              <a:rPr lang="en-US" dirty="0"/>
              <a:t>States are highlighted into three categories:</a:t>
            </a:r>
          </a:p>
          <a:p>
            <a:r>
              <a:rPr lang="en-US" dirty="0"/>
              <a:t>(1) No legislation has been enacted to eliminate the use of 14(c) certificates</a:t>
            </a:r>
          </a:p>
          <a:p>
            <a:r>
              <a:rPr lang="en-US" dirty="0"/>
              <a:t>Which includes: 34 states and D.C. (AL, AZ, AR, CT, FL, GA, ID, IN, IA, KS, KY, LA, MI, MN, MS, MO, MT, NE, NJ, NM, NY, NC, ND, OH, OK, PA, SD, TX, UT, VT, WV, WI, and WY)</a:t>
            </a:r>
          </a:p>
          <a:p>
            <a:r>
              <a:rPr lang="en-US" dirty="0"/>
              <a:t>(2) Eliminated the use of 14(c) certificates </a:t>
            </a:r>
          </a:p>
          <a:p>
            <a:r>
              <a:rPr lang="en-US" dirty="0"/>
              <a:t>Which includes 5 states: Alaska, Hawaii, Tennessee, South Carolina, and Maine</a:t>
            </a:r>
          </a:p>
          <a:p>
            <a:r>
              <a:rPr lang="en-US" dirty="0"/>
              <a:t>(3) Eliminated the use of 14(c) certificates and collecting outcome data </a:t>
            </a:r>
          </a:p>
          <a:p>
            <a:r>
              <a:rPr lang="en-US" dirty="0"/>
              <a:t>Which includes 11 states:</a:t>
            </a:r>
          </a:p>
          <a:p>
            <a:pPr marL="171450" indent="-171450">
              <a:buFont typeface="Arial" panose="020B0604020202020204" pitchFamily="34" charset="0"/>
              <a:buChar char="•"/>
            </a:pPr>
            <a:r>
              <a:rPr lang="en-US" dirty="0"/>
              <a:t>Washington, </a:t>
            </a:r>
          </a:p>
          <a:p>
            <a:pPr marL="171450" indent="-171450">
              <a:buFont typeface="Arial" panose="020B0604020202020204" pitchFamily="34" charset="0"/>
              <a:buChar char="•"/>
            </a:pPr>
            <a:r>
              <a:rPr lang="en-US" dirty="0"/>
              <a:t>Oregon, </a:t>
            </a:r>
          </a:p>
          <a:p>
            <a:pPr marL="171450" indent="-171450">
              <a:buFont typeface="Arial" panose="020B0604020202020204" pitchFamily="34" charset="0"/>
              <a:buChar char="•"/>
            </a:pPr>
            <a:r>
              <a:rPr lang="en-US" dirty="0"/>
              <a:t>California, </a:t>
            </a:r>
          </a:p>
          <a:p>
            <a:pPr marL="171450" indent="-171450">
              <a:buFont typeface="Arial" panose="020B0604020202020204" pitchFamily="34" charset="0"/>
              <a:buChar char="•"/>
            </a:pPr>
            <a:r>
              <a:rPr lang="en-US" dirty="0"/>
              <a:t>Nevada, </a:t>
            </a:r>
          </a:p>
          <a:p>
            <a:pPr marL="171450" indent="-171450">
              <a:buFont typeface="Arial" panose="020B0604020202020204" pitchFamily="34" charset="0"/>
              <a:buChar char="•"/>
            </a:pPr>
            <a:r>
              <a:rPr lang="en-US" dirty="0"/>
              <a:t>Colorado, </a:t>
            </a:r>
          </a:p>
          <a:p>
            <a:pPr marL="171450" indent="-171450">
              <a:buFont typeface="Arial" panose="020B0604020202020204" pitchFamily="34" charset="0"/>
              <a:buChar char="•"/>
            </a:pPr>
            <a:r>
              <a:rPr lang="en-US" dirty="0"/>
              <a:t>Illinois, </a:t>
            </a:r>
          </a:p>
          <a:p>
            <a:pPr marL="171450" indent="-171450">
              <a:buFont typeface="Arial" panose="020B0604020202020204" pitchFamily="34" charset="0"/>
              <a:buChar char="•"/>
            </a:pPr>
            <a:r>
              <a:rPr lang="en-US" dirty="0"/>
              <a:t>Virginia, </a:t>
            </a:r>
          </a:p>
          <a:p>
            <a:pPr marL="171450" indent="-171450">
              <a:buFont typeface="Arial" panose="020B0604020202020204" pitchFamily="34" charset="0"/>
              <a:buChar char="•"/>
            </a:pPr>
            <a:r>
              <a:rPr lang="en-US" dirty="0"/>
              <a:t>Maryland, </a:t>
            </a:r>
          </a:p>
          <a:p>
            <a:pPr marL="171450" indent="-171450">
              <a:buFont typeface="Arial" panose="020B0604020202020204" pitchFamily="34" charset="0"/>
              <a:buChar char="•"/>
            </a:pPr>
            <a:r>
              <a:rPr lang="en-US" dirty="0"/>
              <a:t>Delaware, </a:t>
            </a:r>
          </a:p>
          <a:p>
            <a:pPr marL="171450" indent="-171450">
              <a:buFont typeface="Arial" panose="020B0604020202020204" pitchFamily="34" charset="0"/>
              <a:buChar char="•"/>
            </a:pPr>
            <a:r>
              <a:rPr lang="en-US" dirty="0"/>
              <a:t>Rhode Island, </a:t>
            </a:r>
          </a:p>
          <a:p>
            <a:pPr marL="171450" indent="-171450">
              <a:buFont typeface="Arial" panose="020B0604020202020204" pitchFamily="34" charset="0"/>
              <a:buChar char="•"/>
            </a:pPr>
            <a:r>
              <a:rPr lang="en-US" dirty="0"/>
              <a:t>New Hampshire</a:t>
            </a:r>
            <a:br>
              <a:rPr lang="en-US" dirty="0"/>
            </a:br>
            <a:endParaRPr lang="en-US" dirty="0"/>
          </a:p>
          <a:p>
            <a:r>
              <a:rPr lang="en-US" dirty="0"/>
              <a:t>Source: GAO analysis of information received from Department of Labor (DOL) and state officials and available on state websites. United States Geological Survey (map). | GAO-25-106471</a:t>
            </a:r>
          </a:p>
        </p:txBody>
      </p:sp>
      <p:sp>
        <p:nvSpPr>
          <p:cNvPr id="4" name="Slide Number Placeholder 3"/>
          <p:cNvSpPr>
            <a:spLocks noGrp="1"/>
          </p:cNvSpPr>
          <p:nvPr>
            <p:ph type="sldNum" sz="quarter" idx="5"/>
          </p:nvPr>
        </p:nvSpPr>
        <p:spPr/>
        <p:txBody>
          <a:bodyPr/>
          <a:lstStyle/>
          <a:p>
            <a:fld id="{80D6F0C3-8192-4F60-9B22-9C8AAC228FDD}" type="slidenum">
              <a:rPr lang="en-US" smtClean="0"/>
              <a:t>13</a:t>
            </a:fld>
            <a:endParaRPr lang="en-US"/>
          </a:p>
        </p:txBody>
      </p:sp>
    </p:spTree>
    <p:extLst>
      <p:ext uri="{BB962C8B-B14F-4D97-AF65-F5344CB8AC3E}">
        <p14:creationId xmlns:p14="http://schemas.microsoft.com/office/powerpoint/2010/main" val="3735955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Left Aligned">
    <p:bg>
      <p:bgPr>
        <a:solidFill>
          <a:schemeClr val="bg1"/>
        </a:solidFill>
        <a:effectLst/>
      </p:bgPr>
    </p:bg>
    <p:spTree>
      <p:nvGrpSpPr>
        <p:cNvPr id="1" name=""/>
        <p:cNvGrpSpPr/>
        <p:nvPr/>
      </p:nvGrpSpPr>
      <p:grpSpPr>
        <a:xfrm>
          <a:off x="0" y="0"/>
          <a:ext cx="0" cy="0"/>
          <a:chOff x="0" y="0"/>
          <a:chExt cx="0" cy="0"/>
        </a:xfrm>
      </p:grpSpPr>
      <p:pic>
        <p:nvPicPr>
          <p:cNvPr id="10" name="Picture 9" descr="A black grid with blue squares&#10;&#10;AI-generated content may be incorrect.">
            <a:extLst>
              <a:ext uri="{FF2B5EF4-FFF2-40B4-BE49-F238E27FC236}">
                <a16:creationId xmlns:a16="http://schemas.microsoft.com/office/drawing/2014/main" id="{2F43F3A6-6D08-1390-DF05-0821ACB5CDE5}"/>
              </a:ext>
            </a:extLst>
          </p:cNvPr>
          <p:cNvPicPr>
            <a:picLocks noChangeAspect="1"/>
          </p:cNvPicPr>
          <p:nvPr userDrawn="1"/>
        </p:nvPicPr>
        <p:blipFill>
          <a:blip r:embed="rId2">
            <a:alphaModFix amt="35000"/>
          </a:blip>
          <a:srcRect t="1748" b="1"/>
          <a:stretch>
            <a:fillRect/>
          </a:stretch>
        </p:blipFill>
        <p:spPr>
          <a:xfrm rot="16200000">
            <a:off x="7660461" y="1134026"/>
            <a:ext cx="7772400" cy="4772827"/>
          </a:xfrm>
          <a:prstGeom prst="rect">
            <a:avLst/>
          </a:prstGeom>
        </p:spPr>
      </p:pic>
      <p:sp>
        <p:nvSpPr>
          <p:cNvPr id="2" name="Title Placeholder 1">
            <a:extLst>
              <a:ext uri="{FF2B5EF4-FFF2-40B4-BE49-F238E27FC236}">
                <a16:creationId xmlns:a16="http://schemas.microsoft.com/office/drawing/2014/main" id="{B6B8A918-7328-96BE-D33A-F066445A4B85}"/>
              </a:ext>
            </a:extLst>
          </p:cNvPr>
          <p:cNvSpPr>
            <a:spLocks noGrp="1"/>
          </p:cNvSpPr>
          <p:nvPr>
            <p:ph type="title" hasCustomPrompt="1"/>
          </p:nvPr>
        </p:nvSpPr>
        <p:spPr>
          <a:xfrm>
            <a:off x="891481" y="2855908"/>
            <a:ext cx="7081910" cy="955374"/>
          </a:xfrm>
          <a:prstGeom prst="rect">
            <a:avLst/>
          </a:prstGeom>
        </p:spPr>
        <p:txBody>
          <a:bodyPr vert="horz" lIns="91440" tIns="45720" rIns="91440" bIns="45720" rtlCol="0" anchor="b" anchorCtr="0">
            <a:noAutofit/>
          </a:bodyPr>
          <a:lstStyle>
            <a:lvl1pPr algn="l">
              <a:defRPr>
                <a:solidFill>
                  <a:schemeClr val="tx1"/>
                </a:solidFill>
              </a:defRPr>
            </a:lvl1pPr>
          </a:lstStyle>
          <a:p>
            <a:r>
              <a:rPr lang="en-US" dirty="0"/>
              <a:t>One line intro header</a:t>
            </a:r>
          </a:p>
        </p:txBody>
      </p:sp>
      <p:sp>
        <p:nvSpPr>
          <p:cNvPr id="5" name="Text Placeholder 3">
            <a:extLst>
              <a:ext uri="{FF2B5EF4-FFF2-40B4-BE49-F238E27FC236}">
                <a16:creationId xmlns:a16="http://schemas.microsoft.com/office/drawing/2014/main" id="{AEB986C4-48DE-232E-F56B-94E821797F3C}"/>
              </a:ext>
            </a:extLst>
          </p:cNvPr>
          <p:cNvSpPr>
            <a:spLocks noGrp="1"/>
          </p:cNvSpPr>
          <p:nvPr>
            <p:ph type="body" sz="quarter" idx="11" hasCustomPrompt="1"/>
          </p:nvPr>
        </p:nvSpPr>
        <p:spPr>
          <a:xfrm>
            <a:off x="891481" y="4039880"/>
            <a:ext cx="5168900" cy="369119"/>
          </a:xfrm>
        </p:spPr>
        <p:txBody>
          <a:bodyPr>
            <a:noAutofit/>
          </a:bodyPr>
          <a:lstStyle>
            <a:lvl1pPr algn="l">
              <a:buFontTx/>
              <a:buNone/>
              <a:defRPr b="0"/>
            </a:lvl1pPr>
          </a:lstStyle>
          <a:p>
            <a:pPr lvl="0"/>
            <a:r>
              <a:rPr lang="en-US" dirty="0"/>
              <a:t>One line sub header</a:t>
            </a:r>
          </a:p>
        </p:txBody>
      </p:sp>
      <p:pic>
        <p:nvPicPr>
          <p:cNvPr id="8" name="Picture 7" descr="A blue and green circle with lines&#10;&#10;AI-generated content may be incorrect.">
            <a:extLst>
              <a:ext uri="{FF2B5EF4-FFF2-40B4-BE49-F238E27FC236}">
                <a16:creationId xmlns:a16="http://schemas.microsoft.com/office/drawing/2014/main" id="{14A25593-163D-7066-AED4-456C532EA1F4}"/>
              </a:ext>
            </a:extLst>
          </p:cNvPr>
          <p:cNvPicPr>
            <a:picLocks noChangeAspect="1"/>
          </p:cNvPicPr>
          <p:nvPr userDrawn="1"/>
        </p:nvPicPr>
        <p:blipFill>
          <a:blip r:embed="rId3"/>
          <a:stretch>
            <a:fillRect/>
          </a:stretch>
        </p:blipFill>
        <p:spPr>
          <a:xfrm>
            <a:off x="7749255" y="3095355"/>
            <a:ext cx="5063680" cy="5021354"/>
          </a:xfrm>
          <a:prstGeom prst="rect">
            <a:avLst/>
          </a:prstGeom>
        </p:spPr>
      </p:pic>
      <p:pic>
        <p:nvPicPr>
          <p:cNvPr id="13" name="Picture 12" descr="A black background with blue text&#10;&#10;AI-generated content may be incorrect.">
            <a:extLst>
              <a:ext uri="{FF2B5EF4-FFF2-40B4-BE49-F238E27FC236}">
                <a16:creationId xmlns:a16="http://schemas.microsoft.com/office/drawing/2014/main" id="{0FE91EA4-D249-0F7A-7BFF-13E2D94A02E6}"/>
              </a:ext>
            </a:extLst>
          </p:cNvPr>
          <p:cNvPicPr>
            <a:picLocks noChangeAspect="1"/>
          </p:cNvPicPr>
          <p:nvPr userDrawn="1"/>
        </p:nvPicPr>
        <p:blipFill>
          <a:blip r:embed="rId4"/>
          <a:stretch>
            <a:fillRect/>
          </a:stretch>
        </p:blipFill>
        <p:spPr>
          <a:xfrm>
            <a:off x="646625" y="539259"/>
            <a:ext cx="4170680" cy="814526"/>
          </a:xfrm>
          <a:prstGeom prst="rect">
            <a:avLst/>
          </a:prstGeom>
        </p:spPr>
      </p:pic>
      <p:pic>
        <p:nvPicPr>
          <p:cNvPr id="14" name="Picture 13" descr="A black background with blue text&#10;&#10;AI-generated content may be incorrect.">
            <a:extLst>
              <a:ext uri="{FF2B5EF4-FFF2-40B4-BE49-F238E27FC236}">
                <a16:creationId xmlns:a16="http://schemas.microsoft.com/office/drawing/2014/main" id="{39BCADA7-560B-D7DE-4C39-AC02C792AF37}"/>
              </a:ext>
            </a:extLst>
          </p:cNvPr>
          <p:cNvPicPr>
            <a:picLocks noChangeAspect="1"/>
          </p:cNvPicPr>
          <p:nvPr userDrawn="1"/>
        </p:nvPicPr>
        <p:blipFill>
          <a:blip r:embed="rId4"/>
          <a:srcRect l="2609" r="73983"/>
          <a:stretch>
            <a:fillRect/>
          </a:stretch>
        </p:blipFill>
        <p:spPr>
          <a:xfrm>
            <a:off x="1324064" y="6271846"/>
            <a:ext cx="617262" cy="514998"/>
          </a:xfrm>
          <a:prstGeom prst="rect">
            <a:avLst/>
          </a:prstGeom>
        </p:spPr>
      </p:pic>
      <p:pic>
        <p:nvPicPr>
          <p:cNvPr id="15" name="Picture 14" descr="A black background with blue text&#10;&#10;AI-generated content may be incorrect.">
            <a:extLst>
              <a:ext uri="{FF2B5EF4-FFF2-40B4-BE49-F238E27FC236}">
                <a16:creationId xmlns:a16="http://schemas.microsoft.com/office/drawing/2014/main" id="{E84FCEE4-536C-9DF2-E362-E10E130882F9}"/>
              </a:ext>
            </a:extLst>
          </p:cNvPr>
          <p:cNvPicPr>
            <a:picLocks noChangeAspect="1"/>
          </p:cNvPicPr>
          <p:nvPr userDrawn="1"/>
        </p:nvPicPr>
        <p:blipFill>
          <a:blip r:embed="rId5"/>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3063614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ader with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A1F94-B556-1D41-4479-770964F3B2F5}"/>
              </a:ext>
            </a:extLst>
          </p:cNvPr>
          <p:cNvSpPr>
            <a:spLocks noGrp="1"/>
          </p:cNvSpPr>
          <p:nvPr>
            <p:ph type="title" hasCustomPrompt="1"/>
          </p:nvPr>
        </p:nvSpPr>
        <p:spPr/>
        <p:txBody>
          <a:bodyPr/>
          <a:lstStyle/>
          <a:p>
            <a:r>
              <a:rPr lang="en-US" dirty="0"/>
              <a:t>Header for left/right copy</a:t>
            </a:r>
          </a:p>
        </p:txBody>
      </p:sp>
      <p:sp>
        <p:nvSpPr>
          <p:cNvPr id="9" name="Text Placeholder 8">
            <a:extLst>
              <a:ext uri="{FF2B5EF4-FFF2-40B4-BE49-F238E27FC236}">
                <a16:creationId xmlns:a16="http://schemas.microsoft.com/office/drawing/2014/main" id="{3F22BEAA-4ED8-556F-93FC-3CB8B3C60627}"/>
              </a:ext>
            </a:extLst>
          </p:cNvPr>
          <p:cNvSpPr>
            <a:spLocks noGrp="1"/>
          </p:cNvSpPr>
          <p:nvPr>
            <p:ph type="body" sz="quarter" idx="11"/>
          </p:nvPr>
        </p:nvSpPr>
        <p:spPr>
          <a:xfrm>
            <a:off x="838200" y="1917699"/>
            <a:ext cx="5069541" cy="3963147"/>
          </a:xfrm>
        </p:spPr>
        <p:txBody>
          <a:bodyPr/>
          <a:lstStyle/>
          <a:p>
            <a:pPr lvl="0"/>
            <a:r>
              <a:rPr lang="en-US"/>
              <a:t>Click to edit Master text styles</a:t>
            </a:r>
          </a:p>
        </p:txBody>
      </p:sp>
      <p:sp>
        <p:nvSpPr>
          <p:cNvPr id="6" name="Text Placeholder 8">
            <a:extLst>
              <a:ext uri="{FF2B5EF4-FFF2-40B4-BE49-F238E27FC236}">
                <a16:creationId xmlns:a16="http://schemas.microsoft.com/office/drawing/2014/main" id="{0C85E0B1-5ED3-B7E1-8B72-0D6B33315ADB}"/>
              </a:ext>
            </a:extLst>
          </p:cNvPr>
          <p:cNvSpPr>
            <a:spLocks noGrp="1"/>
          </p:cNvSpPr>
          <p:nvPr>
            <p:ph type="body" sz="quarter" idx="12"/>
          </p:nvPr>
        </p:nvSpPr>
        <p:spPr>
          <a:xfrm>
            <a:off x="6279776" y="1917699"/>
            <a:ext cx="5069541" cy="3963147"/>
          </a:xfrm>
        </p:spPr>
        <p:txBody>
          <a:bodyPr/>
          <a:lstStyle/>
          <a:p>
            <a:pPr lvl="0"/>
            <a:r>
              <a:rPr lang="en-US"/>
              <a:t>Click to edit Master text styles</a:t>
            </a:r>
          </a:p>
        </p:txBody>
      </p:sp>
      <p:pic>
        <p:nvPicPr>
          <p:cNvPr id="3" name="Picture 2" descr="A black background with blue text&#10;&#10;AI-generated content may be incorrect.">
            <a:extLst>
              <a:ext uri="{FF2B5EF4-FFF2-40B4-BE49-F238E27FC236}">
                <a16:creationId xmlns:a16="http://schemas.microsoft.com/office/drawing/2014/main" id="{6F92C22D-BA9E-62BF-BFB4-AE2D97AE1275}"/>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4" name="Picture 3" descr="A black background with blue text&#10;&#10;AI-generated content may be incorrect.">
            <a:extLst>
              <a:ext uri="{FF2B5EF4-FFF2-40B4-BE49-F238E27FC236}">
                <a16:creationId xmlns:a16="http://schemas.microsoft.com/office/drawing/2014/main" id="{91DFDA4F-72D5-48EC-1E52-5AC8F0A06E5B}"/>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1736764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eft Aligned 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26A4-AA40-37DC-0840-32242FB077C6}"/>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Header one line</a:t>
            </a:r>
            <a:br>
              <a:rPr lang="en-US" dirty="0"/>
            </a:br>
            <a:r>
              <a:rPr lang="en-US" dirty="0"/>
              <a:t>or two lines</a:t>
            </a:r>
            <a:br>
              <a:rPr lang="en-US" dirty="0"/>
            </a:br>
            <a:r>
              <a:rPr lang="en-US" dirty="0"/>
              <a:t>or three lines</a:t>
            </a:r>
          </a:p>
        </p:txBody>
      </p:sp>
      <p:sp>
        <p:nvSpPr>
          <p:cNvPr id="7" name="Text Placeholder 6">
            <a:extLst>
              <a:ext uri="{FF2B5EF4-FFF2-40B4-BE49-F238E27FC236}">
                <a16:creationId xmlns:a16="http://schemas.microsoft.com/office/drawing/2014/main" id="{C053DF82-8CD5-4E37-4C03-B7148E985363}"/>
              </a:ext>
            </a:extLst>
          </p:cNvPr>
          <p:cNvSpPr>
            <a:spLocks noGrp="1"/>
          </p:cNvSpPr>
          <p:nvPr>
            <p:ph type="body" sz="quarter" idx="11"/>
          </p:nvPr>
        </p:nvSpPr>
        <p:spPr>
          <a:xfrm>
            <a:off x="839788" y="2241550"/>
            <a:ext cx="3932237" cy="3619501"/>
          </a:xfrm>
        </p:spPr>
        <p:txBody>
          <a:bodyPr/>
          <a:lstStyle/>
          <a:p>
            <a:pPr lvl="0"/>
            <a:r>
              <a:rPr lang="en-US" dirty="0"/>
              <a:t>Click to edit Master text styles</a:t>
            </a:r>
          </a:p>
        </p:txBody>
      </p:sp>
      <p:sp>
        <p:nvSpPr>
          <p:cNvPr id="3" name="Picture Placeholder 6">
            <a:extLst>
              <a:ext uri="{FF2B5EF4-FFF2-40B4-BE49-F238E27FC236}">
                <a16:creationId xmlns:a16="http://schemas.microsoft.com/office/drawing/2014/main" id="{76BF0659-8560-31C5-9EC6-C5A283FEE5AC}"/>
              </a:ext>
              <a:ext uri="{C183D7F6-B498-43B3-948B-1728B52AA6E4}">
                <adec:decorative xmlns:adec="http://schemas.microsoft.com/office/drawing/2017/decorative" val="1"/>
              </a:ext>
            </a:extLst>
          </p:cNvPr>
          <p:cNvSpPr>
            <a:spLocks noGrp="1"/>
          </p:cNvSpPr>
          <p:nvPr>
            <p:ph type="pic" sz="quarter" idx="12"/>
          </p:nvPr>
        </p:nvSpPr>
        <p:spPr>
          <a:xfrm>
            <a:off x="5684363" y="311085"/>
            <a:ext cx="6183984" cy="5524108"/>
          </a:xfrm>
        </p:spPr>
        <p:txBody>
          <a:bodyPr/>
          <a:lstStyle/>
          <a:p>
            <a:r>
              <a:rPr lang="en-US"/>
              <a:t>Click icon to add picture</a:t>
            </a:r>
            <a:endParaRPr lang="en-US" dirty="0"/>
          </a:p>
        </p:txBody>
      </p:sp>
      <p:pic>
        <p:nvPicPr>
          <p:cNvPr id="4" name="Picture 3" descr="A black background with blue text&#10;&#10;AI-generated content may be incorrect.">
            <a:extLst>
              <a:ext uri="{FF2B5EF4-FFF2-40B4-BE49-F238E27FC236}">
                <a16:creationId xmlns:a16="http://schemas.microsoft.com/office/drawing/2014/main" id="{B01F6904-7490-B82E-853A-E5AA3F023A02}"/>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5" name="Picture 4" descr="A black background with blue text&#10;&#10;AI-generated content may be incorrect.">
            <a:extLst>
              <a:ext uri="{FF2B5EF4-FFF2-40B4-BE49-F238E27FC236}">
                <a16:creationId xmlns:a16="http://schemas.microsoft.com/office/drawing/2014/main" id="{8BC6FCE8-85DA-2EC1-33A4-2656E9308517}"/>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3403425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QR Co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26A4-AA40-37DC-0840-32242FB077C6}"/>
              </a:ext>
            </a:extLst>
          </p:cNvPr>
          <p:cNvSpPr>
            <a:spLocks noGrp="1"/>
          </p:cNvSpPr>
          <p:nvPr>
            <p:ph type="title" hasCustomPrompt="1"/>
          </p:nvPr>
        </p:nvSpPr>
        <p:spPr>
          <a:xfrm>
            <a:off x="2470069" y="3750815"/>
            <a:ext cx="7251863" cy="1600200"/>
          </a:xfrm>
        </p:spPr>
        <p:txBody>
          <a:bodyPr anchor="b"/>
          <a:lstStyle>
            <a:lvl1pPr algn="ctr">
              <a:defRPr sz="7200"/>
            </a:lvl1pPr>
          </a:lstStyle>
          <a:p>
            <a:r>
              <a:rPr lang="en-US" dirty="0"/>
              <a:t>Call to Action</a:t>
            </a:r>
          </a:p>
        </p:txBody>
      </p:sp>
      <p:sp>
        <p:nvSpPr>
          <p:cNvPr id="3" name="Picture Placeholder 2" descr="QR code">
            <a:extLst>
              <a:ext uri="{FF2B5EF4-FFF2-40B4-BE49-F238E27FC236}">
                <a16:creationId xmlns:a16="http://schemas.microsoft.com/office/drawing/2014/main" id="{B7020623-959D-60D1-7BC2-20906D025405}"/>
              </a:ext>
            </a:extLst>
          </p:cNvPr>
          <p:cNvSpPr>
            <a:spLocks noGrp="1"/>
          </p:cNvSpPr>
          <p:nvPr>
            <p:ph type="pic" idx="1"/>
          </p:nvPr>
        </p:nvSpPr>
        <p:spPr>
          <a:xfrm>
            <a:off x="4722320" y="843378"/>
            <a:ext cx="2747361" cy="26633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4" name="Picture 3" descr="A black background with blue text&#10;&#10;AI-generated content may be incorrect.">
            <a:extLst>
              <a:ext uri="{FF2B5EF4-FFF2-40B4-BE49-F238E27FC236}">
                <a16:creationId xmlns:a16="http://schemas.microsoft.com/office/drawing/2014/main" id="{03937425-3CBE-DC63-58B2-708C16CED224}"/>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5" name="Picture 4" descr="A black background with blue text&#10;&#10;AI-generated content may be incorrect.">
            <a:extLst>
              <a:ext uri="{FF2B5EF4-FFF2-40B4-BE49-F238E27FC236}">
                <a16:creationId xmlns:a16="http://schemas.microsoft.com/office/drawing/2014/main" id="{FC557616-0D04-0D83-B660-0D7C91A0DAC6}"/>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1399889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Quote">
    <p:spTree>
      <p:nvGrpSpPr>
        <p:cNvPr id="1" name=""/>
        <p:cNvGrpSpPr/>
        <p:nvPr/>
      </p:nvGrpSpPr>
      <p:grpSpPr>
        <a:xfrm>
          <a:off x="0" y="0"/>
          <a:ext cx="0" cy="0"/>
          <a:chOff x="0" y="0"/>
          <a:chExt cx="0" cy="0"/>
        </a:xfrm>
      </p:grpSpPr>
      <p:pic>
        <p:nvPicPr>
          <p:cNvPr id="9" name="Picture 8" descr="A black grid with blue squares&#10;&#10;AI-generated content may be incorrect.">
            <a:extLst>
              <a:ext uri="{FF2B5EF4-FFF2-40B4-BE49-F238E27FC236}">
                <a16:creationId xmlns:a16="http://schemas.microsoft.com/office/drawing/2014/main" id="{221DA190-6D81-B8B2-AF2C-266D4E5E847D}"/>
              </a:ext>
            </a:extLst>
          </p:cNvPr>
          <p:cNvPicPr>
            <a:picLocks noChangeAspect="1"/>
          </p:cNvPicPr>
          <p:nvPr userDrawn="1"/>
        </p:nvPicPr>
        <p:blipFill>
          <a:blip r:embed="rId2">
            <a:alphaModFix amt="9000"/>
          </a:blip>
          <a:srcRect l="1319" t="1748" b="1"/>
          <a:stretch>
            <a:fillRect/>
          </a:stretch>
        </p:blipFill>
        <p:spPr>
          <a:xfrm>
            <a:off x="4214718" y="0"/>
            <a:ext cx="9908866" cy="6166137"/>
          </a:xfrm>
          <a:prstGeom prst="rect">
            <a:avLst/>
          </a:prstGeom>
        </p:spPr>
      </p:pic>
      <p:sp>
        <p:nvSpPr>
          <p:cNvPr id="2" name="Title 1">
            <a:extLst>
              <a:ext uri="{FF2B5EF4-FFF2-40B4-BE49-F238E27FC236}">
                <a16:creationId xmlns:a16="http://schemas.microsoft.com/office/drawing/2014/main" id="{79220978-E7FD-AB60-DB97-8754D1E01461}"/>
              </a:ext>
            </a:extLst>
          </p:cNvPr>
          <p:cNvSpPr>
            <a:spLocks noGrp="1"/>
          </p:cNvSpPr>
          <p:nvPr>
            <p:ph type="title" hasCustomPrompt="1"/>
          </p:nvPr>
        </p:nvSpPr>
        <p:spPr>
          <a:xfrm>
            <a:off x="497958" y="-1010093"/>
            <a:ext cx="7742275" cy="787477"/>
          </a:xfrm>
        </p:spPr>
        <p:txBody>
          <a:bodyPr/>
          <a:lstStyle>
            <a:lvl1pPr algn="ctr">
              <a:defRPr sz="4000"/>
            </a:lvl1pPr>
          </a:lstStyle>
          <a:p>
            <a:r>
              <a:rPr lang="en-US" dirty="0"/>
              <a:t>Hidden Title – Impact Quote</a:t>
            </a:r>
          </a:p>
        </p:txBody>
      </p:sp>
      <p:sp>
        <p:nvSpPr>
          <p:cNvPr id="3" name="Text Placeholder 4">
            <a:extLst>
              <a:ext uri="{FF2B5EF4-FFF2-40B4-BE49-F238E27FC236}">
                <a16:creationId xmlns:a16="http://schemas.microsoft.com/office/drawing/2014/main" id="{DA26191B-05FA-028F-1315-554FD5B78C09}"/>
              </a:ext>
            </a:extLst>
          </p:cNvPr>
          <p:cNvSpPr>
            <a:spLocks noGrp="1"/>
          </p:cNvSpPr>
          <p:nvPr>
            <p:ph type="body" sz="quarter" idx="13" hasCustomPrompt="1"/>
          </p:nvPr>
        </p:nvSpPr>
        <p:spPr>
          <a:xfrm>
            <a:off x="1783300" y="1984816"/>
            <a:ext cx="7571249" cy="1344168"/>
          </a:xfrm>
        </p:spPr>
        <p:txBody>
          <a:bodyPr anchor="b" anchorCtr="0"/>
          <a:lstStyle>
            <a:lvl1pPr marL="9525" indent="-9525">
              <a:buFontTx/>
              <a:buNone/>
              <a:tabLst/>
              <a:defRPr sz="2400" b="0">
                <a:latin typeface="Times New Roman" panose="02020603050405020304" pitchFamily="18" charset="0"/>
                <a:cs typeface="Times New Roman" panose="02020603050405020304" pitchFamily="18" charset="0"/>
              </a:defRPr>
            </a:lvl1pPr>
          </a:lstStyle>
          <a:p>
            <a:r>
              <a:rPr lang="en-US" dirty="0"/>
              <a:t>“Choose a quote that supports your message and strengthens the story you're telling. Try to keep it short and sweet.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justo</a:t>
            </a:r>
            <a:r>
              <a:rPr lang="en-US" dirty="0"/>
              <a:t> ante”</a:t>
            </a:r>
          </a:p>
        </p:txBody>
      </p:sp>
      <p:sp>
        <p:nvSpPr>
          <p:cNvPr id="5" name="Text Placeholder 8">
            <a:extLst>
              <a:ext uri="{FF2B5EF4-FFF2-40B4-BE49-F238E27FC236}">
                <a16:creationId xmlns:a16="http://schemas.microsoft.com/office/drawing/2014/main" id="{76134CA3-5ADC-47E7-EEE7-4A53B4E85F26}"/>
              </a:ext>
            </a:extLst>
          </p:cNvPr>
          <p:cNvSpPr>
            <a:spLocks noGrp="1"/>
          </p:cNvSpPr>
          <p:nvPr>
            <p:ph type="body" sz="quarter" idx="14" hasCustomPrompt="1"/>
          </p:nvPr>
        </p:nvSpPr>
        <p:spPr>
          <a:xfrm>
            <a:off x="2889725" y="3816575"/>
            <a:ext cx="5623628" cy="355249"/>
          </a:xfrm>
        </p:spPr>
        <p:txBody>
          <a:bodyPr/>
          <a:lstStyle>
            <a:lvl1pPr>
              <a:buFontTx/>
              <a:buNone/>
              <a:defRPr sz="2000" b="1" i="0">
                <a:latin typeface="Helvetica" pitchFamily="2" charset="0"/>
              </a:defRPr>
            </a:lvl1pPr>
          </a:lstStyle>
          <a:p>
            <a:pPr lvl="0"/>
            <a:r>
              <a:rPr lang="en-US" dirty="0"/>
              <a:t>First Last Name</a:t>
            </a:r>
          </a:p>
        </p:txBody>
      </p:sp>
      <p:sp>
        <p:nvSpPr>
          <p:cNvPr id="11" name="Text Placeholder 8">
            <a:extLst>
              <a:ext uri="{FF2B5EF4-FFF2-40B4-BE49-F238E27FC236}">
                <a16:creationId xmlns:a16="http://schemas.microsoft.com/office/drawing/2014/main" id="{B929C3A3-A623-52A9-88ED-57BB5929F42A}"/>
              </a:ext>
            </a:extLst>
          </p:cNvPr>
          <p:cNvSpPr>
            <a:spLocks noGrp="1"/>
          </p:cNvSpPr>
          <p:nvPr>
            <p:ph type="body" sz="quarter" idx="16" hasCustomPrompt="1"/>
          </p:nvPr>
        </p:nvSpPr>
        <p:spPr>
          <a:xfrm>
            <a:off x="2889725" y="4252965"/>
            <a:ext cx="5623628" cy="355249"/>
          </a:xfrm>
        </p:spPr>
        <p:txBody>
          <a:bodyPr/>
          <a:lstStyle>
            <a:lvl1pPr>
              <a:buFontTx/>
              <a:buNone/>
              <a:defRPr sz="2000" b="0" i="0">
                <a:latin typeface="Helvetica Light" panose="020B0403020202020204" pitchFamily="34" charset="0"/>
              </a:defRPr>
            </a:lvl1pPr>
          </a:lstStyle>
          <a:p>
            <a:pPr lvl="0"/>
            <a:r>
              <a:rPr lang="en-US" dirty="0"/>
              <a:t>Title</a:t>
            </a:r>
          </a:p>
        </p:txBody>
      </p:sp>
      <p:sp>
        <p:nvSpPr>
          <p:cNvPr id="7" name="Picture Placeholder 6">
            <a:extLst>
              <a:ext uri="{FF2B5EF4-FFF2-40B4-BE49-F238E27FC236}">
                <a16:creationId xmlns:a16="http://schemas.microsoft.com/office/drawing/2014/main" id="{18B62356-5A0B-F841-4043-D2FD5EE0EAC8}"/>
              </a:ext>
              <a:ext uri="{C183D7F6-B498-43B3-948B-1728B52AA6E4}">
                <adec:decorative xmlns:adec="http://schemas.microsoft.com/office/drawing/2017/decorative" val="1"/>
              </a:ext>
            </a:extLst>
          </p:cNvPr>
          <p:cNvSpPr>
            <a:spLocks noGrp="1"/>
          </p:cNvSpPr>
          <p:nvPr>
            <p:ph type="pic" sz="quarter" idx="15"/>
          </p:nvPr>
        </p:nvSpPr>
        <p:spPr>
          <a:xfrm>
            <a:off x="1532527" y="3648903"/>
            <a:ext cx="1210103" cy="1208123"/>
          </a:xfrm>
          <a:prstGeom prst="ellipse">
            <a:avLst/>
          </a:prstGeom>
        </p:spPr>
        <p:txBody>
          <a:bodyPr/>
          <a:lstStyle>
            <a:lvl1pPr marL="0" indent="0">
              <a:buNone/>
              <a:defRPr sz="1400"/>
            </a:lvl1pPr>
          </a:lstStyle>
          <a:p>
            <a:r>
              <a:rPr lang="en-US" dirty="0"/>
              <a:t>Click icon to add picture</a:t>
            </a:r>
          </a:p>
        </p:txBody>
      </p:sp>
      <p:sp>
        <p:nvSpPr>
          <p:cNvPr id="10" name="Text Placeholder 4">
            <a:extLst>
              <a:ext uri="{FF2B5EF4-FFF2-40B4-BE49-F238E27FC236}">
                <a16:creationId xmlns:a16="http://schemas.microsoft.com/office/drawing/2014/main" id="{1ED2CDE9-060D-F33F-38BD-1D2EEA2DAC90}"/>
              </a:ext>
              <a:ext uri="{C183D7F6-B498-43B3-948B-1728B52AA6E4}">
                <adec:decorative xmlns:adec="http://schemas.microsoft.com/office/drawing/2017/decorative" val="1"/>
              </a:ext>
            </a:extLst>
          </p:cNvPr>
          <p:cNvSpPr txBox="1">
            <a:spLocks/>
          </p:cNvSpPr>
          <p:nvPr userDrawn="1"/>
        </p:nvSpPr>
        <p:spPr>
          <a:xfrm>
            <a:off x="-97263" y="7377790"/>
            <a:ext cx="2996579" cy="1576639"/>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pitchFamily="2" charset="0"/>
                <a:ea typeface="+mn-ea"/>
                <a:cs typeface="+mn-cs"/>
              </a:defRPr>
            </a:lvl2pPr>
            <a:lvl3pPr marL="292100" indent="-282575" algn="l" defTabSz="914400" rtl="0" eaLnBrk="1" latinLnBrk="0" hangingPunct="1">
              <a:lnSpc>
                <a:spcPct val="90000"/>
              </a:lnSpc>
              <a:spcBef>
                <a:spcPts val="500"/>
              </a:spcBef>
              <a:buFontTx/>
              <a:buNone/>
              <a:tabLst/>
              <a:defRPr sz="12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9E0000"/>
                </a:solidFill>
              </a:rPr>
              <a:t>Note: For accessibility requirements, PowerPoint slide titles must be unique, descriptive, and use the built-in title placeholder to ensure screen reader navigation. Every slide requires a title, which can be hidden off-screen if visually undesirable. Use the "Check Accessibility" tool under the Review tab to identify missing or duplicate titles</a:t>
            </a:r>
          </a:p>
        </p:txBody>
      </p:sp>
      <p:pic>
        <p:nvPicPr>
          <p:cNvPr id="4" name="Picture 3" descr="A black background with blue text&#10;&#10;AI-generated content may be incorrect.">
            <a:extLst>
              <a:ext uri="{FF2B5EF4-FFF2-40B4-BE49-F238E27FC236}">
                <a16:creationId xmlns:a16="http://schemas.microsoft.com/office/drawing/2014/main" id="{A860430D-7592-F27A-8861-76FC387CF5BE}"/>
              </a:ext>
            </a:extLst>
          </p:cNvPr>
          <p:cNvPicPr>
            <a:picLocks noChangeAspect="1"/>
          </p:cNvPicPr>
          <p:nvPr userDrawn="1"/>
        </p:nvPicPr>
        <p:blipFill>
          <a:blip r:embed="rId3"/>
          <a:srcRect l="2609" r="73983"/>
          <a:stretch>
            <a:fillRect/>
          </a:stretch>
        </p:blipFill>
        <p:spPr>
          <a:xfrm>
            <a:off x="1324064" y="6271846"/>
            <a:ext cx="617262" cy="514998"/>
          </a:xfrm>
          <a:prstGeom prst="rect">
            <a:avLst/>
          </a:prstGeom>
        </p:spPr>
      </p:pic>
      <p:pic>
        <p:nvPicPr>
          <p:cNvPr id="6" name="Picture 5" descr="A black background with blue text&#10;&#10;AI-generated content may be incorrect.">
            <a:extLst>
              <a:ext uri="{FF2B5EF4-FFF2-40B4-BE49-F238E27FC236}">
                <a16:creationId xmlns:a16="http://schemas.microsoft.com/office/drawing/2014/main" id="{9D34BE66-3962-8ECD-7807-B29A6BB78BF9}"/>
              </a:ext>
            </a:extLst>
          </p:cNvPr>
          <p:cNvPicPr>
            <a:picLocks noChangeAspect="1"/>
          </p:cNvPicPr>
          <p:nvPr userDrawn="1"/>
        </p:nvPicPr>
        <p:blipFill>
          <a:blip r:embed="rId4"/>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1826536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_Left Aligned">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C8FA530F-BAC4-B769-2851-19131113EC07}"/>
              </a:ext>
            </a:extLst>
          </p:cNvPr>
          <p:cNvSpPr>
            <a:spLocks noGrp="1"/>
          </p:cNvSpPr>
          <p:nvPr>
            <p:ph type="body" sz="quarter" idx="13" hasCustomPrompt="1"/>
          </p:nvPr>
        </p:nvSpPr>
        <p:spPr>
          <a:xfrm>
            <a:off x="755455" y="1892236"/>
            <a:ext cx="5459608" cy="1645920"/>
          </a:xfrm>
        </p:spPr>
        <p:txBody>
          <a:bodyPr anchor="b" anchorCtr="0"/>
          <a:lstStyle>
            <a:lvl1pPr marL="9525" indent="-9525">
              <a:buFontTx/>
              <a:buNone/>
              <a:tabLst/>
              <a:defRPr sz="2400" b="0">
                <a:latin typeface="Times New Roman" panose="02020603050405020304" pitchFamily="18" charset="0"/>
                <a:cs typeface="Times New Roman" panose="02020603050405020304" pitchFamily="18" charset="0"/>
              </a:defRPr>
            </a:lvl1pPr>
          </a:lstStyle>
          <a:p>
            <a:r>
              <a:rPr lang="en-US" dirty="0"/>
              <a:t>“Choose a quote that supports your message and strengthens the story you're telling. Try to keep it short and sweet.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justo</a:t>
            </a:r>
            <a:r>
              <a:rPr lang="en-US" dirty="0"/>
              <a:t> ante”</a:t>
            </a:r>
          </a:p>
        </p:txBody>
      </p:sp>
      <p:sp>
        <p:nvSpPr>
          <p:cNvPr id="11" name="Picture Placeholder 6">
            <a:extLst>
              <a:ext uri="{FF2B5EF4-FFF2-40B4-BE49-F238E27FC236}">
                <a16:creationId xmlns:a16="http://schemas.microsoft.com/office/drawing/2014/main" id="{0325A283-B2D8-E439-F3A8-835C1D10E0AC}"/>
              </a:ext>
              <a:ext uri="{C183D7F6-B498-43B3-948B-1728B52AA6E4}">
                <adec:decorative xmlns:adec="http://schemas.microsoft.com/office/drawing/2017/decorative" val="1"/>
              </a:ext>
            </a:extLst>
          </p:cNvPr>
          <p:cNvSpPr>
            <a:spLocks noGrp="1"/>
          </p:cNvSpPr>
          <p:nvPr>
            <p:ph type="pic" sz="quarter" idx="12"/>
          </p:nvPr>
        </p:nvSpPr>
        <p:spPr>
          <a:xfrm>
            <a:off x="6825007" y="311085"/>
            <a:ext cx="5043340" cy="5524108"/>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02341C31-6E55-5FE5-1769-7331D4C41635}"/>
              </a:ext>
            </a:extLst>
          </p:cNvPr>
          <p:cNvSpPr>
            <a:spLocks noGrp="1"/>
          </p:cNvSpPr>
          <p:nvPr>
            <p:ph type="title" hasCustomPrompt="1"/>
          </p:nvPr>
        </p:nvSpPr>
        <p:spPr>
          <a:xfrm>
            <a:off x="497958" y="-1010093"/>
            <a:ext cx="9921949" cy="787477"/>
          </a:xfrm>
        </p:spPr>
        <p:txBody>
          <a:bodyPr/>
          <a:lstStyle>
            <a:lvl1pPr algn="ctr">
              <a:defRPr sz="4000"/>
            </a:lvl1pPr>
          </a:lstStyle>
          <a:p>
            <a:r>
              <a:rPr lang="en-US" dirty="0"/>
              <a:t>Hidden Title – Impact Quote with photo</a:t>
            </a:r>
          </a:p>
        </p:txBody>
      </p:sp>
      <p:sp>
        <p:nvSpPr>
          <p:cNvPr id="3" name="Text Placeholder 4">
            <a:extLst>
              <a:ext uri="{FF2B5EF4-FFF2-40B4-BE49-F238E27FC236}">
                <a16:creationId xmlns:a16="http://schemas.microsoft.com/office/drawing/2014/main" id="{9896898C-ABDD-C864-D698-EA865FF79D0E}"/>
              </a:ext>
              <a:ext uri="{C183D7F6-B498-43B3-948B-1728B52AA6E4}">
                <adec:decorative xmlns:adec="http://schemas.microsoft.com/office/drawing/2017/decorative" val="1"/>
              </a:ext>
            </a:extLst>
          </p:cNvPr>
          <p:cNvSpPr txBox="1">
            <a:spLocks/>
          </p:cNvSpPr>
          <p:nvPr userDrawn="1"/>
        </p:nvSpPr>
        <p:spPr>
          <a:xfrm>
            <a:off x="-97263" y="7377790"/>
            <a:ext cx="2996579" cy="1576639"/>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pitchFamily="2" charset="0"/>
                <a:ea typeface="+mn-ea"/>
                <a:cs typeface="+mn-cs"/>
              </a:defRPr>
            </a:lvl2pPr>
            <a:lvl3pPr marL="292100" indent="-282575" algn="l" defTabSz="914400" rtl="0" eaLnBrk="1" latinLnBrk="0" hangingPunct="1">
              <a:lnSpc>
                <a:spcPct val="90000"/>
              </a:lnSpc>
              <a:spcBef>
                <a:spcPts val="500"/>
              </a:spcBef>
              <a:buFontTx/>
              <a:buNone/>
              <a:tabLst/>
              <a:defRPr sz="12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9E0000"/>
                </a:solidFill>
              </a:rPr>
              <a:t>Note: For accessibility requirements, PowerPoint slide titles must be unique, descriptive, and use the built-in title placeholder to ensure screen reader navigation. Every slide requires a title, which can be hidden off-screen if visually undesirable. Use the "Check Accessibility" tool under the Review tab to identify missing or duplicate titles</a:t>
            </a:r>
          </a:p>
        </p:txBody>
      </p:sp>
      <p:sp>
        <p:nvSpPr>
          <p:cNvPr id="4" name="Text Placeholder 8">
            <a:extLst>
              <a:ext uri="{FF2B5EF4-FFF2-40B4-BE49-F238E27FC236}">
                <a16:creationId xmlns:a16="http://schemas.microsoft.com/office/drawing/2014/main" id="{0E8668E5-E189-4DF8-76E0-E024312A0E04}"/>
              </a:ext>
            </a:extLst>
          </p:cNvPr>
          <p:cNvSpPr>
            <a:spLocks noGrp="1"/>
          </p:cNvSpPr>
          <p:nvPr>
            <p:ph type="body" sz="quarter" idx="14" hasCustomPrompt="1"/>
          </p:nvPr>
        </p:nvSpPr>
        <p:spPr>
          <a:xfrm>
            <a:off x="755455" y="4050492"/>
            <a:ext cx="5459608" cy="355249"/>
          </a:xfrm>
        </p:spPr>
        <p:txBody>
          <a:bodyPr/>
          <a:lstStyle>
            <a:lvl1pPr>
              <a:buFontTx/>
              <a:buNone/>
              <a:defRPr sz="2000" b="1" i="0">
                <a:latin typeface="Helvetica" pitchFamily="2" charset="0"/>
              </a:defRPr>
            </a:lvl1pPr>
          </a:lstStyle>
          <a:p>
            <a:pPr lvl="0"/>
            <a:r>
              <a:rPr lang="en-US" dirty="0"/>
              <a:t>First Last Name</a:t>
            </a:r>
          </a:p>
        </p:txBody>
      </p:sp>
      <p:sp>
        <p:nvSpPr>
          <p:cNvPr id="5" name="Text Placeholder 8">
            <a:extLst>
              <a:ext uri="{FF2B5EF4-FFF2-40B4-BE49-F238E27FC236}">
                <a16:creationId xmlns:a16="http://schemas.microsoft.com/office/drawing/2014/main" id="{AA587DA7-F5F8-5A4E-CDE0-82CCA0E96347}"/>
              </a:ext>
            </a:extLst>
          </p:cNvPr>
          <p:cNvSpPr>
            <a:spLocks noGrp="1"/>
          </p:cNvSpPr>
          <p:nvPr>
            <p:ph type="body" sz="quarter" idx="16" hasCustomPrompt="1"/>
          </p:nvPr>
        </p:nvSpPr>
        <p:spPr>
          <a:xfrm>
            <a:off x="755455" y="4486882"/>
            <a:ext cx="5459608" cy="355249"/>
          </a:xfrm>
        </p:spPr>
        <p:txBody>
          <a:bodyPr/>
          <a:lstStyle>
            <a:lvl1pPr>
              <a:buFontTx/>
              <a:buNone/>
              <a:defRPr sz="2000" b="0" i="0">
                <a:latin typeface="Helvetica Light" panose="020B0403020202020204" pitchFamily="34" charset="0"/>
              </a:defRPr>
            </a:lvl1pPr>
          </a:lstStyle>
          <a:p>
            <a:pPr lvl="0"/>
            <a:r>
              <a:rPr lang="en-US" dirty="0"/>
              <a:t>Title</a:t>
            </a:r>
          </a:p>
        </p:txBody>
      </p:sp>
      <p:pic>
        <p:nvPicPr>
          <p:cNvPr id="6" name="Picture 5" descr="A black background with blue text&#10;&#10;AI-generated content may be incorrect.">
            <a:extLst>
              <a:ext uri="{FF2B5EF4-FFF2-40B4-BE49-F238E27FC236}">
                <a16:creationId xmlns:a16="http://schemas.microsoft.com/office/drawing/2014/main" id="{C13DD5AA-168B-55C6-C8BD-6673B8532BE5}"/>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8" name="Picture 7" descr="A black background with blue text&#10;&#10;AI-generated content may be incorrect.">
            <a:extLst>
              <a:ext uri="{FF2B5EF4-FFF2-40B4-BE49-F238E27FC236}">
                <a16:creationId xmlns:a16="http://schemas.microsoft.com/office/drawing/2014/main" id="{03E81D55-4239-DE18-E009-E250AC3AD081}"/>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4284540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2847243-06FC-3B5B-5EF8-CCC7CB0A8EC1}"/>
              </a:ext>
            </a:extLst>
          </p:cNvPr>
          <p:cNvSpPr>
            <a:spLocks noGrp="1"/>
          </p:cNvSpPr>
          <p:nvPr>
            <p:ph type="title" hasCustomPrompt="1"/>
          </p:nvPr>
        </p:nvSpPr>
        <p:spPr>
          <a:xfrm>
            <a:off x="838201" y="2337031"/>
            <a:ext cx="5168900" cy="1359898"/>
          </a:xfrm>
          <a:prstGeom prst="rect">
            <a:avLst/>
          </a:prstGeom>
        </p:spPr>
        <p:txBody>
          <a:bodyPr vert="horz" lIns="91440" tIns="45720" rIns="91440" bIns="45720" rtlCol="0" anchor="ctr">
            <a:noAutofit/>
          </a:bodyPr>
          <a:lstStyle>
            <a:lvl1pPr algn="l">
              <a:defRPr>
                <a:solidFill>
                  <a:schemeClr val="tx1"/>
                </a:solidFill>
              </a:defRPr>
            </a:lvl1pPr>
          </a:lstStyle>
          <a:p>
            <a:r>
              <a:rPr lang="en-US" dirty="0"/>
              <a:t>Thank You</a:t>
            </a:r>
          </a:p>
        </p:txBody>
      </p:sp>
      <p:pic>
        <p:nvPicPr>
          <p:cNvPr id="2" name="Picture 1" descr="A black grid with blue squares&#10;&#10;AI-generated content may be incorrect.">
            <a:extLst>
              <a:ext uri="{FF2B5EF4-FFF2-40B4-BE49-F238E27FC236}">
                <a16:creationId xmlns:a16="http://schemas.microsoft.com/office/drawing/2014/main" id="{5A9CB7AD-C317-3214-D297-A3E06DD7B5F9}"/>
              </a:ext>
            </a:extLst>
          </p:cNvPr>
          <p:cNvPicPr>
            <a:picLocks noChangeAspect="1"/>
          </p:cNvPicPr>
          <p:nvPr userDrawn="1"/>
        </p:nvPicPr>
        <p:blipFill>
          <a:blip r:embed="rId2">
            <a:alphaModFix amt="35000"/>
          </a:blip>
          <a:srcRect t="1748" b="1"/>
          <a:stretch>
            <a:fillRect/>
          </a:stretch>
        </p:blipFill>
        <p:spPr>
          <a:xfrm rot="16200000">
            <a:off x="7660461" y="1134026"/>
            <a:ext cx="7772400" cy="4772827"/>
          </a:xfrm>
          <a:prstGeom prst="rect">
            <a:avLst/>
          </a:prstGeom>
        </p:spPr>
      </p:pic>
      <p:pic>
        <p:nvPicPr>
          <p:cNvPr id="3" name="Picture 2" descr="A blue and green circle with lines&#10;&#10;AI-generated content may be incorrect.">
            <a:extLst>
              <a:ext uri="{FF2B5EF4-FFF2-40B4-BE49-F238E27FC236}">
                <a16:creationId xmlns:a16="http://schemas.microsoft.com/office/drawing/2014/main" id="{A1E5C3DA-2AD7-B1BE-5024-5E6BBD69DB1F}"/>
              </a:ext>
            </a:extLst>
          </p:cNvPr>
          <p:cNvPicPr>
            <a:picLocks noChangeAspect="1"/>
          </p:cNvPicPr>
          <p:nvPr userDrawn="1"/>
        </p:nvPicPr>
        <p:blipFill>
          <a:blip r:embed="rId3"/>
          <a:stretch>
            <a:fillRect/>
          </a:stretch>
        </p:blipFill>
        <p:spPr>
          <a:xfrm>
            <a:off x="7749255" y="3095355"/>
            <a:ext cx="5063680" cy="5021354"/>
          </a:xfrm>
          <a:prstGeom prst="rect">
            <a:avLst/>
          </a:prstGeom>
        </p:spPr>
      </p:pic>
    </p:spTree>
    <p:extLst>
      <p:ext uri="{BB962C8B-B14F-4D97-AF65-F5344CB8AC3E}">
        <p14:creationId xmlns:p14="http://schemas.microsoft.com/office/powerpoint/2010/main" val="3963409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AABA6-3CD3-A903-4C5C-ADC235670D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ED780C-6C29-FAFD-589F-AA201E67CE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4C167A-BDCE-BB60-BB33-708265F2D40F}"/>
              </a:ext>
            </a:extLst>
          </p:cNvPr>
          <p:cNvSpPr>
            <a:spLocks noGrp="1"/>
          </p:cNvSpPr>
          <p:nvPr>
            <p:ph type="dt" sz="half" idx="10"/>
          </p:nvPr>
        </p:nvSpPr>
        <p:spPr/>
        <p:txBody>
          <a:bodyPr/>
          <a:lstStyle/>
          <a:p>
            <a:fld id="{CA8AC18D-2EE6-49C3-9C1F-33861E5D8DFF}" type="datetimeFigureOut">
              <a:rPr lang="en-US" smtClean="0"/>
              <a:t>3/16/2026</a:t>
            </a:fld>
            <a:endParaRPr lang="en-US"/>
          </a:p>
        </p:txBody>
      </p:sp>
      <p:sp>
        <p:nvSpPr>
          <p:cNvPr id="5" name="Footer Placeholder 4">
            <a:extLst>
              <a:ext uri="{FF2B5EF4-FFF2-40B4-BE49-F238E27FC236}">
                <a16:creationId xmlns:a16="http://schemas.microsoft.com/office/drawing/2014/main" id="{77D22488-461B-9634-6DA7-7628A97CC0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5C472-1D7D-9271-23B4-FD274A9BB70F}"/>
              </a:ext>
            </a:extLst>
          </p:cNvPr>
          <p:cNvSpPr>
            <a:spLocks noGrp="1"/>
          </p:cNvSpPr>
          <p:nvPr>
            <p:ph type="sldNum" sz="quarter" idx="12"/>
          </p:nvPr>
        </p:nvSpPr>
        <p:spPr/>
        <p:txBody>
          <a:bodyPr/>
          <a:lstStyle/>
          <a:p>
            <a:fld id="{3C5F388D-0A2C-42C3-816F-BB09E57E3776}" type="slidenum">
              <a:rPr lang="en-US" smtClean="0"/>
              <a:t>‹#›</a:t>
            </a:fld>
            <a:endParaRPr lang="en-US"/>
          </a:p>
        </p:txBody>
      </p:sp>
    </p:spTree>
    <p:extLst>
      <p:ext uri="{BB962C8B-B14F-4D97-AF65-F5344CB8AC3E}">
        <p14:creationId xmlns:p14="http://schemas.microsoft.com/office/powerpoint/2010/main" val="3176599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A45C-2F4E-FDCD-6B15-D5EF0F7AEA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B53E76-A6E3-E6F1-0E16-48E57DFE44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817550-6447-FE91-884B-238E918E3745}"/>
              </a:ext>
            </a:extLst>
          </p:cNvPr>
          <p:cNvSpPr>
            <a:spLocks noGrp="1"/>
          </p:cNvSpPr>
          <p:nvPr>
            <p:ph type="dt" sz="half" idx="10"/>
          </p:nvPr>
        </p:nvSpPr>
        <p:spPr/>
        <p:txBody>
          <a:bodyPr/>
          <a:lstStyle/>
          <a:p>
            <a:fld id="{CA8AC18D-2EE6-49C3-9C1F-33861E5D8DFF}" type="datetimeFigureOut">
              <a:rPr lang="en-US" smtClean="0"/>
              <a:t>3/16/2026</a:t>
            </a:fld>
            <a:endParaRPr lang="en-US"/>
          </a:p>
        </p:txBody>
      </p:sp>
      <p:sp>
        <p:nvSpPr>
          <p:cNvPr id="5" name="Footer Placeholder 4">
            <a:extLst>
              <a:ext uri="{FF2B5EF4-FFF2-40B4-BE49-F238E27FC236}">
                <a16:creationId xmlns:a16="http://schemas.microsoft.com/office/drawing/2014/main" id="{FAA5E227-C28B-4C17-8C13-71A3D92D4A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255497-1744-1364-BB78-DCF1B86C2E89}"/>
              </a:ext>
            </a:extLst>
          </p:cNvPr>
          <p:cNvSpPr>
            <a:spLocks noGrp="1"/>
          </p:cNvSpPr>
          <p:nvPr>
            <p:ph type="sldNum" sz="quarter" idx="12"/>
          </p:nvPr>
        </p:nvSpPr>
        <p:spPr/>
        <p:txBody>
          <a:bodyPr/>
          <a:lstStyle/>
          <a:p>
            <a:fld id="{3C5F388D-0A2C-42C3-816F-BB09E57E3776}" type="slidenum">
              <a:rPr lang="en-US" smtClean="0"/>
              <a:t>‹#›</a:t>
            </a:fld>
            <a:endParaRPr lang="en-US"/>
          </a:p>
        </p:txBody>
      </p:sp>
    </p:spTree>
    <p:extLst>
      <p:ext uri="{BB962C8B-B14F-4D97-AF65-F5344CB8AC3E}">
        <p14:creationId xmlns:p14="http://schemas.microsoft.com/office/powerpoint/2010/main" val="26860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 Left Aligne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B8A918-7328-96BE-D33A-F066445A4B85}"/>
              </a:ext>
            </a:extLst>
          </p:cNvPr>
          <p:cNvSpPr>
            <a:spLocks noGrp="1"/>
          </p:cNvSpPr>
          <p:nvPr>
            <p:ph type="title" hasCustomPrompt="1"/>
          </p:nvPr>
        </p:nvSpPr>
        <p:spPr>
          <a:xfrm>
            <a:off x="838201" y="2849426"/>
            <a:ext cx="7183665" cy="975145"/>
          </a:xfrm>
          <a:prstGeom prst="rect">
            <a:avLst/>
          </a:prstGeom>
        </p:spPr>
        <p:txBody>
          <a:bodyPr vert="horz" lIns="91440" tIns="45720" rIns="91440" bIns="45720" rtlCol="0" anchor="b" anchorCtr="0">
            <a:noAutofit/>
          </a:bodyPr>
          <a:lstStyle>
            <a:lvl1pPr algn="l">
              <a:defRPr>
                <a:solidFill>
                  <a:schemeClr val="bg1"/>
                </a:solidFill>
              </a:defRPr>
            </a:lvl1pPr>
          </a:lstStyle>
          <a:p>
            <a:r>
              <a:rPr lang="en-US" dirty="0"/>
              <a:t>One line intro header</a:t>
            </a:r>
          </a:p>
        </p:txBody>
      </p:sp>
      <p:sp>
        <p:nvSpPr>
          <p:cNvPr id="5" name="Text Placeholder 3">
            <a:extLst>
              <a:ext uri="{FF2B5EF4-FFF2-40B4-BE49-F238E27FC236}">
                <a16:creationId xmlns:a16="http://schemas.microsoft.com/office/drawing/2014/main" id="{AEB986C4-48DE-232E-F56B-94E821797F3C}"/>
              </a:ext>
            </a:extLst>
          </p:cNvPr>
          <p:cNvSpPr>
            <a:spLocks noGrp="1"/>
          </p:cNvSpPr>
          <p:nvPr>
            <p:ph type="body" sz="quarter" idx="11" hasCustomPrompt="1"/>
          </p:nvPr>
        </p:nvSpPr>
        <p:spPr>
          <a:xfrm>
            <a:off x="838202" y="3989313"/>
            <a:ext cx="5168900" cy="369119"/>
          </a:xfrm>
        </p:spPr>
        <p:txBody>
          <a:bodyPr>
            <a:noAutofit/>
          </a:bodyPr>
          <a:lstStyle>
            <a:lvl1pPr algn="l">
              <a:buFontTx/>
              <a:buNone/>
              <a:defRPr b="0"/>
            </a:lvl1pPr>
          </a:lstStyle>
          <a:p>
            <a:pPr lvl="0"/>
            <a:r>
              <a:rPr lang="en-US" dirty="0"/>
              <a:t>One line sub header</a:t>
            </a:r>
          </a:p>
        </p:txBody>
      </p:sp>
      <p:pic>
        <p:nvPicPr>
          <p:cNvPr id="4" name="Picture 3" descr="A black background with white text&#10;&#10;AI-generated content may be incorrect.">
            <a:extLst>
              <a:ext uri="{FF2B5EF4-FFF2-40B4-BE49-F238E27FC236}">
                <a16:creationId xmlns:a16="http://schemas.microsoft.com/office/drawing/2014/main" id="{2499ED17-03BD-E610-ABAF-60CE6F476D43}"/>
              </a:ext>
            </a:extLst>
          </p:cNvPr>
          <p:cNvPicPr>
            <a:picLocks noChangeAspect="1"/>
          </p:cNvPicPr>
          <p:nvPr userDrawn="1"/>
        </p:nvPicPr>
        <p:blipFill>
          <a:blip r:embed="rId2"/>
          <a:stretch>
            <a:fillRect/>
          </a:stretch>
        </p:blipFill>
        <p:spPr>
          <a:xfrm>
            <a:off x="733123" y="576329"/>
            <a:ext cx="4325157" cy="844697"/>
          </a:xfrm>
          <a:prstGeom prst="rect">
            <a:avLst/>
          </a:prstGeom>
        </p:spPr>
      </p:pic>
      <p:pic>
        <p:nvPicPr>
          <p:cNvPr id="9" name="Picture 8" descr="A black grid with blue squares&#10;&#10;AI-generated content may be incorrect.">
            <a:extLst>
              <a:ext uri="{FF2B5EF4-FFF2-40B4-BE49-F238E27FC236}">
                <a16:creationId xmlns:a16="http://schemas.microsoft.com/office/drawing/2014/main" id="{3127B694-6F7D-9D46-94BE-9A474A64F55C}"/>
              </a:ext>
            </a:extLst>
          </p:cNvPr>
          <p:cNvPicPr>
            <a:picLocks noChangeAspect="1"/>
          </p:cNvPicPr>
          <p:nvPr userDrawn="1"/>
        </p:nvPicPr>
        <p:blipFill>
          <a:blip r:embed="rId3">
            <a:alphaModFix/>
          </a:blip>
          <a:srcRect t="1748" b="1"/>
          <a:stretch>
            <a:fillRect/>
          </a:stretch>
        </p:blipFill>
        <p:spPr>
          <a:xfrm rot="16200000">
            <a:off x="7660461" y="1134026"/>
            <a:ext cx="7772400" cy="4772827"/>
          </a:xfrm>
          <a:prstGeom prst="rect">
            <a:avLst/>
          </a:prstGeom>
        </p:spPr>
      </p:pic>
      <p:pic>
        <p:nvPicPr>
          <p:cNvPr id="12" name="Picture 11" descr="A black circle with white lines and a green circle&#10;&#10;AI-generated content may be incorrect.">
            <a:extLst>
              <a:ext uri="{FF2B5EF4-FFF2-40B4-BE49-F238E27FC236}">
                <a16:creationId xmlns:a16="http://schemas.microsoft.com/office/drawing/2014/main" id="{CB1E15C1-05B0-A118-1C08-8FF71E23C95B}"/>
              </a:ext>
            </a:extLst>
          </p:cNvPr>
          <p:cNvPicPr>
            <a:picLocks noChangeAspect="1"/>
          </p:cNvPicPr>
          <p:nvPr userDrawn="1"/>
        </p:nvPicPr>
        <p:blipFill>
          <a:blip r:embed="rId4"/>
          <a:stretch>
            <a:fillRect/>
          </a:stretch>
        </p:blipFill>
        <p:spPr>
          <a:xfrm>
            <a:off x="7625794" y="2849426"/>
            <a:ext cx="5168900" cy="5125694"/>
          </a:xfrm>
          <a:prstGeom prst="rect">
            <a:avLst/>
          </a:prstGeom>
        </p:spPr>
      </p:pic>
    </p:spTree>
    <p:extLst>
      <p:ext uri="{BB962C8B-B14F-4D97-AF65-F5344CB8AC3E}">
        <p14:creationId xmlns:p14="http://schemas.microsoft.com/office/powerpoint/2010/main" val="3076880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lide - Left Aligne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B8A918-7328-96BE-D33A-F066445A4B85}"/>
              </a:ext>
            </a:extLst>
          </p:cNvPr>
          <p:cNvSpPr>
            <a:spLocks noGrp="1"/>
          </p:cNvSpPr>
          <p:nvPr>
            <p:ph type="title" hasCustomPrompt="1"/>
          </p:nvPr>
        </p:nvSpPr>
        <p:spPr>
          <a:xfrm>
            <a:off x="838201" y="2336466"/>
            <a:ext cx="5168900" cy="1517779"/>
          </a:xfrm>
          <a:prstGeom prst="rect">
            <a:avLst/>
          </a:prstGeom>
        </p:spPr>
        <p:txBody>
          <a:bodyPr vert="horz" lIns="91440" tIns="45720" rIns="91440" bIns="45720" rtlCol="0" anchor="b" anchorCtr="0">
            <a:noAutofit/>
          </a:bodyPr>
          <a:lstStyle>
            <a:lvl1pPr algn="l">
              <a:defRPr>
                <a:solidFill>
                  <a:schemeClr val="bg1"/>
                </a:solidFill>
              </a:defRPr>
            </a:lvl1pPr>
          </a:lstStyle>
          <a:p>
            <a:r>
              <a:rPr lang="en-US" dirty="0"/>
              <a:t>Two line intro header</a:t>
            </a:r>
          </a:p>
        </p:txBody>
      </p:sp>
      <p:sp>
        <p:nvSpPr>
          <p:cNvPr id="5" name="Text Placeholder 3">
            <a:extLst>
              <a:ext uri="{FF2B5EF4-FFF2-40B4-BE49-F238E27FC236}">
                <a16:creationId xmlns:a16="http://schemas.microsoft.com/office/drawing/2014/main" id="{AEB986C4-48DE-232E-F56B-94E821797F3C}"/>
              </a:ext>
            </a:extLst>
          </p:cNvPr>
          <p:cNvSpPr>
            <a:spLocks noGrp="1"/>
          </p:cNvSpPr>
          <p:nvPr>
            <p:ph type="body" sz="quarter" idx="11" hasCustomPrompt="1"/>
          </p:nvPr>
        </p:nvSpPr>
        <p:spPr>
          <a:xfrm>
            <a:off x="838201" y="4193048"/>
            <a:ext cx="5168900" cy="369119"/>
          </a:xfrm>
        </p:spPr>
        <p:txBody>
          <a:bodyPr>
            <a:noAutofit/>
          </a:bodyPr>
          <a:lstStyle>
            <a:lvl1pPr algn="l">
              <a:buFontTx/>
              <a:buNone/>
              <a:defRPr b="0"/>
            </a:lvl1pPr>
          </a:lstStyle>
          <a:p>
            <a:pPr lvl="0"/>
            <a:r>
              <a:rPr lang="en-US" dirty="0"/>
              <a:t>One line sub header</a:t>
            </a:r>
          </a:p>
        </p:txBody>
      </p:sp>
      <p:pic>
        <p:nvPicPr>
          <p:cNvPr id="4" name="Picture 3" descr="A black background with white text&#10;&#10;AI-generated content may be incorrect.">
            <a:extLst>
              <a:ext uri="{FF2B5EF4-FFF2-40B4-BE49-F238E27FC236}">
                <a16:creationId xmlns:a16="http://schemas.microsoft.com/office/drawing/2014/main" id="{2499ED17-03BD-E610-ABAF-60CE6F476D43}"/>
              </a:ext>
            </a:extLst>
          </p:cNvPr>
          <p:cNvPicPr>
            <a:picLocks noChangeAspect="1"/>
          </p:cNvPicPr>
          <p:nvPr userDrawn="1"/>
        </p:nvPicPr>
        <p:blipFill>
          <a:blip r:embed="rId2"/>
          <a:stretch>
            <a:fillRect/>
          </a:stretch>
        </p:blipFill>
        <p:spPr>
          <a:xfrm>
            <a:off x="733123" y="576329"/>
            <a:ext cx="4325157" cy="844697"/>
          </a:xfrm>
          <a:prstGeom prst="rect">
            <a:avLst/>
          </a:prstGeom>
        </p:spPr>
      </p:pic>
      <p:pic>
        <p:nvPicPr>
          <p:cNvPr id="9" name="Picture 8" descr="A black grid with blue squares&#10;&#10;AI-generated content may be incorrect.">
            <a:extLst>
              <a:ext uri="{FF2B5EF4-FFF2-40B4-BE49-F238E27FC236}">
                <a16:creationId xmlns:a16="http://schemas.microsoft.com/office/drawing/2014/main" id="{3127B694-6F7D-9D46-94BE-9A474A64F55C}"/>
              </a:ext>
            </a:extLst>
          </p:cNvPr>
          <p:cNvPicPr>
            <a:picLocks noChangeAspect="1"/>
          </p:cNvPicPr>
          <p:nvPr userDrawn="1"/>
        </p:nvPicPr>
        <p:blipFill>
          <a:blip r:embed="rId3">
            <a:alphaModFix/>
          </a:blip>
          <a:srcRect t="1748" b="1"/>
          <a:stretch>
            <a:fillRect/>
          </a:stretch>
        </p:blipFill>
        <p:spPr>
          <a:xfrm rot="16200000">
            <a:off x="7660461" y="1134026"/>
            <a:ext cx="7772400" cy="4772827"/>
          </a:xfrm>
          <a:prstGeom prst="rect">
            <a:avLst/>
          </a:prstGeom>
        </p:spPr>
      </p:pic>
      <p:pic>
        <p:nvPicPr>
          <p:cNvPr id="12" name="Picture 11" descr="A black circle with white lines and a green circle&#10;&#10;AI-generated content may be incorrect.">
            <a:extLst>
              <a:ext uri="{FF2B5EF4-FFF2-40B4-BE49-F238E27FC236}">
                <a16:creationId xmlns:a16="http://schemas.microsoft.com/office/drawing/2014/main" id="{CB1E15C1-05B0-A118-1C08-8FF71E23C95B}"/>
              </a:ext>
            </a:extLst>
          </p:cNvPr>
          <p:cNvPicPr>
            <a:picLocks noChangeAspect="1"/>
          </p:cNvPicPr>
          <p:nvPr userDrawn="1"/>
        </p:nvPicPr>
        <p:blipFill>
          <a:blip r:embed="rId4"/>
          <a:stretch>
            <a:fillRect/>
          </a:stretch>
        </p:blipFill>
        <p:spPr>
          <a:xfrm>
            <a:off x="7625794" y="2849426"/>
            <a:ext cx="5168900" cy="5125694"/>
          </a:xfrm>
          <a:prstGeom prst="rect">
            <a:avLst/>
          </a:prstGeom>
        </p:spPr>
      </p:pic>
    </p:spTree>
    <p:extLst>
      <p:ext uri="{BB962C8B-B14F-4D97-AF65-F5344CB8AC3E}">
        <p14:creationId xmlns:p14="http://schemas.microsoft.com/office/powerpoint/2010/main" val="3309176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 Left Aligned">
    <p:bg>
      <p:bgPr>
        <a:solidFill>
          <a:schemeClr val="bg1"/>
        </a:solidFill>
        <a:effectLst/>
      </p:bgPr>
    </p:bg>
    <p:spTree>
      <p:nvGrpSpPr>
        <p:cNvPr id="1" name=""/>
        <p:cNvGrpSpPr/>
        <p:nvPr/>
      </p:nvGrpSpPr>
      <p:grpSpPr>
        <a:xfrm>
          <a:off x="0" y="0"/>
          <a:ext cx="0" cy="0"/>
          <a:chOff x="0" y="0"/>
          <a:chExt cx="0" cy="0"/>
        </a:xfrm>
      </p:grpSpPr>
      <p:pic>
        <p:nvPicPr>
          <p:cNvPr id="10" name="Picture 9" descr="A black grid with blue squares&#10;&#10;AI-generated content may be incorrect.">
            <a:extLst>
              <a:ext uri="{FF2B5EF4-FFF2-40B4-BE49-F238E27FC236}">
                <a16:creationId xmlns:a16="http://schemas.microsoft.com/office/drawing/2014/main" id="{2F43F3A6-6D08-1390-DF05-0821ACB5CDE5}"/>
              </a:ext>
            </a:extLst>
          </p:cNvPr>
          <p:cNvPicPr>
            <a:picLocks noChangeAspect="1"/>
          </p:cNvPicPr>
          <p:nvPr userDrawn="1"/>
        </p:nvPicPr>
        <p:blipFill>
          <a:blip r:embed="rId2">
            <a:alphaModFix amt="35000"/>
          </a:blip>
          <a:srcRect t="1748" b="1"/>
          <a:stretch>
            <a:fillRect/>
          </a:stretch>
        </p:blipFill>
        <p:spPr>
          <a:xfrm rot="16200000">
            <a:off x="7660461" y="1134026"/>
            <a:ext cx="7772400" cy="4772827"/>
          </a:xfrm>
          <a:prstGeom prst="rect">
            <a:avLst/>
          </a:prstGeom>
        </p:spPr>
      </p:pic>
      <p:sp>
        <p:nvSpPr>
          <p:cNvPr id="2" name="Title Placeholder 1">
            <a:extLst>
              <a:ext uri="{FF2B5EF4-FFF2-40B4-BE49-F238E27FC236}">
                <a16:creationId xmlns:a16="http://schemas.microsoft.com/office/drawing/2014/main" id="{B6B8A918-7328-96BE-D33A-F066445A4B85}"/>
              </a:ext>
            </a:extLst>
          </p:cNvPr>
          <p:cNvSpPr>
            <a:spLocks noGrp="1"/>
          </p:cNvSpPr>
          <p:nvPr>
            <p:ph type="title" hasCustomPrompt="1"/>
          </p:nvPr>
        </p:nvSpPr>
        <p:spPr>
          <a:xfrm>
            <a:off x="838201" y="2336466"/>
            <a:ext cx="5168900" cy="1517779"/>
          </a:xfrm>
          <a:prstGeom prst="rect">
            <a:avLst/>
          </a:prstGeom>
        </p:spPr>
        <p:txBody>
          <a:bodyPr vert="horz" lIns="91440" tIns="45720" rIns="91440" bIns="45720" rtlCol="0" anchor="b" anchorCtr="0">
            <a:noAutofit/>
          </a:bodyPr>
          <a:lstStyle>
            <a:lvl1pPr algn="l">
              <a:defRPr>
                <a:solidFill>
                  <a:schemeClr val="tx1"/>
                </a:solidFill>
              </a:defRPr>
            </a:lvl1pPr>
          </a:lstStyle>
          <a:p>
            <a:r>
              <a:rPr lang="en-US" dirty="0"/>
              <a:t>Two line intro header</a:t>
            </a:r>
          </a:p>
        </p:txBody>
      </p:sp>
      <p:sp>
        <p:nvSpPr>
          <p:cNvPr id="5" name="Text Placeholder 3">
            <a:extLst>
              <a:ext uri="{FF2B5EF4-FFF2-40B4-BE49-F238E27FC236}">
                <a16:creationId xmlns:a16="http://schemas.microsoft.com/office/drawing/2014/main" id="{AEB986C4-48DE-232E-F56B-94E821797F3C}"/>
              </a:ext>
            </a:extLst>
          </p:cNvPr>
          <p:cNvSpPr>
            <a:spLocks noGrp="1"/>
          </p:cNvSpPr>
          <p:nvPr>
            <p:ph type="body" sz="quarter" idx="11" hasCustomPrompt="1"/>
          </p:nvPr>
        </p:nvSpPr>
        <p:spPr>
          <a:xfrm>
            <a:off x="838201" y="4193048"/>
            <a:ext cx="5168900" cy="369119"/>
          </a:xfrm>
        </p:spPr>
        <p:txBody>
          <a:bodyPr>
            <a:noAutofit/>
          </a:bodyPr>
          <a:lstStyle>
            <a:lvl1pPr algn="l">
              <a:buFontTx/>
              <a:buNone/>
              <a:defRPr b="0"/>
            </a:lvl1pPr>
          </a:lstStyle>
          <a:p>
            <a:pPr lvl="0"/>
            <a:r>
              <a:rPr lang="en-US" dirty="0"/>
              <a:t>One line sub header</a:t>
            </a:r>
          </a:p>
        </p:txBody>
      </p:sp>
      <p:pic>
        <p:nvPicPr>
          <p:cNvPr id="8" name="Picture 7" descr="A blue and green circle with lines&#10;&#10;AI-generated content may be incorrect.">
            <a:extLst>
              <a:ext uri="{FF2B5EF4-FFF2-40B4-BE49-F238E27FC236}">
                <a16:creationId xmlns:a16="http://schemas.microsoft.com/office/drawing/2014/main" id="{14A25593-163D-7066-AED4-456C532EA1F4}"/>
              </a:ext>
            </a:extLst>
          </p:cNvPr>
          <p:cNvPicPr>
            <a:picLocks noChangeAspect="1"/>
          </p:cNvPicPr>
          <p:nvPr userDrawn="1"/>
        </p:nvPicPr>
        <p:blipFill>
          <a:blip r:embed="rId3"/>
          <a:stretch>
            <a:fillRect/>
          </a:stretch>
        </p:blipFill>
        <p:spPr>
          <a:xfrm>
            <a:off x="7749255" y="3095355"/>
            <a:ext cx="5063680" cy="5021354"/>
          </a:xfrm>
          <a:prstGeom prst="rect">
            <a:avLst/>
          </a:prstGeom>
        </p:spPr>
      </p:pic>
      <p:pic>
        <p:nvPicPr>
          <p:cNvPr id="14" name="Picture 13" descr="A black background with blue text&#10;&#10;AI-generated content may be incorrect.">
            <a:extLst>
              <a:ext uri="{FF2B5EF4-FFF2-40B4-BE49-F238E27FC236}">
                <a16:creationId xmlns:a16="http://schemas.microsoft.com/office/drawing/2014/main" id="{39BCADA7-560B-D7DE-4C39-AC02C792AF37}"/>
              </a:ext>
            </a:extLst>
          </p:cNvPr>
          <p:cNvPicPr>
            <a:picLocks noChangeAspect="1"/>
          </p:cNvPicPr>
          <p:nvPr userDrawn="1"/>
        </p:nvPicPr>
        <p:blipFill>
          <a:blip r:embed="rId4"/>
          <a:srcRect l="2609" r="73983"/>
          <a:stretch>
            <a:fillRect/>
          </a:stretch>
        </p:blipFill>
        <p:spPr>
          <a:xfrm>
            <a:off x="1324064" y="6271846"/>
            <a:ext cx="617262" cy="514998"/>
          </a:xfrm>
          <a:prstGeom prst="rect">
            <a:avLst/>
          </a:prstGeom>
        </p:spPr>
      </p:pic>
      <p:pic>
        <p:nvPicPr>
          <p:cNvPr id="15" name="Picture 14" descr="A black background with blue text&#10;&#10;AI-generated content may be incorrect.">
            <a:extLst>
              <a:ext uri="{FF2B5EF4-FFF2-40B4-BE49-F238E27FC236}">
                <a16:creationId xmlns:a16="http://schemas.microsoft.com/office/drawing/2014/main" id="{E84FCEE4-536C-9DF2-E362-E10E130882F9}"/>
              </a:ext>
            </a:extLst>
          </p:cNvPr>
          <p:cNvPicPr>
            <a:picLocks noChangeAspect="1"/>
          </p:cNvPicPr>
          <p:nvPr userDrawn="1"/>
        </p:nvPicPr>
        <p:blipFill>
          <a:blip r:embed="rId5"/>
          <a:srcRect l="6566" t="16047" r="69939" b="16914"/>
          <a:stretch>
            <a:fillRect/>
          </a:stretch>
        </p:blipFill>
        <p:spPr>
          <a:xfrm>
            <a:off x="891481" y="6318385"/>
            <a:ext cx="404447" cy="447632"/>
          </a:xfrm>
          <a:prstGeom prst="rect">
            <a:avLst/>
          </a:prstGeom>
        </p:spPr>
      </p:pic>
      <p:pic>
        <p:nvPicPr>
          <p:cNvPr id="3" name="Picture 2" descr="A black background with blue text&#10;&#10;AI-generated content may be incorrect.">
            <a:extLst>
              <a:ext uri="{FF2B5EF4-FFF2-40B4-BE49-F238E27FC236}">
                <a16:creationId xmlns:a16="http://schemas.microsoft.com/office/drawing/2014/main" id="{03F6AF15-A14B-DF4A-C7CB-A072A392001E}"/>
              </a:ext>
            </a:extLst>
          </p:cNvPr>
          <p:cNvPicPr>
            <a:picLocks noChangeAspect="1"/>
          </p:cNvPicPr>
          <p:nvPr userDrawn="1"/>
        </p:nvPicPr>
        <p:blipFill>
          <a:blip r:embed="rId4"/>
          <a:stretch>
            <a:fillRect/>
          </a:stretch>
        </p:blipFill>
        <p:spPr>
          <a:xfrm>
            <a:off x="646625" y="539259"/>
            <a:ext cx="4170680" cy="814526"/>
          </a:xfrm>
          <a:prstGeom prst="rect">
            <a:avLst/>
          </a:prstGeom>
        </p:spPr>
      </p:pic>
    </p:spTree>
    <p:extLst>
      <p:ext uri="{BB962C8B-B14F-4D97-AF65-F5344CB8AC3E}">
        <p14:creationId xmlns:p14="http://schemas.microsoft.com/office/powerpoint/2010/main" val="3298835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Icons">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9D3A9EA-0FF3-93B1-ABFB-F517EF02380A}"/>
              </a:ext>
            </a:extLst>
          </p:cNvPr>
          <p:cNvSpPr>
            <a:spLocks noGrp="1"/>
          </p:cNvSpPr>
          <p:nvPr>
            <p:ph type="body" sz="quarter" idx="28" hasCustomPrompt="1"/>
          </p:nvPr>
        </p:nvSpPr>
        <p:spPr>
          <a:xfrm>
            <a:off x="3921810" y="601824"/>
            <a:ext cx="4348380" cy="355480"/>
          </a:xfrm>
        </p:spPr>
        <p:txBody>
          <a:bodyPr anchor="b" anchorCtr="0">
            <a:noAutofit/>
          </a:bodyPr>
          <a:lstStyle>
            <a:lvl1pPr algn="ctr">
              <a:buFontTx/>
              <a:buNone/>
              <a:defRPr sz="1600" u="sng" cap="all" baseline="0"/>
            </a:lvl1pPr>
          </a:lstStyle>
          <a:p>
            <a:pPr lvl="0"/>
            <a:r>
              <a:rPr lang="en-US" dirty="0"/>
              <a:t>SECTION TITLE</a:t>
            </a:r>
          </a:p>
        </p:txBody>
      </p:sp>
      <p:sp>
        <p:nvSpPr>
          <p:cNvPr id="4" name="Title 8">
            <a:extLst>
              <a:ext uri="{FF2B5EF4-FFF2-40B4-BE49-F238E27FC236}">
                <a16:creationId xmlns:a16="http://schemas.microsoft.com/office/drawing/2014/main" id="{32DF0E98-D138-E7CE-6B3B-C375E07344BD}"/>
              </a:ext>
            </a:extLst>
          </p:cNvPr>
          <p:cNvSpPr>
            <a:spLocks noGrp="1"/>
          </p:cNvSpPr>
          <p:nvPr>
            <p:ph type="title" hasCustomPrompt="1"/>
          </p:nvPr>
        </p:nvSpPr>
        <p:spPr>
          <a:xfrm>
            <a:off x="1901952" y="1298448"/>
            <a:ext cx="8385048" cy="557784"/>
          </a:xfrm>
        </p:spPr>
        <p:txBody>
          <a:bodyPr anchor="t"/>
          <a:lstStyle>
            <a:lvl1pPr algn="ctr">
              <a:defRPr lang="en-US" sz="2800" b="1" i="0" kern="1200" dirty="0">
                <a:solidFill>
                  <a:schemeClr val="bg1"/>
                </a:solidFill>
                <a:latin typeface="Helvetica" pitchFamily="2" charset="0"/>
                <a:ea typeface="+mn-ea"/>
                <a:cs typeface="+mn-cs"/>
              </a:defRPr>
            </a:lvl1pPr>
          </a:lstStyle>
          <a:p>
            <a:pPr lvl="0"/>
            <a:r>
              <a:rPr lang="en-US" dirty="0"/>
              <a:t>Icons header - one line</a:t>
            </a:r>
          </a:p>
        </p:txBody>
      </p:sp>
      <p:sp>
        <p:nvSpPr>
          <p:cNvPr id="18" name="Text Placeholder 4">
            <a:extLst>
              <a:ext uri="{FF2B5EF4-FFF2-40B4-BE49-F238E27FC236}">
                <a16:creationId xmlns:a16="http://schemas.microsoft.com/office/drawing/2014/main" id="{0BF17B27-5B46-DF06-D1AC-21B4FC4437C2}"/>
              </a:ext>
              <a:ext uri="{C183D7F6-B498-43B3-948B-1728B52AA6E4}">
                <adec:decorative xmlns:adec="http://schemas.microsoft.com/office/drawing/2017/decorative" val="1"/>
              </a:ext>
            </a:extLst>
          </p:cNvPr>
          <p:cNvSpPr txBox="1">
            <a:spLocks/>
          </p:cNvSpPr>
          <p:nvPr userDrawn="1"/>
        </p:nvSpPr>
        <p:spPr>
          <a:xfrm>
            <a:off x="-97263" y="7377790"/>
            <a:ext cx="3583413" cy="751797"/>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pitchFamily="2" charset="0"/>
                <a:ea typeface="+mn-ea"/>
                <a:cs typeface="+mn-cs"/>
              </a:defRPr>
            </a:lvl2pPr>
            <a:lvl3pPr marL="292100" indent="-282575" algn="l" defTabSz="914400" rtl="0" eaLnBrk="1" latinLnBrk="0" hangingPunct="1">
              <a:lnSpc>
                <a:spcPct val="90000"/>
              </a:lnSpc>
              <a:spcBef>
                <a:spcPts val="500"/>
              </a:spcBef>
              <a:buFontTx/>
              <a:buNone/>
              <a:tabLst/>
              <a:defRPr sz="12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9E0000"/>
                </a:solidFill>
              </a:rPr>
              <a:t>Note: This slide is designed for icons, not images. After choosing your icons, you can change the fill color under </a:t>
            </a:r>
            <a:r>
              <a:rPr lang="en-US" i="1" dirty="0">
                <a:solidFill>
                  <a:srgbClr val="9E0000"/>
                </a:solidFill>
              </a:rPr>
              <a:t>Graphics Format.</a:t>
            </a:r>
          </a:p>
        </p:txBody>
      </p:sp>
      <p:sp>
        <p:nvSpPr>
          <p:cNvPr id="14" name="Text Placeholder 9">
            <a:extLst>
              <a:ext uri="{FF2B5EF4-FFF2-40B4-BE49-F238E27FC236}">
                <a16:creationId xmlns:a16="http://schemas.microsoft.com/office/drawing/2014/main" id="{76C390DE-964C-DC7D-D25F-AA2F917FFAB0}"/>
              </a:ext>
            </a:extLst>
          </p:cNvPr>
          <p:cNvSpPr>
            <a:spLocks noGrp="1"/>
          </p:cNvSpPr>
          <p:nvPr>
            <p:ph type="body" sz="quarter" idx="35" hasCustomPrompt="1"/>
          </p:nvPr>
        </p:nvSpPr>
        <p:spPr>
          <a:xfrm>
            <a:off x="1204111" y="3566218"/>
            <a:ext cx="2139519" cy="380067"/>
          </a:xfrm>
        </p:spPr>
        <p:txBody>
          <a:bodyPr/>
          <a:lstStyle>
            <a:lvl1pPr>
              <a:buFontTx/>
              <a:buNone/>
              <a:defRPr sz="2400"/>
            </a:lvl1pPr>
          </a:lstStyle>
          <a:p>
            <a:pPr lvl="0"/>
            <a:r>
              <a:rPr lang="en-US" dirty="0"/>
              <a:t>Header one</a:t>
            </a:r>
          </a:p>
        </p:txBody>
      </p:sp>
      <p:sp>
        <p:nvSpPr>
          <p:cNvPr id="19" name="Text Placeholder 4">
            <a:extLst>
              <a:ext uri="{FF2B5EF4-FFF2-40B4-BE49-F238E27FC236}">
                <a16:creationId xmlns:a16="http://schemas.microsoft.com/office/drawing/2014/main" id="{8899D548-4A90-CC6C-26D2-4D678BF6D447}"/>
              </a:ext>
            </a:extLst>
          </p:cNvPr>
          <p:cNvSpPr>
            <a:spLocks noGrp="1"/>
          </p:cNvSpPr>
          <p:nvPr>
            <p:ph type="body" sz="quarter" idx="31" hasCustomPrompt="1"/>
          </p:nvPr>
        </p:nvSpPr>
        <p:spPr>
          <a:xfrm>
            <a:off x="1204111" y="4015756"/>
            <a:ext cx="2139503" cy="150722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vl3pPr marL="292100" indent="-282575">
              <a:buFontTx/>
              <a:buNone/>
              <a:tabLst/>
              <a:defRPr sz="12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Body copy lorem ipsum.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0" name="Picture Placeholder 2">
            <a:extLst>
              <a:ext uri="{FF2B5EF4-FFF2-40B4-BE49-F238E27FC236}">
                <a16:creationId xmlns:a16="http://schemas.microsoft.com/office/drawing/2014/main" id="{280938B0-BACA-4E21-3CC2-D51A1C370423}"/>
              </a:ext>
              <a:ext uri="{C183D7F6-B498-43B3-948B-1728B52AA6E4}">
                <adec:decorative xmlns:adec="http://schemas.microsoft.com/office/drawing/2017/decorative" val="1"/>
              </a:ext>
            </a:extLst>
          </p:cNvPr>
          <p:cNvSpPr>
            <a:spLocks noGrp="1"/>
          </p:cNvSpPr>
          <p:nvPr>
            <p:ph type="pic" idx="1"/>
          </p:nvPr>
        </p:nvSpPr>
        <p:spPr>
          <a:xfrm>
            <a:off x="1204111" y="2486964"/>
            <a:ext cx="942173" cy="879248"/>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1" name="Text Placeholder 9">
            <a:extLst>
              <a:ext uri="{FF2B5EF4-FFF2-40B4-BE49-F238E27FC236}">
                <a16:creationId xmlns:a16="http://schemas.microsoft.com/office/drawing/2014/main" id="{034733E6-74EB-165A-A9BD-08E34B5D1E26}"/>
              </a:ext>
            </a:extLst>
          </p:cNvPr>
          <p:cNvSpPr>
            <a:spLocks noGrp="1"/>
          </p:cNvSpPr>
          <p:nvPr>
            <p:ph type="body" sz="quarter" idx="36" hasCustomPrompt="1"/>
          </p:nvPr>
        </p:nvSpPr>
        <p:spPr>
          <a:xfrm>
            <a:off x="3810000" y="3566218"/>
            <a:ext cx="2139519" cy="380067"/>
          </a:xfrm>
        </p:spPr>
        <p:txBody>
          <a:bodyPr/>
          <a:lstStyle>
            <a:lvl1pPr>
              <a:buFontTx/>
              <a:buNone/>
              <a:defRPr sz="2400"/>
            </a:lvl1pPr>
          </a:lstStyle>
          <a:p>
            <a:pPr lvl="0"/>
            <a:r>
              <a:rPr lang="en-US" dirty="0"/>
              <a:t>Header one</a:t>
            </a:r>
          </a:p>
        </p:txBody>
      </p:sp>
      <p:sp>
        <p:nvSpPr>
          <p:cNvPr id="22" name="Text Placeholder 4">
            <a:extLst>
              <a:ext uri="{FF2B5EF4-FFF2-40B4-BE49-F238E27FC236}">
                <a16:creationId xmlns:a16="http://schemas.microsoft.com/office/drawing/2014/main" id="{C8327F54-D6FD-543D-E5D4-8452C1D85762}"/>
              </a:ext>
            </a:extLst>
          </p:cNvPr>
          <p:cNvSpPr>
            <a:spLocks noGrp="1"/>
          </p:cNvSpPr>
          <p:nvPr>
            <p:ph type="body" sz="quarter" idx="37" hasCustomPrompt="1"/>
          </p:nvPr>
        </p:nvSpPr>
        <p:spPr>
          <a:xfrm>
            <a:off x="3810000" y="4015756"/>
            <a:ext cx="2139503" cy="150722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vl3pPr marL="292100" indent="-282575">
              <a:buFontTx/>
              <a:buNone/>
              <a:tabLst/>
              <a:defRPr sz="12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Body copy lorem ipsum.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3" name="Picture Placeholder 2">
            <a:extLst>
              <a:ext uri="{FF2B5EF4-FFF2-40B4-BE49-F238E27FC236}">
                <a16:creationId xmlns:a16="http://schemas.microsoft.com/office/drawing/2014/main" id="{6785151A-F6C1-11CA-7EE4-A377F6807D70}"/>
              </a:ext>
              <a:ext uri="{C183D7F6-B498-43B3-948B-1728B52AA6E4}">
                <adec:decorative xmlns:adec="http://schemas.microsoft.com/office/drawing/2017/decorative" val="1"/>
              </a:ext>
            </a:extLst>
          </p:cNvPr>
          <p:cNvSpPr>
            <a:spLocks noGrp="1"/>
          </p:cNvSpPr>
          <p:nvPr>
            <p:ph type="pic" idx="38"/>
          </p:nvPr>
        </p:nvSpPr>
        <p:spPr>
          <a:xfrm>
            <a:off x="3810000" y="2486964"/>
            <a:ext cx="942173" cy="879248"/>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4" name="Text Placeholder 9">
            <a:extLst>
              <a:ext uri="{FF2B5EF4-FFF2-40B4-BE49-F238E27FC236}">
                <a16:creationId xmlns:a16="http://schemas.microsoft.com/office/drawing/2014/main" id="{AD57E503-3B90-8467-251E-98C3DEF763FC}"/>
              </a:ext>
            </a:extLst>
          </p:cNvPr>
          <p:cNvSpPr>
            <a:spLocks noGrp="1"/>
          </p:cNvSpPr>
          <p:nvPr>
            <p:ph type="body" sz="quarter" idx="39" hasCustomPrompt="1"/>
          </p:nvPr>
        </p:nvSpPr>
        <p:spPr>
          <a:xfrm>
            <a:off x="6415889" y="3566218"/>
            <a:ext cx="2139519" cy="380067"/>
          </a:xfrm>
        </p:spPr>
        <p:txBody>
          <a:bodyPr/>
          <a:lstStyle>
            <a:lvl1pPr>
              <a:buFontTx/>
              <a:buNone/>
              <a:defRPr sz="2400"/>
            </a:lvl1pPr>
          </a:lstStyle>
          <a:p>
            <a:pPr lvl="0"/>
            <a:r>
              <a:rPr lang="en-US" dirty="0"/>
              <a:t>Header one</a:t>
            </a:r>
          </a:p>
        </p:txBody>
      </p:sp>
      <p:sp>
        <p:nvSpPr>
          <p:cNvPr id="25" name="Text Placeholder 4">
            <a:extLst>
              <a:ext uri="{FF2B5EF4-FFF2-40B4-BE49-F238E27FC236}">
                <a16:creationId xmlns:a16="http://schemas.microsoft.com/office/drawing/2014/main" id="{D11B8F69-8561-5FC7-0BC8-B8A6E24CA56C}"/>
              </a:ext>
            </a:extLst>
          </p:cNvPr>
          <p:cNvSpPr>
            <a:spLocks noGrp="1"/>
          </p:cNvSpPr>
          <p:nvPr>
            <p:ph type="body" sz="quarter" idx="40" hasCustomPrompt="1"/>
          </p:nvPr>
        </p:nvSpPr>
        <p:spPr>
          <a:xfrm>
            <a:off x="6415889" y="4015756"/>
            <a:ext cx="2139503" cy="150722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vl3pPr marL="292100" indent="-282575">
              <a:buFontTx/>
              <a:buNone/>
              <a:tabLst/>
              <a:defRPr sz="12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Body copy lorem ipsum.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6" name="Picture Placeholder 2">
            <a:extLst>
              <a:ext uri="{FF2B5EF4-FFF2-40B4-BE49-F238E27FC236}">
                <a16:creationId xmlns:a16="http://schemas.microsoft.com/office/drawing/2014/main" id="{2D470ECB-C864-DE33-7CD9-BFB48531FE82}"/>
              </a:ext>
              <a:ext uri="{C183D7F6-B498-43B3-948B-1728B52AA6E4}">
                <adec:decorative xmlns:adec="http://schemas.microsoft.com/office/drawing/2017/decorative" val="1"/>
              </a:ext>
            </a:extLst>
          </p:cNvPr>
          <p:cNvSpPr>
            <a:spLocks noGrp="1"/>
          </p:cNvSpPr>
          <p:nvPr>
            <p:ph type="pic" idx="41"/>
          </p:nvPr>
        </p:nvSpPr>
        <p:spPr>
          <a:xfrm>
            <a:off x="6415889" y="2486964"/>
            <a:ext cx="942173" cy="879248"/>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7" name="Text Placeholder 9">
            <a:extLst>
              <a:ext uri="{FF2B5EF4-FFF2-40B4-BE49-F238E27FC236}">
                <a16:creationId xmlns:a16="http://schemas.microsoft.com/office/drawing/2014/main" id="{FB88C848-D7F7-1F4A-5898-F3E906364EE8}"/>
              </a:ext>
            </a:extLst>
          </p:cNvPr>
          <p:cNvSpPr>
            <a:spLocks noGrp="1"/>
          </p:cNvSpPr>
          <p:nvPr>
            <p:ph type="body" sz="quarter" idx="42" hasCustomPrompt="1"/>
          </p:nvPr>
        </p:nvSpPr>
        <p:spPr>
          <a:xfrm>
            <a:off x="9021778" y="3566218"/>
            <a:ext cx="2139519" cy="380067"/>
          </a:xfrm>
        </p:spPr>
        <p:txBody>
          <a:bodyPr/>
          <a:lstStyle>
            <a:lvl1pPr>
              <a:buFontTx/>
              <a:buNone/>
              <a:defRPr sz="2400"/>
            </a:lvl1pPr>
          </a:lstStyle>
          <a:p>
            <a:pPr lvl="0"/>
            <a:r>
              <a:rPr lang="en-US" dirty="0"/>
              <a:t>Header one</a:t>
            </a:r>
          </a:p>
        </p:txBody>
      </p:sp>
      <p:sp>
        <p:nvSpPr>
          <p:cNvPr id="28" name="Text Placeholder 4">
            <a:extLst>
              <a:ext uri="{FF2B5EF4-FFF2-40B4-BE49-F238E27FC236}">
                <a16:creationId xmlns:a16="http://schemas.microsoft.com/office/drawing/2014/main" id="{D86AA60A-DCA3-4061-9F86-3C28DD841694}"/>
              </a:ext>
            </a:extLst>
          </p:cNvPr>
          <p:cNvSpPr>
            <a:spLocks noGrp="1"/>
          </p:cNvSpPr>
          <p:nvPr>
            <p:ph type="body" sz="quarter" idx="43" hasCustomPrompt="1"/>
          </p:nvPr>
        </p:nvSpPr>
        <p:spPr>
          <a:xfrm>
            <a:off x="9021778" y="4015756"/>
            <a:ext cx="2139503" cy="150722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vl3pPr marL="292100" indent="-282575">
              <a:buFontTx/>
              <a:buNone/>
              <a:tabLst/>
              <a:defRPr sz="12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Body copy lorem ipsum.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9" name="Picture Placeholder 2">
            <a:extLst>
              <a:ext uri="{FF2B5EF4-FFF2-40B4-BE49-F238E27FC236}">
                <a16:creationId xmlns:a16="http://schemas.microsoft.com/office/drawing/2014/main" id="{28C8BD3F-756F-5CF3-4C12-FE8AF1302A91}"/>
              </a:ext>
              <a:ext uri="{C183D7F6-B498-43B3-948B-1728B52AA6E4}">
                <adec:decorative xmlns:adec="http://schemas.microsoft.com/office/drawing/2017/decorative" val="1"/>
              </a:ext>
            </a:extLst>
          </p:cNvPr>
          <p:cNvSpPr>
            <a:spLocks noGrp="1"/>
          </p:cNvSpPr>
          <p:nvPr>
            <p:ph type="pic" idx="44"/>
          </p:nvPr>
        </p:nvSpPr>
        <p:spPr>
          <a:xfrm>
            <a:off x="9021778" y="2486964"/>
            <a:ext cx="942173" cy="879248"/>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345338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Data">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DD789EB1-FC7E-8BDC-B3D5-B45693858594}"/>
              </a:ext>
            </a:extLst>
          </p:cNvPr>
          <p:cNvSpPr>
            <a:spLocks noGrp="1"/>
          </p:cNvSpPr>
          <p:nvPr>
            <p:ph type="body" sz="quarter" idx="28" hasCustomPrompt="1"/>
          </p:nvPr>
        </p:nvSpPr>
        <p:spPr>
          <a:xfrm>
            <a:off x="3921810" y="716128"/>
            <a:ext cx="4348380" cy="355480"/>
          </a:xfrm>
        </p:spPr>
        <p:txBody>
          <a:bodyPr>
            <a:noAutofit/>
          </a:bodyPr>
          <a:lstStyle>
            <a:lvl1pPr algn="ctr">
              <a:buFontTx/>
              <a:buNone/>
              <a:defRPr sz="1600" u="sng" cap="all" baseline="0"/>
            </a:lvl1pPr>
          </a:lstStyle>
          <a:p>
            <a:pPr lvl="0"/>
            <a:r>
              <a:rPr lang="en-US" dirty="0"/>
              <a:t>SECTION TITLE</a:t>
            </a:r>
          </a:p>
        </p:txBody>
      </p:sp>
      <p:sp>
        <p:nvSpPr>
          <p:cNvPr id="4" name="Title 8">
            <a:extLst>
              <a:ext uri="{FF2B5EF4-FFF2-40B4-BE49-F238E27FC236}">
                <a16:creationId xmlns:a16="http://schemas.microsoft.com/office/drawing/2014/main" id="{CD7A06FD-924E-C9A6-394D-A78BB76E7400}"/>
              </a:ext>
            </a:extLst>
          </p:cNvPr>
          <p:cNvSpPr>
            <a:spLocks noGrp="1"/>
          </p:cNvSpPr>
          <p:nvPr>
            <p:ph type="title" hasCustomPrompt="1"/>
          </p:nvPr>
        </p:nvSpPr>
        <p:spPr>
          <a:xfrm>
            <a:off x="1901952" y="1298448"/>
            <a:ext cx="8385048" cy="557784"/>
          </a:xfrm>
        </p:spPr>
        <p:txBody>
          <a:bodyPr anchor="t"/>
          <a:lstStyle>
            <a:lvl1pPr algn="ctr">
              <a:defRPr lang="en-US" sz="2800" b="1" i="0" kern="1200" dirty="0">
                <a:solidFill>
                  <a:schemeClr val="bg1"/>
                </a:solidFill>
                <a:latin typeface="Helvetica" pitchFamily="2" charset="0"/>
                <a:ea typeface="+mn-ea"/>
                <a:cs typeface="+mn-cs"/>
              </a:defRPr>
            </a:lvl1pPr>
          </a:lstStyle>
          <a:p>
            <a:pPr lvl="0"/>
            <a:r>
              <a:rPr lang="en-US" dirty="0"/>
              <a:t>Data /spreadsheet / infographic</a:t>
            </a:r>
          </a:p>
        </p:txBody>
      </p:sp>
      <p:sp>
        <p:nvSpPr>
          <p:cNvPr id="3" name="Chart Placeholder 2" descr="Chart">
            <a:extLst>
              <a:ext uri="{FF2B5EF4-FFF2-40B4-BE49-F238E27FC236}">
                <a16:creationId xmlns:a16="http://schemas.microsoft.com/office/drawing/2014/main" id="{BD7915BA-410D-8DE4-9591-300B766E23F8}"/>
              </a:ext>
            </a:extLst>
          </p:cNvPr>
          <p:cNvSpPr>
            <a:spLocks noGrp="1"/>
          </p:cNvSpPr>
          <p:nvPr>
            <p:ph type="chart" sz="quarter" idx="30"/>
          </p:nvPr>
        </p:nvSpPr>
        <p:spPr>
          <a:xfrm>
            <a:off x="1042988" y="2168310"/>
            <a:ext cx="10106025" cy="3629025"/>
          </a:xfrm>
        </p:spPr>
        <p:txBody>
          <a:bodyPr/>
          <a:lstStyle/>
          <a:p>
            <a:endParaRPr lang="en-US" dirty="0"/>
          </a:p>
        </p:txBody>
      </p:sp>
      <p:sp>
        <p:nvSpPr>
          <p:cNvPr id="2" name="Text Placeholder 4">
            <a:extLst>
              <a:ext uri="{FF2B5EF4-FFF2-40B4-BE49-F238E27FC236}">
                <a16:creationId xmlns:a16="http://schemas.microsoft.com/office/drawing/2014/main" id="{9C9FD2EE-7E86-C1D1-DE3F-61DAC9EE1D1E}"/>
              </a:ext>
              <a:ext uri="{C183D7F6-B498-43B3-948B-1728B52AA6E4}">
                <adec:decorative xmlns:adec="http://schemas.microsoft.com/office/drawing/2017/decorative" val="1"/>
              </a:ext>
            </a:extLst>
          </p:cNvPr>
          <p:cNvSpPr txBox="1">
            <a:spLocks/>
          </p:cNvSpPr>
          <p:nvPr userDrawn="1"/>
        </p:nvSpPr>
        <p:spPr>
          <a:xfrm>
            <a:off x="-97263" y="7377790"/>
            <a:ext cx="3883451" cy="480335"/>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pitchFamily="2" charset="0"/>
                <a:ea typeface="+mn-ea"/>
                <a:cs typeface="+mn-cs"/>
              </a:defRPr>
            </a:lvl2pPr>
            <a:lvl3pPr marL="292100" indent="-282575" algn="l" defTabSz="914400" rtl="0" eaLnBrk="1" latinLnBrk="0" hangingPunct="1">
              <a:lnSpc>
                <a:spcPct val="90000"/>
              </a:lnSpc>
              <a:spcBef>
                <a:spcPts val="500"/>
              </a:spcBef>
              <a:buFontTx/>
              <a:buNone/>
              <a:tabLst/>
              <a:defRPr sz="12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9E0000"/>
                </a:solidFill>
              </a:rPr>
              <a:t>Note: You may need to adjust your chart/graph color stylings. You can do so under </a:t>
            </a:r>
            <a:r>
              <a:rPr lang="en-US" i="1" dirty="0">
                <a:solidFill>
                  <a:srgbClr val="9E0000"/>
                </a:solidFill>
              </a:rPr>
              <a:t>Chart Design</a:t>
            </a:r>
            <a:r>
              <a:rPr lang="en-US" dirty="0">
                <a:solidFill>
                  <a:srgbClr val="9E0000"/>
                </a:solidFill>
              </a:rPr>
              <a:t>.</a:t>
            </a:r>
          </a:p>
        </p:txBody>
      </p:sp>
    </p:spTree>
    <p:extLst>
      <p:ext uri="{BB962C8B-B14F-4D97-AF65-F5344CB8AC3E}">
        <p14:creationId xmlns:p14="http://schemas.microsoft.com/office/powerpoint/2010/main" val="2050001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QR Co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26A4-AA40-37DC-0840-32242FB077C6}"/>
              </a:ext>
            </a:extLst>
          </p:cNvPr>
          <p:cNvSpPr>
            <a:spLocks noGrp="1"/>
          </p:cNvSpPr>
          <p:nvPr>
            <p:ph type="title" hasCustomPrompt="1"/>
          </p:nvPr>
        </p:nvSpPr>
        <p:spPr>
          <a:xfrm>
            <a:off x="2470069" y="3750815"/>
            <a:ext cx="7251863" cy="1600200"/>
          </a:xfrm>
        </p:spPr>
        <p:txBody>
          <a:bodyPr anchor="b"/>
          <a:lstStyle>
            <a:lvl1pPr algn="ctr">
              <a:defRPr sz="7200"/>
            </a:lvl1pPr>
          </a:lstStyle>
          <a:p>
            <a:r>
              <a:rPr lang="en-US" dirty="0"/>
              <a:t>Call to Action</a:t>
            </a:r>
          </a:p>
        </p:txBody>
      </p:sp>
      <p:sp>
        <p:nvSpPr>
          <p:cNvPr id="3" name="Picture Placeholder 2" descr="QR code">
            <a:extLst>
              <a:ext uri="{FF2B5EF4-FFF2-40B4-BE49-F238E27FC236}">
                <a16:creationId xmlns:a16="http://schemas.microsoft.com/office/drawing/2014/main" id="{B7020623-959D-60D1-7BC2-20906D025405}"/>
              </a:ext>
            </a:extLst>
          </p:cNvPr>
          <p:cNvSpPr>
            <a:spLocks noGrp="1"/>
          </p:cNvSpPr>
          <p:nvPr>
            <p:ph type="pic" idx="1"/>
          </p:nvPr>
        </p:nvSpPr>
        <p:spPr>
          <a:xfrm>
            <a:off x="4722320" y="843378"/>
            <a:ext cx="2747361" cy="26633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11961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Quote">
    <p:spTree>
      <p:nvGrpSpPr>
        <p:cNvPr id="1" name=""/>
        <p:cNvGrpSpPr/>
        <p:nvPr/>
      </p:nvGrpSpPr>
      <p:grpSpPr>
        <a:xfrm>
          <a:off x="0" y="0"/>
          <a:ext cx="0" cy="0"/>
          <a:chOff x="0" y="0"/>
          <a:chExt cx="0" cy="0"/>
        </a:xfrm>
      </p:grpSpPr>
      <p:pic>
        <p:nvPicPr>
          <p:cNvPr id="5" name="Picture 4" descr="A black grid with blue squares&#10;&#10;AI-generated content may be incorrect.">
            <a:extLst>
              <a:ext uri="{FF2B5EF4-FFF2-40B4-BE49-F238E27FC236}">
                <a16:creationId xmlns:a16="http://schemas.microsoft.com/office/drawing/2014/main" id="{99DC7335-806E-36A1-39AE-A031459AEBC3}"/>
              </a:ext>
            </a:extLst>
          </p:cNvPr>
          <p:cNvPicPr>
            <a:picLocks noChangeAspect="1"/>
          </p:cNvPicPr>
          <p:nvPr userDrawn="1"/>
        </p:nvPicPr>
        <p:blipFill>
          <a:blip r:embed="rId2">
            <a:alphaModFix/>
          </a:blip>
          <a:srcRect l="1327" t="1748" b="1"/>
          <a:stretch>
            <a:fillRect/>
          </a:stretch>
        </p:blipFill>
        <p:spPr>
          <a:xfrm>
            <a:off x="4830097" y="-82967"/>
            <a:ext cx="10003920" cy="6225756"/>
          </a:xfrm>
          <a:prstGeom prst="rect">
            <a:avLst/>
          </a:prstGeom>
        </p:spPr>
      </p:pic>
      <p:sp>
        <p:nvSpPr>
          <p:cNvPr id="2" name="Title 1">
            <a:extLst>
              <a:ext uri="{FF2B5EF4-FFF2-40B4-BE49-F238E27FC236}">
                <a16:creationId xmlns:a16="http://schemas.microsoft.com/office/drawing/2014/main" id="{2BF08217-DBB2-93BA-5EAF-0159664527DF}"/>
              </a:ext>
            </a:extLst>
          </p:cNvPr>
          <p:cNvSpPr>
            <a:spLocks noGrp="1"/>
          </p:cNvSpPr>
          <p:nvPr>
            <p:ph type="title" hasCustomPrompt="1"/>
          </p:nvPr>
        </p:nvSpPr>
        <p:spPr>
          <a:xfrm>
            <a:off x="497958" y="-1010093"/>
            <a:ext cx="9921949" cy="787477"/>
          </a:xfrm>
        </p:spPr>
        <p:txBody>
          <a:bodyPr/>
          <a:lstStyle>
            <a:lvl1pPr algn="ctr">
              <a:defRPr sz="4000">
                <a:solidFill>
                  <a:schemeClr val="tx1"/>
                </a:solidFill>
              </a:defRPr>
            </a:lvl1pPr>
          </a:lstStyle>
          <a:p>
            <a:r>
              <a:rPr lang="en-US" dirty="0"/>
              <a:t>Hidden Title – Impact Quote</a:t>
            </a:r>
          </a:p>
        </p:txBody>
      </p:sp>
      <p:sp>
        <p:nvSpPr>
          <p:cNvPr id="3" name="Text Placeholder 4">
            <a:extLst>
              <a:ext uri="{FF2B5EF4-FFF2-40B4-BE49-F238E27FC236}">
                <a16:creationId xmlns:a16="http://schemas.microsoft.com/office/drawing/2014/main" id="{DA26191B-05FA-028F-1315-554FD5B78C09}"/>
              </a:ext>
            </a:extLst>
          </p:cNvPr>
          <p:cNvSpPr>
            <a:spLocks noGrp="1"/>
          </p:cNvSpPr>
          <p:nvPr>
            <p:ph type="body" sz="quarter" idx="13" hasCustomPrompt="1"/>
          </p:nvPr>
        </p:nvSpPr>
        <p:spPr>
          <a:xfrm>
            <a:off x="1707829" y="1984816"/>
            <a:ext cx="7571249" cy="1344168"/>
          </a:xfrm>
        </p:spPr>
        <p:txBody>
          <a:bodyPr anchor="b" anchorCtr="0"/>
          <a:lstStyle>
            <a:lvl1pPr marL="9525" indent="-9525">
              <a:buFontTx/>
              <a:buNone/>
              <a:tabLst/>
              <a:defRPr sz="2400" b="0">
                <a:latin typeface="Times New Roman" panose="02020603050405020304" pitchFamily="18" charset="0"/>
                <a:cs typeface="Times New Roman" panose="02020603050405020304" pitchFamily="18" charset="0"/>
              </a:defRPr>
            </a:lvl1pPr>
          </a:lstStyle>
          <a:p>
            <a:r>
              <a:rPr lang="en-US" dirty="0"/>
              <a:t>“Choose a quote that supports your message and strengthens the story you're telling. Try to keep it short and sweet.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justo</a:t>
            </a:r>
            <a:r>
              <a:rPr lang="en-US" dirty="0"/>
              <a:t> ante”</a:t>
            </a:r>
          </a:p>
        </p:txBody>
      </p:sp>
      <p:sp>
        <p:nvSpPr>
          <p:cNvPr id="4" name="Text Placeholder 4">
            <a:extLst>
              <a:ext uri="{FF2B5EF4-FFF2-40B4-BE49-F238E27FC236}">
                <a16:creationId xmlns:a16="http://schemas.microsoft.com/office/drawing/2014/main" id="{C649B9A0-24F6-BF62-3950-2633124F6E70}"/>
              </a:ext>
              <a:ext uri="{C183D7F6-B498-43B3-948B-1728B52AA6E4}">
                <adec:decorative xmlns:adec="http://schemas.microsoft.com/office/drawing/2017/decorative" val="1"/>
              </a:ext>
            </a:extLst>
          </p:cNvPr>
          <p:cNvSpPr txBox="1">
            <a:spLocks/>
          </p:cNvSpPr>
          <p:nvPr userDrawn="1"/>
        </p:nvSpPr>
        <p:spPr>
          <a:xfrm>
            <a:off x="-97263" y="7377790"/>
            <a:ext cx="2996579" cy="1576639"/>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pitchFamily="2" charset="0"/>
                <a:ea typeface="+mn-ea"/>
                <a:cs typeface="+mn-cs"/>
              </a:defRPr>
            </a:lvl2pPr>
            <a:lvl3pPr marL="292100" indent="-282575" algn="l" defTabSz="914400" rtl="0" eaLnBrk="1" latinLnBrk="0" hangingPunct="1">
              <a:lnSpc>
                <a:spcPct val="90000"/>
              </a:lnSpc>
              <a:spcBef>
                <a:spcPts val="500"/>
              </a:spcBef>
              <a:buFontTx/>
              <a:buNone/>
              <a:tabLst/>
              <a:defRPr sz="12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9E0000"/>
                </a:solidFill>
              </a:rPr>
              <a:t>Note: For accessibility requirements, PowerPoint slide titles must be unique, descriptive, and use the built-in title placeholder to ensure screen reader navigation. Every slide requires a title, which can be hidden off-screen if visually undesirable. Use the "Check Accessibility" tool under the Review tab to identify missing or duplicate titles</a:t>
            </a:r>
          </a:p>
        </p:txBody>
      </p:sp>
      <p:sp>
        <p:nvSpPr>
          <p:cNvPr id="6" name="Text Placeholder 8">
            <a:extLst>
              <a:ext uri="{FF2B5EF4-FFF2-40B4-BE49-F238E27FC236}">
                <a16:creationId xmlns:a16="http://schemas.microsoft.com/office/drawing/2014/main" id="{42C92785-10D9-F58F-FAD5-DDB9A25ACCC1}"/>
              </a:ext>
            </a:extLst>
          </p:cNvPr>
          <p:cNvSpPr>
            <a:spLocks noGrp="1"/>
          </p:cNvSpPr>
          <p:nvPr>
            <p:ph type="body" sz="quarter" idx="14" hasCustomPrompt="1"/>
          </p:nvPr>
        </p:nvSpPr>
        <p:spPr>
          <a:xfrm>
            <a:off x="2814254" y="3816575"/>
            <a:ext cx="5623628" cy="355249"/>
          </a:xfrm>
        </p:spPr>
        <p:txBody>
          <a:bodyPr/>
          <a:lstStyle>
            <a:lvl1pPr>
              <a:buFontTx/>
              <a:buNone/>
              <a:defRPr sz="2000" b="1" i="0">
                <a:latin typeface="Helvetica" pitchFamily="2" charset="0"/>
              </a:defRPr>
            </a:lvl1pPr>
          </a:lstStyle>
          <a:p>
            <a:pPr lvl="0"/>
            <a:r>
              <a:rPr lang="en-US" dirty="0"/>
              <a:t>First Last Name</a:t>
            </a:r>
          </a:p>
        </p:txBody>
      </p:sp>
      <p:sp>
        <p:nvSpPr>
          <p:cNvPr id="8" name="Text Placeholder 8">
            <a:extLst>
              <a:ext uri="{FF2B5EF4-FFF2-40B4-BE49-F238E27FC236}">
                <a16:creationId xmlns:a16="http://schemas.microsoft.com/office/drawing/2014/main" id="{551C1605-5C47-6F19-D217-B2E65A862F21}"/>
              </a:ext>
            </a:extLst>
          </p:cNvPr>
          <p:cNvSpPr>
            <a:spLocks noGrp="1"/>
          </p:cNvSpPr>
          <p:nvPr>
            <p:ph type="body" sz="quarter" idx="16" hasCustomPrompt="1"/>
          </p:nvPr>
        </p:nvSpPr>
        <p:spPr>
          <a:xfrm>
            <a:off x="2814254" y="4252965"/>
            <a:ext cx="5623628" cy="355249"/>
          </a:xfrm>
        </p:spPr>
        <p:txBody>
          <a:bodyPr/>
          <a:lstStyle>
            <a:lvl1pPr>
              <a:buFontTx/>
              <a:buNone/>
              <a:defRPr sz="2000" b="0" i="0">
                <a:latin typeface="Helvetica Light" panose="020B0403020202020204" pitchFamily="34" charset="0"/>
              </a:defRPr>
            </a:lvl1pPr>
          </a:lstStyle>
          <a:p>
            <a:pPr lvl="0"/>
            <a:r>
              <a:rPr lang="en-US" dirty="0"/>
              <a:t>Title</a:t>
            </a:r>
          </a:p>
        </p:txBody>
      </p:sp>
      <p:sp>
        <p:nvSpPr>
          <p:cNvPr id="9" name="Picture Placeholder 6">
            <a:extLst>
              <a:ext uri="{FF2B5EF4-FFF2-40B4-BE49-F238E27FC236}">
                <a16:creationId xmlns:a16="http://schemas.microsoft.com/office/drawing/2014/main" id="{A80BD639-17E3-CB53-1BC8-D0C35EC969F0}"/>
              </a:ext>
              <a:ext uri="{C183D7F6-B498-43B3-948B-1728B52AA6E4}">
                <adec:decorative xmlns:adec="http://schemas.microsoft.com/office/drawing/2017/decorative" val="1"/>
              </a:ext>
            </a:extLst>
          </p:cNvPr>
          <p:cNvSpPr>
            <a:spLocks noGrp="1"/>
          </p:cNvSpPr>
          <p:nvPr>
            <p:ph type="pic" sz="quarter" idx="15"/>
          </p:nvPr>
        </p:nvSpPr>
        <p:spPr>
          <a:xfrm>
            <a:off x="1457056" y="3648903"/>
            <a:ext cx="1210103" cy="1208123"/>
          </a:xfrm>
          <a:prstGeom prst="ellipse">
            <a:avLst/>
          </a:prstGeom>
        </p:spPr>
        <p:txBody>
          <a:bodyPr/>
          <a:lstStyle>
            <a:lvl1pPr marL="0" indent="0">
              <a:buNone/>
              <a:defRPr sz="1400"/>
            </a:lvl1pPr>
          </a:lstStyle>
          <a:p>
            <a:r>
              <a:rPr lang="en-US" dirty="0"/>
              <a:t>Click icon to add picture</a:t>
            </a:r>
          </a:p>
        </p:txBody>
      </p:sp>
    </p:spTree>
    <p:extLst>
      <p:ext uri="{BB962C8B-B14F-4D97-AF65-F5344CB8AC3E}">
        <p14:creationId xmlns:p14="http://schemas.microsoft.com/office/powerpoint/2010/main" val="3580097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Quote_Left Align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2019-338D-0803-6A5E-664DAD1A19FE}"/>
              </a:ext>
            </a:extLst>
          </p:cNvPr>
          <p:cNvSpPr>
            <a:spLocks noGrp="1"/>
          </p:cNvSpPr>
          <p:nvPr>
            <p:ph type="title" hasCustomPrompt="1"/>
          </p:nvPr>
        </p:nvSpPr>
        <p:spPr>
          <a:xfrm>
            <a:off x="497958" y="-1010093"/>
            <a:ext cx="9921949" cy="787477"/>
          </a:xfrm>
        </p:spPr>
        <p:txBody>
          <a:bodyPr/>
          <a:lstStyle>
            <a:lvl1pPr algn="ctr">
              <a:defRPr sz="4000">
                <a:solidFill>
                  <a:schemeClr val="tx1"/>
                </a:solidFill>
              </a:defRPr>
            </a:lvl1pPr>
          </a:lstStyle>
          <a:p>
            <a:r>
              <a:rPr lang="en-US" dirty="0"/>
              <a:t>Hidden Title – Impact Quote with photo</a:t>
            </a:r>
          </a:p>
        </p:txBody>
      </p:sp>
      <p:sp>
        <p:nvSpPr>
          <p:cNvPr id="7" name="Text Placeholder 4">
            <a:extLst>
              <a:ext uri="{FF2B5EF4-FFF2-40B4-BE49-F238E27FC236}">
                <a16:creationId xmlns:a16="http://schemas.microsoft.com/office/drawing/2014/main" id="{C8FA530F-BAC4-B769-2851-19131113EC07}"/>
              </a:ext>
            </a:extLst>
          </p:cNvPr>
          <p:cNvSpPr>
            <a:spLocks noGrp="1"/>
          </p:cNvSpPr>
          <p:nvPr>
            <p:ph type="body" sz="quarter" idx="13" hasCustomPrompt="1"/>
          </p:nvPr>
        </p:nvSpPr>
        <p:spPr>
          <a:xfrm>
            <a:off x="755455" y="1892236"/>
            <a:ext cx="5459608" cy="1645920"/>
          </a:xfrm>
        </p:spPr>
        <p:txBody>
          <a:bodyPr anchor="b" anchorCtr="0"/>
          <a:lstStyle>
            <a:lvl1pPr marL="9525" indent="-9525">
              <a:buFontTx/>
              <a:buNone/>
              <a:tabLst/>
              <a:defRPr sz="2400" b="0">
                <a:latin typeface="Times New Roman" panose="02020603050405020304" pitchFamily="18" charset="0"/>
                <a:cs typeface="Times New Roman" panose="02020603050405020304" pitchFamily="18" charset="0"/>
              </a:defRPr>
            </a:lvl1pPr>
          </a:lstStyle>
          <a:p>
            <a:r>
              <a:rPr lang="en-US" dirty="0"/>
              <a:t>“Choose a quote that supports your message and strengthens the story you're telling. Try to keep it short and sweet.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justo</a:t>
            </a:r>
            <a:r>
              <a:rPr lang="en-US" dirty="0"/>
              <a:t> ante”</a:t>
            </a:r>
          </a:p>
        </p:txBody>
      </p:sp>
      <p:sp>
        <p:nvSpPr>
          <p:cNvPr id="11" name="Picture Placeholder 6">
            <a:extLst>
              <a:ext uri="{FF2B5EF4-FFF2-40B4-BE49-F238E27FC236}">
                <a16:creationId xmlns:a16="http://schemas.microsoft.com/office/drawing/2014/main" id="{0325A283-B2D8-E439-F3A8-835C1D10E0AC}"/>
              </a:ext>
              <a:ext uri="{C183D7F6-B498-43B3-948B-1728B52AA6E4}">
                <adec:decorative xmlns:adec="http://schemas.microsoft.com/office/drawing/2017/decorative" val="1"/>
              </a:ext>
            </a:extLst>
          </p:cNvPr>
          <p:cNvSpPr>
            <a:spLocks noGrp="1"/>
          </p:cNvSpPr>
          <p:nvPr>
            <p:ph type="pic" sz="quarter" idx="12"/>
          </p:nvPr>
        </p:nvSpPr>
        <p:spPr>
          <a:xfrm>
            <a:off x="6825007" y="311085"/>
            <a:ext cx="5043340" cy="5524108"/>
          </a:xfrm>
        </p:spPr>
        <p:txBody>
          <a:bodyPr/>
          <a:lstStyle/>
          <a:p>
            <a:endParaRPr lang="en-US" dirty="0"/>
          </a:p>
        </p:txBody>
      </p:sp>
      <p:sp>
        <p:nvSpPr>
          <p:cNvPr id="3" name="Text Placeholder 4">
            <a:extLst>
              <a:ext uri="{FF2B5EF4-FFF2-40B4-BE49-F238E27FC236}">
                <a16:creationId xmlns:a16="http://schemas.microsoft.com/office/drawing/2014/main" id="{C791B3D6-F7B4-9A24-AAEC-2CFAC9C404F8}"/>
              </a:ext>
              <a:ext uri="{C183D7F6-B498-43B3-948B-1728B52AA6E4}">
                <adec:decorative xmlns:adec="http://schemas.microsoft.com/office/drawing/2017/decorative" val="1"/>
              </a:ext>
            </a:extLst>
          </p:cNvPr>
          <p:cNvSpPr txBox="1">
            <a:spLocks/>
          </p:cNvSpPr>
          <p:nvPr userDrawn="1"/>
        </p:nvSpPr>
        <p:spPr>
          <a:xfrm>
            <a:off x="-97263" y="7377790"/>
            <a:ext cx="2996579" cy="1576639"/>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pitchFamily="2" charset="0"/>
                <a:ea typeface="+mn-ea"/>
                <a:cs typeface="+mn-cs"/>
              </a:defRPr>
            </a:lvl2pPr>
            <a:lvl3pPr marL="292100" indent="-282575" algn="l" defTabSz="914400" rtl="0" eaLnBrk="1" latinLnBrk="0" hangingPunct="1">
              <a:lnSpc>
                <a:spcPct val="90000"/>
              </a:lnSpc>
              <a:spcBef>
                <a:spcPts val="500"/>
              </a:spcBef>
              <a:buFontTx/>
              <a:buNone/>
              <a:tabLst/>
              <a:defRPr sz="12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9E0000"/>
                </a:solidFill>
              </a:rPr>
              <a:t>Note: For accessibility requirements, PowerPoint slide titles must be unique, descriptive, and use the built-in title placeholder to ensure screen reader navigation. Every slide requires a title, which can be hidden off-screen if visually undesirable. Use the "Check Accessibility" tool under the Review tab to identify missing or duplicate titles</a:t>
            </a:r>
          </a:p>
        </p:txBody>
      </p:sp>
      <p:sp>
        <p:nvSpPr>
          <p:cNvPr id="6" name="Text Placeholder 8">
            <a:extLst>
              <a:ext uri="{FF2B5EF4-FFF2-40B4-BE49-F238E27FC236}">
                <a16:creationId xmlns:a16="http://schemas.microsoft.com/office/drawing/2014/main" id="{8606003A-9227-0DF2-B06C-09FF68D44B06}"/>
              </a:ext>
            </a:extLst>
          </p:cNvPr>
          <p:cNvSpPr>
            <a:spLocks noGrp="1"/>
          </p:cNvSpPr>
          <p:nvPr>
            <p:ph type="body" sz="quarter" idx="14" hasCustomPrompt="1"/>
          </p:nvPr>
        </p:nvSpPr>
        <p:spPr>
          <a:xfrm>
            <a:off x="755455" y="4050491"/>
            <a:ext cx="5459608" cy="355249"/>
          </a:xfrm>
        </p:spPr>
        <p:txBody>
          <a:bodyPr/>
          <a:lstStyle>
            <a:lvl1pPr>
              <a:buFontTx/>
              <a:buNone/>
              <a:defRPr sz="2000" b="1" i="0">
                <a:latin typeface="Helvetica" pitchFamily="2" charset="0"/>
              </a:defRPr>
            </a:lvl1pPr>
          </a:lstStyle>
          <a:p>
            <a:pPr lvl="0"/>
            <a:r>
              <a:rPr lang="en-US" dirty="0"/>
              <a:t>First Last Name</a:t>
            </a:r>
          </a:p>
        </p:txBody>
      </p:sp>
      <p:sp>
        <p:nvSpPr>
          <p:cNvPr id="8" name="Text Placeholder 8">
            <a:extLst>
              <a:ext uri="{FF2B5EF4-FFF2-40B4-BE49-F238E27FC236}">
                <a16:creationId xmlns:a16="http://schemas.microsoft.com/office/drawing/2014/main" id="{4A8499CF-B7E1-463C-790D-EEC252725A0B}"/>
              </a:ext>
            </a:extLst>
          </p:cNvPr>
          <p:cNvSpPr>
            <a:spLocks noGrp="1"/>
          </p:cNvSpPr>
          <p:nvPr>
            <p:ph type="body" sz="quarter" idx="16" hasCustomPrompt="1"/>
          </p:nvPr>
        </p:nvSpPr>
        <p:spPr>
          <a:xfrm>
            <a:off x="755455" y="4486881"/>
            <a:ext cx="5459608" cy="355249"/>
          </a:xfrm>
        </p:spPr>
        <p:txBody>
          <a:bodyPr/>
          <a:lstStyle>
            <a:lvl1pPr>
              <a:buFontTx/>
              <a:buNone/>
              <a:defRPr sz="2000" b="0" i="0">
                <a:latin typeface="Helvetica Light" panose="020B0403020202020204" pitchFamily="34" charset="0"/>
              </a:defRPr>
            </a:lvl1pPr>
          </a:lstStyle>
          <a:p>
            <a:pPr lvl="0"/>
            <a:r>
              <a:rPr lang="en-US" dirty="0"/>
              <a:t>Title</a:t>
            </a:r>
          </a:p>
        </p:txBody>
      </p:sp>
    </p:spTree>
    <p:extLst>
      <p:ext uri="{BB962C8B-B14F-4D97-AF65-F5344CB8AC3E}">
        <p14:creationId xmlns:p14="http://schemas.microsoft.com/office/powerpoint/2010/main" val="3309628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2847243-06FC-3B5B-5EF8-CCC7CB0A8EC1}"/>
              </a:ext>
            </a:extLst>
          </p:cNvPr>
          <p:cNvSpPr>
            <a:spLocks noGrp="1"/>
          </p:cNvSpPr>
          <p:nvPr>
            <p:ph type="title" hasCustomPrompt="1"/>
          </p:nvPr>
        </p:nvSpPr>
        <p:spPr>
          <a:xfrm>
            <a:off x="838201" y="2337031"/>
            <a:ext cx="5168900" cy="1359898"/>
          </a:xfrm>
          <a:prstGeom prst="rect">
            <a:avLst/>
          </a:prstGeom>
        </p:spPr>
        <p:txBody>
          <a:bodyPr vert="horz" lIns="91440" tIns="45720" rIns="91440" bIns="45720" rtlCol="0" anchor="ctr">
            <a:noAutofit/>
          </a:bodyPr>
          <a:lstStyle>
            <a:lvl1pPr algn="l">
              <a:defRPr>
                <a:solidFill>
                  <a:schemeClr val="bg1"/>
                </a:solidFill>
              </a:defRPr>
            </a:lvl1pPr>
          </a:lstStyle>
          <a:p>
            <a:r>
              <a:rPr lang="en-US" dirty="0"/>
              <a:t>Thank You</a:t>
            </a:r>
          </a:p>
        </p:txBody>
      </p:sp>
      <p:pic>
        <p:nvPicPr>
          <p:cNvPr id="3" name="Picture 2" descr="A black grid with blue squares&#10;&#10;AI-generated content may be incorrect.">
            <a:extLst>
              <a:ext uri="{FF2B5EF4-FFF2-40B4-BE49-F238E27FC236}">
                <a16:creationId xmlns:a16="http://schemas.microsoft.com/office/drawing/2014/main" id="{6A66C417-FA82-5236-0482-D872C79FE21B}"/>
              </a:ext>
            </a:extLst>
          </p:cNvPr>
          <p:cNvPicPr>
            <a:picLocks noChangeAspect="1"/>
          </p:cNvPicPr>
          <p:nvPr userDrawn="1"/>
        </p:nvPicPr>
        <p:blipFill>
          <a:blip r:embed="rId2">
            <a:alphaModFix/>
          </a:blip>
          <a:srcRect t="1748" b="1"/>
          <a:stretch>
            <a:fillRect/>
          </a:stretch>
        </p:blipFill>
        <p:spPr>
          <a:xfrm rot="16200000">
            <a:off x="7660461" y="1134026"/>
            <a:ext cx="7772400" cy="4772827"/>
          </a:xfrm>
          <a:prstGeom prst="rect">
            <a:avLst/>
          </a:prstGeom>
        </p:spPr>
      </p:pic>
      <p:pic>
        <p:nvPicPr>
          <p:cNvPr id="5" name="Picture 4" descr="A black circle with white lines and a green circle&#10;&#10;AI-generated content may be incorrect.">
            <a:extLst>
              <a:ext uri="{FF2B5EF4-FFF2-40B4-BE49-F238E27FC236}">
                <a16:creationId xmlns:a16="http://schemas.microsoft.com/office/drawing/2014/main" id="{972C04AC-BBCF-233D-2A25-1DDA61AD0A45}"/>
              </a:ext>
            </a:extLst>
          </p:cNvPr>
          <p:cNvPicPr>
            <a:picLocks noChangeAspect="1"/>
          </p:cNvPicPr>
          <p:nvPr userDrawn="1"/>
        </p:nvPicPr>
        <p:blipFill>
          <a:blip r:embed="rId3"/>
          <a:stretch>
            <a:fillRect/>
          </a:stretch>
        </p:blipFill>
        <p:spPr>
          <a:xfrm>
            <a:off x="7625794" y="2849426"/>
            <a:ext cx="5168900" cy="5125694"/>
          </a:xfrm>
          <a:prstGeom prst="rect">
            <a:avLst/>
          </a:prstGeom>
        </p:spPr>
      </p:pic>
    </p:spTree>
    <p:extLst>
      <p:ext uri="{BB962C8B-B14F-4D97-AF65-F5344CB8AC3E}">
        <p14:creationId xmlns:p14="http://schemas.microsoft.com/office/powerpoint/2010/main" val="951123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ist with 4 Images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C9605-C1BE-9001-99C9-87D6E965B9B5}"/>
              </a:ext>
              <a:ext uri="{C183D7F6-B498-43B3-948B-1728B52AA6E4}">
                <adec:decorative xmlns:adec="http://schemas.microsoft.com/office/drawing/2017/decorative" val="0"/>
              </a:ext>
            </a:extLst>
          </p:cNvPr>
          <p:cNvSpPr>
            <a:spLocks noGrp="1"/>
          </p:cNvSpPr>
          <p:nvPr>
            <p:ph type="title" hasCustomPrompt="1"/>
          </p:nvPr>
        </p:nvSpPr>
        <p:spPr>
          <a:xfrm>
            <a:off x="685800" y="1517904"/>
            <a:ext cx="4398672" cy="1787412"/>
          </a:xfrm>
        </p:spPr>
        <p:txBody>
          <a:bodyPr anchor="b"/>
          <a:lstStyle>
            <a:lvl1pPr>
              <a:defRPr lang="en-US" sz="4000" b="1" i="0" kern="1200" dirty="0">
                <a:solidFill>
                  <a:schemeClr val="tx1"/>
                </a:solidFill>
                <a:latin typeface="Helvetica" pitchFamily="2" charset="0"/>
                <a:ea typeface="+mn-ea"/>
                <a:cs typeface="+mn-cs"/>
              </a:defRPr>
            </a:lvl1pPr>
          </a:lstStyle>
          <a:p>
            <a:pPr lvl="0"/>
            <a:r>
              <a:rPr lang="en-US" dirty="0"/>
              <a:t>List header three lines lorem ipsum dolor sit</a:t>
            </a:r>
          </a:p>
        </p:txBody>
      </p:sp>
      <p:sp>
        <p:nvSpPr>
          <p:cNvPr id="8" name="Text Placeholder 7">
            <a:extLst>
              <a:ext uri="{FF2B5EF4-FFF2-40B4-BE49-F238E27FC236}">
                <a16:creationId xmlns:a16="http://schemas.microsoft.com/office/drawing/2014/main" id="{8D67288F-4953-208A-CFE6-D555E4ED30C8}"/>
              </a:ext>
            </a:extLst>
          </p:cNvPr>
          <p:cNvSpPr>
            <a:spLocks noGrp="1"/>
          </p:cNvSpPr>
          <p:nvPr>
            <p:ph type="body" sz="quarter" idx="19" hasCustomPrompt="1"/>
          </p:nvPr>
        </p:nvSpPr>
        <p:spPr>
          <a:xfrm>
            <a:off x="688975" y="3603625"/>
            <a:ext cx="4398672" cy="2170113"/>
          </a:xfrm>
        </p:spPr>
        <p:txBody>
          <a:bodyPr/>
          <a:lstStyle>
            <a:lvl1pPr>
              <a:defRPr sz="1800" b="0"/>
            </a:lvl1pPr>
          </a:lstStyle>
          <a:p>
            <a:pPr lvl="0"/>
            <a:r>
              <a:rPr lang="en-US" dirty="0"/>
              <a:t>Bullets</a:t>
            </a:r>
          </a:p>
          <a:p>
            <a:pPr lvl="0"/>
            <a:r>
              <a:rPr lang="en-US" dirty="0"/>
              <a:t>Bullets</a:t>
            </a:r>
          </a:p>
          <a:p>
            <a:pPr lvl="0"/>
            <a:r>
              <a:rPr lang="en-US" dirty="0"/>
              <a:t>Bullets</a:t>
            </a:r>
          </a:p>
          <a:p>
            <a:pPr lvl="0"/>
            <a:r>
              <a:rPr lang="en-US" dirty="0"/>
              <a:t>Bullets</a:t>
            </a:r>
          </a:p>
          <a:p>
            <a:pPr lvl="0"/>
            <a:r>
              <a:rPr lang="en-US" dirty="0"/>
              <a:t>Bullets</a:t>
            </a:r>
          </a:p>
        </p:txBody>
      </p:sp>
      <p:sp>
        <p:nvSpPr>
          <p:cNvPr id="10" name="Picture Placeholder 2">
            <a:extLst>
              <a:ext uri="{FF2B5EF4-FFF2-40B4-BE49-F238E27FC236}">
                <a16:creationId xmlns:a16="http://schemas.microsoft.com/office/drawing/2014/main" id="{498238C2-E98F-F812-1660-3BB0FE7B3777}"/>
              </a:ext>
              <a:ext uri="{C183D7F6-B498-43B3-948B-1728B52AA6E4}">
                <adec:decorative xmlns:adec="http://schemas.microsoft.com/office/drawing/2017/decorative" val="1"/>
              </a:ext>
            </a:extLst>
          </p:cNvPr>
          <p:cNvSpPr>
            <a:spLocks noGrp="1"/>
          </p:cNvSpPr>
          <p:nvPr>
            <p:ph type="pic" idx="1"/>
          </p:nvPr>
        </p:nvSpPr>
        <p:spPr>
          <a:xfrm>
            <a:off x="5540213" y="436308"/>
            <a:ext cx="3031918" cy="31675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Picture Placeholder 2">
            <a:extLst>
              <a:ext uri="{FF2B5EF4-FFF2-40B4-BE49-F238E27FC236}">
                <a16:creationId xmlns:a16="http://schemas.microsoft.com/office/drawing/2014/main" id="{01FAB335-6ED7-C79A-2D13-7867A7A99324}"/>
              </a:ext>
              <a:ext uri="{C183D7F6-B498-43B3-948B-1728B52AA6E4}">
                <adec:decorative xmlns:adec="http://schemas.microsoft.com/office/drawing/2017/decorative" val="1"/>
              </a:ext>
            </a:extLst>
          </p:cNvPr>
          <p:cNvSpPr>
            <a:spLocks noGrp="1"/>
          </p:cNvSpPr>
          <p:nvPr>
            <p:ph type="pic" idx="10"/>
          </p:nvPr>
        </p:nvSpPr>
        <p:spPr>
          <a:xfrm>
            <a:off x="8731268" y="436308"/>
            <a:ext cx="3031918" cy="20212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6" name="Picture Placeholder 2">
            <a:extLst>
              <a:ext uri="{FF2B5EF4-FFF2-40B4-BE49-F238E27FC236}">
                <a16:creationId xmlns:a16="http://schemas.microsoft.com/office/drawing/2014/main" id="{FC924A95-501F-B948-492C-F2E83849C780}"/>
              </a:ext>
              <a:ext uri="{C183D7F6-B498-43B3-948B-1728B52AA6E4}">
                <adec:decorative xmlns:adec="http://schemas.microsoft.com/office/drawing/2017/decorative" val="1"/>
              </a:ext>
            </a:extLst>
          </p:cNvPr>
          <p:cNvSpPr>
            <a:spLocks noGrp="1"/>
          </p:cNvSpPr>
          <p:nvPr>
            <p:ph type="pic" idx="11"/>
          </p:nvPr>
        </p:nvSpPr>
        <p:spPr>
          <a:xfrm>
            <a:off x="8731268" y="2605827"/>
            <a:ext cx="3031918" cy="31675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Picture Placeholder 2">
            <a:extLst>
              <a:ext uri="{FF2B5EF4-FFF2-40B4-BE49-F238E27FC236}">
                <a16:creationId xmlns:a16="http://schemas.microsoft.com/office/drawing/2014/main" id="{10439026-65C7-C1E7-98BF-5EA25FF202D7}"/>
              </a:ext>
              <a:ext uri="{C183D7F6-B498-43B3-948B-1728B52AA6E4}">
                <adec:decorative xmlns:adec="http://schemas.microsoft.com/office/drawing/2017/decorative" val="1"/>
              </a:ext>
            </a:extLst>
          </p:cNvPr>
          <p:cNvSpPr>
            <a:spLocks noGrp="1"/>
          </p:cNvSpPr>
          <p:nvPr>
            <p:ph type="pic" idx="12"/>
          </p:nvPr>
        </p:nvSpPr>
        <p:spPr>
          <a:xfrm>
            <a:off x="5540213" y="3769812"/>
            <a:ext cx="3031918" cy="20035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2">
            <a:extLst>
              <a:ext uri="{FF2B5EF4-FFF2-40B4-BE49-F238E27FC236}">
                <a16:creationId xmlns:a16="http://schemas.microsoft.com/office/drawing/2014/main" id="{43FED2E1-C6D0-0B5B-9769-6A6A671E1BF9}"/>
              </a:ext>
            </a:extLst>
          </p:cNvPr>
          <p:cNvSpPr>
            <a:spLocks noGrp="1"/>
          </p:cNvSpPr>
          <p:nvPr>
            <p:ph type="body" sz="quarter" idx="16" hasCustomPrompt="1"/>
          </p:nvPr>
        </p:nvSpPr>
        <p:spPr>
          <a:xfrm>
            <a:off x="688684" y="805759"/>
            <a:ext cx="4348380" cy="320908"/>
          </a:xfrm>
        </p:spPr>
        <p:txBody>
          <a:bodyPr anchor="b" anchorCtr="0">
            <a:noAutofit/>
          </a:bodyPr>
          <a:lstStyle>
            <a:lvl1pPr>
              <a:buFontTx/>
              <a:buNone/>
              <a:defRPr sz="1600" u="sng" cap="all" baseline="0"/>
            </a:lvl1pPr>
          </a:lstStyle>
          <a:p>
            <a:pPr lvl="0"/>
            <a:r>
              <a:rPr lang="en-US" dirty="0"/>
              <a:t>SECTION TITLE</a:t>
            </a:r>
          </a:p>
        </p:txBody>
      </p:sp>
      <p:pic>
        <p:nvPicPr>
          <p:cNvPr id="3" name="Picture 2" descr="A black background with blue text&#10;&#10;AI-generated content may be incorrect.">
            <a:extLst>
              <a:ext uri="{FF2B5EF4-FFF2-40B4-BE49-F238E27FC236}">
                <a16:creationId xmlns:a16="http://schemas.microsoft.com/office/drawing/2014/main" id="{C8F5F2BB-F1F3-AA5F-3AF8-8EB46F17C5A9}"/>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5" name="Picture 4" descr="A black background with blue text&#10;&#10;AI-generated content may be incorrect.">
            <a:extLst>
              <a:ext uri="{FF2B5EF4-FFF2-40B4-BE49-F238E27FC236}">
                <a16:creationId xmlns:a16="http://schemas.microsoft.com/office/drawing/2014/main" id="{DA9151B9-DC89-F1CE-F61A-46506D398359}"/>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98417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Block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7FEF11-9F14-0DCB-8092-599E04AA023A}"/>
              </a:ext>
            </a:extLst>
          </p:cNvPr>
          <p:cNvSpPr>
            <a:spLocks noGrp="1"/>
          </p:cNvSpPr>
          <p:nvPr>
            <p:ph type="title" hasCustomPrompt="1"/>
          </p:nvPr>
        </p:nvSpPr>
        <p:spPr>
          <a:xfrm>
            <a:off x="685800" y="1517904"/>
            <a:ext cx="4197096" cy="1792224"/>
          </a:xfrm>
        </p:spPr>
        <p:txBody>
          <a:bodyPr anchor="b"/>
          <a:lstStyle>
            <a:lvl1pPr>
              <a:defRPr lang="en-US" sz="4000" b="1" i="0" kern="1200" dirty="0">
                <a:solidFill>
                  <a:schemeClr val="tx1"/>
                </a:solidFill>
                <a:latin typeface="Helvetica" pitchFamily="2" charset="0"/>
                <a:ea typeface="+mn-ea"/>
                <a:cs typeface="+mn-cs"/>
              </a:defRPr>
            </a:lvl1pPr>
          </a:lstStyle>
          <a:p>
            <a:pPr lvl="0"/>
            <a:r>
              <a:rPr lang="en-US" dirty="0"/>
              <a:t>Content block with large photo lorem ipsum</a:t>
            </a:r>
          </a:p>
        </p:txBody>
      </p:sp>
      <p:sp>
        <p:nvSpPr>
          <p:cNvPr id="7" name="Text Placeholder 7">
            <a:extLst>
              <a:ext uri="{FF2B5EF4-FFF2-40B4-BE49-F238E27FC236}">
                <a16:creationId xmlns:a16="http://schemas.microsoft.com/office/drawing/2014/main" id="{964B2539-CE4F-71AE-F286-16F1E69873B3}"/>
              </a:ext>
            </a:extLst>
          </p:cNvPr>
          <p:cNvSpPr>
            <a:spLocks noGrp="1"/>
          </p:cNvSpPr>
          <p:nvPr>
            <p:ph type="body" sz="quarter" idx="19" hasCustomPrompt="1"/>
          </p:nvPr>
        </p:nvSpPr>
        <p:spPr>
          <a:xfrm>
            <a:off x="688975" y="3603625"/>
            <a:ext cx="4193921" cy="2231567"/>
          </a:xfrm>
        </p:spPr>
        <p:txBody>
          <a:bodyPr/>
          <a:lstStyle>
            <a:lvl1pPr marL="7938" indent="-7938">
              <a:buFontTx/>
              <a:buNone/>
              <a:tabLst/>
              <a:defRPr sz="1800" b="0"/>
            </a:lvl1pPr>
          </a:lstStyle>
          <a:p>
            <a:pPr lvl="0"/>
            <a:r>
              <a:rPr lang="en-US" dirty="0"/>
              <a:t>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tincidunt</a:t>
            </a:r>
            <a:r>
              <a:rPr lang="en-US" dirty="0"/>
              <a:t> </a:t>
            </a:r>
            <a:r>
              <a:rPr lang="en-US" dirty="0" err="1"/>
              <a:t>sagittis</a:t>
            </a:r>
            <a:r>
              <a:rPr lang="en-US" dirty="0"/>
              <a:t> </a:t>
            </a:r>
            <a:r>
              <a:rPr lang="en-US" dirty="0" err="1"/>
              <a:t>tortor</a:t>
            </a:r>
            <a:r>
              <a:rPr lang="en-US" dirty="0"/>
              <a:t>. Mauris </a:t>
            </a:r>
            <a:r>
              <a:rPr lang="en-US" dirty="0" err="1"/>
              <a:t>sodales</a:t>
            </a:r>
            <a:r>
              <a:rPr lang="en-US" dirty="0"/>
              <a:t> </a:t>
            </a:r>
            <a:r>
              <a:rPr lang="en-US" dirty="0" err="1"/>
              <a:t>tellus</a:t>
            </a:r>
            <a:r>
              <a:rPr lang="en-US" dirty="0"/>
              <a:t> nec </a:t>
            </a:r>
            <a:r>
              <a:rPr lang="en-US" dirty="0" err="1"/>
              <a:t>velit</a:t>
            </a:r>
            <a:r>
              <a:rPr lang="en-US" dirty="0"/>
              <a:t> </a:t>
            </a:r>
            <a:r>
              <a:rPr lang="en-US" dirty="0" err="1"/>
              <a:t>fringilla</a:t>
            </a:r>
            <a:r>
              <a:rPr lang="en-US" dirty="0"/>
              <a:t>, ac </a:t>
            </a:r>
            <a:r>
              <a:rPr lang="en-US" dirty="0" err="1"/>
              <a:t>aliquam</a:t>
            </a:r>
            <a:r>
              <a:rPr lang="en-US" dirty="0"/>
              <a:t> libero </a:t>
            </a:r>
            <a:r>
              <a:rPr lang="en-US" dirty="0" err="1"/>
              <a:t>rutrum</a:t>
            </a:r>
            <a:r>
              <a:rPr lang="en-US" dirty="0"/>
              <a:t>. </a:t>
            </a:r>
            <a:r>
              <a:rPr lang="en-US" dirty="0" err="1"/>
              <a:t>Vivamus</a:t>
            </a:r>
            <a:r>
              <a:rPr lang="en-US" dirty="0"/>
              <a:t> </a:t>
            </a:r>
            <a:r>
              <a:rPr lang="en-US" dirty="0" err="1"/>
              <a:t>augue</a:t>
            </a:r>
            <a:r>
              <a:rPr lang="en-US" dirty="0"/>
              <a:t> lorem, </a:t>
            </a:r>
            <a:r>
              <a:rPr lang="en-US" dirty="0" err="1"/>
              <a:t>feugiat</a:t>
            </a:r>
            <a:r>
              <a:rPr lang="en-US" dirty="0"/>
              <a:t> nec </a:t>
            </a:r>
            <a:r>
              <a:rPr lang="en-US" dirty="0" err="1"/>
              <a:t>dapibus</a:t>
            </a:r>
            <a:r>
              <a:rPr lang="en-US" dirty="0"/>
              <a:t> a, vestibulum </a:t>
            </a:r>
            <a:r>
              <a:rPr lang="en-US" dirty="0" err="1"/>
              <a:t>eget</a:t>
            </a:r>
            <a:r>
              <a:rPr lang="en-US" dirty="0"/>
              <a:t> nunc. Ut ac </a:t>
            </a:r>
            <a:r>
              <a:rPr lang="en-US" dirty="0" err="1"/>
              <a:t>erat</a:t>
            </a:r>
            <a:r>
              <a:rPr lang="en-US" dirty="0"/>
              <a:t> a libero </a:t>
            </a:r>
            <a:r>
              <a:rPr lang="en-US" dirty="0" err="1"/>
              <a:t>finibus</a:t>
            </a:r>
            <a:r>
              <a:rPr lang="en-US" dirty="0"/>
              <a:t> gravida a at </a:t>
            </a:r>
            <a:r>
              <a:rPr lang="en-US" dirty="0" err="1"/>
              <a:t>metus</a:t>
            </a:r>
            <a:r>
              <a:rPr lang="en-US" dirty="0"/>
              <a:t>. Sed nec </a:t>
            </a:r>
            <a:r>
              <a:rPr lang="en-US" dirty="0" err="1"/>
              <a:t>felis</a:t>
            </a:r>
            <a:r>
              <a:rPr lang="en-US" dirty="0"/>
              <a:t> sed libero </a:t>
            </a:r>
            <a:r>
              <a:rPr lang="en-US" dirty="0" err="1"/>
              <a:t>vulputate</a:t>
            </a:r>
            <a:r>
              <a:rPr lang="en-US" dirty="0"/>
              <a:t> </a:t>
            </a:r>
            <a:r>
              <a:rPr lang="en-US" dirty="0" err="1"/>
              <a:t>accumsan</a:t>
            </a:r>
            <a:r>
              <a:rPr lang="en-US" dirty="0"/>
              <a:t> at </a:t>
            </a:r>
            <a:r>
              <a:rPr lang="en-US" dirty="0" err="1"/>
              <a:t>ut</a:t>
            </a:r>
            <a:r>
              <a:rPr lang="en-US" dirty="0"/>
              <a:t> mi. </a:t>
            </a:r>
          </a:p>
        </p:txBody>
      </p:sp>
      <p:sp>
        <p:nvSpPr>
          <p:cNvPr id="3" name="Picture Placeholder 6">
            <a:extLst>
              <a:ext uri="{FF2B5EF4-FFF2-40B4-BE49-F238E27FC236}">
                <a16:creationId xmlns:a16="http://schemas.microsoft.com/office/drawing/2014/main" id="{B0FA6B91-C2B4-3833-49A5-73E52D6C4834}"/>
              </a:ext>
              <a:ext uri="{C183D7F6-B498-43B3-948B-1728B52AA6E4}">
                <adec:decorative xmlns:adec="http://schemas.microsoft.com/office/drawing/2017/decorative" val="1"/>
              </a:ext>
            </a:extLst>
          </p:cNvPr>
          <p:cNvSpPr>
            <a:spLocks noGrp="1"/>
          </p:cNvSpPr>
          <p:nvPr>
            <p:ph type="pic" sz="quarter" idx="12"/>
          </p:nvPr>
        </p:nvSpPr>
        <p:spPr>
          <a:xfrm>
            <a:off x="5665509" y="311085"/>
            <a:ext cx="6202838" cy="5524108"/>
          </a:xfrm>
        </p:spPr>
        <p:txBody>
          <a:bodyPr/>
          <a:lstStyle/>
          <a:p>
            <a:r>
              <a:rPr lang="en-US"/>
              <a:t>Click icon to add picture</a:t>
            </a:r>
            <a:endParaRPr lang="en-US" dirty="0"/>
          </a:p>
        </p:txBody>
      </p:sp>
      <p:sp>
        <p:nvSpPr>
          <p:cNvPr id="5" name="Text Placeholder 2">
            <a:extLst>
              <a:ext uri="{FF2B5EF4-FFF2-40B4-BE49-F238E27FC236}">
                <a16:creationId xmlns:a16="http://schemas.microsoft.com/office/drawing/2014/main" id="{BDE5A8E7-8E23-9A2F-3C85-EFF36CE1A17E}"/>
              </a:ext>
            </a:extLst>
          </p:cNvPr>
          <p:cNvSpPr>
            <a:spLocks noGrp="1"/>
          </p:cNvSpPr>
          <p:nvPr>
            <p:ph type="body" sz="quarter" idx="16" hasCustomPrompt="1"/>
          </p:nvPr>
        </p:nvSpPr>
        <p:spPr>
          <a:xfrm>
            <a:off x="688684" y="805759"/>
            <a:ext cx="4348380" cy="320908"/>
          </a:xfrm>
        </p:spPr>
        <p:txBody>
          <a:bodyPr anchor="b" anchorCtr="0">
            <a:noAutofit/>
          </a:bodyPr>
          <a:lstStyle>
            <a:lvl1pPr>
              <a:buFontTx/>
              <a:buNone/>
              <a:defRPr sz="1600" u="sng" cap="all" baseline="0"/>
            </a:lvl1pPr>
          </a:lstStyle>
          <a:p>
            <a:pPr lvl="0"/>
            <a:r>
              <a:rPr lang="en-US" dirty="0"/>
              <a:t>SECTION TITLE</a:t>
            </a:r>
          </a:p>
        </p:txBody>
      </p:sp>
      <p:pic>
        <p:nvPicPr>
          <p:cNvPr id="2" name="Picture 1" descr="A black background with blue text&#10;&#10;AI-generated content may be incorrect.">
            <a:extLst>
              <a:ext uri="{FF2B5EF4-FFF2-40B4-BE49-F238E27FC236}">
                <a16:creationId xmlns:a16="http://schemas.microsoft.com/office/drawing/2014/main" id="{4A3F9A3A-4696-FDF0-6B59-69C0F13E79D7}"/>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6" name="Picture 5" descr="A black background with blue text&#10;&#10;AI-generated content may be incorrect.">
            <a:extLst>
              <a:ext uri="{FF2B5EF4-FFF2-40B4-BE49-F238E27FC236}">
                <a16:creationId xmlns:a16="http://schemas.microsoft.com/office/drawing/2014/main" id="{36A150B2-9781-D8DA-2E3A-841F7CC9EEDA}"/>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2771524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ist with 4 Images v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D37A54-0CC6-3D09-4622-F60B32FAE6BC}"/>
              </a:ext>
            </a:extLst>
          </p:cNvPr>
          <p:cNvSpPr>
            <a:spLocks noGrp="1"/>
          </p:cNvSpPr>
          <p:nvPr>
            <p:ph type="title" hasCustomPrompt="1"/>
          </p:nvPr>
        </p:nvSpPr>
        <p:spPr>
          <a:xfrm>
            <a:off x="704088" y="1682496"/>
            <a:ext cx="4398264" cy="338328"/>
          </a:xfrm>
        </p:spPr>
        <p:txBody>
          <a:bodyPr/>
          <a:lstStyle>
            <a:lvl1pPr>
              <a:defRPr lang="en-US" sz="2400" b="1" i="0" kern="1200" dirty="0">
                <a:solidFill>
                  <a:schemeClr val="tx1"/>
                </a:solidFill>
                <a:latin typeface="Helvetica" pitchFamily="2" charset="0"/>
                <a:ea typeface="+mn-ea"/>
                <a:cs typeface="+mn-cs"/>
              </a:defRPr>
            </a:lvl1pPr>
          </a:lstStyle>
          <a:p>
            <a:pPr lvl="0"/>
            <a:r>
              <a:rPr lang="en-US" dirty="0"/>
              <a:t>List header – one line</a:t>
            </a:r>
          </a:p>
        </p:txBody>
      </p:sp>
      <p:sp>
        <p:nvSpPr>
          <p:cNvPr id="5" name="Text Placeholder 7">
            <a:extLst>
              <a:ext uri="{FF2B5EF4-FFF2-40B4-BE49-F238E27FC236}">
                <a16:creationId xmlns:a16="http://schemas.microsoft.com/office/drawing/2014/main" id="{703DA58E-2A72-EA34-A525-BFB8E33C2412}"/>
              </a:ext>
            </a:extLst>
          </p:cNvPr>
          <p:cNvSpPr>
            <a:spLocks noGrp="1"/>
          </p:cNvSpPr>
          <p:nvPr>
            <p:ph type="body" sz="quarter" idx="19" hasCustomPrompt="1"/>
          </p:nvPr>
        </p:nvSpPr>
        <p:spPr>
          <a:xfrm>
            <a:off x="688975" y="2206625"/>
            <a:ext cx="4398672" cy="3566773"/>
          </a:xfrm>
        </p:spPr>
        <p:txBody>
          <a:bodyPr/>
          <a:lstStyle>
            <a:lvl1pPr>
              <a:defRPr sz="1800" b="0"/>
            </a:lvl1pPr>
          </a:lstStyle>
          <a:p>
            <a:pPr lvl="0"/>
            <a:r>
              <a:rPr lang="en-US" dirty="0"/>
              <a:t>Bullets</a:t>
            </a:r>
          </a:p>
          <a:p>
            <a:pPr lvl="0"/>
            <a:r>
              <a:rPr lang="en-US" dirty="0"/>
              <a:t>Bullets</a:t>
            </a:r>
          </a:p>
          <a:p>
            <a:pPr lvl="0"/>
            <a:r>
              <a:rPr lang="en-US" dirty="0"/>
              <a:t>Bullets</a:t>
            </a:r>
          </a:p>
          <a:p>
            <a:pPr lvl="0"/>
            <a:r>
              <a:rPr lang="en-US" dirty="0"/>
              <a:t>Bullets</a:t>
            </a:r>
          </a:p>
          <a:p>
            <a:pPr lvl="0"/>
            <a:r>
              <a:rPr lang="en-US" dirty="0"/>
              <a:t>Bullets</a:t>
            </a:r>
          </a:p>
        </p:txBody>
      </p:sp>
      <p:sp>
        <p:nvSpPr>
          <p:cNvPr id="30" name="Picture Placeholder 2">
            <a:extLst>
              <a:ext uri="{FF2B5EF4-FFF2-40B4-BE49-F238E27FC236}">
                <a16:creationId xmlns:a16="http://schemas.microsoft.com/office/drawing/2014/main" id="{C1086BB4-78E1-9270-5CB9-51C11950CF89}"/>
              </a:ext>
              <a:ext uri="{C183D7F6-B498-43B3-948B-1728B52AA6E4}">
                <adec:decorative xmlns:adec="http://schemas.microsoft.com/office/drawing/2017/decorative" val="1"/>
              </a:ext>
            </a:extLst>
          </p:cNvPr>
          <p:cNvSpPr>
            <a:spLocks noGrp="1"/>
          </p:cNvSpPr>
          <p:nvPr>
            <p:ph type="pic" idx="1"/>
          </p:nvPr>
        </p:nvSpPr>
        <p:spPr>
          <a:xfrm>
            <a:off x="5540213" y="436308"/>
            <a:ext cx="3031918" cy="31675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1" name="Picture Placeholder 2">
            <a:extLst>
              <a:ext uri="{FF2B5EF4-FFF2-40B4-BE49-F238E27FC236}">
                <a16:creationId xmlns:a16="http://schemas.microsoft.com/office/drawing/2014/main" id="{70108285-78AD-67EC-F207-9CD182AE7AD7}"/>
              </a:ext>
              <a:ext uri="{C183D7F6-B498-43B3-948B-1728B52AA6E4}">
                <adec:decorative xmlns:adec="http://schemas.microsoft.com/office/drawing/2017/decorative" val="1"/>
              </a:ext>
            </a:extLst>
          </p:cNvPr>
          <p:cNvSpPr>
            <a:spLocks noGrp="1"/>
          </p:cNvSpPr>
          <p:nvPr>
            <p:ph type="pic" idx="10"/>
          </p:nvPr>
        </p:nvSpPr>
        <p:spPr>
          <a:xfrm>
            <a:off x="8731268" y="436308"/>
            <a:ext cx="3031918" cy="20212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2" name="Picture Placeholder 2">
            <a:extLst>
              <a:ext uri="{FF2B5EF4-FFF2-40B4-BE49-F238E27FC236}">
                <a16:creationId xmlns:a16="http://schemas.microsoft.com/office/drawing/2014/main" id="{24A5CA59-26A4-1558-579A-DA1EFAB1B249}"/>
              </a:ext>
              <a:ext uri="{C183D7F6-B498-43B3-948B-1728B52AA6E4}">
                <adec:decorative xmlns:adec="http://schemas.microsoft.com/office/drawing/2017/decorative" val="1"/>
              </a:ext>
            </a:extLst>
          </p:cNvPr>
          <p:cNvSpPr>
            <a:spLocks noGrp="1"/>
          </p:cNvSpPr>
          <p:nvPr>
            <p:ph type="pic" idx="11"/>
          </p:nvPr>
        </p:nvSpPr>
        <p:spPr>
          <a:xfrm>
            <a:off x="8731268" y="2605827"/>
            <a:ext cx="3031918" cy="31675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3" name="Picture Placeholder 2">
            <a:extLst>
              <a:ext uri="{FF2B5EF4-FFF2-40B4-BE49-F238E27FC236}">
                <a16:creationId xmlns:a16="http://schemas.microsoft.com/office/drawing/2014/main" id="{CA89806B-181C-0498-60FF-3552ABE7D36F}"/>
              </a:ext>
              <a:ext uri="{C183D7F6-B498-43B3-948B-1728B52AA6E4}">
                <adec:decorative xmlns:adec="http://schemas.microsoft.com/office/drawing/2017/decorative" val="1"/>
              </a:ext>
            </a:extLst>
          </p:cNvPr>
          <p:cNvSpPr>
            <a:spLocks noGrp="1"/>
          </p:cNvSpPr>
          <p:nvPr>
            <p:ph type="pic" idx="12"/>
          </p:nvPr>
        </p:nvSpPr>
        <p:spPr>
          <a:xfrm>
            <a:off x="5540213" y="3769812"/>
            <a:ext cx="3031918" cy="20035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2">
            <a:extLst>
              <a:ext uri="{FF2B5EF4-FFF2-40B4-BE49-F238E27FC236}">
                <a16:creationId xmlns:a16="http://schemas.microsoft.com/office/drawing/2014/main" id="{72AB4A0C-B54E-9905-803E-A12E8020794A}"/>
              </a:ext>
            </a:extLst>
          </p:cNvPr>
          <p:cNvSpPr>
            <a:spLocks noGrp="1"/>
          </p:cNvSpPr>
          <p:nvPr>
            <p:ph type="body" sz="quarter" idx="16" hasCustomPrompt="1"/>
          </p:nvPr>
        </p:nvSpPr>
        <p:spPr>
          <a:xfrm>
            <a:off x="688684" y="805759"/>
            <a:ext cx="4348380" cy="320908"/>
          </a:xfrm>
        </p:spPr>
        <p:txBody>
          <a:bodyPr anchor="b" anchorCtr="0">
            <a:noAutofit/>
          </a:bodyPr>
          <a:lstStyle>
            <a:lvl1pPr>
              <a:buFontTx/>
              <a:buNone/>
              <a:defRPr sz="1600" u="sng" cap="all" baseline="0"/>
            </a:lvl1pPr>
          </a:lstStyle>
          <a:p>
            <a:pPr lvl="0"/>
            <a:r>
              <a:rPr lang="en-US" dirty="0"/>
              <a:t>SECTION TITLE</a:t>
            </a:r>
          </a:p>
        </p:txBody>
      </p:sp>
      <p:pic>
        <p:nvPicPr>
          <p:cNvPr id="2" name="Picture 1" descr="A black background with blue text&#10;&#10;AI-generated content may be incorrect.">
            <a:extLst>
              <a:ext uri="{FF2B5EF4-FFF2-40B4-BE49-F238E27FC236}">
                <a16:creationId xmlns:a16="http://schemas.microsoft.com/office/drawing/2014/main" id="{5AC92BEC-58E7-1FD7-C252-AEA478C93851}"/>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6" name="Picture 5" descr="A black background with blue text&#10;&#10;AI-generated content may be incorrect.">
            <a:extLst>
              <a:ext uri="{FF2B5EF4-FFF2-40B4-BE49-F238E27FC236}">
                <a16:creationId xmlns:a16="http://schemas.microsoft.com/office/drawing/2014/main" id="{3C99137F-E3CC-BC52-6154-3627EBED38F2}"/>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2207169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cons">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C53C66-C9D4-6DAC-47D7-81A24592BC99}"/>
              </a:ext>
            </a:extLst>
          </p:cNvPr>
          <p:cNvSpPr>
            <a:spLocks noGrp="1"/>
          </p:cNvSpPr>
          <p:nvPr>
            <p:ph type="title" hasCustomPrompt="1"/>
          </p:nvPr>
        </p:nvSpPr>
        <p:spPr>
          <a:xfrm>
            <a:off x="1901952" y="1335024"/>
            <a:ext cx="8385048" cy="557784"/>
          </a:xfrm>
        </p:spPr>
        <p:txBody>
          <a:bodyPr anchor="t"/>
          <a:lstStyle>
            <a:lvl1pPr algn="ctr">
              <a:defRPr lang="en-US" sz="2800" b="1" i="0" kern="1200" dirty="0">
                <a:solidFill>
                  <a:schemeClr val="tx1"/>
                </a:solidFill>
                <a:latin typeface="Helvetica" pitchFamily="2" charset="0"/>
                <a:ea typeface="+mn-ea"/>
                <a:cs typeface="+mn-cs"/>
              </a:defRPr>
            </a:lvl1pPr>
          </a:lstStyle>
          <a:p>
            <a:pPr lvl="0"/>
            <a:r>
              <a:rPr lang="en-US" dirty="0"/>
              <a:t>Icons header - one line</a:t>
            </a:r>
          </a:p>
        </p:txBody>
      </p:sp>
      <p:sp>
        <p:nvSpPr>
          <p:cNvPr id="2" name="Text Placeholder 2">
            <a:extLst>
              <a:ext uri="{FF2B5EF4-FFF2-40B4-BE49-F238E27FC236}">
                <a16:creationId xmlns:a16="http://schemas.microsoft.com/office/drawing/2014/main" id="{99D3A9EA-0FF3-93B1-ABFB-F517EF02380A}"/>
              </a:ext>
            </a:extLst>
          </p:cNvPr>
          <p:cNvSpPr>
            <a:spLocks noGrp="1"/>
          </p:cNvSpPr>
          <p:nvPr>
            <p:ph type="body" sz="quarter" idx="28" hasCustomPrompt="1"/>
          </p:nvPr>
        </p:nvSpPr>
        <p:spPr>
          <a:xfrm>
            <a:off x="3921810" y="601824"/>
            <a:ext cx="4348380" cy="355480"/>
          </a:xfrm>
        </p:spPr>
        <p:txBody>
          <a:bodyPr anchor="b" anchorCtr="0">
            <a:noAutofit/>
          </a:bodyPr>
          <a:lstStyle>
            <a:lvl1pPr algn="ctr">
              <a:buFontTx/>
              <a:buNone/>
              <a:defRPr sz="1600" u="sng" cap="all" baseline="0"/>
            </a:lvl1pPr>
          </a:lstStyle>
          <a:p>
            <a:pPr lvl="0"/>
            <a:r>
              <a:rPr lang="en-US" dirty="0"/>
              <a:t>SECTION TITLE</a:t>
            </a:r>
          </a:p>
        </p:txBody>
      </p:sp>
      <p:sp>
        <p:nvSpPr>
          <p:cNvPr id="10" name="Text Placeholder 9">
            <a:extLst>
              <a:ext uri="{FF2B5EF4-FFF2-40B4-BE49-F238E27FC236}">
                <a16:creationId xmlns:a16="http://schemas.microsoft.com/office/drawing/2014/main" id="{4D5FE1A0-A983-4F19-11E8-1E64EE843661}"/>
              </a:ext>
            </a:extLst>
          </p:cNvPr>
          <p:cNvSpPr>
            <a:spLocks noGrp="1"/>
          </p:cNvSpPr>
          <p:nvPr>
            <p:ph type="body" sz="quarter" idx="35" hasCustomPrompt="1"/>
          </p:nvPr>
        </p:nvSpPr>
        <p:spPr>
          <a:xfrm>
            <a:off x="1204111" y="3566218"/>
            <a:ext cx="2139519" cy="380067"/>
          </a:xfrm>
        </p:spPr>
        <p:txBody>
          <a:bodyPr/>
          <a:lstStyle>
            <a:lvl1pPr>
              <a:buFontTx/>
              <a:buNone/>
              <a:defRPr sz="2400"/>
            </a:lvl1pPr>
          </a:lstStyle>
          <a:p>
            <a:pPr lvl="0"/>
            <a:r>
              <a:rPr lang="en-US" dirty="0"/>
              <a:t>Header one</a:t>
            </a:r>
          </a:p>
        </p:txBody>
      </p:sp>
      <p:sp>
        <p:nvSpPr>
          <p:cNvPr id="5" name="Text Placeholder 4">
            <a:extLst>
              <a:ext uri="{FF2B5EF4-FFF2-40B4-BE49-F238E27FC236}">
                <a16:creationId xmlns:a16="http://schemas.microsoft.com/office/drawing/2014/main" id="{6AE1A879-F11B-C85A-16FB-AD2A7CEFB29B}"/>
              </a:ext>
            </a:extLst>
          </p:cNvPr>
          <p:cNvSpPr>
            <a:spLocks noGrp="1"/>
          </p:cNvSpPr>
          <p:nvPr>
            <p:ph type="body" sz="quarter" idx="31" hasCustomPrompt="1"/>
          </p:nvPr>
        </p:nvSpPr>
        <p:spPr>
          <a:xfrm>
            <a:off x="1204111" y="4015756"/>
            <a:ext cx="2139503" cy="150722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vl3pPr marL="292100" indent="-282575">
              <a:buFontTx/>
              <a:buNone/>
              <a:tabLst/>
              <a:defRPr sz="12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Body copy lorem ipsum.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39" name="Picture Placeholder 2">
            <a:extLst>
              <a:ext uri="{FF2B5EF4-FFF2-40B4-BE49-F238E27FC236}">
                <a16:creationId xmlns:a16="http://schemas.microsoft.com/office/drawing/2014/main" id="{2DE9D4D6-06E7-406D-CBC0-E2E3967D2FFB}"/>
              </a:ext>
              <a:ext uri="{C183D7F6-B498-43B3-948B-1728B52AA6E4}">
                <adec:decorative xmlns:adec="http://schemas.microsoft.com/office/drawing/2017/decorative" val="1"/>
              </a:ext>
            </a:extLst>
          </p:cNvPr>
          <p:cNvSpPr>
            <a:spLocks noGrp="1"/>
          </p:cNvSpPr>
          <p:nvPr>
            <p:ph type="pic" idx="1"/>
          </p:nvPr>
        </p:nvSpPr>
        <p:spPr>
          <a:xfrm>
            <a:off x="1204111" y="2486964"/>
            <a:ext cx="942173" cy="879248"/>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8" name="Text Placeholder 4">
            <a:extLst>
              <a:ext uri="{FF2B5EF4-FFF2-40B4-BE49-F238E27FC236}">
                <a16:creationId xmlns:a16="http://schemas.microsoft.com/office/drawing/2014/main" id="{0BF17B27-5B46-DF06-D1AC-21B4FC4437C2}"/>
              </a:ext>
              <a:ext uri="{C183D7F6-B498-43B3-948B-1728B52AA6E4}">
                <adec:decorative xmlns:adec="http://schemas.microsoft.com/office/drawing/2017/decorative" val="1"/>
              </a:ext>
            </a:extLst>
          </p:cNvPr>
          <p:cNvSpPr txBox="1">
            <a:spLocks/>
          </p:cNvSpPr>
          <p:nvPr userDrawn="1"/>
        </p:nvSpPr>
        <p:spPr>
          <a:xfrm>
            <a:off x="-97263" y="7377790"/>
            <a:ext cx="3583413" cy="751797"/>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pitchFamily="2" charset="0"/>
                <a:ea typeface="+mn-ea"/>
                <a:cs typeface="+mn-cs"/>
              </a:defRPr>
            </a:lvl2pPr>
            <a:lvl3pPr marL="292100" indent="-282575" algn="l" defTabSz="914400" rtl="0" eaLnBrk="1" latinLnBrk="0" hangingPunct="1">
              <a:lnSpc>
                <a:spcPct val="90000"/>
              </a:lnSpc>
              <a:spcBef>
                <a:spcPts val="500"/>
              </a:spcBef>
              <a:buFontTx/>
              <a:buNone/>
              <a:tabLst/>
              <a:defRPr sz="12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9E0000"/>
                </a:solidFill>
              </a:rPr>
              <a:t>Note: This slide is designed for icons, not images. After choosing your icons, you can change the fill color under </a:t>
            </a:r>
            <a:r>
              <a:rPr lang="en-US" i="1" dirty="0">
                <a:solidFill>
                  <a:srgbClr val="9E0000"/>
                </a:solidFill>
              </a:rPr>
              <a:t>Graphics Format.</a:t>
            </a:r>
          </a:p>
        </p:txBody>
      </p:sp>
      <p:sp>
        <p:nvSpPr>
          <p:cNvPr id="3" name="Text Placeholder 9">
            <a:extLst>
              <a:ext uri="{FF2B5EF4-FFF2-40B4-BE49-F238E27FC236}">
                <a16:creationId xmlns:a16="http://schemas.microsoft.com/office/drawing/2014/main" id="{CE024E37-87D6-60F2-14F0-8F61943E139C}"/>
              </a:ext>
            </a:extLst>
          </p:cNvPr>
          <p:cNvSpPr>
            <a:spLocks noGrp="1"/>
          </p:cNvSpPr>
          <p:nvPr>
            <p:ph type="body" sz="quarter" idx="36" hasCustomPrompt="1"/>
          </p:nvPr>
        </p:nvSpPr>
        <p:spPr>
          <a:xfrm>
            <a:off x="3810000" y="3566218"/>
            <a:ext cx="2139519" cy="380067"/>
          </a:xfrm>
        </p:spPr>
        <p:txBody>
          <a:bodyPr/>
          <a:lstStyle>
            <a:lvl1pPr>
              <a:buFontTx/>
              <a:buNone/>
              <a:defRPr sz="2400"/>
            </a:lvl1pPr>
          </a:lstStyle>
          <a:p>
            <a:pPr lvl="0"/>
            <a:r>
              <a:rPr lang="en-US" dirty="0"/>
              <a:t>Header one</a:t>
            </a:r>
          </a:p>
        </p:txBody>
      </p:sp>
      <p:sp>
        <p:nvSpPr>
          <p:cNvPr id="4" name="Text Placeholder 4">
            <a:extLst>
              <a:ext uri="{FF2B5EF4-FFF2-40B4-BE49-F238E27FC236}">
                <a16:creationId xmlns:a16="http://schemas.microsoft.com/office/drawing/2014/main" id="{E2D45DA5-7BA4-9EA4-0DEA-6B8EC33672B9}"/>
              </a:ext>
            </a:extLst>
          </p:cNvPr>
          <p:cNvSpPr>
            <a:spLocks noGrp="1"/>
          </p:cNvSpPr>
          <p:nvPr>
            <p:ph type="body" sz="quarter" idx="37" hasCustomPrompt="1"/>
          </p:nvPr>
        </p:nvSpPr>
        <p:spPr>
          <a:xfrm>
            <a:off x="3810000" y="4015756"/>
            <a:ext cx="2139503" cy="150722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vl3pPr marL="292100" indent="-282575">
              <a:buFontTx/>
              <a:buNone/>
              <a:tabLst/>
              <a:defRPr sz="12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Body copy lorem ipsum.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4" name="Picture Placeholder 2">
            <a:extLst>
              <a:ext uri="{FF2B5EF4-FFF2-40B4-BE49-F238E27FC236}">
                <a16:creationId xmlns:a16="http://schemas.microsoft.com/office/drawing/2014/main" id="{6AFB5E9D-6862-77BE-0B07-D379DAC643C1}"/>
              </a:ext>
              <a:ext uri="{C183D7F6-B498-43B3-948B-1728B52AA6E4}">
                <adec:decorative xmlns:adec="http://schemas.microsoft.com/office/drawing/2017/decorative" val="1"/>
              </a:ext>
            </a:extLst>
          </p:cNvPr>
          <p:cNvSpPr>
            <a:spLocks noGrp="1"/>
          </p:cNvSpPr>
          <p:nvPr>
            <p:ph type="pic" idx="38"/>
          </p:nvPr>
        </p:nvSpPr>
        <p:spPr>
          <a:xfrm>
            <a:off x="3810000" y="2486964"/>
            <a:ext cx="942173" cy="879248"/>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9" name="Text Placeholder 9">
            <a:extLst>
              <a:ext uri="{FF2B5EF4-FFF2-40B4-BE49-F238E27FC236}">
                <a16:creationId xmlns:a16="http://schemas.microsoft.com/office/drawing/2014/main" id="{28FFBC9E-416E-F91C-64E2-25071726FE89}"/>
              </a:ext>
            </a:extLst>
          </p:cNvPr>
          <p:cNvSpPr>
            <a:spLocks noGrp="1"/>
          </p:cNvSpPr>
          <p:nvPr>
            <p:ph type="body" sz="quarter" idx="39" hasCustomPrompt="1"/>
          </p:nvPr>
        </p:nvSpPr>
        <p:spPr>
          <a:xfrm>
            <a:off x="6415889" y="3566218"/>
            <a:ext cx="2139519" cy="380067"/>
          </a:xfrm>
        </p:spPr>
        <p:txBody>
          <a:bodyPr/>
          <a:lstStyle>
            <a:lvl1pPr>
              <a:buFontTx/>
              <a:buNone/>
              <a:defRPr sz="2400"/>
            </a:lvl1pPr>
          </a:lstStyle>
          <a:p>
            <a:pPr lvl="0"/>
            <a:r>
              <a:rPr lang="en-US" dirty="0"/>
              <a:t>Header one</a:t>
            </a:r>
          </a:p>
        </p:txBody>
      </p:sp>
      <p:sp>
        <p:nvSpPr>
          <p:cNvPr id="20" name="Text Placeholder 4">
            <a:extLst>
              <a:ext uri="{FF2B5EF4-FFF2-40B4-BE49-F238E27FC236}">
                <a16:creationId xmlns:a16="http://schemas.microsoft.com/office/drawing/2014/main" id="{5FFC1D42-A407-B7C0-90E3-1797889E942C}"/>
              </a:ext>
            </a:extLst>
          </p:cNvPr>
          <p:cNvSpPr>
            <a:spLocks noGrp="1"/>
          </p:cNvSpPr>
          <p:nvPr>
            <p:ph type="body" sz="quarter" idx="40" hasCustomPrompt="1"/>
          </p:nvPr>
        </p:nvSpPr>
        <p:spPr>
          <a:xfrm>
            <a:off x="6415889" y="4015756"/>
            <a:ext cx="2139503" cy="150722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vl3pPr marL="292100" indent="-282575">
              <a:buFontTx/>
              <a:buNone/>
              <a:tabLst/>
              <a:defRPr sz="12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Body copy lorem ipsum.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1" name="Picture Placeholder 2">
            <a:extLst>
              <a:ext uri="{FF2B5EF4-FFF2-40B4-BE49-F238E27FC236}">
                <a16:creationId xmlns:a16="http://schemas.microsoft.com/office/drawing/2014/main" id="{48E6E209-B75A-2DCE-E082-EBDA2244973F}"/>
              </a:ext>
              <a:ext uri="{C183D7F6-B498-43B3-948B-1728B52AA6E4}">
                <adec:decorative xmlns:adec="http://schemas.microsoft.com/office/drawing/2017/decorative" val="1"/>
              </a:ext>
            </a:extLst>
          </p:cNvPr>
          <p:cNvSpPr>
            <a:spLocks noGrp="1"/>
          </p:cNvSpPr>
          <p:nvPr>
            <p:ph type="pic" idx="41"/>
          </p:nvPr>
        </p:nvSpPr>
        <p:spPr>
          <a:xfrm>
            <a:off x="6415889" y="2486964"/>
            <a:ext cx="942173" cy="879248"/>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2" name="Text Placeholder 9">
            <a:extLst>
              <a:ext uri="{FF2B5EF4-FFF2-40B4-BE49-F238E27FC236}">
                <a16:creationId xmlns:a16="http://schemas.microsoft.com/office/drawing/2014/main" id="{FA7293E6-9356-1211-EBC3-F174AA734157}"/>
              </a:ext>
            </a:extLst>
          </p:cNvPr>
          <p:cNvSpPr>
            <a:spLocks noGrp="1"/>
          </p:cNvSpPr>
          <p:nvPr>
            <p:ph type="body" sz="quarter" idx="42" hasCustomPrompt="1"/>
          </p:nvPr>
        </p:nvSpPr>
        <p:spPr>
          <a:xfrm>
            <a:off x="9021778" y="3566218"/>
            <a:ext cx="2139519" cy="380067"/>
          </a:xfrm>
        </p:spPr>
        <p:txBody>
          <a:bodyPr/>
          <a:lstStyle>
            <a:lvl1pPr>
              <a:buFontTx/>
              <a:buNone/>
              <a:defRPr sz="2400"/>
            </a:lvl1pPr>
          </a:lstStyle>
          <a:p>
            <a:pPr lvl="0"/>
            <a:r>
              <a:rPr lang="en-US" dirty="0"/>
              <a:t>Header one</a:t>
            </a:r>
          </a:p>
        </p:txBody>
      </p:sp>
      <p:sp>
        <p:nvSpPr>
          <p:cNvPr id="23" name="Text Placeholder 4">
            <a:extLst>
              <a:ext uri="{FF2B5EF4-FFF2-40B4-BE49-F238E27FC236}">
                <a16:creationId xmlns:a16="http://schemas.microsoft.com/office/drawing/2014/main" id="{4821E294-BE55-E916-3429-FBB0DD949CD4}"/>
              </a:ext>
            </a:extLst>
          </p:cNvPr>
          <p:cNvSpPr>
            <a:spLocks noGrp="1"/>
          </p:cNvSpPr>
          <p:nvPr>
            <p:ph type="body" sz="quarter" idx="43" hasCustomPrompt="1"/>
          </p:nvPr>
        </p:nvSpPr>
        <p:spPr>
          <a:xfrm>
            <a:off x="9021778" y="4015756"/>
            <a:ext cx="2139503" cy="150722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a:lvl1pPr>
            <a:lvl3pPr marL="292100" indent="-282575">
              <a:buFontTx/>
              <a:buNone/>
              <a:tabLst/>
              <a:defRPr sz="12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lorem ipsum. Body copy lorem ipsum.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4" name="Picture Placeholder 2">
            <a:extLst>
              <a:ext uri="{FF2B5EF4-FFF2-40B4-BE49-F238E27FC236}">
                <a16:creationId xmlns:a16="http://schemas.microsoft.com/office/drawing/2014/main" id="{0B473B1C-4EC5-2037-F4CA-21E046FAAF16}"/>
              </a:ext>
              <a:ext uri="{C183D7F6-B498-43B3-948B-1728B52AA6E4}">
                <adec:decorative xmlns:adec="http://schemas.microsoft.com/office/drawing/2017/decorative" val="1"/>
              </a:ext>
            </a:extLst>
          </p:cNvPr>
          <p:cNvSpPr>
            <a:spLocks noGrp="1"/>
          </p:cNvSpPr>
          <p:nvPr>
            <p:ph type="pic" idx="44"/>
          </p:nvPr>
        </p:nvSpPr>
        <p:spPr>
          <a:xfrm>
            <a:off x="9021778" y="2486964"/>
            <a:ext cx="942173" cy="879248"/>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6" name="Picture 5" descr="A black background with blue text&#10;&#10;AI-generated content may be incorrect.">
            <a:extLst>
              <a:ext uri="{FF2B5EF4-FFF2-40B4-BE49-F238E27FC236}">
                <a16:creationId xmlns:a16="http://schemas.microsoft.com/office/drawing/2014/main" id="{87A210C2-A63D-D0EE-9B22-E4F6DA42F02D}"/>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7" name="Picture 6" descr="A black background with blue text&#10;&#10;AI-generated content may be incorrect.">
            <a:extLst>
              <a:ext uri="{FF2B5EF4-FFF2-40B4-BE49-F238E27FC236}">
                <a16:creationId xmlns:a16="http://schemas.microsoft.com/office/drawing/2014/main" id="{2B6376B1-1645-EABB-75D2-B3C7CE54004C}"/>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321679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ata">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92A0C4F4-2852-326B-86EE-7B39248C3BE4}"/>
              </a:ext>
            </a:extLst>
          </p:cNvPr>
          <p:cNvSpPr>
            <a:spLocks noGrp="1"/>
          </p:cNvSpPr>
          <p:nvPr>
            <p:ph type="title" hasCustomPrompt="1"/>
          </p:nvPr>
        </p:nvSpPr>
        <p:spPr>
          <a:xfrm>
            <a:off x="1901952" y="1335024"/>
            <a:ext cx="8385048" cy="557784"/>
          </a:xfrm>
        </p:spPr>
        <p:txBody>
          <a:bodyPr anchor="t"/>
          <a:lstStyle>
            <a:lvl1pPr algn="ctr">
              <a:defRPr lang="en-US" sz="2800" b="1" i="0" kern="1200" dirty="0">
                <a:solidFill>
                  <a:schemeClr val="tx1"/>
                </a:solidFill>
                <a:latin typeface="Helvetica" pitchFamily="2" charset="0"/>
                <a:ea typeface="+mn-ea"/>
                <a:cs typeface="+mn-cs"/>
              </a:defRPr>
            </a:lvl1pPr>
          </a:lstStyle>
          <a:p>
            <a:pPr lvl="0"/>
            <a:r>
              <a:rPr lang="en-US" dirty="0"/>
              <a:t>Data /spreadsheet / infographic</a:t>
            </a:r>
          </a:p>
        </p:txBody>
      </p:sp>
      <p:sp>
        <p:nvSpPr>
          <p:cNvPr id="8" name="Text Placeholder 2">
            <a:extLst>
              <a:ext uri="{FF2B5EF4-FFF2-40B4-BE49-F238E27FC236}">
                <a16:creationId xmlns:a16="http://schemas.microsoft.com/office/drawing/2014/main" id="{DD789EB1-FC7E-8BDC-B3D5-B45693858594}"/>
              </a:ext>
            </a:extLst>
          </p:cNvPr>
          <p:cNvSpPr>
            <a:spLocks noGrp="1"/>
          </p:cNvSpPr>
          <p:nvPr>
            <p:ph type="body" sz="quarter" idx="28" hasCustomPrompt="1"/>
          </p:nvPr>
        </p:nvSpPr>
        <p:spPr>
          <a:xfrm>
            <a:off x="3921810" y="716128"/>
            <a:ext cx="4348380" cy="355480"/>
          </a:xfrm>
        </p:spPr>
        <p:txBody>
          <a:bodyPr>
            <a:noAutofit/>
          </a:bodyPr>
          <a:lstStyle>
            <a:lvl1pPr algn="ctr">
              <a:buFontTx/>
              <a:buNone/>
              <a:defRPr sz="1600" u="sng" cap="all" baseline="0"/>
            </a:lvl1pPr>
          </a:lstStyle>
          <a:p>
            <a:pPr lvl="0"/>
            <a:r>
              <a:rPr lang="en-US" dirty="0"/>
              <a:t>SECTION TITLE</a:t>
            </a:r>
          </a:p>
        </p:txBody>
      </p:sp>
      <p:sp>
        <p:nvSpPr>
          <p:cNvPr id="3" name="Chart Placeholder 2" descr="Chart">
            <a:extLst>
              <a:ext uri="{FF2B5EF4-FFF2-40B4-BE49-F238E27FC236}">
                <a16:creationId xmlns:a16="http://schemas.microsoft.com/office/drawing/2014/main" id="{BD7915BA-410D-8DE4-9591-300B766E23F8}"/>
              </a:ext>
            </a:extLst>
          </p:cNvPr>
          <p:cNvSpPr>
            <a:spLocks noGrp="1"/>
          </p:cNvSpPr>
          <p:nvPr>
            <p:ph type="chart" sz="quarter" idx="30"/>
          </p:nvPr>
        </p:nvSpPr>
        <p:spPr>
          <a:xfrm>
            <a:off x="1042988" y="2168310"/>
            <a:ext cx="10106025" cy="3629025"/>
          </a:xfrm>
        </p:spPr>
        <p:txBody>
          <a:bodyPr/>
          <a:lstStyle/>
          <a:p>
            <a:r>
              <a:rPr lang="en-US"/>
              <a:t>Click icon to add chart</a:t>
            </a:r>
            <a:endParaRPr lang="en-US" dirty="0"/>
          </a:p>
        </p:txBody>
      </p:sp>
      <p:sp>
        <p:nvSpPr>
          <p:cNvPr id="2" name="Text Placeholder 4">
            <a:extLst>
              <a:ext uri="{FF2B5EF4-FFF2-40B4-BE49-F238E27FC236}">
                <a16:creationId xmlns:a16="http://schemas.microsoft.com/office/drawing/2014/main" id="{9C9FD2EE-7E86-C1D1-DE3F-61DAC9EE1D1E}"/>
              </a:ext>
              <a:ext uri="{C183D7F6-B498-43B3-948B-1728B52AA6E4}">
                <adec:decorative xmlns:adec="http://schemas.microsoft.com/office/drawing/2017/decorative" val="1"/>
              </a:ext>
            </a:extLst>
          </p:cNvPr>
          <p:cNvSpPr txBox="1">
            <a:spLocks/>
          </p:cNvSpPr>
          <p:nvPr userDrawn="1"/>
        </p:nvSpPr>
        <p:spPr>
          <a:xfrm>
            <a:off x="-97263" y="7377790"/>
            <a:ext cx="3883451" cy="480335"/>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pitchFamily="2" charset="0"/>
                <a:ea typeface="+mn-ea"/>
                <a:cs typeface="+mn-cs"/>
              </a:defRPr>
            </a:lvl2pPr>
            <a:lvl3pPr marL="292100" indent="-282575" algn="l" defTabSz="914400" rtl="0" eaLnBrk="1" latinLnBrk="0" hangingPunct="1">
              <a:lnSpc>
                <a:spcPct val="90000"/>
              </a:lnSpc>
              <a:spcBef>
                <a:spcPts val="500"/>
              </a:spcBef>
              <a:buFontTx/>
              <a:buNone/>
              <a:tabLst/>
              <a:defRPr sz="12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9E0000"/>
                </a:solidFill>
              </a:rPr>
              <a:t>Note: You may need to adjust your chart/graph color stylings. You can do so under </a:t>
            </a:r>
            <a:r>
              <a:rPr lang="en-US" i="1" dirty="0">
                <a:solidFill>
                  <a:srgbClr val="9E0000"/>
                </a:solidFill>
              </a:rPr>
              <a:t>Chart Design</a:t>
            </a:r>
            <a:r>
              <a:rPr lang="en-US" dirty="0">
                <a:solidFill>
                  <a:srgbClr val="9E0000"/>
                </a:solidFill>
              </a:rPr>
              <a:t>.</a:t>
            </a:r>
          </a:p>
        </p:txBody>
      </p:sp>
      <p:pic>
        <p:nvPicPr>
          <p:cNvPr id="5" name="Picture 4" descr="A black background with blue text&#10;&#10;AI-generated content may be incorrect.">
            <a:extLst>
              <a:ext uri="{FF2B5EF4-FFF2-40B4-BE49-F238E27FC236}">
                <a16:creationId xmlns:a16="http://schemas.microsoft.com/office/drawing/2014/main" id="{8F06EFD3-80ED-46F3-E763-2A4194E31129}"/>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6" name="Picture 5" descr="A black background with blue text&#10;&#10;AI-generated content may be incorrect.">
            <a:extLst>
              <a:ext uri="{FF2B5EF4-FFF2-40B4-BE49-F238E27FC236}">
                <a16:creationId xmlns:a16="http://schemas.microsoft.com/office/drawing/2014/main" id="{EDCEB5B4-18AF-45C7-1633-71EC3DC37B80}"/>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2501470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ata - Left Aligne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261692B-07E5-F314-44E5-DCDDADE562EE}"/>
              </a:ext>
            </a:extLst>
          </p:cNvPr>
          <p:cNvSpPr>
            <a:spLocks noGrp="1"/>
          </p:cNvSpPr>
          <p:nvPr>
            <p:ph type="title" hasCustomPrompt="1"/>
          </p:nvPr>
        </p:nvSpPr>
        <p:spPr>
          <a:xfrm>
            <a:off x="685800" y="1517904"/>
            <a:ext cx="4197096" cy="1792224"/>
          </a:xfrm>
        </p:spPr>
        <p:txBody>
          <a:bodyPr anchor="b"/>
          <a:lstStyle>
            <a:lvl1pPr>
              <a:defRPr lang="en-US" sz="4000" b="1" i="0" kern="1200" dirty="0">
                <a:solidFill>
                  <a:schemeClr val="tx1"/>
                </a:solidFill>
                <a:latin typeface="Helvetica" pitchFamily="2" charset="0"/>
                <a:ea typeface="+mn-ea"/>
                <a:cs typeface="+mn-cs"/>
              </a:defRPr>
            </a:lvl1pPr>
          </a:lstStyle>
          <a:p>
            <a:pPr lvl="0"/>
            <a:r>
              <a:rPr lang="en-US" dirty="0"/>
              <a:t>Data spreadsheet</a:t>
            </a:r>
            <a:br>
              <a:rPr lang="en-US" dirty="0"/>
            </a:br>
            <a:r>
              <a:rPr lang="en-US" dirty="0"/>
              <a:t>infographic</a:t>
            </a:r>
          </a:p>
        </p:txBody>
      </p:sp>
      <p:sp>
        <p:nvSpPr>
          <p:cNvPr id="7" name="Text Placeholder 7">
            <a:extLst>
              <a:ext uri="{FF2B5EF4-FFF2-40B4-BE49-F238E27FC236}">
                <a16:creationId xmlns:a16="http://schemas.microsoft.com/office/drawing/2014/main" id="{C949913A-FAD5-4044-3D98-A2BB58B54850}"/>
              </a:ext>
            </a:extLst>
          </p:cNvPr>
          <p:cNvSpPr>
            <a:spLocks noGrp="1"/>
          </p:cNvSpPr>
          <p:nvPr>
            <p:ph type="body" sz="quarter" idx="22" hasCustomPrompt="1"/>
          </p:nvPr>
        </p:nvSpPr>
        <p:spPr>
          <a:xfrm>
            <a:off x="688975" y="3603626"/>
            <a:ext cx="4193921" cy="2232024"/>
          </a:xfrm>
        </p:spPr>
        <p:txBody>
          <a:bodyPr/>
          <a:lstStyle>
            <a:lvl1pPr marL="7938" indent="-7938">
              <a:buFontTx/>
              <a:buNone/>
              <a:tabLst/>
              <a:defRPr sz="1800" b="0"/>
            </a:lvl1pPr>
          </a:lstStyle>
          <a:p>
            <a:pPr lvl="0"/>
            <a:r>
              <a:rPr lang="en-US" dirty="0"/>
              <a:t>Body copy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tincidunt</a:t>
            </a:r>
            <a:r>
              <a:rPr lang="en-US" dirty="0"/>
              <a:t> </a:t>
            </a:r>
            <a:r>
              <a:rPr lang="en-US" dirty="0" err="1"/>
              <a:t>sagittis</a:t>
            </a:r>
            <a:r>
              <a:rPr lang="en-US" dirty="0"/>
              <a:t> </a:t>
            </a:r>
            <a:r>
              <a:rPr lang="en-US" dirty="0" err="1"/>
              <a:t>tortor</a:t>
            </a:r>
            <a:r>
              <a:rPr lang="en-US" dirty="0"/>
              <a:t>. Mauris </a:t>
            </a:r>
            <a:r>
              <a:rPr lang="en-US" dirty="0" err="1"/>
              <a:t>sodales</a:t>
            </a:r>
            <a:r>
              <a:rPr lang="en-US" dirty="0"/>
              <a:t> </a:t>
            </a:r>
            <a:r>
              <a:rPr lang="en-US" dirty="0" err="1"/>
              <a:t>tellus</a:t>
            </a:r>
            <a:r>
              <a:rPr lang="en-US" dirty="0"/>
              <a:t> nec </a:t>
            </a:r>
            <a:r>
              <a:rPr lang="en-US" dirty="0" err="1"/>
              <a:t>velit</a:t>
            </a:r>
            <a:r>
              <a:rPr lang="en-US" dirty="0"/>
              <a:t> </a:t>
            </a:r>
            <a:r>
              <a:rPr lang="en-US" dirty="0" err="1"/>
              <a:t>fringilla</a:t>
            </a:r>
            <a:r>
              <a:rPr lang="en-US" dirty="0"/>
              <a:t>, ac </a:t>
            </a:r>
            <a:r>
              <a:rPr lang="en-US" dirty="0" err="1"/>
              <a:t>aliquam</a:t>
            </a:r>
            <a:r>
              <a:rPr lang="en-US" dirty="0"/>
              <a:t> libero </a:t>
            </a:r>
            <a:r>
              <a:rPr lang="en-US" dirty="0" err="1"/>
              <a:t>rutrum</a:t>
            </a:r>
            <a:r>
              <a:rPr lang="en-US" dirty="0"/>
              <a:t>. </a:t>
            </a:r>
            <a:r>
              <a:rPr lang="en-US" dirty="0" err="1"/>
              <a:t>Vivamus</a:t>
            </a:r>
            <a:r>
              <a:rPr lang="en-US" dirty="0"/>
              <a:t> </a:t>
            </a:r>
            <a:r>
              <a:rPr lang="en-US" dirty="0" err="1"/>
              <a:t>augue</a:t>
            </a:r>
            <a:r>
              <a:rPr lang="en-US" dirty="0"/>
              <a:t> lorem, </a:t>
            </a:r>
            <a:r>
              <a:rPr lang="en-US" dirty="0" err="1"/>
              <a:t>feugiat</a:t>
            </a:r>
            <a:r>
              <a:rPr lang="en-US" dirty="0"/>
              <a:t> nec </a:t>
            </a:r>
            <a:r>
              <a:rPr lang="en-US" dirty="0" err="1"/>
              <a:t>dapibus</a:t>
            </a:r>
            <a:r>
              <a:rPr lang="en-US" dirty="0"/>
              <a:t> a, vestibulum </a:t>
            </a:r>
            <a:r>
              <a:rPr lang="en-US" dirty="0" err="1"/>
              <a:t>eget</a:t>
            </a:r>
            <a:r>
              <a:rPr lang="en-US" dirty="0"/>
              <a:t> nunc. Ut ac </a:t>
            </a:r>
            <a:r>
              <a:rPr lang="en-US" dirty="0" err="1"/>
              <a:t>erat</a:t>
            </a:r>
            <a:r>
              <a:rPr lang="en-US" dirty="0"/>
              <a:t> a libero </a:t>
            </a:r>
            <a:r>
              <a:rPr lang="en-US" dirty="0" err="1"/>
              <a:t>finibus</a:t>
            </a:r>
            <a:r>
              <a:rPr lang="en-US" dirty="0"/>
              <a:t> gravida a at </a:t>
            </a:r>
            <a:r>
              <a:rPr lang="en-US" dirty="0" err="1"/>
              <a:t>metus</a:t>
            </a:r>
            <a:r>
              <a:rPr lang="en-US" dirty="0"/>
              <a:t>. Sed nec </a:t>
            </a:r>
            <a:r>
              <a:rPr lang="en-US" dirty="0" err="1"/>
              <a:t>felis</a:t>
            </a:r>
            <a:r>
              <a:rPr lang="en-US" dirty="0"/>
              <a:t> sed libero </a:t>
            </a:r>
            <a:r>
              <a:rPr lang="en-US" dirty="0" err="1"/>
              <a:t>vulputate</a:t>
            </a:r>
            <a:r>
              <a:rPr lang="en-US" dirty="0"/>
              <a:t> </a:t>
            </a:r>
            <a:r>
              <a:rPr lang="en-US" dirty="0" err="1"/>
              <a:t>accumsan</a:t>
            </a:r>
            <a:r>
              <a:rPr lang="en-US" dirty="0"/>
              <a:t> at </a:t>
            </a:r>
            <a:r>
              <a:rPr lang="en-US" dirty="0" err="1"/>
              <a:t>ut</a:t>
            </a:r>
            <a:r>
              <a:rPr lang="en-US" dirty="0"/>
              <a:t> mi. </a:t>
            </a:r>
          </a:p>
        </p:txBody>
      </p:sp>
      <p:sp>
        <p:nvSpPr>
          <p:cNvPr id="8" name="Chart Placeholder 7" descr="Chart">
            <a:extLst>
              <a:ext uri="{FF2B5EF4-FFF2-40B4-BE49-F238E27FC236}">
                <a16:creationId xmlns:a16="http://schemas.microsoft.com/office/drawing/2014/main" id="{E3EB9A74-3004-BECC-2810-FD174BA381A4}"/>
              </a:ext>
            </a:extLst>
          </p:cNvPr>
          <p:cNvSpPr>
            <a:spLocks noGrp="1"/>
          </p:cNvSpPr>
          <p:nvPr>
            <p:ph type="chart" sz="quarter" idx="23"/>
          </p:nvPr>
        </p:nvSpPr>
        <p:spPr>
          <a:xfrm>
            <a:off x="5384767" y="311150"/>
            <a:ext cx="6419850" cy="5524500"/>
          </a:xfrm>
        </p:spPr>
        <p:txBody>
          <a:bodyPr/>
          <a:lstStyle/>
          <a:p>
            <a:r>
              <a:rPr lang="en-US"/>
              <a:t>Click icon to add chart</a:t>
            </a:r>
            <a:endParaRPr lang="en-US" dirty="0"/>
          </a:p>
        </p:txBody>
      </p:sp>
      <p:sp>
        <p:nvSpPr>
          <p:cNvPr id="2" name="Text Placeholder 4">
            <a:extLst>
              <a:ext uri="{FF2B5EF4-FFF2-40B4-BE49-F238E27FC236}">
                <a16:creationId xmlns:a16="http://schemas.microsoft.com/office/drawing/2014/main" id="{3F28DA36-73E3-2067-02DE-4E4675183E5F}"/>
              </a:ext>
              <a:ext uri="{C183D7F6-B498-43B3-948B-1728B52AA6E4}">
                <adec:decorative xmlns:adec="http://schemas.microsoft.com/office/drawing/2017/decorative" val="1"/>
              </a:ext>
            </a:extLst>
          </p:cNvPr>
          <p:cNvSpPr txBox="1">
            <a:spLocks/>
          </p:cNvSpPr>
          <p:nvPr userDrawn="1"/>
        </p:nvSpPr>
        <p:spPr>
          <a:xfrm>
            <a:off x="-97263" y="7388941"/>
            <a:ext cx="3883451" cy="480335"/>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Helvetica" pitchFamily="2" charset="0"/>
                <a:ea typeface="+mn-ea"/>
                <a:cs typeface="+mn-cs"/>
              </a:defRPr>
            </a:lvl2pPr>
            <a:lvl3pPr marL="292100" indent="-282575" algn="l" defTabSz="914400" rtl="0" eaLnBrk="1" latinLnBrk="0" hangingPunct="1">
              <a:lnSpc>
                <a:spcPct val="90000"/>
              </a:lnSpc>
              <a:spcBef>
                <a:spcPts val="500"/>
              </a:spcBef>
              <a:buFontTx/>
              <a:buNone/>
              <a:tabLst/>
              <a:defRPr sz="12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9E0000"/>
                </a:solidFill>
              </a:rPr>
              <a:t>Note: You may need to adjust your chart/graph color stylings. You can do so under </a:t>
            </a:r>
            <a:r>
              <a:rPr lang="en-US" i="1" dirty="0">
                <a:solidFill>
                  <a:srgbClr val="9E0000"/>
                </a:solidFill>
              </a:rPr>
              <a:t>Chart Design</a:t>
            </a:r>
            <a:r>
              <a:rPr lang="en-US" dirty="0">
                <a:solidFill>
                  <a:srgbClr val="9E0000"/>
                </a:solidFill>
              </a:rPr>
              <a:t>.</a:t>
            </a:r>
          </a:p>
        </p:txBody>
      </p:sp>
      <p:sp>
        <p:nvSpPr>
          <p:cNvPr id="6" name="Text Placeholder 2">
            <a:extLst>
              <a:ext uri="{FF2B5EF4-FFF2-40B4-BE49-F238E27FC236}">
                <a16:creationId xmlns:a16="http://schemas.microsoft.com/office/drawing/2014/main" id="{99AA9C10-3F53-C427-3439-B18EFD772BEF}"/>
              </a:ext>
            </a:extLst>
          </p:cNvPr>
          <p:cNvSpPr>
            <a:spLocks noGrp="1"/>
          </p:cNvSpPr>
          <p:nvPr>
            <p:ph type="body" sz="quarter" idx="16" hasCustomPrompt="1"/>
          </p:nvPr>
        </p:nvSpPr>
        <p:spPr>
          <a:xfrm>
            <a:off x="688684" y="805759"/>
            <a:ext cx="4194212" cy="320908"/>
          </a:xfrm>
        </p:spPr>
        <p:txBody>
          <a:bodyPr anchor="b" anchorCtr="0">
            <a:noAutofit/>
          </a:bodyPr>
          <a:lstStyle>
            <a:lvl1pPr>
              <a:buFontTx/>
              <a:buNone/>
              <a:defRPr sz="1600" u="sng" cap="all" baseline="0"/>
            </a:lvl1pPr>
          </a:lstStyle>
          <a:p>
            <a:pPr lvl="0"/>
            <a:r>
              <a:rPr lang="en-US" dirty="0"/>
              <a:t>SECTION TITLE</a:t>
            </a:r>
          </a:p>
        </p:txBody>
      </p:sp>
      <p:pic>
        <p:nvPicPr>
          <p:cNvPr id="3" name="Picture 2" descr="A black background with blue text&#10;&#10;AI-generated content may be incorrect.">
            <a:extLst>
              <a:ext uri="{FF2B5EF4-FFF2-40B4-BE49-F238E27FC236}">
                <a16:creationId xmlns:a16="http://schemas.microsoft.com/office/drawing/2014/main" id="{A8C713B7-8EB7-078A-1B28-38A08DFD4922}"/>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4" name="Picture 3" descr="A black background with blue text&#10;&#10;AI-generated content may be incorrect.">
            <a:extLst>
              <a:ext uri="{FF2B5EF4-FFF2-40B4-BE49-F238E27FC236}">
                <a16:creationId xmlns:a16="http://schemas.microsoft.com/office/drawing/2014/main" id="{97DAFD6D-6FEE-7724-C1A8-CD4A6355FD06}"/>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835177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ig Header Across 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A47D-8331-9AA8-0A06-FB82A1D16DDA}"/>
              </a:ext>
            </a:extLst>
          </p:cNvPr>
          <p:cNvSpPr>
            <a:spLocks noGrp="1"/>
          </p:cNvSpPr>
          <p:nvPr>
            <p:ph type="title" hasCustomPrompt="1"/>
          </p:nvPr>
        </p:nvSpPr>
        <p:spPr/>
        <p:txBody>
          <a:bodyPr/>
          <a:lstStyle/>
          <a:p>
            <a:r>
              <a:rPr lang="en-US" dirty="0"/>
              <a:t>Big header across the top</a:t>
            </a:r>
          </a:p>
        </p:txBody>
      </p:sp>
      <p:sp>
        <p:nvSpPr>
          <p:cNvPr id="10" name="Text Placeholder 9">
            <a:extLst>
              <a:ext uri="{FF2B5EF4-FFF2-40B4-BE49-F238E27FC236}">
                <a16:creationId xmlns:a16="http://schemas.microsoft.com/office/drawing/2014/main" id="{C2A89707-354D-6A3A-A2A3-9B7AA98D8205}"/>
              </a:ext>
            </a:extLst>
          </p:cNvPr>
          <p:cNvSpPr>
            <a:spLocks noGrp="1"/>
          </p:cNvSpPr>
          <p:nvPr>
            <p:ph type="body" sz="quarter" idx="10"/>
          </p:nvPr>
        </p:nvSpPr>
        <p:spPr>
          <a:xfrm>
            <a:off x="838200" y="1866900"/>
            <a:ext cx="10515600" cy="3949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A black background with blue text&#10;&#10;AI-generated content may be incorrect.">
            <a:extLst>
              <a:ext uri="{FF2B5EF4-FFF2-40B4-BE49-F238E27FC236}">
                <a16:creationId xmlns:a16="http://schemas.microsoft.com/office/drawing/2014/main" id="{6D8C0F86-560F-C900-5546-A04CEF0E4B33}"/>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4" name="Picture 3" descr="A black background with blue text&#10;&#10;AI-generated content may be incorrect.">
            <a:extLst>
              <a:ext uri="{FF2B5EF4-FFF2-40B4-BE49-F238E27FC236}">
                <a16:creationId xmlns:a16="http://schemas.microsoft.com/office/drawing/2014/main" id="{33D66504-847C-5F1E-7E65-317D3B78B260}"/>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2052997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7.png"/><Relationship Id="rId5" Type="http://schemas.openxmlformats.org/officeDocument/2006/relationships/slideLayout" Target="../slideLayouts/slideLayout22.xml"/><Relationship Id="rId10" Type="http://schemas.openxmlformats.org/officeDocument/2006/relationships/image" Target="../media/image6.png"/><Relationship Id="rId4" Type="http://schemas.openxmlformats.org/officeDocument/2006/relationships/slideLayout" Target="../slideLayouts/slideLayout2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78430B-ED8E-8F36-A8E5-3EF2BF870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Master title style</a:t>
            </a:r>
          </a:p>
        </p:txBody>
      </p:sp>
      <p:sp>
        <p:nvSpPr>
          <p:cNvPr id="3" name="Text Placeholder 2">
            <a:extLst>
              <a:ext uri="{FF2B5EF4-FFF2-40B4-BE49-F238E27FC236}">
                <a16:creationId xmlns:a16="http://schemas.microsoft.com/office/drawing/2014/main" id="{D1C47CEF-7D50-CF8D-C664-0E965F44F606}"/>
              </a:ext>
            </a:extLst>
          </p:cNvPr>
          <p:cNvSpPr>
            <a:spLocks noGrp="1"/>
          </p:cNvSpPr>
          <p:nvPr>
            <p:ph type="body" idx="1"/>
          </p:nvPr>
        </p:nvSpPr>
        <p:spPr>
          <a:xfrm>
            <a:off x="838200" y="1825624"/>
            <a:ext cx="10515600" cy="3998521"/>
          </a:xfrm>
          <a:prstGeom prst="rect">
            <a:avLst/>
          </a:prstGeom>
        </p:spPr>
        <p:txBody>
          <a:bodyPr vert="horz" lIns="91440" tIns="45720" rIns="91440" bIns="4572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48D1464-6045-C270-0138-65BA0B3CDC49}"/>
              </a:ext>
              <a:ext uri="{C183D7F6-B498-43B3-948B-1728B52AA6E4}">
                <adec:decorative xmlns:adec="http://schemas.microsoft.com/office/drawing/2017/decorative" val="1"/>
              </a:ext>
            </a:extLst>
          </p:cNvPr>
          <p:cNvPicPr>
            <a:picLocks noChangeAspect="1"/>
          </p:cNvPicPr>
          <p:nvPr userDrawn="1"/>
        </p:nvPicPr>
        <p:blipFill>
          <a:blip r:embed="rId19"/>
          <a:srcRect/>
          <a:stretch/>
        </p:blipFill>
        <p:spPr>
          <a:xfrm>
            <a:off x="11737307" y="6355924"/>
            <a:ext cx="281700" cy="339698"/>
          </a:xfrm>
          <a:prstGeom prst="rect">
            <a:avLst/>
          </a:prstGeom>
        </p:spPr>
      </p:pic>
      <p:cxnSp>
        <p:nvCxnSpPr>
          <p:cNvPr id="5" name="Straight Connector 4">
            <a:extLst>
              <a:ext uri="{FF2B5EF4-FFF2-40B4-BE49-F238E27FC236}">
                <a16:creationId xmlns:a16="http://schemas.microsoft.com/office/drawing/2014/main" id="{A90DA318-1F37-100B-2184-012581AA871C}"/>
              </a:ext>
              <a:ext uri="{C183D7F6-B498-43B3-948B-1728B52AA6E4}">
                <adec:decorative xmlns:adec="http://schemas.microsoft.com/office/drawing/2017/decorative" val="1"/>
              </a:ext>
            </a:extLst>
          </p:cNvPr>
          <p:cNvCxnSpPr>
            <a:cxnSpLocks/>
          </p:cNvCxnSpPr>
          <p:nvPr userDrawn="1"/>
        </p:nvCxnSpPr>
        <p:spPr>
          <a:xfrm flipH="1">
            <a:off x="0" y="6156338"/>
            <a:ext cx="12192000" cy="0"/>
          </a:xfrm>
          <a:prstGeom prst="line">
            <a:avLst/>
          </a:prstGeom>
          <a:ln w="3175">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449172"/>
      </p:ext>
    </p:extLst>
  </p:cSld>
  <p:clrMap bg1="lt1" tx1="dk1" bg2="lt2" tx2="dk2" accent1="accent1" accent2="accent2" accent3="accent3" accent4="accent4" accent5="accent5" accent6="accent6" hlink="hlink" folHlink="folHlink"/>
  <p:sldLayoutIdLst>
    <p:sldLayoutId id="2147483725" r:id="rId1"/>
    <p:sldLayoutId id="2147483853" r:id="rId2"/>
    <p:sldLayoutId id="2147483686" r:id="rId3"/>
    <p:sldLayoutId id="2147483687" r:id="rId4"/>
    <p:sldLayoutId id="2147483688" r:id="rId5"/>
    <p:sldLayoutId id="2147483689" r:id="rId6"/>
    <p:sldLayoutId id="2147483690" r:id="rId7"/>
    <p:sldLayoutId id="2147483691" r:id="rId8"/>
    <p:sldLayoutId id="2147483709" r:id="rId9"/>
    <p:sldLayoutId id="2147483693" r:id="rId10"/>
    <p:sldLayoutId id="2147483694" r:id="rId11"/>
    <p:sldLayoutId id="2147483695" r:id="rId12"/>
    <p:sldLayoutId id="2147483797" r:id="rId13"/>
    <p:sldLayoutId id="2147483733" r:id="rId14"/>
    <p:sldLayoutId id="2147483731" r:id="rId15"/>
    <p:sldLayoutId id="2147483855" r:id="rId16"/>
    <p:sldLayoutId id="2147483856" r:id="rId17"/>
  </p:sldLayoutIdLst>
  <p:txStyles>
    <p:titleStyle>
      <a:lvl1pPr algn="l" defTabSz="914400" rtl="0" eaLnBrk="1" latinLnBrk="0" hangingPunct="1">
        <a:lnSpc>
          <a:spcPct val="90000"/>
        </a:lnSpc>
        <a:spcBef>
          <a:spcPct val="0"/>
        </a:spcBef>
        <a:buNone/>
        <a:defRPr sz="5400" b="1" i="0" kern="1200">
          <a:solidFill>
            <a:schemeClr val="tx1"/>
          </a:solidFill>
          <a:latin typeface="Helvetica" pitchFamily="2" charset="0"/>
          <a:ea typeface="+mj-ea"/>
          <a:cs typeface="+mj-cs"/>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FB4D89-57D9-65EB-AEB0-88DEA37B55E8}"/>
              </a:ext>
              <a:ext uri="{C183D7F6-B498-43B3-948B-1728B52AA6E4}">
                <adec:decorative xmlns:adec="http://schemas.microsoft.com/office/drawing/2017/decorative" val="1"/>
              </a:ext>
            </a:extLst>
          </p:cNvPr>
          <p:cNvSpPr/>
          <p:nvPr userDrawn="1"/>
        </p:nvSpPr>
        <p:spPr>
          <a:xfrm>
            <a:off x="0" y="6156338"/>
            <a:ext cx="12192000" cy="701662"/>
          </a:xfrm>
          <a:prstGeom prst="rect">
            <a:avLst/>
          </a:prstGeom>
          <a:solidFill>
            <a:schemeClr val="bg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6580028-4226-E632-33B3-C963D0BB8CE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763504" y="6156658"/>
            <a:ext cx="660400" cy="762000"/>
          </a:xfrm>
          <a:prstGeom prst="rect">
            <a:avLst/>
          </a:prstGeom>
        </p:spPr>
      </p:pic>
      <p:sp>
        <p:nvSpPr>
          <p:cNvPr id="2" name="Title Placeholder 1">
            <a:extLst>
              <a:ext uri="{FF2B5EF4-FFF2-40B4-BE49-F238E27FC236}">
                <a16:creationId xmlns:a16="http://schemas.microsoft.com/office/drawing/2014/main" id="{0A78430B-ED8E-8F36-A8E5-3EF2BF870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Master title style</a:t>
            </a:r>
          </a:p>
        </p:txBody>
      </p:sp>
      <p:sp>
        <p:nvSpPr>
          <p:cNvPr id="3" name="Text Placeholder 2">
            <a:extLst>
              <a:ext uri="{FF2B5EF4-FFF2-40B4-BE49-F238E27FC236}">
                <a16:creationId xmlns:a16="http://schemas.microsoft.com/office/drawing/2014/main" id="{D1C47CEF-7D50-CF8D-C664-0E965F44F606}"/>
              </a:ext>
            </a:extLst>
          </p:cNvPr>
          <p:cNvSpPr>
            <a:spLocks noGrp="1"/>
          </p:cNvSpPr>
          <p:nvPr>
            <p:ph type="body" idx="1"/>
          </p:nvPr>
        </p:nvSpPr>
        <p:spPr>
          <a:xfrm>
            <a:off x="838200" y="1825624"/>
            <a:ext cx="10515600" cy="3998521"/>
          </a:xfrm>
          <a:prstGeom prst="rect">
            <a:avLst/>
          </a:prstGeom>
        </p:spPr>
        <p:txBody>
          <a:bodyPr vert="horz" lIns="91440" tIns="45720" rIns="91440" bIns="4572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A map with bars in the shape of a graph&#10;&#10;AI-generated content may be incorrect.">
            <a:extLst>
              <a:ext uri="{FF2B5EF4-FFF2-40B4-BE49-F238E27FC236}">
                <a16:creationId xmlns:a16="http://schemas.microsoft.com/office/drawing/2014/main" id="{402E4B31-C70B-0628-105E-335E8E522329}"/>
              </a:ext>
            </a:extLst>
          </p:cNvPr>
          <p:cNvPicPr>
            <a:picLocks noChangeAspect="1"/>
          </p:cNvPicPr>
          <p:nvPr userDrawn="1"/>
        </p:nvPicPr>
        <p:blipFill>
          <a:blip r:embed="rId11"/>
          <a:stretch>
            <a:fillRect/>
          </a:stretch>
        </p:blipFill>
        <p:spPr>
          <a:xfrm>
            <a:off x="1373680" y="6292391"/>
            <a:ext cx="535130" cy="490535"/>
          </a:xfrm>
          <a:prstGeom prst="rect">
            <a:avLst/>
          </a:prstGeom>
        </p:spPr>
      </p:pic>
    </p:spTree>
    <p:extLst>
      <p:ext uri="{BB962C8B-B14F-4D97-AF65-F5344CB8AC3E}">
        <p14:creationId xmlns:p14="http://schemas.microsoft.com/office/powerpoint/2010/main" val="1894545839"/>
      </p:ext>
    </p:extLst>
  </p:cSld>
  <p:clrMap bg1="lt1" tx1="dk1" bg2="lt2" tx2="dk2" accent1="accent1" accent2="accent2" accent3="accent3" accent4="accent4" accent5="accent5" accent6="accent6" hlink="hlink" folHlink="folHlink"/>
  <p:sldLayoutIdLst>
    <p:sldLayoutId id="2147483826" r:id="rId1"/>
    <p:sldLayoutId id="2147483854" r:id="rId2"/>
    <p:sldLayoutId id="2147483834" r:id="rId3"/>
    <p:sldLayoutId id="2147483835" r:id="rId4"/>
    <p:sldLayoutId id="2147483840" r:id="rId5"/>
    <p:sldLayoutId id="2147483841" r:id="rId6"/>
    <p:sldLayoutId id="2147483842" r:id="rId7"/>
    <p:sldLayoutId id="2147483843" r:id="rId8"/>
  </p:sldLayoutIdLst>
  <p:txStyles>
    <p:titleStyle>
      <a:lvl1pPr algn="l" defTabSz="914400" rtl="0" eaLnBrk="1" latinLnBrk="0" hangingPunct="1">
        <a:lnSpc>
          <a:spcPct val="90000"/>
        </a:lnSpc>
        <a:spcBef>
          <a:spcPct val="0"/>
        </a:spcBef>
        <a:buNone/>
        <a:defRPr sz="5400" b="1" i="0" kern="1200">
          <a:solidFill>
            <a:schemeClr val="bg1"/>
          </a:solidFill>
          <a:latin typeface="Helvetica" pitchFamily="2" charset="0"/>
          <a:ea typeface="+mj-ea"/>
          <a:cs typeface="+mj-cs"/>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38BF-DB9F-43D9-A563-206F2DFB1273}"/>
              </a:ext>
            </a:extLst>
          </p:cNvPr>
          <p:cNvSpPr>
            <a:spLocks noGrp="1"/>
          </p:cNvSpPr>
          <p:nvPr>
            <p:ph type="title"/>
          </p:nvPr>
        </p:nvSpPr>
        <p:spPr>
          <a:xfrm>
            <a:off x="891480" y="2855908"/>
            <a:ext cx="7516795" cy="955374"/>
          </a:xfrm>
        </p:spPr>
        <p:txBody>
          <a:bodyPr/>
          <a:lstStyle/>
          <a:p>
            <a:r>
              <a:rPr lang="en-US" sz="3600" dirty="0"/>
              <a:t>The Effect of Eliminating the 14(c) Subminimum Wage Programs on the Wage/Hours Surface of SSDI/SSI Beneficiaries</a:t>
            </a:r>
          </a:p>
        </p:txBody>
      </p:sp>
      <p:sp>
        <p:nvSpPr>
          <p:cNvPr id="3" name="Text Placeholder 2">
            <a:extLst>
              <a:ext uri="{FF2B5EF4-FFF2-40B4-BE49-F238E27FC236}">
                <a16:creationId xmlns:a16="http://schemas.microsoft.com/office/drawing/2014/main" id="{7B3451B9-C751-4F8B-700C-6A4FC3A214B4}"/>
              </a:ext>
            </a:extLst>
          </p:cNvPr>
          <p:cNvSpPr>
            <a:spLocks noGrp="1"/>
          </p:cNvSpPr>
          <p:nvPr>
            <p:ph type="body" sz="quarter" idx="11"/>
          </p:nvPr>
        </p:nvSpPr>
        <p:spPr/>
        <p:txBody>
          <a:bodyPr/>
          <a:lstStyle/>
          <a:p>
            <a:r>
              <a:rPr lang="en-US" sz="2400" dirty="0"/>
              <a:t>Xueting Sun, Ph.D.</a:t>
            </a:r>
          </a:p>
          <a:p>
            <a:r>
              <a:rPr lang="en-US" sz="2400" dirty="0"/>
              <a:t>Andrew </a:t>
            </a:r>
            <a:r>
              <a:rPr lang="en-US" sz="2400" dirty="0" err="1"/>
              <a:t>Houtenville</a:t>
            </a:r>
            <a:r>
              <a:rPr lang="en-US" sz="2400" dirty="0"/>
              <a:t>, Ph.D.</a:t>
            </a:r>
          </a:p>
          <a:p>
            <a:endParaRPr lang="en-US" sz="2400" dirty="0"/>
          </a:p>
        </p:txBody>
      </p:sp>
    </p:spTree>
    <p:extLst>
      <p:ext uri="{BB962C8B-B14F-4D97-AF65-F5344CB8AC3E}">
        <p14:creationId xmlns:p14="http://schemas.microsoft.com/office/powerpoint/2010/main" val="1565298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6DDDC-DC22-DD06-A2FF-CF781B90CF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819191-B292-3989-8780-1FFA5F48CAB3}"/>
              </a:ext>
            </a:extLst>
          </p:cNvPr>
          <p:cNvSpPr>
            <a:spLocks noGrp="1"/>
          </p:cNvSpPr>
          <p:nvPr>
            <p:ph type="title"/>
          </p:nvPr>
        </p:nvSpPr>
        <p:spPr/>
        <p:txBody>
          <a:bodyPr/>
          <a:lstStyle/>
          <a:p>
            <a:r>
              <a:rPr lang="en-US" dirty="0"/>
              <a:t>Concluding Remarks</a:t>
            </a:r>
          </a:p>
        </p:txBody>
      </p:sp>
      <p:sp>
        <p:nvSpPr>
          <p:cNvPr id="3" name="Text Placeholder 2">
            <a:extLst>
              <a:ext uri="{FF2B5EF4-FFF2-40B4-BE49-F238E27FC236}">
                <a16:creationId xmlns:a16="http://schemas.microsoft.com/office/drawing/2014/main" id="{EC4E5896-FC49-E762-39D1-4800411203A1}"/>
              </a:ext>
            </a:extLst>
          </p:cNvPr>
          <p:cNvSpPr>
            <a:spLocks noGrp="1"/>
          </p:cNvSpPr>
          <p:nvPr>
            <p:ph type="body" sz="quarter" idx="10"/>
          </p:nvPr>
        </p:nvSpPr>
        <p:spPr/>
        <p:txBody>
          <a:bodyPr/>
          <a:lstStyle/>
          <a:p>
            <a:r>
              <a:rPr lang="en-US" u="sng" dirty="0"/>
              <a:t>Summary of Findings</a:t>
            </a:r>
            <a:r>
              <a:rPr lang="en-US" dirty="0"/>
              <a:t>: </a:t>
            </a:r>
          </a:p>
          <a:p>
            <a:r>
              <a:rPr lang="en-US" dirty="0"/>
              <a:t>The elimination of 14(c) may lead to</a:t>
            </a:r>
          </a:p>
          <a:p>
            <a:pPr lvl="1"/>
            <a:r>
              <a:rPr lang="en-US" dirty="0"/>
              <a:t>higher wages and fewer hours</a:t>
            </a:r>
          </a:p>
          <a:p>
            <a:pPr lvl="1"/>
            <a:r>
              <a:rPr lang="en-US" dirty="0"/>
              <a:t>for SSDI/SSI beneficiaries with severe cognitive disabilities</a:t>
            </a:r>
          </a:p>
          <a:p>
            <a:pPr lvl="1"/>
            <a:endParaRPr lang="en-US" dirty="0"/>
          </a:p>
        </p:txBody>
      </p:sp>
    </p:spTree>
    <p:extLst>
      <p:ext uri="{BB962C8B-B14F-4D97-AF65-F5344CB8AC3E}">
        <p14:creationId xmlns:p14="http://schemas.microsoft.com/office/powerpoint/2010/main" val="3420800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B612F-2EF8-D1BE-CF2E-47B6938E469D}"/>
              </a:ext>
            </a:extLst>
          </p:cNvPr>
          <p:cNvSpPr>
            <a:spLocks noGrp="1"/>
          </p:cNvSpPr>
          <p:nvPr>
            <p:ph type="title"/>
          </p:nvPr>
        </p:nvSpPr>
        <p:spPr>
          <a:xfrm>
            <a:off x="838200" y="2337031"/>
            <a:ext cx="6584575" cy="1359898"/>
          </a:xfrm>
        </p:spPr>
        <p:txBody>
          <a:bodyPr/>
          <a:lstStyle/>
          <a:p>
            <a:r>
              <a:rPr lang="en-US" dirty="0"/>
              <a:t>Thank you!</a:t>
            </a:r>
            <a:br>
              <a:rPr lang="en-US" dirty="0"/>
            </a:br>
            <a:br>
              <a:rPr lang="en-US" dirty="0"/>
            </a:br>
            <a:r>
              <a:rPr lang="en-US" dirty="0"/>
              <a:t>Any questions?</a:t>
            </a:r>
          </a:p>
        </p:txBody>
      </p:sp>
    </p:spTree>
    <p:extLst>
      <p:ext uri="{BB962C8B-B14F-4D97-AF65-F5344CB8AC3E}">
        <p14:creationId xmlns:p14="http://schemas.microsoft.com/office/powerpoint/2010/main" val="4003461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B2336-990D-A54E-4F10-1FE42EFF69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7A18BC-6477-5B14-E5EC-46029E0859C1}"/>
              </a:ext>
            </a:extLst>
          </p:cNvPr>
          <p:cNvSpPr>
            <a:spLocks noGrp="1"/>
          </p:cNvSpPr>
          <p:nvPr>
            <p:ph type="ctrTitle"/>
          </p:nvPr>
        </p:nvSpPr>
        <p:spPr>
          <a:xfrm>
            <a:off x="1524000" y="1937909"/>
            <a:ext cx="9144000" cy="2387600"/>
          </a:xfrm>
        </p:spPr>
        <p:txBody>
          <a:bodyPr>
            <a:noAutofit/>
          </a:bodyPr>
          <a:lstStyle/>
          <a:p>
            <a:r>
              <a:rPr lang="en-US" sz="4000" b="1" dirty="0"/>
              <a:t>Slides created for this presentation but not presented due to time.</a:t>
            </a:r>
            <a:endParaRPr lang="en-US" sz="4000" dirty="0"/>
          </a:p>
        </p:txBody>
      </p:sp>
    </p:spTree>
    <p:extLst>
      <p:ext uri="{BB962C8B-B14F-4D97-AF65-F5344CB8AC3E}">
        <p14:creationId xmlns:p14="http://schemas.microsoft.com/office/powerpoint/2010/main" val="3911480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BDC24-694D-0897-09BF-B0ACDA7F37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E85792-B60D-811B-82B4-BC3333CCE153}"/>
              </a:ext>
            </a:extLst>
          </p:cNvPr>
          <p:cNvSpPr>
            <a:spLocks noGrp="1"/>
          </p:cNvSpPr>
          <p:nvPr>
            <p:ph type="title"/>
          </p:nvPr>
        </p:nvSpPr>
        <p:spPr>
          <a:xfrm>
            <a:off x="640080" y="2074364"/>
            <a:ext cx="2313185" cy="2151648"/>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br>
              <a:rPr lang="en-US" sz="3600" b="1" dirty="0">
                <a:solidFill>
                  <a:schemeClr val="bg1"/>
                </a:solidFill>
              </a:rPr>
            </a:br>
            <a:r>
              <a:rPr lang="en-US" sz="3100" b="1" dirty="0">
                <a:solidFill>
                  <a:schemeClr val="bg1"/>
                </a:solidFill>
              </a:rPr>
              <a:t>Current States</a:t>
            </a:r>
            <a:br>
              <a:rPr lang="en-US" sz="2700" b="1" dirty="0">
                <a:solidFill>
                  <a:schemeClr val="bg1"/>
                </a:solidFill>
              </a:rPr>
            </a:br>
            <a:endParaRPr lang="en-US" sz="2600" kern="1200" dirty="0">
              <a:solidFill>
                <a:schemeClr val="bg1"/>
              </a:solidFill>
              <a:latin typeface="+mj-lt"/>
              <a:ea typeface="+mj-ea"/>
              <a:cs typeface="+mj-cs"/>
            </a:endParaRPr>
          </a:p>
        </p:txBody>
      </p:sp>
      <p:pic>
        <p:nvPicPr>
          <p:cNvPr id="5" name="Content Placeholder 3" descr="A map of the United States &#10;titled &quot;States That Have Enacted Legislation Eliminating the Use of 14(c) Certificates as of January 2025, According to DOL and State Information&quot;.&#10;States are highlighted into three categories:&#10;(1) No legislation enacted to eliminate the use of 14(c) certificates&#10;Which includes: 34 states and D.C.&#10;(2) Eliminated the use of 14(c) certificates &#10;Which includes 5 states&#10;(3) Eliminated the use of 14(c) certificates and collecting outcome data &#10;Which includes 11 states&#10;Source:">
            <a:extLst>
              <a:ext uri="{FF2B5EF4-FFF2-40B4-BE49-F238E27FC236}">
                <a16:creationId xmlns:a16="http://schemas.microsoft.com/office/drawing/2014/main" id="{43AAB75C-A6E5-E4CD-2EE4-427D0CB24401}"/>
              </a:ext>
            </a:extLst>
          </p:cNvPr>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2521171" y="337352"/>
            <a:ext cx="9619672" cy="5699653"/>
          </a:xfrm>
          <a:prstGeom prst="rect">
            <a:avLst/>
          </a:prstGeom>
        </p:spPr>
      </p:pic>
    </p:spTree>
    <p:extLst>
      <p:ext uri="{BB962C8B-B14F-4D97-AF65-F5344CB8AC3E}">
        <p14:creationId xmlns:p14="http://schemas.microsoft.com/office/powerpoint/2010/main" val="2989275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3B621-63B6-4223-B962-763AE27155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97D8A6-BC3C-66E2-A3DB-A5697896B6B7}"/>
              </a:ext>
            </a:extLst>
          </p:cNvPr>
          <p:cNvSpPr>
            <a:spLocks noGrp="1"/>
          </p:cNvSpPr>
          <p:nvPr>
            <p:ph type="title"/>
          </p:nvPr>
        </p:nvSpPr>
        <p:spPr/>
        <p:txBody>
          <a:bodyPr/>
          <a:lstStyle/>
          <a:p>
            <a:r>
              <a:rPr lang="en-US" dirty="0"/>
              <a:t>Data</a:t>
            </a:r>
          </a:p>
        </p:txBody>
      </p:sp>
      <p:sp>
        <p:nvSpPr>
          <p:cNvPr id="3" name="Text Placeholder 2">
            <a:extLst>
              <a:ext uri="{FF2B5EF4-FFF2-40B4-BE49-F238E27FC236}">
                <a16:creationId xmlns:a16="http://schemas.microsoft.com/office/drawing/2014/main" id="{0A4C1F72-A0E4-4EBC-D1EF-746A38206071}"/>
              </a:ext>
            </a:extLst>
          </p:cNvPr>
          <p:cNvSpPr>
            <a:spLocks noGrp="1"/>
          </p:cNvSpPr>
          <p:nvPr>
            <p:ph type="body" sz="quarter" idx="10"/>
          </p:nvPr>
        </p:nvSpPr>
        <p:spPr/>
        <p:txBody>
          <a:bodyPr/>
          <a:lstStyle/>
          <a:p>
            <a:r>
              <a:rPr lang="en-US" dirty="0"/>
              <a:t>American Community Survey (ACS)</a:t>
            </a:r>
          </a:p>
          <a:p>
            <a:pPr lvl="1"/>
            <a:r>
              <a:rPr lang="en-US" dirty="0"/>
              <a:t>Annual data between 2012 and 2019</a:t>
            </a:r>
          </a:p>
          <a:p>
            <a:r>
              <a:rPr lang="en-US" dirty="0"/>
              <a:t> Sample</a:t>
            </a:r>
          </a:p>
          <a:p>
            <a:pPr lvl="1"/>
            <a:r>
              <a:rPr lang="en-US" dirty="0"/>
              <a:t>Civilians 25-64</a:t>
            </a:r>
          </a:p>
          <a:p>
            <a:pPr lvl="1"/>
            <a:r>
              <a:rPr lang="en-US" dirty="0"/>
              <a:t>SSDI and/or SSI Beneficiaries</a:t>
            </a:r>
          </a:p>
          <a:p>
            <a:pPr lvl="1"/>
            <a:r>
              <a:rPr lang="en-US" dirty="0"/>
              <a:t>Less than regular high school diploma</a:t>
            </a:r>
          </a:p>
          <a:p>
            <a:pPr lvl="1"/>
            <a:r>
              <a:rPr lang="en-US" dirty="0"/>
              <a:t>Cognitive disability and also report self-care disability and/or independent living disability</a:t>
            </a:r>
          </a:p>
        </p:txBody>
      </p:sp>
    </p:spTree>
    <p:extLst>
      <p:ext uri="{BB962C8B-B14F-4D97-AF65-F5344CB8AC3E}">
        <p14:creationId xmlns:p14="http://schemas.microsoft.com/office/powerpoint/2010/main" val="3955763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9030E-674E-C683-D856-5E6093701A3B}"/>
              </a:ext>
            </a:extLst>
          </p:cNvPr>
          <p:cNvSpPr>
            <a:spLocks noGrp="1"/>
          </p:cNvSpPr>
          <p:nvPr>
            <p:ph type="title"/>
          </p:nvPr>
        </p:nvSpPr>
        <p:spPr/>
        <p:txBody>
          <a:bodyPr/>
          <a:lstStyle/>
          <a:p>
            <a:r>
              <a:rPr lang="en-US" dirty="0"/>
              <a:t>Purpose of the Study</a:t>
            </a:r>
          </a:p>
        </p:txBody>
      </p:sp>
      <p:sp>
        <p:nvSpPr>
          <p:cNvPr id="3" name="Text Placeholder 2">
            <a:extLst>
              <a:ext uri="{FF2B5EF4-FFF2-40B4-BE49-F238E27FC236}">
                <a16:creationId xmlns:a16="http://schemas.microsoft.com/office/drawing/2014/main" id="{08DEE35E-04EF-EE42-7170-958C51AA5F0B}"/>
              </a:ext>
            </a:extLst>
          </p:cNvPr>
          <p:cNvSpPr>
            <a:spLocks noGrp="1"/>
          </p:cNvSpPr>
          <p:nvPr>
            <p:ph type="body" sz="quarter" idx="10"/>
          </p:nvPr>
        </p:nvSpPr>
        <p:spPr/>
        <p:txBody>
          <a:bodyPr/>
          <a:lstStyle/>
          <a:p>
            <a:r>
              <a:rPr lang="en-US" dirty="0"/>
              <a:t>Identify the impact of eliminating the 14(c) subminimum wage program on the wages and work hours of SSDI/SSI beneficiaries</a:t>
            </a:r>
          </a:p>
          <a:p>
            <a:endParaRPr lang="en-US" b="0" dirty="0"/>
          </a:p>
        </p:txBody>
      </p:sp>
    </p:spTree>
    <p:extLst>
      <p:ext uri="{BB962C8B-B14F-4D97-AF65-F5344CB8AC3E}">
        <p14:creationId xmlns:p14="http://schemas.microsoft.com/office/powerpoint/2010/main" val="2486676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C3CD2-167D-78F1-1CB9-F0C910661556}"/>
              </a:ext>
            </a:extLst>
          </p:cNvPr>
          <p:cNvSpPr>
            <a:spLocks noGrp="1"/>
          </p:cNvSpPr>
          <p:nvPr>
            <p:ph type="title"/>
          </p:nvPr>
        </p:nvSpPr>
        <p:spPr/>
        <p:txBody>
          <a:bodyPr/>
          <a:lstStyle/>
          <a:p>
            <a:r>
              <a:rPr lang="en-US" dirty="0"/>
              <a:t>Background Information</a:t>
            </a:r>
          </a:p>
        </p:txBody>
      </p:sp>
      <p:sp>
        <p:nvSpPr>
          <p:cNvPr id="3" name="Text Placeholder 2">
            <a:extLst>
              <a:ext uri="{FF2B5EF4-FFF2-40B4-BE49-F238E27FC236}">
                <a16:creationId xmlns:a16="http://schemas.microsoft.com/office/drawing/2014/main" id="{B447ACA4-395F-C909-5EE2-386BFD61BF2A}"/>
              </a:ext>
            </a:extLst>
          </p:cNvPr>
          <p:cNvSpPr>
            <a:spLocks noGrp="1"/>
          </p:cNvSpPr>
          <p:nvPr>
            <p:ph type="body" sz="quarter" idx="10"/>
          </p:nvPr>
        </p:nvSpPr>
        <p:spPr/>
        <p:txBody>
          <a:bodyPr/>
          <a:lstStyle/>
          <a:p>
            <a:r>
              <a:rPr lang="en-US" dirty="0"/>
              <a:t>14(c) Subminimum Wage Program</a:t>
            </a:r>
          </a:p>
          <a:p>
            <a:pPr lvl="1"/>
            <a:r>
              <a:rPr lang="en-US" dirty="0"/>
              <a:t>Program that allows to pay individuals with disabilities wages below the federal minimum</a:t>
            </a:r>
          </a:p>
          <a:p>
            <a:pPr lvl="1"/>
            <a:r>
              <a:rPr lang="en-US" dirty="0"/>
              <a:t>Efforts to eliminate 14 (c)</a:t>
            </a:r>
          </a:p>
          <a:p>
            <a:pPr lvl="1"/>
            <a:r>
              <a:rPr lang="en-US" dirty="0"/>
              <a:t>Concern about isolation and reduced hours of work</a:t>
            </a:r>
          </a:p>
          <a:p>
            <a:r>
              <a:rPr lang="en-US" dirty="0"/>
              <a:t>SSDI Cash Cliff &amp; SSI Cash Slide</a:t>
            </a:r>
          </a:p>
          <a:p>
            <a:pPr lvl="1"/>
            <a:r>
              <a:rPr lang="en-US" dirty="0"/>
              <a:t>Affects the wage may affect how many hours a person works because penalized if earn above Substantial Gainful Activity (SGA)</a:t>
            </a:r>
          </a:p>
          <a:p>
            <a:pPr lvl="1"/>
            <a:r>
              <a:rPr lang="en-US" dirty="0"/>
              <a:t>Needs to be accounted for in any analysis</a:t>
            </a:r>
          </a:p>
          <a:p>
            <a:endParaRPr lang="en-US" dirty="0"/>
          </a:p>
        </p:txBody>
      </p:sp>
    </p:spTree>
    <p:extLst>
      <p:ext uri="{BB962C8B-B14F-4D97-AF65-F5344CB8AC3E}">
        <p14:creationId xmlns:p14="http://schemas.microsoft.com/office/powerpoint/2010/main" val="187016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5719C-3AE8-836C-3DE7-42ECCA963B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B62128-313E-07D7-3E73-375680673246}"/>
              </a:ext>
            </a:extLst>
          </p:cNvPr>
          <p:cNvSpPr>
            <a:spLocks noGrp="1"/>
          </p:cNvSpPr>
          <p:nvPr>
            <p:ph type="title"/>
          </p:nvPr>
        </p:nvSpPr>
        <p:spPr>
          <a:xfrm>
            <a:off x="640080" y="2074363"/>
            <a:ext cx="3337560" cy="3265733"/>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u="sng" kern="1200" dirty="0">
                <a:solidFill>
                  <a:srgbClr val="FFFFFF"/>
                </a:solidFill>
                <a:latin typeface="+mj-lt"/>
                <a:ea typeface="+mj-ea"/>
                <a:cs typeface="+mj-cs"/>
              </a:rPr>
              <a:t>Combinations</a:t>
            </a:r>
            <a:r>
              <a:rPr lang="en-US" sz="2400" kern="1200" dirty="0">
                <a:solidFill>
                  <a:srgbClr val="FFFFFF"/>
                </a:solidFill>
                <a:latin typeface="+mj-lt"/>
                <a:ea typeface="+mj-ea"/>
                <a:cs typeface="+mj-cs"/>
              </a:rPr>
              <a:t> </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of Hourly Wage/Salary</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and</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Weekly Hours</a:t>
            </a:r>
          </a:p>
        </p:txBody>
      </p:sp>
      <p:pic>
        <p:nvPicPr>
          <p:cNvPr id="10" name="Picture 9" descr="This is a graph with Hourly Wage/Salary along the vertical axis (going from $0 to $50) and Weekly Hours along the horizontal axis (going from 0 to 50 hours). The interior of the graph is blank, and subsequent slides will use this graph and add information to the interior.">
            <a:extLst>
              <a:ext uri="{FF2B5EF4-FFF2-40B4-BE49-F238E27FC236}">
                <a16:creationId xmlns:a16="http://schemas.microsoft.com/office/drawing/2014/main" id="{E317E6F7-2A48-027B-2715-062DE842AA15}"/>
              </a:ext>
            </a:extLst>
          </p:cNvPr>
          <p:cNvPicPr>
            <a:picLocks noChangeAspect="1"/>
          </p:cNvPicPr>
          <p:nvPr/>
        </p:nvPicPr>
        <p:blipFill>
          <a:blip r:embed="rId3"/>
          <a:stretch>
            <a:fillRect/>
          </a:stretch>
        </p:blipFill>
        <p:spPr>
          <a:xfrm>
            <a:off x="4663440" y="325300"/>
            <a:ext cx="7680022" cy="6227064"/>
          </a:xfrm>
          <a:prstGeom prst="rect">
            <a:avLst/>
          </a:prstGeom>
        </p:spPr>
      </p:pic>
    </p:spTree>
    <p:extLst>
      <p:ext uri="{BB962C8B-B14F-4D97-AF65-F5344CB8AC3E}">
        <p14:creationId xmlns:p14="http://schemas.microsoft.com/office/powerpoint/2010/main" val="559547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F7017-81F6-20AC-094A-4FE2879A79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7DBA33-6E8A-7C3E-4FD3-60125F3E56D2}"/>
              </a:ext>
            </a:extLst>
          </p:cNvPr>
          <p:cNvSpPr>
            <a:spLocks noGrp="1"/>
          </p:cNvSpPr>
          <p:nvPr>
            <p:ph type="title"/>
          </p:nvPr>
        </p:nvSpPr>
        <p:spPr>
          <a:xfrm>
            <a:off x="640080" y="2074363"/>
            <a:ext cx="3337560" cy="3265733"/>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u="sng" kern="1200" dirty="0">
                <a:solidFill>
                  <a:srgbClr val="FFFFFF"/>
                </a:solidFill>
                <a:latin typeface="+mj-lt"/>
                <a:ea typeface="+mj-ea"/>
                <a:cs typeface="+mj-cs"/>
              </a:rPr>
              <a:t>Combinations</a:t>
            </a:r>
            <a:r>
              <a:rPr lang="en-US" sz="2400" kern="1200" dirty="0">
                <a:solidFill>
                  <a:srgbClr val="FFFFFF"/>
                </a:solidFill>
                <a:latin typeface="+mj-lt"/>
                <a:ea typeface="+mj-ea"/>
                <a:cs typeface="+mj-cs"/>
              </a:rPr>
              <a:t> that yield a</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weekly value of  SGA of $281.54 in 2019</a:t>
            </a:r>
          </a:p>
        </p:txBody>
      </p:sp>
      <p:pic>
        <p:nvPicPr>
          <p:cNvPr id="14" name="Picture 13" descr="This is the same hourly wage/salary by weekly hours graph as the prior page, but with a curve that represents combinations of wage and hours that yield a weekly value of  SGA of $281.54 in 2019.">
            <a:extLst>
              <a:ext uri="{FF2B5EF4-FFF2-40B4-BE49-F238E27FC236}">
                <a16:creationId xmlns:a16="http://schemas.microsoft.com/office/drawing/2014/main" id="{E9B768FD-DA3A-9D4D-E557-5D7706FD4A84}"/>
              </a:ext>
            </a:extLst>
          </p:cNvPr>
          <p:cNvPicPr>
            <a:picLocks noChangeAspect="1"/>
          </p:cNvPicPr>
          <p:nvPr/>
        </p:nvPicPr>
        <p:blipFill>
          <a:blip r:embed="rId3"/>
          <a:stretch>
            <a:fillRect/>
          </a:stretch>
        </p:blipFill>
        <p:spPr>
          <a:xfrm>
            <a:off x="4663440" y="320040"/>
            <a:ext cx="7680045" cy="6227064"/>
          </a:xfrm>
          <a:prstGeom prst="rect">
            <a:avLst/>
          </a:prstGeom>
        </p:spPr>
      </p:pic>
    </p:spTree>
    <p:extLst>
      <p:ext uri="{BB962C8B-B14F-4D97-AF65-F5344CB8AC3E}">
        <p14:creationId xmlns:p14="http://schemas.microsoft.com/office/powerpoint/2010/main" val="3305964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44E13-8FA8-65FD-7864-6CCCE83A1C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0B210B-E3D4-1326-6B85-C77E0C218BCB}"/>
              </a:ext>
            </a:extLst>
          </p:cNvPr>
          <p:cNvSpPr>
            <a:spLocks noGrp="1"/>
          </p:cNvSpPr>
          <p:nvPr>
            <p:ph type="title"/>
          </p:nvPr>
        </p:nvSpPr>
        <p:spPr>
          <a:xfrm>
            <a:off x="640080" y="2074363"/>
            <a:ext cx="3337560" cy="3265733"/>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lang="en-US" sz="2400" u="sng" kern="1200" dirty="0">
                <a:solidFill>
                  <a:srgbClr val="FFFFFF"/>
                </a:solidFill>
                <a:latin typeface="+mj-lt"/>
                <a:ea typeface="+mj-ea"/>
                <a:cs typeface="+mj-cs"/>
              </a:rPr>
              <a:t>Combinations</a:t>
            </a:r>
            <a:br>
              <a:rPr lang="en-US" sz="2400" u="sng" kern="1200" dirty="0">
                <a:solidFill>
                  <a:srgbClr val="FFFFFF"/>
                </a:solidFill>
                <a:latin typeface="+mj-lt"/>
                <a:ea typeface="+mj-ea"/>
                <a:cs typeface="+mj-cs"/>
              </a:rPr>
            </a:br>
            <a:r>
              <a:rPr lang="en-US" sz="2400" kern="1200" dirty="0">
                <a:solidFill>
                  <a:srgbClr val="FFFFFF"/>
                </a:solidFill>
                <a:latin typeface="+mj-lt"/>
                <a:ea typeface="+mj-ea"/>
                <a:cs typeface="+mj-cs"/>
              </a:rPr>
              <a:t>for</a:t>
            </a:r>
            <a:r>
              <a:rPr lang="en-US" sz="2400" dirty="0">
                <a:solidFill>
                  <a:srgbClr val="FFFFFF"/>
                </a:solidFill>
              </a:rPr>
              <a:t> </a:t>
            </a:r>
            <a:r>
              <a:rPr lang="en-US" sz="2400" kern="1200" dirty="0">
                <a:solidFill>
                  <a:srgbClr val="FFFFFF"/>
                </a:solidFill>
                <a:latin typeface="+mj-lt"/>
                <a:ea typeface="+mj-ea"/>
                <a:cs typeface="+mj-cs"/>
              </a:rPr>
              <a:t>civilians ages 22-64 with severe cognitive difficulty</a:t>
            </a:r>
            <a:r>
              <a:rPr lang="en-US" sz="2400" dirty="0">
                <a:solidFill>
                  <a:srgbClr val="FFFFFF"/>
                </a:solidFill>
              </a:rPr>
              <a:t> receiving SSDI/SSI</a:t>
            </a:r>
            <a:r>
              <a:rPr lang="en-US" sz="2400" kern="1200" dirty="0">
                <a:solidFill>
                  <a:srgbClr val="FFFFFF"/>
                </a:solidFill>
                <a:latin typeface="+mj-lt"/>
                <a:ea typeface="+mj-ea"/>
                <a:cs typeface="+mj-cs"/>
              </a:rPr>
              <a:t> in 2019</a:t>
            </a:r>
          </a:p>
        </p:txBody>
      </p:sp>
      <p:sp>
        <p:nvSpPr>
          <p:cNvPr id="4" name="TextBox 3">
            <a:extLst>
              <a:ext uri="{FF2B5EF4-FFF2-40B4-BE49-F238E27FC236}">
                <a16:creationId xmlns:a16="http://schemas.microsoft.com/office/drawing/2014/main" id="{BB1DE9E6-0F3B-C6F8-9229-3F06F6232DC7}"/>
              </a:ext>
            </a:extLst>
          </p:cNvPr>
          <p:cNvSpPr txBox="1"/>
          <p:nvPr/>
        </p:nvSpPr>
        <p:spPr>
          <a:xfrm>
            <a:off x="157445" y="1233010"/>
            <a:ext cx="4572551" cy="769441"/>
          </a:xfrm>
          <a:prstGeom prst="rect">
            <a:avLst/>
          </a:prstGeom>
          <a:noFill/>
        </p:spPr>
        <p:txBody>
          <a:bodyPr wrap="square">
            <a:spAutoFit/>
          </a:bodyPr>
          <a:lstStyle/>
          <a:p>
            <a:pPr algn="ctr"/>
            <a:r>
              <a:rPr lang="en-US" sz="2200" u="sng" dirty="0"/>
              <a:t>Bivariate Kernal Density Estimation</a:t>
            </a:r>
          </a:p>
          <a:p>
            <a:pPr algn="ctr"/>
            <a:r>
              <a:rPr lang="en-US" sz="2200" u="sng" dirty="0"/>
              <a:t>Of Cash Cliff/Slide</a:t>
            </a:r>
            <a:endParaRPr lang="en-US" sz="2200" dirty="0"/>
          </a:p>
        </p:txBody>
      </p:sp>
      <p:pic>
        <p:nvPicPr>
          <p:cNvPr id="18" name="Picture 17" descr="This is the same hourly wage/salary by weekly hours graph as the prior page, but adding wage/hours surface bivariate kernel density (BKD) estimate for SSDI/SSI beneficiaries with severe cognitive disabilities. A higher density is observed below and seems to curve around the SGA limit.">
            <a:extLst>
              <a:ext uri="{FF2B5EF4-FFF2-40B4-BE49-F238E27FC236}">
                <a16:creationId xmlns:a16="http://schemas.microsoft.com/office/drawing/2014/main" id="{4CA3C3C7-5466-F71E-EFD9-1053E7E66A56}"/>
              </a:ext>
            </a:extLst>
          </p:cNvPr>
          <p:cNvPicPr>
            <a:picLocks noChangeAspect="1"/>
          </p:cNvPicPr>
          <p:nvPr/>
        </p:nvPicPr>
        <p:blipFill>
          <a:blip r:embed="rId3"/>
          <a:stretch>
            <a:fillRect/>
          </a:stretch>
        </p:blipFill>
        <p:spPr>
          <a:xfrm>
            <a:off x="4663440" y="320040"/>
            <a:ext cx="7680045" cy="6227064"/>
          </a:xfrm>
          <a:prstGeom prst="rect">
            <a:avLst/>
          </a:prstGeom>
        </p:spPr>
      </p:pic>
      <p:sp>
        <p:nvSpPr>
          <p:cNvPr id="3" name="TextBox 2">
            <a:extLst>
              <a:ext uri="{FF2B5EF4-FFF2-40B4-BE49-F238E27FC236}">
                <a16:creationId xmlns:a16="http://schemas.microsoft.com/office/drawing/2014/main" id="{86399666-2273-B634-423D-310CE3324E01}"/>
              </a:ext>
            </a:extLst>
          </p:cNvPr>
          <p:cNvSpPr txBox="1"/>
          <p:nvPr/>
        </p:nvSpPr>
        <p:spPr>
          <a:xfrm>
            <a:off x="276794" y="6078314"/>
            <a:ext cx="4572551" cy="338554"/>
          </a:xfrm>
          <a:prstGeom prst="rect">
            <a:avLst/>
          </a:prstGeom>
          <a:noFill/>
        </p:spPr>
        <p:txBody>
          <a:bodyPr wrap="square">
            <a:spAutoFit/>
          </a:bodyPr>
          <a:lstStyle/>
          <a:p>
            <a:r>
              <a:rPr lang="en-US" sz="1600" dirty="0"/>
              <a:t>2019 data from the American Community Survey</a:t>
            </a:r>
          </a:p>
        </p:txBody>
      </p:sp>
    </p:spTree>
    <p:extLst>
      <p:ext uri="{BB962C8B-B14F-4D97-AF65-F5344CB8AC3E}">
        <p14:creationId xmlns:p14="http://schemas.microsoft.com/office/powerpoint/2010/main" val="541712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1C33A-DE5D-54EC-8E03-069DD5A9D6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A4D2D-F642-D3C1-1BEC-D3F629D830D9}"/>
              </a:ext>
            </a:extLst>
          </p:cNvPr>
          <p:cNvSpPr>
            <a:spLocks noGrp="1"/>
          </p:cNvSpPr>
          <p:nvPr>
            <p:ph type="title"/>
          </p:nvPr>
        </p:nvSpPr>
        <p:spPr>
          <a:xfrm>
            <a:off x="640080" y="2074363"/>
            <a:ext cx="3337560" cy="3265733"/>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lang="en-US" sz="2400" u="sng" kern="1200" dirty="0">
                <a:solidFill>
                  <a:srgbClr val="FFFFFF"/>
                </a:solidFill>
                <a:latin typeface="+mj-lt"/>
                <a:ea typeface="+mj-ea"/>
                <a:cs typeface="+mj-cs"/>
              </a:rPr>
              <a:t>Combinations</a:t>
            </a:r>
            <a:br>
              <a:rPr lang="en-US" sz="2400" u="sng" kern="1200" dirty="0">
                <a:solidFill>
                  <a:srgbClr val="FFFFFF"/>
                </a:solidFill>
                <a:latin typeface="+mj-lt"/>
                <a:ea typeface="+mj-ea"/>
                <a:cs typeface="+mj-cs"/>
              </a:rPr>
            </a:br>
            <a:r>
              <a:rPr lang="en-US" sz="2400" kern="1200" dirty="0">
                <a:solidFill>
                  <a:srgbClr val="FFFFFF"/>
                </a:solidFill>
                <a:latin typeface="+mj-lt"/>
                <a:ea typeface="+mj-ea"/>
                <a:cs typeface="+mj-cs"/>
              </a:rPr>
              <a:t>add in Federal Minimum Wage</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&amp; Subminimum Wage</a:t>
            </a:r>
          </a:p>
        </p:txBody>
      </p:sp>
      <p:pic>
        <p:nvPicPr>
          <p:cNvPr id="9" name="Picture 8" descr="This is the same hourly wage/salary by weekly hours graph as the prior page, but adding in horizontal reference lines at $7.25 (federal minimum wage) and $3.00 (subminimum Wage).">
            <a:extLst>
              <a:ext uri="{FF2B5EF4-FFF2-40B4-BE49-F238E27FC236}">
                <a16:creationId xmlns:a16="http://schemas.microsoft.com/office/drawing/2014/main" id="{54FF3E18-9EFD-3DF3-201C-BFF79CAA32B1}"/>
              </a:ext>
            </a:extLst>
          </p:cNvPr>
          <p:cNvPicPr>
            <a:picLocks noChangeAspect="1"/>
          </p:cNvPicPr>
          <p:nvPr/>
        </p:nvPicPr>
        <p:blipFill>
          <a:blip r:embed="rId3"/>
          <a:stretch>
            <a:fillRect/>
          </a:stretch>
        </p:blipFill>
        <p:spPr>
          <a:xfrm>
            <a:off x="4663440" y="320040"/>
            <a:ext cx="7680045" cy="6227064"/>
          </a:xfrm>
          <a:prstGeom prst="rect">
            <a:avLst/>
          </a:prstGeom>
        </p:spPr>
      </p:pic>
    </p:spTree>
    <p:extLst>
      <p:ext uri="{BB962C8B-B14F-4D97-AF65-F5344CB8AC3E}">
        <p14:creationId xmlns:p14="http://schemas.microsoft.com/office/powerpoint/2010/main" val="2341261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84656-42E6-C6D5-B3A9-63B1A9BF83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306713-7AFA-CB7D-E940-D1CB9DF99829}"/>
              </a:ext>
            </a:extLst>
          </p:cNvPr>
          <p:cNvSpPr>
            <a:spLocks noGrp="1"/>
          </p:cNvSpPr>
          <p:nvPr>
            <p:ph type="title"/>
          </p:nvPr>
        </p:nvSpPr>
        <p:spPr/>
        <p:txBody>
          <a:bodyPr/>
          <a:lstStyle/>
          <a:p>
            <a:r>
              <a:rPr lang="en-US" dirty="0"/>
              <a:t>Identifying the Impact of Removing 14(c)</a:t>
            </a:r>
          </a:p>
        </p:txBody>
      </p:sp>
      <p:sp>
        <p:nvSpPr>
          <p:cNvPr id="3" name="Text Placeholder 2">
            <a:extLst>
              <a:ext uri="{FF2B5EF4-FFF2-40B4-BE49-F238E27FC236}">
                <a16:creationId xmlns:a16="http://schemas.microsoft.com/office/drawing/2014/main" id="{85521CC1-9DA4-D233-F481-3BA42250A1E8}"/>
              </a:ext>
            </a:extLst>
          </p:cNvPr>
          <p:cNvSpPr>
            <a:spLocks noGrp="1"/>
          </p:cNvSpPr>
          <p:nvPr>
            <p:ph type="body" sz="quarter" idx="10"/>
          </p:nvPr>
        </p:nvSpPr>
        <p:spPr>
          <a:xfrm>
            <a:off x="798214" y="2058566"/>
            <a:ext cx="10515600" cy="3949700"/>
          </a:xfrm>
        </p:spPr>
        <p:txBody>
          <a:bodyPr/>
          <a:lstStyle/>
          <a:p>
            <a:r>
              <a:rPr lang="en-US" u="sng" dirty="0"/>
              <a:t>States Compared</a:t>
            </a:r>
            <a:r>
              <a:rPr lang="en-US" dirty="0"/>
              <a:t>:</a:t>
            </a:r>
          </a:p>
          <a:p>
            <a:pPr lvl="1"/>
            <a:r>
              <a:rPr lang="en-US" dirty="0"/>
              <a:t>Intervention group =Pennsylvania, Delaware, Virginia, and West Virginia  </a:t>
            </a:r>
          </a:p>
          <a:p>
            <a:pPr lvl="1"/>
            <a:r>
              <a:rPr lang="en-US" dirty="0"/>
              <a:t>Control group = Maryland </a:t>
            </a:r>
          </a:p>
          <a:p>
            <a:r>
              <a:rPr lang="en-US" u="sng" dirty="0"/>
              <a:t>Years</a:t>
            </a:r>
          </a:p>
          <a:p>
            <a:pPr lvl="1"/>
            <a:r>
              <a:rPr lang="en-US" dirty="0"/>
              <a:t>Pre-period = 2012-2015</a:t>
            </a:r>
          </a:p>
          <a:p>
            <a:pPr lvl="1"/>
            <a:r>
              <a:rPr lang="en-US" dirty="0"/>
              <a:t>Post-period = 2016-2019</a:t>
            </a:r>
          </a:p>
        </p:txBody>
      </p:sp>
    </p:spTree>
    <p:extLst>
      <p:ext uri="{BB962C8B-B14F-4D97-AF65-F5344CB8AC3E}">
        <p14:creationId xmlns:p14="http://schemas.microsoft.com/office/powerpoint/2010/main" val="219828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4A268-B763-D181-22B1-9263201B4C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9B4E5D-14A2-12DC-93DD-29D4DA865E29}"/>
              </a:ext>
            </a:extLst>
          </p:cNvPr>
          <p:cNvSpPr>
            <a:spLocks noGrp="1"/>
          </p:cNvSpPr>
          <p:nvPr>
            <p:ph type="title"/>
          </p:nvPr>
        </p:nvSpPr>
        <p:spPr>
          <a:xfrm>
            <a:off x="384048" y="2074363"/>
            <a:ext cx="2313432" cy="215016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fontScale="90000"/>
          </a:bodyPr>
          <a:lstStyle/>
          <a:p>
            <a:pPr algn="ctr"/>
            <a:r>
              <a:rPr lang="en-US" sz="2600" u="sng" kern="1200" dirty="0">
                <a:solidFill>
                  <a:schemeClr val="bg1"/>
                </a:solidFill>
                <a:latin typeface="+mj-lt"/>
                <a:ea typeface="+mj-ea"/>
                <a:cs typeface="+mj-cs"/>
              </a:rPr>
              <a:t>Compare</a:t>
            </a:r>
            <a:r>
              <a:rPr lang="en-US" sz="2600" kern="1200" dirty="0">
                <a:solidFill>
                  <a:schemeClr val="bg1"/>
                </a:solidFill>
                <a:latin typeface="+mj-lt"/>
                <a:ea typeface="+mj-ea"/>
                <a:cs typeface="+mj-cs"/>
              </a:rPr>
              <a:t>:</a:t>
            </a:r>
            <a:br>
              <a:rPr lang="en-US" sz="2600" kern="1200" dirty="0">
                <a:solidFill>
                  <a:schemeClr val="bg1"/>
                </a:solidFill>
                <a:latin typeface="+mj-lt"/>
                <a:ea typeface="+mj-ea"/>
                <a:cs typeface="+mj-cs"/>
              </a:rPr>
            </a:br>
            <a:r>
              <a:rPr lang="en-US" sz="2600" kern="1200" dirty="0">
                <a:solidFill>
                  <a:schemeClr val="bg1"/>
                </a:solidFill>
                <a:latin typeface="+mj-lt"/>
                <a:ea typeface="+mj-ea"/>
                <a:cs typeface="+mj-cs"/>
              </a:rPr>
              <a:t>Maryland &amp; Neighbors</a:t>
            </a:r>
          </a:p>
        </p:txBody>
      </p:sp>
      <p:pic>
        <p:nvPicPr>
          <p:cNvPr id="7" name="Content Placeholder 6" descr="Kernel density heat maps of hourly wage/salary (y-axis, $0–$50) versus weekly hours (x-axis, 0–50) for Maryland pre-policy change. see slide notes for full details.">
            <a:extLst>
              <a:ext uri="{FF2B5EF4-FFF2-40B4-BE49-F238E27FC236}">
                <a16:creationId xmlns:a16="http://schemas.microsoft.com/office/drawing/2014/main" id="{F79A2CB6-AAB5-7953-4D08-20B155B7E5B6}"/>
              </a:ext>
              <a:ext uri="{C183D7F6-B498-43B3-948B-1728B52AA6E4}">
                <adec:decorative xmlns:adec="http://schemas.microsoft.com/office/drawing/2017/decorative" val="0"/>
              </a:ext>
            </a:extLst>
          </p:cNvPr>
          <p:cNvPicPr>
            <a:picLocks noGrp="1" noChangeAspect="1"/>
          </p:cNvPicPr>
          <p:nvPr>
            <p:ph idx="1"/>
          </p:nvPr>
        </p:nvPicPr>
        <p:blipFill>
          <a:blip r:embed="rId3"/>
          <a:srcRect r="51579" b="53245"/>
          <a:stretch>
            <a:fillRect/>
          </a:stretch>
        </p:blipFill>
        <p:spPr>
          <a:xfrm>
            <a:off x="3719228" y="277094"/>
            <a:ext cx="3701850" cy="2947369"/>
          </a:xfrm>
          <a:prstGeom prst="rect">
            <a:avLst/>
          </a:prstGeom>
        </p:spPr>
      </p:pic>
      <p:pic>
        <p:nvPicPr>
          <p:cNvPr id="10" name="Content Placeholder 6" descr="Kernel density heat maps of hourly wage/salary (y-axis, $0–$50) versus weekly hours (x-axis, 0–50) for Maryland post-policy change. See slide notes for full details.">
            <a:extLst>
              <a:ext uri="{FF2B5EF4-FFF2-40B4-BE49-F238E27FC236}">
                <a16:creationId xmlns:a16="http://schemas.microsoft.com/office/drawing/2014/main" id="{3F85B4A4-EE7D-A4C3-20B6-1CD4F55DCA04}"/>
              </a:ext>
              <a:ext uri="{C183D7F6-B498-43B3-948B-1728B52AA6E4}">
                <adec:decorative xmlns:adec="http://schemas.microsoft.com/office/drawing/2017/decorative" val="0"/>
              </a:ext>
            </a:extLst>
          </p:cNvPr>
          <p:cNvPicPr>
            <a:picLocks noChangeAspect="1"/>
          </p:cNvPicPr>
          <p:nvPr/>
        </p:nvPicPr>
        <p:blipFill>
          <a:blip r:embed="rId3"/>
          <a:srcRect l="53101" b="51259"/>
          <a:stretch>
            <a:fillRect/>
          </a:stretch>
        </p:blipFill>
        <p:spPr>
          <a:xfrm>
            <a:off x="7315200" y="277094"/>
            <a:ext cx="3585458" cy="3072498"/>
          </a:xfrm>
          <a:prstGeom prst="rect">
            <a:avLst/>
          </a:prstGeom>
        </p:spPr>
      </p:pic>
      <p:pic>
        <p:nvPicPr>
          <p:cNvPr id="14" name="Content Placeholder 6" descr="Kernel density heat maps of hourly wage/salary (y-axis, $0–$50) versus weekly hours (x-axis, 0–50) for MD neighboring state pre-policy change. See slide notes for full details.">
            <a:extLst>
              <a:ext uri="{FF2B5EF4-FFF2-40B4-BE49-F238E27FC236}">
                <a16:creationId xmlns:a16="http://schemas.microsoft.com/office/drawing/2014/main" id="{012D8DFE-C553-9045-1709-201009741F8F}"/>
              </a:ext>
              <a:ext uri="{C183D7F6-B498-43B3-948B-1728B52AA6E4}">
                <adec:decorative xmlns:adec="http://schemas.microsoft.com/office/drawing/2017/decorative" val="0"/>
              </a:ext>
            </a:extLst>
          </p:cNvPr>
          <p:cNvPicPr>
            <a:picLocks noChangeAspect="1"/>
          </p:cNvPicPr>
          <p:nvPr/>
        </p:nvPicPr>
        <p:blipFill>
          <a:blip r:embed="rId3"/>
          <a:srcRect t="48029" r="51579"/>
          <a:stretch>
            <a:fillRect/>
          </a:stretch>
        </p:blipFill>
        <p:spPr>
          <a:xfrm>
            <a:off x="3719228" y="3350406"/>
            <a:ext cx="3701850" cy="3276143"/>
          </a:xfrm>
          <a:prstGeom prst="rect">
            <a:avLst/>
          </a:prstGeom>
        </p:spPr>
      </p:pic>
      <p:pic>
        <p:nvPicPr>
          <p:cNvPr id="13" name="Content Placeholder 6" descr="Kernel density heat maps of hourly wage/salary (y-axis, $0–$50) versus weekly hours (x-axis, 0–50) for MD neighboring state post-policy change. See slide notes for full details.">
            <a:extLst>
              <a:ext uri="{FF2B5EF4-FFF2-40B4-BE49-F238E27FC236}">
                <a16:creationId xmlns:a16="http://schemas.microsoft.com/office/drawing/2014/main" id="{B6289429-94F9-24F2-A381-3DCE3C453544}"/>
              </a:ext>
              <a:ext uri="{C183D7F6-B498-43B3-948B-1728B52AA6E4}">
                <adec:decorative xmlns:adec="http://schemas.microsoft.com/office/drawing/2017/decorative" val="0"/>
              </a:ext>
            </a:extLst>
          </p:cNvPr>
          <p:cNvPicPr>
            <a:picLocks noChangeAspect="1"/>
          </p:cNvPicPr>
          <p:nvPr/>
        </p:nvPicPr>
        <p:blipFill>
          <a:blip r:embed="rId3"/>
          <a:srcRect l="55346" t="48029"/>
          <a:stretch>
            <a:fillRect/>
          </a:stretch>
        </p:blipFill>
        <p:spPr>
          <a:xfrm>
            <a:off x="7486851" y="3350406"/>
            <a:ext cx="3413807" cy="3276143"/>
          </a:xfrm>
          <a:prstGeom prst="rect">
            <a:avLst/>
          </a:prstGeom>
        </p:spPr>
      </p:pic>
      <p:sp>
        <p:nvSpPr>
          <p:cNvPr id="15" name="TextBox 14">
            <a:extLst>
              <a:ext uri="{FF2B5EF4-FFF2-40B4-BE49-F238E27FC236}">
                <a16:creationId xmlns:a16="http://schemas.microsoft.com/office/drawing/2014/main" id="{319A4387-1693-D8B7-DA91-79984DC7638F}"/>
              </a:ext>
              <a:ext uri="{C183D7F6-B498-43B3-948B-1728B52AA6E4}">
                <adec:decorative xmlns:adec="http://schemas.microsoft.com/office/drawing/2017/decorative" val="1"/>
              </a:ext>
            </a:extLst>
          </p:cNvPr>
          <p:cNvSpPr txBox="1"/>
          <p:nvPr/>
        </p:nvSpPr>
        <p:spPr>
          <a:xfrm>
            <a:off x="5106475" y="3287929"/>
            <a:ext cx="1645920" cy="246221"/>
          </a:xfrm>
          <a:prstGeom prst="rect">
            <a:avLst/>
          </a:prstGeom>
          <a:noFill/>
        </p:spPr>
        <p:txBody>
          <a:bodyPr wrap="square" rtlCol="0">
            <a:spAutoFit/>
          </a:bodyPr>
          <a:lstStyle/>
          <a:p>
            <a:r>
              <a:rPr lang="en-US" sz="1000" b="1" dirty="0"/>
              <a:t>Weekly Hours</a:t>
            </a:r>
          </a:p>
        </p:txBody>
      </p:sp>
      <p:sp>
        <p:nvSpPr>
          <p:cNvPr id="17" name="TextBox 16">
            <a:extLst>
              <a:ext uri="{FF2B5EF4-FFF2-40B4-BE49-F238E27FC236}">
                <a16:creationId xmlns:a16="http://schemas.microsoft.com/office/drawing/2014/main" id="{7A52475E-D607-98D9-1DC4-1DFE4B7A4E7B}"/>
              </a:ext>
              <a:ext uri="{C183D7F6-B498-43B3-948B-1728B52AA6E4}">
                <adec:decorative xmlns:adec="http://schemas.microsoft.com/office/drawing/2017/decorative" val="1"/>
              </a:ext>
            </a:extLst>
          </p:cNvPr>
          <p:cNvSpPr txBox="1"/>
          <p:nvPr/>
        </p:nvSpPr>
        <p:spPr>
          <a:xfrm>
            <a:off x="8605871" y="3246799"/>
            <a:ext cx="1645920" cy="246221"/>
          </a:xfrm>
          <a:prstGeom prst="rect">
            <a:avLst/>
          </a:prstGeom>
          <a:noFill/>
        </p:spPr>
        <p:txBody>
          <a:bodyPr wrap="square" rtlCol="0">
            <a:spAutoFit/>
          </a:bodyPr>
          <a:lstStyle/>
          <a:p>
            <a:r>
              <a:rPr lang="en-US" sz="1000" b="1" dirty="0"/>
              <a:t>Weekly Hours</a:t>
            </a:r>
          </a:p>
        </p:txBody>
      </p:sp>
      <p:sp>
        <p:nvSpPr>
          <p:cNvPr id="18" name="TextBox 17">
            <a:extLst>
              <a:ext uri="{FF2B5EF4-FFF2-40B4-BE49-F238E27FC236}">
                <a16:creationId xmlns:a16="http://schemas.microsoft.com/office/drawing/2014/main" id="{06E2F342-045D-AEAF-A244-AFC9892361DB}"/>
              </a:ext>
              <a:ext uri="{C183D7F6-B498-43B3-948B-1728B52AA6E4}">
                <adec:decorative xmlns:adec="http://schemas.microsoft.com/office/drawing/2017/decorative" val="1"/>
              </a:ext>
            </a:extLst>
          </p:cNvPr>
          <p:cNvSpPr txBox="1"/>
          <p:nvPr/>
        </p:nvSpPr>
        <p:spPr>
          <a:xfrm>
            <a:off x="4235118" y="3085003"/>
            <a:ext cx="2877951" cy="230832"/>
          </a:xfrm>
          <a:prstGeom prst="rect">
            <a:avLst/>
          </a:prstGeom>
          <a:noFill/>
        </p:spPr>
        <p:txBody>
          <a:bodyPr wrap="square" rtlCol="0">
            <a:spAutoFit/>
          </a:bodyPr>
          <a:lstStyle/>
          <a:p>
            <a:r>
              <a:rPr lang="en-US" sz="900" dirty="0"/>
              <a:t>0                  10                20               30                 40                 50     </a:t>
            </a:r>
          </a:p>
        </p:txBody>
      </p:sp>
      <p:sp>
        <p:nvSpPr>
          <p:cNvPr id="19" name="TextBox 18">
            <a:extLst>
              <a:ext uri="{FF2B5EF4-FFF2-40B4-BE49-F238E27FC236}">
                <a16:creationId xmlns:a16="http://schemas.microsoft.com/office/drawing/2014/main" id="{A80ACB0A-C1D6-746B-5FA8-748D59FA69B9}"/>
              </a:ext>
              <a:ext uri="{C183D7F6-B498-43B3-948B-1728B52AA6E4}">
                <adec:decorative xmlns:adec="http://schemas.microsoft.com/office/drawing/2017/decorative" val="1"/>
              </a:ext>
            </a:extLst>
          </p:cNvPr>
          <p:cNvSpPr txBox="1"/>
          <p:nvPr/>
        </p:nvSpPr>
        <p:spPr>
          <a:xfrm>
            <a:off x="7749846" y="3085003"/>
            <a:ext cx="2877951" cy="230832"/>
          </a:xfrm>
          <a:prstGeom prst="rect">
            <a:avLst/>
          </a:prstGeom>
          <a:noFill/>
        </p:spPr>
        <p:txBody>
          <a:bodyPr wrap="square" rtlCol="0">
            <a:spAutoFit/>
          </a:bodyPr>
          <a:lstStyle/>
          <a:p>
            <a:r>
              <a:rPr lang="en-US" sz="900" dirty="0"/>
              <a:t>0                  10                20               30                 40                 50     </a:t>
            </a:r>
          </a:p>
        </p:txBody>
      </p:sp>
      <p:sp>
        <p:nvSpPr>
          <p:cNvPr id="3" name="TextBox 2">
            <a:extLst>
              <a:ext uri="{FF2B5EF4-FFF2-40B4-BE49-F238E27FC236}">
                <a16:creationId xmlns:a16="http://schemas.microsoft.com/office/drawing/2014/main" id="{C6E7316B-E004-160A-DA54-4DEFF26F915E}"/>
              </a:ext>
              <a:ext uri="{C183D7F6-B498-43B3-948B-1728B52AA6E4}">
                <adec:decorative xmlns:adec="http://schemas.microsoft.com/office/drawing/2017/decorative" val="1"/>
              </a:ext>
            </a:extLst>
          </p:cNvPr>
          <p:cNvSpPr txBox="1"/>
          <p:nvPr/>
        </p:nvSpPr>
        <p:spPr>
          <a:xfrm>
            <a:off x="10627797" y="1427612"/>
            <a:ext cx="1654819" cy="646331"/>
          </a:xfrm>
          <a:prstGeom prst="rect">
            <a:avLst/>
          </a:prstGeom>
          <a:noFill/>
        </p:spPr>
        <p:txBody>
          <a:bodyPr wrap="square" rtlCol="0">
            <a:spAutoFit/>
          </a:bodyPr>
          <a:lstStyle/>
          <a:p>
            <a:r>
              <a:rPr lang="en-US" dirty="0"/>
              <a:t>Wage ⬆️</a:t>
            </a:r>
          </a:p>
          <a:p>
            <a:r>
              <a:rPr lang="en-US" dirty="0"/>
              <a:t>Hours ⬇️</a:t>
            </a:r>
          </a:p>
        </p:txBody>
      </p:sp>
      <p:sp>
        <p:nvSpPr>
          <p:cNvPr id="4" name="TextBox 3">
            <a:extLst>
              <a:ext uri="{FF2B5EF4-FFF2-40B4-BE49-F238E27FC236}">
                <a16:creationId xmlns:a16="http://schemas.microsoft.com/office/drawing/2014/main" id="{E9D0F1A9-625C-3353-2181-B30776D756E0}"/>
              </a:ext>
              <a:ext uri="{C183D7F6-B498-43B3-948B-1728B52AA6E4}">
                <adec:decorative xmlns:adec="http://schemas.microsoft.com/office/drawing/2017/decorative" val="1"/>
              </a:ext>
            </a:extLst>
          </p:cNvPr>
          <p:cNvSpPr txBox="1"/>
          <p:nvPr/>
        </p:nvSpPr>
        <p:spPr>
          <a:xfrm>
            <a:off x="10383544" y="4558686"/>
            <a:ext cx="1808456" cy="584775"/>
          </a:xfrm>
          <a:prstGeom prst="rect">
            <a:avLst/>
          </a:prstGeom>
          <a:noFill/>
        </p:spPr>
        <p:txBody>
          <a:bodyPr wrap="square" rtlCol="0">
            <a:spAutoFit/>
          </a:bodyPr>
          <a:lstStyle/>
          <a:p>
            <a:r>
              <a:rPr lang="en-US" sz="1600" dirty="0"/>
              <a:t>Wage: no change</a:t>
            </a:r>
          </a:p>
          <a:p>
            <a:r>
              <a:rPr lang="en-US" sz="1600" dirty="0"/>
              <a:t>Hours: no change</a:t>
            </a:r>
          </a:p>
        </p:txBody>
      </p:sp>
    </p:spTree>
    <p:extLst>
      <p:ext uri="{BB962C8B-B14F-4D97-AF65-F5344CB8AC3E}">
        <p14:creationId xmlns:p14="http://schemas.microsoft.com/office/powerpoint/2010/main" val="247211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P spid="3" grpId="0"/>
      <p:bldP spid="4" grpId="0"/>
    </p:bldLst>
  </p:timing>
</p:sld>
</file>

<file path=ppt/theme/theme1.xml><?xml version="1.0" encoding="utf-8"?>
<a:theme xmlns:a="http://schemas.openxmlformats.org/drawingml/2006/main" name="1_UNH Theme Light">
  <a:themeElements>
    <a:clrScheme name="Custom 5">
      <a:dk1>
        <a:srgbClr val="001B43"/>
      </a:dk1>
      <a:lt1>
        <a:srgbClr val="FFFFFF"/>
      </a:lt1>
      <a:dk2>
        <a:srgbClr val="F8F5EC"/>
      </a:dk2>
      <a:lt2>
        <a:srgbClr val="68615F"/>
      </a:lt2>
      <a:accent1>
        <a:srgbClr val="004F9D"/>
      </a:accent1>
      <a:accent2>
        <a:srgbClr val="CBDB3A"/>
      </a:accent2>
      <a:accent3>
        <a:srgbClr val="008638"/>
      </a:accent3>
      <a:accent4>
        <a:srgbClr val="001B43"/>
      </a:accent4>
      <a:accent5>
        <a:srgbClr val="FFFFFF"/>
      </a:accent5>
      <a:accent6>
        <a:srgbClr val="F5F3EC"/>
      </a:accent6>
      <a:hlink>
        <a:srgbClr val="3344DD"/>
      </a:hlink>
      <a:folHlink>
        <a:srgbClr val="008647"/>
      </a:folHlink>
    </a:clrScheme>
    <a:fontScheme name="Custom 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H_PPT_TEMPLATE_TEST_1-29-26 a11y.potx" id="{7975C39A-68C7-47DC-84B9-EB57593F5F29}" vid="{E999A6CA-8AFA-4981-AC85-2F1F4653321D}"/>
    </a:ext>
  </a:extLst>
</a:theme>
</file>

<file path=ppt/theme/theme2.xml><?xml version="1.0" encoding="utf-8"?>
<a:theme xmlns:a="http://schemas.openxmlformats.org/drawingml/2006/main" name="3_UNH Theme Dark">
  <a:themeElements>
    <a:clrScheme name="UNH Theme">
      <a:dk1>
        <a:srgbClr val="001B43"/>
      </a:dk1>
      <a:lt1>
        <a:srgbClr val="FFFFFF"/>
      </a:lt1>
      <a:dk2>
        <a:srgbClr val="F8F5EC"/>
      </a:dk2>
      <a:lt2>
        <a:srgbClr val="68615F"/>
      </a:lt2>
      <a:accent1>
        <a:srgbClr val="004F9D"/>
      </a:accent1>
      <a:accent2>
        <a:srgbClr val="CBDB3A"/>
      </a:accent2>
      <a:accent3>
        <a:srgbClr val="008638"/>
      </a:accent3>
      <a:accent4>
        <a:srgbClr val="001B43"/>
      </a:accent4>
      <a:accent5>
        <a:srgbClr val="FFFFFF"/>
      </a:accent5>
      <a:accent6>
        <a:srgbClr val="F5F3EC"/>
      </a:accent6>
      <a:hlink>
        <a:srgbClr val="5792F0"/>
      </a:hlink>
      <a:folHlink>
        <a:srgbClr val="CBDB3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H_PPT_TEMPLATE_TEST_1-29-26 a11y.potx" id="{7975C39A-68C7-47DC-84B9-EB57593F5F29}" vid="{B3DE065C-0E11-4547-B7EA-4C551E91B73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8EE345695F3F49944A214EF168EE9D" ma:contentTypeVersion="13" ma:contentTypeDescription="Create a new document." ma:contentTypeScope="" ma:versionID="9d4d910f492e8dac430a88d31e79f3b3">
  <xsd:schema xmlns:xsd="http://www.w3.org/2001/XMLSchema" xmlns:xs="http://www.w3.org/2001/XMLSchema" xmlns:p="http://schemas.microsoft.com/office/2006/metadata/properties" xmlns:ns2="fa6c27e5-2960-4c71-81aa-383a710c0b60" xmlns:ns3="112b3ed3-6cb6-4524-af0a-33e0546dafc2" targetNamespace="http://schemas.microsoft.com/office/2006/metadata/properties" ma:root="true" ma:fieldsID="c0cff01db3e507ba525f49a41f7f673b" ns2:_="" ns3:_="">
    <xsd:import namespace="fa6c27e5-2960-4c71-81aa-383a710c0b60"/>
    <xsd:import namespace="112b3ed3-6cb6-4524-af0a-33e0546daf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c27e5-2960-4c71-81aa-383a710c0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2b3ed3-6cb6-4524-af0a-33e0546daf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72797e1-32bc-4a39-b4b8-65704b278623}" ma:internalName="TaxCatchAll" ma:showField="CatchAllData" ma:web="112b3ed3-6cb6-4524-af0a-33e0546daf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6c27e5-2960-4c71-81aa-383a710c0b60">
      <Terms xmlns="http://schemas.microsoft.com/office/infopath/2007/PartnerControls"/>
    </lcf76f155ced4ddcb4097134ff3c332f>
    <TaxCatchAll xmlns="112b3ed3-6cb6-4524-af0a-33e0546dafc2" xsi:nil="true"/>
  </documentManagement>
</p:properties>
</file>

<file path=customXml/itemProps1.xml><?xml version="1.0" encoding="utf-8"?>
<ds:datastoreItem xmlns:ds="http://schemas.openxmlformats.org/officeDocument/2006/customXml" ds:itemID="{FC3CE511-4C75-479B-A127-FF4DD4164E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6c27e5-2960-4c71-81aa-383a710c0b60"/>
    <ds:schemaRef ds:uri="112b3ed3-6cb6-4524-af0a-33e0546daf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89B17A-7C08-4F49-9953-07D91B62A1BE}">
  <ds:schemaRefs>
    <ds:schemaRef ds:uri="http://schemas.microsoft.com/sharepoint/v3/contenttype/forms"/>
  </ds:schemaRefs>
</ds:datastoreItem>
</file>

<file path=customXml/itemProps3.xml><?xml version="1.0" encoding="utf-8"?>
<ds:datastoreItem xmlns:ds="http://schemas.openxmlformats.org/officeDocument/2006/customXml" ds:itemID="{5EE73C21-6ADD-4124-93D1-8C39AC2300D1}">
  <ds:schemaRefs>
    <ds:schemaRef ds:uri="http://www.w3.org/XML/1998/namespace"/>
    <ds:schemaRef ds:uri="http://purl.org/dc/elements/1.1/"/>
    <ds:schemaRef ds:uri="http://purl.org/dc/terms/"/>
    <ds:schemaRef ds:uri="http://schemas.openxmlformats.org/package/2006/metadata/core-properties"/>
    <ds:schemaRef ds:uri="http://schemas.microsoft.com/office/2006/documentManagement/types"/>
    <ds:schemaRef ds:uri="3b51c07f-23d1-4a8b-850a-6f1cdf8e14b5"/>
    <ds:schemaRef ds:uri="http://schemas.microsoft.com/office/infopath/2007/PartnerControls"/>
    <ds:schemaRef ds:uri="http://schemas.microsoft.com/office/2006/metadata/properties"/>
    <ds:schemaRef ds:uri="http://purl.org/dc/dcmitype/"/>
    <ds:schemaRef ds:uri="fa6c27e5-2960-4c71-81aa-383a710c0b60"/>
    <ds:schemaRef ds:uri="112b3ed3-6cb6-4524-af0a-33e0546dafc2"/>
  </ds:schemaRefs>
</ds:datastoreItem>
</file>

<file path=docProps/app.xml><?xml version="1.0" encoding="utf-8"?>
<Properties xmlns="http://schemas.openxmlformats.org/officeDocument/2006/extended-properties" xmlns:vt="http://schemas.openxmlformats.org/officeDocument/2006/docPropsVTypes">
  <Template>UNH_PPT_TEMPLATE_TEST_1-29-26 a11y</Template>
  <TotalTime>440</TotalTime>
  <Words>863</Words>
  <Application>Microsoft Office PowerPoint</Application>
  <PresentationFormat>Widescreen</PresentationFormat>
  <Paragraphs>86</Paragraphs>
  <Slides>14</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Aptos</vt:lpstr>
      <vt:lpstr>Arial</vt:lpstr>
      <vt:lpstr>Calibri</vt:lpstr>
      <vt:lpstr>Helvetica</vt:lpstr>
      <vt:lpstr>Helvetica Light</vt:lpstr>
      <vt:lpstr>Times New Roman</vt:lpstr>
      <vt:lpstr>1_UNH Theme Light</vt:lpstr>
      <vt:lpstr>3_UNH Theme Dark</vt:lpstr>
      <vt:lpstr>The Effect of Eliminating the 14(c) Subminimum Wage Programs on the Wage/Hours Surface of SSDI/SSI Beneficiaries</vt:lpstr>
      <vt:lpstr>Purpose of the Study</vt:lpstr>
      <vt:lpstr>Background Information</vt:lpstr>
      <vt:lpstr>Combinations  of Hourly Wage/Salary and Weekly Hours</vt:lpstr>
      <vt:lpstr>Combinations that yield a weekly value of  SGA of $281.54 in 2019</vt:lpstr>
      <vt:lpstr>Combinations for civilians ages 22-64 with severe cognitive difficulty receiving SSDI/SSI in 2019</vt:lpstr>
      <vt:lpstr>Combinations add in Federal Minimum Wage &amp; Subminimum Wage</vt:lpstr>
      <vt:lpstr>Identifying the Impact of Removing 14(c)</vt:lpstr>
      <vt:lpstr>Compare: Maryland &amp; Neighbors</vt:lpstr>
      <vt:lpstr>Concluding Remarks</vt:lpstr>
      <vt:lpstr>Thank you!  Any questions?</vt:lpstr>
      <vt:lpstr>Slides created for this presentation but not presented due to time.</vt:lpstr>
      <vt:lpstr> Current States </vt:lpstr>
      <vt:lpstr>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Kate Filanoski-Russell</dc:creator>
  <cp:lastModifiedBy>Kate Filanoski-Russell</cp:lastModifiedBy>
  <cp:revision>12</cp:revision>
  <dcterms:created xsi:type="dcterms:W3CDTF">2026-02-17T19:20:05Z</dcterms:created>
  <dcterms:modified xsi:type="dcterms:W3CDTF">2026-03-16T15:56:38Z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0x0101002C8EE345695F3F49944A214EF168EE9D</vt:lpwstr>
  </property>
  <property fmtid="{D5CDD505-2E9C-101B-9397-08002B2CF9AE}" pid="3" name="MediaServiceImageTags">
    <vt:lpwstr/>
  </property>
</Properties>
</file>