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823" r:id="rId5"/>
  </p:sldMasterIdLst>
  <p:notesMasterIdLst>
    <p:notesMasterId r:id="rId19"/>
  </p:notesMasterIdLst>
  <p:handoutMasterIdLst>
    <p:handoutMasterId r:id="rId20"/>
  </p:handoutMasterIdLst>
  <p:sldIdLst>
    <p:sldId id="258" r:id="rId6"/>
    <p:sldId id="259" r:id="rId7"/>
    <p:sldId id="260" r:id="rId8"/>
    <p:sldId id="309" r:id="rId9"/>
    <p:sldId id="310" r:id="rId10"/>
    <p:sldId id="262" r:id="rId11"/>
    <p:sldId id="263" r:id="rId12"/>
    <p:sldId id="264" r:id="rId13"/>
    <p:sldId id="265" r:id="rId14"/>
    <p:sldId id="267" r:id="rId15"/>
    <p:sldId id="268" r:id="rId16"/>
    <p:sldId id="308"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E0000"/>
    <a:srgbClr val="F0F0F0"/>
    <a:srgbClr val="001B43"/>
    <a:srgbClr val="003591"/>
    <a:srgbClr val="0035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DF144-B19E-437C-AB20-4C4D75A8A958}" v="3" dt="2026-03-16T16:07:21.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40" autoAdjust="0"/>
    <p:restoredTop sz="71065" autoAdjust="0"/>
  </p:normalViewPr>
  <p:slideViewPr>
    <p:cSldViewPr snapToGrid="0">
      <p:cViewPr varScale="1">
        <p:scale>
          <a:sx n="75" d="100"/>
          <a:sy n="75" d="100"/>
        </p:scale>
        <p:origin x="606" y="54"/>
      </p:cViewPr>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80" d="100"/>
        <a:sy n="80" d="100"/>
      </p:scale>
      <p:origin x="0" y="0"/>
    </p:cViewPr>
  </p:sorterViewPr>
  <p:notesViewPr>
    <p:cSldViewPr snapToGrid="0">
      <p:cViewPr varScale="1">
        <p:scale>
          <a:sx n="160" d="100"/>
          <a:sy n="160" d="100"/>
        </p:scale>
        <p:origin x="30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ia Kingsbury" userId="96681051-edf9-41b2-ab54-39ed1456be9c" providerId="ADAL" clId="{CF9A40A7-F09E-4129-8FBD-58C2A31CC3DA}"/>
    <pc:docChg chg="undo custSel addSld modSld sldOrd">
      <pc:chgData name="Stacia Kingsbury" userId="96681051-edf9-41b2-ab54-39ed1456be9c" providerId="ADAL" clId="{CF9A40A7-F09E-4129-8FBD-58C2A31CC3DA}" dt="2026-03-05T20:22:14.500" v="37" actId="20577"/>
      <pc:docMkLst>
        <pc:docMk/>
      </pc:docMkLst>
      <pc:sldChg chg="modSp mod">
        <pc:chgData name="Stacia Kingsbury" userId="96681051-edf9-41b2-ab54-39ed1456be9c" providerId="ADAL" clId="{CF9A40A7-F09E-4129-8FBD-58C2A31CC3DA}" dt="2026-03-05T20:22:14.500" v="37" actId="20577"/>
        <pc:sldMkLst>
          <pc:docMk/>
          <pc:sldMk cId="2041421846" sldId="260"/>
        </pc:sldMkLst>
        <pc:spChg chg="mod">
          <ac:chgData name="Stacia Kingsbury" userId="96681051-edf9-41b2-ab54-39ed1456be9c" providerId="ADAL" clId="{CF9A40A7-F09E-4129-8FBD-58C2A31CC3DA}" dt="2026-03-05T20:22:14.500" v="37" actId="20577"/>
          <ac:spMkLst>
            <pc:docMk/>
            <pc:sldMk cId="2041421846" sldId="260"/>
            <ac:spMk id="4" creationId="{F4FA3847-9596-CA48-0886-82BBF188D80C}"/>
          </ac:spMkLst>
        </pc:spChg>
      </pc:sldChg>
      <pc:sldChg chg="ord">
        <pc:chgData name="Stacia Kingsbury" userId="96681051-edf9-41b2-ab54-39ed1456be9c" providerId="ADAL" clId="{CF9A40A7-F09E-4129-8FBD-58C2A31CC3DA}" dt="2026-03-05T20:14:32.151" v="4"/>
        <pc:sldMkLst>
          <pc:docMk/>
          <pc:sldMk cId="661323730" sldId="261"/>
        </pc:sldMkLst>
      </pc:sldChg>
      <pc:sldChg chg="modSp add mod">
        <pc:chgData name="Stacia Kingsbury" userId="96681051-edf9-41b2-ab54-39ed1456be9c" providerId="ADAL" clId="{CF9A40A7-F09E-4129-8FBD-58C2A31CC3DA}" dt="2026-03-05T20:21:48.023" v="25" actId="20577"/>
        <pc:sldMkLst>
          <pc:docMk/>
          <pc:sldMk cId="2055690263" sldId="309"/>
        </pc:sldMkLst>
        <pc:spChg chg="mod">
          <ac:chgData name="Stacia Kingsbury" userId="96681051-edf9-41b2-ab54-39ed1456be9c" providerId="ADAL" clId="{CF9A40A7-F09E-4129-8FBD-58C2A31CC3DA}" dt="2026-03-05T20:14:17.112" v="2" actId="1076"/>
          <ac:spMkLst>
            <pc:docMk/>
            <pc:sldMk cId="2055690263" sldId="309"/>
            <ac:spMk id="26" creationId="{3C212AF2-7C50-5225-2F76-A1F8BCDE8D1D}"/>
          </ac:spMkLst>
        </pc:spChg>
        <pc:spChg chg="mod">
          <ac:chgData name="Stacia Kingsbury" userId="96681051-edf9-41b2-ab54-39ed1456be9c" providerId="ADAL" clId="{CF9A40A7-F09E-4129-8FBD-58C2A31CC3DA}" dt="2026-03-05T20:21:48.023" v="25" actId="20577"/>
          <ac:spMkLst>
            <pc:docMk/>
            <pc:sldMk cId="2055690263" sldId="309"/>
            <ac:spMk id="57" creationId="{2AB238F7-D955-F958-227E-712F6ECC1269}"/>
          </ac:spMkLst>
        </pc:spChg>
      </pc:sldChg>
      <pc:sldChg chg="add">
        <pc:chgData name="Stacia Kingsbury" userId="96681051-edf9-41b2-ab54-39ed1456be9c" providerId="ADAL" clId="{CF9A40A7-F09E-4129-8FBD-58C2A31CC3DA}" dt="2026-03-05T20:12:20.709" v="0"/>
        <pc:sldMkLst>
          <pc:docMk/>
          <pc:sldMk cId="3785619084" sldId="310"/>
        </pc:sldMkLst>
      </pc:sldChg>
      <pc:sldChg chg="delSp new mod">
        <pc:chgData name="Stacia Kingsbury" userId="96681051-edf9-41b2-ab54-39ed1456be9c" providerId="ADAL" clId="{CF9A40A7-F09E-4129-8FBD-58C2A31CC3DA}" dt="2026-03-05T20:14:50.239" v="6" actId="478"/>
        <pc:sldMkLst>
          <pc:docMk/>
          <pc:sldMk cId="4232163432" sldId="311"/>
        </pc:sldMkLst>
      </pc:sldChg>
    </pc:docChg>
  </pc:docChgLst>
  <pc:docChgLst>
    <pc:chgData name="Stacia Kingsbury" userId="S::sb1526@usnh.edu::96681051-edf9-41b2-ab54-39ed1456be9c" providerId="AD" clId="Web-{85941EEA-4134-5E53-8A8A-46A2DC0E2C50}"/>
    <pc:docChg chg="modSld">
      <pc:chgData name="Stacia Kingsbury" userId="S::sb1526@usnh.edu::96681051-edf9-41b2-ab54-39ed1456be9c" providerId="AD" clId="Web-{85941EEA-4134-5E53-8A8A-46A2DC0E2C50}" dt="2026-03-06T17:04:04.747" v="11" actId="1076"/>
      <pc:docMkLst>
        <pc:docMk/>
      </pc:docMkLst>
      <pc:sldChg chg="modSp">
        <pc:chgData name="Stacia Kingsbury" userId="S::sb1526@usnh.edu::96681051-edf9-41b2-ab54-39ed1456be9c" providerId="AD" clId="Web-{85941EEA-4134-5E53-8A8A-46A2DC0E2C50}" dt="2026-03-06T17:01:21.945" v="0" actId="20577"/>
        <pc:sldMkLst>
          <pc:docMk/>
          <pc:sldMk cId="2055690263" sldId="309"/>
        </pc:sldMkLst>
        <pc:spChg chg="mod">
          <ac:chgData name="Stacia Kingsbury" userId="S::sb1526@usnh.edu::96681051-edf9-41b2-ab54-39ed1456be9c" providerId="AD" clId="Web-{85941EEA-4134-5E53-8A8A-46A2DC0E2C50}" dt="2026-03-06T17:01:21.945" v="0" actId="20577"/>
          <ac:spMkLst>
            <pc:docMk/>
            <pc:sldMk cId="2055690263" sldId="309"/>
            <ac:spMk id="34" creationId="{CC918E6C-8087-2CC9-566D-38E077E81663}"/>
          </ac:spMkLst>
        </pc:spChg>
      </pc:sldChg>
      <pc:sldChg chg="modSp">
        <pc:chgData name="Stacia Kingsbury" userId="S::sb1526@usnh.edu::96681051-edf9-41b2-ab54-39ed1456be9c" providerId="AD" clId="Web-{85941EEA-4134-5E53-8A8A-46A2DC0E2C50}" dt="2026-03-06T17:04:04.747" v="11" actId="1076"/>
        <pc:sldMkLst>
          <pc:docMk/>
          <pc:sldMk cId="3785619084" sldId="310"/>
        </pc:sldMkLst>
        <pc:spChg chg="mod">
          <ac:chgData name="Stacia Kingsbury" userId="S::sb1526@usnh.edu::96681051-edf9-41b2-ab54-39ed1456be9c" providerId="AD" clId="Web-{85941EEA-4134-5E53-8A8A-46A2DC0E2C50}" dt="2026-03-06T17:03:54.324" v="8" actId="1076"/>
          <ac:spMkLst>
            <pc:docMk/>
            <pc:sldMk cId="3785619084" sldId="310"/>
            <ac:spMk id="28" creationId="{F4F9FF79-2EF6-BC0C-C13E-C1E734150852}"/>
          </ac:spMkLst>
        </pc:spChg>
        <pc:spChg chg="mod">
          <ac:chgData name="Stacia Kingsbury" userId="S::sb1526@usnh.edu::96681051-edf9-41b2-ab54-39ed1456be9c" providerId="AD" clId="Web-{85941EEA-4134-5E53-8A8A-46A2DC0E2C50}" dt="2026-03-06T17:04:04.716" v="10" actId="1076"/>
          <ac:spMkLst>
            <pc:docMk/>
            <pc:sldMk cId="3785619084" sldId="310"/>
            <ac:spMk id="30" creationId="{1A319AEB-C0EE-0F5F-F24F-EE49D9BA8B98}"/>
          </ac:spMkLst>
        </pc:spChg>
        <pc:spChg chg="mod">
          <ac:chgData name="Stacia Kingsbury" userId="S::sb1526@usnh.edu::96681051-edf9-41b2-ab54-39ed1456be9c" providerId="AD" clId="Web-{85941EEA-4134-5E53-8A8A-46A2DC0E2C50}" dt="2026-03-06T17:03:54.339" v="9" actId="1076"/>
          <ac:spMkLst>
            <pc:docMk/>
            <pc:sldMk cId="3785619084" sldId="310"/>
            <ac:spMk id="35" creationId="{FA7EA7BD-E559-F5B2-8D2B-7BA807F5E7BD}"/>
          </ac:spMkLst>
        </pc:spChg>
        <pc:spChg chg="mod">
          <ac:chgData name="Stacia Kingsbury" userId="S::sb1526@usnh.edu::96681051-edf9-41b2-ab54-39ed1456be9c" providerId="AD" clId="Web-{85941EEA-4134-5E53-8A8A-46A2DC0E2C50}" dt="2026-03-06T17:03:15.582" v="1" actId="20577"/>
          <ac:spMkLst>
            <pc:docMk/>
            <pc:sldMk cId="3785619084" sldId="310"/>
            <ac:spMk id="36" creationId="{7F99E0C8-2FDE-471E-0BE4-2BCC7E78ACEB}"/>
          </ac:spMkLst>
        </pc:spChg>
        <pc:spChg chg="mod">
          <ac:chgData name="Stacia Kingsbury" userId="S::sb1526@usnh.edu::96681051-edf9-41b2-ab54-39ed1456be9c" providerId="AD" clId="Web-{85941EEA-4134-5E53-8A8A-46A2DC0E2C50}" dt="2026-03-06T17:03:21.646" v="3" actId="20577"/>
          <ac:spMkLst>
            <pc:docMk/>
            <pc:sldMk cId="3785619084" sldId="310"/>
            <ac:spMk id="38" creationId="{ED42FAB2-0238-866F-A39D-F76CE7729913}"/>
          </ac:spMkLst>
        </pc:spChg>
        <pc:spChg chg="mod">
          <ac:chgData name="Stacia Kingsbury" userId="S::sb1526@usnh.edu::96681051-edf9-41b2-ab54-39ed1456be9c" providerId="AD" clId="Web-{85941EEA-4134-5E53-8A8A-46A2DC0E2C50}" dt="2026-03-06T17:04:04.747" v="11" actId="1076"/>
          <ac:spMkLst>
            <pc:docMk/>
            <pc:sldMk cId="3785619084" sldId="310"/>
            <ac:spMk id="41" creationId="{D18F5398-80AF-38BC-9D4B-ABC4C18B6884}"/>
          </ac:spMkLst>
        </pc:spChg>
      </pc:sldChg>
    </pc:docChg>
  </pc:docChgLst>
  <pc:docChgLst>
    <pc:chgData name="Stacia Kingsbury" userId="S::sb1526@usnh.edu::96681051-edf9-41b2-ab54-39ed1456be9c" providerId="AD" clId="Web-{5FFDABF1-9884-BE0E-D7AD-B6C91B57211F}"/>
    <pc:docChg chg="modSld">
      <pc:chgData name="Stacia Kingsbury" userId="S::sb1526@usnh.edu::96681051-edf9-41b2-ab54-39ed1456be9c" providerId="AD" clId="Web-{5FFDABF1-9884-BE0E-D7AD-B6C91B57211F}" dt="2026-03-05T19:38:13.661" v="22" actId="20577"/>
      <pc:docMkLst>
        <pc:docMk/>
      </pc:docMkLst>
      <pc:sldChg chg="modSp">
        <pc:chgData name="Stacia Kingsbury" userId="S::sb1526@usnh.edu::96681051-edf9-41b2-ab54-39ed1456be9c" providerId="AD" clId="Web-{5FFDABF1-9884-BE0E-D7AD-B6C91B57211F}" dt="2026-03-05T19:37:13.566" v="6" actId="1076"/>
        <pc:sldMkLst>
          <pc:docMk/>
          <pc:sldMk cId="1565298981" sldId="258"/>
        </pc:sldMkLst>
        <pc:spChg chg="mod">
          <ac:chgData name="Stacia Kingsbury" userId="S::sb1526@usnh.edu::96681051-edf9-41b2-ab54-39ed1456be9c" providerId="AD" clId="Web-{5FFDABF1-9884-BE0E-D7AD-B6C91B57211F}" dt="2026-03-05T19:37:13.566" v="6" actId="1076"/>
          <ac:spMkLst>
            <pc:docMk/>
            <pc:sldMk cId="1565298981" sldId="258"/>
            <ac:spMk id="2" creationId="{BB9B38BF-DB9F-43D9-A563-206F2DFB1273}"/>
          </ac:spMkLst>
        </pc:spChg>
        <pc:spChg chg="mod">
          <ac:chgData name="Stacia Kingsbury" userId="S::sb1526@usnh.edu::96681051-edf9-41b2-ab54-39ed1456be9c" providerId="AD" clId="Web-{5FFDABF1-9884-BE0E-D7AD-B6C91B57211F}" dt="2026-03-05T19:37:00.222" v="4" actId="1076"/>
          <ac:spMkLst>
            <pc:docMk/>
            <pc:sldMk cId="1565298981" sldId="258"/>
            <ac:spMk id="3" creationId="{7B3451B9-C751-4F8B-700C-6A4FC3A214B4}"/>
          </ac:spMkLst>
        </pc:spChg>
      </pc:sldChg>
      <pc:sldChg chg="modSp">
        <pc:chgData name="Stacia Kingsbury" userId="S::sb1526@usnh.edu::96681051-edf9-41b2-ab54-39ed1456be9c" providerId="AD" clId="Web-{5FFDABF1-9884-BE0E-D7AD-B6C91B57211F}" dt="2026-03-05T19:38:13.661" v="22" actId="20577"/>
        <pc:sldMkLst>
          <pc:docMk/>
          <pc:sldMk cId="2041421846" sldId="260"/>
        </pc:sldMkLst>
        <pc:spChg chg="mod">
          <ac:chgData name="Stacia Kingsbury" userId="S::sb1526@usnh.edu::96681051-edf9-41b2-ab54-39ed1456be9c" providerId="AD" clId="Web-{5FFDABF1-9884-BE0E-D7AD-B6C91B57211F}" dt="2026-03-05T19:38:13.661" v="22" actId="20577"/>
          <ac:spMkLst>
            <pc:docMk/>
            <pc:sldMk cId="2041421846" sldId="260"/>
            <ac:spMk id="5" creationId="{8EAC537F-35FD-E89F-9CF2-498D000A9D78}"/>
          </ac:spMkLst>
        </pc:spChg>
      </pc:sldChg>
    </pc:docChg>
  </pc:docChgLst>
  <pc:docChgLst>
    <pc:chgData name="Kate Filanoski-Russell" userId="5879a14f-9eb3-4e75-8352-1b2941159ca7" providerId="ADAL" clId="{8AE4216D-EC14-4A15-8943-40E049EAB61D}"/>
    <pc:docChg chg="addSld delSld modSld">
      <pc:chgData name="Kate Filanoski-Russell" userId="5879a14f-9eb3-4e75-8352-1b2941159ca7" providerId="ADAL" clId="{8AE4216D-EC14-4A15-8943-40E049EAB61D}" dt="2026-03-16T16:09:43.845" v="24" actId="13244"/>
      <pc:docMkLst>
        <pc:docMk/>
      </pc:docMkLst>
      <pc:sldChg chg="del">
        <pc:chgData name="Kate Filanoski-Russell" userId="5879a14f-9eb3-4e75-8352-1b2941159ca7" providerId="ADAL" clId="{8AE4216D-EC14-4A15-8943-40E049EAB61D}" dt="2026-03-16T16:05:18.431" v="1" actId="47"/>
        <pc:sldMkLst>
          <pc:docMk/>
          <pc:sldMk cId="661323730" sldId="261"/>
        </pc:sldMkLst>
      </pc:sldChg>
      <pc:sldChg chg="modSp mod">
        <pc:chgData name="Kate Filanoski-Russell" userId="5879a14f-9eb3-4e75-8352-1b2941159ca7" providerId="ADAL" clId="{8AE4216D-EC14-4A15-8943-40E049EAB61D}" dt="2026-03-16T16:08:04.192" v="16" actId="14100"/>
        <pc:sldMkLst>
          <pc:docMk/>
          <pc:sldMk cId="1927418968" sldId="263"/>
        </pc:sldMkLst>
        <pc:spChg chg="mod">
          <ac:chgData name="Kate Filanoski-Russell" userId="5879a14f-9eb3-4e75-8352-1b2941159ca7" providerId="ADAL" clId="{8AE4216D-EC14-4A15-8943-40E049EAB61D}" dt="2026-03-16T16:08:04.192" v="16" actId="14100"/>
          <ac:spMkLst>
            <pc:docMk/>
            <pc:sldMk cId="1927418968" sldId="263"/>
            <ac:spMk id="5" creationId="{910B3BE1-B721-E8AE-C149-3D9AE3DE0C61}"/>
          </ac:spMkLst>
        </pc:spChg>
      </pc:sldChg>
      <pc:sldChg chg="modSp mod">
        <pc:chgData name="Kate Filanoski-Russell" userId="5879a14f-9eb3-4e75-8352-1b2941159ca7" providerId="ADAL" clId="{8AE4216D-EC14-4A15-8943-40E049EAB61D}" dt="2026-03-16T16:08:23.658" v="18" actId="13244"/>
        <pc:sldMkLst>
          <pc:docMk/>
          <pc:sldMk cId="3229107757" sldId="264"/>
        </pc:sldMkLst>
        <pc:spChg chg="ord">
          <ac:chgData name="Kate Filanoski-Russell" userId="5879a14f-9eb3-4e75-8352-1b2941159ca7" providerId="ADAL" clId="{8AE4216D-EC14-4A15-8943-40E049EAB61D}" dt="2026-03-16T16:08:23.658" v="18" actId="13244"/>
          <ac:spMkLst>
            <pc:docMk/>
            <pc:sldMk cId="3229107757" sldId="264"/>
            <ac:spMk id="8" creationId="{9FB30477-446F-D3FF-DC80-579AB561D2BC}"/>
          </ac:spMkLst>
        </pc:spChg>
        <pc:spChg chg="ord">
          <ac:chgData name="Kate Filanoski-Russell" userId="5879a14f-9eb3-4e75-8352-1b2941159ca7" providerId="ADAL" clId="{8AE4216D-EC14-4A15-8943-40E049EAB61D}" dt="2026-03-16T16:08:19.627" v="17" actId="13244"/>
          <ac:spMkLst>
            <pc:docMk/>
            <pc:sldMk cId="3229107757" sldId="264"/>
            <ac:spMk id="9" creationId="{C45F1F60-52CC-6DD2-3D13-2D2B464C12A8}"/>
          </ac:spMkLst>
        </pc:spChg>
      </pc:sldChg>
      <pc:sldChg chg="modSp mod">
        <pc:chgData name="Kate Filanoski-Russell" userId="5879a14f-9eb3-4e75-8352-1b2941159ca7" providerId="ADAL" clId="{8AE4216D-EC14-4A15-8943-40E049EAB61D}" dt="2026-03-16T16:08:37.588" v="20" actId="13244"/>
        <pc:sldMkLst>
          <pc:docMk/>
          <pc:sldMk cId="2379878510" sldId="265"/>
        </pc:sldMkLst>
        <pc:spChg chg="ord">
          <ac:chgData name="Kate Filanoski-Russell" userId="5879a14f-9eb3-4e75-8352-1b2941159ca7" providerId="ADAL" clId="{8AE4216D-EC14-4A15-8943-40E049EAB61D}" dt="2026-03-16T16:08:36.022" v="19" actId="13244"/>
          <ac:spMkLst>
            <pc:docMk/>
            <pc:sldMk cId="2379878510" sldId="265"/>
            <ac:spMk id="10" creationId="{38FBC330-968F-AA7D-01B7-79B16C42710B}"/>
          </ac:spMkLst>
        </pc:spChg>
        <pc:spChg chg="ord">
          <ac:chgData name="Kate Filanoski-Russell" userId="5879a14f-9eb3-4e75-8352-1b2941159ca7" providerId="ADAL" clId="{8AE4216D-EC14-4A15-8943-40E049EAB61D}" dt="2026-03-16T16:08:37.588" v="20" actId="13244"/>
          <ac:spMkLst>
            <pc:docMk/>
            <pc:sldMk cId="2379878510" sldId="265"/>
            <ac:spMk id="11" creationId="{6D22CAA1-9FC0-F8FE-BDE3-28E154BE8302}"/>
          </ac:spMkLst>
        </pc:spChg>
      </pc:sldChg>
      <pc:sldChg chg="modSp mod">
        <pc:chgData name="Kate Filanoski-Russell" userId="5879a14f-9eb3-4e75-8352-1b2941159ca7" providerId="ADAL" clId="{8AE4216D-EC14-4A15-8943-40E049EAB61D}" dt="2026-03-16T16:08:47.127" v="22" actId="13244"/>
        <pc:sldMkLst>
          <pc:docMk/>
          <pc:sldMk cId="1018303821" sldId="267"/>
        </pc:sldMkLst>
        <pc:spChg chg="ord">
          <ac:chgData name="Kate Filanoski-Russell" userId="5879a14f-9eb3-4e75-8352-1b2941159ca7" providerId="ADAL" clId="{8AE4216D-EC14-4A15-8943-40E049EAB61D}" dt="2026-03-16T16:08:44.436" v="21" actId="13244"/>
          <ac:spMkLst>
            <pc:docMk/>
            <pc:sldMk cId="1018303821" sldId="267"/>
            <ac:spMk id="6" creationId="{90A4FF2E-F012-1BD3-2467-16B45A2E9804}"/>
          </ac:spMkLst>
        </pc:spChg>
        <pc:spChg chg="ord">
          <ac:chgData name="Kate Filanoski-Russell" userId="5879a14f-9eb3-4e75-8352-1b2941159ca7" providerId="ADAL" clId="{8AE4216D-EC14-4A15-8943-40E049EAB61D}" dt="2026-03-16T16:08:47.127" v="22" actId="13244"/>
          <ac:spMkLst>
            <pc:docMk/>
            <pc:sldMk cId="1018303821" sldId="267"/>
            <ac:spMk id="10" creationId="{E4610A16-1842-B264-9A8D-77E17E14E373}"/>
          </ac:spMkLst>
        </pc:spChg>
      </pc:sldChg>
      <pc:sldChg chg="modSp mod">
        <pc:chgData name="Kate Filanoski-Russell" userId="5879a14f-9eb3-4e75-8352-1b2941159ca7" providerId="ADAL" clId="{8AE4216D-EC14-4A15-8943-40E049EAB61D}" dt="2026-03-16T16:08:57.273" v="23" actId="13244"/>
        <pc:sldMkLst>
          <pc:docMk/>
          <pc:sldMk cId="3026236997" sldId="268"/>
        </pc:sldMkLst>
        <pc:spChg chg="ord">
          <ac:chgData name="Kate Filanoski-Russell" userId="5879a14f-9eb3-4e75-8352-1b2941159ca7" providerId="ADAL" clId="{8AE4216D-EC14-4A15-8943-40E049EAB61D}" dt="2026-03-16T16:08:57.273" v="23" actId="13244"/>
          <ac:spMkLst>
            <pc:docMk/>
            <pc:sldMk cId="3026236997" sldId="268"/>
            <ac:spMk id="6" creationId="{2FAD5F43-8C6C-3073-4A18-D134E5A06A10}"/>
          </ac:spMkLst>
        </pc:spChg>
      </pc:sldChg>
      <pc:sldChg chg="modSp mod">
        <pc:chgData name="Kate Filanoski-Russell" userId="5879a14f-9eb3-4e75-8352-1b2941159ca7" providerId="ADAL" clId="{8AE4216D-EC14-4A15-8943-40E049EAB61D}" dt="2026-03-16T16:07:42.350" v="14" actId="13244"/>
        <pc:sldMkLst>
          <pc:docMk/>
          <pc:sldMk cId="2055690263" sldId="309"/>
        </pc:sldMkLst>
        <pc:spChg chg="mod">
          <ac:chgData name="Kate Filanoski-Russell" userId="5879a14f-9eb3-4e75-8352-1b2941159ca7" providerId="ADAL" clId="{8AE4216D-EC14-4A15-8943-40E049EAB61D}" dt="2026-03-16T16:07:21.104" v="12" actId="12"/>
          <ac:spMkLst>
            <pc:docMk/>
            <pc:sldMk cId="2055690263" sldId="309"/>
            <ac:spMk id="34" creationId="{CC918E6C-8087-2CC9-566D-38E077E81663}"/>
          </ac:spMkLst>
        </pc:spChg>
        <pc:spChg chg="ord">
          <ac:chgData name="Kate Filanoski-Russell" userId="5879a14f-9eb3-4e75-8352-1b2941159ca7" providerId="ADAL" clId="{8AE4216D-EC14-4A15-8943-40E049EAB61D}" dt="2026-03-16T16:07:40.714" v="13" actId="13244"/>
          <ac:spMkLst>
            <pc:docMk/>
            <pc:sldMk cId="2055690263" sldId="309"/>
            <ac:spMk id="55" creationId="{88ADFAC4-2BE2-9855-F4BC-F76B51E940DD}"/>
          </ac:spMkLst>
        </pc:spChg>
        <pc:spChg chg="ord">
          <ac:chgData name="Kate Filanoski-Russell" userId="5879a14f-9eb3-4e75-8352-1b2941159ca7" providerId="ADAL" clId="{8AE4216D-EC14-4A15-8943-40E049EAB61D}" dt="2026-03-16T16:07:42.350" v="14" actId="13244"/>
          <ac:spMkLst>
            <pc:docMk/>
            <pc:sldMk cId="2055690263" sldId="309"/>
            <ac:spMk id="56" creationId="{ED392B25-BAE4-3264-87C3-1F6228A06C3B}"/>
          </ac:spMkLst>
        </pc:spChg>
      </pc:sldChg>
      <pc:sldChg chg="modSp mod">
        <pc:chgData name="Kate Filanoski-Russell" userId="5879a14f-9eb3-4e75-8352-1b2941159ca7" providerId="ADAL" clId="{8AE4216D-EC14-4A15-8943-40E049EAB61D}" dt="2026-03-16T16:06:37.935" v="10" actId="13244"/>
        <pc:sldMkLst>
          <pc:docMk/>
          <pc:sldMk cId="3785619084" sldId="310"/>
        </pc:sldMkLst>
        <pc:spChg chg="ord">
          <ac:chgData name="Kate Filanoski-Russell" userId="5879a14f-9eb3-4e75-8352-1b2941159ca7" providerId="ADAL" clId="{8AE4216D-EC14-4A15-8943-40E049EAB61D}" dt="2026-03-16T16:06:04.061" v="4" actId="13244"/>
          <ac:spMkLst>
            <pc:docMk/>
            <pc:sldMk cId="3785619084" sldId="310"/>
            <ac:spMk id="29" creationId="{485BED0E-FD17-876D-F0DD-A4937AFA771D}"/>
          </ac:spMkLst>
        </pc:spChg>
        <pc:spChg chg="ord">
          <ac:chgData name="Kate Filanoski-Russell" userId="5879a14f-9eb3-4e75-8352-1b2941159ca7" providerId="ADAL" clId="{8AE4216D-EC14-4A15-8943-40E049EAB61D}" dt="2026-03-16T16:06:09.791" v="5" actId="13244"/>
          <ac:spMkLst>
            <pc:docMk/>
            <pc:sldMk cId="3785619084" sldId="310"/>
            <ac:spMk id="30" creationId="{1A319AEB-C0EE-0F5F-F24F-EE49D9BA8B98}"/>
          </ac:spMkLst>
        </pc:spChg>
        <pc:spChg chg="ord">
          <ac:chgData name="Kate Filanoski-Russell" userId="5879a14f-9eb3-4e75-8352-1b2941159ca7" providerId="ADAL" clId="{8AE4216D-EC14-4A15-8943-40E049EAB61D}" dt="2026-03-16T16:06:22.124" v="7" actId="13244"/>
          <ac:spMkLst>
            <pc:docMk/>
            <pc:sldMk cId="3785619084" sldId="310"/>
            <ac:spMk id="32" creationId="{4670AF12-7C96-1149-D73C-06F5A752B4D0}"/>
          </ac:spMkLst>
        </pc:spChg>
        <pc:spChg chg="ord">
          <ac:chgData name="Kate Filanoski-Russell" userId="5879a14f-9eb3-4e75-8352-1b2941159ca7" providerId="ADAL" clId="{8AE4216D-EC14-4A15-8943-40E049EAB61D}" dt="2026-03-16T16:05:57.796" v="3" actId="13244"/>
          <ac:spMkLst>
            <pc:docMk/>
            <pc:sldMk cId="3785619084" sldId="310"/>
            <ac:spMk id="35" creationId="{FA7EA7BD-E559-F5B2-8D2B-7BA807F5E7BD}"/>
          </ac:spMkLst>
        </pc:spChg>
        <pc:spChg chg="ord">
          <ac:chgData name="Kate Filanoski-Russell" userId="5879a14f-9eb3-4e75-8352-1b2941159ca7" providerId="ADAL" clId="{8AE4216D-EC14-4A15-8943-40E049EAB61D}" dt="2026-03-16T16:05:50.656" v="2" actId="13244"/>
          <ac:spMkLst>
            <pc:docMk/>
            <pc:sldMk cId="3785619084" sldId="310"/>
            <ac:spMk id="36" creationId="{7F99E0C8-2FDE-471E-0BE4-2BCC7E78ACEB}"/>
          </ac:spMkLst>
        </pc:spChg>
        <pc:spChg chg="ord">
          <ac:chgData name="Kate Filanoski-Russell" userId="5879a14f-9eb3-4e75-8352-1b2941159ca7" providerId="ADAL" clId="{8AE4216D-EC14-4A15-8943-40E049EAB61D}" dt="2026-03-16T16:06:14.729" v="6" actId="13244"/>
          <ac:spMkLst>
            <pc:docMk/>
            <pc:sldMk cId="3785619084" sldId="310"/>
            <ac:spMk id="38" creationId="{ED42FAB2-0238-866F-A39D-F76CE7729913}"/>
          </ac:spMkLst>
        </pc:spChg>
        <pc:spChg chg="ord">
          <ac:chgData name="Kate Filanoski-Russell" userId="5879a14f-9eb3-4e75-8352-1b2941159ca7" providerId="ADAL" clId="{8AE4216D-EC14-4A15-8943-40E049EAB61D}" dt="2026-03-16T16:06:37.935" v="10" actId="13244"/>
          <ac:spMkLst>
            <pc:docMk/>
            <pc:sldMk cId="3785619084" sldId="310"/>
            <ac:spMk id="39" creationId="{37F22967-9932-3B11-5622-B4752C22334E}"/>
          </ac:spMkLst>
        </pc:spChg>
        <pc:spChg chg="ord">
          <ac:chgData name="Kate Filanoski-Russell" userId="5879a14f-9eb3-4e75-8352-1b2941159ca7" providerId="ADAL" clId="{8AE4216D-EC14-4A15-8943-40E049EAB61D}" dt="2026-03-16T16:06:27.953" v="8" actId="13244"/>
          <ac:spMkLst>
            <pc:docMk/>
            <pc:sldMk cId="3785619084" sldId="310"/>
            <ac:spMk id="40" creationId="{E19DF2C0-FAD1-3485-89AC-726C73D720C2}"/>
          </ac:spMkLst>
        </pc:spChg>
        <pc:spChg chg="ord">
          <ac:chgData name="Kate Filanoski-Russell" userId="5879a14f-9eb3-4e75-8352-1b2941159ca7" providerId="ADAL" clId="{8AE4216D-EC14-4A15-8943-40E049EAB61D}" dt="2026-03-16T16:06:33.592" v="9" actId="13244"/>
          <ac:spMkLst>
            <pc:docMk/>
            <pc:sldMk cId="3785619084" sldId="310"/>
            <ac:spMk id="41" creationId="{D18F5398-80AF-38BC-9D4B-ABC4C18B6884}"/>
          </ac:spMkLst>
        </pc:spChg>
      </pc:sldChg>
      <pc:sldChg chg="del">
        <pc:chgData name="Kate Filanoski-Russell" userId="5879a14f-9eb3-4e75-8352-1b2941159ca7" providerId="ADAL" clId="{8AE4216D-EC14-4A15-8943-40E049EAB61D}" dt="2026-03-16T16:07:03.279" v="11" actId="2696"/>
        <pc:sldMkLst>
          <pc:docMk/>
          <pc:sldMk cId="4232163432" sldId="311"/>
        </pc:sldMkLst>
      </pc:sldChg>
      <pc:sldChg chg="modSp add mod">
        <pc:chgData name="Kate Filanoski-Russell" userId="5879a14f-9eb3-4e75-8352-1b2941159ca7" providerId="ADAL" clId="{8AE4216D-EC14-4A15-8943-40E049EAB61D}" dt="2026-03-16T16:09:43.845" v="24" actId="13244"/>
        <pc:sldMkLst>
          <pc:docMk/>
          <pc:sldMk cId="1816408641" sldId="312"/>
        </pc:sldMkLst>
        <pc:grpChg chg="ord">
          <ac:chgData name="Kate Filanoski-Russell" userId="5879a14f-9eb3-4e75-8352-1b2941159ca7" providerId="ADAL" clId="{8AE4216D-EC14-4A15-8943-40E049EAB61D}" dt="2026-03-16T16:09:43.845" v="24" actId="13244"/>
          <ac:grpSpMkLst>
            <pc:docMk/>
            <pc:sldMk cId="1816408641" sldId="312"/>
            <ac:grpSpMk id="4" creationId="{2FFCDBBD-AC1E-C7E5-069A-A9459FB4529C}"/>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0771B1-6A62-E84D-BF55-3996911231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593367-372F-CA3F-7454-0E5D662BE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F4978F-FC93-2546-B669-BF3A77000B0A}" type="datetimeFigureOut">
              <a:rPr lang="en-US" smtClean="0"/>
              <a:t>3/16/2026</a:t>
            </a:fld>
            <a:endParaRPr lang="en-US"/>
          </a:p>
        </p:txBody>
      </p:sp>
      <p:sp>
        <p:nvSpPr>
          <p:cNvPr id="4" name="Footer Placeholder 3">
            <a:extLst>
              <a:ext uri="{FF2B5EF4-FFF2-40B4-BE49-F238E27FC236}">
                <a16:creationId xmlns:a16="http://schemas.microsoft.com/office/drawing/2014/main" id="{4C064586-353B-98FB-3AA9-4D5AD12DE9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02C207-E8DA-F191-C900-21C7EE3513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47C5EA-BF61-1C47-BED3-3004964B1488}" type="slidenum">
              <a:rPr lang="en-US" smtClean="0"/>
              <a:t>‹#›</a:t>
            </a:fld>
            <a:endParaRPr lang="en-US"/>
          </a:p>
        </p:txBody>
      </p:sp>
    </p:spTree>
    <p:extLst>
      <p:ext uri="{BB962C8B-B14F-4D97-AF65-F5344CB8AC3E}">
        <p14:creationId xmlns:p14="http://schemas.microsoft.com/office/powerpoint/2010/main" val="289189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0D939-7FA7-3946-88DB-D72692A15690}"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D39E9-1B50-8B45-91F6-F515A7929BDD}" type="slidenum">
              <a:rPr lang="en-US" smtClean="0"/>
              <a:t>‹#›</a:t>
            </a:fld>
            <a:endParaRPr lang="en-US"/>
          </a:p>
        </p:txBody>
      </p:sp>
    </p:spTree>
    <p:extLst>
      <p:ext uri="{BB962C8B-B14F-4D97-AF65-F5344CB8AC3E}">
        <p14:creationId xmlns:p14="http://schemas.microsoft.com/office/powerpoint/2010/main" val="182974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statistics on the following topics comes solely from the </a:t>
            </a:r>
            <a:r>
              <a:rPr lang="en-US" sz="1200" dirty="0"/>
              <a:t>American Community Survey (ACS):</a:t>
            </a: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Population and Prevalence</a:t>
            </a:r>
            <a:endParaRPr lang="en-US" sz="1200"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Functioning</a:t>
            </a:r>
            <a:endParaRPr lang="en-US"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Employment (in Industry and Occupation)</a:t>
            </a:r>
            <a:endParaRPr lang="en-US"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Earnings (full-time full-year workers)</a:t>
            </a:r>
            <a:endParaRPr lang="en-US"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Poverty</a:t>
            </a:r>
            <a:endParaRPr lang="en-US"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Home Environment (component of multidimensional deprivation index)</a:t>
            </a:r>
            <a:endParaRPr lang="en-US"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Health Insurance Coverage</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Veterans comes from the </a:t>
            </a:r>
            <a:r>
              <a:rPr lang="en-US" sz="1200" kern="1200" dirty="0">
                <a:solidFill>
                  <a:schemeClr val="tx1"/>
                </a:solidFill>
                <a:effectLst/>
                <a:latin typeface="+mn-lt"/>
                <a:ea typeface="+mn-ea"/>
                <a:cs typeface="+mn-cs"/>
              </a:rPr>
              <a:t>American Community Survey (ACS) and the Department of Veterans Affairs.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sz="1200" dirty="0"/>
              <a:t>The Social Security Administration (SSA) supplies its own data.</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Data on Education comes from the </a:t>
            </a:r>
            <a:r>
              <a:rPr lang="en-US" sz="1200" kern="1200" dirty="0">
                <a:solidFill>
                  <a:schemeClr val="tx1"/>
                </a:solidFill>
                <a:effectLst/>
                <a:latin typeface="+mn-lt"/>
                <a:ea typeface="+mn-ea"/>
                <a:cs typeface="+mn-cs"/>
              </a:rPr>
              <a:t>American Community Survey (ACS) and </a:t>
            </a:r>
            <a:r>
              <a:rPr lang="en-US" dirty="0">
                <a:effectLst/>
              </a:rPr>
              <a:t>IDEA: Individuals with Disabilities Education Act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a:t>
            </a:r>
            <a:r>
              <a:rPr lang="pt-BR" dirty="0"/>
              <a:t>Rural (Metro. vs. Micro. vs. Noncore) statistics comes from the </a:t>
            </a:r>
            <a:r>
              <a:rPr lang="en-US" sz="1200" kern="1200" dirty="0">
                <a:solidFill>
                  <a:schemeClr val="tx1"/>
                </a:solidFill>
                <a:effectLst/>
                <a:latin typeface="+mn-lt"/>
                <a:ea typeface="+mn-ea"/>
                <a:cs typeface="+mn-cs"/>
              </a:rPr>
              <a:t>American Community Survey (ACS) and the </a:t>
            </a:r>
            <a:r>
              <a:rPr lang="en-US" sz="1200" dirty="0"/>
              <a:t>Office of Management and Budget (OMB).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Data on Voting and Registration comes from the </a:t>
            </a:r>
            <a:r>
              <a:rPr lang="en-US" sz="1200" dirty="0"/>
              <a:t>Current Population Survey (CPS).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Data for Vocational Rehab statistics comes from the </a:t>
            </a:r>
            <a:r>
              <a:rPr lang="en-US" sz="1200" dirty="0"/>
              <a:t>Workforce Innovation and Opportunity Act (WIOA).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Data on Health Outcomes comes from the </a:t>
            </a:r>
            <a:r>
              <a:rPr lang="en-US" sz="1200" dirty="0"/>
              <a:t>Behavioral Risk Factor Surveillance System Annual Survey (BRFSS).</a:t>
            </a:r>
            <a:endParaRPr lang="en-US" dirty="0">
              <a:effectLst/>
            </a:endParaRPr>
          </a:p>
        </p:txBody>
      </p:sp>
      <p:sp>
        <p:nvSpPr>
          <p:cNvPr id="4" name="Slide Number Placeholder 3"/>
          <p:cNvSpPr>
            <a:spLocks noGrp="1"/>
          </p:cNvSpPr>
          <p:nvPr>
            <p:ph type="sldNum" sz="quarter" idx="5"/>
          </p:nvPr>
        </p:nvSpPr>
        <p:spPr/>
        <p:txBody>
          <a:bodyPr/>
          <a:lstStyle/>
          <a:p>
            <a:fld id="{947D39E9-1B50-8B45-91F6-F515A7929BDD}" type="slidenum">
              <a:rPr lang="en-US" smtClean="0"/>
              <a:t>13</a:t>
            </a:fld>
            <a:endParaRPr lang="en-US"/>
          </a:p>
        </p:txBody>
      </p:sp>
    </p:spTree>
    <p:extLst>
      <p:ext uri="{BB962C8B-B14F-4D97-AF65-F5344CB8AC3E}">
        <p14:creationId xmlns:p14="http://schemas.microsoft.com/office/powerpoint/2010/main" val="1292777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Left Aligned">
    <p:bg>
      <p:bgPr>
        <a:solidFill>
          <a:schemeClr val="bg1"/>
        </a:solidFill>
        <a:effectLst/>
      </p:bgPr>
    </p:bg>
    <p:spTree>
      <p:nvGrpSpPr>
        <p:cNvPr id="1" name=""/>
        <p:cNvGrpSpPr/>
        <p:nvPr/>
      </p:nvGrpSpPr>
      <p:grpSpPr>
        <a:xfrm>
          <a:off x="0" y="0"/>
          <a:ext cx="0" cy="0"/>
          <a:chOff x="0" y="0"/>
          <a:chExt cx="0" cy="0"/>
        </a:xfrm>
      </p:grpSpPr>
      <p:pic>
        <p:nvPicPr>
          <p:cNvPr id="10" name="Picture 9" descr="A black grid with blue squares&#10;&#10;AI-generated content may be incorrect.">
            <a:extLst>
              <a:ext uri="{FF2B5EF4-FFF2-40B4-BE49-F238E27FC236}">
                <a16:creationId xmlns:a16="http://schemas.microsoft.com/office/drawing/2014/main" id="{2F43F3A6-6D08-1390-DF05-0821ACB5CDE5}"/>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91481" y="2855908"/>
            <a:ext cx="7081910" cy="955374"/>
          </a:xfrm>
          <a:prstGeom prst="rect">
            <a:avLst/>
          </a:prstGeom>
        </p:spPr>
        <p:txBody>
          <a:bodyPr vert="horz" lIns="91440" tIns="45720" rIns="91440" bIns="45720" rtlCol="0" anchor="b" anchorCtr="0">
            <a:noAutofit/>
          </a:bodyPr>
          <a:lstStyle>
            <a:lvl1pPr algn="l">
              <a:defRPr>
                <a:solidFill>
                  <a:schemeClr val="tx1"/>
                </a:solidFill>
              </a:defRPr>
            </a:lvl1pPr>
          </a:lstStyle>
          <a:p>
            <a:r>
              <a:rPr lang="en-US" dirty="0"/>
              <a:t>One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91481" y="4039880"/>
            <a:ext cx="5168900" cy="369119"/>
          </a:xfrm>
        </p:spPr>
        <p:txBody>
          <a:bodyPr>
            <a:noAutofit/>
          </a:bodyPr>
          <a:lstStyle>
            <a:lvl1pPr algn="l">
              <a:buFontTx/>
              <a:buNone/>
              <a:defRPr b="0"/>
            </a:lvl1pPr>
          </a:lstStyle>
          <a:p>
            <a:pPr lvl="0"/>
            <a:r>
              <a:rPr lang="en-US" dirty="0"/>
              <a:t>One line sub header</a:t>
            </a:r>
          </a:p>
        </p:txBody>
      </p:sp>
      <p:pic>
        <p:nvPicPr>
          <p:cNvPr id="8" name="Picture 7" descr="A blue and green circle with lines&#10;&#10;AI-generated content may be incorrect.">
            <a:extLst>
              <a:ext uri="{FF2B5EF4-FFF2-40B4-BE49-F238E27FC236}">
                <a16:creationId xmlns:a16="http://schemas.microsoft.com/office/drawing/2014/main" id="{14A25593-163D-7066-AED4-456C532EA1F4}"/>
              </a:ext>
            </a:extLst>
          </p:cNvPr>
          <p:cNvPicPr>
            <a:picLocks noChangeAspect="1"/>
          </p:cNvPicPr>
          <p:nvPr userDrawn="1"/>
        </p:nvPicPr>
        <p:blipFill>
          <a:blip r:embed="rId3"/>
          <a:stretch>
            <a:fillRect/>
          </a:stretch>
        </p:blipFill>
        <p:spPr>
          <a:xfrm>
            <a:off x="7749255" y="3095355"/>
            <a:ext cx="5063680" cy="5021354"/>
          </a:xfrm>
          <a:prstGeom prst="rect">
            <a:avLst/>
          </a:prstGeom>
        </p:spPr>
      </p:pic>
      <p:pic>
        <p:nvPicPr>
          <p:cNvPr id="13" name="Picture 12" descr="A black background with blue text&#10;&#10;AI-generated content may be incorrect.">
            <a:extLst>
              <a:ext uri="{FF2B5EF4-FFF2-40B4-BE49-F238E27FC236}">
                <a16:creationId xmlns:a16="http://schemas.microsoft.com/office/drawing/2014/main" id="{0FE91EA4-D249-0F7A-7BFF-13E2D94A02E6}"/>
              </a:ext>
            </a:extLst>
          </p:cNvPr>
          <p:cNvPicPr>
            <a:picLocks noChangeAspect="1"/>
          </p:cNvPicPr>
          <p:nvPr userDrawn="1"/>
        </p:nvPicPr>
        <p:blipFill>
          <a:blip r:embed="rId4"/>
          <a:stretch>
            <a:fillRect/>
          </a:stretch>
        </p:blipFill>
        <p:spPr>
          <a:xfrm>
            <a:off x="646625" y="539259"/>
            <a:ext cx="4170680" cy="814526"/>
          </a:xfrm>
          <a:prstGeom prst="rect">
            <a:avLst/>
          </a:prstGeom>
        </p:spPr>
      </p:pic>
      <p:pic>
        <p:nvPicPr>
          <p:cNvPr id="14" name="Picture 13" descr="A black background with blue text&#10;&#10;AI-generated content may be incorrect.">
            <a:extLst>
              <a:ext uri="{FF2B5EF4-FFF2-40B4-BE49-F238E27FC236}">
                <a16:creationId xmlns:a16="http://schemas.microsoft.com/office/drawing/2014/main" id="{39BCADA7-560B-D7DE-4C39-AC02C792AF37}"/>
              </a:ext>
            </a:extLst>
          </p:cNvPr>
          <p:cNvPicPr>
            <a:picLocks noChangeAspect="1"/>
          </p:cNvPicPr>
          <p:nvPr userDrawn="1"/>
        </p:nvPicPr>
        <p:blipFill>
          <a:blip r:embed="rId4"/>
          <a:srcRect l="2609" r="73983"/>
          <a:stretch>
            <a:fillRect/>
          </a:stretch>
        </p:blipFill>
        <p:spPr>
          <a:xfrm>
            <a:off x="1324064" y="6271846"/>
            <a:ext cx="617262" cy="514998"/>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E84FCEE4-536C-9DF2-E362-E10E130882F9}"/>
              </a:ext>
            </a:extLst>
          </p:cNvPr>
          <p:cNvPicPr>
            <a:picLocks noChangeAspect="1"/>
          </p:cNvPicPr>
          <p:nvPr userDrawn="1"/>
        </p:nvPicPr>
        <p:blipFill>
          <a:blip r:embed="rId5"/>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06361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with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1F94-B556-1D41-4479-770964F3B2F5}"/>
              </a:ext>
            </a:extLst>
          </p:cNvPr>
          <p:cNvSpPr>
            <a:spLocks noGrp="1"/>
          </p:cNvSpPr>
          <p:nvPr>
            <p:ph type="title" hasCustomPrompt="1"/>
          </p:nvPr>
        </p:nvSpPr>
        <p:spPr/>
        <p:txBody>
          <a:bodyPr/>
          <a:lstStyle/>
          <a:p>
            <a:r>
              <a:rPr lang="en-US" dirty="0"/>
              <a:t>Header for left/right copy</a:t>
            </a:r>
          </a:p>
        </p:txBody>
      </p:sp>
      <p:sp>
        <p:nvSpPr>
          <p:cNvPr id="9" name="Text Placeholder 8">
            <a:extLst>
              <a:ext uri="{FF2B5EF4-FFF2-40B4-BE49-F238E27FC236}">
                <a16:creationId xmlns:a16="http://schemas.microsoft.com/office/drawing/2014/main" id="{3F22BEAA-4ED8-556F-93FC-3CB8B3C60627}"/>
              </a:ext>
            </a:extLst>
          </p:cNvPr>
          <p:cNvSpPr>
            <a:spLocks noGrp="1"/>
          </p:cNvSpPr>
          <p:nvPr>
            <p:ph type="body" sz="quarter" idx="11"/>
          </p:nvPr>
        </p:nvSpPr>
        <p:spPr>
          <a:xfrm>
            <a:off x="838200" y="1917699"/>
            <a:ext cx="5069541" cy="3963147"/>
          </a:xfrm>
        </p:spPr>
        <p:txBody>
          <a:bodyPr/>
          <a:lstStyle/>
          <a:p>
            <a:pPr lvl="0"/>
            <a:r>
              <a:rPr lang="en-US"/>
              <a:t>Click to edit Master text styles</a:t>
            </a:r>
          </a:p>
        </p:txBody>
      </p:sp>
      <p:sp>
        <p:nvSpPr>
          <p:cNvPr id="6" name="Text Placeholder 8">
            <a:extLst>
              <a:ext uri="{FF2B5EF4-FFF2-40B4-BE49-F238E27FC236}">
                <a16:creationId xmlns:a16="http://schemas.microsoft.com/office/drawing/2014/main" id="{0C85E0B1-5ED3-B7E1-8B72-0D6B33315ADB}"/>
              </a:ext>
            </a:extLst>
          </p:cNvPr>
          <p:cNvSpPr>
            <a:spLocks noGrp="1"/>
          </p:cNvSpPr>
          <p:nvPr>
            <p:ph type="body" sz="quarter" idx="12"/>
          </p:nvPr>
        </p:nvSpPr>
        <p:spPr>
          <a:xfrm>
            <a:off x="6279776" y="1917699"/>
            <a:ext cx="5069541" cy="3963147"/>
          </a:xfrm>
        </p:spPr>
        <p:txBody>
          <a:bodyPr/>
          <a:lstStyle/>
          <a:p>
            <a:pPr lvl="0"/>
            <a:r>
              <a:rPr lang="en-US"/>
              <a:t>Click to edit Master text styles</a:t>
            </a:r>
          </a:p>
        </p:txBody>
      </p:sp>
      <p:pic>
        <p:nvPicPr>
          <p:cNvPr id="3" name="Picture 2" descr="A black background with blue text&#10;&#10;AI-generated content may be incorrect.">
            <a:extLst>
              <a:ext uri="{FF2B5EF4-FFF2-40B4-BE49-F238E27FC236}">
                <a16:creationId xmlns:a16="http://schemas.microsoft.com/office/drawing/2014/main" id="{6F92C22D-BA9E-62BF-BFB4-AE2D97AE1275}"/>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91DFDA4F-72D5-48EC-1E52-5AC8F0A06E5B}"/>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73676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Aligne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Header one line</a:t>
            </a:r>
            <a:br>
              <a:rPr lang="en-US" dirty="0"/>
            </a:br>
            <a:r>
              <a:rPr lang="en-US" dirty="0"/>
              <a:t>or two lines</a:t>
            </a:r>
            <a:br>
              <a:rPr lang="en-US" dirty="0"/>
            </a:br>
            <a:r>
              <a:rPr lang="en-US" dirty="0"/>
              <a:t>or three lines</a:t>
            </a:r>
          </a:p>
        </p:txBody>
      </p:sp>
      <p:sp>
        <p:nvSpPr>
          <p:cNvPr id="7" name="Text Placeholder 6">
            <a:extLst>
              <a:ext uri="{FF2B5EF4-FFF2-40B4-BE49-F238E27FC236}">
                <a16:creationId xmlns:a16="http://schemas.microsoft.com/office/drawing/2014/main" id="{C053DF82-8CD5-4E37-4C03-B7148E985363}"/>
              </a:ext>
            </a:extLst>
          </p:cNvPr>
          <p:cNvSpPr>
            <a:spLocks noGrp="1"/>
          </p:cNvSpPr>
          <p:nvPr>
            <p:ph type="body" sz="quarter" idx="11"/>
          </p:nvPr>
        </p:nvSpPr>
        <p:spPr>
          <a:xfrm>
            <a:off x="839788" y="2241550"/>
            <a:ext cx="3932237" cy="3619501"/>
          </a:xfrm>
        </p:spPr>
        <p:txBody>
          <a:bodyPr/>
          <a:lstStyle/>
          <a:p>
            <a:pPr lvl="0"/>
            <a:r>
              <a:rPr lang="en-US" dirty="0"/>
              <a:t>Click to edit Master text styles</a:t>
            </a:r>
          </a:p>
        </p:txBody>
      </p:sp>
      <p:sp>
        <p:nvSpPr>
          <p:cNvPr id="3" name="Picture Placeholder 6">
            <a:extLst>
              <a:ext uri="{FF2B5EF4-FFF2-40B4-BE49-F238E27FC236}">
                <a16:creationId xmlns:a16="http://schemas.microsoft.com/office/drawing/2014/main" id="{76BF0659-8560-31C5-9EC6-C5A283FEE5AC}"/>
              </a:ext>
              <a:ext uri="{C183D7F6-B498-43B3-948B-1728B52AA6E4}">
                <adec:decorative xmlns:adec="http://schemas.microsoft.com/office/drawing/2017/decorative" val="1"/>
              </a:ext>
            </a:extLst>
          </p:cNvPr>
          <p:cNvSpPr>
            <a:spLocks noGrp="1"/>
          </p:cNvSpPr>
          <p:nvPr>
            <p:ph type="pic" sz="quarter" idx="12"/>
          </p:nvPr>
        </p:nvSpPr>
        <p:spPr>
          <a:xfrm>
            <a:off x="5684363" y="311085"/>
            <a:ext cx="6183984" cy="5524108"/>
          </a:xfrm>
        </p:spPr>
        <p:txBody>
          <a:bodyPr/>
          <a:lstStyle/>
          <a:p>
            <a:r>
              <a:rPr lang="en-US"/>
              <a:t>Click icon to add picture</a:t>
            </a:r>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B01F6904-7490-B82E-853A-E5AA3F023A02}"/>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8BC6FCE8-85DA-2EC1-33A4-2656E9308517}"/>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40342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R 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2470069" y="3750815"/>
            <a:ext cx="7251863" cy="1600200"/>
          </a:xfrm>
        </p:spPr>
        <p:txBody>
          <a:bodyPr anchor="b"/>
          <a:lstStyle>
            <a:lvl1pPr algn="ctr">
              <a:defRPr sz="7200"/>
            </a:lvl1pPr>
          </a:lstStyle>
          <a:p>
            <a:r>
              <a:rPr lang="en-US" dirty="0"/>
              <a:t>Call to Action</a:t>
            </a:r>
          </a:p>
        </p:txBody>
      </p:sp>
      <p:sp>
        <p:nvSpPr>
          <p:cNvPr id="3" name="Picture Placeholder 2" descr="QR code">
            <a:extLst>
              <a:ext uri="{FF2B5EF4-FFF2-40B4-BE49-F238E27FC236}">
                <a16:creationId xmlns:a16="http://schemas.microsoft.com/office/drawing/2014/main" id="{B7020623-959D-60D1-7BC2-20906D025405}"/>
              </a:ext>
            </a:extLst>
          </p:cNvPr>
          <p:cNvSpPr>
            <a:spLocks noGrp="1"/>
          </p:cNvSpPr>
          <p:nvPr>
            <p:ph type="pic" idx="1"/>
          </p:nvPr>
        </p:nvSpPr>
        <p:spPr>
          <a:xfrm>
            <a:off x="4722320" y="843378"/>
            <a:ext cx="2747361" cy="2663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03937425-3CBE-DC63-58B2-708C16CED224}"/>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FC557616-0D04-0D83-B660-0D7C91A0DAC6}"/>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39988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pic>
        <p:nvPicPr>
          <p:cNvPr id="9" name="Picture 8" descr="A black grid with blue squares&#10;&#10;AI-generated content may be incorrect.">
            <a:extLst>
              <a:ext uri="{FF2B5EF4-FFF2-40B4-BE49-F238E27FC236}">
                <a16:creationId xmlns:a16="http://schemas.microsoft.com/office/drawing/2014/main" id="{221DA190-6D81-B8B2-AF2C-266D4E5E847D}"/>
              </a:ext>
            </a:extLst>
          </p:cNvPr>
          <p:cNvPicPr>
            <a:picLocks noChangeAspect="1"/>
          </p:cNvPicPr>
          <p:nvPr userDrawn="1"/>
        </p:nvPicPr>
        <p:blipFill>
          <a:blip r:embed="rId2">
            <a:alphaModFix amt="9000"/>
          </a:blip>
          <a:srcRect l="1319" t="1748" b="1"/>
          <a:stretch>
            <a:fillRect/>
          </a:stretch>
        </p:blipFill>
        <p:spPr>
          <a:xfrm>
            <a:off x="4214718" y="0"/>
            <a:ext cx="9908866" cy="6166137"/>
          </a:xfrm>
          <a:prstGeom prst="rect">
            <a:avLst/>
          </a:prstGeom>
        </p:spPr>
      </p:pic>
      <p:sp>
        <p:nvSpPr>
          <p:cNvPr id="2" name="Title 1">
            <a:extLst>
              <a:ext uri="{FF2B5EF4-FFF2-40B4-BE49-F238E27FC236}">
                <a16:creationId xmlns:a16="http://schemas.microsoft.com/office/drawing/2014/main" id="{79220978-E7FD-AB60-DB97-8754D1E01461}"/>
              </a:ext>
            </a:extLst>
          </p:cNvPr>
          <p:cNvSpPr>
            <a:spLocks noGrp="1"/>
          </p:cNvSpPr>
          <p:nvPr>
            <p:ph type="title" hasCustomPrompt="1"/>
          </p:nvPr>
        </p:nvSpPr>
        <p:spPr>
          <a:xfrm>
            <a:off x="497958" y="-1010093"/>
            <a:ext cx="7742275" cy="787477"/>
          </a:xfrm>
        </p:spPr>
        <p:txBody>
          <a:bodyPr/>
          <a:lstStyle>
            <a:lvl1pPr algn="ctr">
              <a:defRPr sz="4000"/>
            </a:lvl1pPr>
          </a:lstStyle>
          <a:p>
            <a:r>
              <a:rPr lang="en-US" dirty="0"/>
              <a:t>Hidden Title – Impact Quote</a:t>
            </a:r>
          </a:p>
        </p:txBody>
      </p:sp>
      <p:sp>
        <p:nvSpPr>
          <p:cNvPr id="3" name="Text Placeholder 4">
            <a:extLst>
              <a:ext uri="{FF2B5EF4-FFF2-40B4-BE49-F238E27FC236}">
                <a16:creationId xmlns:a16="http://schemas.microsoft.com/office/drawing/2014/main" id="{DA26191B-05FA-028F-1315-554FD5B78C09}"/>
              </a:ext>
            </a:extLst>
          </p:cNvPr>
          <p:cNvSpPr>
            <a:spLocks noGrp="1"/>
          </p:cNvSpPr>
          <p:nvPr>
            <p:ph type="body" sz="quarter" idx="13" hasCustomPrompt="1"/>
          </p:nvPr>
        </p:nvSpPr>
        <p:spPr>
          <a:xfrm>
            <a:off x="1783300" y="1984816"/>
            <a:ext cx="7571249" cy="1344168"/>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5" name="Text Placeholder 8">
            <a:extLst>
              <a:ext uri="{FF2B5EF4-FFF2-40B4-BE49-F238E27FC236}">
                <a16:creationId xmlns:a16="http://schemas.microsoft.com/office/drawing/2014/main" id="{76134CA3-5ADC-47E7-EEE7-4A53B4E85F26}"/>
              </a:ext>
            </a:extLst>
          </p:cNvPr>
          <p:cNvSpPr>
            <a:spLocks noGrp="1"/>
          </p:cNvSpPr>
          <p:nvPr>
            <p:ph type="body" sz="quarter" idx="14" hasCustomPrompt="1"/>
          </p:nvPr>
        </p:nvSpPr>
        <p:spPr>
          <a:xfrm>
            <a:off x="2889725" y="3816575"/>
            <a:ext cx="5623628" cy="355249"/>
          </a:xfrm>
        </p:spPr>
        <p:txBody>
          <a:bodyPr/>
          <a:lstStyle>
            <a:lvl1pPr>
              <a:buFontTx/>
              <a:buNone/>
              <a:defRPr sz="2000" b="1" i="0">
                <a:latin typeface="Helvetica" pitchFamily="2" charset="0"/>
              </a:defRPr>
            </a:lvl1pPr>
          </a:lstStyle>
          <a:p>
            <a:pPr lvl="0"/>
            <a:r>
              <a:rPr lang="en-US" dirty="0"/>
              <a:t>First Last Name</a:t>
            </a:r>
          </a:p>
        </p:txBody>
      </p:sp>
      <p:sp>
        <p:nvSpPr>
          <p:cNvPr id="11" name="Text Placeholder 8">
            <a:extLst>
              <a:ext uri="{FF2B5EF4-FFF2-40B4-BE49-F238E27FC236}">
                <a16:creationId xmlns:a16="http://schemas.microsoft.com/office/drawing/2014/main" id="{B929C3A3-A623-52A9-88ED-57BB5929F42A}"/>
              </a:ext>
            </a:extLst>
          </p:cNvPr>
          <p:cNvSpPr>
            <a:spLocks noGrp="1"/>
          </p:cNvSpPr>
          <p:nvPr>
            <p:ph type="body" sz="quarter" idx="16" hasCustomPrompt="1"/>
          </p:nvPr>
        </p:nvSpPr>
        <p:spPr>
          <a:xfrm>
            <a:off x="2889725" y="4252965"/>
            <a:ext cx="5623628" cy="355249"/>
          </a:xfrm>
        </p:spPr>
        <p:txBody>
          <a:bodyPr/>
          <a:lstStyle>
            <a:lvl1pPr>
              <a:buFontTx/>
              <a:buNone/>
              <a:defRPr sz="2000" b="0" i="0">
                <a:latin typeface="Helvetica Light" panose="020B0403020202020204" pitchFamily="34" charset="0"/>
              </a:defRPr>
            </a:lvl1pPr>
          </a:lstStyle>
          <a:p>
            <a:pPr lvl="0"/>
            <a:r>
              <a:rPr lang="en-US" dirty="0"/>
              <a:t>Title</a:t>
            </a:r>
          </a:p>
        </p:txBody>
      </p:sp>
      <p:sp>
        <p:nvSpPr>
          <p:cNvPr id="7" name="Picture Placeholder 6">
            <a:extLst>
              <a:ext uri="{FF2B5EF4-FFF2-40B4-BE49-F238E27FC236}">
                <a16:creationId xmlns:a16="http://schemas.microsoft.com/office/drawing/2014/main" id="{18B62356-5A0B-F841-4043-D2FD5EE0EAC8}"/>
              </a:ext>
              <a:ext uri="{C183D7F6-B498-43B3-948B-1728B52AA6E4}">
                <adec:decorative xmlns:adec="http://schemas.microsoft.com/office/drawing/2017/decorative" val="1"/>
              </a:ext>
            </a:extLst>
          </p:cNvPr>
          <p:cNvSpPr>
            <a:spLocks noGrp="1"/>
          </p:cNvSpPr>
          <p:nvPr>
            <p:ph type="pic" sz="quarter" idx="15"/>
          </p:nvPr>
        </p:nvSpPr>
        <p:spPr>
          <a:xfrm>
            <a:off x="1532527" y="3648903"/>
            <a:ext cx="1210103" cy="1208123"/>
          </a:xfrm>
          <a:prstGeom prst="ellipse">
            <a:avLst/>
          </a:prstGeom>
        </p:spPr>
        <p:txBody>
          <a:bodyPr/>
          <a:lstStyle>
            <a:lvl1pPr marL="0" indent="0">
              <a:buNone/>
              <a:defRPr sz="1400"/>
            </a:lvl1pPr>
          </a:lstStyle>
          <a:p>
            <a:r>
              <a:rPr lang="en-US" dirty="0"/>
              <a:t>Click icon to add picture</a:t>
            </a:r>
          </a:p>
        </p:txBody>
      </p:sp>
      <p:sp>
        <p:nvSpPr>
          <p:cNvPr id="10" name="Text Placeholder 4">
            <a:extLst>
              <a:ext uri="{FF2B5EF4-FFF2-40B4-BE49-F238E27FC236}">
                <a16:creationId xmlns:a16="http://schemas.microsoft.com/office/drawing/2014/main" id="{1ED2CDE9-060D-F33F-38BD-1D2EEA2DAC90}"/>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pic>
        <p:nvPicPr>
          <p:cNvPr id="4" name="Picture 3" descr="A black background with blue text&#10;&#10;AI-generated content may be incorrect.">
            <a:extLst>
              <a:ext uri="{FF2B5EF4-FFF2-40B4-BE49-F238E27FC236}">
                <a16:creationId xmlns:a16="http://schemas.microsoft.com/office/drawing/2014/main" id="{A860430D-7592-F27A-8861-76FC387CF5BE}"/>
              </a:ext>
            </a:extLst>
          </p:cNvPr>
          <p:cNvPicPr>
            <a:picLocks noChangeAspect="1"/>
          </p:cNvPicPr>
          <p:nvPr userDrawn="1"/>
        </p:nvPicPr>
        <p:blipFill>
          <a:blip r:embed="rId3"/>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9D34BE66-3962-8ECD-7807-B29A6BB78BF9}"/>
              </a:ext>
            </a:extLst>
          </p:cNvPr>
          <p:cNvPicPr>
            <a:picLocks noChangeAspect="1"/>
          </p:cNvPicPr>
          <p:nvPr userDrawn="1"/>
        </p:nvPicPr>
        <p:blipFill>
          <a:blip r:embed="rId4"/>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826536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_Left Aligne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C8FA530F-BAC4-B769-2851-19131113EC07}"/>
              </a:ext>
            </a:extLst>
          </p:cNvPr>
          <p:cNvSpPr>
            <a:spLocks noGrp="1"/>
          </p:cNvSpPr>
          <p:nvPr>
            <p:ph type="body" sz="quarter" idx="13" hasCustomPrompt="1"/>
          </p:nvPr>
        </p:nvSpPr>
        <p:spPr>
          <a:xfrm>
            <a:off x="755455" y="1892236"/>
            <a:ext cx="5459608" cy="1645920"/>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11" name="Picture Placeholder 6">
            <a:extLst>
              <a:ext uri="{FF2B5EF4-FFF2-40B4-BE49-F238E27FC236}">
                <a16:creationId xmlns:a16="http://schemas.microsoft.com/office/drawing/2014/main" id="{0325A283-B2D8-E439-F3A8-835C1D10E0AC}"/>
              </a:ext>
              <a:ext uri="{C183D7F6-B498-43B3-948B-1728B52AA6E4}">
                <adec:decorative xmlns:adec="http://schemas.microsoft.com/office/drawing/2017/decorative" val="1"/>
              </a:ext>
            </a:extLst>
          </p:cNvPr>
          <p:cNvSpPr>
            <a:spLocks noGrp="1"/>
          </p:cNvSpPr>
          <p:nvPr>
            <p:ph type="pic" sz="quarter" idx="12"/>
          </p:nvPr>
        </p:nvSpPr>
        <p:spPr>
          <a:xfrm>
            <a:off x="6825007" y="311085"/>
            <a:ext cx="5043340" cy="552410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02341C31-6E55-5FE5-1769-7331D4C41635}"/>
              </a:ext>
            </a:extLst>
          </p:cNvPr>
          <p:cNvSpPr>
            <a:spLocks noGrp="1"/>
          </p:cNvSpPr>
          <p:nvPr>
            <p:ph type="title" hasCustomPrompt="1"/>
          </p:nvPr>
        </p:nvSpPr>
        <p:spPr>
          <a:xfrm>
            <a:off x="497958" y="-1010093"/>
            <a:ext cx="9921949" cy="787477"/>
          </a:xfrm>
        </p:spPr>
        <p:txBody>
          <a:bodyPr/>
          <a:lstStyle>
            <a:lvl1pPr algn="ctr">
              <a:defRPr sz="4000"/>
            </a:lvl1pPr>
          </a:lstStyle>
          <a:p>
            <a:r>
              <a:rPr lang="en-US" dirty="0"/>
              <a:t>Hidden Title – Impact Quote with photo</a:t>
            </a:r>
          </a:p>
        </p:txBody>
      </p:sp>
      <p:sp>
        <p:nvSpPr>
          <p:cNvPr id="3" name="Text Placeholder 4">
            <a:extLst>
              <a:ext uri="{FF2B5EF4-FFF2-40B4-BE49-F238E27FC236}">
                <a16:creationId xmlns:a16="http://schemas.microsoft.com/office/drawing/2014/main" id="{9896898C-ABDD-C864-D698-EA865FF79D0E}"/>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4" name="Text Placeholder 8">
            <a:extLst>
              <a:ext uri="{FF2B5EF4-FFF2-40B4-BE49-F238E27FC236}">
                <a16:creationId xmlns:a16="http://schemas.microsoft.com/office/drawing/2014/main" id="{0E8668E5-E189-4DF8-76E0-E024312A0E04}"/>
              </a:ext>
            </a:extLst>
          </p:cNvPr>
          <p:cNvSpPr>
            <a:spLocks noGrp="1"/>
          </p:cNvSpPr>
          <p:nvPr>
            <p:ph type="body" sz="quarter" idx="14" hasCustomPrompt="1"/>
          </p:nvPr>
        </p:nvSpPr>
        <p:spPr>
          <a:xfrm>
            <a:off x="755455" y="4050492"/>
            <a:ext cx="5459608" cy="355249"/>
          </a:xfrm>
        </p:spPr>
        <p:txBody>
          <a:bodyPr/>
          <a:lstStyle>
            <a:lvl1pPr>
              <a:buFontTx/>
              <a:buNone/>
              <a:defRPr sz="2000" b="1" i="0">
                <a:latin typeface="Helvetica" pitchFamily="2" charset="0"/>
              </a:defRPr>
            </a:lvl1pPr>
          </a:lstStyle>
          <a:p>
            <a:pPr lvl="0"/>
            <a:r>
              <a:rPr lang="en-US" dirty="0"/>
              <a:t>First Last Name</a:t>
            </a:r>
          </a:p>
        </p:txBody>
      </p:sp>
      <p:sp>
        <p:nvSpPr>
          <p:cNvPr id="5" name="Text Placeholder 8">
            <a:extLst>
              <a:ext uri="{FF2B5EF4-FFF2-40B4-BE49-F238E27FC236}">
                <a16:creationId xmlns:a16="http://schemas.microsoft.com/office/drawing/2014/main" id="{AA587DA7-F5F8-5A4E-CDE0-82CCA0E96347}"/>
              </a:ext>
            </a:extLst>
          </p:cNvPr>
          <p:cNvSpPr>
            <a:spLocks noGrp="1"/>
          </p:cNvSpPr>
          <p:nvPr>
            <p:ph type="body" sz="quarter" idx="16" hasCustomPrompt="1"/>
          </p:nvPr>
        </p:nvSpPr>
        <p:spPr>
          <a:xfrm>
            <a:off x="755455" y="4486882"/>
            <a:ext cx="5459608" cy="355249"/>
          </a:xfrm>
        </p:spPr>
        <p:txBody>
          <a:bodyPr/>
          <a:lstStyle>
            <a:lvl1pPr>
              <a:buFontTx/>
              <a:buNone/>
              <a:defRPr sz="2000" b="0" i="0">
                <a:latin typeface="Helvetica Light" panose="020B0403020202020204" pitchFamily="34" charset="0"/>
              </a:defRPr>
            </a:lvl1pPr>
          </a:lstStyle>
          <a:p>
            <a:pPr lvl="0"/>
            <a:r>
              <a:rPr lang="en-US" dirty="0"/>
              <a:t>Title</a:t>
            </a:r>
          </a:p>
        </p:txBody>
      </p:sp>
      <p:pic>
        <p:nvPicPr>
          <p:cNvPr id="6" name="Picture 5" descr="A black background with blue text&#10;&#10;AI-generated content may be incorrect.">
            <a:extLst>
              <a:ext uri="{FF2B5EF4-FFF2-40B4-BE49-F238E27FC236}">
                <a16:creationId xmlns:a16="http://schemas.microsoft.com/office/drawing/2014/main" id="{C13DD5AA-168B-55C6-C8BD-6673B8532BE5}"/>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8" name="Picture 7" descr="A black background with blue text&#10;&#10;AI-generated content may be incorrect.">
            <a:extLst>
              <a:ext uri="{FF2B5EF4-FFF2-40B4-BE49-F238E27FC236}">
                <a16:creationId xmlns:a16="http://schemas.microsoft.com/office/drawing/2014/main" id="{03E81D55-4239-DE18-E009-E250AC3AD081}"/>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428454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2847243-06FC-3B5B-5EF8-CCC7CB0A8EC1}"/>
              </a:ext>
            </a:extLst>
          </p:cNvPr>
          <p:cNvSpPr>
            <a:spLocks noGrp="1"/>
          </p:cNvSpPr>
          <p:nvPr>
            <p:ph type="title" hasCustomPrompt="1"/>
          </p:nvPr>
        </p:nvSpPr>
        <p:spPr>
          <a:xfrm>
            <a:off x="838201" y="2337031"/>
            <a:ext cx="5168900" cy="1359898"/>
          </a:xfrm>
          <a:prstGeom prst="rect">
            <a:avLst/>
          </a:prstGeom>
        </p:spPr>
        <p:txBody>
          <a:bodyPr vert="horz" lIns="91440" tIns="45720" rIns="91440" bIns="45720" rtlCol="0" anchor="ctr">
            <a:noAutofit/>
          </a:bodyPr>
          <a:lstStyle>
            <a:lvl1pPr algn="l">
              <a:defRPr>
                <a:solidFill>
                  <a:schemeClr val="tx1"/>
                </a:solidFill>
              </a:defRPr>
            </a:lvl1pPr>
          </a:lstStyle>
          <a:p>
            <a:r>
              <a:rPr lang="en-US" dirty="0"/>
              <a:t>Thank You</a:t>
            </a:r>
          </a:p>
        </p:txBody>
      </p:sp>
      <p:pic>
        <p:nvPicPr>
          <p:cNvPr id="2" name="Picture 1" descr="A black grid with blue squares&#10;&#10;AI-generated content may be incorrect.">
            <a:extLst>
              <a:ext uri="{FF2B5EF4-FFF2-40B4-BE49-F238E27FC236}">
                <a16:creationId xmlns:a16="http://schemas.microsoft.com/office/drawing/2014/main" id="{5A9CB7AD-C317-3214-D297-A3E06DD7B5F9}"/>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pic>
        <p:nvPicPr>
          <p:cNvPr id="3" name="Picture 2" descr="A blue and green circle with lines&#10;&#10;AI-generated content may be incorrect.">
            <a:extLst>
              <a:ext uri="{FF2B5EF4-FFF2-40B4-BE49-F238E27FC236}">
                <a16:creationId xmlns:a16="http://schemas.microsoft.com/office/drawing/2014/main" id="{A1E5C3DA-2AD7-B1BE-5024-5E6BBD69DB1F}"/>
              </a:ext>
            </a:extLst>
          </p:cNvPr>
          <p:cNvPicPr>
            <a:picLocks noChangeAspect="1"/>
          </p:cNvPicPr>
          <p:nvPr userDrawn="1"/>
        </p:nvPicPr>
        <p:blipFill>
          <a:blip r:embed="rId3"/>
          <a:stretch>
            <a:fillRect/>
          </a:stretch>
        </p:blipFill>
        <p:spPr>
          <a:xfrm>
            <a:off x="7749255" y="3095355"/>
            <a:ext cx="5063680" cy="5021354"/>
          </a:xfrm>
          <a:prstGeom prst="rect">
            <a:avLst/>
          </a:prstGeom>
        </p:spPr>
      </p:pic>
    </p:spTree>
    <p:extLst>
      <p:ext uri="{BB962C8B-B14F-4D97-AF65-F5344CB8AC3E}">
        <p14:creationId xmlns:p14="http://schemas.microsoft.com/office/powerpoint/2010/main" val="3963409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 Left Aligne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849426"/>
            <a:ext cx="7183665" cy="975145"/>
          </a:xfrm>
          <a:prstGeom prst="rect">
            <a:avLst/>
          </a:prstGeom>
        </p:spPr>
        <p:txBody>
          <a:bodyPr vert="horz" lIns="91440" tIns="45720" rIns="91440" bIns="45720" rtlCol="0" anchor="b" anchorCtr="0">
            <a:noAutofit/>
          </a:bodyPr>
          <a:lstStyle>
            <a:lvl1pPr algn="l">
              <a:defRPr>
                <a:solidFill>
                  <a:schemeClr val="bg1"/>
                </a:solidFill>
              </a:defRPr>
            </a:lvl1pPr>
          </a:lstStyle>
          <a:p>
            <a:r>
              <a:rPr lang="en-US" dirty="0"/>
              <a:t>One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2" y="3989313"/>
            <a:ext cx="5168900" cy="369119"/>
          </a:xfrm>
        </p:spPr>
        <p:txBody>
          <a:bodyPr>
            <a:noAutofit/>
          </a:bodyPr>
          <a:lstStyle>
            <a:lvl1pPr algn="l">
              <a:buFontTx/>
              <a:buNone/>
              <a:defRPr b="0"/>
            </a:lvl1pPr>
          </a:lstStyle>
          <a:p>
            <a:pPr lvl="0"/>
            <a:r>
              <a:rPr lang="en-US" dirty="0"/>
              <a:t>One line sub header</a:t>
            </a:r>
          </a:p>
        </p:txBody>
      </p:sp>
      <p:pic>
        <p:nvPicPr>
          <p:cNvPr id="4" name="Picture 3" descr="A black background with white text&#10;&#10;AI-generated content may be incorrect.">
            <a:extLst>
              <a:ext uri="{FF2B5EF4-FFF2-40B4-BE49-F238E27FC236}">
                <a16:creationId xmlns:a16="http://schemas.microsoft.com/office/drawing/2014/main" id="{2499ED17-03BD-E610-ABAF-60CE6F476D43}"/>
              </a:ext>
            </a:extLst>
          </p:cNvPr>
          <p:cNvPicPr>
            <a:picLocks noChangeAspect="1"/>
          </p:cNvPicPr>
          <p:nvPr userDrawn="1"/>
        </p:nvPicPr>
        <p:blipFill>
          <a:blip r:embed="rId2"/>
          <a:stretch>
            <a:fillRect/>
          </a:stretch>
        </p:blipFill>
        <p:spPr>
          <a:xfrm>
            <a:off x="733123" y="576329"/>
            <a:ext cx="4325157" cy="844697"/>
          </a:xfrm>
          <a:prstGeom prst="rect">
            <a:avLst/>
          </a:prstGeom>
        </p:spPr>
      </p:pic>
      <p:pic>
        <p:nvPicPr>
          <p:cNvPr id="9" name="Picture 8" descr="A black grid with blue squares&#10;&#10;AI-generated content may be incorrect.">
            <a:extLst>
              <a:ext uri="{FF2B5EF4-FFF2-40B4-BE49-F238E27FC236}">
                <a16:creationId xmlns:a16="http://schemas.microsoft.com/office/drawing/2014/main" id="{3127B694-6F7D-9D46-94BE-9A474A64F55C}"/>
              </a:ext>
            </a:extLst>
          </p:cNvPr>
          <p:cNvPicPr>
            <a:picLocks noChangeAspect="1"/>
          </p:cNvPicPr>
          <p:nvPr userDrawn="1"/>
        </p:nvPicPr>
        <p:blipFill>
          <a:blip r:embed="rId3">
            <a:alphaModFix/>
          </a:blip>
          <a:srcRect t="1748" b="1"/>
          <a:stretch>
            <a:fillRect/>
          </a:stretch>
        </p:blipFill>
        <p:spPr>
          <a:xfrm rot="16200000">
            <a:off x="7660461" y="1134026"/>
            <a:ext cx="7772400" cy="4772827"/>
          </a:xfrm>
          <a:prstGeom prst="rect">
            <a:avLst/>
          </a:prstGeom>
        </p:spPr>
      </p:pic>
      <p:pic>
        <p:nvPicPr>
          <p:cNvPr id="12" name="Picture 11" descr="A black circle with white lines and a green circle&#10;&#10;AI-generated content may be incorrect.">
            <a:extLst>
              <a:ext uri="{FF2B5EF4-FFF2-40B4-BE49-F238E27FC236}">
                <a16:creationId xmlns:a16="http://schemas.microsoft.com/office/drawing/2014/main" id="{CB1E15C1-05B0-A118-1C08-8FF71E23C95B}"/>
              </a:ext>
            </a:extLst>
          </p:cNvPr>
          <p:cNvPicPr>
            <a:picLocks noChangeAspect="1"/>
          </p:cNvPicPr>
          <p:nvPr userDrawn="1"/>
        </p:nvPicPr>
        <p:blipFill>
          <a:blip r:embed="rId4"/>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3076880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 Left Aligne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336466"/>
            <a:ext cx="5168900" cy="1517779"/>
          </a:xfrm>
          <a:prstGeom prst="rect">
            <a:avLst/>
          </a:prstGeom>
        </p:spPr>
        <p:txBody>
          <a:bodyPr vert="horz" lIns="91440" tIns="45720" rIns="91440" bIns="45720" rtlCol="0" anchor="b" anchorCtr="0">
            <a:noAutofit/>
          </a:bodyPr>
          <a:lstStyle>
            <a:lvl1pPr algn="l">
              <a:defRPr>
                <a:solidFill>
                  <a:schemeClr val="bg1"/>
                </a:solidFill>
              </a:defRPr>
            </a:lvl1pPr>
          </a:lstStyle>
          <a:p>
            <a:r>
              <a:rPr lang="en-US" dirty="0"/>
              <a:t>Two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1" y="4193048"/>
            <a:ext cx="5168900" cy="369119"/>
          </a:xfrm>
        </p:spPr>
        <p:txBody>
          <a:bodyPr>
            <a:noAutofit/>
          </a:bodyPr>
          <a:lstStyle>
            <a:lvl1pPr algn="l">
              <a:buFontTx/>
              <a:buNone/>
              <a:defRPr b="0"/>
            </a:lvl1pPr>
          </a:lstStyle>
          <a:p>
            <a:pPr lvl="0"/>
            <a:r>
              <a:rPr lang="en-US" dirty="0"/>
              <a:t>One line sub header</a:t>
            </a:r>
          </a:p>
        </p:txBody>
      </p:sp>
      <p:pic>
        <p:nvPicPr>
          <p:cNvPr id="4" name="Picture 3" descr="A black background with white text&#10;&#10;AI-generated content may be incorrect.">
            <a:extLst>
              <a:ext uri="{FF2B5EF4-FFF2-40B4-BE49-F238E27FC236}">
                <a16:creationId xmlns:a16="http://schemas.microsoft.com/office/drawing/2014/main" id="{2499ED17-03BD-E610-ABAF-60CE6F476D43}"/>
              </a:ext>
            </a:extLst>
          </p:cNvPr>
          <p:cNvPicPr>
            <a:picLocks noChangeAspect="1"/>
          </p:cNvPicPr>
          <p:nvPr userDrawn="1"/>
        </p:nvPicPr>
        <p:blipFill>
          <a:blip r:embed="rId2"/>
          <a:stretch>
            <a:fillRect/>
          </a:stretch>
        </p:blipFill>
        <p:spPr>
          <a:xfrm>
            <a:off x="733123" y="576329"/>
            <a:ext cx="4325157" cy="844697"/>
          </a:xfrm>
          <a:prstGeom prst="rect">
            <a:avLst/>
          </a:prstGeom>
        </p:spPr>
      </p:pic>
      <p:pic>
        <p:nvPicPr>
          <p:cNvPr id="9" name="Picture 8" descr="A black grid with blue squares&#10;&#10;AI-generated content may be incorrect.">
            <a:extLst>
              <a:ext uri="{FF2B5EF4-FFF2-40B4-BE49-F238E27FC236}">
                <a16:creationId xmlns:a16="http://schemas.microsoft.com/office/drawing/2014/main" id="{3127B694-6F7D-9D46-94BE-9A474A64F55C}"/>
              </a:ext>
            </a:extLst>
          </p:cNvPr>
          <p:cNvPicPr>
            <a:picLocks noChangeAspect="1"/>
          </p:cNvPicPr>
          <p:nvPr userDrawn="1"/>
        </p:nvPicPr>
        <p:blipFill>
          <a:blip r:embed="rId3">
            <a:alphaModFix/>
          </a:blip>
          <a:srcRect t="1748" b="1"/>
          <a:stretch>
            <a:fillRect/>
          </a:stretch>
        </p:blipFill>
        <p:spPr>
          <a:xfrm rot="16200000">
            <a:off x="7660461" y="1134026"/>
            <a:ext cx="7772400" cy="4772827"/>
          </a:xfrm>
          <a:prstGeom prst="rect">
            <a:avLst/>
          </a:prstGeom>
        </p:spPr>
      </p:pic>
      <p:pic>
        <p:nvPicPr>
          <p:cNvPr id="12" name="Picture 11" descr="A black circle with white lines and a green circle&#10;&#10;AI-generated content may be incorrect.">
            <a:extLst>
              <a:ext uri="{FF2B5EF4-FFF2-40B4-BE49-F238E27FC236}">
                <a16:creationId xmlns:a16="http://schemas.microsoft.com/office/drawing/2014/main" id="{CB1E15C1-05B0-A118-1C08-8FF71E23C95B}"/>
              </a:ext>
            </a:extLst>
          </p:cNvPr>
          <p:cNvPicPr>
            <a:picLocks noChangeAspect="1"/>
          </p:cNvPicPr>
          <p:nvPr userDrawn="1"/>
        </p:nvPicPr>
        <p:blipFill>
          <a:blip r:embed="rId4"/>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330917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cons">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9D3A9EA-0FF3-93B1-ABFB-F517EF02380A}"/>
              </a:ext>
            </a:extLst>
          </p:cNvPr>
          <p:cNvSpPr>
            <a:spLocks noGrp="1"/>
          </p:cNvSpPr>
          <p:nvPr>
            <p:ph type="body" sz="quarter" idx="28" hasCustomPrompt="1"/>
          </p:nvPr>
        </p:nvSpPr>
        <p:spPr>
          <a:xfrm>
            <a:off x="3921810" y="601824"/>
            <a:ext cx="4348380" cy="355480"/>
          </a:xfrm>
        </p:spPr>
        <p:txBody>
          <a:bodyPr anchor="b" anchorCtr="0">
            <a:noAutofit/>
          </a:bodyPr>
          <a:lstStyle>
            <a:lvl1pPr algn="ctr">
              <a:buFontTx/>
              <a:buNone/>
              <a:defRPr sz="1600" u="sng" cap="all" baseline="0"/>
            </a:lvl1pPr>
          </a:lstStyle>
          <a:p>
            <a:pPr lvl="0"/>
            <a:r>
              <a:rPr lang="en-US" dirty="0"/>
              <a:t>SECTION TITLE</a:t>
            </a:r>
          </a:p>
        </p:txBody>
      </p:sp>
      <p:sp>
        <p:nvSpPr>
          <p:cNvPr id="4" name="Title 8">
            <a:extLst>
              <a:ext uri="{FF2B5EF4-FFF2-40B4-BE49-F238E27FC236}">
                <a16:creationId xmlns:a16="http://schemas.microsoft.com/office/drawing/2014/main" id="{32DF0E98-D138-E7CE-6B3B-C375E07344BD}"/>
              </a:ext>
            </a:extLst>
          </p:cNvPr>
          <p:cNvSpPr>
            <a:spLocks noGrp="1"/>
          </p:cNvSpPr>
          <p:nvPr>
            <p:ph type="title" hasCustomPrompt="1"/>
          </p:nvPr>
        </p:nvSpPr>
        <p:spPr>
          <a:xfrm>
            <a:off x="1901952" y="1298448"/>
            <a:ext cx="8385048" cy="557784"/>
          </a:xfrm>
        </p:spPr>
        <p:txBody>
          <a:bodyPr anchor="t"/>
          <a:lstStyle>
            <a:lvl1pPr algn="ctr">
              <a:defRPr lang="en-US" sz="2800" b="1" i="0" kern="1200" dirty="0">
                <a:solidFill>
                  <a:schemeClr val="bg1"/>
                </a:solidFill>
                <a:latin typeface="Helvetica" pitchFamily="2" charset="0"/>
                <a:ea typeface="+mn-ea"/>
                <a:cs typeface="+mn-cs"/>
              </a:defRPr>
            </a:lvl1pPr>
          </a:lstStyle>
          <a:p>
            <a:pPr lvl="0"/>
            <a:r>
              <a:rPr lang="en-US" dirty="0"/>
              <a:t>Icons header - one line</a:t>
            </a:r>
          </a:p>
        </p:txBody>
      </p:sp>
      <p:sp>
        <p:nvSpPr>
          <p:cNvPr id="18" name="Text Placeholder 4">
            <a:extLst>
              <a:ext uri="{FF2B5EF4-FFF2-40B4-BE49-F238E27FC236}">
                <a16:creationId xmlns:a16="http://schemas.microsoft.com/office/drawing/2014/main" id="{0BF17B27-5B46-DF06-D1AC-21B4FC4437C2}"/>
              </a:ext>
              <a:ext uri="{C183D7F6-B498-43B3-948B-1728B52AA6E4}">
                <adec:decorative xmlns:adec="http://schemas.microsoft.com/office/drawing/2017/decorative" val="1"/>
              </a:ext>
            </a:extLst>
          </p:cNvPr>
          <p:cNvSpPr txBox="1">
            <a:spLocks/>
          </p:cNvSpPr>
          <p:nvPr userDrawn="1"/>
        </p:nvSpPr>
        <p:spPr>
          <a:xfrm>
            <a:off x="-97263" y="7377790"/>
            <a:ext cx="3583413" cy="75179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This slide is designed for icons, not images. After choosing your icons, you can change the fill color under </a:t>
            </a:r>
            <a:r>
              <a:rPr lang="en-US" i="1" dirty="0">
                <a:solidFill>
                  <a:srgbClr val="9E0000"/>
                </a:solidFill>
              </a:rPr>
              <a:t>Graphics Format.</a:t>
            </a:r>
          </a:p>
        </p:txBody>
      </p:sp>
      <p:sp>
        <p:nvSpPr>
          <p:cNvPr id="14" name="Text Placeholder 9">
            <a:extLst>
              <a:ext uri="{FF2B5EF4-FFF2-40B4-BE49-F238E27FC236}">
                <a16:creationId xmlns:a16="http://schemas.microsoft.com/office/drawing/2014/main" id="{76C390DE-964C-DC7D-D25F-AA2F917FFAB0}"/>
              </a:ext>
            </a:extLst>
          </p:cNvPr>
          <p:cNvSpPr>
            <a:spLocks noGrp="1"/>
          </p:cNvSpPr>
          <p:nvPr>
            <p:ph type="body" sz="quarter" idx="35" hasCustomPrompt="1"/>
          </p:nvPr>
        </p:nvSpPr>
        <p:spPr>
          <a:xfrm>
            <a:off x="1204111" y="3566218"/>
            <a:ext cx="2139519" cy="380067"/>
          </a:xfrm>
        </p:spPr>
        <p:txBody>
          <a:bodyPr/>
          <a:lstStyle>
            <a:lvl1pPr>
              <a:buFontTx/>
              <a:buNone/>
              <a:defRPr sz="2400"/>
            </a:lvl1pPr>
          </a:lstStyle>
          <a:p>
            <a:pPr lvl="0"/>
            <a:r>
              <a:rPr lang="en-US" dirty="0"/>
              <a:t>Header one</a:t>
            </a:r>
          </a:p>
        </p:txBody>
      </p:sp>
      <p:sp>
        <p:nvSpPr>
          <p:cNvPr id="19" name="Text Placeholder 4">
            <a:extLst>
              <a:ext uri="{FF2B5EF4-FFF2-40B4-BE49-F238E27FC236}">
                <a16:creationId xmlns:a16="http://schemas.microsoft.com/office/drawing/2014/main" id="{8899D548-4A90-CC6C-26D2-4D678BF6D447}"/>
              </a:ext>
            </a:extLst>
          </p:cNvPr>
          <p:cNvSpPr>
            <a:spLocks noGrp="1"/>
          </p:cNvSpPr>
          <p:nvPr>
            <p:ph type="body" sz="quarter" idx="31" hasCustomPrompt="1"/>
          </p:nvPr>
        </p:nvSpPr>
        <p:spPr>
          <a:xfrm>
            <a:off x="1204111"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2">
            <a:extLst>
              <a:ext uri="{FF2B5EF4-FFF2-40B4-BE49-F238E27FC236}">
                <a16:creationId xmlns:a16="http://schemas.microsoft.com/office/drawing/2014/main" id="{280938B0-BACA-4E21-3CC2-D51A1C370423}"/>
              </a:ext>
              <a:ext uri="{C183D7F6-B498-43B3-948B-1728B52AA6E4}">
                <adec:decorative xmlns:adec="http://schemas.microsoft.com/office/drawing/2017/decorative" val="1"/>
              </a:ext>
            </a:extLst>
          </p:cNvPr>
          <p:cNvSpPr>
            <a:spLocks noGrp="1"/>
          </p:cNvSpPr>
          <p:nvPr>
            <p:ph type="pic" idx="1"/>
          </p:nvPr>
        </p:nvSpPr>
        <p:spPr>
          <a:xfrm>
            <a:off x="1204111"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Text Placeholder 9">
            <a:extLst>
              <a:ext uri="{FF2B5EF4-FFF2-40B4-BE49-F238E27FC236}">
                <a16:creationId xmlns:a16="http://schemas.microsoft.com/office/drawing/2014/main" id="{034733E6-74EB-165A-A9BD-08E34B5D1E26}"/>
              </a:ext>
            </a:extLst>
          </p:cNvPr>
          <p:cNvSpPr>
            <a:spLocks noGrp="1"/>
          </p:cNvSpPr>
          <p:nvPr>
            <p:ph type="body" sz="quarter" idx="36" hasCustomPrompt="1"/>
          </p:nvPr>
        </p:nvSpPr>
        <p:spPr>
          <a:xfrm>
            <a:off x="3810000" y="3566218"/>
            <a:ext cx="2139519" cy="380067"/>
          </a:xfrm>
        </p:spPr>
        <p:txBody>
          <a:bodyPr/>
          <a:lstStyle>
            <a:lvl1pPr>
              <a:buFontTx/>
              <a:buNone/>
              <a:defRPr sz="2400"/>
            </a:lvl1pPr>
          </a:lstStyle>
          <a:p>
            <a:pPr lvl="0"/>
            <a:r>
              <a:rPr lang="en-US" dirty="0"/>
              <a:t>Header one</a:t>
            </a:r>
          </a:p>
        </p:txBody>
      </p:sp>
      <p:sp>
        <p:nvSpPr>
          <p:cNvPr id="22" name="Text Placeholder 4">
            <a:extLst>
              <a:ext uri="{FF2B5EF4-FFF2-40B4-BE49-F238E27FC236}">
                <a16:creationId xmlns:a16="http://schemas.microsoft.com/office/drawing/2014/main" id="{C8327F54-D6FD-543D-E5D4-8452C1D85762}"/>
              </a:ext>
            </a:extLst>
          </p:cNvPr>
          <p:cNvSpPr>
            <a:spLocks noGrp="1"/>
          </p:cNvSpPr>
          <p:nvPr>
            <p:ph type="body" sz="quarter" idx="37" hasCustomPrompt="1"/>
          </p:nvPr>
        </p:nvSpPr>
        <p:spPr>
          <a:xfrm>
            <a:off x="3810000"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3" name="Picture Placeholder 2">
            <a:extLst>
              <a:ext uri="{FF2B5EF4-FFF2-40B4-BE49-F238E27FC236}">
                <a16:creationId xmlns:a16="http://schemas.microsoft.com/office/drawing/2014/main" id="{6785151A-F6C1-11CA-7EE4-A377F6807D70}"/>
              </a:ext>
              <a:ext uri="{C183D7F6-B498-43B3-948B-1728B52AA6E4}">
                <adec:decorative xmlns:adec="http://schemas.microsoft.com/office/drawing/2017/decorative" val="1"/>
              </a:ext>
            </a:extLst>
          </p:cNvPr>
          <p:cNvSpPr>
            <a:spLocks noGrp="1"/>
          </p:cNvSpPr>
          <p:nvPr>
            <p:ph type="pic" idx="38"/>
          </p:nvPr>
        </p:nvSpPr>
        <p:spPr>
          <a:xfrm>
            <a:off x="3810000"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Text Placeholder 9">
            <a:extLst>
              <a:ext uri="{FF2B5EF4-FFF2-40B4-BE49-F238E27FC236}">
                <a16:creationId xmlns:a16="http://schemas.microsoft.com/office/drawing/2014/main" id="{AD57E503-3B90-8467-251E-98C3DEF763FC}"/>
              </a:ext>
            </a:extLst>
          </p:cNvPr>
          <p:cNvSpPr>
            <a:spLocks noGrp="1"/>
          </p:cNvSpPr>
          <p:nvPr>
            <p:ph type="body" sz="quarter" idx="39" hasCustomPrompt="1"/>
          </p:nvPr>
        </p:nvSpPr>
        <p:spPr>
          <a:xfrm>
            <a:off x="6415889" y="3566218"/>
            <a:ext cx="2139519" cy="380067"/>
          </a:xfrm>
        </p:spPr>
        <p:txBody>
          <a:bodyPr/>
          <a:lstStyle>
            <a:lvl1pPr>
              <a:buFontTx/>
              <a:buNone/>
              <a:defRPr sz="2400"/>
            </a:lvl1pPr>
          </a:lstStyle>
          <a:p>
            <a:pPr lvl="0"/>
            <a:r>
              <a:rPr lang="en-US" dirty="0"/>
              <a:t>Header one</a:t>
            </a:r>
          </a:p>
        </p:txBody>
      </p:sp>
      <p:sp>
        <p:nvSpPr>
          <p:cNvPr id="25" name="Text Placeholder 4">
            <a:extLst>
              <a:ext uri="{FF2B5EF4-FFF2-40B4-BE49-F238E27FC236}">
                <a16:creationId xmlns:a16="http://schemas.microsoft.com/office/drawing/2014/main" id="{D11B8F69-8561-5FC7-0BC8-B8A6E24CA56C}"/>
              </a:ext>
            </a:extLst>
          </p:cNvPr>
          <p:cNvSpPr>
            <a:spLocks noGrp="1"/>
          </p:cNvSpPr>
          <p:nvPr>
            <p:ph type="body" sz="quarter" idx="40" hasCustomPrompt="1"/>
          </p:nvPr>
        </p:nvSpPr>
        <p:spPr>
          <a:xfrm>
            <a:off x="6415889"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6" name="Picture Placeholder 2">
            <a:extLst>
              <a:ext uri="{FF2B5EF4-FFF2-40B4-BE49-F238E27FC236}">
                <a16:creationId xmlns:a16="http://schemas.microsoft.com/office/drawing/2014/main" id="{2D470ECB-C864-DE33-7CD9-BFB48531FE82}"/>
              </a:ext>
              <a:ext uri="{C183D7F6-B498-43B3-948B-1728B52AA6E4}">
                <adec:decorative xmlns:adec="http://schemas.microsoft.com/office/drawing/2017/decorative" val="1"/>
              </a:ext>
            </a:extLst>
          </p:cNvPr>
          <p:cNvSpPr>
            <a:spLocks noGrp="1"/>
          </p:cNvSpPr>
          <p:nvPr>
            <p:ph type="pic" idx="41"/>
          </p:nvPr>
        </p:nvSpPr>
        <p:spPr>
          <a:xfrm>
            <a:off x="6415889"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7" name="Text Placeholder 9">
            <a:extLst>
              <a:ext uri="{FF2B5EF4-FFF2-40B4-BE49-F238E27FC236}">
                <a16:creationId xmlns:a16="http://schemas.microsoft.com/office/drawing/2014/main" id="{FB88C848-D7F7-1F4A-5898-F3E906364EE8}"/>
              </a:ext>
            </a:extLst>
          </p:cNvPr>
          <p:cNvSpPr>
            <a:spLocks noGrp="1"/>
          </p:cNvSpPr>
          <p:nvPr>
            <p:ph type="body" sz="quarter" idx="42" hasCustomPrompt="1"/>
          </p:nvPr>
        </p:nvSpPr>
        <p:spPr>
          <a:xfrm>
            <a:off x="9021778" y="3566218"/>
            <a:ext cx="2139519" cy="380067"/>
          </a:xfrm>
        </p:spPr>
        <p:txBody>
          <a:bodyPr/>
          <a:lstStyle>
            <a:lvl1pPr>
              <a:buFontTx/>
              <a:buNone/>
              <a:defRPr sz="2400"/>
            </a:lvl1pPr>
          </a:lstStyle>
          <a:p>
            <a:pPr lvl="0"/>
            <a:r>
              <a:rPr lang="en-US" dirty="0"/>
              <a:t>Header one</a:t>
            </a:r>
          </a:p>
        </p:txBody>
      </p:sp>
      <p:sp>
        <p:nvSpPr>
          <p:cNvPr id="28" name="Text Placeholder 4">
            <a:extLst>
              <a:ext uri="{FF2B5EF4-FFF2-40B4-BE49-F238E27FC236}">
                <a16:creationId xmlns:a16="http://schemas.microsoft.com/office/drawing/2014/main" id="{D86AA60A-DCA3-4061-9F86-3C28DD841694}"/>
              </a:ext>
            </a:extLst>
          </p:cNvPr>
          <p:cNvSpPr>
            <a:spLocks noGrp="1"/>
          </p:cNvSpPr>
          <p:nvPr>
            <p:ph type="body" sz="quarter" idx="43" hasCustomPrompt="1"/>
          </p:nvPr>
        </p:nvSpPr>
        <p:spPr>
          <a:xfrm>
            <a:off x="9021778"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9" name="Picture Placeholder 2">
            <a:extLst>
              <a:ext uri="{FF2B5EF4-FFF2-40B4-BE49-F238E27FC236}">
                <a16:creationId xmlns:a16="http://schemas.microsoft.com/office/drawing/2014/main" id="{28C8BD3F-756F-5CF3-4C12-FE8AF1302A91}"/>
              </a:ext>
              <a:ext uri="{C183D7F6-B498-43B3-948B-1728B52AA6E4}">
                <adec:decorative xmlns:adec="http://schemas.microsoft.com/office/drawing/2017/decorative" val="1"/>
              </a:ext>
            </a:extLst>
          </p:cNvPr>
          <p:cNvSpPr>
            <a:spLocks noGrp="1"/>
          </p:cNvSpPr>
          <p:nvPr>
            <p:ph type="pic" idx="44"/>
          </p:nvPr>
        </p:nvSpPr>
        <p:spPr>
          <a:xfrm>
            <a:off x="9021778"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45338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ata">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D789EB1-FC7E-8BDC-B3D5-B45693858594}"/>
              </a:ext>
            </a:extLst>
          </p:cNvPr>
          <p:cNvSpPr>
            <a:spLocks noGrp="1"/>
          </p:cNvSpPr>
          <p:nvPr>
            <p:ph type="body" sz="quarter" idx="28" hasCustomPrompt="1"/>
          </p:nvPr>
        </p:nvSpPr>
        <p:spPr>
          <a:xfrm>
            <a:off x="3921810" y="716128"/>
            <a:ext cx="4348380" cy="355480"/>
          </a:xfrm>
        </p:spPr>
        <p:txBody>
          <a:bodyPr>
            <a:noAutofit/>
          </a:bodyPr>
          <a:lstStyle>
            <a:lvl1pPr algn="ctr">
              <a:buFontTx/>
              <a:buNone/>
              <a:defRPr sz="1600" u="sng" cap="all" baseline="0"/>
            </a:lvl1pPr>
          </a:lstStyle>
          <a:p>
            <a:pPr lvl="0"/>
            <a:r>
              <a:rPr lang="en-US" dirty="0"/>
              <a:t>SECTION TITLE</a:t>
            </a:r>
          </a:p>
        </p:txBody>
      </p:sp>
      <p:sp>
        <p:nvSpPr>
          <p:cNvPr id="4" name="Title 8">
            <a:extLst>
              <a:ext uri="{FF2B5EF4-FFF2-40B4-BE49-F238E27FC236}">
                <a16:creationId xmlns:a16="http://schemas.microsoft.com/office/drawing/2014/main" id="{CD7A06FD-924E-C9A6-394D-A78BB76E7400}"/>
              </a:ext>
            </a:extLst>
          </p:cNvPr>
          <p:cNvSpPr>
            <a:spLocks noGrp="1"/>
          </p:cNvSpPr>
          <p:nvPr>
            <p:ph type="title" hasCustomPrompt="1"/>
          </p:nvPr>
        </p:nvSpPr>
        <p:spPr>
          <a:xfrm>
            <a:off x="1901952" y="1298448"/>
            <a:ext cx="8385048" cy="557784"/>
          </a:xfrm>
        </p:spPr>
        <p:txBody>
          <a:bodyPr anchor="t"/>
          <a:lstStyle>
            <a:lvl1pPr algn="ctr">
              <a:defRPr lang="en-US" sz="2800" b="1" i="0" kern="1200" dirty="0">
                <a:solidFill>
                  <a:schemeClr val="bg1"/>
                </a:solidFill>
                <a:latin typeface="Helvetica" pitchFamily="2" charset="0"/>
                <a:ea typeface="+mn-ea"/>
                <a:cs typeface="+mn-cs"/>
              </a:defRPr>
            </a:lvl1pPr>
          </a:lstStyle>
          <a:p>
            <a:pPr lvl="0"/>
            <a:r>
              <a:rPr lang="en-US" dirty="0"/>
              <a:t>Data /spreadsheet / infographic</a:t>
            </a:r>
          </a:p>
        </p:txBody>
      </p:sp>
      <p:sp>
        <p:nvSpPr>
          <p:cNvPr id="3" name="Chart Placeholder 2" descr="Chart">
            <a:extLst>
              <a:ext uri="{FF2B5EF4-FFF2-40B4-BE49-F238E27FC236}">
                <a16:creationId xmlns:a16="http://schemas.microsoft.com/office/drawing/2014/main" id="{BD7915BA-410D-8DE4-9591-300B766E23F8}"/>
              </a:ext>
            </a:extLst>
          </p:cNvPr>
          <p:cNvSpPr>
            <a:spLocks noGrp="1"/>
          </p:cNvSpPr>
          <p:nvPr>
            <p:ph type="chart" sz="quarter" idx="30"/>
          </p:nvPr>
        </p:nvSpPr>
        <p:spPr>
          <a:xfrm>
            <a:off x="1042988" y="2168310"/>
            <a:ext cx="10106025" cy="3629025"/>
          </a:xfrm>
        </p:spPr>
        <p:txBody>
          <a:bodyPr/>
          <a:lstStyle/>
          <a:p>
            <a:endParaRPr lang="en-US" dirty="0"/>
          </a:p>
        </p:txBody>
      </p:sp>
      <p:sp>
        <p:nvSpPr>
          <p:cNvPr id="2" name="Text Placeholder 4">
            <a:extLst>
              <a:ext uri="{FF2B5EF4-FFF2-40B4-BE49-F238E27FC236}">
                <a16:creationId xmlns:a16="http://schemas.microsoft.com/office/drawing/2014/main" id="{9C9FD2EE-7E86-C1D1-DE3F-61DAC9EE1D1E}"/>
              </a:ext>
              <a:ext uri="{C183D7F6-B498-43B3-948B-1728B52AA6E4}">
                <adec:decorative xmlns:adec="http://schemas.microsoft.com/office/drawing/2017/decorative" val="1"/>
              </a:ext>
            </a:extLst>
          </p:cNvPr>
          <p:cNvSpPr txBox="1">
            <a:spLocks/>
          </p:cNvSpPr>
          <p:nvPr userDrawn="1"/>
        </p:nvSpPr>
        <p:spPr>
          <a:xfrm>
            <a:off x="-97263" y="7377790"/>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spTree>
    <p:extLst>
      <p:ext uri="{BB962C8B-B14F-4D97-AF65-F5344CB8AC3E}">
        <p14:creationId xmlns:p14="http://schemas.microsoft.com/office/powerpoint/2010/main" val="205000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 Left Aligned">
    <p:bg>
      <p:bgPr>
        <a:solidFill>
          <a:schemeClr val="bg1"/>
        </a:solidFill>
        <a:effectLst/>
      </p:bgPr>
    </p:bg>
    <p:spTree>
      <p:nvGrpSpPr>
        <p:cNvPr id="1" name=""/>
        <p:cNvGrpSpPr/>
        <p:nvPr/>
      </p:nvGrpSpPr>
      <p:grpSpPr>
        <a:xfrm>
          <a:off x="0" y="0"/>
          <a:ext cx="0" cy="0"/>
          <a:chOff x="0" y="0"/>
          <a:chExt cx="0" cy="0"/>
        </a:xfrm>
      </p:grpSpPr>
      <p:pic>
        <p:nvPicPr>
          <p:cNvPr id="10" name="Picture 9" descr="A black grid with blue squares&#10;&#10;AI-generated content may be incorrect.">
            <a:extLst>
              <a:ext uri="{FF2B5EF4-FFF2-40B4-BE49-F238E27FC236}">
                <a16:creationId xmlns:a16="http://schemas.microsoft.com/office/drawing/2014/main" id="{2F43F3A6-6D08-1390-DF05-0821ACB5CDE5}"/>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336466"/>
            <a:ext cx="5168900" cy="1517779"/>
          </a:xfrm>
          <a:prstGeom prst="rect">
            <a:avLst/>
          </a:prstGeom>
        </p:spPr>
        <p:txBody>
          <a:bodyPr vert="horz" lIns="91440" tIns="45720" rIns="91440" bIns="45720" rtlCol="0" anchor="b" anchorCtr="0">
            <a:noAutofit/>
          </a:bodyPr>
          <a:lstStyle>
            <a:lvl1pPr algn="l">
              <a:defRPr>
                <a:solidFill>
                  <a:schemeClr val="tx1"/>
                </a:solidFill>
              </a:defRPr>
            </a:lvl1pPr>
          </a:lstStyle>
          <a:p>
            <a:r>
              <a:rPr lang="en-US" dirty="0"/>
              <a:t>Two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1" y="4193048"/>
            <a:ext cx="5168900" cy="369119"/>
          </a:xfrm>
        </p:spPr>
        <p:txBody>
          <a:bodyPr>
            <a:noAutofit/>
          </a:bodyPr>
          <a:lstStyle>
            <a:lvl1pPr algn="l">
              <a:buFontTx/>
              <a:buNone/>
              <a:defRPr b="0"/>
            </a:lvl1pPr>
          </a:lstStyle>
          <a:p>
            <a:pPr lvl="0"/>
            <a:r>
              <a:rPr lang="en-US" dirty="0"/>
              <a:t>One line sub header</a:t>
            </a:r>
          </a:p>
        </p:txBody>
      </p:sp>
      <p:pic>
        <p:nvPicPr>
          <p:cNvPr id="8" name="Picture 7" descr="A blue and green circle with lines&#10;&#10;AI-generated content may be incorrect.">
            <a:extLst>
              <a:ext uri="{FF2B5EF4-FFF2-40B4-BE49-F238E27FC236}">
                <a16:creationId xmlns:a16="http://schemas.microsoft.com/office/drawing/2014/main" id="{14A25593-163D-7066-AED4-456C532EA1F4}"/>
              </a:ext>
            </a:extLst>
          </p:cNvPr>
          <p:cNvPicPr>
            <a:picLocks noChangeAspect="1"/>
          </p:cNvPicPr>
          <p:nvPr userDrawn="1"/>
        </p:nvPicPr>
        <p:blipFill>
          <a:blip r:embed="rId3"/>
          <a:stretch>
            <a:fillRect/>
          </a:stretch>
        </p:blipFill>
        <p:spPr>
          <a:xfrm>
            <a:off x="7749255" y="3095355"/>
            <a:ext cx="5063680" cy="5021354"/>
          </a:xfrm>
          <a:prstGeom prst="rect">
            <a:avLst/>
          </a:prstGeom>
        </p:spPr>
      </p:pic>
      <p:pic>
        <p:nvPicPr>
          <p:cNvPr id="14" name="Picture 13" descr="A black background with blue text&#10;&#10;AI-generated content may be incorrect.">
            <a:extLst>
              <a:ext uri="{FF2B5EF4-FFF2-40B4-BE49-F238E27FC236}">
                <a16:creationId xmlns:a16="http://schemas.microsoft.com/office/drawing/2014/main" id="{39BCADA7-560B-D7DE-4C39-AC02C792AF37}"/>
              </a:ext>
            </a:extLst>
          </p:cNvPr>
          <p:cNvPicPr>
            <a:picLocks noChangeAspect="1"/>
          </p:cNvPicPr>
          <p:nvPr userDrawn="1"/>
        </p:nvPicPr>
        <p:blipFill>
          <a:blip r:embed="rId4"/>
          <a:srcRect l="2609" r="73983"/>
          <a:stretch>
            <a:fillRect/>
          </a:stretch>
        </p:blipFill>
        <p:spPr>
          <a:xfrm>
            <a:off x="1324064" y="6271846"/>
            <a:ext cx="617262" cy="514998"/>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E84FCEE4-536C-9DF2-E362-E10E130882F9}"/>
              </a:ext>
            </a:extLst>
          </p:cNvPr>
          <p:cNvPicPr>
            <a:picLocks noChangeAspect="1"/>
          </p:cNvPicPr>
          <p:nvPr userDrawn="1"/>
        </p:nvPicPr>
        <p:blipFill>
          <a:blip r:embed="rId5"/>
          <a:srcRect l="6566" t="16047" r="69939" b="16914"/>
          <a:stretch>
            <a:fillRect/>
          </a:stretch>
        </p:blipFill>
        <p:spPr>
          <a:xfrm>
            <a:off x="891481" y="6318385"/>
            <a:ext cx="404447" cy="447632"/>
          </a:xfrm>
          <a:prstGeom prst="rect">
            <a:avLst/>
          </a:prstGeom>
        </p:spPr>
      </p:pic>
      <p:pic>
        <p:nvPicPr>
          <p:cNvPr id="3" name="Picture 2" descr="A black background with blue text&#10;&#10;AI-generated content may be incorrect.">
            <a:extLst>
              <a:ext uri="{FF2B5EF4-FFF2-40B4-BE49-F238E27FC236}">
                <a16:creationId xmlns:a16="http://schemas.microsoft.com/office/drawing/2014/main" id="{03F6AF15-A14B-DF4A-C7CB-A072A392001E}"/>
              </a:ext>
            </a:extLst>
          </p:cNvPr>
          <p:cNvPicPr>
            <a:picLocks noChangeAspect="1"/>
          </p:cNvPicPr>
          <p:nvPr userDrawn="1"/>
        </p:nvPicPr>
        <p:blipFill>
          <a:blip r:embed="rId4"/>
          <a:stretch>
            <a:fillRect/>
          </a:stretch>
        </p:blipFill>
        <p:spPr>
          <a:xfrm>
            <a:off x="646625" y="539259"/>
            <a:ext cx="4170680" cy="814526"/>
          </a:xfrm>
          <a:prstGeom prst="rect">
            <a:avLst/>
          </a:prstGeom>
        </p:spPr>
      </p:pic>
    </p:spTree>
    <p:extLst>
      <p:ext uri="{BB962C8B-B14F-4D97-AF65-F5344CB8AC3E}">
        <p14:creationId xmlns:p14="http://schemas.microsoft.com/office/powerpoint/2010/main" val="3298835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QR 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2470069" y="3750815"/>
            <a:ext cx="7251863" cy="1600200"/>
          </a:xfrm>
        </p:spPr>
        <p:txBody>
          <a:bodyPr anchor="b"/>
          <a:lstStyle>
            <a:lvl1pPr algn="ctr">
              <a:defRPr sz="7200"/>
            </a:lvl1pPr>
          </a:lstStyle>
          <a:p>
            <a:r>
              <a:rPr lang="en-US" dirty="0"/>
              <a:t>Call to Action</a:t>
            </a:r>
          </a:p>
        </p:txBody>
      </p:sp>
      <p:sp>
        <p:nvSpPr>
          <p:cNvPr id="3" name="Picture Placeholder 2" descr="QR code">
            <a:extLst>
              <a:ext uri="{FF2B5EF4-FFF2-40B4-BE49-F238E27FC236}">
                <a16:creationId xmlns:a16="http://schemas.microsoft.com/office/drawing/2014/main" id="{B7020623-959D-60D1-7BC2-20906D025405}"/>
              </a:ext>
            </a:extLst>
          </p:cNvPr>
          <p:cNvSpPr>
            <a:spLocks noGrp="1"/>
          </p:cNvSpPr>
          <p:nvPr>
            <p:ph type="pic" idx="1"/>
          </p:nvPr>
        </p:nvSpPr>
        <p:spPr>
          <a:xfrm>
            <a:off x="4722320" y="843378"/>
            <a:ext cx="2747361" cy="2663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1961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Quote">
    <p:spTree>
      <p:nvGrpSpPr>
        <p:cNvPr id="1" name=""/>
        <p:cNvGrpSpPr/>
        <p:nvPr/>
      </p:nvGrpSpPr>
      <p:grpSpPr>
        <a:xfrm>
          <a:off x="0" y="0"/>
          <a:ext cx="0" cy="0"/>
          <a:chOff x="0" y="0"/>
          <a:chExt cx="0" cy="0"/>
        </a:xfrm>
      </p:grpSpPr>
      <p:pic>
        <p:nvPicPr>
          <p:cNvPr id="5" name="Picture 4" descr="A black grid with blue squares&#10;&#10;AI-generated content may be incorrect.">
            <a:extLst>
              <a:ext uri="{FF2B5EF4-FFF2-40B4-BE49-F238E27FC236}">
                <a16:creationId xmlns:a16="http://schemas.microsoft.com/office/drawing/2014/main" id="{99DC7335-806E-36A1-39AE-A031459AEBC3}"/>
              </a:ext>
            </a:extLst>
          </p:cNvPr>
          <p:cNvPicPr>
            <a:picLocks noChangeAspect="1"/>
          </p:cNvPicPr>
          <p:nvPr userDrawn="1"/>
        </p:nvPicPr>
        <p:blipFill>
          <a:blip r:embed="rId2">
            <a:alphaModFix/>
          </a:blip>
          <a:srcRect l="1327" t="1748" b="1"/>
          <a:stretch>
            <a:fillRect/>
          </a:stretch>
        </p:blipFill>
        <p:spPr>
          <a:xfrm>
            <a:off x="4830097" y="-82967"/>
            <a:ext cx="10003920" cy="6225756"/>
          </a:xfrm>
          <a:prstGeom prst="rect">
            <a:avLst/>
          </a:prstGeom>
        </p:spPr>
      </p:pic>
      <p:sp>
        <p:nvSpPr>
          <p:cNvPr id="2" name="Title 1">
            <a:extLst>
              <a:ext uri="{FF2B5EF4-FFF2-40B4-BE49-F238E27FC236}">
                <a16:creationId xmlns:a16="http://schemas.microsoft.com/office/drawing/2014/main" id="{2BF08217-DBB2-93BA-5EAF-0159664527DF}"/>
              </a:ext>
            </a:extLst>
          </p:cNvPr>
          <p:cNvSpPr>
            <a:spLocks noGrp="1"/>
          </p:cNvSpPr>
          <p:nvPr>
            <p:ph type="title" hasCustomPrompt="1"/>
          </p:nvPr>
        </p:nvSpPr>
        <p:spPr>
          <a:xfrm>
            <a:off x="497958" y="-1010093"/>
            <a:ext cx="9921949" cy="787477"/>
          </a:xfrm>
        </p:spPr>
        <p:txBody>
          <a:bodyPr/>
          <a:lstStyle>
            <a:lvl1pPr algn="ctr">
              <a:defRPr sz="4000">
                <a:solidFill>
                  <a:schemeClr val="tx1"/>
                </a:solidFill>
              </a:defRPr>
            </a:lvl1pPr>
          </a:lstStyle>
          <a:p>
            <a:r>
              <a:rPr lang="en-US" dirty="0"/>
              <a:t>Hidden Title – Impact Quote</a:t>
            </a:r>
          </a:p>
        </p:txBody>
      </p:sp>
      <p:sp>
        <p:nvSpPr>
          <p:cNvPr id="3" name="Text Placeholder 4">
            <a:extLst>
              <a:ext uri="{FF2B5EF4-FFF2-40B4-BE49-F238E27FC236}">
                <a16:creationId xmlns:a16="http://schemas.microsoft.com/office/drawing/2014/main" id="{DA26191B-05FA-028F-1315-554FD5B78C09}"/>
              </a:ext>
            </a:extLst>
          </p:cNvPr>
          <p:cNvSpPr>
            <a:spLocks noGrp="1"/>
          </p:cNvSpPr>
          <p:nvPr>
            <p:ph type="body" sz="quarter" idx="13" hasCustomPrompt="1"/>
          </p:nvPr>
        </p:nvSpPr>
        <p:spPr>
          <a:xfrm>
            <a:off x="1707829" y="1984816"/>
            <a:ext cx="7571249" cy="1344168"/>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4" name="Text Placeholder 4">
            <a:extLst>
              <a:ext uri="{FF2B5EF4-FFF2-40B4-BE49-F238E27FC236}">
                <a16:creationId xmlns:a16="http://schemas.microsoft.com/office/drawing/2014/main" id="{C649B9A0-24F6-BF62-3950-2633124F6E70}"/>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6" name="Text Placeholder 8">
            <a:extLst>
              <a:ext uri="{FF2B5EF4-FFF2-40B4-BE49-F238E27FC236}">
                <a16:creationId xmlns:a16="http://schemas.microsoft.com/office/drawing/2014/main" id="{42C92785-10D9-F58F-FAD5-DDB9A25ACCC1}"/>
              </a:ext>
            </a:extLst>
          </p:cNvPr>
          <p:cNvSpPr>
            <a:spLocks noGrp="1"/>
          </p:cNvSpPr>
          <p:nvPr>
            <p:ph type="body" sz="quarter" idx="14" hasCustomPrompt="1"/>
          </p:nvPr>
        </p:nvSpPr>
        <p:spPr>
          <a:xfrm>
            <a:off x="2814254" y="3816575"/>
            <a:ext cx="5623628" cy="355249"/>
          </a:xfrm>
        </p:spPr>
        <p:txBody>
          <a:bodyPr/>
          <a:lstStyle>
            <a:lvl1pPr>
              <a:buFontTx/>
              <a:buNone/>
              <a:defRPr sz="2000" b="1" i="0">
                <a:latin typeface="Helvetica" pitchFamily="2" charset="0"/>
              </a:defRPr>
            </a:lvl1pPr>
          </a:lstStyle>
          <a:p>
            <a:pPr lvl="0"/>
            <a:r>
              <a:rPr lang="en-US" dirty="0"/>
              <a:t>First Last Name</a:t>
            </a:r>
          </a:p>
        </p:txBody>
      </p:sp>
      <p:sp>
        <p:nvSpPr>
          <p:cNvPr id="8" name="Text Placeholder 8">
            <a:extLst>
              <a:ext uri="{FF2B5EF4-FFF2-40B4-BE49-F238E27FC236}">
                <a16:creationId xmlns:a16="http://schemas.microsoft.com/office/drawing/2014/main" id="{551C1605-5C47-6F19-D217-B2E65A862F21}"/>
              </a:ext>
            </a:extLst>
          </p:cNvPr>
          <p:cNvSpPr>
            <a:spLocks noGrp="1"/>
          </p:cNvSpPr>
          <p:nvPr>
            <p:ph type="body" sz="quarter" idx="16" hasCustomPrompt="1"/>
          </p:nvPr>
        </p:nvSpPr>
        <p:spPr>
          <a:xfrm>
            <a:off x="2814254" y="4252965"/>
            <a:ext cx="5623628" cy="355249"/>
          </a:xfrm>
        </p:spPr>
        <p:txBody>
          <a:bodyPr/>
          <a:lstStyle>
            <a:lvl1pPr>
              <a:buFontTx/>
              <a:buNone/>
              <a:defRPr sz="2000" b="0" i="0">
                <a:latin typeface="Helvetica Light" panose="020B0403020202020204" pitchFamily="34" charset="0"/>
              </a:defRPr>
            </a:lvl1pPr>
          </a:lstStyle>
          <a:p>
            <a:pPr lvl="0"/>
            <a:r>
              <a:rPr lang="en-US" dirty="0"/>
              <a:t>Title</a:t>
            </a:r>
          </a:p>
        </p:txBody>
      </p:sp>
      <p:sp>
        <p:nvSpPr>
          <p:cNvPr id="9" name="Picture Placeholder 6">
            <a:extLst>
              <a:ext uri="{FF2B5EF4-FFF2-40B4-BE49-F238E27FC236}">
                <a16:creationId xmlns:a16="http://schemas.microsoft.com/office/drawing/2014/main" id="{A80BD639-17E3-CB53-1BC8-D0C35EC969F0}"/>
              </a:ext>
              <a:ext uri="{C183D7F6-B498-43B3-948B-1728B52AA6E4}">
                <adec:decorative xmlns:adec="http://schemas.microsoft.com/office/drawing/2017/decorative" val="1"/>
              </a:ext>
            </a:extLst>
          </p:cNvPr>
          <p:cNvSpPr>
            <a:spLocks noGrp="1"/>
          </p:cNvSpPr>
          <p:nvPr>
            <p:ph type="pic" sz="quarter" idx="15"/>
          </p:nvPr>
        </p:nvSpPr>
        <p:spPr>
          <a:xfrm>
            <a:off x="1457056" y="3648903"/>
            <a:ext cx="1210103" cy="1208123"/>
          </a:xfrm>
          <a:prstGeom prst="ellipse">
            <a:avLst/>
          </a:prstGeom>
        </p:spPr>
        <p:txBody>
          <a:bodyPr/>
          <a:lstStyle>
            <a:lvl1pPr marL="0" indent="0">
              <a:buNone/>
              <a:defRPr sz="1400"/>
            </a:lvl1pPr>
          </a:lstStyle>
          <a:p>
            <a:r>
              <a:rPr lang="en-US" dirty="0"/>
              <a:t>Click icon to add picture</a:t>
            </a:r>
          </a:p>
        </p:txBody>
      </p:sp>
    </p:spTree>
    <p:extLst>
      <p:ext uri="{BB962C8B-B14F-4D97-AF65-F5344CB8AC3E}">
        <p14:creationId xmlns:p14="http://schemas.microsoft.com/office/powerpoint/2010/main" val="3580097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_Left Alig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2019-338D-0803-6A5E-664DAD1A19FE}"/>
              </a:ext>
            </a:extLst>
          </p:cNvPr>
          <p:cNvSpPr>
            <a:spLocks noGrp="1"/>
          </p:cNvSpPr>
          <p:nvPr>
            <p:ph type="title" hasCustomPrompt="1"/>
          </p:nvPr>
        </p:nvSpPr>
        <p:spPr>
          <a:xfrm>
            <a:off x="497958" y="-1010093"/>
            <a:ext cx="9921949" cy="787477"/>
          </a:xfrm>
        </p:spPr>
        <p:txBody>
          <a:bodyPr/>
          <a:lstStyle>
            <a:lvl1pPr algn="ctr">
              <a:defRPr sz="4000">
                <a:solidFill>
                  <a:schemeClr val="tx1"/>
                </a:solidFill>
              </a:defRPr>
            </a:lvl1pPr>
          </a:lstStyle>
          <a:p>
            <a:r>
              <a:rPr lang="en-US" dirty="0"/>
              <a:t>Hidden Title – Impact Quote with photo</a:t>
            </a:r>
          </a:p>
        </p:txBody>
      </p:sp>
      <p:sp>
        <p:nvSpPr>
          <p:cNvPr id="7" name="Text Placeholder 4">
            <a:extLst>
              <a:ext uri="{FF2B5EF4-FFF2-40B4-BE49-F238E27FC236}">
                <a16:creationId xmlns:a16="http://schemas.microsoft.com/office/drawing/2014/main" id="{C8FA530F-BAC4-B769-2851-19131113EC07}"/>
              </a:ext>
            </a:extLst>
          </p:cNvPr>
          <p:cNvSpPr>
            <a:spLocks noGrp="1"/>
          </p:cNvSpPr>
          <p:nvPr>
            <p:ph type="body" sz="quarter" idx="13" hasCustomPrompt="1"/>
          </p:nvPr>
        </p:nvSpPr>
        <p:spPr>
          <a:xfrm>
            <a:off x="755455" y="1892236"/>
            <a:ext cx="5459608" cy="1645920"/>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11" name="Picture Placeholder 6">
            <a:extLst>
              <a:ext uri="{FF2B5EF4-FFF2-40B4-BE49-F238E27FC236}">
                <a16:creationId xmlns:a16="http://schemas.microsoft.com/office/drawing/2014/main" id="{0325A283-B2D8-E439-F3A8-835C1D10E0AC}"/>
              </a:ext>
              <a:ext uri="{C183D7F6-B498-43B3-948B-1728B52AA6E4}">
                <adec:decorative xmlns:adec="http://schemas.microsoft.com/office/drawing/2017/decorative" val="1"/>
              </a:ext>
            </a:extLst>
          </p:cNvPr>
          <p:cNvSpPr>
            <a:spLocks noGrp="1"/>
          </p:cNvSpPr>
          <p:nvPr>
            <p:ph type="pic" sz="quarter" idx="12"/>
          </p:nvPr>
        </p:nvSpPr>
        <p:spPr>
          <a:xfrm>
            <a:off x="6825007" y="311085"/>
            <a:ext cx="5043340" cy="5524108"/>
          </a:xfrm>
        </p:spPr>
        <p:txBody>
          <a:bodyPr/>
          <a:lstStyle/>
          <a:p>
            <a:endParaRPr lang="en-US" dirty="0"/>
          </a:p>
        </p:txBody>
      </p:sp>
      <p:sp>
        <p:nvSpPr>
          <p:cNvPr id="3" name="Text Placeholder 4">
            <a:extLst>
              <a:ext uri="{FF2B5EF4-FFF2-40B4-BE49-F238E27FC236}">
                <a16:creationId xmlns:a16="http://schemas.microsoft.com/office/drawing/2014/main" id="{C791B3D6-F7B4-9A24-AAEC-2CFAC9C404F8}"/>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6" name="Text Placeholder 8">
            <a:extLst>
              <a:ext uri="{FF2B5EF4-FFF2-40B4-BE49-F238E27FC236}">
                <a16:creationId xmlns:a16="http://schemas.microsoft.com/office/drawing/2014/main" id="{8606003A-9227-0DF2-B06C-09FF68D44B06}"/>
              </a:ext>
            </a:extLst>
          </p:cNvPr>
          <p:cNvSpPr>
            <a:spLocks noGrp="1"/>
          </p:cNvSpPr>
          <p:nvPr>
            <p:ph type="body" sz="quarter" idx="14" hasCustomPrompt="1"/>
          </p:nvPr>
        </p:nvSpPr>
        <p:spPr>
          <a:xfrm>
            <a:off x="755455" y="4050491"/>
            <a:ext cx="5459608" cy="355249"/>
          </a:xfrm>
        </p:spPr>
        <p:txBody>
          <a:bodyPr/>
          <a:lstStyle>
            <a:lvl1pPr>
              <a:buFontTx/>
              <a:buNone/>
              <a:defRPr sz="2000" b="1" i="0">
                <a:latin typeface="Helvetica" pitchFamily="2" charset="0"/>
              </a:defRPr>
            </a:lvl1pPr>
          </a:lstStyle>
          <a:p>
            <a:pPr lvl="0"/>
            <a:r>
              <a:rPr lang="en-US" dirty="0"/>
              <a:t>First Last Name</a:t>
            </a:r>
          </a:p>
        </p:txBody>
      </p:sp>
      <p:sp>
        <p:nvSpPr>
          <p:cNvPr id="8" name="Text Placeholder 8">
            <a:extLst>
              <a:ext uri="{FF2B5EF4-FFF2-40B4-BE49-F238E27FC236}">
                <a16:creationId xmlns:a16="http://schemas.microsoft.com/office/drawing/2014/main" id="{4A8499CF-B7E1-463C-790D-EEC252725A0B}"/>
              </a:ext>
            </a:extLst>
          </p:cNvPr>
          <p:cNvSpPr>
            <a:spLocks noGrp="1"/>
          </p:cNvSpPr>
          <p:nvPr>
            <p:ph type="body" sz="quarter" idx="16" hasCustomPrompt="1"/>
          </p:nvPr>
        </p:nvSpPr>
        <p:spPr>
          <a:xfrm>
            <a:off x="755455" y="4486881"/>
            <a:ext cx="5459608" cy="355249"/>
          </a:xfrm>
        </p:spPr>
        <p:txBody>
          <a:bodyPr/>
          <a:lstStyle>
            <a:lvl1pPr>
              <a:buFontTx/>
              <a:buNone/>
              <a:defRPr sz="2000" b="0" i="0">
                <a:latin typeface="Helvetica Light" panose="020B0403020202020204" pitchFamily="34" charset="0"/>
              </a:defRPr>
            </a:lvl1pPr>
          </a:lstStyle>
          <a:p>
            <a:pPr lvl="0"/>
            <a:r>
              <a:rPr lang="en-US" dirty="0"/>
              <a:t>Title</a:t>
            </a:r>
          </a:p>
        </p:txBody>
      </p:sp>
    </p:spTree>
    <p:extLst>
      <p:ext uri="{BB962C8B-B14F-4D97-AF65-F5344CB8AC3E}">
        <p14:creationId xmlns:p14="http://schemas.microsoft.com/office/powerpoint/2010/main" val="3309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2847243-06FC-3B5B-5EF8-CCC7CB0A8EC1}"/>
              </a:ext>
            </a:extLst>
          </p:cNvPr>
          <p:cNvSpPr>
            <a:spLocks noGrp="1"/>
          </p:cNvSpPr>
          <p:nvPr>
            <p:ph type="title" hasCustomPrompt="1"/>
          </p:nvPr>
        </p:nvSpPr>
        <p:spPr>
          <a:xfrm>
            <a:off x="838201" y="2337031"/>
            <a:ext cx="5168900" cy="1359898"/>
          </a:xfrm>
          <a:prstGeom prst="rect">
            <a:avLst/>
          </a:prstGeom>
        </p:spPr>
        <p:txBody>
          <a:bodyPr vert="horz" lIns="91440" tIns="45720" rIns="91440" bIns="45720" rtlCol="0" anchor="ctr">
            <a:noAutofit/>
          </a:bodyPr>
          <a:lstStyle>
            <a:lvl1pPr algn="l">
              <a:defRPr>
                <a:solidFill>
                  <a:schemeClr val="bg1"/>
                </a:solidFill>
              </a:defRPr>
            </a:lvl1pPr>
          </a:lstStyle>
          <a:p>
            <a:r>
              <a:rPr lang="en-US" dirty="0"/>
              <a:t>Thank You</a:t>
            </a:r>
          </a:p>
        </p:txBody>
      </p:sp>
      <p:pic>
        <p:nvPicPr>
          <p:cNvPr id="3" name="Picture 2" descr="A black grid with blue squares&#10;&#10;AI-generated content may be incorrect.">
            <a:extLst>
              <a:ext uri="{FF2B5EF4-FFF2-40B4-BE49-F238E27FC236}">
                <a16:creationId xmlns:a16="http://schemas.microsoft.com/office/drawing/2014/main" id="{6A66C417-FA82-5236-0482-D872C79FE21B}"/>
              </a:ext>
            </a:extLst>
          </p:cNvPr>
          <p:cNvPicPr>
            <a:picLocks noChangeAspect="1"/>
          </p:cNvPicPr>
          <p:nvPr userDrawn="1"/>
        </p:nvPicPr>
        <p:blipFill>
          <a:blip r:embed="rId2">
            <a:alphaModFix/>
          </a:blip>
          <a:srcRect t="1748" b="1"/>
          <a:stretch>
            <a:fillRect/>
          </a:stretch>
        </p:blipFill>
        <p:spPr>
          <a:xfrm rot="16200000">
            <a:off x="7660461" y="1134026"/>
            <a:ext cx="7772400" cy="4772827"/>
          </a:xfrm>
          <a:prstGeom prst="rect">
            <a:avLst/>
          </a:prstGeom>
        </p:spPr>
      </p:pic>
      <p:pic>
        <p:nvPicPr>
          <p:cNvPr id="5" name="Picture 4" descr="A black circle with white lines and a green circle&#10;&#10;AI-generated content may be incorrect.">
            <a:extLst>
              <a:ext uri="{FF2B5EF4-FFF2-40B4-BE49-F238E27FC236}">
                <a16:creationId xmlns:a16="http://schemas.microsoft.com/office/drawing/2014/main" id="{972C04AC-BBCF-233D-2A25-1DDA61AD0A45}"/>
              </a:ext>
            </a:extLst>
          </p:cNvPr>
          <p:cNvPicPr>
            <a:picLocks noChangeAspect="1"/>
          </p:cNvPicPr>
          <p:nvPr userDrawn="1"/>
        </p:nvPicPr>
        <p:blipFill>
          <a:blip r:embed="rId3"/>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95112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st with 4 Image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9605-C1BE-9001-99C9-87D6E965B9B5}"/>
              </a:ext>
              <a:ext uri="{C183D7F6-B498-43B3-948B-1728B52AA6E4}">
                <adec:decorative xmlns:adec="http://schemas.microsoft.com/office/drawing/2017/decorative" val="0"/>
              </a:ext>
            </a:extLst>
          </p:cNvPr>
          <p:cNvSpPr>
            <a:spLocks noGrp="1"/>
          </p:cNvSpPr>
          <p:nvPr>
            <p:ph type="title" hasCustomPrompt="1"/>
          </p:nvPr>
        </p:nvSpPr>
        <p:spPr>
          <a:xfrm>
            <a:off x="685800" y="1517904"/>
            <a:ext cx="4398672" cy="1787412"/>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List header three lines lorem ipsum dolor sit</a:t>
            </a:r>
          </a:p>
        </p:txBody>
      </p:sp>
      <p:sp>
        <p:nvSpPr>
          <p:cNvPr id="8" name="Text Placeholder 7">
            <a:extLst>
              <a:ext uri="{FF2B5EF4-FFF2-40B4-BE49-F238E27FC236}">
                <a16:creationId xmlns:a16="http://schemas.microsoft.com/office/drawing/2014/main" id="{8D67288F-4953-208A-CFE6-D555E4ED30C8}"/>
              </a:ext>
            </a:extLst>
          </p:cNvPr>
          <p:cNvSpPr>
            <a:spLocks noGrp="1"/>
          </p:cNvSpPr>
          <p:nvPr>
            <p:ph type="body" sz="quarter" idx="19" hasCustomPrompt="1"/>
          </p:nvPr>
        </p:nvSpPr>
        <p:spPr>
          <a:xfrm>
            <a:off x="688975" y="3603625"/>
            <a:ext cx="4398672" cy="2170113"/>
          </a:xfrm>
        </p:spPr>
        <p:txBody>
          <a:bodyPr/>
          <a:lstStyle>
            <a:lvl1pPr>
              <a:defRPr sz="1800" b="0"/>
            </a:lvl1pPr>
          </a:lstStyle>
          <a:p>
            <a:pPr lvl="0"/>
            <a:r>
              <a:rPr lang="en-US" dirty="0"/>
              <a:t>Bullets</a:t>
            </a:r>
          </a:p>
          <a:p>
            <a:pPr lvl="0"/>
            <a:r>
              <a:rPr lang="en-US" dirty="0"/>
              <a:t>Bullets</a:t>
            </a:r>
          </a:p>
          <a:p>
            <a:pPr lvl="0"/>
            <a:r>
              <a:rPr lang="en-US" dirty="0"/>
              <a:t>Bullets</a:t>
            </a:r>
          </a:p>
          <a:p>
            <a:pPr lvl="0"/>
            <a:r>
              <a:rPr lang="en-US" dirty="0"/>
              <a:t>Bullets</a:t>
            </a:r>
          </a:p>
          <a:p>
            <a:pPr lvl="0"/>
            <a:r>
              <a:rPr lang="en-US" dirty="0"/>
              <a:t>Bullets</a:t>
            </a:r>
          </a:p>
        </p:txBody>
      </p:sp>
      <p:sp>
        <p:nvSpPr>
          <p:cNvPr id="10" name="Picture Placeholder 2">
            <a:extLst>
              <a:ext uri="{FF2B5EF4-FFF2-40B4-BE49-F238E27FC236}">
                <a16:creationId xmlns:a16="http://schemas.microsoft.com/office/drawing/2014/main" id="{498238C2-E98F-F812-1660-3BB0FE7B3777}"/>
              </a:ext>
              <a:ext uri="{C183D7F6-B498-43B3-948B-1728B52AA6E4}">
                <adec:decorative xmlns:adec="http://schemas.microsoft.com/office/drawing/2017/decorative" val="1"/>
              </a:ext>
            </a:extLst>
          </p:cNvPr>
          <p:cNvSpPr>
            <a:spLocks noGrp="1"/>
          </p:cNvSpPr>
          <p:nvPr>
            <p:ph type="pic" idx="1"/>
          </p:nvPr>
        </p:nvSpPr>
        <p:spPr>
          <a:xfrm>
            <a:off x="5540213" y="436308"/>
            <a:ext cx="3031918" cy="3167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01FAB335-6ED7-C79A-2D13-7867A7A99324}"/>
              </a:ext>
              <a:ext uri="{C183D7F6-B498-43B3-948B-1728B52AA6E4}">
                <adec:decorative xmlns:adec="http://schemas.microsoft.com/office/drawing/2017/decorative" val="1"/>
              </a:ext>
            </a:extLst>
          </p:cNvPr>
          <p:cNvSpPr>
            <a:spLocks noGrp="1"/>
          </p:cNvSpPr>
          <p:nvPr>
            <p:ph type="pic" idx="10"/>
          </p:nvPr>
        </p:nvSpPr>
        <p:spPr>
          <a:xfrm>
            <a:off x="8731268" y="436308"/>
            <a:ext cx="3031918" cy="202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FC924A95-501F-B948-492C-F2E83849C780}"/>
              </a:ext>
              <a:ext uri="{C183D7F6-B498-43B3-948B-1728B52AA6E4}">
                <adec:decorative xmlns:adec="http://schemas.microsoft.com/office/drawing/2017/decorative" val="1"/>
              </a:ext>
            </a:extLst>
          </p:cNvPr>
          <p:cNvSpPr>
            <a:spLocks noGrp="1"/>
          </p:cNvSpPr>
          <p:nvPr>
            <p:ph type="pic" idx="11"/>
          </p:nvPr>
        </p:nvSpPr>
        <p:spPr>
          <a:xfrm>
            <a:off x="8731268" y="2605827"/>
            <a:ext cx="3031918" cy="31675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10439026-65C7-C1E7-98BF-5EA25FF202D7}"/>
              </a:ext>
              <a:ext uri="{C183D7F6-B498-43B3-948B-1728B52AA6E4}">
                <adec:decorative xmlns:adec="http://schemas.microsoft.com/office/drawing/2017/decorative" val="1"/>
              </a:ext>
            </a:extLst>
          </p:cNvPr>
          <p:cNvSpPr>
            <a:spLocks noGrp="1"/>
          </p:cNvSpPr>
          <p:nvPr>
            <p:ph type="pic" idx="12"/>
          </p:nvPr>
        </p:nvSpPr>
        <p:spPr>
          <a:xfrm>
            <a:off x="5540213" y="3769812"/>
            <a:ext cx="3031918" cy="2003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2">
            <a:extLst>
              <a:ext uri="{FF2B5EF4-FFF2-40B4-BE49-F238E27FC236}">
                <a16:creationId xmlns:a16="http://schemas.microsoft.com/office/drawing/2014/main" id="{43FED2E1-C6D0-0B5B-9769-6A6A671E1BF9}"/>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3" name="Picture 2" descr="A black background with blue text&#10;&#10;AI-generated content may be incorrect.">
            <a:extLst>
              <a:ext uri="{FF2B5EF4-FFF2-40B4-BE49-F238E27FC236}">
                <a16:creationId xmlns:a16="http://schemas.microsoft.com/office/drawing/2014/main" id="{C8F5F2BB-F1F3-AA5F-3AF8-8EB46F17C5A9}"/>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DA9151B9-DC89-F1CE-F61A-46506D398359}"/>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98417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Block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FEF11-9F14-0DCB-8092-599E04AA023A}"/>
              </a:ext>
            </a:extLst>
          </p:cNvPr>
          <p:cNvSpPr>
            <a:spLocks noGrp="1"/>
          </p:cNvSpPr>
          <p:nvPr>
            <p:ph type="title" hasCustomPrompt="1"/>
          </p:nvPr>
        </p:nvSpPr>
        <p:spPr>
          <a:xfrm>
            <a:off x="685800" y="1517904"/>
            <a:ext cx="4197096" cy="1792224"/>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Content block with large photo lorem ipsum</a:t>
            </a:r>
          </a:p>
        </p:txBody>
      </p:sp>
      <p:sp>
        <p:nvSpPr>
          <p:cNvPr id="7" name="Text Placeholder 7">
            <a:extLst>
              <a:ext uri="{FF2B5EF4-FFF2-40B4-BE49-F238E27FC236}">
                <a16:creationId xmlns:a16="http://schemas.microsoft.com/office/drawing/2014/main" id="{964B2539-CE4F-71AE-F286-16F1E69873B3}"/>
              </a:ext>
            </a:extLst>
          </p:cNvPr>
          <p:cNvSpPr>
            <a:spLocks noGrp="1"/>
          </p:cNvSpPr>
          <p:nvPr>
            <p:ph type="body" sz="quarter" idx="19" hasCustomPrompt="1"/>
          </p:nvPr>
        </p:nvSpPr>
        <p:spPr>
          <a:xfrm>
            <a:off x="688975" y="3603625"/>
            <a:ext cx="4193921" cy="2231567"/>
          </a:xfrm>
        </p:spPr>
        <p:txBody>
          <a:bodyPr/>
          <a:lstStyle>
            <a:lvl1pPr marL="7938" indent="-7938">
              <a:buFontTx/>
              <a:buNone/>
              <a:tabLst/>
              <a:defRPr sz="1800" b="0"/>
            </a:lvl1pPr>
          </a:lstStyle>
          <a:p>
            <a:pPr lvl="0"/>
            <a:r>
              <a:rPr lang="en-US" dirty="0"/>
              <a:t>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tincidunt</a:t>
            </a:r>
            <a:r>
              <a:rPr lang="en-US" dirty="0"/>
              <a:t> </a:t>
            </a:r>
            <a:r>
              <a:rPr lang="en-US" dirty="0" err="1"/>
              <a:t>sagittis</a:t>
            </a:r>
            <a:r>
              <a:rPr lang="en-US" dirty="0"/>
              <a:t> </a:t>
            </a:r>
            <a:r>
              <a:rPr lang="en-US" dirty="0" err="1"/>
              <a:t>tortor</a:t>
            </a:r>
            <a:r>
              <a:rPr lang="en-US" dirty="0"/>
              <a:t>. Mauris </a:t>
            </a:r>
            <a:r>
              <a:rPr lang="en-US" dirty="0" err="1"/>
              <a:t>sodales</a:t>
            </a:r>
            <a:r>
              <a:rPr lang="en-US" dirty="0"/>
              <a:t> </a:t>
            </a:r>
            <a:r>
              <a:rPr lang="en-US" dirty="0" err="1"/>
              <a:t>tellus</a:t>
            </a:r>
            <a:r>
              <a:rPr lang="en-US" dirty="0"/>
              <a:t> nec </a:t>
            </a:r>
            <a:r>
              <a:rPr lang="en-US" dirty="0" err="1"/>
              <a:t>velit</a:t>
            </a:r>
            <a:r>
              <a:rPr lang="en-US" dirty="0"/>
              <a:t> </a:t>
            </a:r>
            <a:r>
              <a:rPr lang="en-US" dirty="0" err="1"/>
              <a:t>fringilla</a:t>
            </a:r>
            <a:r>
              <a:rPr lang="en-US" dirty="0"/>
              <a:t>, ac </a:t>
            </a:r>
            <a:r>
              <a:rPr lang="en-US" dirty="0" err="1"/>
              <a:t>aliquam</a:t>
            </a:r>
            <a:r>
              <a:rPr lang="en-US" dirty="0"/>
              <a:t> libero </a:t>
            </a:r>
            <a:r>
              <a:rPr lang="en-US" dirty="0" err="1"/>
              <a:t>rutrum</a:t>
            </a:r>
            <a:r>
              <a:rPr lang="en-US" dirty="0"/>
              <a:t>. </a:t>
            </a:r>
            <a:r>
              <a:rPr lang="en-US" dirty="0" err="1"/>
              <a:t>Vivamus</a:t>
            </a:r>
            <a:r>
              <a:rPr lang="en-US" dirty="0"/>
              <a:t> </a:t>
            </a:r>
            <a:r>
              <a:rPr lang="en-US" dirty="0" err="1"/>
              <a:t>augue</a:t>
            </a:r>
            <a:r>
              <a:rPr lang="en-US" dirty="0"/>
              <a:t> lorem, </a:t>
            </a:r>
            <a:r>
              <a:rPr lang="en-US" dirty="0" err="1"/>
              <a:t>feugiat</a:t>
            </a:r>
            <a:r>
              <a:rPr lang="en-US" dirty="0"/>
              <a:t> nec </a:t>
            </a:r>
            <a:r>
              <a:rPr lang="en-US" dirty="0" err="1"/>
              <a:t>dapibus</a:t>
            </a:r>
            <a:r>
              <a:rPr lang="en-US" dirty="0"/>
              <a:t> a, vestibulum </a:t>
            </a:r>
            <a:r>
              <a:rPr lang="en-US" dirty="0" err="1"/>
              <a:t>eget</a:t>
            </a:r>
            <a:r>
              <a:rPr lang="en-US" dirty="0"/>
              <a:t> nunc. Ut ac </a:t>
            </a:r>
            <a:r>
              <a:rPr lang="en-US" dirty="0" err="1"/>
              <a:t>erat</a:t>
            </a:r>
            <a:r>
              <a:rPr lang="en-US" dirty="0"/>
              <a:t> a libero </a:t>
            </a:r>
            <a:r>
              <a:rPr lang="en-US" dirty="0" err="1"/>
              <a:t>finibus</a:t>
            </a:r>
            <a:r>
              <a:rPr lang="en-US" dirty="0"/>
              <a:t> gravida a at </a:t>
            </a:r>
            <a:r>
              <a:rPr lang="en-US" dirty="0" err="1"/>
              <a:t>metus</a:t>
            </a:r>
            <a:r>
              <a:rPr lang="en-US" dirty="0"/>
              <a:t>. Sed nec </a:t>
            </a:r>
            <a:r>
              <a:rPr lang="en-US" dirty="0" err="1"/>
              <a:t>felis</a:t>
            </a:r>
            <a:r>
              <a:rPr lang="en-US" dirty="0"/>
              <a:t> sed libero </a:t>
            </a:r>
            <a:r>
              <a:rPr lang="en-US" dirty="0" err="1"/>
              <a:t>vulputate</a:t>
            </a:r>
            <a:r>
              <a:rPr lang="en-US" dirty="0"/>
              <a:t> </a:t>
            </a:r>
            <a:r>
              <a:rPr lang="en-US" dirty="0" err="1"/>
              <a:t>accumsan</a:t>
            </a:r>
            <a:r>
              <a:rPr lang="en-US" dirty="0"/>
              <a:t> at </a:t>
            </a:r>
            <a:r>
              <a:rPr lang="en-US" dirty="0" err="1"/>
              <a:t>ut</a:t>
            </a:r>
            <a:r>
              <a:rPr lang="en-US" dirty="0"/>
              <a:t> mi. </a:t>
            </a:r>
          </a:p>
        </p:txBody>
      </p:sp>
      <p:sp>
        <p:nvSpPr>
          <p:cNvPr id="3" name="Picture Placeholder 6">
            <a:extLst>
              <a:ext uri="{FF2B5EF4-FFF2-40B4-BE49-F238E27FC236}">
                <a16:creationId xmlns:a16="http://schemas.microsoft.com/office/drawing/2014/main" id="{B0FA6B91-C2B4-3833-49A5-73E52D6C4834}"/>
              </a:ext>
              <a:ext uri="{C183D7F6-B498-43B3-948B-1728B52AA6E4}">
                <adec:decorative xmlns:adec="http://schemas.microsoft.com/office/drawing/2017/decorative" val="1"/>
              </a:ext>
            </a:extLst>
          </p:cNvPr>
          <p:cNvSpPr>
            <a:spLocks noGrp="1"/>
          </p:cNvSpPr>
          <p:nvPr>
            <p:ph type="pic" sz="quarter" idx="12"/>
          </p:nvPr>
        </p:nvSpPr>
        <p:spPr>
          <a:xfrm>
            <a:off x="5665509" y="311085"/>
            <a:ext cx="6202838" cy="5524108"/>
          </a:xfrm>
        </p:spPr>
        <p:txBody>
          <a:bodyPr/>
          <a:lstStyle/>
          <a:p>
            <a:r>
              <a:rPr lang="en-US"/>
              <a:t>Click icon to add picture</a:t>
            </a:r>
            <a:endParaRPr lang="en-US" dirty="0"/>
          </a:p>
        </p:txBody>
      </p:sp>
      <p:sp>
        <p:nvSpPr>
          <p:cNvPr id="5" name="Text Placeholder 2">
            <a:extLst>
              <a:ext uri="{FF2B5EF4-FFF2-40B4-BE49-F238E27FC236}">
                <a16:creationId xmlns:a16="http://schemas.microsoft.com/office/drawing/2014/main" id="{BDE5A8E7-8E23-9A2F-3C85-EFF36CE1A17E}"/>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2" name="Picture 1" descr="A black background with blue text&#10;&#10;AI-generated content may be incorrect.">
            <a:extLst>
              <a:ext uri="{FF2B5EF4-FFF2-40B4-BE49-F238E27FC236}">
                <a16:creationId xmlns:a16="http://schemas.microsoft.com/office/drawing/2014/main" id="{4A3F9A3A-4696-FDF0-6B59-69C0F13E79D7}"/>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36A150B2-9781-D8DA-2E3A-841F7CC9EEDA}"/>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77152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ist with 4 Images v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37A54-0CC6-3D09-4622-F60B32FAE6BC}"/>
              </a:ext>
            </a:extLst>
          </p:cNvPr>
          <p:cNvSpPr>
            <a:spLocks noGrp="1"/>
          </p:cNvSpPr>
          <p:nvPr>
            <p:ph type="title" hasCustomPrompt="1"/>
          </p:nvPr>
        </p:nvSpPr>
        <p:spPr>
          <a:xfrm>
            <a:off x="704088" y="1682496"/>
            <a:ext cx="4398264" cy="338328"/>
          </a:xfrm>
        </p:spPr>
        <p:txBody>
          <a:bodyPr/>
          <a:lstStyle>
            <a:lvl1pPr>
              <a:defRPr lang="en-US" sz="2400" b="1" i="0" kern="1200" dirty="0">
                <a:solidFill>
                  <a:schemeClr val="tx1"/>
                </a:solidFill>
                <a:latin typeface="Helvetica" pitchFamily="2" charset="0"/>
                <a:ea typeface="+mn-ea"/>
                <a:cs typeface="+mn-cs"/>
              </a:defRPr>
            </a:lvl1pPr>
          </a:lstStyle>
          <a:p>
            <a:pPr lvl="0"/>
            <a:r>
              <a:rPr lang="en-US" dirty="0"/>
              <a:t>List header – one line</a:t>
            </a:r>
          </a:p>
        </p:txBody>
      </p:sp>
      <p:sp>
        <p:nvSpPr>
          <p:cNvPr id="5" name="Text Placeholder 7">
            <a:extLst>
              <a:ext uri="{FF2B5EF4-FFF2-40B4-BE49-F238E27FC236}">
                <a16:creationId xmlns:a16="http://schemas.microsoft.com/office/drawing/2014/main" id="{703DA58E-2A72-EA34-A525-BFB8E33C2412}"/>
              </a:ext>
            </a:extLst>
          </p:cNvPr>
          <p:cNvSpPr>
            <a:spLocks noGrp="1"/>
          </p:cNvSpPr>
          <p:nvPr>
            <p:ph type="body" sz="quarter" idx="19" hasCustomPrompt="1"/>
          </p:nvPr>
        </p:nvSpPr>
        <p:spPr>
          <a:xfrm>
            <a:off x="688975" y="2206625"/>
            <a:ext cx="4398672" cy="3566773"/>
          </a:xfrm>
        </p:spPr>
        <p:txBody>
          <a:bodyPr/>
          <a:lstStyle>
            <a:lvl1pPr>
              <a:defRPr sz="1800" b="0"/>
            </a:lvl1pPr>
          </a:lstStyle>
          <a:p>
            <a:pPr lvl="0"/>
            <a:r>
              <a:rPr lang="en-US" dirty="0"/>
              <a:t>Bullets</a:t>
            </a:r>
          </a:p>
          <a:p>
            <a:pPr lvl="0"/>
            <a:r>
              <a:rPr lang="en-US" dirty="0"/>
              <a:t>Bullets</a:t>
            </a:r>
          </a:p>
          <a:p>
            <a:pPr lvl="0"/>
            <a:r>
              <a:rPr lang="en-US" dirty="0"/>
              <a:t>Bullets</a:t>
            </a:r>
          </a:p>
          <a:p>
            <a:pPr lvl="0"/>
            <a:r>
              <a:rPr lang="en-US" dirty="0"/>
              <a:t>Bullets</a:t>
            </a:r>
          </a:p>
          <a:p>
            <a:pPr lvl="0"/>
            <a:r>
              <a:rPr lang="en-US" dirty="0"/>
              <a:t>Bullets</a:t>
            </a:r>
          </a:p>
        </p:txBody>
      </p:sp>
      <p:sp>
        <p:nvSpPr>
          <p:cNvPr id="30" name="Picture Placeholder 2">
            <a:extLst>
              <a:ext uri="{FF2B5EF4-FFF2-40B4-BE49-F238E27FC236}">
                <a16:creationId xmlns:a16="http://schemas.microsoft.com/office/drawing/2014/main" id="{C1086BB4-78E1-9270-5CB9-51C11950CF89}"/>
              </a:ext>
              <a:ext uri="{C183D7F6-B498-43B3-948B-1728B52AA6E4}">
                <adec:decorative xmlns:adec="http://schemas.microsoft.com/office/drawing/2017/decorative" val="1"/>
              </a:ext>
            </a:extLst>
          </p:cNvPr>
          <p:cNvSpPr>
            <a:spLocks noGrp="1"/>
          </p:cNvSpPr>
          <p:nvPr>
            <p:ph type="pic" idx="1"/>
          </p:nvPr>
        </p:nvSpPr>
        <p:spPr>
          <a:xfrm>
            <a:off x="5540213" y="436308"/>
            <a:ext cx="3031918" cy="3167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1" name="Picture Placeholder 2">
            <a:extLst>
              <a:ext uri="{FF2B5EF4-FFF2-40B4-BE49-F238E27FC236}">
                <a16:creationId xmlns:a16="http://schemas.microsoft.com/office/drawing/2014/main" id="{70108285-78AD-67EC-F207-9CD182AE7AD7}"/>
              </a:ext>
              <a:ext uri="{C183D7F6-B498-43B3-948B-1728B52AA6E4}">
                <adec:decorative xmlns:adec="http://schemas.microsoft.com/office/drawing/2017/decorative" val="1"/>
              </a:ext>
            </a:extLst>
          </p:cNvPr>
          <p:cNvSpPr>
            <a:spLocks noGrp="1"/>
          </p:cNvSpPr>
          <p:nvPr>
            <p:ph type="pic" idx="10"/>
          </p:nvPr>
        </p:nvSpPr>
        <p:spPr>
          <a:xfrm>
            <a:off x="8731268" y="436308"/>
            <a:ext cx="3031918" cy="202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2" name="Picture Placeholder 2">
            <a:extLst>
              <a:ext uri="{FF2B5EF4-FFF2-40B4-BE49-F238E27FC236}">
                <a16:creationId xmlns:a16="http://schemas.microsoft.com/office/drawing/2014/main" id="{24A5CA59-26A4-1558-579A-DA1EFAB1B249}"/>
              </a:ext>
              <a:ext uri="{C183D7F6-B498-43B3-948B-1728B52AA6E4}">
                <adec:decorative xmlns:adec="http://schemas.microsoft.com/office/drawing/2017/decorative" val="1"/>
              </a:ext>
            </a:extLst>
          </p:cNvPr>
          <p:cNvSpPr>
            <a:spLocks noGrp="1"/>
          </p:cNvSpPr>
          <p:nvPr>
            <p:ph type="pic" idx="11"/>
          </p:nvPr>
        </p:nvSpPr>
        <p:spPr>
          <a:xfrm>
            <a:off x="8731268" y="2605827"/>
            <a:ext cx="3031918" cy="31675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3" name="Picture Placeholder 2">
            <a:extLst>
              <a:ext uri="{FF2B5EF4-FFF2-40B4-BE49-F238E27FC236}">
                <a16:creationId xmlns:a16="http://schemas.microsoft.com/office/drawing/2014/main" id="{CA89806B-181C-0498-60FF-3552ABE7D36F}"/>
              </a:ext>
              <a:ext uri="{C183D7F6-B498-43B3-948B-1728B52AA6E4}">
                <adec:decorative xmlns:adec="http://schemas.microsoft.com/office/drawing/2017/decorative" val="1"/>
              </a:ext>
            </a:extLst>
          </p:cNvPr>
          <p:cNvSpPr>
            <a:spLocks noGrp="1"/>
          </p:cNvSpPr>
          <p:nvPr>
            <p:ph type="pic" idx="12"/>
          </p:nvPr>
        </p:nvSpPr>
        <p:spPr>
          <a:xfrm>
            <a:off x="5540213" y="3769812"/>
            <a:ext cx="3031918" cy="2003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2">
            <a:extLst>
              <a:ext uri="{FF2B5EF4-FFF2-40B4-BE49-F238E27FC236}">
                <a16:creationId xmlns:a16="http://schemas.microsoft.com/office/drawing/2014/main" id="{72AB4A0C-B54E-9905-803E-A12E8020794A}"/>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2" name="Picture 1" descr="A black background with blue text&#10;&#10;AI-generated content may be incorrect.">
            <a:extLst>
              <a:ext uri="{FF2B5EF4-FFF2-40B4-BE49-F238E27FC236}">
                <a16:creationId xmlns:a16="http://schemas.microsoft.com/office/drawing/2014/main" id="{5AC92BEC-58E7-1FD7-C252-AEA478C93851}"/>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3C99137F-E3CC-BC52-6154-3627EBED38F2}"/>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20716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C53C66-C9D4-6DAC-47D7-81A24592BC99}"/>
              </a:ext>
            </a:extLst>
          </p:cNvPr>
          <p:cNvSpPr>
            <a:spLocks noGrp="1"/>
          </p:cNvSpPr>
          <p:nvPr>
            <p:ph type="title" hasCustomPrompt="1"/>
          </p:nvPr>
        </p:nvSpPr>
        <p:spPr>
          <a:xfrm>
            <a:off x="1901952" y="1335024"/>
            <a:ext cx="8385048" cy="557784"/>
          </a:xfrm>
        </p:spPr>
        <p:txBody>
          <a:bodyPr anchor="t"/>
          <a:lstStyle>
            <a:lvl1pPr algn="ctr">
              <a:defRPr lang="en-US" sz="2800" b="1" i="0" kern="1200" dirty="0">
                <a:solidFill>
                  <a:schemeClr val="tx1"/>
                </a:solidFill>
                <a:latin typeface="Helvetica" pitchFamily="2" charset="0"/>
                <a:ea typeface="+mn-ea"/>
                <a:cs typeface="+mn-cs"/>
              </a:defRPr>
            </a:lvl1pPr>
          </a:lstStyle>
          <a:p>
            <a:pPr lvl="0"/>
            <a:r>
              <a:rPr lang="en-US" dirty="0"/>
              <a:t>Icons header - one line</a:t>
            </a:r>
          </a:p>
        </p:txBody>
      </p:sp>
      <p:sp>
        <p:nvSpPr>
          <p:cNvPr id="2" name="Text Placeholder 2">
            <a:extLst>
              <a:ext uri="{FF2B5EF4-FFF2-40B4-BE49-F238E27FC236}">
                <a16:creationId xmlns:a16="http://schemas.microsoft.com/office/drawing/2014/main" id="{99D3A9EA-0FF3-93B1-ABFB-F517EF02380A}"/>
              </a:ext>
            </a:extLst>
          </p:cNvPr>
          <p:cNvSpPr>
            <a:spLocks noGrp="1"/>
          </p:cNvSpPr>
          <p:nvPr>
            <p:ph type="body" sz="quarter" idx="28" hasCustomPrompt="1"/>
          </p:nvPr>
        </p:nvSpPr>
        <p:spPr>
          <a:xfrm>
            <a:off x="3921810" y="601824"/>
            <a:ext cx="4348380" cy="355480"/>
          </a:xfrm>
        </p:spPr>
        <p:txBody>
          <a:bodyPr anchor="b" anchorCtr="0">
            <a:noAutofit/>
          </a:bodyPr>
          <a:lstStyle>
            <a:lvl1pPr algn="ctr">
              <a:buFontTx/>
              <a:buNone/>
              <a:defRPr sz="1600" u="sng" cap="all" baseline="0"/>
            </a:lvl1pPr>
          </a:lstStyle>
          <a:p>
            <a:pPr lvl="0"/>
            <a:r>
              <a:rPr lang="en-US" dirty="0"/>
              <a:t>SECTION TITLE</a:t>
            </a:r>
          </a:p>
        </p:txBody>
      </p:sp>
      <p:sp>
        <p:nvSpPr>
          <p:cNvPr id="10" name="Text Placeholder 9">
            <a:extLst>
              <a:ext uri="{FF2B5EF4-FFF2-40B4-BE49-F238E27FC236}">
                <a16:creationId xmlns:a16="http://schemas.microsoft.com/office/drawing/2014/main" id="{4D5FE1A0-A983-4F19-11E8-1E64EE843661}"/>
              </a:ext>
            </a:extLst>
          </p:cNvPr>
          <p:cNvSpPr>
            <a:spLocks noGrp="1"/>
          </p:cNvSpPr>
          <p:nvPr>
            <p:ph type="body" sz="quarter" idx="35" hasCustomPrompt="1"/>
          </p:nvPr>
        </p:nvSpPr>
        <p:spPr>
          <a:xfrm>
            <a:off x="1204111" y="3566218"/>
            <a:ext cx="2139519" cy="380067"/>
          </a:xfrm>
        </p:spPr>
        <p:txBody>
          <a:bodyPr/>
          <a:lstStyle>
            <a:lvl1pPr>
              <a:buFontTx/>
              <a:buNone/>
              <a:defRPr sz="2400"/>
            </a:lvl1pPr>
          </a:lstStyle>
          <a:p>
            <a:pPr lvl="0"/>
            <a:r>
              <a:rPr lang="en-US" dirty="0"/>
              <a:t>Header one</a:t>
            </a:r>
          </a:p>
        </p:txBody>
      </p:sp>
      <p:sp>
        <p:nvSpPr>
          <p:cNvPr id="5" name="Text Placeholder 4">
            <a:extLst>
              <a:ext uri="{FF2B5EF4-FFF2-40B4-BE49-F238E27FC236}">
                <a16:creationId xmlns:a16="http://schemas.microsoft.com/office/drawing/2014/main" id="{6AE1A879-F11B-C85A-16FB-AD2A7CEFB29B}"/>
              </a:ext>
            </a:extLst>
          </p:cNvPr>
          <p:cNvSpPr>
            <a:spLocks noGrp="1"/>
          </p:cNvSpPr>
          <p:nvPr>
            <p:ph type="body" sz="quarter" idx="31" hasCustomPrompt="1"/>
          </p:nvPr>
        </p:nvSpPr>
        <p:spPr>
          <a:xfrm>
            <a:off x="1204111"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39" name="Picture Placeholder 2">
            <a:extLst>
              <a:ext uri="{FF2B5EF4-FFF2-40B4-BE49-F238E27FC236}">
                <a16:creationId xmlns:a16="http://schemas.microsoft.com/office/drawing/2014/main" id="{2DE9D4D6-06E7-406D-CBC0-E2E3967D2FFB}"/>
              </a:ext>
              <a:ext uri="{C183D7F6-B498-43B3-948B-1728B52AA6E4}">
                <adec:decorative xmlns:adec="http://schemas.microsoft.com/office/drawing/2017/decorative" val="1"/>
              </a:ext>
            </a:extLst>
          </p:cNvPr>
          <p:cNvSpPr>
            <a:spLocks noGrp="1"/>
          </p:cNvSpPr>
          <p:nvPr>
            <p:ph type="pic" idx="1"/>
          </p:nvPr>
        </p:nvSpPr>
        <p:spPr>
          <a:xfrm>
            <a:off x="1204111"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Text Placeholder 4">
            <a:extLst>
              <a:ext uri="{FF2B5EF4-FFF2-40B4-BE49-F238E27FC236}">
                <a16:creationId xmlns:a16="http://schemas.microsoft.com/office/drawing/2014/main" id="{0BF17B27-5B46-DF06-D1AC-21B4FC4437C2}"/>
              </a:ext>
              <a:ext uri="{C183D7F6-B498-43B3-948B-1728B52AA6E4}">
                <adec:decorative xmlns:adec="http://schemas.microsoft.com/office/drawing/2017/decorative" val="1"/>
              </a:ext>
            </a:extLst>
          </p:cNvPr>
          <p:cNvSpPr txBox="1">
            <a:spLocks/>
          </p:cNvSpPr>
          <p:nvPr userDrawn="1"/>
        </p:nvSpPr>
        <p:spPr>
          <a:xfrm>
            <a:off x="-97263" y="7377790"/>
            <a:ext cx="3583413" cy="75179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This slide is designed for icons, not images. After choosing your icons, you can change the fill color under </a:t>
            </a:r>
            <a:r>
              <a:rPr lang="en-US" i="1" dirty="0">
                <a:solidFill>
                  <a:srgbClr val="9E0000"/>
                </a:solidFill>
              </a:rPr>
              <a:t>Graphics Format.</a:t>
            </a:r>
          </a:p>
        </p:txBody>
      </p:sp>
      <p:sp>
        <p:nvSpPr>
          <p:cNvPr id="3" name="Text Placeholder 9">
            <a:extLst>
              <a:ext uri="{FF2B5EF4-FFF2-40B4-BE49-F238E27FC236}">
                <a16:creationId xmlns:a16="http://schemas.microsoft.com/office/drawing/2014/main" id="{CE024E37-87D6-60F2-14F0-8F61943E139C}"/>
              </a:ext>
            </a:extLst>
          </p:cNvPr>
          <p:cNvSpPr>
            <a:spLocks noGrp="1"/>
          </p:cNvSpPr>
          <p:nvPr>
            <p:ph type="body" sz="quarter" idx="36" hasCustomPrompt="1"/>
          </p:nvPr>
        </p:nvSpPr>
        <p:spPr>
          <a:xfrm>
            <a:off x="3810000" y="3566218"/>
            <a:ext cx="2139519" cy="380067"/>
          </a:xfrm>
        </p:spPr>
        <p:txBody>
          <a:bodyPr/>
          <a:lstStyle>
            <a:lvl1pPr>
              <a:buFontTx/>
              <a:buNone/>
              <a:defRPr sz="2400"/>
            </a:lvl1pPr>
          </a:lstStyle>
          <a:p>
            <a:pPr lvl="0"/>
            <a:r>
              <a:rPr lang="en-US" dirty="0"/>
              <a:t>Header one</a:t>
            </a:r>
          </a:p>
        </p:txBody>
      </p:sp>
      <p:sp>
        <p:nvSpPr>
          <p:cNvPr id="4" name="Text Placeholder 4">
            <a:extLst>
              <a:ext uri="{FF2B5EF4-FFF2-40B4-BE49-F238E27FC236}">
                <a16:creationId xmlns:a16="http://schemas.microsoft.com/office/drawing/2014/main" id="{E2D45DA5-7BA4-9EA4-0DEA-6B8EC33672B9}"/>
              </a:ext>
            </a:extLst>
          </p:cNvPr>
          <p:cNvSpPr>
            <a:spLocks noGrp="1"/>
          </p:cNvSpPr>
          <p:nvPr>
            <p:ph type="body" sz="quarter" idx="37" hasCustomPrompt="1"/>
          </p:nvPr>
        </p:nvSpPr>
        <p:spPr>
          <a:xfrm>
            <a:off x="3810000"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Picture Placeholder 2">
            <a:extLst>
              <a:ext uri="{FF2B5EF4-FFF2-40B4-BE49-F238E27FC236}">
                <a16:creationId xmlns:a16="http://schemas.microsoft.com/office/drawing/2014/main" id="{6AFB5E9D-6862-77BE-0B07-D379DAC643C1}"/>
              </a:ext>
              <a:ext uri="{C183D7F6-B498-43B3-948B-1728B52AA6E4}">
                <adec:decorative xmlns:adec="http://schemas.microsoft.com/office/drawing/2017/decorative" val="1"/>
              </a:ext>
            </a:extLst>
          </p:cNvPr>
          <p:cNvSpPr>
            <a:spLocks noGrp="1"/>
          </p:cNvSpPr>
          <p:nvPr>
            <p:ph type="pic" idx="38"/>
          </p:nvPr>
        </p:nvSpPr>
        <p:spPr>
          <a:xfrm>
            <a:off x="3810000"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Text Placeholder 9">
            <a:extLst>
              <a:ext uri="{FF2B5EF4-FFF2-40B4-BE49-F238E27FC236}">
                <a16:creationId xmlns:a16="http://schemas.microsoft.com/office/drawing/2014/main" id="{28FFBC9E-416E-F91C-64E2-25071726FE89}"/>
              </a:ext>
            </a:extLst>
          </p:cNvPr>
          <p:cNvSpPr>
            <a:spLocks noGrp="1"/>
          </p:cNvSpPr>
          <p:nvPr>
            <p:ph type="body" sz="quarter" idx="39" hasCustomPrompt="1"/>
          </p:nvPr>
        </p:nvSpPr>
        <p:spPr>
          <a:xfrm>
            <a:off x="6415889" y="3566218"/>
            <a:ext cx="2139519" cy="380067"/>
          </a:xfrm>
        </p:spPr>
        <p:txBody>
          <a:bodyPr/>
          <a:lstStyle>
            <a:lvl1pPr>
              <a:buFontTx/>
              <a:buNone/>
              <a:defRPr sz="2400"/>
            </a:lvl1pPr>
          </a:lstStyle>
          <a:p>
            <a:pPr lvl="0"/>
            <a:r>
              <a:rPr lang="en-US" dirty="0"/>
              <a:t>Header one</a:t>
            </a:r>
          </a:p>
        </p:txBody>
      </p:sp>
      <p:sp>
        <p:nvSpPr>
          <p:cNvPr id="20" name="Text Placeholder 4">
            <a:extLst>
              <a:ext uri="{FF2B5EF4-FFF2-40B4-BE49-F238E27FC236}">
                <a16:creationId xmlns:a16="http://schemas.microsoft.com/office/drawing/2014/main" id="{5FFC1D42-A407-B7C0-90E3-1797889E942C}"/>
              </a:ext>
            </a:extLst>
          </p:cNvPr>
          <p:cNvSpPr>
            <a:spLocks noGrp="1"/>
          </p:cNvSpPr>
          <p:nvPr>
            <p:ph type="body" sz="quarter" idx="40" hasCustomPrompt="1"/>
          </p:nvPr>
        </p:nvSpPr>
        <p:spPr>
          <a:xfrm>
            <a:off x="6415889"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
            <a:extLst>
              <a:ext uri="{FF2B5EF4-FFF2-40B4-BE49-F238E27FC236}">
                <a16:creationId xmlns:a16="http://schemas.microsoft.com/office/drawing/2014/main" id="{48E6E209-B75A-2DCE-E082-EBDA2244973F}"/>
              </a:ext>
              <a:ext uri="{C183D7F6-B498-43B3-948B-1728B52AA6E4}">
                <adec:decorative xmlns:adec="http://schemas.microsoft.com/office/drawing/2017/decorative" val="1"/>
              </a:ext>
            </a:extLst>
          </p:cNvPr>
          <p:cNvSpPr>
            <a:spLocks noGrp="1"/>
          </p:cNvSpPr>
          <p:nvPr>
            <p:ph type="pic" idx="41"/>
          </p:nvPr>
        </p:nvSpPr>
        <p:spPr>
          <a:xfrm>
            <a:off x="6415889"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Text Placeholder 9">
            <a:extLst>
              <a:ext uri="{FF2B5EF4-FFF2-40B4-BE49-F238E27FC236}">
                <a16:creationId xmlns:a16="http://schemas.microsoft.com/office/drawing/2014/main" id="{FA7293E6-9356-1211-EBC3-F174AA734157}"/>
              </a:ext>
            </a:extLst>
          </p:cNvPr>
          <p:cNvSpPr>
            <a:spLocks noGrp="1"/>
          </p:cNvSpPr>
          <p:nvPr>
            <p:ph type="body" sz="quarter" idx="42" hasCustomPrompt="1"/>
          </p:nvPr>
        </p:nvSpPr>
        <p:spPr>
          <a:xfrm>
            <a:off x="9021778" y="3566218"/>
            <a:ext cx="2139519" cy="380067"/>
          </a:xfrm>
        </p:spPr>
        <p:txBody>
          <a:bodyPr/>
          <a:lstStyle>
            <a:lvl1pPr>
              <a:buFontTx/>
              <a:buNone/>
              <a:defRPr sz="2400"/>
            </a:lvl1pPr>
          </a:lstStyle>
          <a:p>
            <a:pPr lvl="0"/>
            <a:r>
              <a:rPr lang="en-US" dirty="0"/>
              <a:t>Header one</a:t>
            </a:r>
          </a:p>
        </p:txBody>
      </p:sp>
      <p:sp>
        <p:nvSpPr>
          <p:cNvPr id="23" name="Text Placeholder 4">
            <a:extLst>
              <a:ext uri="{FF2B5EF4-FFF2-40B4-BE49-F238E27FC236}">
                <a16:creationId xmlns:a16="http://schemas.microsoft.com/office/drawing/2014/main" id="{4821E294-BE55-E916-3429-FBB0DD949CD4}"/>
              </a:ext>
            </a:extLst>
          </p:cNvPr>
          <p:cNvSpPr>
            <a:spLocks noGrp="1"/>
          </p:cNvSpPr>
          <p:nvPr>
            <p:ph type="body" sz="quarter" idx="43" hasCustomPrompt="1"/>
          </p:nvPr>
        </p:nvSpPr>
        <p:spPr>
          <a:xfrm>
            <a:off x="9021778"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4" name="Picture Placeholder 2">
            <a:extLst>
              <a:ext uri="{FF2B5EF4-FFF2-40B4-BE49-F238E27FC236}">
                <a16:creationId xmlns:a16="http://schemas.microsoft.com/office/drawing/2014/main" id="{0B473B1C-4EC5-2037-F4CA-21E046FAAF16}"/>
              </a:ext>
              <a:ext uri="{C183D7F6-B498-43B3-948B-1728B52AA6E4}">
                <adec:decorative xmlns:adec="http://schemas.microsoft.com/office/drawing/2017/decorative" val="1"/>
              </a:ext>
            </a:extLst>
          </p:cNvPr>
          <p:cNvSpPr>
            <a:spLocks noGrp="1"/>
          </p:cNvSpPr>
          <p:nvPr>
            <p:ph type="pic" idx="44"/>
          </p:nvPr>
        </p:nvSpPr>
        <p:spPr>
          <a:xfrm>
            <a:off x="9021778"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6" name="Picture 5" descr="A black background with blue text&#10;&#10;AI-generated content may be incorrect.">
            <a:extLst>
              <a:ext uri="{FF2B5EF4-FFF2-40B4-BE49-F238E27FC236}">
                <a16:creationId xmlns:a16="http://schemas.microsoft.com/office/drawing/2014/main" id="{87A210C2-A63D-D0EE-9B22-E4F6DA42F02D}"/>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7" name="Picture 6" descr="A black background with blue text&#10;&#10;AI-generated content may be incorrect.">
            <a:extLst>
              <a:ext uri="{FF2B5EF4-FFF2-40B4-BE49-F238E27FC236}">
                <a16:creationId xmlns:a16="http://schemas.microsoft.com/office/drawing/2014/main" id="{2B6376B1-1645-EABB-75D2-B3C7CE54004C}"/>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21679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ta">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92A0C4F4-2852-326B-86EE-7B39248C3BE4}"/>
              </a:ext>
            </a:extLst>
          </p:cNvPr>
          <p:cNvSpPr>
            <a:spLocks noGrp="1"/>
          </p:cNvSpPr>
          <p:nvPr>
            <p:ph type="title" hasCustomPrompt="1"/>
          </p:nvPr>
        </p:nvSpPr>
        <p:spPr>
          <a:xfrm>
            <a:off x="1901952" y="1335024"/>
            <a:ext cx="8385048" cy="557784"/>
          </a:xfrm>
        </p:spPr>
        <p:txBody>
          <a:bodyPr anchor="t"/>
          <a:lstStyle>
            <a:lvl1pPr algn="ctr">
              <a:defRPr lang="en-US" sz="2800" b="1" i="0" kern="1200" dirty="0">
                <a:solidFill>
                  <a:schemeClr val="tx1"/>
                </a:solidFill>
                <a:latin typeface="Helvetica" pitchFamily="2" charset="0"/>
                <a:ea typeface="+mn-ea"/>
                <a:cs typeface="+mn-cs"/>
              </a:defRPr>
            </a:lvl1pPr>
          </a:lstStyle>
          <a:p>
            <a:pPr lvl="0"/>
            <a:r>
              <a:rPr lang="en-US" dirty="0"/>
              <a:t>Data /spreadsheet / infographic</a:t>
            </a:r>
          </a:p>
        </p:txBody>
      </p:sp>
      <p:sp>
        <p:nvSpPr>
          <p:cNvPr id="8" name="Text Placeholder 2">
            <a:extLst>
              <a:ext uri="{FF2B5EF4-FFF2-40B4-BE49-F238E27FC236}">
                <a16:creationId xmlns:a16="http://schemas.microsoft.com/office/drawing/2014/main" id="{DD789EB1-FC7E-8BDC-B3D5-B45693858594}"/>
              </a:ext>
            </a:extLst>
          </p:cNvPr>
          <p:cNvSpPr>
            <a:spLocks noGrp="1"/>
          </p:cNvSpPr>
          <p:nvPr>
            <p:ph type="body" sz="quarter" idx="28" hasCustomPrompt="1"/>
          </p:nvPr>
        </p:nvSpPr>
        <p:spPr>
          <a:xfrm>
            <a:off x="3921810" y="716128"/>
            <a:ext cx="4348380" cy="355480"/>
          </a:xfrm>
        </p:spPr>
        <p:txBody>
          <a:bodyPr>
            <a:noAutofit/>
          </a:bodyPr>
          <a:lstStyle>
            <a:lvl1pPr algn="ctr">
              <a:buFontTx/>
              <a:buNone/>
              <a:defRPr sz="1600" u="sng" cap="all" baseline="0"/>
            </a:lvl1pPr>
          </a:lstStyle>
          <a:p>
            <a:pPr lvl="0"/>
            <a:r>
              <a:rPr lang="en-US" dirty="0"/>
              <a:t>SECTION TITLE</a:t>
            </a:r>
          </a:p>
        </p:txBody>
      </p:sp>
      <p:sp>
        <p:nvSpPr>
          <p:cNvPr id="3" name="Chart Placeholder 2" descr="Chart">
            <a:extLst>
              <a:ext uri="{FF2B5EF4-FFF2-40B4-BE49-F238E27FC236}">
                <a16:creationId xmlns:a16="http://schemas.microsoft.com/office/drawing/2014/main" id="{BD7915BA-410D-8DE4-9591-300B766E23F8}"/>
              </a:ext>
            </a:extLst>
          </p:cNvPr>
          <p:cNvSpPr>
            <a:spLocks noGrp="1"/>
          </p:cNvSpPr>
          <p:nvPr>
            <p:ph type="chart" sz="quarter" idx="30"/>
          </p:nvPr>
        </p:nvSpPr>
        <p:spPr>
          <a:xfrm>
            <a:off x="1042988" y="2168310"/>
            <a:ext cx="10106025" cy="3629025"/>
          </a:xfrm>
        </p:spPr>
        <p:txBody>
          <a:bodyPr/>
          <a:lstStyle/>
          <a:p>
            <a:r>
              <a:rPr lang="en-US"/>
              <a:t>Click icon to add chart</a:t>
            </a:r>
            <a:endParaRPr lang="en-US" dirty="0"/>
          </a:p>
        </p:txBody>
      </p:sp>
      <p:sp>
        <p:nvSpPr>
          <p:cNvPr id="2" name="Text Placeholder 4">
            <a:extLst>
              <a:ext uri="{FF2B5EF4-FFF2-40B4-BE49-F238E27FC236}">
                <a16:creationId xmlns:a16="http://schemas.microsoft.com/office/drawing/2014/main" id="{9C9FD2EE-7E86-C1D1-DE3F-61DAC9EE1D1E}"/>
              </a:ext>
              <a:ext uri="{C183D7F6-B498-43B3-948B-1728B52AA6E4}">
                <adec:decorative xmlns:adec="http://schemas.microsoft.com/office/drawing/2017/decorative" val="1"/>
              </a:ext>
            </a:extLst>
          </p:cNvPr>
          <p:cNvSpPr txBox="1">
            <a:spLocks/>
          </p:cNvSpPr>
          <p:nvPr userDrawn="1"/>
        </p:nvSpPr>
        <p:spPr>
          <a:xfrm>
            <a:off x="-97263" y="7377790"/>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pic>
        <p:nvPicPr>
          <p:cNvPr id="5" name="Picture 4" descr="A black background with blue text&#10;&#10;AI-generated content may be incorrect.">
            <a:extLst>
              <a:ext uri="{FF2B5EF4-FFF2-40B4-BE49-F238E27FC236}">
                <a16:creationId xmlns:a16="http://schemas.microsoft.com/office/drawing/2014/main" id="{8F06EFD3-80ED-46F3-E763-2A4194E31129}"/>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EDCEB5B4-18AF-45C7-1633-71EC3DC37B80}"/>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50147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ata - Left Aligne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261692B-07E5-F314-44E5-DCDDADE562EE}"/>
              </a:ext>
            </a:extLst>
          </p:cNvPr>
          <p:cNvSpPr>
            <a:spLocks noGrp="1"/>
          </p:cNvSpPr>
          <p:nvPr>
            <p:ph type="title" hasCustomPrompt="1"/>
          </p:nvPr>
        </p:nvSpPr>
        <p:spPr>
          <a:xfrm>
            <a:off x="685800" y="1517904"/>
            <a:ext cx="4197096" cy="1792224"/>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Data spreadsheet</a:t>
            </a:r>
            <a:br>
              <a:rPr lang="en-US" dirty="0"/>
            </a:br>
            <a:r>
              <a:rPr lang="en-US" dirty="0"/>
              <a:t>infographic</a:t>
            </a:r>
          </a:p>
        </p:txBody>
      </p:sp>
      <p:sp>
        <p:nvSpPr>
          <p:cNvPr id="7" name="Text Placeholder 7">
            <a:extLst>
              <a:ext uri="{FF2B5EF4-FFF2-40B4-BE49-F238E27FC236}">
                <a16:creationId xmlns:a16="http://schemas.microsoft.com/office/drawing/2014/main" id="{C949913A-FAD5-4044-3D98-A2BB58B54850}"/>
              </a:ext>
            </a:extLst>
          </p:cNvPr>
          <p:cNvSpPr>
            <a:spLocks noGrp="1"/>
          </p:cNvSpPr>
          <p:nvPr>
            <p:ph type="body" sz="quarter" idx="22" hasCustomPrompt="1"/>
          </p:nvPr>
        </p:nvSpPr>
        <p:spPr>
          <a:xfrm>
            <a:off x="688975" y="3603626"/>
            <a:ext cx="4193921" cy="2232024"/>
          </a:xfrm>
        </p:spPr>
        <p:txBody>
          <a:bodyPr/>
          <a:lstStyle>
            <a:lvl1pPr marL="7938" indent="-7938">
              <a:buFontTx/>
              <a:buNone/>
              <a:tabLst/>
              <a:defRPr sz="1800" b="0"/>
            </a:lvl1pPr>
          </a:lstStyle>
          <a:p>
            <a:pPr lvl="0"/>
            <a:r>
              <a:rPr lang="en-US" dirty="0"/>
              <a:t>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tincidunt</a:t>
            </a:r>
            <a:r>
              <a:rPr lang="en-US" dirty="0"/>
              <a:t> </a:t>
            </a:r>
            <a:r>
              <a:rPr lang="en-US" dirty="0" err="1"/>
              <a:t>sagittis</a:t>
            </a:r>
            <a:r>
              <a:rPr lang="en-US" dirty="0"/>
              <a:t> </a:t>
            </a:r>
            <a:r>
              <a:rPr lang="en-US" dirty="0" err="1"/>
              <a:t>tortor</a:t>
            </a:r>
            <a:r>
              <a:rPr lang="en-US" dirty="0"/>
              <a:t>. Mauris </a:t>
            </a:r>
            <a:r>
              <a:rPr lang="en-US" dirty="0" err="1"/>
              <a:t>sodales</a:t>
            </a:r>
            <a:r>
              <a:rPr lang="en-US" dirty="0"/>
              <a:t> </a:t>
            </a:r>
            <a:r>
              <a:rPr lang="en-US" dirty="0" err="1"/>
              <a:t>tellus</a:t>
            </a:r>
            <a:r>
              <a:rPr lang="en-US" dirty="0"/>
              <a:t> nec </a:t>
            </a:r>
            <a:r>
              <a:rPr lang="en-US" dirty="0" err="1"/>
              <a:t>velit</a:t>
            </a:r>
            <a:r>
              <a:rPr lang="en-US" dirty="0"/>
              <a:t> </a:t>
            </a:r>
            <a:r>
              <a:rPr lang="en-US" dirty="0" err="1"/>
              <a:t>fringilla</a:t>
            </a:r>
            <a:r>
              <a:rPr lang="en-US" dirty="0"/>
              <a:t>, ac </a:t>
            </a:r>
            <a:r>
              <a:rPr lang="en-US" dirty="0" err="1"/>
              <a:t>aliquam</a:t>
            </a:r>
            <a:r>
              <a:rPr lang="en-US" dirty="0"/>
              <a:t> libero </a:t>
            </a:r>
            <a:r>
              <a:rPr lang="en-US" dirty="0" err="1"/>
              <a:t>rutrum</a:t>
            </a:r>
            <a:r>
              <a:rPr lang="en-US" dirty="0"/>
              <a:t>. </a:t>
            </a:r>
            <a:r>
              <a:rPr lang="en-US" dirty="0" err="1"/>
              <a:t>Vivamus</a:t>
            </a:r>
            <a:r>
              <a:rPr lang="en-US" dirty="0"/>
              <a:t> </a:t>
            </a:r>
            <a:r>
              <a:rPr lang="en-US" dirty="0" err="1"/>
              <a:t>augue</a:t>
            </a:r>
            <a:r>
              <a:rPr lang="en-US" dirty="0"/>
              <a:t> lorem, </a:t>
            </a:r>
            <a:r>
              <a:rPr lang="en-US" dirty="0" err="1"/>
              <a:t>feugiat</a:t>
            </a:r>
            <a:r>
              <a:rPr lang="en-US" dirty="0"/>
              <a:t> nec </a:t>
            </a:r>
            <a:r>
              <a:rPr lang="en-US" dirty="0" err="1"/>
              <a:t>dapibus</a:t>
            </a:r>
            <a:r>
              <a:rPr lang="en-US" dirty="0"/>
              <a:t> a, vestibulum </a:t>
            </a:r>
            <a:r>
              <a:rPr lang="en-US" dirty="0" err="1"/>
              <a:t>eget</a:t>
            </a:r>
            <a:r>
              <a:rPr lang="en-US" dirty="0"/>
              <a:t> nunc. Ut ac </a:t>
            </a:r>
            <a:r>
              <a:rPr lang="en-US" dirty="0" err="1"/>
              <a:t>erat</a:t>
            </a:r>
            <a:r>
              <a:rPr lang="en-US" dirty="0"/>
              <a:t> a libero </a:t>
            </a:r>
            <a:r>
              <a:rPr lang="en-US" dirty="0" err="1"/>
              <a:t>finibus</a:t>
            </a:r>
            <a:r>
              <a:rPr lang="en-US" dirty="0"/>
              <a:t> gravida a at </a:t>
            </a:r>
            <a:r>
              <a:rPr lang="en-US" dirty="0" err="1"/>
              <a:t>metus</a:t>
            </a:r>
            <a:r>
              <a:rPr lang="en-US" dirty="0"/>
              <a:t>. Sed nec </a:t>
            </a:r>
            <a:r>
              <a:rPr lang="en-US" dirty="0" err="1"/>
              <a:t>felis</a:t>
            </a:r>
            <a:r>
              <a:rPr lang="en-US" dirty="0"/>
              <a:t> sed libero </a:t>
            </a:r>
            <a:r>
              <a:rPr lang="en-US" dirty="0" err="1"/>
              <a:t>vulputate</a:t>
            </a:r>
            <a:r>
              <a:rPr lang="en-US" dirty="0"/>
              <a:t> </a:t>
            </a:r>
            <a:r>
              <a:rPr lang="en-US" dirty="0" err="1"/>
              <a:t>accumsan</a:t>
            </a:r>
            <a:r>
              <a:rPr lang="en-US" dirty="0"/>
              <a:t> at </a:t>
            </a:r>
            <a:r>
              <a:rPr lang="en-US" dirty="0" err="1"/>
              <a:t>ut</a:t>
            </a:r>
            <a:r>
              <a:rPr lang="en-US" dirty="0"/>
              <a:t> mi. </a:t>
            </a:r>
          </a:p>
        </p:txBody>
      </p:sp>
      <p:sp>
        <p:nvSpPr>
          <p:cNvPr id="8" name="Chart Placeholder 7" descr="Chart">
            <a:extLst>
              <a:ext uri="{FF2B5EF4-FFF2-40B4-BE49-F238E27FC236}">
                <a16:creationId xmlns:a16="http://schemas.microsoft.com/office/drawing/2014/main" id="{E3EB9A74-3004-BECC-2810-FD174BA381A4}"/>
              </a:ext>
            </a:extLst>
          </p:cNvPr>
          <p:cNvSpPr>
            <a:spLocks noGrp="1"/>
          </p:cNvSpPr>
          <p:nvPr>
            <p:ph type="chart" sz="quarter" idx="23"/>
          </p:nvPr>
        </p:nvSpPr>
        <p:spPr>
          <a:xfrm>
            <a:off x="5384767" y="311150"/>
            <a:ext cx="6419850" cy="5524500"/>
          </a:xfrm>
        </p:spPr>
        <p:txBody>
          <a:bodyPr/>
          <a:lstStyle/>
          <a:p>
            <a:r>
              <a:rPr lang="en-US"/>
              <a:t>Click icon to add chart</a:t>
            </a:r>
            <a:endParaRPr lang="en-US" dirty="0"/>
          </a:p>
        </p:txBody>
      </p:sp>
      <p:sp>
        <p:nvSpPr>
          <p:cNvPr id="2" name="Text Placeholder 4">
            <a:extLst>
              <a:ext uri="{FF2B5EF4-FFF2-40B4-BE49-F238E27FC236}">
                <a16:creationId xmlns:a16="http://schemas.microsoft.com/office/drawing/2014/main" id="{3F28DA36-73E3-2067-02DE-4E4675183E5F}"/>
              </a:ext>
              <a:ext uri="{C183D7F6-B498-43B3-948B-1728B52AA6E4}">
                <adec:decorative xmlns:adec="http://schemas.microsoft.com/office/drawing/2017/decorative" val="1"/>
              </a:ext>
            </a:extLst>
          </p:cNvPr>
          <p:cNvSpPr txBox="1">
            <a:spLocks/>
          </p:cNvSpPr>
          <p:nvPr userDrawn="1"/>
        </p:nvSpPr>
        <p:spPr>
          <a:xfrm>
            <a:off x="-97263" y="7388941"/>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sp>
        <p:nvSpPr>
          <p:cNvPr id="6" name="Text Placeholder 2">
            <a:extLst>
              <a:ext uri="{FF2B5EF4-FFF2-40B4-BE49-F238E27FC236}">
                <a16:creationId xmlns:a16="http://schemas.microsoft.com/office/drawing/2014/main" id="{99AA9C10-3F53-C427-3439-B18EFD772BEF}"/>
              </a:ext>
            </a:extLst>
          </p:cNvPr>
          <p:cNvSpPr>
            <a:spLocks noGrp="1"/>
          </p:cNvSpPr>
          <p:nvPr>
            <p:ph type="body" sz="quarter" idx="16" hasCustomPrompt="1"/>
          </p:nvPr>
        </p:nvSpPr>
        <p:spPr>
          <a:xfrm>
            <a:off x="688684" y="805759"/>
            <a:ext cx="4194212" cy="320908"/>
          </a:xfrm>
        </p:spPr>
        <p:txBody>
          <a:bodyPr anchor="b" anchorCtr="0">
            <a:noAutofit/>
          </a:bodyPr>
          <a:lstStyle>
            <a:lvl1pPr>
              <a:buFontTx/>
              <a:buNone/>
              <a:defRPr sz="1600" u="sng" cap="all" baseline="0"/>
            </a:lvl1pPr>
          </a:lstStyle>
          <a:p>
            <a:pPr lvl="0"/>
            <a:r>
              <a:rPr lang="en-US" dirty="0"/>
              <a:t>SECTION TITLE</a:t>
            </a:r>
          </a:p>
        </p:txBody>
      </p:sp>
      <p:pic>
        <p:nvPicPr>
          <p:cNvPr id="3" name="Picture 2" descr="A black background with blue text&#10;&#10;AI-generated content may be incorrect.">
            <a:extLst>
              <a:ext uri="{FF2B5EF4-FFF2-40B4-BE49-F238E27FC236}">
                <a16:creationId xmlns:a16="http://schemas.microsoft.com/office/drawing/2014/main" id="{A8C713B7-8EB7-078A-1B28-38A08DFD4922}"/>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97DAFD6D-6FEE-7724-C1A8-CD4A6355FD06}"/>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83517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g Header Acros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A47D-8331-9AA8-0A06-FB82A1D16DDA}"/>
              </a:ext>
            </a:extLst>
          </p:cNvPr>
          <p:cNvSpPr>
            <a:spLocks noGrp="1"/>
          </p:cNvSpPr>
          <p:nvPr>
            <p:ph type="title" hasCustomPrompt="1"/>
          </p:nvPr>
        </p:nvSpPr>
        <p:spPr/>
        <p:txBody>
          <a:bodyPr/>
          <a:lstStyle/>
          <a:p>
            <a:r>
              <a:rPr lang="en-US" dirty="0"/>
              <a:t>Big header across the top</a:t>
            </a:r>
          </a:p>
        </p:txBody>
      </p:sp>
      <p:sp>
        <p:nvSpPr>
          <p:cNvPr id="10" name="Text Placeholder 9">
            <a:extLst>
              <a:ext uri="{FF2B5EF4-FFF2-40B4-BE49-F238E27FC236}">
                <a16:creationId xmlns:a16="http://schemas.microsoft.com/office/drawing/2014/main" id="{C2A89707-354D-6A3A-A2A3-9B7AA98D8205}"/>
              </a:ext>
            </a:extLst>
          </p:cNvPr>
          <p:cNvSpPr>
            <a:spLocks noGrp="1"/>
          </p:cNvSpPr>
          <p:nvPr>
            <p:ph type="body" sz="quarter" idx="10"/>
          </p:nvPr>
        </p:nvSpPr>
        <p:spPr>
          <a:xfrm>
            <a:off x="838200" y="1866900"/>
            <a:ext cx="10515600" cy="3949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background with blue text&#10;&#10;AI-generated content may be incorrect.">
            <a:extLst>
              <a:ext uri="{FF2B5EF4-FFF2-40B4-BE49-F238E27FC236}">
                <a16:creationId xmlns:a16="http://schemas.microsoft.com/office/drawing/2014/main" id="{6D8C0F86-560F-C900-5546-A04CEF0E4B33}"/>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33D66504-847C-5F1E-7E65-317D3B78B260}"/>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05299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7.png"/><Relationship Id="rId5" Type="http://schemas.openxmlformats.org/officeDocument/2006/relationships/slideLayout" Target="../slideLayouts/slideLayout20.xml"/><Relationship Id="rId10"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8430B-ED8E-8F36-A8E5-3EF2BF870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 style</a:t>
            </a:r>
          </a:p>
        </p:txBody>
      </p:sp>
      <p:sp>
        <p:nvSpPr>
          <p:cNvPr id="3" name="Text Placeholder 2">
            <a:extLst>
              <a:ext uri="{FF2B5EF4-FFF2-40B4-BE49-F238E27FC236}">
                <a16:creationId xmlns:a16="http://schemas.microsoft.com/office/drawing/2014/main" id="{D1C47CEF-7D50-CF8D-C664-0E965F44F606}"/>
              </a:ext>
            </a:extLst>
          </p:cNvPr>
          <p:cNvSpPr>
            <a:spLocks noGrp="1"/>
          </p:cNvSpPr>
          <p:nvPr>
            <p:ph type="body" idx="1"/>
          </p:nvPr>
        </p:nvSpPr>
        <p:spPr>
          <a:xfrm>
            <a:off x="838200" y="1825624"/>
            <a:ext cx="10515600" cy="3998521"/>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48D1464-6045-C270-0138-65BA0B3CDC49}"/>
              </a:ext>
              <a:ext uri="{C183D7F6-B498-43B3-948B-1728B52AA6E4}">
                <adec:decorative xmlns:adec="http://schemas.microsoft.com/office/drawing/2017/decorative" val="1"/>
              </a:ext>
            </a:extLst>
          </p:cNvPr>
          <p:cNvPicPr>
            <a:picLocks noChangeAspect="1"/>
          </p:cNvPicPr>
          <p:nvPr userDrawn="1"/>
        </p:nvPicPr>
        <p:blipFill>
          <a:blip r:embed="rId17"/>
          <a:srcRect/>
          <a:stretch/>
        </p:blipFill>
        <p:spPr>
          <a:xfrm>
            <a:off x="11737307" y="6355924"/>
            <a:ext cx="281700" cy="339698"/>
          </a:xfrm>
          <a:prstGeom prst="rect">
            <a:avLst/>
          </a:prstGeom>
        </p:spPr>
      </p:pic>
      <p:cxnSp>
        <p:nvCxnSpPr>
          <p:cNvPr id="5" name="Straight Connector 4">
            <a:extLst>
              <a:ext uri="{FF2B5EF4-FFF2-40B4-BE49-F238E27FC236}">
                <a16:creationId xmlns:a16="http://schemas.microsoft.com/office/drawing/2014/main" id="{A90DA318-1F37-100B-2184-012581AA871C}"/>
              </a:ext>
              <a:ext uri="{C183D7F6-B498-43B3-948B-1728B52AA6E4}">
                <adec:decorative xmlns:adec="http://schemas.microsoft.com/office/drawing/2017/decorative" val="1"/>
              </a:ext>
            </a:extLst>
          </p:cNvPr>
          <p:cNvCxnSpPr>
            <a:cxnSpLocks/>
          </p:cNvCxnSpPr>
          <p:nvPr userDrawn="1"/>
        </p:nvCxnSpPr>
        <p:spPr>
          <a:xfrm flipH="1">
            <a:off x="0" y="6156338"/>
            <a:ext cx="12192000" cy="0"/>
          </a:xfrm>
          <a:prstGeom prst="line">
            <a:avLst/>
          </a:prstGeom>
          <a:ln w="31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449172"/>
      </p:ext>
    </p:extLst>
  </p:cSld>
  <p:clrMap bg1="lt1" tx1="dk1" bg2="lt2" tx2="dk2" accent1="accent1" accent2="accent2" accent3="accent3" accent4="accent4" accent5="accent5" accent6="accent6" hlink="hlink" folHlink="folHlink"/>
  <p:sldLayoutIdLst>
    <p:sldLayoutId id="2147483725" r:id="rId1"/>
    <p:sldLayoutId id="2147483853" r:id="rId2"/>
    <p:sldLayoutId id="2147483686" r:id="rId3"/>
    <p:sldLayoutId id="2147483687" r:id="rId4"/>
    <p:sldLayoutId id="2147483688" r:id="rId5"/>
    <p:sldLayoutId id="2147483689" r:id="rId6"/>
    <p:sldLayoutId id="2147483690" r:id="rId7"/>
    <p:sldLayoutId id="2147483691" r:id="rId8"/>
    <p:sldLayoutId id="2147483709" r:id="rId9"/>
    <p:sldLayoutId id="2147483693" r:id="rId10"/>
    <p:sldLayoutId id="2147483694" r:id="rId11"/>
    <p:sldLayoutId id="2147483695" r:id="rId12"/>
    <p:sldLayoutId id="2147483797" r:id="rId13"/>
    <p:sldLayoutId id="2147483733" r:id="rId14"/>
    <p:sldLayoutId id="2147483731" r:id="rId15"/>
  </p:sldLayoutIdLst>
  <p:txStyles>
    <p:title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B4D89-57D9-65EB-AEB0-88DEA37B55E8}"/>
              </a:ext>
              <a:ext uri="{C183D7F6-B498-43B3-948B-1728B52AA6E4}">
                <adec:decorative xmlns:adec="http://schemas.microsoft.com/office/drawing/2017/decorative" val="1"/>
              </a:ext>
            </a:extLst>
          </p:cNvPr>
          <p:cNvSpPr/>
          <p:nvPr userDrawn="1"/>
        </p:nvSpPr>
        <p:spPr>
          <a:xfrm>
            <a:off x="0" y="6156338"/>
            <a:ext cx="12192000" cy="701662"/>
          </a:xfrm>
          <a:prstGeom prst="rect">
            <a:avLst/>
          </a:prstGeom>
          <a:solidFill>
            <a:schemeClr val="bg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6580028-4226-E632-33B3-C963D0BB8CE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763504" y="6156658"/>
            <a:ext cx="660400" cy="762000"/>
          </a:xfrm>
          <a:prstGeom prst="rect">
            <a:avLst/>
          </a:prstGeom>
        </p:spPr>
      </p:pic>
      <p:sp>
        <p:nvSpPr>
          <p:cNvPr id="2" name="Title Placeholder 1">
            <a:extLst>
              <a:ext uri="{FF2B5EF4-FFF2-40B4-BE49-F238E27FC236}">
                <a16:creationId xmlns:a16="http://schemas.microsoft.com/office/drawing/2014/main" id="{0A78430B-ED8E-8F36-A8E5-3EF2BF870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 style</a:t>
            </a:r>
          </a:p>
        </p:txBody>
      </p:sp>
      <p:sp>
        <p:nvSpPr>
          <p:cNvPr id="3" name="Text Placeholder 2">
            <a:extLst>
              <a:ext uri="{FF2B5EF4-FFF2-40B4-BE49-F238E27FC236}">
                <a16:creationId xmlns:a16="http://schemas.microsoft.com/office/drawing/2014/main" id="{D1C47CEF-7D50-CF8D-C664-0E965F44F606}"/>
              </a:ext>
            </a:extLst>
          </p:cNvPr>
          <p:cNvSpPr>
            <a:spLocks noGrp="1"/>
          </p:cNvSpPr>
          <p:nvPr>
            <p:ph type="body" idx="1"/>
          </p:nvPr>
        </p:nvSpPr>
        <p:spPr>
          <a:xfrm>
            <a:off x="838200" y="1825624"/>
            <a:ext cx="10515600" cy="3998521"/>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map with bars in the shape of a graph&#10;&#10;AI-generated content may be incorrect.">
            <a:extLst>
              <a:ext uri="{FF2B5EF4-FFF2-40B4-BE49-F238E27FC236}">
                <a16:creationId xmlns:a16="http://schemas.microsoft.com/office/drawing/2014/main" id="{402E4B31-C70B-0628-105E-335E8E522329}"/>
              </a:ext>
            </a:extLst>
          </p:cNvPr>
          <p:cNvPicPr>
            <a:picLocks noChangeAspect="1"/>
          </p:cNvPicPr>
          <p:nvPr userDrawn="1"/>
        </p:nvPicPr>
        <p:blipFill>
          <a:blip r:embed="rId11"/>
          <a:stretch>
            <a:fillRect/>
          </a:stretch>
        </p:blipFill>
        <p:spPr>
          <a:xfrm>
            <a:off x="1373680" y="6292391"/>
            <a:ext cx="535130" cy="490535"/>
          </a:xfrm>
          <a:prstGeom prst="rect">
            <a:avLst/>
          </a:prstGeom>
        </p:spPr>
      </p:pic>
    </p:spTree>
    <p:extLst>
      <p:ext uri="{BB962C8B-B14F-4D97-AF65-F5344CB8AC3E}">
        <p14:creationId xmlns:p14="http://schemas.microsoft.com/office/powerpoint/2010/main" val="1894545839"/>
      </p:ext>
    </p:extLst>
  </p:cSld>
  <p:clrMap bg1="lt1" tx1="dk1" bg2="lt2" tx2="dk2" accent1="accent1" accent2="accent2" accent3="accent3" accent4="accent4" accent5="accent5" accent6="accent6" hlink="hlink" folHlink="folHlink"/>
  <p:sldLayoutIdLst>
    <p:sldLayoutId id="2147483826" r:id="rId1"/>
    <p:sldLayoutId id="2147483854" r:id="rId2"/>
    <p:sldLayoutId id="2147483834" r:id="rId3"/>
    <p:sldLayoutId id="2147483835" r:id="rId4"/>
    <p:sldLayoutId id="2147483840" r:id="rId5"/>
    <p:sldLayoutId id="2147483841" r:id="rId6"/>
    <p:sldLayoutId id="2147483842" r:id="rId7"/>
    <p:sldLayoutId id="2147483843" r:id="rId8"/>
  </p:sldLayoutIdLst>
  <p:txStyles>
    <p:titleStyle>
      <a:lvl1pPr algn="l" defTabSz="914400" rtl="0" eaLnBrk="1" latinLnBrk="0" hangingPunct="1">
        <a:lnSpc>
          <a:spcPct val="90000"/>
        </a:lnSpc>
        <a:spcBef>
          <a:spcPct val="0"/>
        </a:spcBef>
        <a:buNone/>
        <a:defRPr sz="5400" b="1" i="0" kern="1200">
          <a:solidFill>
            <a:schemeClr val="bg1"/>
          </a:solidFill>
          <a:latin typeface="Helvetica" pitchFamily="2"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ondisability.org/" TargetMode="External"/><Relationship Id="rId2" Type="http://schemas.openxmlformats.org/officeDocument/2006/relationships/hyperlink" Target="https://www.researchondisability.org/annual-disability-statistics-collection"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38BF-DB9F-43D9-A563-206F2DFB1273}"/>
              </a:ext>
            </a:extLst>
          </p:cNvPr>
          <p:cNvSpPr>
            <a:spLocks noGrp="1"/>
          </p:cNvSpPr>
          <p:nvPr>
            <p:ph type="title"/>
          </p:nvPr>
        </p:nvSpPr>
        <p:spPr>
          <a:xfrm>
            <a:off x="929580" y="3817933"/>
            <a:ext cx="7656171" cy="955374"/>
          </a:xfrm>
        </p:spPr>
        <p:txBody>
          <a:bodyPr/>
          <a:lstStyle/>
          <a:p>
            <a:r>
              <a:rPr lang="en-US" dirty="0">
                <a:latin typeface="Helvetica"/>
                <a:cs typeface="Helvetica"/>
              </a:rPr>
              <a:t>The Annual Disability Statistics Compendium (ADSC) - 2026</a:t>
            </a:r>
          </a:p>
        </p:txBody>
      </p:sp>
      <p:sp>
        <p:nvSpPr>
          <p:cNvPr id="3" name="Text Placeholder 2">
            <a:extLst>
              <a:ext uri="{FF2B5EF4-FFF2-40B4-BE49-F238E27FC236}">
                <a16:creationId xmlns:a16="http://schemas.microsoft.com/office/drawing/2014/main" id="{7B3451B9-C751-4F8B-700C-6A4FC3A214B4}"/>
              </a:ext>
            </a:extLst>
          </p:cNvPr>
          <p:cNvSpPr>
            <a:spLocks noGrp="1"/>
          </p:cNvSpPr>
          <p:nvPr>
            <p:ph type="body" sz="quarter" idx="11"/>
          </p:nvPr>
        </p:nvSpPr>
        <p:spPr>
          <a:xfrm>
            <a:off x="929581" y="4839980"/>
            <a:ext cx="5168900" cy="369119"/>
          </a:xfrm>
        </p:spPr>
        <p:txBody>
          <a:bodyPr/>
          <a:lstStyle/>
          <a:p>
            <a:r>
              <a:rPr lang="en-US" dirty="0"/>
              <a:t>Nate Thomas, MS</a:t>
            </a:r>
          </a:p>
          <a:p>
            <a:r>
              <a:rPr lang="en-US" sz="1800" dirty="0"/>
              <a:t>Research Data Scientist</a:t>
            </a:r>
          </a:p>
        </p:txBody>
      </p:sp>
    </p:spTree>
    <p:extLst>
      <p:ext uri="{BB962C8B-B14F-4D97-AF65-F5344CB8AC3E}">
        <p14:creationId xmlns:p14="http://schemas.microsoft.com/office/powerpoint/2010/main" val="156529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D66F-AA60-91C9-C71C-057CE9EFB66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A98A46F-7783-D3C9-03D0-895F01827CC9}"/>
              </a:ext>
            </a:extLst>
          </p:cNvPr>
          <p:cNvSpPr>
            <a:spLocks noGrp="1"/>
          </p:cNvSpPr>
          <p:nvPr>
            <p:ph type="title"/>
          </p:nvPr>
        </p:nvSpPr>
        <p:spPr>
          <a:xfrm>
            <a:off x="319033" y="954741"/>
            <a:ext cx="3400716" cy="2474259"/>
          </a:xfrm>
        </p:spPr>
        <p:txBody>
          <a:bodyPr/>
          <a:lstStyle/>
          <a:p>
            <a:r>
              <a:rPr lang="en-US" dirty="0"/>
              <a:t>Employment</a:t>
            </a:r>
          </a:p>
        </p:txBody>
      </p:sp>
      <p:sp>
        <p:nvSpPr>
          <p:cNvPr id="6" name="Text Placeholder 24">
            <a:extLst>
              <a:ext uri="{FF2B5EF4-FFF2-40B4-BE49-F238E27FC236}">
                <a16:creationId xmlns:a16="http://schemas.microsoft.com/office/drawing/2014/main" id="{90A4FF2E-F012-1BD3-2467-16B45A2E9804}"/>
              </a:ext>
            </a:extLst>
          </p:cNvPr>
          <p:cNvSpPr txBox="1">
            <a:spLocks/>
          </p:cNvSpPr>
          <p:nvPr/>
        </p:nvSpPr>
        <p:spPr>
          <a:xfrm>
            <a:off x="319033" y="805759"/>
            <a:ext cx="4348380" cy="320908"/>
          </a:xfrm>
          <a:prstGeom prst="rect">
            <a:avLst/>
          </a:prstGeom>
        </p:spPr>
        <p:txBody>
          <a:bodyPr vert="horz" lIns="91440" tIns="45720" rIns="91440" bIns="45720" rtlCol="0" anchor="b" anchorCtr="0">
            <a:noAutofit/>
          </a:bodyPr>
          <a:lstStyle>
            <a:lvl1pPr marL="342900" indent="-342900" algn="l" defTabSz="914400" rtl="0" eaLnBrk="1" latinLnBrk="0" hangingPunct="1">
              <a:lnSpc>
                <a:spcPct val="90000"/>
              </a:lnSpc>
              <a:spcBef>
                <a:spcPts val="1000"/>
              </a:spcBef>
              <a:buFontTx/>
              <a:buNone/>
              <a:defRPr sz="1600" b="1" i="0" u="sng" kern="1200" cap="all"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2026 Disability Statistics</a:t>
            </a:r>
          </a:p>
        </p:txBody>
      </p:sp>
      <p:sp>
        <p:nvSpPr>
          <p:cNvPr id="10" name="TextBox 9">
            <a:extLst>
              <a:ext uri="{FF2B5EF4-FFF2-40B4-BE49-F238E27FC236}">
                <a16:creationId xmlns:a16="http://schemas.microsoft.com/office/drawing/2014/main" id="{E4610A16-1842-B264-9A8D-77E17E14E373}"/>
              </a:ext>
            </a:extLst>
          </p:cNvPr>
          <p:cNvSpPr txBox="1"/>
          <p:nvPr/>
        </p:nvSpPr>
        <p:spPr>
          <a:xfrm>
            <a:off x="319033" y="3946553"/>
            <a:ext cx="2935866" cy="1200329"/>
          </a:xfrm>
          <a:prstGeom prst="rect">
            <a:avLst/>
          </a:prstGeom>
          <a:noFill/>
        </p:spPr>
        <p:txBody>
          <a:bodyPr wrap="square" rtlCol="0">
            <a:spAutoFit/>
          </a:bodyPr>
          <a:lstStyle/>
          <a:p>
            <a:r>
              <a:rPr lang="en-US" dirty="0"/>
              <a:t>CLC: Civilians Living in the Community</a:t>
            </a:r>
          </a:p>
          <a:p>
            <a:endParaRPr lang="en-US" dirty="0"/>
          </a:p>
          <a:p>
            <a:r>
              <a:rPr lang="en-US" dirty="0"/>
              <a:t>Section 3</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A3F327F-6282-6E53-F4D9-2E4757C68766}"/>
                  </a:ext>
                </a:extLst>
              </p:cNvPr>
              <p:cNvGraphicFramePr>
                <a:graphicFrameLocks noGrp="1"/>
              </p:cNvGraphicFramePr>
              <p:nvPr>
                <p:extLst>
                  <p:ext uri="{D42A27DB-BD31-4B8C-83A1-F6EECF244321}">
                    <p14:modId xmlns:p14="http://schemas.microsoft.com/office/powerpoint/2010/main" val="2686194645"/>
                  </p:ext>
                </p:extLst>
              </p:nvPr>
            </p:nvGraphicFramePr>
            <p:xfrm>
              <a:off x="3730750" y="466341"/>
              <a:ext cx="7907749" cy="3005423"/>
            </p:xfrm>
            <a:graphic>
              <a:graphicData uri="http://schemas.openxmlformats.org/drawingml/2006/table">
                <a:tbl>
                  <a:tblPr firstRow="1" bandRow="1">
                    <a:tableStyleId>{3B4B98B0-60AC-42C2-AFA5-B58CD77FA1E5}</a:tableStyleId>
                  </a:tblPr>
                  <a:tblGrid>
                    <a:gridCol w="2991063">
                      <a:extLst>
                        <a:ext uri="{9D8B030D-6E8A-4147-A177-3AD203B41FA5}">
                          <a16:colId xmlns:a16="http://schemas.microsoft.com/office/drawing/2014/main" val="2081110845"/>
                        </a:ext>
                      </a:extLst>
                    </a:gridCol>
                    <a:gridCol w="2268550">
                      <a:extLst>
                        <a:ext uri="{9D8B030D-6E8A-4147-A177-3AD203B41FA5}">
                          <a16:colId xmlns:a16="http://schemas.microsoft.com/office/drawing/2014/main" val="3224956996"/>
                        </a:ext>
                      </a:extLst>
                    </a:gridCol>
                    <a:gridCol w="2648136">
                      <a:extLst>
                        <a:ext uri="{9D8B030D-6E8A-4147-A177-3AD203B41FA5}">
                          <a16:colId xmlns:a16="http://schemas.microsoft.com/office/drawing/2014/main" val="4045534101"/>
                        </a:ext>
                      </a:extLst>
                    </a:gridCol>
                  </a:tblGrid>
                  <a:tr h="969491">
                    <a:tc>
                      <a:txBody>
                        <a:bodyPr/>
                        <a:lstStyle/>
                        <a:p>
                          <a:r>
                            <a:rPr lang="en-US" dirty="0"/>
                            <a:t>U.S. (2024)</a:t>
                          </a:r>
                        </a:p>
                      </a:txBody>
                      <a:tcPr/>
                    </a:tc>
                    <a:tc>
                      <a:txBody>
                        <a:bodyPr/>
                        <a:lstStyle/>
                        <a:p>
                          <a:r>
                            <a:rPr lang="en-US" dirty="0"/>
                            <a:t>Disability </a:t>
                          </a:r>
                        </a:p>
                        <a:p>
                          <a:r>
                            <a:rPr lang="en-US" dirty="0"/>
                            <a:t>% (ME%)</a:t>
                          </a:r>
                        </a:p>
                      </a:txBody>
                      <a:tcPr/>
                    </a:tc>
                    <a:tc>
                      <a:txBody>
                        <a:bodyPr/>
                        <a:lstStyle/>
                        <a:p>
                          <a:r>
                            <a:rPr lang="en-US" dirty="0"/>
                            <a:t>Relative Ratio</a:t>
                          </a:r>
                        </a:p>
                        <a:p>
                          <a:pPr/>
                          <a14:m>
                            <m:oMathPara xmlns:m="http://schemas.openxmlformats.org/officeDocument/2006/math">
                              <m:oMathParaPr>
                                <m:jc m:val="centerGroup"/>
                              </m:oMathParaPr>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sSub>
                                      <m:sSubPr>
                                        <m:ctrlPr>
                                          <a:rPr lang="en-US" sz="1800" b="0" i="1" kern="1200">
                                            <a:solidFill>
                                              <a:schemeClr val="tx1"/>
                                            </a:solidFill>
                                            <a:effectLst/>
                                            <a:latin typeface="Cambria Math" panose="02040503050406030204" pitchFamily="18" charset="0"/>
                                            <a:ea typeface="+mn-ea"/>
                                            <a:cs typeface="+mn-cs"/>
                                          </a:rPr>
                                        </m:ctrlPr>
                                      </m:sSubPr>
                                      <m:e>
                                        <m:r>
                                          <a:rPr lang="en-US" sz="1800" b="0" i="1" kern="1200">
                                            <a:solidFill>
                                              <a:schemeClr val="tx1"/>
                                            </a:solidFill>
                                            <a:effectLst/>
                                            <a:latin typeface="Cambria Math" panose="02040503050406030204" pitchFamily="18" charset="0"/>
                                            <a:ea typeface="+mn-ea"/>
                                            <a:cs typeface="+mn-cs"/>
                                          </a:rPr>
                                          <m:t>𝑝</m:t>
                                        </m:r>
                                      </m:e>
                                      <m:sub>
                                        <m:r>
                                          <a:rPr lang="en-US" sz="1800" b="0" i="1" kern="1200">
                                            <a:solidFill>
                                              <a:schemeClr val="tx1"/>
                                            </a:solidFill>
                                            <a:effectLst/>
                                            <a:latin typeface="Cambria Math" panose="02040503050406030204" pitchFamily="18" charset="0"/>
                                            <a:ea typeface="+mn-ea"/>
                                            <a:cs typeface="+mn-cs"/>
                                          </a:rPr>
                                          <m:t>𝑑𝑖𝑠</m:t>
                                        </m:r>
                                      </m:sub>
                                    </m:sSub>
                                  </m:num>
                                  <m:den>
                                    <m:sSub>
                                      <m:sSubPr>
                                        <m:ctrlPr>
                                          <a:rPr lang="en-US" sz="1800" b="0" i="1" kern="1200">
                                            <a:solidFill>
                                              <a:schemeClr val="tx1"/>
                                            </a:solidFill>
                                            <a:effectLst/>
                                            <a:latin typeface="Cambria Math" panose="02040503050406030204" pitchFamily="18" charset="0"/>
                                            <a:ea typeface="+mn-ea"/>
                                            <a:cs typeface="+mn-cs"/>
                                          </a:rPr>
                                        </m:ctrlPr>
                                      </m:sSubPr>
                                      <m:e>
                                        <m:r>
                                          <a:rPr lang="en-US" sz="1800" b="0" i="1" kern="1200">
                                            <a:solidFill>
                                              <a:schemeClr val="tx1"/>
                                            </a:solidFill>
                                            <a:effectLst/>
                                            <a:latin typeface="Cambria Math" panose="02040503050406030204" pitchFamily="18" charset="0"/>
                                            <a:ea typeface="+mn-ea"/>
                                            <a:cs typeface="+mn-cs"/>
                                          </a:rPr>
                                          <m:t>𝑝</m:t>
                                        </m:r>
                                      </m:e>
                                      <m:sub>
                                        <m:r>
                                          <a:rPr lang="en-US" sz="1800" b="0" i="1" kern="1200">
                                            <a:solidFill>
                                              <a:schemeClr val="tx1"/>
                                            </a:solidFill>
                                            <a:effectLst/>
                                            <a:latin typeface="Cambria Math" panose="02040503050406030204" pitchFamily="18" charset="0"/>
                                            <a:ea typeface="+mn-ea"/>
                                            <a:cs typeface="+mn-cs"/>
                                          </a:rPr>
                                          <m:t>𝑤𝑜𝑑𝑖𝑠</m:t>
                                        </m:r>
                                      </m:sub>
                                    </m:sSub>
                                  </m:den>
                                </m:f>
                              </m:oMath>
                            </m:oMathPara>
                          </a14:m>
                          <a:endParaRPr lang="en-US" sz="1800" b="0" kern="1200" dirty="0">
                            <a:solidFill>
                              <a:schemeClr val="tx1"/>
                            </a:solidFill>
                            <a:effectLst/>
                            <a:latin typeface="+mn-lt"/>
                            <a:ea typeface="+mn-ea"/>
                            <a:cs typeface="+mn-cs"/>
                          </a:endParaRPr>
                        </a:p>
                      </a:txBody>
                      <a:tcPr/>
                    </a:tc>
                    <a:extLst>
                      <a:ext uri="{0D108BD9-81ED-4DB2-BD59-A6C34878D82A}">
                        <a16:rowId xmlns:a16="http://schemas.microsoft.com/office/drawing/2014/main" val="2089027462"/>
                      </a:ext>
                    </a:extLst>
                  </a:tr>
                  <a:tr h="678644">
                    <a:tc>
                      <a:txBody>
                        <a:bodyPr/>
                        <a:lstStyle/>
                        <a:p>
                          <a:r>
                            <a:rPr lang="en-US" dirty="0"/>
                            <a:t>Employment to Population Ratio CLC (age 18-64)</a:t>
                          </a:r>
                        </a:p>
                      </a:txBody>
                      <a:tcPr/>
                    </a:tc>
                    <a:tc>
                      <a:txBody>
                        <a:bodyPr/>
                        <a:lstStyle/>
                        <a:p>
                          <a:r>
                            <a:rPr lang="en-US" dirty="0"/>
                            <a:t>10,485,000 (91,000)</a:t>
                          </a:r>
                        </a:p>
                        <a:p>
                          <a:r>
                            <a:rPr lang="en-US" dirty="0"/>
                            <a:t>46.5% (0.3%)</a:t>
                          </a:r>
                        </a:p>
                      </a:txBody>
                      <a:tcPr/>
                    </a:tc>
                    <a:tc>
                      <a:txBody>
                        <a:bodyPr/>
                        <a:lstStyle/>
                        <a:p>
                          <a:r>
                            <a:rPr lang="en-US" dirty="0"/>
                            <a:t>-</a:t>
                          </a:r>
                        </a:p>
                        <a:p>
                          <a:r>
                            <a:rPr lang="en-US" dirty="0"/>
                            <a:t>0.584</a:t>
                          </a:r>
                        </a:p>
                      </a:txBody>
                      <a:tcPr/>
                    </a:tc>
                    <a:extLst>
                      <a:ext uri="{0D108BD9-81ED-4DB2-BD59-A6C34878D82A}">
                        <a16:rowId xmlns:a16="http://schemas.microsoft.com/office/drawing/2014/main" val="1702037382"/>
                      </a:ext>
                    </a:extLst>
                  </a:tr>
                  <a:tr h="678644">
                    <a:tc>
                      <a:txBody>
                        <a:bodyPr/>
                        <a:lstStyle/>
                        <a:p>
                          <a:r>
                            <a:rPr lang="en-US" dirty="0"/>
                            <a:t>Labor Force Participation CLC (age 18-64)</a:t>
                          </a:r>
                        </a:p>
                      </a:txBody>
                      <a:tcPr/>
                    </a:tc>
                    <a:tc>
                      <a:txBody>
                        <a:bodyPr/>
                        <a:lstStyle/>
                        <a:p>
                          <a:r>
                            <a:rPr lang="en-US" dirty="0"/>
                            <a:t>11,642,000 (91,000)</a:t>
                          </a:r>
                        </a:p>
                        <a:p>
                          <a:r>
                            <a:rPr lang="en-US" dirty="0"/>
                            <a:t>51.6% (0.3%)</a:t>
                          </a:r>
                        </a:p>
                      </a:txBody>
                      <a:tcPr/>
                    </a:tc>
                    <a:tc>
                      <a:txBody>
                        <a:bodyPr/>
                        <a:lstStyle/>
                        <a:p>
                          <a:r>
                            <a:rPr lang="en-US" dirty="0"/>
                            <a:t>-</a:t>
                          </a:r>
                        </a:p>
                        <a:p>
                          <a:r>
                            <a:rPr lang="en-US" dirty="0"/>
                            <a:t>0.621</a:t>
                          </a:r>
                        </a:p>
                      </a:txBody>
                      <a:tcPr/>
                    </a:tc>
                    <a:extLst>
                      <a:ext uri="{0D108BD9-81ED-4DB2-BD59-A6C34878D82A}">
                        <a16:rowId xmlns:a16="http://schemas.microsoft.com/office/drawing/2014/main" val="213853594"/>
                      </a:ext>
                    </a:extLst>
                  </a:tr>
                  <a:tr h="678644">
                    <a:tc>
                      <a:txBody>
                        <a:bodyPr/>
                        <a:lstStyle/>
                        <a:p>
                          <a:r>
                            <a:rPr lang="en-US" dirty="0"/>
                            <a:t>Unemployment Rate</a:t>
                          </a:r>
                        </a:p>
                        <a:p>
                          <a:r>
                            <a:rPr lang="en-US" dirty="0"/>
                            <a:t>CLC (age 18-64)</a:t>
                          </a:r>
                        </a:p>
                      </a:txBody>
                      <a:tcPr/>
                    </a:tc>
                    <a:tc>
                      <a:txBody>
                        <a:bodyPr/>
                        <a:lstStyle/>
                        <a:p>
                          <a:r>
                            <a:rPr lang="en-US" dirty="0"/>
                            <a:t>1,157,000 (25,000)</a:t>
                          </a:r>
                        </a:p>
                        <a:p>
                          <a:r>
                            <a:rPr lang="en-US" dirty="0"/>
                            <a:t>9.9% (0.3%)</a:t>
                          </a:r>
                        </a:p>
                      </a:txBody>
                      <a:tcPr/>
                    </a:tc>
                    <a:tc>
                      <a:txBody>
                        <a:bodyPr/>
                        <a:lstStyle/>
                        <a:p>
                          <a:r>
                            <a:rPr lang="en-US" dirty="0"/>
                            <a:t>-</a:t>
                          </a:r>
                        </a:p>
                        <a:p>
                          <a:r>
                            <a:rPr lang="en-US" dirty="0"/>
                            <a:t>2.393</a:t>
                          </a:r>
                        </a:p>
                      </a:txBody>
                      <a:tcPr/>
                    </a:tc>
                    <a:extLst>
                      <a:ext uri="{0D108BD9-81ED-4DB2-BD59-A6C34878D82A}">
                        <a16:rowId xmlns:a16="http://schemas.microsoft.com/office/drawing/2014/main" val="235778714"/>
                      </a:ext>
                    </a:extLst>
                  </a:tr>
                </a:tbl>
              </a:graphicData>
            </a:graphic>
          </p:graphicFrame>
        </mc:Choice>
        <mc:Fallback xmlns="">
          <p:graphicFrame>
            <p:nvGraphicFramePr>
              <p:cNvPr id="5" name="Table 4">
                <a:extLst>
                  <a:ext uri="{FF2B5EF4-FFF2-40B4-BE49-F238E27FC236}">
                    <a16:creationId xmlns:a16="http://schemas.microsoft.com/office/drawing/2014/main" id="{1A3F327F-6282-6E53-F4D9-2E4757C68766}"/>
                  </a:ext>
                </a:extLst>
              </p:cNvPr>
              <p:cNvGraphicFramePr>
                <a:graphicFrameLocks noGrp="1"/>
              </p:cNvGraphicFramePr>
              <p:nvPr>
                <p:extLst>
                  <p:ext uri="{D42A27DB-BD31-4B8C-83A1-F6EECF244321}">
                    <p14:modId xmlns:p14="http://schemas.microsoft.com/office/powerpoint/2010/main" val="2686194645"/>
                  </p:ext>
                </p:extLst>
              </p:nvPr>
            </p:nvGraphicFramePr>
            <p:xfrm>
              <a:off x="3730750" y="466341"/>
              <a:ext cx="7907749" cy="3005423"/>
            </p:xfrm>
            <a:graphic>
              <a:graphicData uri="http://schemas.openxmlformats.org/drawingml/2006/table">
                <a:tbl>
                  <a:tblPr firstRow="1" bandRow="1">
                    <a:tableStyleId>{3B4B98B0-60AC-42C2-AFA5-B58CD77FA1E5}</a:tableStyleId>
                  </a:tblPr>
                  <a:tblGrid>
                    <a:gridCol w="2991063">
                      <a:extLst>
                        <a:ext uri="{9D8B030D-6E8A-4147-A177-3AD203B41FA5}">
                          <a16:colId xmlns:a16="http://schemas.microsoft.com/office/drawing/2014/main" val="2081110845"/>
                        </a:ext>
                      </a:extLst>
                    </a:gridCol>
                    <a:gridCol w="2268550">
                      <a:extLst>
                        <a:ext uri="{9D8B030D-6E8A-4147-A177-3AD203B41FA5}">
                          <a16:colId xmlns:a16="http://schemas.microsoft.com/office/drawing/2014/main" val="3224956996"/>
                        </a:ext>
                      </a:extLst>
                    </a:gridCol>
                    <a:gridCol w="2648136">
                      <a:extLst>
                        <a:ext uri="{9D8B030D-6E8A-4147-A177-3AD203B41FA5}">
                          <a16:colId xmlns:a16="http://schemas.microsoft.com/office/drawing/2014/main" val="4045534101"/>
                        </a:ext>
                      </a:extLst>
                    </a:gridCol>
                  </a:tblGrid>
                  <a:tr h="969491">
                    <a:tc>
                      <a:txBody>
                        <a:bodyPr/>
                        <a:lstStyle/>
                        <a:p>
                          <a:r>
                            <a:rPr lang="en-US" dirty="0"/>
                            <a:t>U.S. (2024)</a:t>
                          </a:r>
                        </a:p>
                      </a:txBody>
                      <a:tcPr/>
                    </a:tc>
                    <a:tc>
                      <a:txBody>
                        <a:bodyPr/>
                        <a:lstStyle/>
                        <a:p>
                          <a:r>
                            <a:rPr lang="en-US" dirty="0"/>
                            <a:t>Disability </a:t>
                          </a:r>
                        </a:p>
                        <a:p>
                          <a:r>
                            <a:rPr lang="en-US" dirty="0"/>
                            <a:t>% (ME%)</a:t>
                          </a:r>
                        </a:p>
                      </a:txBody>
                      <a:tcPr/>
                    </a:tc>
                    <a:tc>
                      <a:txBody>
                        <a:bodyPr/>
                        <a:lstStyle/>
                        <a:p>
                          <a:endParaRPr lang="en-US"/>
                        </a:p>
                      </a:txBody>
                      <a:tcPr>
                        <a:blipFill>
                          <a:blip r:embed="rId2"/>
                          <a:stretch>
                            <a:fillRect l="-198391" t="-3145" r="-230" b="-216352"/>
                          </a:stretch>
                        </a:blipFill>
                      </a:tcPr>
                    </a:tc>
                    <a:extLst>
                      <a:ext uri="{0D108BD9-81ED-4DB2-BD59-A6C34878D82A}">
                        <a16:rowId xmlns:a16="http://schemas.microsoft.com/office/drawing/2014/main" val="2089027462"/>
                      </a:ext>
                    </a:extLst>
                  </a:tr>
                  <a:tr h="678644">
                    <a:tc>
                      <a:txBody>
                        <a:bodyPr/>
                        <a:lstStyle/>
                        <a:p>
                          <a:r>
                            <a:rPr lang="en-US" dirty="0"/>
                            <a:t>Employment to Population Ratio CLC (age 18-64)</a:t>
                          </a:r>
                        </a:p>
                      </a:txBody>
                      <a:tcPr/>
                    </a:tc>
                    <a:tc>
                      <a:txBody>
                        <a:bodyPr/>
                        <a:lstStyle/>
                        <a:p>
                          <a:r>
                            <a:rPr lang="en-US" dirty="0"/>
                            <a:t>10,485,000 (91,000)</a:t>
                          </a:r>
                        </a:p>
                        <a:p>
                          <a:r>
                            <a:rPr lang="en-US" dirty="0"/>
                            <a:t>46.5% (0.3%)</a:t>
                          </a:r>
                        </a:p>
                      </a:txBody>
                      <a:tcPr/>
                    </a:tc>
                    <a:tc>
                      <a:txBody>
                        <a:bodyPr/>
                        <a:lstStyle/>
                        <a:p>
                          <a:r>
                            <a:rPr lang="en-US" dirty="0"/>
                            <a:t>-</a:t>
                          </a:r>
                        </a:p>
                        <a:p>
                          <a:r>
                            <a:rPr lang="en-US" dirty="0"/>
                            <a:t>0.584</a:t>
                          </a:r>
                        </a:p>
                      </a:txBody>
                      <a:tcPr/>
                    </a:tc>
                    <a:extLst>
                      <a:ext uri="{0D108BD9-81ED-4DB2-BD59-A6C34878D82A}">
                        <a16:rowId xmlns:a16="http://schemas.microsoft.com/office/drawing/2014/main" val="1702037382"/>
                      </a:ext>
                    </a:extLst>
                  </a:tr>
                  <a:tr h="678644">
                    <a:tc>
                      <a:txBody>
                        <a:bodyPr/>
                        <a:lstStyle/>
                        <a:p>
                          <a:r>
                            <a:rPr lang="en-US" dirty="0"/>
                            <a:t>Labor Force Participation CLC (age 18-64)</a:t>
                          </a:r>
                        </a:p>
                      </a:txBody>
                      <a:tcPr/>
                    </a:tc>
                    <a:tc>
                      <a:txBody>
                        <a:bodyPr/>
                        <a:lstStyle/>
                        <a:p>
                          <a:r>
                            <a:rPr lang="en-US" dirty="0"/>
                            <a:t>11,642,000 (91,000)</a:t>
                          </a:r>
                        </a:p>
                        <a:p>
                          <a:r>
                            <a:rPr lang="en-US" dirty="0"/>
                            <a:t>51.6% (0.3%)</a:t>
                          </a:r>
                        </a:p>
                      </a:txBody>
                      <a:tcPr/>
                    </a:tc>
                    <a:tc>
                      <a:txBody>
                        <a:bodyPr/>
                        <a:lstStyle/>
                        <a:p>
                          <a:r>
                            <a:rPr lang="en-US" dirty="0"/>
                            <a:t>-</a:t>
                          </a:r>
                        </a:p>
                        <a:p>
                          <a:r>
                            <a:rPr lang="en-US" dirty="0"/>
                            <a:t>0.621</a:t>
                          </a:r>
                        </a:p>
                      </a:txBody>
                      <a:tcPr/>
                    </a:tc>
                    <a:extLst>
                      <a:ext uri="{0D108BD9-81ED-4DB2-BD59-A6C34878D82A}">
                        <a16:rowId xmlns:a16="http://schemas.microsoft.com/office/drawing/2014/main" val="213853594"/>
                      </a:ext>
                    </a:extLst>
                  </a:tr>
                  <a:tr h="678644">
                    <a:tc>
                      <a:txBody>
                        <a:bodyPr/>
                        <a:lstStyle/>
                        <a:p>
                          <a:r>
                            <a:rPr lang="en-US" dirty="0"/>
                            <a:t>Unemployment Rate</a:t>
                          </a:r>
                        </a:p>
                        <a:p>
                          <a:r>
                            <a:rPr lang="en-US" dirty="0"/>
                            <a:t>CLC (age 18-64)</a:t>
                          </a:r>
                        </a:p>
                      </a:txBody>
                      <a:tcPr/>
                    </a:tc>
                    <a:tc>
                      <a:txBody>
                        <a:bodyPr/>
                        <a:lstStyle/>
                        <a:p>
                          <a:r>
                            <a:rPr lang="en-US" dirty="0"/>
                            <a:t>1,157,000 (25,000)</a:t>
                          </a:r>
                        </a:p>
                        <a:p>
                          <a:r>
                            <a:rPr lang="en-US" dirty="0"/>
                            <a:t>9.9% (0.3%)</a:t>
                          </a:r>
                        </a:p>
                      </a:txBody>
                      <a:tcPr/>
                    </a:tc>
                    <a:tc>
                      <a:txBody>
                        <a:bodyPr/>
                        <a:lstStyle/>
                        <a:p>
                          <a:r>
                            <a:rPr lang="en-US" dirty="0"/>
                            <a:t>-</a:t>
                          </a:r>
                        </a:p>
                        <a:p>
                          <a:r>
                            <a:rPr lang="en-US" dirty="0"/>
                            <a:t>2.393</a:t>
                          </a:r>
                        </a:p>
                      </a:txBody>
                      <a:tcPr/>
                    </a:tc>
                    <a:extLst>
                      <a:ext uri="{0D108BD9-81ED-4DB2-BD59-A6C34878D82A}">
                        <a16:rowId xmlns:a16="http://schemas.microsoft.com/office/drawing/2014/main" val="235778714"/>
                      </a:ext>
                    </a:extLst>
                  </a:tr>
                </a:tbl>
              </a:graphicData>
            </a:graphic>
          </p:graphicFrame>
        </mc:Fallback>
      </mc:AlternateContent>
      <p:sp>
        <p:nvSpPr>
          <p:cNvPr id="9" name="Content Placeholder 2">
            <a:extLst>
              <a:ext uri="{FF2B5EF4-FFF2-40B4-BE49-F238E27FC236}">
                <a16:creationId xmlns:a16="http://schemas.microsoft.com/office/drawing/2014/main" id="{314C581D-8BDF-EC66-7D34-FA2A6908D7FB}"/>
              </a:ext>
            </a:extLst>
          </p:cNvPr>
          <p:cNvSpPr txBox="1">
            <a:spLocks/>
          </p:cNvSpPr>
          <p:nvPr/>
        </p:nvSpPr>
        <p:spPr>
          <a:xfrm>
            <a:off x="3730750" y="3540867"/>
            <a:ext cx="7907748" cy="2616741"/>
          </a:xfrm>
          <a:prstGeom prst="rect">
            <a:avLst/>
          </a:prstGeom>
        </p:spPr>
        <p:txBody>
          <a:bodyPr>
            <a:normAutofit fontScale="85000" lnSpcReduction="20000"/>
          </a:bodyPr>
          <a:lst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Unemployment Rate 2023: 9.3% (0.2%)</a:t>
            </a:r>
          </a:p>
          <a:p>
            <a:r>
              <a:rPr lang="en-US" b="1" dirty="0"/>
              <a:t>Unemployment Rate 2024: 9.9% (0.3%)</a:t>
            </a:r>
          </a:p>
          <a:p>
            <a:r>
              <a:rPr lang="en-US" b="1" dirty="0"/>
              <a:t>A relative increase YoY in unemployment  of 6.8% (95% CI: 3.8%-9.9%)</a:t>
            </a:r>
          </a:p>
          <a:p>
            <a:r>
              <a:rPr lang="en-US" b="1" dirty="0"/>
              <a:t>DC had the highest unemployment rate for people with disabilities 19.5% (10.9%).</a:t>
            </a:r>
          </a:p>
        </p:txBody>
      </p:sp>
    </p:spTree>
    <p:extLst>
      <p:ext uri="{BB962C8B-B14F-4D97-AF65-F5344CB8AC3E}">
        <p14:creationId xmlns:p14="http://schemas.microsoft.com/office/powerpoint/2010/main" val="101830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1D7DC-850C-01CC-68B2-A8CB2540327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31913DF-81BC-FC34-5C9D-15C34D542548}"/>
              </a:ext>
            </a:extLst>
          </p:cNvPr>
          <p:cNvSpPr>
            <a:spLocks noGrp="1"/>
          </p:cNvSpPr>
          <p:nvPr>
            <p:ph type="title"/>
          </p:nvPr>
        </p:nvSpPr>
        <p:spPr>
          <a:xfrm>
            <a:off x="319033" y="954741"/>
            <a:ext cx="3400716" cy="2474259"/>
          </a:xfrm>
        </p:spPr>
        <p:txBody>
          <a:bodyPr/>
          <a:lstStyle/>
          <a:p>
            <a:r>
              <a:rPr lang="en-US" dirty="0"/>
              <a:t>Earnings</a:t>
            </a:r>
          </a:p>
        </p:txBody>
      </p:sp>
      <p:sp>
        <p:nvSpPr>
          <p:cNvPr id="6" name="Text Placeholder 24">
            <a:extLst>
              <a:ext uri="{FF2B5EF4-FFF2-40B4-BE49-F238E27FC236}">
                <a16:creationId xmlns:a16="http://schemas.microsoft.com/office/drawing/2014/main" id="{2FAD5F43-8C6C-3073-4A18-D134E5A06A10}"/>
              </a:ext>
            </a:extLst>
          </p:cNvPr>
          <p:cNvSpPr txBox="1">
            <a:spLocks/>
          </p:cNvSpPr>
          <p:nvPr/>
        </p:nvSpPr>
        <p:spPr>
          <a:xfrm>
            <a:off x="319033" y="805759"/>
            <a:ext cx="4348380" cy="320908"/>
          </a:xfrm>
          <a:prstGeom prst="rect">
            <a:avLst/>
          </a:prstGeom>
        </p:spPr>
        <p:txBody>
          <a:bodyPr vert="horz" lIns="91440" tIns="45720" rIns="91440" bIns="45720" rtlCol="0" anchor="b" anchorCtr="0">
            <a:noAutofit/>
          </a:bodyPr>
          <a:lstStyle>
            <a:lvl1pPr marL="342900" indent="-342900" algn="l" defTabSz="914400" rtl="0" eaLnBrk="1" latinLnBrk="0" hangingPunct="1">
              <a:lnSpc>
                <a:spcPct val="90000"/>
              </a:lnSpc>
              <a:spcBef>
                <a:spcPts val="1000"/>
              </a:spcBef>
              <a:buFontTx/>
              <a:buNone/>
              <a:defRPr sz="1600" b="1" i="0" u="sng" kern="1200" cap="all"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2026 Disability Statistics</a:t>
            </a:r>
          </a:p>
        </p:txBody>
      </p:sp>
      <p:sp>
        <p:nvSpPr>
          <p:cNvPr id="10" name="TextBox 9">
            <a:extLst>
              <a:ext uri="{FF2B5EF4-FFF2-40B4-BE49-F238E27FC236}">
                <a16:creationId xmlns:a16="http://schemas.microsoft.com/office/drawing/2014/main" id="{1FB6D5A2-E260-8E37-73D2-F8F9A0175BD1}"/>
              </a:ext>
            </a:extLst>
          </p:cNvPr>
          <p:cNvSpPr txBox="1"/>
          <p:nvPr/>
        </p:nvSpPr>
        <p:spPr>
          <a:xfrm>
            <a:off x="319032" y="3946553"/>
            <a:ext cx="4348380" cy="2031325"/>
          </a:xfrm>
          <a:prstGeom prst="rect">
            <a:avLst/>
          </a:prstGeom>
          <a:noFill/>
        </p:spPr>
        <p:txBody>
          <a:bodyPr wrap="square" rtlCol="0">
            <a:spAutoFit/>
          </a:bodyPr>
          <a:lstStyle/>
          <a:p>
            <a:r>
              <a:rPr lang="en-US" dirty="0">
                <a:latin typeface="Source Sans Pro" panose="020B0503030403020204" pitchFamily="34" charset="77"/>
              </a:rPr>
              <a:t>Kernel Density Plot of Annual Earnings Full-Time, Full-Year Civilian Workers Ages 18-64 in the United States with and without Disability (in 2024 Inflation-Adjusted Dollars): 2024</a:t>
            </a:r>
          </a:p>
          <a:p>
            <a:endParaRPr lang="en-US" dirty="0">
              <a:latin typeface="Source Sans Pro" panose="020B0503030403020204" pitchFamily="34" charset="77"/>
            </a:endParaRPr>
          </a:p>
          <a:p>
            <a:r>
              <a:rPr lang="en-US" dirty="0">
                <a:latin typeface="Source Sans Pro" panose="020B0503030403020204" pitchFamily="34" charset="77"/>
              </a:rPr>
              <a:t>Section 5</a:t>
            </a:r>
          </a:p>
        </p:txBody>
      </p:sp>
      <p:pic>
        <p:nvPicPr>
          <p:cNvPr id="2" name="Picture 1" descr="A kernel density plot showing as titled.  There are two normal distributions showing, one for people with disabilities, and one for those without.  The earnings distribution for people with disabilities is lower across all income levels.">
            <a:extLst>
              <a:ext uri="{FF2B5EF4-FFF2-40B4-BE49-F238E27FC236}">
                <a16:creationId xmlns:a16="http://schemas.microsoft.com/office/drawing/2014/main" id="{41FF170D-7D7E-3D6F-65E1-690B32AB9DB2}"/>
              </a:ext>
            </a:extLst>
          </p:cNvPr>
          <p:cNvPicPr>
            <a:picLocks noChangeAspect="1"/>
          </p:cNvPicPr>
          <p:nvPr/>
        </p:nvPicPr>
        <p:blipFill>
          <a:blip r:embed="rId2"/>
          <a:stretch>
            <a:fillRect/>
          </a:stretch>
        </p:blipFill>
        <p:spPr>
          <a:xfrm>
            <a:off x="4667413" y="520996"/>
            <a:ext cx="6707112" cy="5635256"/>
          </a:xfrm>
          <a:prstGeom prst="rect">
            <a:avLst/>
          </a:prstGeom>
          <a:ln>
            <a:solidFill>
              <a:srgbClr val="000000"/>
            </a:solidFill>
          </a:ln>
        </p:spPr>
      </p:pic>
    </p:spTree>
    <p:extLst>
      <p:ext uri="{BB962C8B-B14F-4D97-AF65-F5344CB8AC3E}">
        <p14:creationId xmlns:p14="http://schemas.microsoft.com/office/powerpoint/2010/main" val="3026236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E7DB1-9DBB-1BF7-0778-C3EF0617E5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4171840-F7B2-D90B-9B94-17BEB05B67AE}"/>
              </a:ext>
            </a:extLst>
          </p:cNvPr>
          <p:cNvSpPr>
            <a:spLocks noGrp="1"/>
          </p:cNvSpPr>
          <p:nvPr>
            <p:ph type="title"/>
          </p:nvPr>
        </p:nvSpPr>
        <p:spPr>
          <a:xfrm>
            <a:off x="838200" y="571505"/>
            <a:ext cx="10537420" cy="870271"/>
          </a:xfrm>
        </p:spPr>
        <p:txBody>
          <a:bodyPr/>
          <a:lstStyle/>
          <a:p>
            <a:r>
              <a:rPr lang="en-US" dirty="0"/>
              <a:t>References</a:t>
            </a:r>
          </a:p>
        </p:txBody>
      </p:sp>
      <p:sp>
        <p:nvSpPr>
          <p:cNvPr id="8" name="Content Placeholder 2">
            <a:extLst>
              <a:ext uri="{FF2B5EF4-FFF2-40B4-BE49-F238E27FC236}">
                <a16:creationId xmlns:a16="http://schemas.microsoft.com/office/drawing/2014/main" id="{EB3426C9-9CE9-25E1-0E11-1C9E411DBB00}"/>
              </a:ext>
            </a:extLst>
          </p:cNvPr>
          <p:cNvSpPr txBox="1">
            <a:spLocks/>
          </p:cNvSpPr>
          <p:nvPr/>
        </p:nvSpPr>
        <p:spPr>
          <a:xfrm>
            <a:off x="860020" y="1828800"/>
            <a:ext cx="10515600" cy="36576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vetic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t>1 . Rehabilitation Research and Training Center on Disability Statistics and Demographics (RRTC), 2009. Annual Compendium of Disability Statistics: 2009, Hunter College. </a:t>
            </a:r>
            <a:r>
              <a:rPr lang="en-US">
                <a:hlinkClick r:id="rId2"/>
              </a:rPr>
              <a:t>disabilitycompendium.org</a:t>
            </a:r>
            <a:endParaRPr lang="en-US"/>
          </a:p>
          <a:p>
            <a:r>
              <a:rPr lang="en-US"/>
              <a:t>2. Thomas, N., Kingsbury, S., Lansing, J., &amp; Houtenville, A. (2026). Annual Disability Statistics Compendium: 2026 (various tables). Durham, NH: University of New Hampshire, Institute on Disability. </a:t>
            </a:r>
            <a:r>
              <a:rPr lang="en-US">
                <a:hlinkClick r:id="rId3"/>
              </a:rPr>
              <a:t>researchondisability.org</a:t>
            </a:r>
            <a:r>
              <a:rPr lang="en-US"/>
              <a:t> </a:t>
            </a:r>
            <a:endParaRPr lang="en-US" dirty="0"/>
          </a:p>
        </p:txBody>
      </p:sp>
    </p:spTree>
    <p:extLst>
      <p:ext uri="{BB962C8B-B14F-4D97-AF65-F5344CB8AC3E}">
        <p14:creationId xmlns:p14="http://schemas.microsoft.com/office/powerpoint/2010/main" val="242409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F3605-5345-034E-156E-FA8657D4540C}"/>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DB7761DB-53D1-9E43-ADEC-500CBC099FFA}"/>
              </a:ext>
            </a:extLst>
          </p:cNvPr>
          <p:cNvSpPr>
            <a:spLocks noGrp="1"/>
          </p:cNvSpPr>
          <p:nvPr>
            <p:ph type="title"/>
          </p:nvPr>
        </p:nvSpPr>
        <p:spPr>
          <a:xfrm>
            <a:off x="740923" y="221309"/>
            <a:ext cx="10537420" cy="870271"/>
          </a:xfrm>
        </p:spPr>
        <p:txBody>
          <a:bodyPr/>
          <a:lstStyle/>
          <a:p>
            <a:r>
              <a:rPr lang="en-US" sz="3600" dirty="0"/>
              <a:t>2026 Disability Stats Sources and Topics</a:t>
            </a:r>
          </a:p>
        </p:txBody>
      </p:sp>
      <p:grpSp>
        <p:nvGrpSpPr>
          <p:cNvPr id="4" name="Group 3" descr="Diagram showing the relation between the statistical topics and where the data comes from. See slide notes for full explanation.">
            <a:extLst>
              <a:ext uri="{FF2B5EF4-FFF2-40B4-BE49-F238E27FC236}">
                <a16:creationId xmlns:a16="http://schemas.microsoft.com/office/drawing/2014/main" id="{2FFCDBBD-AC1E-C7E5-069A-A9459FB4529C}"/>
              </a:ext>
            </a:extLst>
          </p:cNvPr>
          <p:cNvGrpSpPr/>
          <p:nvPr/>
        </p:nvGrpSpPr>
        <p:grpSpPr>
          <a:xfrm>
            <a:off x="294904" y="1235442"/>
            <a:ext cx="11352684" cy="4422427"/>
            <a:chOff x="294904" y="1235442"/>
            <a:chExt cx="11352684" cy="4422427"/>
          </a:xfrm>
        </p:grpSpPr>
        <p:cxnSp>
          <p:nvCxnSpPr>
            <p:cNvPr id="34" name="Straight Arrow Connector 33">
              <a:extLst>
                <a:ext uri="{FF2B5EF4-FFF2-40B4-BE49-F238E27FC236}">
                  <a16:creationId xmlns:a16="http://schemas.microsoft.com/office/drawing/2014/main" id="{E034A304-458F-2AAB-F293-C8892B298D78}"/>
                </a:ext>
                <a:ext uri="{C183D7F6-B498-43B3-948B-1728B52AA6E4}">
                  <adec:decorative xmlns:adec="http://schemas.microsoft.com/office/drawing/2017/decorative" val="1"/>
                </a:ext>
              </a:extLst>
            </p:cNvPr>
            <p:cNvCxnSpPr>
              <a:cxnSpLocks/>
              <a:stCxn id="59" idx="1"/>
              <a:endCxn id="58" idx="2"/>
            </p:cNvCxnSpPr>
            <p:nvPr/>
          </p:nvCxnSpPr>
          <p:spPr>
            <a:xfrm flipH="1" flipV="1">
              <a:off x="10191047" y="4786315"/>
              <a:ext cx="204824" cy="5074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E2CB642-7973-701F-3D71-2A492691D298}"/>
                </a:ext>
                <a:ext uri="{C183D7F6-B498-43B3-948B-1728B52AA6E4}">
                  <adec:decorative xmlns:adec="http://schemas.microsoft.com/office/drawing/2017/decorative" val="1"/>
                </a:ext>
              </a:extLst>
            </p:cNvPr>
            <p:cNvCxnSpPr>
              <a:cxnSpLocks/>
              <a:stCxn id="61" idx="1"/>
              <a:endCxn id="60" idx="3"/>
            </p:cNvCxnSpPr>
            <p:nvPr/>
          </p:nvCxnSpPr>
          <p:spPr>
            <a:xfrm flipH="1" flipV="1">
              <a:off x="8401351" y="5261397"/>
              <a:ext cx="312939" cy="225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F74D3D4-D685-334F-C88D-4E1F01A78544}"/>
                </a:ext>
                <a:ext uri="{C183D7F6-B498-43B3-948B-1728B52AA6E4}">
                  <adec:decorative xmlns:adec="http://schemas.microsoft.com/office/drawing/2017/decorative" val="1"/>
                </a:ext>
              </a:extLst>
            </p:cNvPr>
            <p:cNvCxnSpPr>
              <a:cxnSpLocks/>
              <a:stCxn id="49" idx="2"/>
              <a:endCxn id="47" idx="3"/>
            </p:cNvCxnSpPr>
            <p:nvPr/>
          </p:nvCxnSpPr>
          <p:spPr>
            <a:xfrm flipH="1">
              <a:off x="8456955" y="3823750"/>
              <a:ext cx="1569671" cy="7902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E7D8651-7CFE-8396-CBA7-1A40992C57E5}"/>
                </a:ext>
                <a:ext uri="{C183D7F6-B498-43B3-948B-1728B52AA6E4}">
                  <adec:decorative xmlns:adec="http://schemas.microsoft.com/office/drawing/2017/decorative" val="1"/>
                </a:ext>
              </a:extLst>
            </p:cNvPr>
            <p:cNvCxnSpPr>
              <a:cxnSpLocks/>
              <a:stCxn id="52" idx="2"/>
              <a:endCxn id="51" idx="0"/>
            </p:cNvCxnSpPr>
            <p:nvPr/>
          </p:nvCxnSpPr>
          <p:spPr>
            <a:xfrm>
              <a:off x="10199875" y="2014666"/>
              <a:ext cx="1" cy="256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77F90DD-51B8-754A-CA30-954F665F49B0}"/>
                </a:ext>
                <a:ext uri="{C183D7F6-B498-43B3-948B-1728B52AA6E4}">
                  <adec:decorative xmlns:adec="http://schemas.microsoft.com/office/drawing/2017/decorative" val="1"/>
                </a:ext>
              </a:extLst>
            </p:cNvPr>
            <p:cNvCxnSpPr>
              <a:cxnSpLocks/>
              <a:stCxn id="57" idx="3"/>
              <a:endCxn id="56" idx="1"/>
            </p:cNvCxnSpPr>
            <p:nvPr/>
          </p:nvCxnSpPr>
          <p:spPr>
            <a:xfrm flipV="1">
              <a:off x="1870841" y="5280176"/>
              <a:ext cx="996267" cy="347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72BC742-3D97-D575-8515-D050F9625430}"/>
                </a:ext>
                <a:ext uri="{C183D7F6-B498-43B3-948B-1728B52AA6E4}">
                  <adec:decorative xmlns:adec="http://schemas.microsoft.com/office/drawing/2017/decorative" val="1"/>
                </a:ext>
              </a:extLst>
            </p:cNvPr>
            <p:cNvCxnSpPr>
              <a:cxnSpLocks/>
              <a:stCxn id="48" idx="3"/>
              <a:endCxn id="50" idx="1"/>
            </p:cNvCxnSpPr>
            <p:nvPr/>
          </p:nvCxnSpPr>
          <p:spPr>
            <a:xfrm flipV="1">
              <a:off x="1791032" y="3384834"/>
              <a:ext cx="541838" cy="637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6594E58-4BC5-70DF-87CF-098D38FBA1F2}"/>
                </a:ext>
                <a:ext uri="{C183D7F6-B498-43B3-948B-1728B52AA6E4}">
                  <adec:decorative xmlns:adec="http://schemas.microsoft.com/office/drawing/2017/decorative" val="1"/>
                </a:ext>
              </a:extLst>
            </p:cNvPr>
            <p:cNvCxnSpPr>
              <a:cxnSpLocks/>
              <a:stCxn id="45" idx="2"/>
              <a:endCxn id="50" idx="1"/>
            </p:cNvCxnSpPr>
            <p:nvPr/>
          </p:nvCxnSpPr>
          <p:spPr>
            <a:xfrm>
              <a:off x="2098033" y="2645142"/>
              <a:ext cx="234837" cy="7396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D991938-A663-F2D6-8CA0-4EB6D1EF4922}"/>
                </a:ext>
                <a:ext uri="{C183D7F6-B498-43B3-948B-1728B52AA6E4}">
                  <adec:decorative xmlns:adec="http://schemas.microsoft.com/office/drawing/2017/decorative" val="1"/>
                </a:ext>
              </a:extLst>
            </p:cNvPr>
            <p:cNvCxnSpPr>
              <a:cxnSpLocks/>
              <a:stCxn id="45" idx="3"/>
              <a:endCxn id="46" idx="1"/>
            </p:cNvCxnSpPr>
            <p:nvPr/>
          </p:nvCxnSpPr>
          <p:spPr>
            <a:xfrm>
              <a:off x="3433323" y="1940292"/>
              <a:ext cx="292185" cy="779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4462F4B-0985-058F-9904-F03DEDFE66B8}"/>
                </a:ext>
                <a:ext uri="{C183D7F6-B498-43B3-948B-1728B52AA6E4}">
                  <adec:decorative xmlns:adec="http://schemas.microsoft.com/office/drawing/2017/decorative" val="1"/>
                </a:ext>
              </a:extLst>
            </p:cNvPr>
            <p:cNvCxnSpPr>
              <a:cxnSpLocks/>
              <a:stCxn id="45" idx="2"/>
              <a:endCxn id="47" idx="1"/>
            </p:cNvCxnSpPr>
            <p:nvPr/>
          </p:nvCxnSpPr>
          <p:spPr>
            <a:xfrm>
              <a:off x="2098033" y="2645142"/>
              <a:ext cx="1627475" cy="19688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B0FF4A2-121C-E550-8036-2E51FC249306}"/>
                </a:ext>
                <a:ext uri="{C183D7F6-B498-43B3-948B-1728B52AA6E4}">
                  <adec:decorative xmlns:adec="http://schemas.microsoft.com/office/drawing/2017/decorative" val="1"/>
                </a:ext>
              </a:extLst>
            </p:cNvPr>
            <p:cNvCxnSpPr>
              <a:cxnSpLocks/>
              <a:stCxn id="45" idx="3"/>
              <a:endCxn id="56" idx="0"/>
            </p:cNvCxnSpPr>
            <p:nvPr/>
          </p:nvCxnSpPr>
          <p:spPr>
            <a:xfrm>
              <a:off x="3433323" y="1940292"/>
              <a:ext cx="219800" cy="30636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672926E2-7D6D-0851-07CC-3013CDB574A1}"/>
                </a:ext>
              </a:extLst>
            </p:cNvPr>
            <p:cNvSpPr/>
            <p:nvPr/>
          </p:nvSpPr>
          <p:spPr>
            <a:xfrm>
              <a:off x="762743" y="1235442"/>
              <a:ext cx="2670580" cy="14097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American Community Survey (ACS)</a:t>
              </a:r>
            </a:p>
          </p:txBody>
        </p:sp>
        <p:sp>
          <p:nvSpPr>
            <p:cNvPr id="46" name="Rectangle 45">
              <a:extLst>
                <a:ext uri="{FF2B5EF4-FFF2-40B4-BE49-F238E27FC236}">
                  <a16:creationId xmlns:a16="http://schemas.microsoft.com/office/drawing/2014/main" id="{A7B7A2D0-CF42-E831-25DB-CCF026D07914}"/>
                </a:ext>
              </a:extLst>
            </p:cNvPr>
            <p:cNvSpPr/>
            <p:nvPr/>
          </p:nvSpPr>
          <p:spPr>
            <a:xfrm>
              <a:off x="3725508" y="1253371"/>
              <a:ext cx="5406554" cy="29337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panose="020B0604020202020204" pitchFamily="34" charset="0"/>
                <a:buChar char="•"/>
              </a:pPr>
              <a:r>
                <a:rPr lang="en-US" sz="2000" dirty="0"/>
                <a:t>Population and Prevalence</a:t>
              </a:r>
            </a:p>
            <a:p>
              <a:pPr marL="342900" indent="-342900">
                <a:buFont typeface="Arial" panose="020B0604020202020204" pitchFamily="34" charset="0"/>
                <a:buChar char="•"/>
              </a:pPr>
              <a:r>
                <a:rPr lang="en-US" sz="2000" dirty="0"/>
                <a:t>Functioning</a:t>
              </a:r>
            </a:p>
            <a:p>
              <a:pPr marL="342900" indent="-342900">
                <a:buFont typeface="Arial" panose="020B0604020202020204" pitchFamily="34" charset="0"/>
                <a:buChar char="•"/>
              </a:pPr>
              <a:r>
                <a:rPr lang="en-US" sz="2000" dirty="0"/>
                <a:t>Employment (in Industry and Occupation)</a:t>
              </a:r>
            </a:p>
            <a:p>
              <a:pPr marL="342900" indent="-342900">
                <a:buFont typeface="Arial" panose="020B0604020202020204" pitchFamily="34" charset="0"/>
                <a:buChar char="•"/>
              </a:pPr>
              <a:r>
                <a:rPr lang="en-US" sz="2000" dirty="0"/>
                <a:t>Earnings (full-time full-year workers)</a:t>
              </a:r>
            </a:p>
            <a:p>
              <a:pPr marL="342900" indent="-342900">
                <a:buFont typeface="Arial" panose="020B0604020202020204" pitchFamily="34" charset="0"/>
                <a:buChar char="•"/>
              </a:pPr>
              <a:r>
                <a:rPr lang="en-US" sz="2000" dirty="0"/>
                <a:t>Poverty</a:t>
              </a:r>
            </a:p>
            <a:p>
              <a:pPr marL="342900" indent="-342900">
                <a:buFont typeface="Arial" panose="020B0604020202020204" pitchFamily="34" charset="0"/>
                <a:buChar char="•"/>
              </a:pPr>
              <a:r>
                <a:rPr lang="en-US" sz="2000" dirty="0"/>
                <a:t>Home Environment (component of multidimensional deprivation index)</a:t>
              </a:r>
            </a:p>
            <a:p>
              <a:pPr marL="342900" indent="-342900">
                <a:buFont typeface="Arial" panose="020B0604020202020204" pitchFamily="34" charset="0"/>
                <a:buChar char="•"/>
              </a:pPr>
              <a:r>
                <a:rPr lang="en-US" sz="2000" dirty="0"/>
                <a:t>Health Insurance Coverage</a:t>
              </a:r>
            </a:p>
          </p:txBody>
        </p:sp>
        <p:sp>
          <p:nvSpPr>
            <p:cNvPr id="47" name="Rectangle 46">
              <a:extLst>
                <a:ext uri="{FF2B5EF4-FFF2-40B4-BE49-F238E27FC236}">
                  <a16:creationId xmlns:a16="http://schemas.microsoft.com/office/drawing/2014/main" id="{98B34C6B-CD83-9F35-276B-0D903EE77F76}"/>
                </a:ext>
              </a:extLst>
            </p:cNvPr>
            <p:cNvSpPr/>
            <p:nvPr/>
          </p:nvSpPr>
          <p:spPr>
            <a:xfrm>
              <a:off x="3725508" y="4337774"/>
              <a:ext cx="4731447" cy="552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Rural (Metro. vs. Micro. vs. Noncore)</a:t>
              </a:r>
            </a:p>
          </p:txBody>
        </p:sp>
        <p:sp>
          <p:nvSpPr>
            <p:cNvPr id="48" name="Rectangle: Rounded Corners 47">
              <a:extLst>
                <a:ext uri="{FF2B5EF4-FFF2-40B4-BE49-F238E27FC236}">
                  <a16:creationId xmlns:a16="http://schemas.microsoft.com/office/drawing/2014/main" id="{E33EAAC8-C576-FFB5-2EF5-C5D73A350D6B}"/>
                </a:ext>
              </a:extLst>
            </p:cNvPr>
            <p:cNvSpPr/>
            <p:nvPr/>
          </p:nvSpPr>
          <p:spPr>
            <a:xfrm>
              <a:off x="294904" y="2946982"/>
              <a:ext cx="1496128" cy="10033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Dept. Veterans Affairs</a:t>
              </a:r>
            </a:p>
          </p:txBody>
        </p:sp>
        <p:sp>
          <p:nvSpPr>
            <p:cNvPr id="49" name="Rectangle: Rounded Corners 48">
              <a:extLst>
                <a:ext uri="{FF2B5EF4-FFF2-40B4-BE49-F238E27FC236}">
                  <a16:creationId xmlns:a16="http://schemas.microsoft.com/office/drawing/2014/main" id="{BA01BC40-6D9F-6615-7990-84D9D1E35B74}"/>
                </a:ext>
              </a:extLst>
            </p:cNvPr>
            <p:cNvSpPr/>
            <p:nvPr/>
          </p:nvSpPr>
          <p:spPr>
            <a:xfrm>
              <a:off x="9358086" y="3182726"/>
              <a:ext cx="1337080" cy="641024"/>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OMB</a:t>
              </a:r>
            </a:p>
          </p:txBody>
        </p:sp>
        <p:sp>
          <p:nvSpPr>
            <p:cNvPr id="50" name="Rectangle 49">
              <a:extLst>
                <a:ext uri="{FF2B5EF4-FFF2-40B4-BE49-F238E27FC236}">
                  <a16:creationId xmlns:a16="http://schemas.microsoft.com/office/drawing/2014/main" id="{86E50034-222E-8F85-7ED2-0305720CBF79}"/>
                </a:ext>
              </a:extLst>
            </p:cNvPr>
            <p:cNvSpPr/>
            <p:nvPr/>
          </p:nvSpPr>
          <p:spPr>
            <a:xfrm>
              <a:off x="2332870" y="3108609"/>
              <a:ext cx="1272969" cy="552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Veterans</a:t>
              </a:r>
            </a:p>
          </p:txBody>
        </p:sp>
        <p:sp>
          <p:nvSpPr>
            <p:cNvPr id="51" name="Rectangle 50">
              <a:extLst>
                <a:ext uri="{FF2B5EF4-FFF2-40B4-BE49-F238E27FC236}">
                  <a16:creationId xmlns:a16="http://schemas.microsoft.com/office/drawing/2014/main" id="{F3907208-5396-0E17-BC68-5A5511395FF4}"/>
                </a:ext>
              </a:extLst>
            </p:cNvPr>
            <p:cNvSpPr/>
            <p:nvPr/>
          </p:nvSpPr>
          <p:spPr>
            <a:xfrm>
              <a:off x="9453222" y="2271315"/>
              <a:ext cx="1493307" cy="7317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Health Outcomes</a:t>
              </a:r>
            </a:p>
          </p:txBody>
        </p:sp>
        <p:sp>
          <p:nvSpPr>
            <p:cNvPr id="52" name="Rectangle: Rounded Corners 51">
              <a:extLst>
                <a:ext uri="{FF2B5EF4-FFF2-40B4-BE49-F238E27FC236}">
                  <a16:creationId xmlns:a16="http://schemas.microsoft.com/office/drawing/2014/main" id="{D622C363-FB7F-3B9C-742A-9C1F25745568}"/>
                </a:ext>
              </a:extLst>
            </p:cNvPr>
            <p:cNvSpPr/>
            <p:nvPr/>
          </p:nvSpPr>
          <p:spPr>
            <a:xfrm>
              <a:off x="9574016" y="1328866"/>
              <a:ext cx="1251717" cy="6858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BRFSS</a:t>
              </a:r>
            </a:p>
          </p:txBody>
        </p:sp>
        <p:sp>
          <p:nvSpPr>
            <p:cNvPr id="54" name="Rectangle: Rounded Corners 53">
              <a:extLst>
                <a:ext uri="{FF2B5EF4-FFF2-40B4-BE49-F238E27FC236}">
                  <a16:creationId xmlns:a16="http://schemas.microsoft.com/office/drawing/2014/main" id="{8E5FBFE3-1F8E-08A7-4856-DCE441149B32}"/>
                </a:ext>
              </a:extLst>
            </p:cNvPr>
            <p:cNvSpPr/>
            <p:nvPr/>
          </p:nvSpPr>
          <p:spPr>
            <a:xfrm>
              <a:off x="1513066" y="4137514"/>
              <a:ext cx="1251717" cy="6858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SSA</a:t>
              </a:r>
            </a:p>
          </p:txBody>
        </p:sp>
        <p:sp>
          <p:nvSpPr>
            <p:cNvPr id="55" name="Arrow: Curved Left 54">
              <a:extLst>
                <a:ext uri="{FF2B5EF4-FFF2-40B4-BE49-F238E27FC236}">
                  <a16:creationId xmlns:a16="http://schemas.microsoft.com/office/drawing/2014/main" id="{B99A9864-E851-AD35-CFC5-1742350864A6}"/>
                </a:ext>
              </a:extLst>
            </p:cNvPr>
            <p:cNvSpPr/>
            <p:nvPr/>
          </p:nvSpPr>
          <p:spPr>
            <a:xfrm>
              <a:off x="2837168" y="4359509"/>
              <a:ext cx="321343" cy="264504"/>
            </a:xfrm>
            <a:prstGeom prst="curvedLef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6" name="Rectangle 55">
              <a:extLst>
                <a:ext uri="{FF2B5EF4-FFF2-40B4-BE49-F238E27FC236}">
                  <a16:creationId xmlns:a16="http://schemas.microsoft.com/office/drawing/2014/main" id="{410D5C27-6E1A-6D07-0832-A1FADDA3F883}"/>
                </a:ext>
              </a:extLst>
            </p:cNvPr>
            <p:cNvSpPr/>
            <p:nvPr/>
          </p:nvSpPr>
          <p:spPr>
            <a:xfrm>
              <a:off x="2867108" y="5003951"/>
              <a:ext cx="1572030" cy="552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Education</a:t>
              </a:r>
            </a:p>
          </p:txBody>
        </p:sp>
        <p:sp>
          <p:nvSpPr>
            <p:cNvPr id="57" name="Rectangle: Rounded Corners 56">
              <a:extLst>
                <a:ext uri="{FF2B5EF4-FFF2-40B4-BE49-F238E27FC236}">
                  <a16:creationId xmlns:a16="http://schemas.microsoft.com/office/drawing/2014/main" id="{BA2C5D89-A808-B1D8-1B1F-2BE9CA404FF0}"/>
                </a:ext>
              </a:extLst>
            </p:cNvPr>
            <p:cNvSpPr/>
            <p:nvPr/>
          </p:nvSpPr>
          <p:spPr>
            <a:xfrm>
              <a:off x="619124" y="4972069"/>
              <a:ext cx="1251717" cy="6858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IDEA</a:t>
              </a:r>
            </a:p>
          </p:txBody>
        </p:sp>
        <p:sp>
          <p:nvSpPr>
            <p:cNvPr id="58" name="Rectangle 57">
              <a:extLst>
                <a:ext uri="{FF2B5EF4-FFF2-40B4-BE49-F238E27FC236}">
                  <a16:creationId xmlns:a16="http://schemas.microsoft.com/office/drawing/2014/main" id="{EC72C28F-6373-D40C-99F6-494E2AE89D82}"/>
                </a:ext>
              </a:extLst>
            </p:cNvPr>
            <p:cNvSpPr/>
            <p:nvPr/>
          </p:nvSpPr>
          <p:spPr>
            <a:xfrm>
              <a:off x="9358086" y="4233865"/>
              <a:ext cx="1665922" cy="552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Voc. Rehab.</a:t>
              </a:r>
            </a:p>
          </p:txBody>
        </p:sp>
        <p:sp>
          <p:nvSpPr>
            <p:cNvPr id="59" name="Rectangle: Rounded Corners 58">
              <a:extLst>
                <a:ext uri="{FF2B5EF4-FFF2-40B4-BE49-F238E27FC236}">
                  <a16:creationId xmlns:a16="http://schemas.microsoft.com/office/drawing/2014/main" id="{8D463993-DEBC-4F73-FA23-3DB4B3F99091}"/>
                </a:ext>
              </a:extLst>
            </p:cNvPr>
            <p:cNvSpPr/>
            <p:nvPr/>
          </p:nvSpPr>
          <p:spPr>
            <a:xfrm>
              <a:off x="10395871" y="4950907"/>
              <a:ext cx="1251717" cy="6858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WIOA</a:t>
              </a:r>
            </a:p>
          </p:txBody>
        </p:sp>
        <p:sp>
          <p:nvSpPr>
            <p:cNvPr id="60" name="Rectangle 59">
              <a:extLst>
                <a:ext uri="{FF2B5EF4-FFF2-40B4-BE49-F238E27FC236}">
                  <a16:creationId xmlns:a16="http://schemas.microsoft.com/office/drawing/2014/main" id="{F70D08F6-2451-3E9E-B14A-E1E4B18D6D96}"/>
                </a:ext>
              </a:extLst>
            </p:cNvPr>
            <p:cNvSpPr/>
            <p:nvPr/>
          </p:nvSpPr>
          <p:spPr>
            <a:xfrm>
              <a:off x="5272099" y="4985172"/>
              <a:ext cx="3129252" cy="552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Voting and Registration</a:t>
              </a:r>
            </a:p>
          </p:txBody>
        </p:sp>
        <p:sp>
          <p:nvSpPr>
            <p:cNvPr id="61" name="Rectangle: Rounded Corners 60">
              <a:extLst>
                <a:ext uri="{FF2B5EF4-FFF2-40B4-BE49-F238E27FC236}">
                  <a16:creationId xmlns:a16="http://schemas.microsoft.com/office/drawing/2014/main" id="{5DDA4A48-F908-2E1B-6204-E646B6FBE14F}"/>
                </a:ext>
              </a:extLst>
            </p:cNvPr>
            <p:cNvSpPr/>
            <p:nvPr/>
          </p:nvSpPr>
          <p:spPr>
            <a:xfrm>
              <a:off x="8714290" y="4941041"/>
              <a:ext cx="1251717" cy="6858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CPS</a:t>
              </a:r>
            </a:p>
          </p:txBody>
        </p:sp>
      </p:grpSp>
      <p:sp>
        <p:nvSpPr>
          <p:cNvPr id="53" name="TextBox 52">
            <a:extLst>
              <a:ext uri="{FF2B5EF4-FFF2-40B4-BE49-F238E27FC236}">
                <a16:creationId xmlns:a16="http://schemas.microsoft.com/office/drawing/2014/main" id="{3FC9F321-DA22-6343-7EE8-C7503FEB2537}"/>
              </a:ext>
            </a:extLst>
          </p:cNvPr>
          <p:cNvSpPr txBox="1"/>
          <p:nvPr/>
        </p:nvSpPr>
        <p:spPr>
          <a:xfrm>
            <a:off x="2228899" y="6175456"/>
            <a:ext cx="4877554" cy="646331"/>
          </a:xfrm>
          <a:prstGeom prst="rect">
            <a:avLst/>
          </a:prstGeom>
          <a:noFill/>
        </p:spPr>
        <p:txBody>
          <a:bodyPr wrap="square" rtlCol="0">
            <a:spAutoFit/>
          </a:bodyPr>
          <a:lstStyle/>
          <a:p>
            <a:r>
              <a:rPr lang="en-US" sz="1200" dirty="0"/>
              <a:t>BRFSS: Behavioral Risk Factor Surveillance System Annual Survey</a:t>
            </a:r>
          </a:p>
          <a:p>
            <a:r>
              <a:rPr lang="en-US" sz="1200" dirty="0"/>
              <a:t>CPS: Current Population Survey</a:t>
            </a:r>
          </a:p>
          <a:p>
            <a:r>
              <a:rPr lang="en-US" sz="1200" dirty="0"/>
              <a:t>IDEA: Individuals with Disabilities Education Act</a:t>
            </a:r>
          </a:p>
        </p:txBody>
      </p:sp>
      <p:sp>
        <p:nvSpPr>
          <p:cNvPr id="62" name="TextBox 61">
            <a:extLst>
              <a:ext uri="{FF2B5EF4-FFF2-40B4-BE49-F238E27FC236}">
                <a16:creationId xmlns:a16="http://schemas.microsoft.com/office/drawing/2014/main" id="{9AAD1E2F-D977-0593-4946-BCD5AD5604AF}"/>
              </a:ext>
            </a:extLst>
          </p:cNvPr>
          <p:cNvSpPr txBox="1"/>
          <p:nvPr/>
        </p:nvSpPr>
        <p:spPr>
          <a:xfrm>
            <a:off x="7106453" y="6175455"/>
            <a:ext cx="3523722" cy="646331"/>
          </a:xfrm>
          <a:prstGeom prst="rect">
            <a:avLst/>
          </a:prstGeom>
          <a:noFill/>
        </p:spPr>
        <p:txBody>
          <a:bodyPr wrap="none" rtlCol="0">
            <a:spAutoFit/>
          </a:bodyPr>
          <a:lstStyle/>
          <a:p>
            <a:r>
              <a:rPr lang="en-US" sz="1200" dirty="0"/>
              <a:t>OMB: Office of Management and Budget</a:t>
            </a:r>
          </a:p>
          <a:p>
            <a:r>
              <a:rPr lang="en-US" sz="1200" dirty="0"/>
              <a:t>WIOA: Workforce Innovation and Opportunity Act</a:t>
            </a:r>
          </a:p>
          <a:p>
            <a:r>
              <a:rPr lang="en-US" sz="1200" dirty="0"/>
              <a:t>SSA: Social Security Administration</a:t>
            </a:r>
          </a:p>
        </p:txBody>
      </p:sp>
    </p:spTree>
    <p:extLst>
      <p:ext uri="{BB962C8B-B14F-4D97-AF65-F5344CB8AC3E}">
        <p14:creationId xmlns:p14="http://schemas.microsoft.com/office/powerpoint/2010/main" val="181640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0432983-2E01-3692-F126-AAEC312C9593}"/>
              </a:ext>
            </a:extLst>
          </p:cNvPr>
          <p:cNvSpPr>
            <a:spLocks noGrp="1"/>
          </p:cNvSpPr>
          <p:nvPr>
            <p:ph type="title"/>
          </p:nvPr>
        </p:nvSpPr>
        <p:spPr>
          <a:xfrm>
            <a:off x="685800" y="1517650"/>
            <a:ext cx="5997102" cy="1787525"/>
          </a:xfrm>
        </p:spPr>
        <p:txBody>
          <a:bodyPr/>
          <a:lstStyle/>
          <a:p>
            <a:r>
              <a:rPr lang="en-US" sz="6000" dirty="0"/>
              <a:t>What is the </a:t>
            </a:r>
            <a:r>
              <a:rPr lang="en-US" sz="6000" i="1" dirty="0"/>
              <a:t>Compendium</a:t>
            </a:r>
            <a:r>
              <a:rPr lang="en-US" sz="6000" dirty="0"/>
              <a:t>?</a:t>
            </a:r>
          </a:p>
        </p:txBody>
      </p:sp>
    </p:spTree>
    <p:extLst>
      <p:ext uri="{BB962C8B-B14F-4D97-AF65-F5344CB8AC3E}">
        <p14:creationId xmlns:p14="http://schemas.microsoft.com/office/powerpoint/2010/main" val="357715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A6D3-4A0D-CDE7-40BC-26C87AEEA01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4FA3847-9596-CA48-0886-82BBF188D80C}"/>
              </a:ext>
            </a:extLst>
          </p:cNvPr>
          <p:cNvSpPr>
            <a:spLocks noGrp="1"/>
          </p:cNvSpPr>
          <p:nvPr>
            <p:ph type="title"/>
          </p:nvPr>
        </p:nvSpPr>
        <p:spPr>
          <a:xfrm>
            <a:off x="838200" y="571505"/>
            <a:ext cx="10537420" cy="870271"/>
          </a:xfrm>
        </p:spPr>
        <p:txBody>
          <a:bodyPr/>
          <a:lstStyle/>
          <a:p>
            <a:r>
              <a:rPr lang="en-US" dirty="0"/>
              <a:t>The first annual publication in 2009 (RRTC, 2009)</a:t>
            </a:r>
          </a:p>
        </p:txBody>
      </p:sp>
      <p:sp>
        <p:nvSpPr>
          <p:cNvPr id="5" name="Content Placeholder 2">
            <a:extLst>
              <a:ext uri="{FF2B5EF4-FFF2-40B4-BE49-F238E27FC236}">
                <a16:creationId xmlns:a16="http://schemas.microsoft.com/office/drawing/2014/main" id="{8EAC537F-35FD-E89F-9CF2-498D000A9D78}"/>
              </a:ext>
            </a:extLst>
          </p:cNvPr>
          <p:cNvSpPr txBox="1">
            <a:spLocks/>
          </p:cNvSpPr>
          <p:nvPr/>
        </p:nvSpPr>
        <p:spPr>
          <a:xfrm>
            <a:off x="860020" y="1828800"/>
            <a:ext cx="10515600" cy="4155440"/>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vetic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a:t>Useful:</a:t>
            </a:r>
          </a:p>
          <a:p>
            <a:r>
              <a:rPr lang="en-US" b="0" dirty="0">
                <a:latin typeface="Helvetica"/>
                <a:cs typeface="Helvetica"/>
              </a:rPr>
              <a:t>“Overview: Statistics are a powerful tool – in research, policymaking, program evaluation, and advocacy. They are used to frame the issues, monitor current circumstances and progress, judge the effectiveness…”</a:t>
            </a:r>
            <a:r>
              <a:rPr lang="en-US" b="0" baseline="30000" dirty="0">
                <a:latin typeface="Helvetica"/>
                <a:cs typeface="Helvetica"/>
              </a:rPr>
              <a:t>1</a:t>
            </a:r>
            <a:endParaRPr lang="en-US" dirty="0">
              <a:latin typeface="Helvetica"/>
              <a:cs typeface="Helvetica"/>
            </a:endParaRPr>
          </a:p>
          <a:p>
            <a:endParaRPr lang="en-US" sz="1400" dirty="0">
              <a:latin typeface="Helvetica"/>
              <a:cs typeface="Helvetica"/>
            </a:endParaRPr>
          </a:p>
          <a:p>
            <a:r>
              <a:rPr lang="en-US">
                <a:latin typeface="Helvetica"/>
                <a:cs typeface="Helvetica"/>
              </a:rPr>
              <a:t>From various sources: </a:t>
            </a:r>
          </a:p>
          <a:p>
            <a:r>
              <a:rPr lang="en-US" b="0" dirty="0">
                <a:latin typeface="Helvetica"/>
                <a:cs typeface="Helvetica"/>
              </a:rPr>
              <a:t>“[Disability statistics] are often difficult to find.”</a:t>
            </a:r>
            <a:r>
              <a:rPr lang="en-US" b="0" baseline="30000" dirty="0">
                <a:latin typeface="Helvetica"/>
                <a:cs typeface="Helvetica"/>
              </a:rPr>
              <a:t> 1</a:t>
            </a:r>
            <a:endParaRPr lang="en-US" b="0" dirty="0">
              <a:latin typeface="Helvetica"/>
              <a:cs typeface="Helvetica"/>
            </a:endParaRPr>
          </a:p>
          <a:p>
            <a:endParaRPr lang="en-US" sz="1200" dirty="0">
              <a:latin typeface="Helvetica"/>
              <a:cs typeface="Helvetica"/>
            </a:endParaRPr>
          </a:p>
          <a:p>
            <a:r>
              <a:rPr lang="en-US">
                <a:latin typeface="Helvetica"/>
                <a:cs typeface="Helvetica"/>
              </a:rPr>
              <a:t>So</a:t>
            </a:r>
            <a:r>
              <a:rPr lang="en-US" dirty="0">
                <a:latin typeface="Helvetica"/>
                <a:cs typeface="Helvetica"/>
              </a:rPr>
              <a:t> we collect, compile, and communicate: </a:t>
            </a:r>
            <a:endParaRPr lang="en-US"/>
          </a:p>
          <a:p>
            <a:r>
              <a:rPr lang="en-US" b="0" dirty="0">
                <a:latin typeface="Helvetica"/>
                <a:cs typeface="Helvetica"/>
              </a:rPr>
              <a:t>“… the first Compendium, [focused] on state-level statistics”</a:t>
            </a:r>
            <a:r>
              <a:rPr lang="en-US" b="0" baseline="30000" dirty="0">
                <a:latin typeface="Helvetica"/>
                <a:cs typeface="Helvetica"/>
              </a:rPr>
              <a:t> 1</a:t>
            </a:r>
            <a:endParaRPr lang="en-US" b="0" dirty="0">
              <a:latin typeface="Helvetica"/>
              <a:cs typeface="Helvetica"/>
            </a:endParaRPr>
          </a:p>
        </p:txBody>
      </p:sp>
    </p:spTree>
    <p:extLst>
      <p:ext uri="{BB962C8B-B14F-4D97-AF65-F5344CB8AC3E}">
        <p14:creationId xmlns:p14="http://schemas.microsoft.com/office/powerpoint/2010/main" val="204142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FCBE63E-2897-E1A3-FE90-94A851832950}"/>
              </a:ext>
            </a:extLst>
          </p:cNvPr>
          <p:cNvSpPr>
            <a:spLocks noGrp="1"/>
          </p:cNvSpPr>
          <p:nvPr>
            <p:ph type="title"/>
          </p:nvPr>
        </p:nvSpPr>
        <p:spPr>
          <a:xfrm>
            <a:off x="838200" y="532316"/>
            <a:ext cx="10403541" cy="672185"/>
          </a:xfrm>
        </p:spPr>
        <p:txBody>
          <a:bodyPr/>
          <a:lstStyle/>
          <a:p>
            <a:r>
              <a:rPr lang="en-US" sz="4000" dirty="0"/>
              <a:t>2026 Disability Stats</a:t>
            </a:r>
          </a:p>
        </p:txBody>
      </p:sp>
      <p:sp>
        <p:nvSpPr>
          <p:cNvPr id="55" name="Title 23">
            <a:extLst>
              <a:ext uri="{FF2B5EF4-FFF2-40B4-BE49-F238E27FC236}">
                <a16:creationId xmlns:a16="http://schemas.microsoft.com/office/drawing/2014/main" id="{88ADFAC4-2BE2-9855-F4BC-F76B51E940DD}"/>
              </a:ext>
            </a:extLst>
          </p:cNvPr>
          <p:cNvSpPr txBox="1">
            <a:spLocks/>
          </p:cNvSpPr>
          <p:nvPr/>
        </p:nvSpPr>
        <p:spPr>
          <a:xfrm>
            <a:off x="1266037" y="1258999"/>
            <a:ext cx="3155006" cy="726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r>
              <a:rPr lang="en-US" sz="3600" dirty="0"/>
              <a:t>Data Sources</a:t>
            </a:r>
          </a:p>
        </p:txBody>
      </p:sp>
      <p:sp>
        <p:nvSpPr>
          <p:cNvPr id="26" name="Rectangle: Rounded Corners 25">
            <a:extLst>
              <a:ext uri="{FF2B5EF4-FFF2-40B4-BE49-F238E27FC236}">
                <a16:creationId xmlns:a16="http://schemas.microsoft.com/office/drawing/2014/main" id="{3C212AF2-7C50-5225-2F76-A1F8BCDE8D1D}"/>
              </a:ext>
            </a:extLst>
          </p:cNvPr>
          <p:cNvSpPr/>
          <p:nvPr/>
        </p:nvSpPr>
        <p:spPr>
          <a:xfrm>
            <a:off x="1536421" y="2124365"/>
            <a:ext cx="2614238" cy="3449628"/>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American Community Survey (ACS)</a:t>
            </a:r>
          </a:p>
        </p:txBody>
      </p:sp>
      <p:sp>
        <p:nvSpPr>
          <p:cNvPr id="56" name="Title 23">
            <a:extLst>
              <a:ext uri="{FF2B5EF4-FFF2-40B4-BE49-F238E27FC236}">
                <a16:creationId xmlns:a16="http://schemas.microsoft.com/office/drawing/2014/main" id="{ED392B25-BAE4-3264-87C3-1F6228A06C3B}"/>
              </a:ext>
            </a:extLst>
          </p:cNvPr>
          <p:cNvSpPr txBox="1">
            <a:spLocks/>
          </p:cNvSpPr>
          <p:nvPr/>
        </p:nvSpPr>
        <p:spPr>
          <a:xfrm>
            <a:off x="7323846" y="1258999"/>
            <a:ext cx="1635427" cy="726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r>
              <a:rPr lang="en-US" sz="3600" dirty="0"/>
              <a:t>Topics</a:t>
            </a:r>
          </a:p>
        </p:txBody>
      </p:sp>
      <p:sp>
        <p:nvSpPr>
          <p:cNvPr id="34" name="Rectangle 33">
            <a:extLst>
              <a:ext uri="{FF2B5EF4-FFF2-40B4-BE49-F238E27FC236}">
                <a16:creationId xmlns:a16="http://schemas.microsoft.com/office/drawing/2014/main" id="{CC918E6C-8087-2CC9-566D-38E077E81663}"/>
              </a:ext>
            </a:extLst>
          </p:cNvPr>
          <p:cNvSpPr/>
          <p:nvPr/>
        </p:nvSpPr>
        <p:spPr>
          <a:xfrm>
            <a:off x="5672995" y="1989687"/>
            <a:ext cx="5394960" cy="353381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342900" indent="-342900">
              <a:buFont typeface="Arial" panose="020B0604020202020204" pitchFamily="34" charset="0"/>
              <a:buChar char="•"/>
            </a:pPr>
            <a:r>
              <a:rPr lang="en-US" sz="2000" dirty="0"/>
              <a:t>Population and Prevalence</a:t>
            </a:r>
          </a:p>
          <a:p>
            <a:pPr marL="342900" indent="-342900">
              <a:buFont typeface="Arial" panose="020B0604020202020204" pitchFamily="34" charset="0"/>
              <a:buChar char="•"/>
            </a:pPr>
            <a:r>
              <a:rPr lang="en-US" sz="2000" dirty="0"/>
              <a:t>Functioning</a:t>
            </a:r>
          </a:p>
          <a:p>
            <a:pPr marL="342900" indent="-342900">
              <a:buFont typeface="Arial" panose="020B0604020202020204" pitchFamily="34" charset="0"/>
              <a:buChar char="•"/>
            </a:pPr>
            <a:r>
              <a:rPr lang="en-US" sz="2000" dirty="0"/>
              <a:t>Employment (in Industry and Occupation)</a:t>
            </a:r>
          </a:p>
          <a:p>
            <a:pPr marL="342900" indent="-342900">
              <a:buFont typeface="Arial" panose="020B0604020202020204" pitchFamily="34" charset="0"/>
              <a:buChar char="•"/>
            </a:pPr>
            <a:r>
              <a:rPr lang="en-US" sz="2000" dirty="0"/>
              <a:t>Earnings (full-time full-year workers)</a:t>
            </a:r>
          </a:p>
          <a:p>
            <a:pPr marL="342900" indent="-342900">
              <a:buFont typeface="Arial" panose="020B0604020202020204" pitchFamily="34" charset="0"/>
              <a:buChar char="•"/>
            </a:pPr>
            <a:r>
              <a:rPr lang="en-US" sz="2000" dirty="0"/>
              <a:t>Poverty</a:t>
            </a:r>
          </a:p>
          <a:p>
            <a:pPr marL="342900" indent="-342900">
              <a:buFont typeface="Arial" panose="020B0604020202020204" pitchFamily="34" charset="0"/>
              <a:buChar char="•"/>
            </a:pPr>
            <a:r>
              <a:rPr lang="en-US" sz="2000" dirty="0"/>
              <a:t>Home Environment (component of multidimensional deprivation index)</a:t>
            </a:r>
          </a:p>
          <a:p>
            <a:pPr marL="342900" indent="-342900">
              <a:buFont typeface="Arial" panose="020B0604020202020204" pitchFamily="34" charset="0"/>
              <a:buChar char="•"/>
            </a:pPr>
            <a:r>
              <a:rPr lang="en-US" sz="2000" b="1" dirty="0"/>
              <a:t>Veterans</a:t>
            </a:r>
            <a:endParaRPr lang="en-US" sz="2000" b="1" dirty="0">
              <a:cs typeface="Helvetica"/>
            </a:endParaRPr>
          </a:p>
          <a:p>
            <a:pPr marL="342900" indent="-342900">
              <a:buFont typeface="Arial" panose="020B0604020202020204" pitchFamily="34" charset="0"/>
              <a:buChar char="•"/>
            </a:pPr>
            <a:r>
              <a:rPr lang="en-US" sz="2000" b="1" dirty="0"/>
              <a:t>Rural</a:t>
            </a:r>
            <a:endParaRPr lang="en-US" sz="2000" b="1" dirty="0">
              <a:cs typeface="Helvetica"/>
            </a:endParaRPr>
          </a:p>
          <a:p>
            <a:pPr marL="342900" indent="-342900">
              <a:buFont typeface="Arial" panose="020B0604020202020204" pitchFamily="34" charset="0"/>
              <a:buChar char="•"/>
            </a:pPr>
            <a:r>
              <a:rPr lang="en-US" sz="2000" b="1" dirty="0"/>
              <a:t>Education</a:t>
            </a:r>
            <a:endParaRPr lang="en-US" sz="2000" b="1" dirty="0">
              <a:cs typeface="Helvetica"/>
            </a:endParaRPr>
          </a:p>
          <a:p>
            <a:pPr marL="342900" indent="-342900">
              <a:buFont typeface="Arial" panose="020B0604020202020204" pitchFamily="34" charset="0"/>
              <a:buChar char="•"/>
            </a:pPr>
            <a:r>
              <a:rPr lang="en-US" sz="2000" dirty="0"/>
              <a:t>Health Insurance Coverage</a:t>
            </a:r>
          </a:p>
        </p:txBody>
      </p:sp>
      <p:sp>
        <p:nvSpPr>
          <p:cNvPr id="57" name="Title 23">
            <a:extLst>
              <a:ext uri="{FF2B5EF4-FFF2-40B4-BE49-F238E27FC236}">
                <a16:creationId xmlns:a16="http://schemas.microsoft.com/office/drawing/2014/main" id="{2AB238F7-D955-F958-227E-712F6ECC1269}"/>
              </a:ext>
            </a:extLst>
          </p:cNvPr>
          <p:cNvSpPr txBox="1">
            <a:spLocks/>
          </p:cNvSpPr>
          <p:nvPr/>
        </p:nvSpPr>
        <p:spPr>
          <a:xfrm>
            <a:off x="6847764" y="5573993"/>
            <a:ext cx="4223017" cy="61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r>
              <a:rPr lang="en-US" sz="2800" dirty="0"/>
              <a:t>continued on next slide</a:t>
            </a:r>
          </a:p>
        </p:txBody>
      </p:sp>
    </p:spTree>
    <p:extLst>
      <p:ext uri="{BB962C8B-B14F-4D97-AF65-F5344CB8AC3E}">
        <p14:creationId xmlns:p14="http://schemas.microsoft.com/office/powerpoint/2010/main" val="205569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5C14E-8385-6756-1EAE-0020CEAECDD2}"/>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4071D048-898E-221D-270C-6A29999C805C}"/>
              </a:ext>
            </a:extLst>
          </p:cNvPr>
          <p:cNvSpPr>
            <a:spLocks noGrp="1"/>
          </p:cNvSpPr>
          <p:nvPr>
            <p:ph type="title"/>
          </p:nvPr>
        </p:nvSpPr>
        <p:spPr>
          <a:xfrm>
            <a:off x="838199" y="394236"/>
            <a:ext cx="9898062" cy="827181"/>
          </a:xfrm>
        </p:spPr>
        <p:txBody>
          <a:bodyPr/>
          <a:lstStyle/>
          <a:p>
            <a:r>
              <a:rPr lang="en-US" sz="2800" dirty="0"/>
              <a:t>2026 Disability Stats: Data Sources &amp; Topics Continued</a:t>
            </a:r>
          </a:p>
        </p:txBody>
      </p:sp>
      <p:sp>
        <p:nvSpPr>
          <p:cNvPr id="27" name="Rectangle: Rounded Corners 26">
            <a:extLst>
              <a:ext uri="{FF2B5EF4-FFF2-40B4-BE49-F238E27FC236}">
                <a16:creationId xmlns:a16="http://schemas.microsoft.com/office/drawing/2014/main" id="{8EF37D67-1D1B-18E1-2FD8-EFE8EC1E4701}"/>
              </a:ext>
            </a:extLst>
          </p:cNvPr>
          <p:cNvSpPr/>
          <p:nvPr/>
        </p:nvSpPr>
        <p:spPr>
          <a:xfrm>
            <a:off x="838199" y="1643089"/>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Dept. Veterans Affairs</a:t>
            </a:r>
          </a:p>
        </p:txBody>
      </p:sp>
      <p:sp>
        <p:nvSpPr>
          <p:cNvPr id="36" name="Rectangle 35">
            <a:extLst>
              <a:ext uri="{FF2B5EF4-FFF2-40B4-BE49-F238E27FC236}">
                <a16:creationId xmlns:a16="http://schemas.microsoft.com/office/drawing/2014/main" id="{7F99E0C8-2FDE-471E-0BE4-2BCC7E78ACEB}"/>
              </a:ext>
            </a:extLst>
          </p:cNvPr>
          <p:cNvSpPr/>
          <p:nvPr/>
        </p:nvSpPr>
        <p:spPr>
          <a:xfrm>
            <a:off x="5341301" y="1734529"/>
            <a:ext cx="5394960" cy="27432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US" sz="2000" b="1" dirty="0"/>
              <a:t>Veterans</a:t>
            </a:r>
          </a:p>
        </p:txBody>
      </p:sp>
      <p:sp>
        <p:nvSpPr>
          <p:cNvPr id="28" name="Rectangle: Rounded Corners 27">
            <a:extLst>
              <a:ext uri="{FF2B5EF4-FFF2-40B4-BE49-F238E27FC236}">
                <a16:creationId xmlns:a16="http://schemas.microsoft.com/office/drawing/2014/main" id="{F4F9FF79-2EF6-BC0C-C13E-C1E734150852}"/>
              </a:ext>
            </a:extLst>
          </p:cNvPr>
          <p:cNvSpPr/>
          <p:nvPr/>
        </p:nvSpPr>
        <p:spPr>
          <a:xfrm>
            <a:off x="847724" y="2296390"/>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OMB</a:t>
            </a:r>
          </a:p>
        </p:txBody>
      </p:sp>
      <p:sp>
        <p:nvSpPr>
          <p:cNvPr id="35" name="Rectangle 34">
            <a:extLst>
              <a:ext uri="{FF2B5EF4-FFF2-40B4-BE49-F238E27FC236}">
                <a16:creationId xmlns:a16="http://schemas.microsoft.com/office/drawing/2014/main" id="{FA7EA7BD-E559-F5B2-8D2B-7BA807F5E7BD}"/>
              </a:ext>
            </a:extLst>
          </p:cNvPr>
          <p:cNvSpPr/>
          <p:nvPr/>
        </p:nvSpPr>
        <p:spPr>
          <a:xfrm>
            <a:off x="5350826" y="2387830"/>
            <a:ext cx="5394960" cy="27432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US" sz="2000" b="1" dirty="0"/>
              <a:t>Rural (Metro. vs. Micro. vs. Noncore)</a:t>
            </a:r>
            <a:endParaRPr lang="en-US" sz="2000" b="1" dirty="0">
              <a:cs typeface="Helvetica"/>
            </a:endParaRPr>
          </a:p>
        </p:txBody>
      </p:sp>
      <p:sp>
        <p:nvSpPr>
          <p:cNvPr id="31" name="Rectangle: Rounded Corners 30">
            <a:extLst>
              <a:ext uri="{FF2B5EF4-FFF2-40B4-BE49-F238E27FC236}">
                <a16:creationId xmlns:a16="http://schemas.microsoft.com/office/drawing/2014/main" id="{AA310535-FB64-935D-F1F6-F3D0C5F05108}"/>
              </a:ext>
            </a:extLst>
          </p:cNvPr>
          <p:cNvSpPr/>
          <p:nvPr/>
        </p:nvSpPr>
        <p:spPr>
          <a:xfrm>
            <a:off x="838199" y="2955577"/>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IDEA</a:t>
            </a:r>
          </a:p>
        </p:txBody>
      </p:sp>
      <p:sp>
        <p:nvSpPr>
          <p:cNvPr id="38" name="Rectangle 37">
            <a:extLst>
              <a:ext uri="{FF2B5EF4-FFF2-40B4-BE49-F238E27FC236}">
                <a16:creationId xmlns:a16="http://schemas.microsoft.com/office/drawing/2014/main" id="{ED42FAB2-0238-866F-A39D-F76CE7729913}"/>
              </a:ext>
            </a:extLst>
          </p:cNvPr>
          <p:cNvSpPr/>
          <p:nvPr/>
        </p:nvSpPr>
        <p:spPr>
          <a:xfrm>
            <a:off x="5341301" y="3022689"/>
            <a:ext cx="5394960" cy="27432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US" sz="2000" b="1" dirty="0"/>
              <a:t>Education</a:t>
            </a:r>
          </a:p>
        </p:txBody>
      </p:sp>
      <p:sp>
        <p:nvSpPr>
          <p:cNvPr id="33" name="Rectangle: Rounded Corners 32">
            <a:extLst>
              <a:ext uri="{FF2B5EF4-FFF2-40B4-BE49-F238E27FC236}">
                <a16:creationId xmlns:a16="http://schemas.microsoft.com/office/drawing/2014/main" id="{52D16701-8729-E56F-105C-E854ED4F2965}"/>
              </a:ext>
            </a:extLst>
          </p:cNvPr>
          <p:cNvSpPr/>
          <p:nvPr/>
        </p:nvSpPr>
        <p:spPr>
          <a:xfrm>
            <a:off x="838199" y="3611821"/>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CPS</a:t>
            </a:r>
          </a:p>
        </p:txBody>
      </p:sp>
      <p:sp>
        <p:nvSpPr>
          <p:cNvPr id="40" name="Rectangle 39">
            <a:extLst>
              <a:ext uri="{FF2B5EF4-FFF2-40B4-BE49-F238E27FC236}">
                <a16:creationId xmlns:a16="http://schemas.microsoft.com/office/drawing/2014/main" id="{E19DF2C0-FAD1-3485-89AC-726C73D720C2}"/>
              </a:ext>
            </a:extLst>
          </p:cNvPr>
          <p:cNvSpPr/>
          <p:nvPr/>
        </p:nvSpPr>
        <p:spPr>
          <a:xfrm>
            <a:off x="5341301" y="3703261"/>
            <a:ext cx="539496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Voting and Registration</a:t>
            </a:r>
          </a:p>
        </p:txBody>
      </p:sp>
      <p:sp>
        <p:nvSpPr>
          <p:cNvPr id="30" name="Rectangle: Rounded Corners 29">
            <a:extLst>
              <a:ext uri="{FF2B5EF4-FFF2-40B4-BE49-F238E27FC236}">
                <a16:creationId xmlns:a16="http://schemas.microsoft.com/office/drawing/2014/main" id="{1A319AEB-C0EE-0F5F-F24F-EE49D9BA8B98}"/>
              </a:ext>
            </a:extLst>
          </p:cNvPr>
          <p:cNvSpPr/>
          <p:nvPr/>
        </p:nvSpPr>
        <p:spPr>
          <a:xfrm>
            <a:off x="838199" y="4271008"/>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SSA</a:t>
            </a:r>
          </a:p>
        </p:txBody>
      </p:sp>
      <p:sp>
        <p:nvSpPr>
          <p:cNvPr id="41" name="Rectangle 40">
            <a:extLst>
              <a:ext uri="{FF2B5EF4-FFF2-40B4-BE49-F238E27FC236}">
                <a16:creationId xmlns:a16="http://schemas.microsoft.com/office/drawing/2014/main" id="{D18F5398-80AF-38BC-9D4B-ABC4C18B6884}"/>
              </a:ext>
            </a:extLst>
          </p:cNvPr>
          <p:cNvSpPr/>
          <p:nvPr/>
        </p:nvSpPr>
        <p:spPr>
          <a:xfrm>
            <a:off x="5341301" y="4362448"/>
            <a:ext cx="539496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Social Security Disability Programs</a:t>
            </a:r>
          </a:p>
        </p:txBody>
      </p:sp>
      <p:sp>
        <p:nvSpPr>
          <p:cNvPr id="32" name="Rectangle: Rounded Corners 31">
            <a:extLst>
              <a:ext uri="{FF2B5EF4-FFF2-40B4-BE49-F238E27FC236}">
                <a16:creationId xmlns:a16="http://schemas.microsoft.com/office/drawing/2014/main" id="{4670AF12-7C96-1149-D73C-06F5A752B4D0}"/>
              </a:ext>
            </a:extLst>
          </p:cNvPr>
          <p:cNvSpPr/>
          <p:nvPr/>
        </p:nvSpPr>
        <p:spPr>
          <a:xfrm>
            <a:off x="838199" y="4924309"/>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WIOA</a:t>
            </a:r>
          </a:p>
        </p:txBody>
      </p:sp>
      <p:sp>
        <p:nvSpPr>
          <p:cNvPr id="39" name="Rectangle 38">
            <a:extLst>
              <a:ext uri="{FF2B5EF4-FFF2-40B4-BE49-F238E27FC236}">
                <a16:creationId xmlns:a16="http://schemas.microsoft.com/office/drawing/2014/main" id="{37F22967-9932-3B11-5622-B4752C22334E}"/>
              </a:ext>
            </a:extLst>
          </p:cNvPr>
          <p:cNvSpPr/>
          <p:nvPr/>
        </p:nvSpPr>
        <p:spPr>
          <a:xfrm>
            <a:off x="5341301" y="5044116"/>
            <a:ext cx="539496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Vocational Rehabilitation</a:t>
            </a:r>
          </a:p>
        </p:txBody>
      </p:sp>
      <p:sp>
        <p:nvSpPr>
          <p:cNvPr id="29" name="Rectangle: Rounded Corners 28">
            <a:extLst>
              <a:ext uri="{FF2B5EF4-FFF2-40B4-BE49-F238E27FC236}">
                <a16:creationId xmlns:a16="http://schemas.microsoft.com/office/drawing/2014/main" id="{485BED0E-FD17-876D-F0DD-A4937AFA771D}"/>
              </a:ext>
            </a:extLst>
          </p:cNvPr>
          <p:cNvSpPr/>
          <p:nvPr/>
        </p:nvSpPr>
        <p:spPr>
          <a:xfrm>
            <a:off x="838199" y="5580553"/>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BRFSS</a:t>
            </a:r>
          </a:p>
        </p:txBody>
      </p:sp>
      <p:sp>
        <p:nvSpPr>
          <p:cNvPr id="37" name="Rectangle 36">
            <a:extLst>
              <a:ext uri="{FF2B5EF4-FFF2-40B4-BE49-F238E27FC236}">
                <a16:creationId xmlns:a16="http://schemas.microsoft.com/office/drawing/2014/main" id="{6DD2A7AB-02E5-4077-E9AB-FE5E02695426}"/>
              </a:ext>
            </a:extLst>
          </p:cNvPr>
          <p:cNvSpPr/>
          <p:nvPr/>
        </p:nvSpPr>
        <p:spPr>
          <a:xfrm>
            <a:off x="5341301" y="5671993"/>
            <a:ext cx="539496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Health Outcomes</a:t>
            </a:r>
          </a:p>
        </p:txBody>
      </p:sp>
      <p:sp>
        <p:nvSpPr>
          <p:cNvPr id="2" name="TextBox 1">
            <a:extLst>
              <a:ext uri="{FF2B5EF4-FFF2-40B4-BE49-F238E27FC236}">
                <a16:creationId xmlns:a16="http://schemas.microsoft.com/office/drawing/2014/main" id="{1FDF7B84-AD22-0399-76E2-B0A4C4A8E4D0}"/>
              </a:ext>
            </a:extLst>
          </p:cNvPr>
          <p:cNvSpPr txBox="1"/>
          <p:nvPr/>
        </p:nvSpPr>
        <p:spPr>
          <a:xfrm>
            <a:off x="2228899" y="6175456"/>
            <a:ext cx="4877554" cy="646331"/>
          </a:xfrm>
          <a:prstGeom prst="rect">
            <a:avLst/>
          </a:prstGeom>
          <a:noFill/>
        </p:spPr>
        <p:txBody>
          <a:bodyPr wrap="square" rtlCol="0">
            <a:spAutoFit/>
          </a:bodyPr>
          <a:lstStyle/>
          <a:p>
            <a:r>
              <a:rPr lang="en-US" sz="1200" dirty="0"/>
              <a:t>BRFSS: Behavioral Risk Factor Surveillance System Annual Survey</a:t>
            </a:r>
          </a:p>
          <a:p>
            <a:r>
              <a:rPr lang="en-US" sz="1200" dirty="0"/>
              <a:t>CPS: Current Population Survey</a:t>
            </a:r>
          </a:p>
          <a:p>
            <a:r>
              <a:rPr lang="en-US" sz="1200" dirty="0"/>
              <a:t>IDEA: Individuals with Disabilities Education Act</a:t>
            </a:r>
          </a:p>
        </p:txBody>
      </p:sp>
      <p:sp>
        <p:nvSpPr>
          <p:cNvPr id="3" name="TextBox 2">
            <a:extLst>
              <a:ext uri="{FF2B5EF4-FFF2-40B4-BE49-F238E27FC236}">
                <a16:creationId xmlns:a16="http://schemas.microsoft.com/office/drawing/2014/main" id="{5B6D5881-58EB-CD4C-11B4-E27AFE185926}"/>
              </a:ext>
            </a:extLst>
          </p:cNvPr>
          <p:cNvSpPr txBox="1"/>
          <p:nvPr/>
        </p:nvSpPr>
        <p:spPr>
          <a:xfrm>
            <a:off x="7106453" y="6175455"/>
            <a:ext cx="3523722" cy="646331"/>
          </a:xfrm>
          <a:prstGeom prst="rect">
            <a:avLst/>
          </a:prstGeom>
          <a:noFill/>
        </p:spPr>
        <p:txBody>
          <a:bodyPr wrap="none" rtlCol="0">
            <a:spAutoFit/>
          </a:bodyPr>
          <a:lstStyle/>
          <a:p>
            <a:r>
              <a:rPr lang="en-US" sz="1200" dirty="0"/>
              <a:t>OMB: Office of Management and Budget</a:t>
            </a:r>
          </a:p>
          <a:p>
            <a:r>
              <a:rPr lang="en-US" sz="1200" dirty="0"/>
              <a:t>WIOA: Workforce Innovation and Opportunity Act</a:t>
            </a:r>
          </a:p>
          <a:p>
            <a:r>
              <a:rPr lang="en-US" sz="1200" dirty="0"/>
              <a:t>SSA: Social Security Administration</a:t>
            </a:r>
          </a:p>
        </p:txBody>
      </p:sp>
    </p:spTree>
    <p:extLst>
      <p:ext uri="{BB962C8B-B14F-4D97-AF65-F5344CB8AC3E}">
        <p14:creationId xmlns:p14="http://schemas.microsoft.com/office/powerpoint/2010/main" val="378561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E56F-0BEF-073B-BD90-3748BD2795A3}"/>
            </a:ext>
          </a:extLst>
        </p:cNvPr>
        <p:cNvGrpSpPr/>
        <p:nvPr/>
      </p:nvGrpSpPr>
      <p:grpSpPr>
        <a:xfrm>
          <a:off x="0" y="0"/>
          <a:ext cx="0" cy="0"/>
          <a:chOff x="0" y="0"/>
          <a:chExt cx="0" cy="0"/>
        </a:xfrm>
      </p:grpSpPr>
      <p:sp>
        <p:nvSpPr>
          <p:cNvPr id="26" name="Title 1">
            <a:extLst>
              <a:ext uri="{FF2B5EF4-FFF2-40B4-BE49-F238E27FC236}">
                <a16:creationId xmlns:a16="http://schemas.microsoft.com/office/drawing/2014/main" id="{A12BEDB3-78B3-22A1-6C86-B6AAB32D9FC7}"/>
              </a:ext>
            </a:extLst>
          </p:cNvPr>
          <p:cNvSpPr>
            <a:spLocks noGrp="1"/>
          </p:cNvSpPr>
          <p:nvPr>
            <p:ph type="title"/>
          </p:nvPr>
        </p:nvSpPr>
        <p:spPr>
          <a:xfrm>
            <a:off x="685800" y="1517650"/>
            <a:ext cx="8750030" cy="1787525"/>
          </a:xfrm>
        </p:spPr>
        <p:txBody>
          <a:bodyPr/>
          <a:lstStyle/>
          <a:p>
            <a:r>
              <a:rPr lang="en-US" sz="6000" dirty="0"/>
              <a:t>2026 Disability Statistics</a:t>
            </a:r>
          </a:p>
        </p:txBody>
      </p:sp>
    </p:spTree>
    <p:extLst>
      <p:ext uri="{BB962C8B-B14F-4D97-AF65-F5344CB8AC3E}">
        <p14:creationId xmlns:p14="http://schemas.microsoft.com/office/powerpoint/2010/main" val="360741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3749D-47A8-C146-CE00-2A69BCC27D0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426F2C0-EC83-6883-F751-66E59E92E1D9}"/>
              </a:ext>
            </a:extLst>
          </p:cNvPr>
          <p:cNvSpPr>
            <a:spLocks noGrp="1"/>
          </p:cNvSpPr>
          <p:nvPr>
            <p:ph type="title"/>
          </p:nvPr>
        </p:nvSpPr>
        <p:spPr>
          <a:xfrm>
            <a:off x="838200" y="571505"/>
            <a:ext cx="10537420" cy="870271"/>
          </a:xfrm>
        </p:spPr>
        <p:txBody>
          <a:bodyPr/>
          <a:lstStyle/>
          <a:p>
            <a:r>
              <a:rPr lang="en-US" dirty="0"/>
              <a:t>Our statistics</a:t>
            </a:r>
          </a:p>
        </p:txBody>
      </p:sp>
      <p:sp>
        <p:nvSpPr>
          <p:cNvPr id="5" name="Content Placeholder 2">
            <a:extLst>
              <a:ext uri="{FF2B5EF4-FFF2-40B4-BE49-F238E27FC236}">
                <a16:creationId xmlns:a16="http://schemas.microsoft.com/office/drawing/2014/main" id="{910B3BE1-B721-E8AE-C149-3D9AE3DE0C61}"/>
              </a:ext>
            </a:extLst>
          </p:cNvPr>
          <p:cNvSpPr txBox="1">
            <a:spLocks/>
          </p:cNvSpPr>
          <p:nvPr/>
        </p:nvSpPr>
        <p:spPr>
          <a:xfrm>
            <a:off x="860020" y="1828800"/>
            <a:ext cx="8944380" cy="3657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vetic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Population size (#)</a:t>
            </a:r>
          </a:p>
          <a:p>
            <a:pPr marL="457200" indent="-457200">
              <a:buFont typeface="Arial" panose="020B0604020202020204" pitchFamily="34" charset="0"/>
              <a:buChar char="•"/>
            </a:pPr>
            <a:r>
              <a:rPr lang="en-US" dirty="0"/>
              <a:t>Percentages (%)</a:t>
            </a:r>
          </a:p>
          <a:p>
            <a:pPr marL="457200" indent="-457200">
              <a:buFont typeface="Arial" panose="020B0604020202020204" pitchFamily="34" charset="0"/>
              <a:buChar char="•"/>
            </a:pPr>
            <a:r>
              <a:rPr lang="en-US" dirty="0"/>
              <a:t>Relative Ratio (RR)</a:t>
            </a:r>
          </a:p>
          <a:p>
            <a:pPr marL="457200" indent="-457200">
              <a:buFont typeface="Arial" panose="020B0604020202020204" pitchFamily="34" charset="0"/>
              <a:buChar char="•"/>
            </a:pPr>
            <a:r>
              <a:rPr lang="en-US" dirty="0"/>
              <a:t>Margin of Error (ME – within 95% confidence interval)</a:t>
            </a:r>
          </a:p>
        </p:txBody>
      </p:sp>
    </p:spTree>
    <p:extLst>
      <p:ext uri="{BB962C8B-B14F-4D97-AF65-F5344CB8AC3E}">
        <p14:creationId xmlns:p14="http://schemas.microsoft.com/office/powerpoint/2010/main" val="192741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7AEB-8687-B7B8-9242-84F692DEC69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EC206A5-7850-1D4D-630B-2BEEF1F3FDD1}"/>
              </a:ext>
            </a:extLst>
          </p:cNvPr>
          <p:cNvSpPr>
            <a:spLocks noGrp="1"/>
          </p:cNvSpPr>
          <p:nvPr>
            <p:ph type="title"/>
          </p:nvPr>
        </p:nvSpPr>
        <p:spPr>
          <a:xfrm>
            <a:off x="320040" y="954741"/>
            <a:ext cx="3193728" cy="2474259"/>
          </a:xfrm>
        </p:spPr>
        <p:txBody>
          <a:bodyPr/>
          <a:lstStyle/>
          <a:p>
            <a:r>
              <a:rPr lang="en-US" dirty="0"/>
              <a:t>Population and Prevalence</a:t>
            </a:r>
          </a:p>
        </p:txBody>
      </p:sp>
      <p:sp>
        <p:nvSpPr>
          <p:cNvPr id="9" name="Text Placeholder 24">
            <a:extLst>
              <a:ext uri="{FF2B5EF4-FFF2-40B4-BE49-F238E27FC236}">
                <a16:creationId xmlns:a16="http://schemas.microsoft.com/office/drawing/2014/main" id="{C45F1F60-52CC-6DD2-3D13-2D2B464C12A8}"/>
              </a:ext>
            </a:extLst>
          </p:cNvPr>
          <p:cNvSpPr txBox="1">
            <a:spLocks/>
          </p:cNvSpPr>
          <p:nvPr/>
        </p:nvSpPr>
        <p:spPr>
          <a:xfrm>
            <a:off x="320040" y="805759"/>
            <a:ext cx="4348380" cy="320908"/>
          </a:xfrm>
          <a:prstGeom prst="rect">
            <a:avLst/>
          </a:prstGeom>
        </p:spPr>
        <p:txBody>
          <a:bodyPr vert="horz" lIns="91440" tIns="45720" rIns="91440" bIns="45720" rtlCol="0" anchor="b" anchorCtr="0">
            <a:noAutofit/>
          </a:bodyPr>
          <a:lstStyle>
            <a:lvl1pPr marL="342900" indent="-342900" algn="l" defTabSz="914400" rtl="0" eaLnBrk="1" latinLnBrk="0" hangingPunct="1">
              <a:lnSpc>
                <a:spcPct val="90000"/>
              </a:lnSpc>
              <a:spcBef>
                <a:spcPts val="1000"/>
              </a:spcBef>
              <a:buFontTx/>
              <a:buNone/>
              <a:defRPr sz="1600" b="1" i="0" u="sng" kern="1200" cap="all"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2026 Disability Statistics</a:t>
            </a:r>
          </a:p>
        </p:txBody>
      </p:sp>
      <p:sp>
        <p:nvSpPr>
          <p:cNvPr id="8" name="TextBox 7">
            <a:extLst>
              <a:ext uri="{FF2B5EF4-FFF2-40B4-BE49-F238E27FC236}">
                <a16:creationId xmlns:a16="http://schemas.microsoft.com/office/drawing/2014/main" id="{9FB30477-446F-D3FF-DC80-579AB561D2BC}"/>
              </a:ext>
            </a:extLst>
          </p:cNvPr>
          <p:cNvSpPr txBox="1"/>
          <p:nvPr/>
        </p:nvSpPr>
        <p:spPr>
          <a:xfrm>
            <a:off x="320040" y="3946553"/>
            <a:ext cx="2935866" cy="1200329"/>
          </a:xfrm>
          <a:prstGeom prst="rect">
            <a:avLst/>
          </a:prstGeom>
          <a:noFill/>
        </p:spPr>
        <p:txBody>
          <a:bodyPr wrap="square" rtlCol="0">
            <a:spAutoFit/>
          </a:bodyPr>
          <a:lstStyle/>
          <a:p>
            <a:r>
              <a:rPr lang="en-US" dirty="0"/>
              <a:t>CLC: Civilians Living in the Community</a:t>
            </a:r>
          </a:p>
          <a:p>
            <a:endParaRPr lang="en-US" dirty="0"/>
          </a:p>
          <a:p>
            <a:r>
              <a:rPr lang="en-US" dirty="0"/>
              <a:t>Section 1</a:t>
            </a:r>
          </a:p>
        </p:txBody>
      </p:sp>
      <p:graphicFrame>
        <p:nvGraphicFramePr>
          <p:cNvPr id="7" name="Table 6">
            <a:extLst>
              <a:ext uri="{FF2B5EF4-FFF2-40B4-BE49-F238E27FC236}">
                <a16:creationId xmlns:a16="http://schemas.microsoft.com/office/drawing/2014/main" id="{82E23BF5-ED62-C63E-786A-67BAE35F1251}"/>
              </a:ext>
            </a:extLst>
          </p:cNvPr>
          <p:cNvGraphicFramePr>
            <a:graphicFrameLocks noGrp="1"/>
          </p:cNvGraphicFramePr>
          <p:nvPr>
            <p:extLst>
              <p:ext uri="{D42A27DB-BD31-4B8C-83A1-F6EECF244321}">
                <p14:modId xmlns:p14="http://schemas.microsoft.com/office/powerpoint/2010/main" val="3286749985"/>
              </p:ext>
            </p:extLst>
          </p:nvPr>
        </p:nvGraphicFramePr>
        <p:xfrm>
          <a:off x="3731555" y="469931"/>
          <a:ext cx="8013951" cy="5669280"/>
        </p:xfrm>
        <a:graphic>
          <a:graphicData uri="http://schemas.openxmlformats.org/drawingml/2006/table">
            <a:tbl>
              <a:tblPr firstRow="1" bandRow="1">
                <a:tableStyleId>{3B4B98B0-60AC-42C2-AFA5-B58CD77FA1E5}</a:tableStyleId>
              </a:tblPr>
              <a:tblGrid>
                <a:gridCol w="2990258">
                  <a:extLst>
                    <a:ext uri="{9D8B030D-6E8A-4147-A177-3AD203B41FA5}">
                      <a16:colId xmlns:a16="http://schemas.microsoft.com/office/drawing/2014/main" val="2081110845"/>
                    </a:ext>
                  </a:extLst>
                </a:gridCol>
                <a:gridCol w="2700714">
                  <a:extLst>
                    <a:ext uri="{9D8B030D-6E8A-4147-A177-3AD203B41FA5}">
                      <a16:colId xmlns:a16="http://schemas.microsoft.com/office/drawing/2014/main" val="3224956996"/>
                    </a:ext>
                  </a:extLst>
                </a:gridCol>
                <a:gridCol w="2322979">
                  <a:extLst>
                    <a:ext uri="{9D8B030D-6E8A-4147-A177-3AD203B41FA5}">
                      <a16:colId xmlns:a16="http://schemas.microsoft.com/office/drawing/2014/main" val="4045534101"/>
                    </a:ext>
                  </a:extLst>
                </a:gridCol>
              </a:tblGrid>
              <a:tr h="900271">
                <a:tc>
                  <a:txBody>
                    <a:bodyPr/>
                    <a:lstStyle/>
                    <a:p>
                      <a:r>
                        <a:rPr lang="en-US" dirty="0"/>
                        <a:t>U.S. (2024)</a:t>
                      </a:r>
                    </a:p>
                  </a:txBody>
                  <a:tcPr/>
                </a:tc>
                <a:tc>
                  <a:txBody>
                    <a:bodyPr/>
                    <a:lstStyle/>
                    <a:p>
                      <a:r>
                        <a:rPr lang="en-US" dirty="0"/>
                        <a:t>Disability </a:t>
                      </a:r>
                    </a:p>
                    <a:p>
                      <a:r>
                        <a:rPr lang="en-US" dirty="0"/>
                        <a:t># (ME#)</a:t>
                      </a:r>
                    </a:p>
                    <a:p>
                      <a:r>
                        <a:rPr lang="en-US" dirty="0"/>
                        <a:t>% (ME%)</a:t>
                      </a:r>
                    </a:p>
                  </a:txBody>
                  <a:tcPr/>
                </a:tc>
                <a:tc>
                  <a:txBody>
                    <a:bodyPr/>
                    <a:lstStyle/>
                    <a:p>
                      <a:r>
                        <a:rPr lang="en-US" dirty="0"/>
                        <a:t>Without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(ME%)</a:t>
                      </a:r>
                    </a:p>
                  </a:txBody>
                  <a:tcPr/>
                </a:tc>
                <a:extLst>
                  <a:ext uri="{0D108BD9-81ED-4DB2-BD59-A6C34878D82A}">
                    <a16:rowId xmlns:a16="http://schemas.microsoft.com/office/drawing/2014/main" val="2089027462"/>
                  </a:ext>
                </a:extLst>
              </a:tr>
              <a:tr h="899259">
                <a:tc>
                  <a:txBody>
                    <a:bodyPr/>
                    <a:lstStyle/>
                    <a:p>
                      <a:r>
                        <a:rPr lang="en-US" dirty="0"/>
                        <a:t>CLC (includes age 65+)</a:t>
                      </a:r>
                    </a:p>
                  </a:txBody>
                  <a:tcPr/>
                </a:tc>
                <a:tc>
                  <a:txBody>
                    <a:bodyPr/>
                    <a:lstStyle/>
                    <a:p>
                      <a:r>
                        <a:rPr lang="en-US" dirty="0"/>
                        <a:t>45,770,000 (180,000)</a:t>
                      </a:r>
                    </a:p>
                    <a:p>
                      <a:r>
                        <a:rPr lang="en-US" dirty="0"/>
                        <a:t>13.7% (0.1%) of CLC</a:t>
                      </a:r>
                    </a:p>
                  </a:txBody>
                  <a:tcPr/>
                </a:tc>
                <a:tc>
                  <a:txBody>
                    <a:bodyPr/>
                    <a:lstStyle/>
                    <a:p>
                      <a:r>
                        <a:rPr lang="en-US" dirty="0"/>
                        <a:t>289,499,000 (86.3)</a:t>
                      </a:r>
                    </a:p>
                    <a:p>
                      <a:r>
                        <a:rPr lang="en-US" dirty="0"/>
                        <a:t>86.3% (0.1%) of CLC</a:t>
                      </a:r>
                    </a:p>
                  </a:txBody>
                  <a:tcPr/>
                </a:tc>
                <a:extLst>
                  <a:ext uri="{0D108BD9-81ED-4DB2-BD59-A6C34878D82A}">
                    <a16:rowId xmlns:a16="http://schemas.microsoft.com/office/drawing/2014/main" val="1702037382"/>
                  </a:ext>
                </a:extLst>
              </a:tr>
              <a:tr h="630191">
                <a:tc>
                  <a:txBody>
                    <a:bodyPr/>
                    <a:lstStyle/>
                    <a:p>
                      <a:r>
                        <a:rPr lang="en-US" dirty="0"/>
                        <a:t>CLC with Hearing</a:t>
                      </a:r>
                    </a:p>
                    <a:p>
                      <a:r>
                        <a:rPr lang="en-US" dirty="0"/>
                        <a:t>Disabilities</a:t>
                      </a:r>
                    </a:p>
                  </a:txBody>
                  <a:tcPr/>
                </a:tc>
                <a:tc>
                  <a:txBody>
                    <a:bodyPr/>
                    <a:lstStyle/>
                    <a:p>
                      <a:r>
                        <a:rPr lang="en-US" dirty="0"/>
                        <a:t>12,319,000 (71,000)</a:t>
                      </a:r>
                    </a:p>
                    <a:p>
                      <a:r>
                        <a:rPr lang="en-US" dirty="0"/>
                        <a:t>3.7% (0.1%) of CLC</a:t>
                      </a:r>
                    </a:p>
                  </a:txBody>
                  <a:tcPr/>
                </a:tc>
                <a:tc>
                  <a:txBody>
                    <a:bodyPr/>
                    <a:lstStyle/>
                    <a:p>
                      <a:r>
                        <a:rPr lang="en-US" dirty="0"/>
                        <a:t>-</a:t>
                      </a:r>
                    </a:p>
                  </a:txBody>
                  <a:tcPr/>
                </a:tc>
                <a:extLst>
                  <a:ext uri="{0D108BD9-81ED-4DB2-BD59-A6C34878D82A}">
                    <a16:rowId xmlns:a16="http://schemas.microsoft.com/office/drawing/2014/main" val="213853594"/>
                  </a:ext>
                </a:extLst>
              </a:tr>
              <a:tr h="630191">
                <a:tc>
                  <a:txBody>
                    <a:bodyPr/>
                    <a:lstStyle/>
                    <a:p>
                      <a:r>
                        <a:rPr lang="en-US" dirty="0"/>
                        <a:t>CLC with Vision Disabilities</a:t>
                      </a:r>
                    </a:p>
                  </a:txBody>
                  <a:tcPr/>
                </a:tc>
                <a:tc>
                  <a:txBody>
                    <a:bodyPr/>
                    <a:lstStyle/>
                    <a:p>
                      <a:r>
                        <a:rPr lang="en-US" dirty="0"/>
                        <a:t>8,537,000 (84,000)</a:t>
                      </a:r>
                    </a:p>
                    <a:p>
                      <a:r>
                        <a:rPr lang="en-US" dirty="0"/>
                        <a:t>2.5% (0.1%) of CLC</a:t>
                      </a:r>
                    </a:p>
                  </a:txBody>
                  <a:tcPr/>
                </a:tc>
                <a:tc>
                  <a:txBody>
                    <a:bodyPr/>
                    <a:lstStyle/>
                    <a:p>
                      <a:r>
                        <a:rPr lang="en-US" dirty="0"/>
                        <a:t>-</a:t>
                      </a:r>
                    </a:p>
                  </a:txBody>
                  <a:tcPr/>
                </a:tc>
                <a:extLst>
                  <a:ext uri="{0D108BD9-81ED-4DB2-BD59-A6C34878D82A}">
                    <a16:rowId xmlns:a16="http://schemas.microsoft.com/office/drawing/2014/main" val="235778714"/>
                  </a:ext>
                </a:extLst>
              </a:tr>
              <a:tr h="630191">
                <a:tc>
                  <a:txBody>
                    <a:bodyPr/>
                    <a:lstStyle/>
                    <a:p>
                      <a:r>
                        <a:rPr lang="en-US" dirty="0"/>
                        <a:t>CLC with Cognitive Disabilities</a:t>
                      </a:r>
                    </a:p>
                  </a:txBody>
                  <a:tcPr/>
                </a:tc>
                <a:tc>
                  <a:txBody>
                    <a:bodyPr/>
                    <a:lstStyle/>
                    <a:p>
                      <a:r>
                        <a:rPr lang="en-US" dirty="0"/>
                        <a:t>18,485,000 (132,000)</a:t>
                      </a:r>
                    </a:p>
                    <a:p>
                      <a:r>
                        <a:rPr lang="en-US" dirty="0"/>
                        <a:t>5.5% (0.1%) of CLC</a:t>
                      </a:r>
                    </a:p>
                  </a:txBody>
                  <a:tcPr/>
                </a:tc>
                <a:tc>
                  <a:txBody>
                    <a:bodyPr/>
                    <a:lstStyle/>
                    <a:p>
                      <a:r>
                        <a:rPr lang="en-US" dirty="0"/>
                        <a:t>-</a:t>
                      </a:r>
                    </a:p>
                  </a:txBody>
                  <a:tcPr/>
                </a:tc>
                <a:extLst>
                  <a:ext uri="{0D108BD9-81ED-4DB2-BD59-A6C34878D82A}">
                    <a16:rowId xmlns:a16="http://schemas.microsoft.com/office/drawing/2014/main" val="1874376052"/>
                  </a:ext>
                </a:extLst>
              </a:tr>
              <a:tr h="630191">
                <a:tc>
                  <a:txBody>
                    <a:bodyPr/>
                    <a:lstStyle/>
                    <a:p>
                      <a:r>
                        <a:rPr lang="en-US" dirty="0"/>
                        <a:t>CLC with Ambulatory Disabilities</a:t>
                      </a:r>
                    </a:p>
                  </a:txBody>
                  <a:tcPr/>
                </a:tc>
                <a:tc>
                  <a:txBody>
                    <a:bodyPr/>
                    <a:lstStyle/>
                    <a:p>
                      <a:r>
                        <a:rPr lang="en-US" dirty="0"/>
                        <a:t>20,957,000 (100,000)</a:t>
                      </a:r>
                    </a:p>
                    <a:p>
                      <a:r>
                        <a:rPr lang="en-US" dirty="0"/>
                        <a:t>6.3% (0.1%) of CLC</a:t>
                      </a:r>
                    </a:p>
                  </a:txBody>
                  <a:tcPr/>
                </a:tc>
                <a:tc>
                  <a:txBody>
                    <a:bodyPr/>
                    <a:lstStyle/>
                    <a:p>
                      <a:r>
                        <a:rPr lang="en-US" dirty="0"/>
                        <a:t>-</a:t>
                      </a:r>
                    </a:p>
                  </a:txBody>
                  <a:tcPr/>
                </a:tc>
                <a:extLst>
                  <a:ext uri="{0D108BD9-81ED-4DB2-BD59-A6C34878D82A}">
                    <a16:rowId xmlns:a16="http://schemas.microsoft.com/office/drawing/2014/main" val="1103289496"/>
                  </a:ext>
                </a:extLst>
              </a:tr>
              <a:tr h="630191">
                <a:tc>
                  <a:txBody>
                    <a:bodyPr/>
                    <a:lstStyle/>
                    <a:p>
                      <a:r>
                        <a:rPr lang="en-US" dirty="0"/>
                        <a:t>CLC with Self-Care Disabilities</a:t>
                      </a:r>
                    </a:p>
                  </a:txBody>
                  <a:tcPr/>
                </a:tc>
                <a:tc>
                  <a:txBody>
                    <a:bodyPr/>
                    <a:lstStyle/>
                    <a:p>
                      <a:r>
                        <a:rPr lang="en-US" dirty="0"/>
                        <a:t>8,201,000 (75,000)</a:t>
                      </a:r>
                    </a:p>
                    <a:p>
                      <a:r>
                        <a:rPr lang="en-US" dirty="0"/>
                        <a:t>2.4% (0.1%) of CLC</a:t>
                      </a:r>
                    </a:p>
                  </a:txBody>
                  <a:tcPr/>
                </a:tc>
                <a:tc>
                  <a:txBody>
                    <a:bodyPr/>
                    <a:lstStyle/>
                    <a:p>
                      <a:endParaRPr lang="en-US" dirty="0"/>
                    </a:p>
                  </a:txBody>
                  <a:tcPr/>
                </a:tc>
                <a:extLst>
                  <a:ext uri="{0D108BD9-81ED-4DB2-BD59-A6C34878D82A}">
                    <a16:rowId xmlns:a16="http://schemas.microsoft.com/office/drawing/2014/main" val="898311843"/>
                  </a:ext>
                </a:extLst>
              </a:tr>
              <a:tr h="630191">
                <a:tc>
                  <a:txBody>
                    <a:bodyPr/>
                    <a:lstStyle/>
                    <a:p>
                      <a:r>
                        <a:rPr lang="en-US" dirty="0"/>
                        <a:t>CLC with Independent Living Disabilities</a:t>
                      </a:r>
                    </a:p>
                  </a:txBody>
                  <a:tcPr/>
                </a:tc>
                <a:tc>
                  <a:txBody>
                    <a:bodyPr/>
                    <a:lstStyle/>
                    <a:p>
                      <a:r>
                        <a:rPr lang="en-US" dirty="0"/>
                        <a:t>16,243,000 (97,000)</a:t>
                      </a:r>
                    </a:p>
                    <a:p>
                      <a:r>
                        <a:rPr lang="en-US" dirty="0"/>
                        <a:t>4.8% (0.1%)</a:t>
                      </a:r>
                    </a:p>
                  </a:txBody>
                  <a:tcPr/>
                </a:tc>
                <a:tc>
                  <a:txBody>
                    <a:bodyPr/>
                    <a:lstStyle/>
                    <a:p>
                      <a:endParaRPr lang="en-US" dirty="0"/>
                    </a:p>
                  </a:txBody>
                  <a:tcPr/>
                </a:tc>
                <a:extLst>
                  <a:ext uri="{0D108BD9-81ED-4DB2-BD59-A6C34878D82A}">
                    <a16:rowId xmlns:a16="http://schemas.microsoft.com/office/drawing/2014/main" val="608060977"/>
                  </a:ext>
                </a:extLst>
              </a:tr>
            </a:tbl>
          </a:graphicData>
        </a:graphic>
      </p:graphicFrame>
    </p:spTree>
    <p:extLst>
      <p:ext uri="{BB962C8B-B14F-4D97-AF65-F5344CB8AC3E}">
        <p14:creationId xmlns:p14="http://schemas.microsoft.com/office/powerpoint/2010/main" val="322910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D8B8-9F60-35F6-8B5D-9F5BF1F3557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6AA394D-5573-9BF1-CD6B-352D6E916EB0}"/>
              </a:ext>
            </a:extLst>
          </p:cNvPr>
          <p:cNvSpPr>
            <a:spLocks noGrp="1"/>
          </p:cNvSpPr>
          <p:nvPr>
            <p:ph type="title"/>
          </p:nvPr>
        </p:nvSpPr>
        <p:spPr>
          <a:xfrm>
            <a:off x="320040" y="954741"/>
            <a:ext cx="3400716" cy="2474259"/>
          </a:xfrm>
        </p:spPr>
        <p:txBody>
          <a:bodyPr/>
          <a:lstStyle/>
          <a:p>
            <a:r>
              <a:rPr lang="en-US" dirty="0"/>
              <a:t>Education</a:t>
            </a:r>
          </a:p>
        </p:txBody>
      </p:sp>
      <p:sp>
        <p:nvSpPr>
          <p:cNvPr id="11" name="Text Placeholder 24">
            <a:extLst>
              <a:ext uri="{FF2B5EF4-FFF2-40B4-BE49-F238E27FC236}">
                <a16:creationId xmlns:a16="http://schemas.microsoft.com/office/drawing/2014/main" id="{6D22CAA1-9FC0-F8FE-BDE3-28E154BE8302}"/>
              </a:ext>
            </a:extLst>
          </p:cNvPr>
          <p:cNvSpPr txBox="1">
            <a:spLocks/>
          </p:cNvSpPr>
          <p:nvPr/>
        </p:nvSpPr>
        <p:spPr>
          <a:xfrm>
            <a:off x="320040" y="805759"/>
            <a:ext cx="4348380" cy="320908"/>
          </a:xfrm>
          <a:prstGeom prst="rect">
            <a:avLst/>
          </a:prstGeom>
        </p:spPr>
        <p:txBody>
          <a:bodyPr vert="horz" lIns="91440" tIns="45720" rIns="91440" bIns="45720" rtlCol="0" anchor="b" anchorCtr="0">
            <a:noAutofit/>
          </a:bodyPr>
          <a:lstStyle>
            <a:lvl1pPr marL="342900" indent="-342900" algn="l" defTabSz="914400" rtl="0" eaLnBrk="1" latinLnBrk="0" hangingPunct="1">
              <a:lnSpc>
                <a:spcPct val="90000"/>
              </a:lnSpc>
              <a:spcBef>
                <a:spcPts val="1000"/>
              </a:spcBef>
              <a:buFontTx/>
              <a:buNone/>
              <a:defRPr sz="1600" b="1" i="0" u="sng" kern="1200" cap="all"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2026 Disability Statistics</a:t>
            </a:r>
          </a:p>
        </p:txBody>
      </p:sp>
      <p:sp>
        <p:nvSpPr>
          <p:cNvPr id="10" name="TextBox 9">
            <a:extLst>
              <a:ext uri="{FF2B5EF4-FFF2-40B4-BE49-F238E27FC236}">
                <a16:creationId xmlns:a16="http://schemas.microsoft.com/office/drawing/2014/main" id="{38FBC330-968F-AA7D-01B7-79B16C42710B}"/>
              </a:ext>
            </a:extLst>
          </p:cNvPr>
          <p:cNvSpPr txBox="1"/>
          <p:nvPr/>
        </p:nvSpPr>
        <p:spPr>
          <a:xfrm>
            <a:off x="320040" y="3946553"/>
            <a:ext cx="2935866" cy="1200329"/>
          </a:xfrm>
          <a:prstGeom prst="rect">
            <a:avLst/>
          </a:prstGeom>
          <a:noFill/>
        </p:spPr>
        <p:txBody>
          <a:bodyPr wrap="square" rtlCol="0">
            <a:spAutoFit/>
          </a:bodyPr>
          <a:lstStyle/>
          <a:p>
            <a:r>
              <a:rPr lang="en-US" dirty="0"/>
              <a:t>CLC: Civilians Living in the Community</a:t>
            </a:r>
          </a:p>
          <a:p>
            <a:endParaRPr lang="en-US" dirty="0"/>
          </a:p>
          <a:p>
            <a:r>
              <a:rPr lang="en-US" dirty="0"/>
              <a:t>Section 13</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D3ED7B3-250E-6297-9B63-23EB96427A9D}"/>
                  </a:ext>
                </a:extLst>
              </p:cNvPr>
              <p:cNvGraphicFramePr>
                <a:graphicFrameLocks noGrp="1"/>
              </p:cNvGraphicFramePr>
              <p:nvPr>
                <p:extLst>
                  <p:ext uri="{D42A27DB-BD31-4B8C-83A1-F6EECF244321}">
                    <p14:modId xmlns:p14="http://schemas.microsoft.com/office/powerpoint/2010/main" val="2783449591"/>
                  </p:ext>
                </p:extLst>
              </p:nvPr>
            </p:nvGraphicFramePr>
            <p:xfrm>
              <a:off x="3730750" y="466341"/>
              <a:ext cx="7907749" cy="4598467"/>
            </p:xfrm>
            <a:graphic>
              <a:graphicData uri="http://schemas.openxmlformats.org/drawingml/2006/table">
                <a:tbl>
                  <a:tblPr firstRow="1" bandRow="1">
                    <a:tableStyleId>{3B4B98B0-60AC-42C2-AFA5-B58CD77FA1E5}</a:tableStyleId>
                  </a:tblPr>
                  <a:tblGrid>
                    <a:gridCol w="2991063">
                      <a:extLst>
                        <a:ext uri="{9D8B030D-6E8A-4147-A177-3AD203B41FA5}">
                          <a16:colId xmlns:a16="http://schemas.microsoft.com/office/drawing/2014/main" val="2081110845"/>
                        </a:ext>
                      </a:extLst>
                    </a:gridCol>
                    <a:gridCol w="2268550">
                      <a:extLst>
                        <a:ext uri="{9D8B030D-6E8A-4147-A177-3AD203B41FA5}">
                          <a16:colId xmlns:a16="http://schemas.microsoft.com/office/drawing/2014/main" val="3224956996"/>
                        </a:ext>
                      </a:extLst>
                    </a:gridCol>
                    <a:gridCol w="2648136">
                      <a:extLst>
                        <a:ext uri="{9D8B030D-6E8A-4147-A177-3AD203B41FA5}">
                          <a16:colId xmlns:a16="http://schemas.microsoft.com/office/drawing/2014/main" val="4045534101"/>
                        </a:ext>
                      </a:extLst>
                    </a:gridCol>
                  </a:tblGrid>
                  <a:tr h="969491">
                    <a:tc>
                      <a:txBody>
                        <a:bodyPr/>
                        <a:lstStyle/>
                        <a:p>
                          <a:r>
                            <a:rPr lang="en-US" dirty="0"/>
                            <a:t>U.S. (2024)</a:t>
                          </a:r>
                        </a:p>
                      </a:txBody>
                      <a:tcPr/>
                    </a:tc>
                    <a:tc>
                      <a:txBody>
                        <a:bodyPr/>
                        <a:lstStyle/>
                        <a:p>
                          <a:r>
                            <a:rPr lang="en-US" dirty="0"/>
                            <a:t>Disability </a:t>
                          </a:r>
                        </a:p>
                        <a:p>
                          <a:r>
                            <a:rPr lang="en-US" dirty="0"/>
                            <a:t>% (ME%)</a:t>
                          </a:r>
                        </a:p>
                      </a:txBody>
                      <a:tcPr/>
                    </a:tc>
                    <a:tc>
                      <a:txBody>
                        <a:bodyPr/>
                        <a:lstStyle/>
                        <a:p>
                          <a:r>
                            <a:rPr lang="en-US" dirty="0"/>
                            <a:t>Relative Ratio</a:t>
                          </a:r>
                        </a:p>
                        <a:p>
                          <a:pPr/>
                          <a14:m>
                            <m:oMathPara xmlns:m="http://schemas.openxmlformats.org/officeDocument/2006/math">
                              <m:oMathParaPr>
                                <m:jc m:val="centerGroup"/>
                              </m:oMathParaPr>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sSub>
                                      <m:sSubPr>
                                        <m:ctrlPr>
                                          <a:rPr lang="en-US" sz="1800" b="0" i="1" kern="1200">
                                            <a:solidFill>
                                              <a:schemeClr val="tx1"/>
                                            </a:solidFill>
                                            <a:effectLst/>
                                            <a:latin typeface="Cambria Math" panose="02040503050406030204" pitchFamily="18" charset="0"/>
                                            <a:ea typeface="+mn-ea"/>
                                            <a:cs typeface="+mn-cs"/>
                                          </a:rPr>
                                        </m:ctrlPr>
                                      </m:sSubPr>
                                      <m:e>
                                        <m:r>
                                          <a:rPr lang="en-US" sz="1800" b="0" i="1" kern="1200">
                                            <a:solidFill>
                                              <a:schemeClr val="tx1"/>
                                            </a:solidFill>
                                            <a:effectLst/>
                                            <a:latin typeface="Cambria Math" panose="02040503050406030204" pitchFamily="18" charset="0"/>
                                            <a:ea typeface="+mn-ea"/>
                                            <a:cs typeface="+mn-cs"/>
                                          </a:rPr>
                                          <m:t>𝑝</m:t>
                                        </m:r>
                                      </m:e>
                                      <m:sub>
                                        <m:r>
                                          <a:rPr lang="en-US" sz="1800" b="0" i="1" kern="1200">
                                            <a:solidFill>
                                              <a:schemeClr val="tx1"/>
                                            </a:solidFill>
                                            <a:effectLst/>
                                            <a:latin typeface="Cambria Math" panose="02040503050406030204" pitchFamily="18" charset="0"/>
                                            <a:ea typeface="+mn-ea"/>
                                            <a:cs typeface="+mn-cs"/>
                                          </a:rPr>
                                          <m:t>𝑑𝑖𝑠</m:t>
                                        </m:r>
                                      </m:sub>
                                    </m:sSub>
                                  </m:num>
                                  <m:den>
                                    <m:sSub>
                                      <m:sSubPr>
                                        <m:ctrlPr>
                                          <a:rPr lang="en-US" sz="1800" b="0" i="1" kern="1200">
                                            <a:solidFill>
                                              <a:schemeClr val="tx1"/>
                                            </a:solidFill>
                                            <a:effectLst/>
                                            <a:latin typeface="Cambria Math" panose="02040503050406030204" pitchFamily="18" charset="0"/>
                                            <a:ea typeface="+mn-ea"/>
                                            <a:cs typeface="+mn-cs"/>
                                          </a:rPr>
                                        </m:ctrlPr>
                                      </m:sSubPr>
                                      <m:e>
                                        <m:r>
                                          <a:rPr lang="en-US" sz="1800" b="0" i="1" kern="1200">
                                            <a:solidFill>
                                              <a:schemeClr val="tx1"/>
                                            </a:solidFill>
                                            <a:effectLst/>
                                            <a:latin typeface="Cambria Math" panose="02040503050406030204" pitchFamily="18" charset="0"/>
                                            <a:ea typeface="+mn-ea"/>
                                            <a:cs typeface="+mn-cs"/>
                                          </a:rPr>
                                          <m:t>𝑝</m:t>
                                        </m:r>
                                      </m:e>
                                      <m:sub>
                                        <m:r>
                                          <a:rPr lang="en-US" sz="1800" b="0" i="1" kern="1200">
                                            <a:solidFill>
                                              <a:schemeClr val="tx1"/>
                                            </a:solidFill>
                                            <a:effectLst/>
                                            <a:latin typeface="Cambria Math" panose="02040503050406030204" pitchFamily="18" charset="0"/>
                                            <a:ea typeface="+mn-ea"/>
                                            <a:cs typeface="+mn-cs"/>
                                          </a:rPr>
                                          <m:t>𝑤𝑜𝑑𝑖𝑠</m:t>
                                        </m:r>
                                      </m:sub>
                                    </m:sSub>
                                  </m:den>
                                </m:f>
                              </m:oMath>
                            </m:oMathPara>
                          </a14:m>
                          <a:endParaRPr lang="en-US" sz="1800" b="0" kern="1200" dirty="0">
                            <a:solidFill>
                              <a:schemeClr val="tx1"/>
                            </a:solidFill>
                            <a:effectLst/>
                            <a:latin typeface="+mn-lt"/>
                            <a:ea typeface="+mn-ea"/>
                            <a:cs typeface="+mn-cs"/>
                          </a:endParaRPr>
                        </a:p>
                      </a:txBody>
                      <a:tcPr/>
                    </a:tc>
                    <a:extLst>
                      <a:ext uri="{0D108BD9-81ED-4DB2-BD59-A6C34878D82A}">
                        <a16:rowId xmlns:a16="http://schemas.microsoft.com/office/drawing/2014/main" val="2089027462"/>
                      </a:ext>
                    </a:extLst>
                  </a:tr>
                  <a:tr h="678644">
                    <a:tc>
                      <a:txBody>
                        <a:bodyPr/>
                        <a:lstStyle/>
                        <a:p>
                          <a:r>
                            <a:rPr lang="en-US" dirty="0"/>
                            <a:t>CLC Age 25+ with Less than High School Education</a:t>
                          </a:r>
                        </a:p>
                      </a:txBody>
                      <a:tcPr/>
                    </a:tc>
                    <a:tc>
                      <a:txBody>
                        <a:bodyPr/>
                        <a:lstStyle/>
                        <a:p>
                          <a:r>
                            <a:rPr lang="en-US" dirty="0"/>
                            <a:t>16.4% (0.2%)</a:t>
                          </a:r>
                        </a:p>
                      </a:txBody>
                      <a:tcPr/>
                    </a:tc>
                    <a:tc>
                      <a:txBody>
                        <a:bodyPr/>
                        <a:lstStyle/>
                        <a:p>
                          <a:r>
                            <a:rPr lang="en-US" dirty="0"/>
                            <a:t>1.869</a:t>
                          </a:r>
                        </a:p>
                      </a:txBody>
                      <a:tcPr/>
                    </a:tc>
                    <a:extLst>
                      <a:ext uri="{0D108BD9-81ED-4DB2-BD59-A6C34878D82A}">
                        <a16:rowId xmlns:a16="http://schemas.microsoft.com/office/drawing/2014/main" val="1702037382"/>
                      </a:ext>
                    </a:extLst>
                  </a:tr>
                  <a:tr h="678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CLC Age 25+ with High School Education</a:t>
                          </a:r>
                        </a:p>
                      </a:txBody>
                      <a:tcPr/>
                    </a:tc>
                    <a:tc>
                      <a:txBody>
                        <a:bodyPr/>
                        <a:lstStyle/>
                        <a:p>
                          <a:r>
                            <a:rPr lang="en-US" dirty="0"/>
                            <a:t>33.0% (0.2%)</a:t>
                          </a:r>
                        </a:p>
                      </a:txBody>
                      <a:tcPr/>
                    </a:tc>
                    <a:tc>
                      <a:txBody>
                        <a:bodyPr/>
                        <a:lstStyle/>
                        <a:p>
                          <a:r>
                            <a:rPr lang="en-US" dirty="0"/>
                            <a:t>1.365</a:t>
                          </a:r>
                        </a:p>
                      </a:txBody>
                      <a:tcPr/>
                    </a:tc>
                    <a:extLst>
                      <a:ext uri="{0D108BD9-81ED-4DB2-BD59-A6C34878D82A}">
                        <a16:rowId xmlns:a16="http://schemas.microsoft.com/office/drawing/2014/main" val="213853594"/>
                      </a:ext>
                    </a:extLst>
                  </a:tr>
                  <a:tr h="678644">
                    <a:tc>
                      <a:txBody>
                        <a:bodyPr/>
                        <a:lstStyle/>
                        <a:p>
                          <a:r>
                            <a:rPr lang="en-US" dirty="0"/>
                            <a:t>CLC Age 25+ with Some College Education</a:t>
                          </a:r>
                        </a:p>
                      </a:txBody>
                      <a:tcPr/>
                    </a:tc>
                    <a:tc>
                      <a:txBody>
                        <a:bodyPr/>
                        <a:lstStyle/>
                        <a:p>
                          <a:r>
                            <a:rPr lang="en-US" dirty="0"/>
                            <a:t>28.7% (0.2%)</a:t>
                          </a:r>
                        </a:p>
                      </a:txBody>
                      <a:tcPr/>
                    </a:tc>
                    <a:tc>
                      <a:txBody>
                        <a:bodyPr/>
                        <a:lstStyle/>
                        <a:p>
                          <a:r>
                            <a:rPr lang="en-US" dirty="0"/>
                            <a:t>1.065</a:t>
                          </a:r>
                        </a:p>
                      </a:txBody>
                      <a:tcPr/>
                    </a:tc>
                    <a:extLst>
                      <a:ext uri="{0D108BD9-81ED-4DB2-BD59-A6C34878D82A}">
                        <a16:rowId xmlns:a16="http://schemas.microsoft.com/office/drawing/2014/main" val="235778714"/>
                      </a:ext>
                    </a:extLst>
                  </a:tr>
                  <a:tr h="678644">
                    <a:tc>
                      <a:txBody>
                        <a:bodyPr/>
                        <a:lstStyle/>
                        <a:p>
                          <a:r>
                            <a:rPr lang="en-US" dirty="0"/>
                            <a:t>CLC Age 25+ with 4-Year College Degree</a:t>
                          </a:r>
                        </a:p>
                      </a:txBody>
                      <a:tcPr/>
                    </a:tc>
                    <a:tc>
                      <a:txBody>
                        <a:bodyPr/>
                        <a:lstStyle/>
                        <a:p>
                          <a:r>
                            <a:rPr lang="en-US" dirty="0"/>
                            <a:t>13.4% (0.2%)</a:t>
                          </a:r>
                        </a:p>
                      </a:txBody>
                      <a:tcPr/>
                    </a:tc>
                    <a:tc>
                      <a:txBody>
                        <a:bodyPr/>
                        <a:lstStyle/>
                        <a:p>
                          <a:r>
                            <a:rPr lang="en-US" dirty="0"/>
                            <a:t>0.559</a:t>
                          </a:r>
                        </a:p>
                      </a:txBody>
                      <a:tcPr/>
                    </a:tc>
                    <a:extLst>
                      <a:ext uri="{0D108BD9-81ED-4DB2-BD59-A6C34878D82A}">
                        <a16:rowId xmlns:a16="http://schemas.microsoft.com/office/drawing/2014/main" val="654711860"/>
                      </a:ext>
                    </a:extLst>
                  </a:tr>
                  <a:tr h="678644">
                    <a:tc>
                      <a:txBody>
                        <a:bodyPr/>
                        <a:lstStyle/>
                        <a:p>
                          <a:r>
                            <a:rPr lang="en-US" dirty="0"/>
                            <a:t>CLC Age 25+ with More than a 4-Year Degree</a:t>
                          </a:r>
                        </a:p>
                      </a:txBody>
                      <a:tcPr/>
                    </a:tc>
                    <a:tc>
                      <a:txBody>
                        <a:bodyPr/>
                        <a:lstStyle/>
                        <a:p>
                          <a:r>
                            <a:rPr lang="en-US" dirty="0"/>
                            <a:t>8.5% (0.1%)</a:t>
                          </a:r>
                        </a:p>
                      </a:txBody>
                      <a:tcPr/>
                    </a:tc>
                    <a:tc>
                      <a:txBody>
                        <a:bodyPr/>
                        <a:lstStyle/>
                        <a:p>
                          <a:r>
                            <a:rPr lang="en-US" dirty="0"/>
                            <a:t>0.528</a:t>
                          </a:r>
                        </a:p>
                      </a:txBody>
                      <a:tcPr/>
                    </a:tc>
                    <a:extLst>
                      <a:ext uri="{0D108BD9-81ED-4DB2-BD59-A6C34878D82A}">
                        <a16:rowId xmlns:a16="http://schemas.microsoft.com/office/drawing/2014/main" val="412077614"/>
                      </a:ext>
                    </a:extLst>
                  </a:tr>
                </a:tbl>
              </a:graphicData>
            </a:graphic>
          </p:graphicFrame>
        </mc:Choice>
        <mc:Fallback xmlns="">
          <p:graphicFrame>
            <p:nvGraphicFramePr>
              <p:cNvPr id="5" name="Table 4">
                <a:extLst>
                  <a:ext uri="{FF2B5EF4-FFF2-40B4-BE49-F238E27FC236}">
                    <a16:creationId xmlns:a16="http://schemas.microsoft.com/office/drawing/2014/main" id="{9D3ED7B3-250E-6297-9B63-23EB96427A9D}"/>
                  </a:ext>
                </a:extLst>
              </p:cNvPr>
              <p:cNvGraphicFramePr>
                <a:graphicFrameLocks noGrp="1"/>
              </p:cNvGraphicFramePr>
              <p:nvPr>
                <p:extLst>
                  <p:ext uri="{D42A27DB-BD31-4B8C-83A1-F6EECF244321}">
                    <p14:modId xmlns:p14="http://schemas.microsoft.com/office/powerpoint/2010/main" val="2783449591"/>
                  </p:ext>
                </p:extLst>
              </p:nvPr>
            </p:nvGraphicFramePr>
            <p:xfrm>
              <a:off x="3730750" y="466341"/>
              <a:ext cx="7907749" cy="4598467"/>
            </p:xfrm>
            <a:graphic>
              <a:graphicData uri="http://schemas.openxmlformats.org/drawingml/2006/table">
                <a:tbl>
                  <a:tblPr firstRow="1" bandRow="1">
                    <a:tableStyleId>{3B4B98B0-60AC-42C2-AFA5-B58CD77FA1E5}</a:tableStyleId>
                  </a:tblPr>
                  <a:tblGrid>
                    <a:gridCol w="2991063">
                      <a:extLst>
                        <a:ext uri="{9D8B030D-6E8A-4147-A177-3AD203B41FA5}">
                          <a16:colId xmlns:a16="http://schemas.microsoft.com/office/drawing/2014/main" val="2081110845"/>
                        </a:ext>
                      </a:extLst>
                    </a:gridCol>
                    <a:gridCol w="2268550">
                      <a:extLst>
                        <a:ext uri="{9D8B030D-6E8A-4147-A177-3AD203B41FA5}">
                          <a16:colId xmlns:a16="http://schemas.microsoft.com/office/drawing/2014/main" val="3224956996"/>
                        </a:ext>
                      </a:extLst>
                    </a:gridCol>
                    <a:gridCol w="2648136">
                      <a:extLst>
                        <a:ext uri="{9D8B030D-6E8A-4147-A177-3AD203B41FA5}">
                          <a16:colId xmlns:a16="http://schemas.microsoft.com/office/drawing/2014/main" val="4045534101"/>
                        </a:ext>
                      </a:extLst>
                    </a:gridCol>
                  </a:tblGrid>
                  <a:tr h="969491">
                    <a:tc>
                      <a:txBody>
                        <a:bodyPr/>
                        <a:lstStyle/>
                        <a:p>
                          <a:r>
                            <a:rPr lang="en-US" dirty="0"/>
                            <a:t>U.S. (2024)</a:t>
                          </a:r>
                        </a:p>
                      </a:txBody>
                      <a:tcPr/>
                    </a:tc>
                    <a:tc>
                      <a:txBody>
                        <a:bodyPr/>
                        <a:lstStyle/>
                        <a:p>
                          <a:r>
                            <a:rPr lang="en-US" dirty="0"/>
                            <a:t>Disability </a:t>
                          </a:r>
                        </a:p>
                        <a:p>
                          <a:r>
                            <a:rPr lang="en-US" dirty="0"/>
                            <a:t>% (ME%)</a:t>
                          </a:r>
                        </a:p>
                      </a:txBody>
                      <a:tcPr/>
                    </a:tc>
                    <a:tc>
                      <a:txBody>
                        <a:bodyPr/>
                        <a:lstStyle/>
                        <a:p>
                          <a:endParaRPr lang="en-US"/>
                        </a:p>
                      </a:txBody>
                      <a:tcPr>
                        <a:blipFill>
                          <a:blip r:embed="rId2"/>
                          <a:stretch>
                            <a:fillRect l="-198391" t="-3145" r="-230" b="-381132"/>
                          </a:stretch>
                        </a:blipFill>
                      </a:tcPr>
                    </a:tc>
                    <a:extLst>
                      <a:ext uri="{0D108BD9-81ED-4DB2-BD59-A6C34878D82A}">
                        <a16:rowId xmlns:a16="http://schemas.microsoft.com/office/drawing/2014/main" val="2089027462"/>
                      </a:ext>
                    </a:extLst>
                  </a:tr>
                  <a:tr h="914400">
                    <a:tc>
                      <a:txBody>
                        <a:bodyPr/>
                        <a:lstStyle/>
                        <a:p>
                          <a:r>
                            <a:rPr lang="en-US" dirty="0"/>
                            <a:t>CLC Age 25+ with Less than High School Education</a:t>
                          </a:r>
                        </a:p>
                      </a:txBody>
                      <a:tcPr/>
                    </a:tc>
                    <a:tc>
                      <a:txBody>
                        <a:bodyPr/>
                        <a:lstStyle/>
                        <a:p>
                          <a:r>
                            <a:rPr lang="en-US" dirty="0"/>
                            <a:t>16.4% (0.2%)</a:t>
                          </a:r>
                        </a:p>
                      </a:txBody>
                      <a:tcPr/>
                    </a:tc>
                    <a:tc>
                      <a:txBody>
                        <a:bodyPr/>
                        <a:lstStyle/>
                        <a:p>
                          <a:r>
                            <a:rPr lang="en-US" dirty="0"/>
                            <a:t>1.869</a:t>
                          </a:r>
                        </a:p>
                      </a:txBody>
                      <a:tcPr/>
                    </a:tc>
                    <a:extLst>
                      <a:ext uri="{0D108BD9-81ED-4DB2-BD59-A6C34878D82A}">
                        <a16:rowId xmlns:a16="http://schemas.microsoft.com/office/drawing/2014/main" val="1702037382"/>
                      </a:ext>
                    </a:extLst>
                  </a:tr>
                  <a:tr h="678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CLC Age 25+ with High School Education</a:t>
                          </a:r>
                        </a:p>
                      </a:txBody>
                      <a:tcPr/>
                    </a:tc>
                    <a:tc>
                      <a:txBody>
                        <a:bodyPr/>
                        <a:lstStyle/>
                        <a:p>
                          <a:r>
                            <a:rPr lang="en-US" dirty="0"/>
                            <a:t>33.0% (0.2%)</a:t>
                          </a:r>
                        </a:p>
                      </a:txBody>
                      <a:tcPr/>
                    </a:tc>
                    <a:tc>
                      <a:txBody>
                        <a:bodyPr/>
                        <a:lstStyle/>
                        <a:p>
                          <a:r>
                            <a:rPr lang="en-US" dirty="0"/>
                            <a:t>1.365</a:t>
                          </a:r>
                        </a:p>
                      </a:txBody>
                      <a:tcPr/>
                    </a:tc>
                    <a:extLst>
                      <a:ext uri="{0D108BD9-81ED-4DB2-BD59-A6C34878D82A}">
                        <a16:rowId xmlns:a16="http://schemas.microsoft.com/office/drawing/2014/main" val="213853594"/>
                      </a:ext>
                    </a:extLst>
                  </a:tr>
                  <a:tr h="678644">
                    <a:tc>
                      <a:txBody>
                        <a:bodyPr/>
                        <a:lstStyle/>
                        <a:p>
                          <a:r>
                            <a:rPr lang="en-US" dirty="0"/>
                            <a:t>CLC Age 25+ with Some College Education</a:t>
                          </a:r>
                        </a:p>
                      </a:txBody>
                      <a:tcPr/>
                    </a:tc>
                    <a:tc>
                      <a:txBody>
                        <a:bodyPr/>
                        <a:lstStyle/>
                        <a:p>
                          <a:r>
                            <a:rPr lang="en-US" dirty="0"/>
                            <a:t>28.7% (0.2%)</a:t>
                          </a:r>
                        </a:p>
                      </a:txBody>
                      <a:tcPr/>
                    </a:tc>
                    <a:tc>
                      <a:txBody>
                        <a:bodyPr/>
                        <a:lstStyle/>
                        <a:p>
                          <a:r>
                            <a:rPr lang="en-US" dirty="0"/>
                            <a:t>1.065</a:t>
                          </a:r>
                        </a:p>
                      </a:txBody>
                      <a:tcPr/>
                    </a:tc>
                    <a:extLst>
                      <a:ext uri="{0D108BD9-81ED-4DB2-BD59-A6C34878D82A}">
                        <a16:rowId xmlns:a16="http://schemas.microsoft.com/office/drawing/2014/main" val="235778714"/>
                      </a:ext>
                    </a:extLst>
                  </a:tr>
                  <a:tr h="678644">
                    <a:tc>
                      <a:txBody>
                        <a:bodyPr/>
                        <a:lstStyle/>
                        <a:p>
                          <a:r>
                            <a:rPr lang="en-US" dirty="0"/>
                            <a:t>CLC Age 25+ with 4-Year College Degree</a:t>
                          </a:r>
                        </a:p>
                      </a:txBody>
                      <a:tcPr/>
                    </a:tc>
                    <a:tc>
                      <a:txBody>
                        <a:bodyPr/>
                        <a:lstStyle/>
                        <a:p>
                          <a:r>
                            <a:rPr lang="en-US" dirty="0"/>
                            <a:t>13.4% (0.2%)</a:t>
                          </a:r>
                        </a:p>
                      </a:txBody>
                      <a:tcPr/>
                    </a:tc>
                    <a:tc>
                      <a:txBody>
                        <a:bodyPr/>
                        <a:lstStyle/>
                        <a:p>
                          <a:r>
                            <a:rPr lang="en-US" dirty="0"/>
                            <a:t>0.559</a:t>
                          </a:r>
                        </a:p>
                      </a:txBody>
                      <a:tcPr/>
                    </a:tc>
                    <a:extLst>
                      <a:ext uri="{0D108BD9-81ED-4DB2-BD59-A6C34878D82A}">
                        <a16:rowId xmlns:a16="http://schemas.microsoft.com/office/drawing/2014/main" val="654711860"/>
                      </a:ext>
                    </a:extLst>
                  </a:tr>
                  <a:tr h="678644">
                    <a:tc>
                      <a:txBody>
                        <a:bodyPr/>
                        <a:lstStyle/>
                        <a:p>
                          <a:r>
                            <a:rPr lang="en-US" dirty="0"/>
                            <a:t>CLC Age 25+ with More than a 4-Year Degree</a:t>
                          </a:r>
                        </a:p>
                      </a:txBody>
                      <a:tcPr/>
                    </a:tc>
                    <a:tc>
                      <a:txBody>
                        <a:bodyPr/>
                        <a:lstStyle/>
                        <a:p>
                          <a:r>
                            <a:rPr lang="en-US" dirty="0"/>
                            <a:t>8.5% (0.1%)</a:t>
                          </a:r>
                        </a:p>
                      </a:txBody>
                      <a:tcPr/>
                    </a:tc>
                    <a:tc>
                      <a:txBody>
                        <a:bodyPr/>
                        <a:lstStyle/>
                        <a:p>
                          <a:r>
                            <a:rPr lang="en-US" dirty="0"/>
                            <a:t>0.528</a:t>
                          </a:r>
                        </a:p>
                      </a:txBody>
                      <a:tcPr/>
                    </a:tc>
                    <a:extLst>
                      <a:ext uri="{0D108BD9-81ED-4DB2-BD59-A6C34878D82A}">
                        <a16:rowId xmlns:a16="http://schemas.microsoft.com/office/drawing/2014/main" val="412077614"/>
                      </a:ext>
                    </a:extLst>
                  </a:tr>
                </a:tbl>
              </a:graphicData>
            </a:graphic>
          </p:graphicFrame>
        </mc:Fallback>
      </mc:AlternateContent>
      <p:sp>
        <p:nvSpPr>
          <p:cNvPr id="9" name="Content Placeholder 2">
            <a:extLst>
              <a:ext uri="{FF2B5EF4-FFF2-40B4-BE49-F238E27FC236}">
                <a16:creationId xmlns:a16="http://schemas.microsoft.com/office/drawing/2014/main" id="{703EB83D-C965-B561-D899-CBDF726F2348}"/>
              </a:ext>
            </a:extLst>
          </p:cNvPr>
          <p:cNvSpPr txBox="1">
            <a:spLocks/>
          </p:cNvSpPr>
          <p:nvPr/>
        </p:nvSpPr>
        <p:spPr>
          <a:xfrm>
            <a:off x="3730750" y="5112351"/>
            <a:ext cx="7327900" cy="1279308"/>
          </a:xfrm>
          <a:prstGeom prst="rect">
            <a:avLst/>
          </a:prstGeom>
        </p:spPr>
        <p:txBody>
          <a:bodyPr>
            <a:normAutofit fontScale="77500" lnSpcReduction="20000"/>
          </a:bodyPr>
          <a:lst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The state with the greatest disparity in less than high school education attainment was Vermont/VT  with RR of 3.6 (95% CI: 1.7-4.0).</a:t>
            </a:r>
          </a:p>
        </p:txBody>
      </p:sp>
    </p:spTree>
    <p:extLst>
      <p:ext uri="{BB962C8B-B14F-4D97-AF65-F5344CB8AC3E}">
        <p14:creationId xmlns:p14="http://schemas.microsoft.com/office/powerpoint/2010/main" val="2379878510"/>
      </p:ext>
    </p:extLst>
  </p:cSld>
  <p:clrMapOvr>
    <a:masterClrMapping/>
  </p:clrMapOvr>
</p:sld>
</file>

<file path=ppt/theme/theme1.xml><?xml version="1.0" encoding="utf-8"?>
<a:theme xmlns:a="http://schemas.openxmlformats.org/drawingml/2006/main" name="1_UNH Theme Light">
  <a:themeElements>
    <a:clrScheme name="Custom 5">
      <a:dk1>
        <a:srgbClr val="001B43"/>
      </a:dk1>
      <a:lt1>
        <a:srgbClr val="FFFFFF"/>
      </a:lt1>
      <a:dk2>
        <a:srgbClr val="F8F5EC"/>
      </a:dk2>
      <a:lt2>
        <a:srgbClr val="68615F"/>
      </a:lt2>
      <a:accent1>
        <a:srgbClr val="004F9D"/>
      </a:accent1>
      <a:accent2>
        <a:srgbClr val="CBDB3A"/>
      </a:accent2>
      <a:accent3>
        <a:srgbClr val="008638"/>
      </a:accent3>
      <a:accent4>
        <a:srgbClr val="001B43"/>
      </a:accent4>
      <a:accent5>
        <a:srgbClr val="FFFFFF"/>
      </a:accent5>
      <a:accent6>
        <a:srgbClr val="F5F3EC"/>
      </a:accent6>
      <a:hlink>
        <a:srgbClr val="3344DD"/>
      </a:hlink>
      <a:folHlink>
        <a:srgbClr val="008647"/>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_PPT_TEMPLATE_TEST_1-29-26 a11y.potx" id="{7975C39A-68C7-47DC-84B9-EB57593F5F29}" vid="{E999A6CA-8AFA-4981-AC85-2F1F4653321D}"/>
    </a:ext>
  </a:extLst>
</a:theme>
</file>

<file path=ppt/theme/theme2.xml><?xml version="1.0" encoding="utf-8"?>
<a:theme xmlns:a="http://schemas.openxmlformats.org/drawingml/2006/main" name="3_UNH Theme Dark">
  <a:themeElements>
    <a:clrScheme name="UNH Theme">
      <a:dk1>
        <a:srgbClr val="001B43"/>
      </a:dk1>
      <a:lt1>
        <a:srgbClr val="FFFFFF"/>
      </a:lt1>
      <a:dk2>
        <a:srgbClr val="F8F5EC"/>
      </a:dk2>
      <a:lt2>
        <a:srgbClr val="68615F"/>
      </a:lt2>
      <a:accent1>
        <a:srgbClr val="004F9D"/>
      </a:accent1>
      <a:accent2>
        <a:srgbClr val="CBDB3A"/>
      </a:accent2>
      <a:accent3>
        <a:srgbClr val="008638"/>
      </a:accent3>
      <a:accent4>
        <a:srgbClr val="001B43"/>
      </a:accent4>
      <a:accent5>
        <a:srgbClr val="FFFFFF"/>
      </a:accent5>
      <a:accent6>
        <a:srgbClr val="F5F3EC"/>
      </a:accent6>
      <a:hlink>
        <a:srgbClr val="5792F0"/>
      </a:hlink>
      <a:folHlink>
        <a:srgbClr val="CBDB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_PPT_TEMPLATE_TEST_1-29-26 a11y.potx" id="{7975C39A-68C7-47DC-84B9-EB57593F5F29}" vid="{B3DE065C-0E11-4547-B7EA-4C551E91B7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E73C21-6ADD-4124-93D1-8C39AC2300D1}">
  <ds:schemaRefs>
    <ds:schemaRef ds:uri="http://schemas.microsoft.com/office/2006/documentManagement/types"/>
    <ds:schemaRef ds:uri="0ef6d2c1-42d3-4435-81de-ee19cffaf798"/>
    <ds:schemaRef ds:uri="http://www.w3.org/XML/1998/namespa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3902e3d2-857f-4b6d-a44c-c9f8f44553e0"/>
    <ds:schemaRef ds:uri="http://schemas.microsoft.com/office/2006/metadata/properties"/>
    <ds:schemaRef ds:uri="fa6c27e5-2960-4c71-81aa-383a710c0b60"/>
    <ds:schemaRef ds:uri="112b3ed3-6cb6-4524-af0a-33e0546dafc2"/>
  </ds:schemaRefs>
</ds:datastoreItem>
</file>

<file path=customXml/itemProps2.xml><?xml version="1.0" encoding="utf-8"?>
<ds:datastoreItem xmlns:ds="http://schemas.openxmlformats.org/officeDocument/2006/customXml" ds:itemID="{CA89B17A-7C08-4F49-9953-07D91B62A1BE}">
  <ds:schemaRefs>
    <ds:schemaRef ds:uri="http://schemas.microsoft.com/sharepoint/v3/contenttype/forms"/>
  </ds:schemaRefs>
</ds:datastoreItem>
</file>

<file path=customXml/itemProps3.xml><?xml version="1.0" encoding="utf-8"?>
<ds:datastoreItem xmlns:ds="http://schemas.openxmlformats.org/officeDocument/2006/customXml" ds:itemID="{9BAF4752-4F80-4DC8-971D-44B0FB210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c27e5-2960-4c71-81aa-383a710c0b60"/>
    <ds:schemaRef ds:uri="112b3ed3-6cb6-4524-af0a-33e0546da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UNH_PPT_TEMPLATE_TEST_1-29-26 a11y</Template>
  <TotalTime>285</TotalTime>
  <Words>1108</Words>
  <Application>Microsoft Office PowerPoint</Application>
  <PresentationFormat>Widescreen</PresentationFormat>
  <Paragraphs>210</Paragraphs>
  <Slides>13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Arial</vt:lpstr>
      <vt:lpstr>Calibri</vt:lpstr>
      <vt:lpstr>Cambria Math</vt:lpstr>
      <vt:lpstr>Helvetica</vt:lpstr>
      <vt:lpstr>Helvetica Light</vt:lpstr>
      <vt:lpstr>Source Sans Pro</vt:lpstr>
      <vt:lpstr>Times New Roman</vt:lpstr>
      <vt:lpstr>1_UNH Theme Light</vt:lpstr>
      <vt:lpstr>3_UNH Theme Dark</vt:lpstr>
      <vt:lpstr>The Annual Disability Statistics Compendium (ADSC) - 2026</vt:lpstr>
      <vt:lpstr>What is the Compendium?</vt:lpstr>
      <vt:lpstr>The first annual publication in 2009 (RRTC, 2009)</vt:lpstr>
      <vt:lpstr>2026 Disability Stats</vt:lpstr>
      <vt:lpstr>2026 Disability Stats: Data Sources &amp; Topics Continued</vt:lpstr>
      <vt:lpstr>2026 Disability Statistics</vt:lpstr>
      <vt:lpstr>Our statistics</vt:lpstr>
      <vt:lpstr>Population and Prevalence</vt:lpstr>
      <vt:lpstr>Education</vt:lpstr>
      <vt:lpstr>Employment</vt:lpstr>
      <vt:lpstr>Earnings</vt:lpstr>
      <vt:lpstr>References</vt:lpstr>
      <vt:lpstr>2026 Disability Stats Sources and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Filanoski-Russell</dc:creator>
  <cp:lastModifiedBy>Kate Filanoski-Russell</cp:lastModifiedBy>
  <cp:revision>30</cp:revision>
  <dcterms:created xsi:type="dcterms:W3CDTF">2026-02-17T19:20:05Z</dcterms:created>
  <dcterms:modified xsi:type="dcterms:W3CDTF">2026-03-16T16:09:52Z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