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823" r:id="rId5"/>
  </p:sldMasterIdLst>
  <p:notesMasterIdLst>
    <p:notesMasterId r:id="rId35"/>
  </p:notesMasterIdLst>
  <p:handoutMasterIdLst>
    <p:handoutMasterId r:id="rId36"/>
  </p:handoutMasterIdLst>
  <p:sldIdLst>
    <p:sldId id="375" r:id="rId6"/>
    <p:sldId id="303" r:id="rId7"/>
    <p:sldId id="352" r:id="rId8"/>
    <p:sldId id="256" r:id="rId9"/>
    <p:sldId id="362" r:id="rId10"/>
    <p:sldId id="349" r:id="rId11"/>
    <p:sldId id="363" r:id="rId12"/>
    <p:sldId id="376" r:id="rId13"/>
    <p:sldId id="377" r:id="rId14"/>
    <p:sldId id="305" r:id="rId15"/>
    <p:sldId id="366" r:id="rId16"/>
    <p:sldId id="355" r:id="rId17"/>
    <p:sldId id="367" r:id="rId18"/>
    <p:sldId id="347" r:id="rId19"/>
    <p:sldId id="368" r:id="rId20"/>
    <p:sldId id="356" r:id="rId21"/>
    <p:sldId id="369" r:id="rId22"/>
    <p:sldId id="348" r:id="rId23"/>
    <p:sldId id="370" r:id="rId24"/>
    <p:sldId id="357" r:id="rId25"/>
    <p:sldId id="371" r:id="rId26"/>
    <p:sldId id="300" r:id="rId27"/>
    <p:sldId id="379" r:id="rId28"/>
    <p:sldId id="380" r:id="rId29"/>
    <p:sldId id="310" r:id="rId30"/>
    <p:sldId id="382" r:id="rId31"/>
    <p:sldId id="381" r:id="rId32"/>
    <p:sldId id="378" r:id="rId33"/>
    <p:sldId id="34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3B5414-E46D-51D4-AE8A-22FECDDDC519}" name="Jiffy Lansing" initials="JL" userId="S::jl1768@usnh.edu::3347f097-156b-4f5e-a68f-83730d3175db" providerId="AD"/>
  <p188:author id="{23914E6F-6F22-1173-66A3-A833E1DAD923}" name="Stacia Kingsbury" initials="SK" userId="S::sb1526@usnh.edu::96681051-edf9-41b2-ab54-39ed1456be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63A"/>
    <a:srgbClr val="003591"/>
    <a:srgbClr val="0A0A0A"/>
    <a:srgbClr val="000000"/>
    <a:srgbClr val="001B43"/>
    <a:srgbClr val="9E0000"/>
    <a:srgbClr val="F0F0F0"/>
    <a:srgbClr val="0035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7E5E0A-42C5-4C1C-9937-32CE133E1F92}" v="101" dt="2026-03-16T19:47:01.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41" autoAdjust="0"/>
    <p:restoredTop sz="86441" autoAdjust="0"/>
  </p:normalViewPr>
  <p:slideViewPr>
    <p:cSldViewPr snapToGrid="0">
      <p:cViewPr>
        <p:scale>
          <a:sx n="75" d="100"/>
          <a:sy n="75" d="100"/>
        </p:scale>
        <p:origin x="54" y="228"/>
      </p:cViewPr>
      <p:guideLst/>
    </p:cSldViewPr>
  </p:slideViewPr>
  <p:outlineViewPr>
    <p:cViewPr>
      <p:scale>
        <a:sx n="33" d="100"/>
        <a:sy n="33" d="100"/>
      </p:scale>
      <p:origin x="0" y="-5748"/>
    </p:cViewPr>
  </p:outlineViewPr>
  <p:notesTextViewPr>
    <p:cViewPr>
      <p:scale>
        <a:sx n="140" d="100"/>
        <a:sy n="140" d="100"/>
      </p:scale>
      <p:origin x="0" y="0"/>
    </p:cViewPr>
  </p:notesTextViewPr>
  <p:sorterViewPr>
    <p:cViewPr>
      <p:scale>
        <a:sx n="80" d="100"/>
        <a:sy n="80" d="100"/>
      </p:scale>
      <p:origin x="0" y="0"/>
    </p:cViewPr>
  </p:sorterViewPr>
  <p:notesViewPr>
    <p:cSldViewPr snapToGrid="0">
      <p:cViewPr varScale="1">
        <p:scale>
          <a:sx n="160" d="100"/>
          <a:sy n="160" d="100"/>
        </p:scale>
        <p:origin x="302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ia Kingsbury" userId="96681051-edf9-41b2-ab54-39ed1456be9c" providerId="ADAL" clId="{CF9A40A7-F09E-4129-8FBD-58C2A31CC3DA}"/>
    <pc:docChg chg="undo redo custSel addSld delSld modSld sldOrd">
      <pc:chgData name="Stacia Kingsbury" userId="96681051-edf9-41b2-ab54-39ed1456be9c" providerId="ADAL" clId="{CF9A40A7-F09E-4129-8FBD-58C2A31CC3DA}" dt="2026-03-12T16:04:17.202" v="5527" actId="1076"/>
      <pc:docMkLst>
        <pc:docMk/>
      </pc:docMkLst>
      <pc:sldChg chg="addSp delSp modSp mod modClrScheme chgLayout modNotesTx">
        <pc:chgData name="Stacia Kingsbury" userId="96681051-edf9-41b2-ab54-39ed1456be9c" providerId="ADAL" clId="{CF9A40A7-F09E-4129-8FBD-58C2A31CC3DA}" dt="2026-03-05T19:29:03.136" v="3023" actId="20577"/>
        <pc:sldMkLst>
          <pc:docMk/>
          <pc:sldMk cId="0" sldId="256"/>
        </pc:sldMkLst>
        <pc:spChg chg="mod">
          <ac:chgData name="Stacia Kingsbury" userId="96681051-edf9-41b2-ab54-39ed1456be9c" providerId="ADAL" clId="{CF9A40A7-F09E-4129-8FBD-58C2A31CC3DA}" dt="2026-03-04T18:14:43.160" v="90" actId="1036"/>
          <ac:spMkLst>
            <pc:docMk/>
            <pc:sldMk cId="0" sldId="256"/>
            <ac:spMk id="3" creationId="{50A577FE-CBA7-C1C4-7286-BB52E2A979B5}"/>
          </ac:spMkLst>
        </pc:spChg>
        <pc:spChg chg="mod">
          <ac:chgData name="Stacia Kingsbury" userId="96681051-edf9-41b2-ab54-39ed1456be9c" providerId="ADAL" clId="{CF9A40A7-F09E-4129-8FBD-58C2A31CC3DA}" dt="2026-03-04T18:10:19.961" v="69" actId="207"/>
          <ac:spMkLst>
            <pc:docMk/>
            <pc:sldMk cId="0" sldId="256"/>
            <ac:spMk id="5" creationId="{36F1759C-7854-4088-6405-2EDE9B0C1538}"/>
          </ac:spMkLst>
        </pc:spChg>
        <pc:spChg chg="mod">
          <ac:chgData name="Stacia Kingsbury" userId="96681051-edf9-41b2-ab54-39ed1456be9c" providerId="ADAL" clId="{CF9A40A7-F09E-4129-8FBD-58C2A31CC3DA}" dt="2026-03-04T18:10:19.961" v="69" actId="207"/>
          <ac:spMkLst>
            <pc:docMk/>
            <pc:sldMk cId="0" sldId="256"/>
            <ac:spMk id="6" creationId="{7E663983-CFC2-C145-1190-4A1629FB0C1E}"/>
          </ac:spMkLst>
        </pc:spChg>
      </pc:sldChg>
      <pc:sldChg chg="modSp mod ord modClrScheme chgLayout">
        <pc:chgData name="Stacia Kingsbury" userId="96681051-edf9-41b2-ab54-39ed1456be9c" providerId="ADAL" clId="{CF9A40A7-F09E-4129-8FBD-58C2A31CC3DA}" dt="2026-03-05T18:42:26.278" v="2599" actId="20577"/>
        <pc:sldMkLst>
          <pc:docMk/>
          <pc:sldMk cId="2152439822" sldId="300"/>
        </pc:sldMkLst>
        <pc:spChg chg="mod ord">
          <ac:chgData name="Stacia Kingsbury" userId="96681051-edf9-41b2-ab54-39ed1456be9c" providerId="ADAL" clId="{CF9A40A7-F09E-4129-8FBD-58C2A31CC3DA}" dt="2026-03-04T19:07:53.249" v="310" actId="700"/>
          <ac:spMkLst>
            <pc:docMk/>
            <pc:sldMk cId="2152439822" sldId="300"/>
            <ac:spMk id="2" creationId="{3EDF2750-A4AF-AA20-AC83-CC6FF2910C0B}"/>
          </ac:spMkLst>
        </pc:spChg>
        <pc:spChg chg="mod ord">
          <ac:chgData name="Stacia Kingsbury" userId="96681051-edf9-41b2-ab54-39ed1456be9c" providerId="ADAL" clId="{CF9A40A7-F09E-4129-8FBD-58C2A31CC3DA}" dt="2026-03-05T18:42:26.278" v="2599" actId="20577"/>
          <ac:spMkLst>
            <pc:docMk/>
            <pc:sldMk cId="2152439822" sldId="300"/>
            <ac:spMk id="3" creationId="{5EE2F167-E150-4122-61F0-BE5CDF2B06C7}"/>
          </ac:spMkLst>
        </pc:spChg>
      </pc:sldChg>
      <pc:sldChg chg="modSp mod chgLayout modNotesTx">
        <pc:chgData name="Stacia Kingsbury" userId="96681051-edf9-41b2-ab54-39ed1456be9c" providerId="ADAL" clId="{CF9A40A7-F09E-4129-8FBD-58C2A31CC3DA}" dt="2026-03-12T14:01:45.560" v="3494" actId="20577"/>
        <pc:sldMkLst>
          <pc:docMk/>
          <pc:sldMk cId="4225382597" sldId="303"/>
        </pc:sldMkLst>
        <pc:spChg chg="mod ord">
          <ac:chgData name="Stacia Kingsbury" userId="96681051-edf9-41b2-ab54-39ed1456be9c" providerId="ADAL" clId="{CF9A40A7-F09E-4129-8FBD-58C2A31CC3DA}" dt="2026-03-04T19:08:27.319" v="311" actId="700"/>
          <ac:spMkLst>
            <pc:docMk/>
            <pc:sldMk cId="4225382597" sldId="303"/>
            <ac:spMk id="2" creationId="{A190BF9F-E0EB-50F0-C82A-CAAC91045613}"/>
          </ac:spMkLst>
        </pc:spChg>
        <pc:spChg chg="mod ord">
          <ac:chgData name="Stacia Kingsbury" userId="96681051-edf9-41b2-ab54-39ed1456be9c" providerId="ADAL" clId="{CF9A40A7-F09E-4129-8FBD-58C2A31CC3DA}" dt="2026-03-05T19:23:59.177" v="2792" actId="20577"/>
          <ac:spMkLst>
            <pc:docMk/>
            <pc:sldMk cId="4225382597" sldId="303"/>
            <ac:spMk id="4" creationId="{24CFB576-B961-57FD-EB2C-DB4EEA19E31B}"/>
          </ac:spMkLst>
        </pc:spChg>
      </pc:sldChg>
      <pc:sldChg chg="addSp delSp modSp mod modClrScheme chgLayout">
        <pc:chgData name="Stacia Kingsbury" userId="96681051-edf9-41b2-ab54-39ed1456be9c" providerId="ADAL" clId="{CF9A40A7-F09E-4129-8FBD-58C2A31CC3DA}" dt="2026-03-04T19:01:41.463" v="291" actId="478"/>
        <pc:sldMkLst>
          <pc:docMk/>
          <pc:sldMk cId="1629715598" sldId="305"/>
        </pc:sldMkLst>
        <pc:spChg chg="mod ord">
          <ac:chgData name="Stacia Kingsbury" userId="96681051-edf9-41b2-ab54-39ed1456be9c" providerId="ADAL" clId="{CF9A40A7-F09E-4129-8FBD-58C2A31CC3DA}" dt="2026-03-04T18:59:17.481" v="280" actId="700"/>
          <ac:spMkLst>
            <pc:docMk/>
            <pc:sldMk cId="1629715598" sldId="305"/>
            <ac:spMk id="4" creationId="{94875224-844D-5528-01C8-EFA18AE9390F}"/>
          </ac:spMkLst>
        </pc:spChg>
      </pc:sldChg>
      <pc:sldChg chg="addSp delSp modSp mod ord modClrScheme modCm chgLayout modNotesTx">
        <pc:chgData name="Stacia Kingsbury" userId="96681051-edf9-41b2-ab54-39ed1456be9c" providerId="ADAL" clId="{CF9A40A7-F09E-4129-8FBD-58C2A31CC3DA}" dt="2026-03-12T15:59:11.659" v="5485" actId="1076"/>
        <pc:sldMkLst>
          <pc:docMk/>
          <pc:sldMk cId="118479971" sldId="310"/>
        </pc:sldMkLst>
        <pc:spChg chg="add del mod ord">
          <ac:chgData name="Stacia Kingsbury" userId="96681051-edf9-41b2-ab54-39ed1456be9c" providerId="ADAL" clId="{CF9A40A7-F09E-4129-8FBD-58C2A31CC3DA}" dt="2026-03-04T21:27:59.169" v="2471" actId="14100"/>
          <ac:spMkLst>
            <pc:docMk/>
            <pc:sldMk cId="118479971" sldId="310"/>
            <ac:spMk id="2" creationId="{EA8633C3-5B91-E230-3F81-8A33DEBC2AF4}"/>
          </ac:spMkLst>
        </pc:spChg>
        <pc:spChg chg="add mod ord">
          <ac:chgData name="Stacia Kingsbury" userId="96681051-edf9-41b2-ab54-39ed1456be9c" providerId="ADAL" clId="{CF9A40A7-F09E-4129-8FBD-58C2A31CC3DA}" dt="2026-03-04T21:29:49.713" v="2485" actId="207"/>
          <ac:spMkLst>
            <pc:docMk/>
            <pc:sldMk cId="118479971" sldId="310"/>
            <ac:spMk id="12" creationId="{52BEC163-BADB-6732-2E6E-EFDC79B1E5C6}"/>
          </ac:spMkLst>
        </pc:spChg>
        <pc:picChg chg="add mod ord">
          <ac:chgData name="Stacia Kingsbury" userId="96681051-edf9-41b2-ab54-39ed1456be9c" providerId="ADAL" clId="{CF9A40A7-F09E-4129-8FBD-58C2A31CC3DA}" dt="2026-03-12T15:59:11.659" v="5485" actId="1076"/>
          <ac:picMkLst>
            <pc:docMk/>
            <pc:sldMk cId="118479971" sldId="310"/>
            <ac:picMk id="4" creationId="{ABB2A566-7E84-DC0F-FAA8-96AD0307713A}"/>
          </ac:picMkLst>
        </pc:picChg>
        <pc:extLst>
          <p:ext xmlns:p="http://schemas.openxmlformats.org/presentationml/2006/main" uri="{D6D511B9-2390-475A-947B-AFAB55BFBCF1}">
            <pc226:cmChg xmlns:pc226="http://schemas.microsoft.com/office/powerpoint/2022/06/main/command" chg="mod">
              <pc226:chgData name="Stacia Kingsbury" userId="96681051-edf9-41b2-ab54-39ed1456be9c" providerId="ADAL" clId="{CF9A40A7-F09E-4129-8FBD-58C2A31CC3DA}" dt="2026-03-04T19:23:54.203" v="365" actId="478"/>
              <pc2:cmMkLst xmlns:pc2="http://schemas.microsoft.com/office/powerpoint/2019/9/main/command">
                <pc:docMk/>
                <pc:sldMk cId="118479971" sldId="310"/>
                <pc2:cmMk id="{AC568640-25BA-4DC5-90FA-22A512470A6D}"/>
              </pc2:cmMkLst>
            </pc226:cmChg>
            <pc226:cmChg xmlns:pc226="http://schemas.microsoft.com/office/powerpoint/2022/06/main/command" chg="mod">
              <pc226:chgData name="Stacia Kingsbury" userId="96681051-edf9-41b2-ab54-39ed1456be9c" providerId="ADAL" clId="{CF9A40A7-F09E-4129-8FBD-58C2A31CC3DA}" dt="2026-03-04T19:23:54.203" v="365" actId="478"/>
              <pc2:cmMkLst xmlns:pc2="http://schemas.microsoft.com/office/powerpoint/2019/9/main/command">
                <pc:docMk/>
                <pc:sldMk cId="118479971" sldId="310"/>
                <pc2:cmMk id="{BC523B81-F757-455F-8F03-1188DAC94BC6}"/>
              </pc2:cmMkLst>
            </pc226:cmChg>
          </p:ext>
        </pc:extLst>
      </pc:sldChg>
      <pc:sldChg chg="modSp mod modClrScheme chgLayout modNotesTx">
        <pc:chgData name="Stacia Kingsbury" userId="96681051-edf9-41b2-ab54-39ed1456be9c" providerId="ADAL" clId="{CF9A40A7-F09E-4129-8FBD-58C2A31CC3DA}" dt="2026-03-05T18:32:46.359" v="2577" actId="20577"/>
        <pc:sldMkLst>
          <pc:docMk/>
          <pc:sldMk cId="3503661238" sldId="340"/>
        </pc:sldMkLst>
        <pc:spChg chg="mod ord">
          <ac:chgData name="Stacia Kingsbury" userId="96681051-edf9-41b2-ab54-39ed1456be9c" providerId="ADAL" clId="{CF9A40A7-F09E-4129-8FBD-58C2A31CC3DA}" dt="2026-03-04T17:53:18.831" v="13" actId="1076"/>
          <ac:spMkLst>
            <pc:docMk/>
            <pc:sldMk cId="3503661238" sldId="340"/>
            <ac:spMk id="2" creationId="{6CBE9839-B824-A289-59F0-B484AFC385DC}"/>
          </ac:spMkLst>
        </pc:spChg>
        <pc:spChg chg="mod ord">
          <ac:chgData name="Stacia Kingsbury" userId="96681051-edf9-41b2-ab54-39ed1456be9c" providerId="ADAL" clId="{CF9A40A7-F09E-4129-8FBD-58C2A31CC3DA}" dt="2026-03-04T17:53:29.159" v="14" actId="2711"/>
          <ac:spMkLst>
            <pc:docMk/>
            <pc:sldMk cId="3503661238" sldId="340"/>
            <ac:spMk id="5" creationId="{422FC243-A2A9-E2D3-8A9B-BF6B7332B389}"/>
          </ac:spMkLst>
        </pc:spChg>
      </pc:sldChg>
      <pc:sldChg chg="addSp delSp modSp mod modClrScheme chgLayout">
        <pc:chgData name="Stacia Kingsbury" userId="96681051-edf9-41b2-ab54-39ed1456be9c" providerId="ADAL" clId="{CF9A40A7-F09E-4129-8FBD-58C2A31CC3DA}" dt="2026-03-04T19:16:15.342" v="360" actId="207"/>
        <pc:sldMkLst>
          <pc:docMk/>
          <pc:sldMk cId="1075842457" sldId="347"/>
        </pc:sldMkLst>
        <pc:spChg chg="mod ord">
          <ac:chgData name="Stacia Kingsbury" userId="96681051-edf9-41b2-ab54-39ed1456be9c" providerId="ADAL" clId="{CF9A40A7-F09E-4129-8FBD-58C2A31CC3DA}" dt="2026-03-04T18:59:17.481" v="280" actId="700"/>
          <ac:spMkLst>
            <pc:docMk/>
            <pc:sldMk cId="1075842457" sldId="347"/>
            <ac:spMk id="4" creationId="{C226C737-FD9A-91EA-2F72-184CA9121D47}"/>
          </ac:spMkLst>
        </pc:spChg>
      </pc:sldChg>
      <pc:sldChg chg="addSp delSp modSp mod modClrScheme chgLayout modNotesTx">
        <pc:chgData name="Stacia Kingsbury" userId="96681051-edf9-41b2-ab54-39ed1456be9c" providerId="ADAL" clId="{CF9A40A7-F09E-4129-8FBD-58C2A31CC3DA}" dt="2026-03-12T14:06:36.460" v="3535" actId="20577"/>
        <pc:sldMkLst>
          <pc:docMk/>
          <pc:sldMk cId="3499194812" sldId="348"/>
        </pc:sldMkLst>
        <pc:spChg chg="mod ord">
          <ac:chgData name="Stacia Kingsbury" userId="96681051-edf9-41b2-ab54-39ed1456be9c" providerId="ADAL" clId="{CF9A40A7-F09E-4129-8FBD-58C2A31CC3DA}" dt="2026-03-04T18:59:17.481" v="280" actId="700"/>
          <ac:spMkLst>
            <pc:docMk/>
            <pc:sldMk cId="3499194812" sldId="348"/>
            <ac:spMk id="4" creationId="{C8AD7508-0914-0956-DCC1-B3FE29285E51}"/>
          </ac:spMkLst>
        </pc:spChg>
      </pc:sldChg>
      <pc:sldChg chg="addSp delSp modSp mod modClrScheme chgLayout">
        <pc:chgData name="Stacia Kingsbury" userId="96681051-edf9-41b2-ab54-39ed1456be9c" providerId="ADAL" clId="{CF9A40A7-F09E-4129-8FBD-58C2A31CC3DA}" dt="2026-03-04T19:01:06.782" v="287" actId="478"/>
        <pc:sldMkLst>
          <pc:docMk/>
          <pc:sldMk cId="916195435" sldId="349"/>
        </pc:sldMkLst>
        <pc:spChg chg="mod ord">
          <ac:chgData name="Stacia Kingsbury" userId="96681051-edf9-41b2-ab54-39ed1456be9c" providerId="ADAL" clId="{CF9A40A7-F09E-4129-8FBD-58C2A31CC3DA}" dt="2026-03-04T18:59:17.481" v="280" actId="700"/>
          <ac:spMkLst>
            <pc:docMk/>
            <pc:sldMk cId="916195435" sldId="349"/>
            <ac:spMk id="4" creationId="{608A9D10-FBA2-3A40-60F7-D6F346902ED1}"/>
          </ac:spMkLst>
        </pc:spChg>
      </pc:sldChg>
      <pc:sldChg chg="modSp mod modCm chgLayout modNotesTx">
        <pc:chgData name="Stacia Kingsbury" userId="96681051-edf9-41b2-ab54-39ed1456be9c" providerId="ADAL" clId="{CF9A40A7-F09E-4129-8FBD-58C2A31CC3DA}" dt="2026-03-12T14:02:17.475" v="3517" actId="20577"/>
        <pc:sldMkLst>
          <pc:docMk/>
          <pc:sldMk cId="4172717144" sldId="352"/>
        </pc:sldMkLst>
        <pc:spChg chg="mod ord">
          <ac:chgData name="Stacia Kingsbury" userId="96681051-edf9-41b2-ab54-39ed1456be9c" providerId="ADAL" clId="{CF9A40A7-F09E-4129-8FBD-58C2A31CC3DA}" dt="2026-03-05T17:36:08.583" v="2494" actId="20577"/>
          <ac:spMkLst>
            <pc:docMk/>
            <pc:sldMk cId="4172717144" sldId="352"/>
            <ac:spMk id="2" creationId="{F141F52C-E18B-20F8-B897-733EBCA1D5C8}"/>
          </ac:spMkLst>
        </pc:spChg>
        <pc:spChg chg="mod ord">
          <ac:chgData name="Stacia Kingsbury" userId="96681051-edf9-41b2-ab54-39ed1456be9c" providerId="ADAL" clId="{CF9A40A7-F09E-4129-8FBD-58C2A31CC3DA}" dt="2026-03-05T19:26:09.550" v="2934" actId="1076"/>
          <ac:spMkLst>
            <pc:docMk/>
            <pc:sldMk cId="4172717144" sldId="352"/>
            <ac:spMk id="4" creationId="{10A41A2E-9B51-07CA-3688-3F514BA65657}"/>
          </ac:spMkLst>
        </pc:spChg>
        <pc:extLst>
          <p:ext xmlns:p="http://schemas.openxmlformats.org/presentationml/2006/main" uri="{D6D511B9-2390-475A-947B-AFAB55BFBCF1}">
            <pc226:cmChg xmlns:pc226="http://schemas.microsoft.com/office/powerpoint/2022/06/main/command" chg="mod">
              <pc226:chgData name="Stacia Kingsbury" userId="96681051-edf9-41b2-ab54-39ed1456be9c" providerId="ADAL" clId="{CF9A40A7-F09E-4129-8FBD-58C2A31CC3DA}" dt="2026-03-05T17:36:08.583" v="2494" actId="20577"/>
              <pc2:cmMkLst xmlns:pc2="http://schemas.microsoft.com/office/powerpoint/2019/9/main/command">
                <pc:docMk/>
                <pc:sldMk cId="4172717144" sldId="352"/>
                <pc2:cmMk id="{651132B7-0C37-4C85-8F65-C040F6625419}"/>
              </pc2:cmMkLst>
            </pc226:cmChg>
          </p:ext>
        </pc:extLst>
      </pc:sldChg>
      <pc:sldChg chg="addSp delSp modSp mod modClrScheme chgLayout modNotesTx">
        <pc:chgData name="Stacia Kingsbury" userId="96681051-edf9-41b2-ab54-39ed1456be9c" providerId="ADAL" clId="{CF9A40A7-F09E-4129-8FBD-58C2A31CC3DA}" dt="2026-03-12T14:04:53.915" v="3518" actId="20577"/>
        <pc:sldMkLst>
          <pc:docMk/>
          <pc:sldMk cId="2750001343" sldId="355"/>
        </pc:sldMkLst>
        <pc:spChg chg="mod ord">
          <ac:chgData name="Stacia Kingsbury" userId="96681051-edf9-41b2-ab54-39ed1456be9c" providerId="ADAL" clId="{CF9A40A7-F09E-4129-8FBD-58C2A31CC3DA}" dt="2026-03-04T18:59:17.481" v="280" actId="700"/>
          <ac:spMkLst>
            <pc:docMk/>
            <pc:sldMk cId="2750001343" sldId="355"/>
            <ac:spMk id="4" creationId="{5BDDC8CB-8AA4-A48F-A20B-FCB1EF167F66}"/>
          </ac:spMkLst>
        </pc:spChg>
      </pc:sldChg>
      <pc:sldChg chg="addSp delSp modSp mod modClrScheme chgLayout modNotesTx">
        <pc:chgData name="Stacia Kingsbury" userId="96681051-edf9-41b2-ab54-39ed1456be9c" providerId="ADAL" clId="{CF9A40A7-F09E-4129-8FBD-58C2A31CC3DA}" dt="2026-03-12T14:06:13.427" v="3524" actId="6549"/>
        <pc:sldMkLst>
          <pc:docMk/>
          <pc:sldMk cId="3171701653" sldId="356"/>
        </pc:sldMkLst>
        <pc:spChg chg="mod ord">
          <ac:chgData name="Stacia Kingsbury" userId="96681051-edf9-41b2-ab54-39ed1456be9c" providerId="ADAL" clId="{CF9A40A7-F09E-4129-8FBD-58C2A31CC3DA}" dt="2026-03-04T18:59:17.481" v="280" actId="700"/>
          <ac:spMkLst>
            <pc:docMk/>
            <pc:sldMk cId="3171701653" sldId="356"/>
            <ac:spMk id="4" creationId="{2DDC5F4D-416B-20D5-D488-765903075A0C}"/>
          </ac:spMkLst>
        </pc:spChg>
      </pc:sldChg>
      <pc:sldChg chg="addSp delSp modSp mod modClrScheme chgLayout modNotesTx">
        <pc:chgData name="Stacia Kingsbury" userId="96681051-edf9-41b2-ab54-39ed1456be9c" providerId="ADAL" clId="{CF9A40A7-F09E-4129-8FBD-58C2A31CC3DA}" dt="2026-03-12T14:07:14.138" v="3555" actId="20577"/>
        <pc:sldMkLst>
          <pc:docMk/>
          <pc:sldMk cId="4122844550" sldId="357"/>
        </pc:sldMkLst>
        <pc:spChg chg="mod ord">
          <ac:chgData name="Stacia Kingsbury" userId="96681051-edf9-41b2-ab54-39ed1456be9c" providerId="ADAL" clId="{CF9A40A7-F09E-4129-8FBD-58C2A31CC3DA}" dt="2026-03-04T19:03:18.487" v="299" actId="700"/>
          <ac:spMkLst>
            <pc:docMk/>
            <pc:sldMk cId="4122844550" sldId="357"/>
            <ac:spMk id="4" creationId="{872E2CE9-0ED2-63C8-859B-CC7BC7DE2CCE}"/>
          </ac:spMkLst>
        </pc:spChg>
      </pc:sldChg>
      <pc:sldChg chg="addSp delSp modSp mod modClrScheme chgLayout modNotesTx">
        <pc:chgData name="Stacia Kingsbury" userId="96681051-edf9-41b2-ab54-39ed1456be9c" providerId="ADAL" clId="{CF9A40A7-F09E-4129-8FBD-58C2A31CC3DA}" dt="2026-03-05T19:29:44.424" v="3026" actId="20577"/>
        <pc:sldMkLst>
          <pc:docMk/>
          <pc:sldMk cId="1157500993" sldId="362"/>
        </pc:sldMkLst>
        <pc:spChg chg="mod">
          <ac:chgData name="Stacia Kingsbury" userId="96681051-edf9-41b2-ab54-39ed1456be9c" providerId="ADAL" clId="{CF9A40A7-F09E-4129-8FBD-58C2A31CC3DA}" dt="2026-03-04T18:10:04.745" v="68" actId="207"/>
          <ac:spMkLst>
            <pc:docMk/>
            <pc:sldMk cId="1157500993" sldId="362"/>
            <ac:spMk id="5" creationId="{A1943B4E-B4C5-384A-81DB-A77B0CF308D2}"/>
          </ac:spMkLst>
        </pc:spChg>
        <pc:spChg chg="mod">
          <ac:chgData name="Stacia Kingsbury" userId="96681051-edf9-41b2-ab54-39ed1456be9c" providerId="ADAL" clId="{CF9A40A7-F09E-4129-8FBD-58C2A31CC3DA}" dt="2026-03-04T18:10:04.745" v="68" actId="207"/>
          <ac:spMkLst>
            <pc:docMk/>
            <pc:sldMk cId="1157500993" sldId="362"/>
            <ac:spMk id="6" creationId="{AE2B5DEF-10D7-F2DD-A2FD-2A23ABA87DCE}"/>
          </ac:spMkLst>
        </pc:spChg>
        <pc:spChg chg="mod">
          <ac:chgData name="Stacia Kingsbury" userId="96681051-edf9-41b2-ab54-39ed1456be9c" providerId="ADAL" clId="{CF9A40A7-F09E-4129-8FBD-58C2A31CC3DA}" dt="2026-03-04T18:41:03.629" v="228" actId="1076"/>
          <ac:spMkLst>
            <pc:docMk/>
            <pc:sldMk cId="1157500993" sldId="362"/>
            <ac:spMk id="7" creationId="{CC9C5C5C-3966-4B1F-7BBF-4E907200B32A}"/>
          </ac:spMkLst>
        </pc:spChg>
        <pc:spChg chg="add mod">
          <ac:chgData name="Stacia Kingsbury" userId="96681051-edf9-41b2-ab54-39ed1456be9c" providerId="ADAL" clId="{CF9A40A7-F09E-4129-8FBD-58C2A31CC3DA}" dt="2026-03-04T18:13:33.999" v="86" actId="1076"/>
          <ac:spMkLst>
            <pc:docMk/>
            <pc:sldMk cId="1157500993" sldId="362"/>
            <ac:spMk id="8" creationId="{B6DA0235-3F5C-0F12-AA01-EDBAF9BE2FF6}"/>
          </ac:spMkLst>
        </pc:spChg>
      </pc:sldChg>
      <pc:sldChg chg="addSp delSp modSp mod modClrScheme chgLayout">
        <pc:chgData name="Stacia Kingsbury" userId="96681051-edf9-41b2-ab54-39ed1456be9c" providerId="ADAL" clId="{CF9A40A7-F09E-4129-8FBD-58C2A31CC3DA}" dt="2026-03-04T19:01:21.286" v="288" actId="478"/>
        <pc:sldMkLst>
          <pc:docMk/>
          <pc:sldMk cId="378419979" sldId="363"/>
        </pc:sldMkLst>
        <pc:spChg chg="add mod ord">
          <ac:chgData name="Stacia Kingsbury" userId="96681051-edf9-41b2-ab54-39ed1456be9c" providerId="ADAL" clId="{CF9A40A7-F09E-4129-8FBD-58C2A31CC3DA}" dt="2026-03-04T18:59:17.481" v="280" actId="700"/>
          <ac:spMkLst>
            <pc:docMk/>
            <pc:sldMk cId="378419979" sldId="363"/>
            <ac:spMk id="11" creationId="{C77455A5-F44E-F869-0232-6493D60BBF15}"/>
          </ac:spMkLst>
        </pc:spChg>
      </pc:sldChg>
      <pc:sldChg chg="addSp delSp modSp mod modClrScheme chgLayout">
        <pc:chgData name="Stacia Kingsbury" userId="96681051-edf9-41b2-ab54-39ed1456be9c" providerId="ADAL" clId="{CF9A40A7-F09E-4129-8FBD-58C2A31CC3DA}" dt="2026-03-04T19:01:46.182" v="292" actId="478"/>
        <pc:sldMkLst>
          <pc:docMk/>
          <pc:sldMk cId="4214305736" sldId="366"/>
        </pc:sldMkLst>
        <pc:spChg chg="mod ord">
          <ac:chgData name="Stacia Kingsbury" userId="96681051-edf9-41b2-ab54-39ed1456be9c" providerId="ADAL" clId="{CF9A40A7-F09E-4129-8FBD-58C2A31CC3DA}" dt="2026-03-04T18:59:17.481" v="280" actId="700"/>
          <ac:spMkLst>
            <pc:docMk/>
            <pc:sldMk cId="4214305736" sldId="366"/>
            <ac:spMk id="4" creationId="{84094C89-E9FB-8DA4-44C2-1720E4D8AA0D}"/>
          </ac:spMkLst>
        </pc:spChg>
      </pc:sldChg>
      <pc:sldChg chg="addSp delSp modSp mod modClrScheme chgLayout">
        <pc:chgData name="Stacia Kingsbury" userId="96681051-edf9-41b2-ab54-39ed1456be9c" providerId="ADAL" clId="{CF9A40A7-F09E-4129-8FBD-58C2A31CC3DA}" dt="2026-03-04T19:02:01.388" v="294" actId="478"/>
        <pc:sldMkLst>
          <pc:docMk/>
          <pc:sldMk cId="2208113174" sldId="367"/>
        </pc:sldMkLst>
        <pc:spChg chg="mod ord">
          <ac:chgData name="Stacia Kingsbury" userId="96681051-edf9-41b2-ab54-39ed1456be9c" providerId="ADAL" clId="{CF9A40A7-F09E-4129-8FBD-58C2A31CC3DA}" dt="2026-03-04T18:59:17.481" v="280" actId="700"/>
          <ac:spMkLst>
            <pc:docMk/>
            <pc:sldMk cId="2208113174" sldId="367"/>
            <ac:spMk id="4" creationId="{AE682495-3D19-6D11-5306-56236B551B2D}"/>
          </ac:spMkLst>
        </pc:spChg>
      </pc:sldChg>
      <pc:sldChg chg="addSp delSp modSp mod modClrScheme chgLayout">
        <pc:chgData name="Stacia Kingsbury" userId="96681051-edf9-41b2-ab54-39ed1456be9c" providerId="ADAL" clId="{CF9A40A7-F09E-4129-8FBD-58C2A31CC3DA}" dt="2026-03-04T19:16:27.851" v="361" actId="207"/>
        <pc:sldMkLst>
          <pc:docMk/>
          <pc:sldMk cId="2436702952" sldId="368"/>
        </pc:sldMkLst>
        <pc:spChg chg="mod ord">
          <ac:chgData name="Stacia Kingsbury" userId="96681051-edf9-41b2-ab54-39ed1456be9c" providerId="ADAL" clId="{CF9A40A7-F09E-4129-8FBD-58C2A31CC3DA}" dt="2026-03-04T18:59:17.481" v="280" actId="700"/>
          <ac:spMkLst>
            <pc:docMk/>
            <pc:sldMk cId="2436702952" sldId="368"/>
            <ac:spMk id="4" creationId="{D76FE8B2-E4F6-1AD3-75EC-CC68FD1FE2B9}"/>
          </ac:spMkLst>
        </pc:spChg>
      </pc:sldChg>
      <pc:sldChg chg="addSp delSp modSp mod modClrScheme chgLayout">
        <pc:chgData name="Stacia Kingsbury" userId="96681051-edf9-41b2-ab54-39ed1456be9c" providerId="ADAL" clId="{CF9A40A7-F09E-4129-8FBD-58C2A31CC3DA}" dt="2026-03-04T19:05:27.333" v="300" actId="255"/>
        <pc:sldMkLst>
          <pc:docMk/>
          <pc:sldMk cId="4180928996" sldId="369"/>
        </pc:sldMkLst>
        <pc:spChg chg="mod ord">
          <ac:chgData name="Stacia Kingsbury" userId="96681051-edf9-41b2-ab54-39ed1456be9c" providerId="ADAL" clId="{CF9A40A7-F09E-4129-8FBD-58C2A31CC3DA}" dt="2026-03-04T19:05:27.333" v="300" actId="255"/>
          <ac:spMkLst>
            <pc:docMk/>
            <pc:sldMk cId="4180928996" sldId="369"/>
            <ac:spMk id="4" creationId="{9666DB62-636E-ADE1-09D6-F9D6596390CA}"/>
          </ac:spMkLst>
        </pc:spChg>
      </pc:sldChg>
      <pc:sldChg chg="addSp delSp modSp mod modClrScheme chgLayout modNotesTx">
        <pc:chgData name="Stacia Kingsbury" userId="96681051-edf9-41b2-ab54-39ed1456be9c" providerId="ADAL" clId="{CF9A40A7-F09E-4129-8FBD-58C2A31CC3DA}" dt="2026-03-12T14:07:01.666" v="3536" actId="20577"/>
        <pc:sldMkLst>
          <pc:docMk/>
          <pc:sldMk cId="3992556698" sldId="370"/>
        </pc:sldMkLst>
        <pc:spChg chg="mod ord">
          <ac:chgData name="Stacia Kingsbury" userId="96681051-edf9-41b2-ab54-39ed1456be9c" providerId="ADAL" clId="{CF9A40A7-F09E-4129-8FBD-58C2A31CC3DA}" dt="2026-03-04T19:03:18.487" v="299" actId="700"/>
          <ac:spMkLst>
            <pc:docMk/>
            <pc:sldMk cId="3992556698" sldId="370"/>
            <ac:spMk id="4" creationId="{E70A0226-CA59-3D95-F2B4-B7DF4D479884}"/>
          </ac:spMkLst>
        </pc:spChg>
      </pc:sldChg>
      <pc:sldChg chg="addSp delSp modSp mod modClrScheme chgLayout">
        <pc:chgData name="Stacia Kingsbury" userId="96681051-edf9-41b2-ab54-39ed1456be9c" providerId="ADAL" clId="{CF9A40A7-F09E-4129-8FBD-58C2A31CC3DA}" dt="2026-03-04T19:06:14.235" v="303" actId="478"/>
        <pc:sldMkLst>
          <pc:docMk/>
          <pc:sldMk cId="61964505" sldId="371"/>
        </pc:sldMkLst>
        <pc:spChg chg="mod ord">
          <ac:chgData name="Stacia Kingsbury" userId="96681051-edf9-41b2-ab54-39ed1456be9c" providerId="ADAL" clId="{CF9A40A7-F09E-4129-8FBD-58C2A31CC3DA}" dt="2026-03-04T19:03:18.487" v="299" actId="700"/>
          <ac:spMkLst>
            <pc:docMk/>
            <pc:sldMk cId="61964505" sldId="371"/>
            <ac:spMk id="4" creationId="{11B5A793-C291-3F72-A05C-2EC5BA9FFF65}"/>
          </ac:spMkLst>
        </pc:spChg>
      </pc:sldChg>
      <pc:sldChg chg="addSp delSp modSp add mod modClrScheme chgLayout modNotesTx">
        <pc:chgData name="Stacia Kingsbury" userId="96681051-edf9-41b2-ab54-39ed1456be9c" providerId="ADAL" clId="{CF9A40A7-F09E-4129-8FBD-58C2A31CC3DA}" dt="2026-03-12T13:56:27.739" v="3421" actId="20577"/>
        <pc:sldMkLst>
          <pc:docMk/>
          <pc:sldMk cId="2688584445" sldId="376"/>
        </pc:sldMkLst>
        <pc:spChg chg="mod ord">
          <ac:chgData name="Stacia Kingsbury" userId="96681051-edf9-41b2-ab54-39ed1456be9c" providerId="ADAL" clId="{CF9A40A7-F09E-4129-8FBD-58C2A31CC3DA}" dt="2026-03-04T18:59:17.481" v="280" actId="700"/>
          <ac:spMkLst>
            <pc:docMk/>
            <pc:sldMk cId="2688584445" sldId="376"/>
            <ac:spMk id="4" creationId="{15886EF7-0C7C-1998-11C1-C01735AAA763}"/>
          </ac:spMkLst>
        </pc:spChg>
      </pc:sldChg>
      <pc:sldChg chg="addSp delSp modSp add mod modClrScheme chgLayout">
        <pc:chgData name="Stacia Kingsbury" userId="96681051-edf9-41b2-ab54-39ed1456be9c" providerId="ADAL" clId="{CF9A40A7-F09E-4129-8FBD-58C2A31CC3DA}" dt="2026-03-04T19:01:34.998" v="290" actId="478"/>
        <pc:sldMkLst>
          <pc:docMk/>
          <pc:sldMk cId="3449737840" sldId="377"/>
        </pc:sldMkLst>
        <pc:spChg chg="mod ord">
          <ac:chgData name="Stacia Kingsbury" userId="96681051-edf9-41b2-ab54-39ed1456be9c" providerId="ADAL" clId="{CF9A40A7-F09E-4129-8FBD-58C2A31CC3DA}" dt="2026-03-04T18:59:17.481" v="280" actId="700"/>
          <ac:spMkLst>
            <pc:docMk/>
            <pc:sldMk cId="3449737840" sldId="377"/>
            <ac:spMk id="11" creationId="{1EC194D3-8000-3E07-6AA2-170A6EA13A56}"/>
          </ac:spMkLst>
        </pc:spChg>
      </pc:sldChg>
      <pc:sldChg chg="addSp delSp modSp new mod ord modNotesTx">
        <pc:chgData name="Stacia Kingsbury" userId="96681051-edf9-41b2-ab54-39ed1456be9c" providerId="ADAL" clId="{CF9A40A7-F09E-4129-8FBD-58C2A31CC3DA}" dt="2026-03-12T15:18:58.955" v="5481" actId="33524"/>
        <pc:sldMkLst>
          <pc:docMk/>
          <pc:sldMk cId="2982958166" sldId="378"/>
        </pc:sldMkLst>
        <pc:spChg chg="add mod">
          <ac:chgData name="Stacia Kingsbury" userId="96681051-edf9-41b2-ab54-39ed1456be9c" providerId="ADAL" clId="{CF9A40A7-F09E-4129-8FBD-58C2A31CC3DA}" dt="2026-03-04T21:26:39.096" v="2465" actId="1076"/>
          <ac:spMkLst>
            <pc:docMk/>
            <pc:sldMk cId="2982958166" sldId="378"/>
            <ac:spMk id="8" creationId="{58525A96-CD35-1275-DF41-1A5D244A6411}"/>
          </ac:spMkLst>
        </pc:spChg>
        <pc:picChg chg="add mod">
          <ac:chgData name="Stacia Kingsbury" userId="96681051-edf9-41b2-ab54-39ed1456be9c" providerId="ADAL" clId="{CF9A40A7-F09E-4129-8FBD-58C2A31CC3DA}" dt="2026-03-04T21:04:37.420" v="2378" actId="1076"/>
          <ac:picMkLst>
            <pc:docMk/>
            <pc:sldMk cId="2982958166" sldId="378"/>
            <ac:picMk id="7" creationId="{05B63D2D-D94E-0819-1110-2284264A8A88}"/>
          </ac:picMkLst>
        </pc:picChg>
      </pc:sldChg>
      <pc:sldChg chg="addSp delSp modSp new mod modClrScheme chgLayout modNotesTx">
        <pc:chgData name="Stacia Kingsbury" userId="96681051-edf9-41b2-ab54-39ed1456be9c" providerId="ADAL" clId="{CF9A40A7-F09E-4129-8FBD-58C2A31CC3DA}" dt="2026-03-05T18:42:37.801" v="2603" actId="14100"/>
        <pc:sldMkLst>
          <pc:docMk/>
          <pc:sldMk cId="2148572985" sldId="379"/>
        </pc:sldMkLst>
        <pc:spChg chg="add mod ord">
          <ac:chgData name="Stacia Kingsbury" userId="96681051-edf9-41b2-ab54-39ed1456be9c" providerId="ADAL" clId="{CF9A40A7-F09E-4129-8FBD-58C2A31CC3DA}" dt="2026-03-04T20:02:41.193" v="951" actId="404"/>
          <ac:spMkLst>
            <pc:docMk/>
            <pc:sldMk cId="2148572985" sldId="379"/>
            <ac:spMk id="7" creationId="{6F91E98E-578C-B8DB-7243-F739663DFFD0}"/>
          </ac:spMkLst>
        </pc:spChg>
        <pc:spChg chg="add mod ord">
          <ac:chgData name="Stacia Kingsbury" userId="96681051-edf9-41b2-ab54-39ed1456be9c" providerId="ADAL" clId="{CF9A40A7-F09E-4129-8FBD-58C2A31CC3DA}" dt="2026-03-04T21:27:01.950" v="2466" actId="207"/>
          <ac:spMkLst>
            <pc:docMk/>
            <pc:sldMk cId="2148572985" sldId="379"/>
            <ac:spMk id="8" creationId="{3842FBA2-CF2D-C373-DAEF-F7435F24A99A}"/>
          </ac:spMkLst>
        </pc:spChg>
        <pc:picChg chg="add mod">
          <ac:chgData name="Stacia Kingsbury" userId="96681051-edf9-41b2-ab54-39ed1456be9c" providerId="ADAL" clId="{CF9A40A7-F09E-4129-8FBD-58C2A31CC3DA}" dt="2026-03-05T18:42:37.801" v="2603" actId="14100"/>
          <ac:picMkLst>
            <pc:docMk/>
            <pc:sldMk cId="2148572985" sldId="379"/>
            <ac:picMk id="18" creationId="{84FF5709-EF18-BE38-5E6D-CD60DAA93494}"/>
          </ac:picMkLst>
        </pc:picChg>
      </pc:sldChg>
      <pc:sldChg chg="addSp delSp modSp new mod ord modNotesTx">
        <pc:chgData name="Stacia Kingsbury" userId="96681051-edf9-41b2-ab54-39ed1456be9c" providerId="ADAL" clId="{CF9A40A7-F09E-4129-8FBD-58C2A31CC3DA}" dt="2026-03-12T14:50:34.906" v="3638" actId="20577"/>
        <pc:sldMkLst>
          <pc:docMk/>
          <pc:sldMk cId="3937862794" sldId="380"/>
        </pc:sldMkLst>
        <pc:spChg chg="add del mod">
          <ac:chgData name="Stacia Kingsbury" userId="96681051-edf9-41b2-ab54-39ed1456be9c" providerId="ADAL" clId="{CF9A40A7-F09E-4129-8FBD-58C2A31CC3DA}" dt="2026-03-05T18:42:53.411" v="2609" actId="20577"/>
          <ac:spMkLst>
            <pc:docMk/>
            <pc:sldMk cId="3937862794" sldId="380"/>
            <ac:spMk id="2" creationId="{80D131CD-AAC4-D63D-89E4-EDDD333A85A3}"/>
          </ac:spMkLst>
        </pc:spChg>
        <pc:graphicFrameChg chg="add mod">
          <ac:chgData name="Stacia Kingsbury" userId="96681051-edf9-41b2-ab54-39ed1456be9c" providerId="ADAL" clId="{CF9A40A7-F09E-4129-8FBD-58C2A31CC3DA}" dt="2026-03-04T20:49:01.815" v="2104" actId="1076"/>
          <ac:graphicFrameMkLst>
            <pc:docMk/>
            <pc:sldMk cId="3937862794" sldId="380"/>
            <ac:graphicFrameMk id="7" creationId="{ADF5BD57-6F61-100D-936A-103FB2954BCF}"/>
          </ac:graphicFrameMkLst>
        </pc:graphicFrameChg>
      </pc:sldChg>
      <pc:sldChg chg="addSp delSp modSp add mod chgLayout modNotesTx">
        <pc:chgData name="Stacia Kingsbury" userId="96681051-edf9-41b2-ab54-39ed1456be9c" providerId="ADAL" clId="{CF9A40A7-F09E-4129-8FBD-58C2A31CC3DA}" dt="2026-03-12T15:09:43.357" v="4941" actId="20577"/>
        <pc:sldMkLst>
          <pc:docMk/>
          <pc:sldMk cId="252115568" sldId="381"/>
        </pc:sldMkLst>
        <pc:spChg chg="mod ord">
          <ac:chgData name="Stacia Kingsbury" userId="96681051-edf9-41b2-ab54-39ed1456be9c" providerId="ADAL" clId="{CF9A40A7-F09E-4129-8FBD-58C2A31CC3DA}" dt="2026-03-05T18:41:20.889" v="2589" actId="20577"/>
          <ac:spMkLst>
            <pc:docMk/>
            <pc:sldMk cId="252115568" sldId="381"/>
            <ac:spMk id="7" creationId="{CE65F0A9-68B0-4C12-6069-B271421BD5ED}"/>
          </ac:spMkLst>
        </pc:spChg>
        <pc:spChg chg="add mod">
          <ac:chgData name="Stacia Kingsbury" userId="96681051-edf9-41b2-ab54-39ed1456be9c" providerId="ADAL" clId="{CF9A40A7-F09E-4129-8FBD-58C2A31CC3DA}" dt="2026-03-05T18:40:22.765" v="2581" actId="114"/>
          <ac:spMkLst>
            <pc:docMk/>
            <pc:sldMk cId="252115568" sldId="381"/>
            <ac:spMk id="13" creationId="{A2F8EA56-243C-6C3A-CE39-544A9BEF9FAE}"/>
          </ac:spMkLst>
        </pc:spChg>
        <pc:picChg chg="add mod">
          <ac:chgData name="Stacia Kingsbury" userId="96681051-edf9-41b2-ab54-39ed1456be9c" providerId="ADAL" clId="{CF9A40A7-F09E-4129-8FBD-58C2A31CC3DA}" dt="2026-03-04T21:27:27.567" v="2469" actId="1076"/>
          <ac:picMkLst>
            <pc:docMk/>
            <pc:sldMk cId="252115568" sldId="381"/>
            <ac:picMk id="11" creationId="{873B706D-7696-0A14-D270-4CC7490D1CCE}"/>
          </ac:picMkLst>
        </pc:picChg>
      </pc:sldChg>
      <pc:sldChg chg="addSp delSp modSp new mod ord modClrScheme chgLayout modNotesTx">
        <pc:chgData name="Stacia Kingsbury" userId="96681051-edf9-41b2-ab54-39ed1456be9c" providerId="ADAL" clId="{CF9A40A7-F09E-4129-8FBD-58C2A31CC3DA}" dt="2026-03-12T16:04:17.202" v="5527" actId="1076"/>
        <pc:sldMkLst>
          <pc:docMk/>
          <pc:sldMk cId="3975707959" sldId="382"/>
        </pc:sldMkLst>
        <pc:spChg chg="add mod ord">
          <ac:chgData name="Stacia Kingsbury" userId="96681051-edf9-41b2-ab54-39ed1456be9c" providerId="ADAL" clId="{CF9A40A7-F09E-4129-8FBD-58C2A31CC3DA}" dt="2026-03-04T21:17:50.602" v="2400" actId="700"/>
          <ac:spMkLst>
            <pc:docMk/>
            <pc:sldMk cId="3975707959" sldId="382"/>
            <ac:spMk id="8" creationId="{2BDB792A-7A26-B00A-BE00-ED022BE56085}"/>
          </ac:spMkLst>
        </pc:spChg>
        <pc:spChg chg="add mod ord">
          <ac:chgData name="Stacia Kingsbury" userId="96681051-edf9-41b2-ab54-39ed1456be9c" providerId="ADAL" clId="{CF9A40A7-F09E-4129-8FBD-58C2A31CC3DA}" dt="2026-03-12T16:03:23.778" v="5523" actId="14100"/>
          <ac:spMkLst>
            <pc:docMk/>
            <pc:sldMk cId="3975707959" sldId="382"/>
            <ac:spMk id="10" creationId="{68343790-96A8-AEEF-0DEF-21AAC9742488}"/>
          </ac:spMkLst>
        </pc:spChg>
        <pc:spChg chg="add mod ord">
          <ac:chgData name="Stacia Kingsbury" userId="96681051-edf9-41b2-ab54-39ed1456be9c" providerId="ADAL" clId="{CF9A40A7-F09E-4129-8FBD-58C2A31CC3DA}" dt="2026-03-12T16:03:22.528" v="5520" actId="1076"/>
          <ac:spMkLst>
            <pc:docMk/>
            <pc:sldMk cId="3975707959" sldId="382"/>
            <ac:spMk id="11" creationId="{75FB924C-D2FB-3845-7EC5-924332E7F516}"/>
          </ac:spMkLst>
        </pc:spChg>
        <pc:spChg chg="add mod ord">
          <ac:chgData name="Stacia Kingsbury" userId="96681051-edf9-41b2-ab54-39ed1456be9c" providerId="ADAL" clId="{CF9A40A7-F09E-4129-8FBD-58C2A31CC3DA}" dt="2026-03-12T16:03:22.528" v="5520" actId="1076"/>
          <ac:spMkLst>
            <pc:docMk/>
            <pc:sldMk cId="3975707959" sldId="382"/>
            <ac:spMk id="12" creationId="{CAD67A77-DA4D-177A-FB28-64322EC46D56}"/>
          </ac:spMkLst>
        </pc:spChg>
        <pc:picChg chg="add mod">
          <ac:chgData name="Stacia Kingsbury" userId="96681051-edf9-41b2-ab54-39ed1456be9c" providerId="ADAL" clId="{CF9A40A7-F09E-4129-8FBD-58C2A31CC3DA}" dt="2026-03-12T16:04:17.202" v="5527" actId="1076"/>
          <ac:picMkLst>
            <pc:docMk/>
            <pc:sldMk cId="3975707959" sldId="382"/>
            <ac:picMk id="5" creationId="{B4F54E67-36DD-D06E-E658-E84FAEA4120D}"/>
          </ac:picMkLst>
        </pc:picChg>
      </pc:sldChg>
    </pc:docChg>
  </pc:docChgLst>
  <pc:docChgLst>
    <pc:chgData name="Jiffy Lansing" userId="3347f097-156b-4f5e-a68f-83730d3175db" providerId="ADAL" clId="{271B3ACB-23A0-4F8E-ADDB-9FD1BDF7C4B2}"/>
    <pc:docChg chg="custSel modSld">
      <pc:chgData name="Jiffy Lansing" userId="3347f097-156b-4f5e-a68f-83730d3175db" providerId="ADAL" clId="{271B3ACB-23A0-4F8E-ADDB-9FD1BDF7C4B2}" dt="2026-03-05T13:14:01.746" v="252" actId="20577"/>
      <pc:docMkLst>
        <pc:docMk/>
      </pc:docMkLst>
      <pc:sldChg chg="modNotesTx">
        <pc:chgData name="Jiffy Lansing" userId="3347f097-156b-4f5e-a68f-83730d3175db" providerId="ADAL" clId="{271B3ACB-23A0-4F8E-ADDB-9FD1BDF7C4B2}" dt="2026-03-05T12:50:18.015" v="118" actId="20577"/>
        <pc:sldMkLst>
          <pc:docMk/>
          <pc:sldMk cId="0" sldId="256"/>
        </pc:sldMkLst>
      </pc:sldChg>
      <pc:sldChg chg="modNotesTx">
        <pc:chgData name="Jiffy Lansing" userId="3347f097-156b-4f5e-a68f-83730d3175db" providerId="ADAL" clId="{271B3ACB-23A0-4F8E-ADDB-9FD1BDF7C4B2}" dt="2026-03-05T13:14:01.746" v="252" actId="20577"/>
        <pc:sldMkLst>
          <pc:docMk/>
          <pc:sldMk cId="3503661238" sldId="340"/>
        </pc:sldMkLst>
      </pc:sldChg>
      <pc:sldChg chg="modSp mod modCm">
        <pc:chgData name="Jiffy Lansing" userId="3347f097-156b-4f5e-a68f-83730d3175db" providerId="ADAL" clId="{271B3ACB-23A0-4F8E-ADDB-9FD1BDF7C4B2}" dt="2026-03-05T12:58:53.770" v="135" actId="20577"/>
        <pc:sldMkLst>
          <pc:docMk/>
          <pc:sldMk cId="3449737840" sldId="377"/>
        </pc:sldMkLst>
        <pc:extLst>
          <p:ext xmlns:p="http://schemas.openxmlformats.org/presentationml/2006/main" uri="{D6D511B9-2390-475A-947B-AFAB55BFBCF1}">
            <pc226:cmChg xmlns:pc226="http://schemas.microsoft.com/office/powerpoint/2022/06/main/command" chg="mod">
              <pc226:chgData name="Jiffy Lansing" userId="3347f097-156b-4f5e-a68f-83730d3175db" providerId="ADAL" clId="{271B3ACB-23A0-4F8E-ADDB-9FD1BDF7C4B2}" dt="2026-03-05T12:58:53.770" v="135" actId="20577"/>
              <pc2:cmMkLst xmlns:pc2="http://schemas.microsoft.com/office/powerpoint/2019/9/main/command">
                <pc:docMk/>
                <pc:sldMk cId="3449737840" sldId="377"/>
                <pc2:cmMk id="{80909BA8-FD05-4875-9C39-3289020F4957}"/>
              </pc2:cmMkLst>
            </pc226:cmChg>
          </p:ext>
        </pc:extLst>
      </pc:sldChg>
      <pc:sldChg chg="modNotesTx">
        <pc:chgData name="Jiffy Lansing" userId="3347f097-156b-4f5e-a68f-83730d3175db" providerId="ADAL" clId="{271B3ACB-23A0-4F8E-ADDB-9FD1BDF7C4B2}" dt="2026-03-05T13:10:57.948" v="245" actId="20577"/>
        <pc:sldMkLst>
          <pc:docMk/>
          <pc:sldMk cId="2982958166" sldId="378"/>
        </pc:sldMkLst>
      </pc:sldChg>
      <pc:sldChg chg="modSp mod">
        <pc:chgData name="Jiffy Lansing" userId="3347f097-156b-4f5e-a68f-83730d3175db" providerId="ADAL" clId="{271B3ACB-23A0-4F8E-ADDB-9FD1BDF7C4B2}" dt="2026-03-05T13:07:59.888" v="174" actId="20577"/>
        <pc:sldMkLst>
          <pc:docMk/>
          <pc:sldMk cId="252115568" sldId="381"/>
        </pc:sldMkLst>
        <pc:spChg chg="mod">
          <ac:chgData name="Jiffy Lansing" userId="3347f097-156b-4f5e-a68f-83730d3175db" providerId="ADAL" clId="{271B3ACB-23A0-4F8E-ADDB-9FD1BDF7C4B2}" dt="2026-03-05T13:07:59.888" v="174" actId="20577"/>
          <ac:spMkLst>
            <pc:docMk/>
            <pc:sldMk cId="252115568" sldId="381"/>
            <ac:spMk id="7" creationId="{CE65F0A9-68B0-4C12-6069-B271421BD5ED}"/>
          </ac:spMkLst>
        </pc:spChg>
      </pc:sldChg>
    </pc:docChg>
  </pc:docChgLst>
  <pc:docChgLst>
    <pc:chgData name="Kate Filanoski-Russell" userId="5879a14f-9eb3-4e75-8352-1b2941159ca7" providerId="ADAL" clId="{8AE4216D-EC14-4A15-8943-40E049EAB61D}"/>
    <pc:docChg chg="undo custSel modSld">
      <pc:chgData name="Kate Filanoski-Russell" userId="5879a14f-9eb3-4e75-8352-1b2941159ca7" providerId="ADAL" clId="{8AE4216D-EC14-4A15-8943-40E049EAB61D}" dt="2026-03-16T19:44:56.615" v="374" actId="13244"/>
      <pc:docMkLst>
        <pc:docMk/>
      </pc:docMkLst>
      <pc:sldChg chg="modSp mod">
        <pc:chgData name="Kate Filanoski-Russell" userId="5879a14f-9eb3-4e75-8352-1b2941159ca7" providerId="ADAL" clId="{8AE4216D-EC14-4A15-8943-40E049EAB61D}" dt="2026-03-16T18:51:49.770" v="97" actId="962"/>
        <pc:sldMkLst>
          <pc:docMk/>
          <pc:sldMk cId="0" sldId="256"/>
        </pc:sldMkLst>
        <pc:spChg chg="mod ord">
          <ac:chgData name="Kate Filanoski-Russell" userId="5879a14f-9eb3-4e75-8352-1b2941159ca7" providerId="ADAL" clId="{8AE4216D-EC14-4A15-8943-40E049EAB61D}" dt="2026-03-16T18:50:13.627" v="92" actId="13244"/>
          <ac:spMkLst>
            <pc:docMk/>
            <pc:sldMk cId="0" sldId="256"/>
            <ac:spMk id="3" creationId="{50A577FE-CBA7-C1C4-7286-BB52E2A979B5}"/>
          </ac:spMkLst>
        </pc:spChg>
        <pc:spChg chg="mod">
          <ac:chgData name="Kate Filanoski-Russell" userId="5879a14f-9eb3-4e75-8352-1b2941159ca7" providerId="ADAL" clId="{8AE4216D-EC14-4A15-8943-40E049EAB61D}" dt="2026-03-16T18:51:48.438" v="95" actId="962"/>
          <ac:spMkLst>
            <pc:docMk/>
            <pc:sldMk cId="0" sldId="256"/>
            <ac:spMk id="4" creationId="{771515AC-F4A4-1C4E-953D-E8061E7E21A7}"/>
          </ac:spMkLst>
        </pc:spChg>
        <pc:spChg chg="mod">
          <ac:chgData name="Kate Filanoski-Russell" userId="5879a14f-9eb3-4e75-8352-1b2941159ca7" providerId="ADAL" clId="{8AE4216D-EC14-4A15-8943-40E049EAB61D}" dt="2026-03-16T18:51:49.023" v="96" actId="962"/>
          <ac:spMkLst>
            <pc:docMk/>
            <pc:sldMk cId="0" sldId="256"/>
            <ac:spMk id="5" creationId="{36F1759C-7854-4088-6405-2EDE9B0C1538}"/>
          </ac:spMkLst>
        </pc:spChg>
        <pc:spChg chg="mod">
          <ac:chgData name="Kate Filanoski-Russell" userId="5879a14f-9eb3-4e75-8352-1b2941159ca7" providerId="ADAL" clId="{8AE4216D-EC14-4A15-8943-40E049EAB61D}" dt="2026-03-16T18:51:49.770" v="97" actId="962"/>
          <ac:spMkLst>
            <pc:docMk/>
            <pc:sldMk cId="0" sldId="256"/>
            <ac:spMk id="6" creationId="{7E663983-CFC2-C145-1190-4A1629FB0C1E}"/>
          </ac:spMkLst>
        </pc:spChg>
        <pc:picChg chg="mod">
          <ac:chgData name="Kate Filanoski-Russell" userId="5879a14f-9eb3-4e75-8352-1b2941159ca7" providerId="ADAL" clId="{8AE4216D-EC14-4A15-8943-40E049EAB61D}" dt="2026-03-16T18:51:47" v="94" actId="962"/>
          <ac:picMkLst>
            <pc:docMk/>
            <pc:sldMk cId="0" sldId="256"/>
            <ac:picMk id="2" creationId="{E5BA9A5C-4085-E6E5-100A-B6C6D2399AE6}"/>
          </ac:picMkLst>
        </pc:picChg>
      </pc:sldChg>
      <pc:sldChg chg="addSp delSp modSp mod">
        <pc:chgData name="Kate Filanoski-Russell" userId="5879a14f-9eb3-4e75-8352-1b2941159ca7" providerId="ADAL" clId="{8AE4216D-EC14-4A15-8943-40E049EAB61D}" dt="2026-03-16T19:13:58.741" v="194" actId="1076"/>
        <pc:sldMkLst>
          <pc:docMk/>
          <pc:sldMk cId="1629715598" sldId="305"/>
        </pc:sldMkLst>
        <pc:spChg chg="del mod">
          <ac:chgData name="Kate Filanoski-Russell" userId="5879a14f-9eb3-4e75-8352-1b2941159ca7" providerId="ADAL" clId="{8AE4216D-EC14-4A15-8943-40E049EAB61D}" dt="2026-03-16T19:10:46.084" v="173" actId="21"/>
          <ac:spMkLst>
            <pc:docMk/>
            <pc:sldMk cId="1629715598" sldId="305"/>
            <ac:spMk id="8" creationId="{13255D15-6ED3-A074-83CB-BBD83FE9609C}"/>
          </ac:spMkLst>
        </pc:spChg>
        <pc:spChg chg="del mod">
          <ac:chgData name="Kate Filanoski-Russell" userId="5879a14f-9eb3-4e75-8352-1b2941159ca7" providerId="ADAL" clId="{8AE4216D-EC14-4A15-8943-40E049EAB61D}" dt="2026-03-16T19:10:46.084" v="173" actId="21"/>
          <ac:spMkLst>
            <pc:docMk/>
            <pc:sldMk cId="1629715598" sldId="305"/>
            <ac:spMk id="9" creationId="{247255A9-124F-FD32-7C96-3ABAD03FFE84}"/>
          </ac:spMkLst>
        </pc:spChg>
        <pc:spChg chg="del mod">
          <ac:chgData name="Kate Filanoski-Russell" userId="5879a14f-9eb3-4e75-8352-1b2941159ca7" providerId="ADAL" clId="{8AE4216D-EC14-4A15-8943-40E049EAB61D}" dt="2026-03-16T19:10:46.084" v="173" actId="21"/>
          <ac:spMkLst>
            <pc:docMk/>
            <pc:sldMk cId="1629715598" sldId="305"/>
            <ac:spMk id="11" creationId="{5001F0BC-8E03-E369-7434-FD4CDC766A34}"/>
          </ac:spMkLst>
        </pc:spChg>
        <pc:picChg chg="add mod">
          <ac:chgData name="Kate Filanoski-Russell" userId="5879a14f-9eb3-4e75-8352-1b2941159ca7" providerId="ADAL" clId="{8AE4216D-EC14-4A15-8943-40E049EAB61D}" dt="2026-03-16T19:13:58.741" v="194" actId="1076"/>
          <ac:picMkLst>
            <pc:docMk/>
            <pc:sldMk cId="1629715598" sldId="305"/>
            <ac:picMk id="2" creationId="{F62E94E9-AAA2-9F9A-AAC7-DE06D26AF074}"/>
          </ac:picMkLst>
        </pc:picChg>
        <pc:picChg chg="del">
          <ac:chgData name="Kate Filanoski-Russell" userId="5879a14f-9eb3-4e75-8352-1b2941159ca7" providerId="ADAL" clId="{8AE4216D-EC14-4A15-8943-40E049EAB61D}" dt="2026-03-16T19:10:46.084" v="173" actId="21"/>
          <ac:picMkLst>
            <pc:docMk/>
            <pc:sldMk cId="1629715598" sldId="305"/>
            <ac:picMk id="7" creationId="{DE0D7A4E-FADA-CEE7-F945-89E8AA75DADA}"/>
          </ac:picMkLst>
        </pc:picChg>
      </pc:sldChg>
      <pc:sldChg chg="modSp mod modNotesTx">
        <pc:chgData name="Kate Filanoski-Russell" userId="5879a14f-9eb3-4e75-8352-1b2941159ca7" providerId="ADAL" clId="{8AE4216D-EC14-4A15-8943-40E049EAB61D}" dt="2026-03-16T19:36:39.176" v="367" actId="962"/>
        <pc:sldMkLst>
          <pc:docMk/>
          <pc:sldMk cId="118479971" sldId="310"/>
        </pc:sldMkLst>
        <pc:picChg chg="mod">
          <ac:chgData name="Kate Filanoski-Russell" userId="5879a14f-9eb3-4e75-8352-1b2941159ca7" providerId="ADAL" clId="{8AE4216D-EC14-4A15-8943-40E049EAB61D}" dt="2026-03-16T19:36:39.176" v="367" actId="962"/>
          <ac:picMkLst>
            <pc:docMk/>
            <pc:sldMk cId="118479971" sldId="310"/>
            <ac:picMk id="4" creationId="{ABB2A566-7E84-DC0F-FAA8-96AD0307713A}"/>
          </ac:picMkLst>
        </pc:picChg>
      </pc:sldChg>
      <pc:sldChg chg="addSp delSp modSp mod">
        <pc:chgData name="Kate Filanoski-Russell" userId="5879a14f-9eb3-4e75-8352-1b2941159ca7" providerId="ADAL" clId="{8AE4216D-EC14-4A15-8943-40E049EAB61D}" dt="2026-03-16T19:18:27.812" v="212" actId="962"/>
        <pc:sldMkLst>
          <pc:docMk/>
          <pc:sldMk cId="1075842457" sldId="347"/>
        </pc:sldMkLst>
        <pc:spChg chg="mod">
          <ac:chgData name="Kate Filanoski-Russell" userId="5879a14f-9eb3-4e75-8352-1b2941159ca7" providerId="ADAL" clId="{8AE4216D-EC14-4A15-8943-40E049EAB61D}" dt="2026-03-16T19:17:39.615" v="208" actId="1076"/>
          <ac:spMkLst>
            <pc:docMk/>
            <pc:sldMk cId="1075842457" sldId="347"/>
            <ac:spMk id="4" creationId="{C226C737-FD9A-91EA-2F72-184CA9121D47}"/>
          </ac:spMkLst>
        </pc:spChg>
        <pc:spChg chg="del">
          <ac:chgData name="Kate Filanoski-Russell" userId="5879a14f-9eb3-4e75-8352-1b2941159ca7" providerId="ADAL" clId="{8AE4216D-EC14-4A15-8943-40E049EAB61D}" dt="2026-03-16T19:17:24.955" v="205" actId="21"/>
          <ac:spMkLst>
            <pc:docMk/>
            <pc:sldMk cId="1075842457" sldId="347"/>
            <ac:spMk id="5" creationId="{842927F0-3BE1-A97C-B4D1-623F567E7664}"/>
          </ac:spMkLst>
        </pc:spChg>
        <pc:spChg chg="del">
          <ac:chgData name="Kate Filanoski-Russell" userId="5879a14f-9eb3-4e75-8352-1b2941159ca7" providerId="ADAL" clId="{8AE4216D-EC14-4A15-8943-40E049EAB61D}" dt="2026-03-16T19:17:24.955" v="205" actId="21"/>
          <ac:spMkLst>
            <pc:docMk/>
            <pc:sldMk cId="1075842457" sldId="347"/>
            <ac:spMk id="6" creationId="{2C98AC00-6C3C-D2BA-9F8F-6E31ECC339DE}"/>
          </ac:spMkLst>
        </pc:spChg>
        <pc:spChg chg="del">
          <ac:chgData name="Kate Filanoski-Russell" userId="5879a14f-9eb3-4e75-8352-1b2941159ca7" providerId="ADAL" clId="{8AE4216D-EC14-4A15-8943-40E049EAB61D}" dt="2026-03-16T19:17:24.955" v="205" actId="21"/>
          <ac:spMkLst>
            <pc:docMk/>
            <pc:sldMk cId="1075842457" sldId="347"/>
            <ac:spMk id="8" creationId="{F8728AFE-FAB9-97D9-D047-C942762487BE}"/>
          </ac:spMkLst>
        </pc:spChg>
        <pc:picChg chg="add mod">
          <ac:chgData name="Kate Filanoski-Russell" userId="5879a14f-9eb3-4e75-8352-1b2941159ca7" providerId="ADAL" clId="{8AE4216D-EC14-4A15-8943-40E049EAB61D}" dt="2026-03-16T19:18:27.812" v="212" actId="962"/>
          <ac:picMkLst>
            <pc:docMk/>
            <pc:sldMk cId="1075842457" sldId="347"/>
            <ac:picMk id="2" creationId="{ABB9070A-B567-ECCA-9B3A-9990EE0DD80E}"/>
          </ac:picMkLst>
        </pc:picChg>
        <pc:picChg chg="del">
          <ac:chgData name="Kate Filanoski-Russell" userId="5879a14f-9eb3-4e75-8352-1b2941159ca7" providerId="ADAL" clId="{8AE4216D-EC14-4A15-8943-40E049EAB61D}" dt="2026-03-16T19:17:24.955" v="205" actId="21"/>
          <ac:picMkLst>
            <pc:docMk/>
            <pc:sldMk cId="1075842457" sldId="347"/>
            <ac:picMk id="3" creationId="{E44D0A52-341A-2A7D-1ED9-6B18451AEFDF}"/>
          </ac:picMkLst>
        </pc:picChg>
      </pc:sldChg>
      <pc:sldChg chg="addSp delSp modSp mod">
        <pc:chgData name="Kate Filanoski-Russell" userId="5879a14f-9eb3-4e75-8352-1b2941159ca7" providerId="ADAL" clId="{8AE4216D-EC14-4A15-8943-40E049EAB61D}" dt="2026-03-16T19:22:18.962" v="232" actId="962"/>
        <pc:sldMkLst>
          <pc:docMk/>
          <pc:sldMk cId="3499194812" sldId="348"/>
        </pc:sldMkLst>
        <pc:spChg chg="del">
          <ac:chgData name="Kate Filanoski-Russell" userId="5879a14f-9eb3-4e75-8352-1b2941159ca7" providerId="ADAL" clId="{8AE4216D-EC14-4A15-8943-40E049EAB61D}" dt="2026-03-16T19:21:57.498" v="229" actId="21"/>
          <ac:spMkLst>
            <pc:docMk/>
            <pc:sldMk cId="3499194812" sldId="348"/>
            <ac:spMk id="6" creationId="{5F338880-FCF1-0C5B-9827-DC90EAFA5614}"/>
          </ac:spMkLst>
        </pc:spChg>
        <pc:spChg chg="del">
          <ac:chgData name="Kate Filanoski-Russell" userId="5879a14f-9eb3-4e75-8352-1b2941159ca7" providerId="ADAL" clId="{8AE4216D-EC14-4A15-8943-40E049EAB61D}" dt="2026-03-16T19:21:57.498" v="229" actId="21"/>
          <ac:spMkLst>
            <pc:docMk/>
            <pc:sldMk cId="3499194812" sldId="348"/>
            <ac:spMk id="7" creationId="{462B861A-552B-B587-4DF5-27F0B1F9A2F3}"/>
          </ac:spMkLst>
        </pc:spChg>
        <pc:spChg chg="del">
          <ac:chgData name="Kate Filanoski-Russell" userId="5879a14f-9eb3-4e75-8352-1b2941159ca7" providerId="ADAL" clId="{8AE4216D-EC14-4A15-8943-40E049EAB61D}" dt="2026-03-16T19:21:57.498" v="229" actId="21"/>
          <ac:spMkLst>
            <pc:docMk/>
            <pc:sldMk cId="3499194812" sldId="348"/>
            <ac:spMk id="9" creationId="{91D7234F-F8B0-EFAC-0E5E-DAEA22CB8CB7}"/>
          </ac:spMkLst>
        </pc:spChg>
        <pc:picChg chg="add mod">
          <ac:chgData name="Kate Filanoski-Russell" userId="5879a14f-9eb3-4e75-8352-1b2941159ca7" providerId="ADAL" clId="{8AE4216D-EC14-4A15-8943-40E049EAB61D}" dt="2026-03-16T19:22:18.962" v="232" actId="962"/>
          <ac:picMkLst>
            <pc:docMk/>
            <pc:sldMk cId="3499194812" sldId="348"/>
            <ac:picMk id="2" creationId="{47F57639-E8CB-5329-32D6-0B1E7FFE70BB}"/>
          </ac:picMkLst>
        </pc:picChg>
        <pc:picChg chg="del">
          <ac:chgData name="Kate Filanoski-Russell" userId="5879a14f-9eb3-4e75-8352-1b2941159ca7" providerId="ADAL" clId="{8AE4216D-EC14-4A15-8943-40E049EAB61D}" dt="2026-03-16T19:21:57.498" v="229" actId="21"/>
          <ac:picMkLst>
            <pc:docMk/>
            <pc:sldMk cId="3499194812" sldId="348"/>
            <ac:picMk id="3" creationId="{731AF557-78FC-9B0A-9360-FB7C3E259905}"/>
          </ac:picMkLst>
        </pc:picChg>
      </pc:sldChg>
      <pc:sldChg chg="addSp delSp modSp mod">
        <pc:chgData name="Kate Filanoski-Russell" userId="5879a14f-9eb3-4e75-8352-1b2941159ca7" providerId="ADAL" clId="{8AE4216D-EC14-4A15-8943-40E049EAB61D}" dt="2026-03-16T19:13:35.578" v="191" actId="1035"/>
        <pc:sldMkLst>
          <pc:docMk/>
          <pc:sldMk cId="916195435" sldId="349"/>
        </pc:sldMkLst>
        <pc:spChg chg="del mod ord">
          <ac:chgData name="Kate Filanoski-Russell" userId="5879a14f-9eb3-4e75-8352-1b2941159ca7" providerId="ADAL" clId="{8AE4216D-EC14-4A15-8943-40E049EAB61D}" dt="2026-03-16T19:09:46.757" v="169" actId="21"/>
          <ac:spMkLst>
            <pc:docMk/>
            <pc:sldMk cId="916195435" sldId="349"/>
            <ac:spMk id="6" creationId="{2FA37F66-C35C-F4D7-39DA-25343ECBCD97}"/>
          </ac:spMkLst>
        </pc:spChg>
        <pc:spChg chg="del mod">
          <ac:chgData name="Kate Filanoski-Russell" userId="5879a14f-9eb3-4e75-8352-1b2941159ca7" providerId="ADAL" clId="{8AE4216D-EC14-4A15-8943-40E049EAB61D}" dt="2026-03-16T19:09:46.757" v="169" actId="21"/>
          <ac:spMkLst>
            <pc:docMk/>
            <pc:sldMk cId="916195435" sldId="349"/>
            <ac:spMk id="8" creationId="{EC24FF65-E267-3FF3-81C6-936AA2B7366F}"/>
          </ac:spMkLst>
        </pc:spChg>
        <pc:spChg chg="del mod">
          <ac:chgData name="Kate Filanoski-Russell" userId="5879a14f-9eb3-4e75-8352-1b2941159ca7" providerId="ADAL" clId="{8AE4216D-EC14-4A15-8943-40E049EAB61D}" dt="2026-03-16T19:09:46.757" v="169" actId="21"/>
          <ac:spMkLst>
            <pc:docMk/>
            <pc:sldMk cId="916195435" sldId="349"/>
            <ac:spMk id="9" creationId="{9CCD0A52-D2CA-4D66-1538-386C7ACCD6B7}"/>
          </ac:spMkLst>
        </pc:spChg>
        <pc:picChg chg="add mod">
          <ac:chgData name="Kate Filanoski-Russell" userId="5879a14f-9eb3-4e75-8352-1b2941159ca7" providerId="ADAL" clId="{8AE4216D-EC14-4A15-8943-40E049EAB61D}" dt="2026-03-16T19:13:35.578" v="191" actId="1035"/>
          <ac:picMkLst>
            <pc:docMk/>
            <pc:sldMk cId="916195435" sldId="349"/>
            <ac:picMk id="2" creationId="{7CDCC1AF-DC3B-BB87-C108-28141DA2AA97}"/>
          </ac:picMkLst>
        </pc:picChg>
        <pc:picChg chg="del mod ord">
          <ac:chgData name="Kate Filanoski-Russell" userId="5879a14f-9eb3-4e75-8352-1b2941159ca7" providerId="ADAL" clId="{8AE4216D-EC14-4A15-8943-40E049EAB61D}" dt="2026-03-16T19:09:46.757" v="169" actId="21"/>
          <ac:picMkLst>
            <pc:docMk/>
            <pc:sldMk cId="916195435" sldId="349"/>
            <ac:picMk id="5" creationId="{F8F58933-B428-E08A-72A4-08EDD1E64079}"/>
          </ac:picMkLst>
        </pc:picChg>
      </pc:sldChg>
      <pc:sldChg chg="modSp mod">
        <pc:chgData name="Kate Filanoski-Russell" userId="5879a14f-9eb3-4e75-8352-1b2941159ca7" providerId="ADAL" clId="{8AE4216D-EC14-4A15-8943-40E049EAB61D}" dt="2026-03-16T18:49:04.423" v="91" actId="14100"/>
        <pc:sldMkLst>
          <pc:docMk/>
          <pc:sldMk cId="4172717144" sldId="352"/>
        </pc:sldMkLst>
        <pc:spChg chg="mod">
          <ac:chgData name="Kate Filanoski-Russell" userId="5879a14f-9eb3-4e75-8352-1b2941159ca7" providerId="ADAL" clId="{8AE4216D-EC14-4A15-8943-40E049EAB61D}" dt="2026-03-16T18:49:04.423" v="91" actId="14100"/>
          <ac:spMkLst>
            <pc:docMk/>
            <pc:sldMk cId="4172717144" sldId="352"/>
            <ac:spMk id="4" creationId="{10A41A2E-9B51-07CA-3688-3F514BA65657}"/>
          </ac:spMkLst>
        </pc:spChg>
      </pc:sldChg>
      <pc:sldChg chg="addSp delSp modSp mod">
        <pc:chgData name="Kate Filanoski-Russell" userId="5879a14f-9eb3-4e75-8352-1b2941159ca7" providerId="ADAL" clId="{8AE4216D-EC14-4A15-8943-40E049EAB61D}" dt="2026-03-16T19:15:44.030" v="199" actId="962"/>
        <pc:sldMkLst>
          <pc:docMk/>
          <pc:sldMk cId="2750001343" sldId="355"/>
        </pc:sldMkLst>
        <pc:spChg chg="del">
          <ac:chgData name="Kate Filanoski-Russell" userId="5879a14f-9eb3-4e75-8352-1b2941159ca7" providerId="ADAL" clId="{8AE4216D-EC14-4A15-8943-40E049EAB61D}" dt="2026-03-16T19:15:05.164" v="196" actId="21"/>
          <ac:spMkLst>
            <pc:docMk/>
            <pc:sldMk cId="2750001343" sldId="355"/>
            <ac:spMk id="6" creationId="{65C505F2-2951-1AB1-0426-0D80CCE03538}"/>
          </ac:spMkLst>
        </pc:spChg>
        <pc:spChg chg="del">
          <ac:chgData name="Kate Filanoski-Russell" userId="5879a14f-9eb3-4e75-8352-1b2941159ca7" providerId="ADAL" clId="{8AE4216D-EC14-4A15-8943-40E049EAB61D}" dt="2026-03-16T19:15:05.164" v="196" actId="21"/>
          <ac:spMkLst>
            <pc:docMk/>
            <pc:sldMk cId="2750001343" sldId="355"/>
            <ac:spMk id="8" creationId="{FFADE26C-185C-749A-FD0C-5867BFEF905C}"/>
          </ac:spMkLst>
        </pc:spChg>
        <pc:spChg chg="del">
          <ac:chgData name="Kate Filanoski-Russell" userId="5879a14f-9eb3-4e75-8352-1b2941159ca7" providerId="ADAL" clId="{8AE4216D-EC14-4A15-8943-40E049EAB61D}" dt="2026-03-16T19:15:05.164" v="196" actId="21"/>
          <ac:spMkLst>
            <pc:docMk/>
            <pc:sldMk cId="2750001343" sldId="355"/>
            <ac:spMk id="10" creationId="{B016286A-CCE0-1CBB-661B-E3E02AEF2F36}"/>
          </ac:spMkLst>
        </pc:spChg>
        <pc:spChg chg="del">
          <ac:chgData name="Kate Filanoski-Russell" userId="5879a14f-9eb3-4e75-8352-1b2941159ca7" providerId="ADAL" clId="{8AE4216D-EC14-4A15-8943-40E049EAB61D}" dt="2026-03-16T19:15:05.164" v="196" actId="21"/>
          <ac:spMkLst>
            <pc:docMk/>
            <pc:sldMk cId="2750001343" sldId="355"/>
            <ac:spMk id="11" creationId="{BC995340-8171-74A8-1402-49FBA9C10228}"/>
          </ac:spMkLst>
        </pc:spChg>
        <pc:picChg chg="add mod">
          <ac:chgData name="Kate Filanoski-Russell" userId="5879a14f-9eb3-4e75-8352-1b2941159ca7" providerId="ADAL" clId="{8AE4216D-EC14-4A15-8943-40E049EAB61D}" dt="2026-03-16T19:15:44.030" v="199" actId="962"/>
          <ac:picMkLst>
            <pc:docMk/>
            <pc:sldMk cId="2750001343" sldId="355"/>
            <ac:picMk id="2" creationId="{F185362F-DF92-9733-914C-D68F516CFD90}"/>
          </ac:picMkLst>
        </pc:picChg>
        <pc:picChg chg="del">
          <ac:chgData name="Kate Filanoski-Russell" userId="5879a14f-9eb3-4e75-8352-1b2941159ca7" providerId="ADAL" clId="{8AE4216D-EC14-4A15-8943-40E049EAB61D}" dt="2026-03-16T19:15:05.164" v="196" actId="21"/>
          <ac:picMkLst>
            <pc:docMk/>
            <pc:sldMk cId="2750001343" sldId="355"/>
            <ac:picMk id="7" creationId="{3ECFAFC0-C337-69D6-1BB0-F7B5C7E9E992}"/>
          </ac:picMkLst>
        </pc:picChg>
        <pc:cxnChg chg="del">
          <ac:chgData name="Kate Filanoski-Russell" userId="5879a14f-9eb3-4e75-8352-1b2941159ca7" providerId="ADAL" clId="{8AE4216D-EC14-4A15-8943-40E049EAB61D}" dt="2026-03-16T19:15:05.164" v="196" actId="21"/>
          <ac:cxnSpMkLst>
            <pc:docMk/>
            <pc:sldMk cId="2750001343" sldId="355"/>
            <ac:cxnSpMk id="3" creationId="{699C677A-7330-C7C6-275A-F1C659CBF1D8}"/>
          </ac:cxnSpMkLst>
        </pc:cxnChg>
        <pc:cxnChg chg="del">
          <ac:chgData name="Kate Filanoski-Russell" userId="5879a14f-9eb3-4e75-8352-1b2941159ca7" providerId="ADAL" clId="{8AE4216D-EC14-4A15-8943-40E049EAB61D}" dt="2026-03-16T19:15:05.164" v="196" actId="21"/>
          <ac:cxnSpMkLst>
            <pc:docMk/>
            <pc:sldMk cId="2750001343" sldId="355"/>
            <ac:cxnSpMk id="5" creationId="{FD83D570-C466-AF2A-3780-96C16272290A}"/>
          </ac:cxnSpMkLst>
        </pc:cxnChg>
      </pc:sldChg>
      <pc:sldChg chg="addSp delSp modSp mod">
        <pc:chgData name="Kate Filanoski-Russell" userId="5879a14f-9eb3-4e75-8352-1b2941159ca7" providerId="ADAL" clId="{8AE4216D-EC14-4A15-8943-40E049EAB61D}" dt="2026-03-16T19:20:45.091" v="223" actId="962"/>
        <pc:sldMkLst>
          <pc:docMk/>
          <pc:sldMk cId="3171701653" sldId="356"/>
        </pc:sldMkLst>
        <pc:spChg chg="del">
          <ac:chgData name="Kate Filanoski-Russell" userId="5879a14f-9eb3-4e75-8352-1b2941159ca7" providerId="ADAL" clId="{8AE4216D-EC14-4A15-8943-40E049EAB61D}" dt="2026-03-16T19:19:44.254" v="220" actId="21"/>
          <ac:spMkLst>
            <pc:docMk/>
            <pc:sldMk cId="3171701653" sldId="356"/>
            <ac:spMk id="6" creationId="{B38D53E2-ACB1-00AC-1809-D92D822EC2E5}"/>
          </ac:spMkLst>
        </pc:spChg>
        <pc:spChg chg="del">
          <ac:chgData name="Kate Filanoski-Russell" userId="5879a14f-9eb3-4e75-8352-1b2941159ca7" providerId="ADAL" clId="{8AE4216D-EC14-4A15-8943-40E049EAB61D}" dt="2026-03-16T19:19:44.254" v="220" actId="21"/>
          <ac:spMkLst>
            <pc:docMk/>
            <pc:sldMk cId="3171701653" sldId="356"/>
            <ac:spMk id="7" creationId="{737A0F73-ACC5-67E5-0EAF-FB91BDF8B160}"/>
          </ac:spMkLst>
        </pc:spChg>
        <pc:spChg chg="del">
          <ac:chgData name="Kate Filanoski-Russell" userId="5879a14f-9eb3-4e75-8352-1b2941159ca7" providerId="ADAL" clId="{8AE4216D-EC14-4A15-8943-40E049EAB61D}" dt="2026-03-16T19:19:44.254" v="220" actId="21"/>
          <ac:spMkLst>
            <pc:docMk/>
            <pc:sldMk cId="3171701653" sldId="356"/>
            <ac:spMk id="8" creationId="{94C7386C-EF5D-B46F-9ADF-148AFB0CF2CD}"/>
          </ac:spMkLst>
        </pc:spChg>
        <pc:spChg chg="del">
          <ac:chgData name="Kate Filanoski-Russell" userId="5879a14f-9eb3-4e75-8352-1b2941159ca7" providerId="ADAL" clId="{8AE4216D-EC14-4A15-8943-40E049EAB61D}" dt="2026-03-16T19:19:44.254" v="220" actId="21"/>
          <ac:spMkLst>
            <pc:docMk/>
            <pc:sldMk cId="3171701653" sldId="356"/>
            <ac:spMk id="9" creationId="{E5FE8A5A-0FF4-0FB0-2AD0-34B4F8A9896C}"/>
          </ac:spMkLst>
        </pc:spChg>
        <pc:picChg chg="del">
          <ac:chgData name="Kate Filanoski-Russell" userId="5879a14f-9eb3-4e75-8352-1b2941159ca7" providerId="ADAL" clId="{8AE4216D-EC14-4A15-8943-40E049EAB61D}" dt="2026-03-16T19:19:44.254" v="220" actId="21"/>
          <ac:picMkLst>
            <pc:docMk/>
            <pc:sldMk cId="3171701653" sldId="356"/>
            <ac:picMk id="3" creationId="{F30E20F2-C3BC-6EA0-A0C0-58DD3DCB83B0}"/>
          </ac:picMkLst>
        </pc:picChg>
        <pc:picChg chg="add mod">
          <ac:chgData name="Kate Filanoski-Russell" userId="5879a14f-9eb3-4e75-8352-1b2941159ca7" providerId="ADAL" clId="{8AE4216D-EC14-4A15-8943-40E049EAB61D}" dt="2026-03-16T19:20:45.091" v="223" actId="962"/>
          <ac:picMkLst>
            <pc:docMk/>
            <pc:sldMk cId="3171701653" sldId="356"/>
            <ac:picMk id="10" creationId="{21CCB4BA-39E1-93A7-CCE1-828524F3DBE6}"/>
          </ac:picMkLst>
        </pc:picChg>
        <pc:cxnChg chg="del">
          <ac:chgData name="Kate Filanoski-Russell" userId="5879a14f-9eb3-4e75-8352-1b2941159ca7" providerId="ADAL" clId="{8AE4216D-EC14-4A15-8943-40E049EAB61D}" dt="2026-03-16T19:19:44.254" v="220" actId="21"/>
          <ac:cxnSpMkLst>
            <pc:docMk/>
            <pc:sldMk cId="3171701653" sldId="356"/>
            <ac:cxnSpMk id="2" creationId="{B1A6439B-9127-F22C-49FC-ECE8858A4AF0}"/>
          </ac:cxnSpMkLst>
        </pc:cxnChg>
        <pc:cxnChg chg="del">
          <ac:chgData name="Kate Filanoski-Russell" userId="5879a14f-9eb3-4e75-8352-1b2941159ca7" providerId="ADAL" clId="{8AE4216D-EC14-4A15-8943-40E049EAB61D}" dt="2026-03-16T19:19:44.254" v="220" actId="21"/>
          <ac:cxnSpMkLst>
            <pc:docMk/>
            <pc:sldMk cId="3171701653" sldId="356"/>
            <ac:cxnSpMk id="5" creationId="{E75ABE8D-CA74-4D97-1CEE-B6CB7859AC6B}"/>
          </ac:cxnSpMkLst>
        </pc:cxnChg>
      </pc:sldChg>
      <pc:sldChg chg="addSp delSp modSp mod">
        <pc:chgData name="Kate Filanoski-Russell" userId="5879a14f-9eb3-4e75-8352-1b2941159ca7" providerId="ADAL" clId="{8AE4216D-EC14-4A15-8943-40E049EAB61D}" dt="2026-03-16T19:29:51.419" v="240" actId="962"/>
        <pc:sldMkLst>
          <pc:docMk/>
          <pc:sldMk cId="4122844550" sldId="357"/>
        </pc:sldMkLst>
        <pc:spChg chg="del">
          <ac:chgData name="Kate Filanoski-Russell" userId="5879a14f-9eb3-4e75-8352-1b2941159ca7" providerId="ADAL" clId="{8AE4216D-EC14-4A15-8943-40E049EAB61D}" dt="2026-03-16T19:28:40.019" v="237" actId="21"/>
          <ac:spMkLst>
            <pc:docMk/>
            <pc:sldMk cId="4122844550" sldId="357"/>
            <ac:spMk id="8" creationId="{3F9E32B7-0058-EDD8-4210-75C031703045}"/>
          </ac:spMkLst>
        </pc:spChg>
        <pc:spChg chg="del">
          <ac:chgData name="Kate Filanoski-Russell" userId="5879a14f-9eb3-4e75-8352-1b2941159ca7" providerId="ADAL" clId="{8AE4216D-EC14-4A15-8943-40E049EAB61D}" dt="2026-03-16T19:28:40.019" v="237" actId="21"/>
          <ac:spMkLst>
            <pc:docMk/>
            <pc:sldMk cId="4122844550" sldId="357"/>
            <ac:spMk id="9" creationId="{2B1EA20D-13D4-0873-F390-B02464196D70}"/>
          </ac:spMkLst>
        </pc:spChg>
        <pc:spChg chg="del">
          <ac:chgData name="Kate Filanoski-Russell" userId="5879a14f-9eb3-4e75-8352-1b2941159ca7" providerId="ADAL" clId="{8AE4216D-EC14-4A15-8943-40E049EAB61D}" dt="2026-03-16T19:28:40.019" v="237" actId="21"/>
          <ac:spMkLst>
            <pc:docMk/>
            <pc:sldMk cId="4122844550" sldId="357"/>
            <ac:spMk id="14" creationId="{380E3EDC-15A5-5EC4-EC94-F2C40F409260}"/>
          </ac:spMkLst>
        </pc:spChg>
        <pc:spChg chg="del">
          <ac:chgData name="Kate Filanoski-Russell" userId="5879a14f-9eb3-4e75-8352-1b2941159ca7" providerId="ADAL" clId="{8AE4216D-EC14-4A15-8943-40E049EAB61D}" dt="2026-03-16T19:28:40.019" v="237" actId="21"/>
          <ac:spMkLst>
            <pc:docMk/>
            <pc:sldMk cId="4122844550" sldId="357"/>
            <ac:spMk id="15" creationId="{6BFC1F07-FB65-0DB9-CD47-267E37C48DD7}"/>
          </ac:spMkLst>
        </pc:spChg>
        <pc:picChg chg="add mod">
          <ac:chgData name="Kate Filanoski-Russell" userId="5879a14f-9eb3-4e75-8352-1b2941159ca7" providerId="ADAL" clId="{8AE4216D-EC14-4A15-8943-40E049EAB61D}" dt="2026-03-16T19:29:51.419" v="240" actId="962"/>
          <ac:picMkLst>
            <pc:docMk/>
            <pc:sldMk cId="4122844550" sldId="357"/>
            <ac:picMk id="2" creationId="{3ABB9D6F-AC28-99F2-F4E2-618EDED77A7E}"/>
          </ac:picMkLst>
        </pc:picChg>
        <pc:picChg chg="del">
          <ac:chgData name="Kate Filanoski-Russell" userId="5879a14f-9eb3-4e75-8352-1b2941159ca7" providerId="ADAL" clId="{8AE4216D-EC14-4A15-8943-40E049EAB61D}" dt="2026-03-16T19:28:40.019" v="237" actId="21"/>
          <ac:picMkLst>
            <pc:docMk/>
            <pc:sldMk cId="4122844550" sldId="357"/>
            <ac:picMk id="3" creationId="{F1F39023-4A74-9F96-8BDA-D296CBB79C80}"/>
          </ac:picMkLst>
        </pc:picChg>
        <pc:cxnChg chg="del">
          <ac:chgData name="Kate Filanoski-Russell" userId="5879a14f-9eb3-4e75-8352-1b2941159ca7" providerId="ADAL" clId="{8AE4216D-EC14-4A15-8943-40E049EAB61D}" dt="2026-03-16T19:28:40.019" v="237" actId="21"/>
          <ac:cxnSpMkLst>
            <pc:docMk/>
            <pc:sldMk cId="4122844550" sldId="357"/>
            <ac:cxnSpMk id="12" creationId="{3E96CF4F-C186-B97A-3889-440F5B0F10FF}"/>
          </ac:cxnSpMkLst>
        </pc:cxnChg>
        <pc:cxnChg chg="del">
          <ac:chgData name="Kate Filanoski-Russell" userId="5879a14f-9eb3-4e75-8352-1b2941159ca7" providerId="ADAL" clId="{8AE4216D-EC14-4A15-8943-40E049EAB61D}" dt="2026-03-16T19:28:40.019" v="237" actId="21"/>
          <ac:cxnSpMkLst>
            <pc:docMk/>
            <pc:sldMk cId="4122844550" sldId="357"/>
            <ac:cxnSpMk id="13" creationId="{8A670AE8-0F5A-BE3C-850F-C0DC70003AA9}"/>
          </ac:cxnSpMkLst>
        </pc:cxnChg>
      </pc:sldChg>
      <pc:sldChg chg="modSp mod modNotesTx">
        <pc:chgData name="Kate Filanoski-Russell" userId="5879a14f-9eb3-4e75-8352-1b2941159ca7" providerId="ADAL" clId="{8AE4216D-EC14-4A15-8943-40E049EAB61D}" dt="2026-03-16T19:06:25.041" v="125" actId="962"/>
        <pc:sldMkLst>
          <pc:docMk/>
          <pc:sldMk cId="1157500993" sldId="362"/>
        </pc:sldMkLst>
        <pc:spChg chg="mod">
          <ac:chgData name="Kate Filanoski-Russell" userId="5879a14f-9eb3-4e75-8352-1b2941159ca7" providerId="ADAL" clId="{8AE4216D-EC14-4A15-8943-40E049EAB61D}" dt="2026-03-16T18:52:18.183" v="98" actId="962"/>
          <ac:spMkLst>
            <pc:docMk/>
            <pc:sldMk cId="1157500993" sldId="362"/>
            <ac:spMk id="4" creationId="{17350F2D-45DA-6977-3B61-8FA5BC310816}"/>
          </ac:spMkLst>
        </pc:spChg>
        <pc:spChg chg="mod">
          <ac:chgData name="Kate Filanoski-Russell" userId="5879a14f-9eb3-4e75-8352-1b2941159ca7" providerId="ADAL" clId="{8AE4216D-EC14-4A15-8943-40E049EAB61D}" dt="2026-03-16T18:52:18.744" v="99" actId="962"/>
          <ac:spMkLst>
            <pc:docMk/>
            <pc:sldMk cId="1157500993" sldId="362"/>
            <ac:spMk id="5" creationId="{A1943B4E-B4C5-384A-81DB-A77B0CF308D2}"/>
          </ac:spMkLst>
        </pc:spChg>
        <pc:spChg chg="mod">
          <ac:chgData name="Kate Filanoski-Russell" userId="5879a14f-9eb3-4e75-8352-1b2941159ca7" providerId="ADAL" clId="{8AE4216D-EC14-4A15-8943-40E049EAB61D}" dt="2026-03-16T18:52:19.473" v="100" actId="962"/>
          <ac:spMkLst>
            <pc:docMk/>
            <pc:sldMk cId="1157500993" sldId="362"/>
            <ac:spMk id="6" creationId="{AE2B5DEF-10D7-F2DD-A2FD-2A23ABA87DCE}"/>
          </ac:spMkLst>
        </pc:spChg>
        <pc:spChg chg="mod">
          <ac:chgData name="Kate Filanoski-Russell" userId="5879a14f-9eb3-4e75-8352-1b2941159ca7" providerId="ADAL" clId="{8AE4216D-EC14-4A15-8943-40E049EAB61D}" dt="2026-03-16T18:55:34.653" v="103" actId="962"/>
          <ac:spMkLst>
            <pc:docMk/>
            <pc:sldMk cId="1157500993" sldId="362"/>
            <ac:spMk id="7" creationId="{CC9C5C5C-3966-4B1F-7BBF-4E907200B32A}"/>
          </ac:spMkLst>
        </pc:spChg>
        <pc:spChg chg="mod ord">
          <ac:chgData name="Kate Filanoski-Russell" userId="5879a14f-9eb3-4e75-8352-1b2941159ca7" providerId="ADAL" clId="{8AE4216D-EC14-4A15-8943-40E049EAB61D}" dt="2026-03-16T18:52:29.710" v="101" actId="13244"/>
          <ac:spMkLst>
            <pc:docMk/>
            <pc:sldMk cId="1157500993" sldId="362"/>
            <ac:spMk id="8" creationId="{B6DA0235-3F5C-0F12-AA01-EDBAF9BE2FF6}"/>
          </ac:spMkLst>
        </pc:spChg>
        <pc:picChg chg="mod">
          <ac:chgData name="Kate Filanoski-Russell" userId="5879a14f-9eb3-4e75-8352-1b2941159ca7" providerId="ADAL" clId="{8AE4216D-EC14-4A15-8943-40E049EAB61D}" dt="2026-03-16T19:06:25.041" v="125" actId="962"/>
          <ac:picMkLst>
            <pc:docMk/>
            <pc:sldMk cId="1157500993" sldId="362"/>
            <ac:picMk id="2" creationId="{A884D35B-6882-3CD7-818A-546516E1EF39}"/>
          </ac:picMkLst>
        </pc:picChg>
      </pc:sldChg>
      <pc:sldChg chg="addSp delSp modSp mod">
        <pc:chgData name="Kate Filanoski-Russell" userId="5879a14f-9eb3-4e75-8352-1b2941159ca7" providerId="ADAL" clId="{8AE4216D-EC14-4A15-8943-40E049EAB61D}" dt="2026-03-16T19:13:41.732" v="192" actId="1076"/>
        <pc:sldMkLst>
          <pc:docMk/>
          <pc:sldMk cId="378419979" sldId="363"/>
        </pc:sldMkLst>
        <pc:spChg chg="del mod ord">
          <ac:chgData name="Kate Filanoski-Russell" userId="5879a14f-9eb3-4e75-8352-1b2941159ca7" providerId="ADAL" clId="{8AE4216D-EC14-4A15-8943-40E049EAB61D}" dt="2026-03-16T19:09:19.538" v="163" actId="21"/>
          <ac:spMkLst>
            <pc:docMk/>
            <pc:sldMk cId="378419979" sldId="363"/>
            <ac:spMk id="6" creationId="{5F9C7103-C9C9-1A22-A984-E22803AA7FE0}"/>
          </ac:spMkLst>
        </pc:spChg>
        <pc:spChg chg="del mod">
          <ac:chgData name="Kate Filanoski-Russell" userId="5879a14f-9eb3-4e75-8352-1b2941159ca7" providerId="ADAL" clId="{8AE4216D-EC14-4A15-8943-40E049EAB61D}" dt="2026-03-16T19:09:19.538" v="163" actId="21"/>
          <ac:spMkLst>
            <pc:docMk/>
            <pc:sldMk cId="378419979" sldId="363"/>
            <ac:spMk id="8" creationId="{E2FC3C9E-064B-7B67-E583-F67686DCBC64}"/>
          </ac:spMkLst>
        </pc:spChg>
        <pc:spChg chg="del mod">
          <ac:chgData name="Kate Filanoski-Russell" userId="5879a14f-9eb3-4e75-8352-1b2941159ca7" providerId="ADAL" clId="{8AE4216D-EC14-4A15-8943-40E049EAB61D}" dt="2026-03-16T19:09:19.538" v="163" actId="21"/>
          <ac:spMkLst>
            <pc:docMk/>
            <pc:sldMk cId="378419979" sldId="363"/>
            <ac:spMk id="9" creationId="{9E5B7750-64A4-5D98-C39B-7DF93B5E337D}"/>
          </ac:spMkLst>
        </pc:spChg>
        <pc:spChg chg="del mod">
          <ac:chgData name="Kate Filanoski-Russell" userId="5879a14f-9eb3-4e75-8352-1b2941159ca7" providerId="ADAL" clId="{8AE4216D-EC14-4A15-8943-40E049EAB61D}" dt="2026-03-16T19:09:19.538" v="163" actId="21"/>
          <ac:spMkLst>
            <pc:docMk/>
            <pc:sldMk cId="378419979" sldId="363"/>
            <ac:spMk id="10" creationId="{12024FC7-3D70-1186-BC59-8FAF4005E7A3}"/>
          </ac:spMkLst>
        </pc:spChg>
        <pc:spChg chg="ord">
          <ac:chgData name="Kate Filanoski-Russell" userId="5879a14f-9eb3-4e75-8352-1b2941159ca7" providerId="ADAL" clId="{8AE4216D-EC14-4A15-8943-40E049EAB61D}" dt="2026-03-16T18:59:06.556" v="117" actId="13244"/>
          <ac:spMkLst>
            <pc:docMk/>
            <pc:sldMk cId="378419979" sldId="363"/>
            <ac:spMk id="11" creationId="{C77455A5-F44E-F869-0232-6493D60BBF15}"/>
          </ac:spMkLst>
        </pc:spChg>
        <pc:picChg chg="add mod">
          <ac:chgData name="Kate Filanoski-Russell" userId="5879a14f-9eb3-4e75-8352-1b2941159ca7" providerId="ADAL" clId="{8AE4216D-EC14-4A15-8943-40E049EAB61D}" dt="2026-03-16T19:13:41.732" v="192" actId="1076"/>
          <ac:picMkLst>
            <pc:docMk/>
            <pc:sldMk cId="378419979" sldId="363"/>
            <ac:picMk id="2" creationId="{3ABA902D-002C-256C-580F-300BB5498E85}"/>
          </ac:picMkLst>
        </pc:picChg>
        <pc:picChg chg="del mod">
          <ac:chgData name="Kate Filanoski-Russell" userId="5879a14f-9eb3-4e75-8352-1b2941159ca7" providerId="ADAL" clId="{8AE4216D-EC14-4A15-8943-40E049EAB61D}" dt="2026-03-16T19:09:19.538" v="163" actId="21"/>
          <ac:picMkLst>
            <pc:docMk/>
            <pc:sldMk cId="378419979" sldId="363"/>
            <ac:picMk id="5" creationId="{872C6E81-746C-4DEE-BA16-79833309C99A}"/>
          </ac:picMkLst>
        </pc:picChg>
      </pc:sldChg>
      <pc:sldChg chg="addSp delSp modSp mod">
        <pc:chgData name="Kate Filanoski-Russell" userId="5879a14f-9eb3-4e75-8352-1b2941159ca7" providerId="ADAL" clId="{8AE4216D-EC14-4A15-8943-40E049EAB61D}" dt="2026-03-16T19:16:53.165" v="203" actId="962"/>
        <pc:sldMkLst>
          <pc:docMk/>
          <pc:sldMk cId="4214305736" sldId="366"/>
        </pc:sldMkLst>
        <pc:spChg chg="del">
          <ac:chgData name="Kate Filanoski-Russell" userId="5879a14f-9eb3-4e75-8352-1b2941159ca7" providerId="ADAL" clId="{8AE4216D-EC14-4A15-8943-40E049EAB61D}" dt="2026-03-16T19:12:49.071" v="177" actId="21"/>
          <ac:spMkLst>
            <pc:docMk/>
            <pc:sldMk cId="4214305736" sldId="366"/>
            <ac:spMk id="2" creationId="{DC28400D-8D61-0260-733B-F01C664E0615}"/>
          </ac:spMkLst>
        </pc:spChg>
        <pc:spChg chg="del">
          <ac:chgData name="Kate Filanoski-Russell" userId="5879a14f-9eb3-4e75-8352-1b2941159ca7" providerId="ADAL" clId="{8AE4216D-EC14-4A15-8943-40E049EAB61D}" dt="2026-03-16T19:12:49.071" v="177" actId="21"/>
          <ac:spMkLst>
            <pc:docMk/>
            <pc:sldMk cId="4214305736" sldId="366"/>
            <ac:spMk id="8" creationId="{18FE7106-3A5E-CC09-488F-C44A526D13A9}"/>
          </ac:spMkLst>
        </pc:spChg>
        <pc:spChg chg="del">
          <ac:chgData name="Kate Filanoski-Russell" userId="5879a14f-9eb3-4e75-8352-1b2941159ca7" providerId="ADAL" clId="{8AE4216D-EC14-4A15-8943-40E049EAB61D}" dt="2026-03-16T19:12:49.071" v="177" actId="21"/>
          <ac:spMkLst>
            <pc:docMk/>
            <pc:sldMk cId="4214305736" sldId="366"/>
            <ac:spMk id="9" creationId="{A23BCCDB-A457-6514-6BD6-C18BAC5BCBE1}"/>
          </ac:spMkLst>
        </pc:spChg>
        <pc:spChg chg="del">
          <ac:chgData name="Kate Filanoski-Russell" userId="5879a14f-9eb3-4e75-8352-1b2941159ca7" providerId="ADAL" clId="{8AE4216D-EC14-4A15-8943-40E049EAB61D}" dt="2026-03-16T19:12:49.071" v="177" actId="21"/>
          <ac:spMkLst>
            <pc:docMk/>
            <pc:sldMk cId="4214305736" sldId="366"/>
            <ac:spMk id="11" creationId="{D98F5AD3-78D1-CC50-1E92-A45A952E9B10}"/>
          </ac:spMkLst>
        </pc:spChg>
        <pc:picChg chg="add mod">
          <ac:chgData name="Kate Filanoski-Russell" userId="5879a14f-9eb3-4e75-8352-1b2941159ca7" providerId="ADAL" clId="{8AE4216D-EC14-4A15-8943-40E049EAB61D}" dt="2026-03-16T19:16:53.165" v="203" actId="962"/>
          <ac:picMkLst>
            <pc:docMk/>
            <pc:sldMk cId="4214305736" sldId="366"/>
            <ac:picMk id="3" creationId="{2C9AB617-E2AC-9189-A511-38B1A815B27E}"/>
          </ac:picMkLst>
        </pc:picChg>
        <pc:picChg chg="del">
          <ac:chgData name="Kate Filanoski-Russell" userId="5879a14f-9eb3-4e75-8352-1b2941159ca7" providerId="ADAL" clId="{8AE4216D-EC14-4A15-8943-40E049EAB61D}" dt="2026-03-16T19:12:49.071" v="177" actId="21"/>
          <ac:picMkLst>
            <pc:docMk/>
            <pc:sldMk cId="4214305736" sldId="366"/>
            <ac:picMk id="7" creationId="{AD618F18-286C-9F30-B349-02F2936A3393}"/>
          </ac:picMkLst>
        </pc:picChg>
      </pc:sldChg>
      <pc:sldChg chg="addSp delSp modSp mod">
        <pc:chgData name="Kate Filanoski-Russell" userId="5879a14f-9eb3-4e75-8352-1b2941159ca7" providerId="ADAL" clId="{8AE4216D-EC14-4A15-8943-40E049EAB61D}" dt="2026-03-16T19:17:07.479" v="204" actId="962"/>
        <pc:sldMkLst>
          <pc:docMk/>
          <pc:sldMk cId="2208113174" sldId="367"/>
        </pc:sldMkLst>
        <pc:spChg chg="del">
          <ac:chgData name="Kate Filanoski-Russell" userId="5879a14f-9eb3-4e75-8352-1b2941159ca7" providerId="ADAL" clId="{8AE4216D-EC14-4A15-8943-40E049EAB61D}" dt="2026-03-16T19:16:22.930" v="200" actId="21"/>
          <ac:spMkLst>
            <pc:docMk/>
            <pc:sldMk cId="2208113174" sldId="367"/>
            <ac:spMk id="2" creationId="{75036B66-85CE-9176-381E-1E7D4B4FED3C}"/>
          </ac:spMkLst>
        </pc:spChg>
        <pc:spChg chg="del">
          <ac:chgData name="Kate Filanoski-Russell" userId="5879a14f-9eb3-4e75-8352-1b2941159ca7" providerId="ADAL" clId="{8AE4216D-EC14-4A15-8943-40E049EAB61D}" dt="2026-03-16T19:16:22.930" v="200" actId="21"/>
          <ac:spMkLst>
            <pc:docMk/>
            <pc:sldMk cId="2208113174" sldId="367"/>
            <ac:spMk id="6" creationId="{762303A2-7672-0B21-ACD2-30C54E89E177}"/>
          </ac:spMkLst>
        </pc:spChg>
        <pc:spChg chg="del">
          <ac:chgData name="Kate Filanoski-Russell" userId="5879a14f-9eb3-4e75-8352-1b2941159ca7" providerId="ADAL" clId="{8AE4216D-EC14-4A15-8943-40E049EAB61D}" dt="2026-03-16T19:16:22.930" v="200" actId="21"/>
          <ac:spMkLst>
            <pc:docMk/>
            <pc:sldMk cId="2208113174" sldId="367"/>
            <ac:spMk id="8" creationId="{23D81012-5674-9830-B52B-ECE59795B1D3}"/>
          </ac:spMkLst>
        </pc:spChg>
        <pc:spChg chg="del">
          <ac:chgData name="Kate Filanoski-Russell" userId="5879a14f-9eb3-4e75-8352-1b2941159ca7" providerId="ADAL" clId="{8AE4216D-EC14-4A15-8943-40E049EAB61D}" dt="2026-03-16T19:16:22.930" v="200" actId="21"/>
          <ac:spMkLst>
            <pc:docMk/>
            <pc:sldMk cId="2208113174" sldId="367"/>
            <ac:spMk id="10" creationId="{03A68E31-28A8-03AB-2EC7-8A4CF6A88167}"/>
          </ac:spMkLst>
        </pc:spChg>
        <pc:spChg chg="del">
          <ac:chgData name="Kate Filanoski-Russell" userId="5879a14f-9eb3-4e75-8352-1b2941159ca7" providerId="ADAL" clId="{8AE4216D-EC14-4A15-8943-40E049EAB61D}" dt="2026-03-16T19:16:22.930" v="200" actId="21"/>
          <ac:spMkLst>
            <pc:docMk/>
            <pc:sldMk cId="2208113174" sldId="367"/>
            <ac:spMk id="11" creationId="{704EAAF0-85BB-90B4-8B13-0303FDF5A791}"/>
          </ac:spMkLst>
        </pc:spChg>
        <pc:picChg chg="del">
          <ac:chgData name="Kate Filanoski-Russell" userId="5879a14f-9eb3-4e75-8352-1b2941159ca7" providerId="ADAL" clId="{8AE4216D-EC14-4A15-8943-40E049EAB61D}" dt="2026-03-16T19:16:22.930" v="200" actId="21"/>
          <ac:picMkLst>
            <pc:docMk/>
            <pc:sldMk cId="2208113174" sldId="367"/>
            <ac:picMk id="7" creationId="{8D472B41-026E-12D1-5205-419F63DF4D46}"/>
          </ac:picMkLst>
        </pc:picChg>
        <pc:picChg chg="add mod">
          <ac:chgData name="Kate Filanoski-Russell" userId="5879a14f-9eb3-4e75-8352-1b2941159ca7" providerId="ADAL" clId="{8AE4216D-EC14-4A15-8943-40E049EAB61D}" dt="2026-03-16T19:17:07.479" v="204" actId="962"/>
          <ac:picMkLst>
            <pc:docMk/>
            <pc:sldMk cId="2208113174" sldId="367"/>
            <ac:picMk id="9" creationId="{559E60A1-4037-31E8-2193-A3AF9A98B477}"/>
          </ac:picMkLst>
        </pc:picChg>
        <pc:cxnChg chg="del">
          <ac:chgData name="Kate Filanoski-Russell" userId="5879a14f-9eb3-4e75-8352-1b2941159ca7" providerId="ADAL" clId="{8AE4216D-EC14-4A15-8943-40E049EAB61D}" dt="2026-03-16T19:16:22.930" v="200" actId="21"/>
          <ac:cxnSpMkLst>
            <pc:docMk/>
            <pc:sldMk cId="2208113174" sldId="367"/>
            <ac:cxnSpMk id="3" creationId="{7CBC2C20-BF61-7F16-C0F0-25CFAD601C4E}"/>
          </ac:cxnSpMkLst>
        </pc:cxnChg>
        <pc:cxnChg chg="del">
          <ac:chgData name="Kate Filanoski-Russell" userId="5879a14f-9eb3-4e75-8352-1b2941159ca7" providerId="ADAL" clId="{8AE4216D-EC14-4A15-8943-40E049EAB61D}" dt="2026-03-16T19:16:22.930" v="200" actId="21"/>
          <ac:cxnSpMkLst>
            <pc:docMk/>
            <pc:sldMk cId="2208113174" sldId="367"/>
            <ac:cxnSpMk id="5" creationId="{426C4A68-EAC6-213C-7E79-6838631849D2}"/>
          </ac:cxnSpMkLst>
        </pc:cxnChg>
      </pc:sldChg>
      <pc:sldChg chg="addSp delSp modSp mod">
        <pc:chgData name="Kate Filanoski-Russell" userId="5879a14f-9eb3-4e75-8352-1b2941159ca7" providerId="ADAL" clId="{8AE4216D-EC14-4A15-8943-40E049EAB61D}" dt="2026-03-16T19:21:02.335" v="224" actId="962"/>
        <pc:sldMkLst>
          <pc:docMk/>
          <pc:sldMk cId="2436702952" sldId="368"/>
        </pc:sldMkLst>
        <pc:spChg chg="mod">
          <ac:chgData name="Kate Filanoski-Russell" userId="5879a14f-9eb3-4e75-8352-1b2941159ca7" providerId="ADAL" clId="{8AE4216D-EC14-4A15-8943-40E049EAB61D}" dt="2026-03-16T19:19:01.991" v="216" actId="1076"/>
          <ac:spMkLst>
            <pc:docMk/>
            <pc:sldMk cId="2436702952" sldId="368"/>
            <ac:spMk id="4" creationId="{D76FE8B2-E4F6-1AD3-75EC-CC68FD1FE2B9}"/>
          </ac:spMkLst>
        </pc:spChg>
        <pc:spChg chg="del">
          <ac:chgData name="Kate Filanoski-Russell" userId="5879a14f-9eb3-4e75-8352-1b2941159ca7" providerId="ADAL" clId="{8AE4216D-EC14-4A15-8943-40E049EAB61D}" dt="2026-03-16T19:18:50.448" v="213" actId="21"/>
          <ac:spMkLst>
            <pc:docMk/>
            <pc:sldMk cId="2436702952" sldId="368"/>
            <ac:spMk id="5" creationId="{0296D4AD-FA87-56E8-47F0-E97509C41CC1}"/>
          </ac:spMkLst>
        </pc:spChg>
        <pc:spChg chg="del">
          <ac:chgData name="Kate Filanoski-Russell" userId="5879a14f-9eb3-4e75-8352-1b2941159ca7" providerId="ADAL" clId="{8AE4216D-EC14-4A15-8943-40E049EAB61D}" dt="2026-03-16T19:18:50.448" v="213" actId="21"/>
          <ac:spMkLst>
            <pc:docMk/>
            <pc:sldMk cId="2436702952" sldId="368"/>
            <ac:spMk id="6" creationId="{E23AA5D6-C4B2-97E2-8B7C-69D7922794CC}"/>
          </ac:spMkLst>
        </pc:spChg>
        <pc:spChg chg="del">
          <ac:chgData name="Kate Filanoski-Russell" userId="5879a14f-9eb3-4e75-8352-1b2941159ca7" providerId="ADAL" clId="{8AE4216D-EC14-4A15-8943-40E049EAB61D}" dt="2026-03-16T19:18:50.448" v="213" actId="21"/>
          <ac:spMkLst>
            <pc:docMk/>
            <pc:sldMk cId="2436702952" sldId="368"/>
            <ac:spMk id="8" creationId="{3EEC5C7C-AFBC-E16F-48B3-95EC84EC82CE}"/>
          </ac:spMkLst>
        </pc:spChg>
        <pc:spChg chg="del">
          <ac:chgData name="Kate Filanoski-Russell" userId="5879a14f-9eb3-4e75-8352-1b2941159ca7" providerId="ADAL" clId="{8AE4216D-EC14-4A15-8943-40E049EAB61D}" dt="2026-03-16T19:18:50.448" v="213" actId="21"/>
          <ac:spMkLst>
            <pc:docMk/>
            <pc:sldMk cId="2436702952" sldId="368"/>
            <ac:spMk id="10" creationId="{1A4306BB-A3DD-0A74-9FE4-1A226AA7EE8A}"/>
          </ac:spMkLst>
        </pc:spChg>
        <pc:picChg chg="add mod">
          <ac:chgData name="Kate Filanoski-Russell" userId="5879a14f-9eb3-4e75-8352-1b2941159ca7" providerId="ADAL" clId="{8AE4216D-EC14-4A15-8943-40E049EAB61D}" dt="2026-03-16T19:21:02.335" v="224" actId="962"/>
          <ac:picMkLst>
            <pc:docMk/>
            <pc:sldMk cId="2436702952" sldId="368"/>
            <ac:picMk id="2" creationId="{EBD4E13C-8942-469F-AC6A-5410B78B0257}"/>
          </ac:picMkLst>
        </pc:picChg>
        <pc:picChg chg="del">
          <ac:chgData name="Kate Filanoski-Russell" userId="5879a14f-9eb3-4e75-8352-1b2941159ca7" providerId="ADAL" clId="{8AE4216D-EC14-4A15-8943-40E049EAB61D}" dt="2026-03-16T19:18:50.448" v="213" actId="21"/>
          <ac:picMkLst>
            <pc:docMk/>
            <pc:sldMk cId="2436702952" sldId="368"/>
            <ac:picMk id="3" creationId="{F15E2F48-F1CA-B9A9-D71B-71052A259F0A}"/>
          </ac:picMkLst>
        </pc:picChg>
      </pc:sldChg>
      <pc:sldChg chg="addSp delSp modSp mod">
        <pc:chgData name="Kate Filanoski-Russell" userId="5879a14f-9eb3-4e75-8352-1b2941159ca7" providerId="ADAL" clId="{8AE4216D-EC14-4A15-8943-40E049EAB61D}" dt="2026-03-16T19:21:26.404" v="228" actId="962"/>
        <pc:sldMkLst>
          <pc:docMk/>
          <pc:sldMk cId="4180928996" sldId="369"/>
        </pc:sldMkLst>
        <pc:spChg chg="del">
          <ac:chgData name="Kate Filanoski-Russell" userId="5879a14f-9eb3-4e75-8352-1b2941159ca7" providerId="ADAL" clId="{8AE4216D-EC14-4A15-8943-40E049EAB61D}" dt="2026-03-16T19:21:10.198" v="225" actId="21"/>
          <ac:spMkLst>
            <pc:docMk/>
            <pc:sldMk cId="4180928996" sldId="369"/>
            <ac:spMk id="6" creationId="{75684B4B-C7A8-26D3-15B7-386973B82E6D}"/>
          </ac:spMkLst>
        </pc:spChg>
        <pc:spChg chg="del">
          <ac:chgData name="Kate Filanoski-Russell" userId="5879a14f-9eb3-4e75-8352-1b2941159ca7" providerId="ADAL" clId="{8AE4216D-EC14-4A15-8943-40E049EAB61D}" dt="2026-03-16T19:21:10.198" v="225" actId="21"/>
          <ac:spMkLst>
            <pc:docMk/>
            <pc:sldMk cId="4180928996" sldId="369"/>
            <ac:spMk id="7" creationId="{1D50624F-941F-5D88-15F5-AB61C952C0E5}"/>
          </ac:spMkLst>
        </pc:spChg>
        <pc:spChg chg="del">
          <ac:chgData name="Kate Filanoski-Russell" userId="5879a14f-9eb3-4e75-8352-1b2941159ca7" providerId="ADAL" clId="{8AE4216D-EC14-4A15-8943-40E049EAB61D}" dt="2026-03-16T19:21:10.198" v="225" actId="21"/>
          <ac:spMkLst>
            <pc:docMk/>
            <pc:sldMk cId="4180928996" sldId="369"/>
            <ac:spMk id="8" creationId="{C99DF4B3-3FB2-6A18-111A-AE4C1541E28C}"/>
          </ac:spMkLst>
        </pc:spChg>
        <pc:spChg chg="del">
          <ac:chgData name="Kate Filanoski-Russell" userId="5879a14f-9eb3-4e75-8352-1b2941159ca7" providerId="ADAL" clId="{8AE4216D-EC14-4A15-8943-40E049EAB61D}" dt="2026-03-16T19:21:10.198" v="225" actId="21"/>
          <ac:spMkLst>
            <pc:docMk/>
            <pc:sldMk cId="4180928996" sldId="369"/>
            <ac:spMk id="9" creationId="{91A66FD7-A6A4-A36F-E771-9C91713F6EB9}"/>
          </ac:spMkLst>
        </pc:spChg>
        <pc:spChg chg="del">
          <ac:chgData name="Kate Filanoski-Russell" userId="5879a14f-9eb3-4e75-8352-1b2941159ca7" providerId="ADAL" clId="{8AE4216D-EC14-4A15-8943-40E049EAB61D}" dt="2026-03-16T19:21:10.198" v="225" actId="21"/>
          <ac:spMkLst>
            <pc:docMk/>
            <pc:sldMk cId="4180928996" sldId="369"/>
            <ac:spMk id="10" creationId="{DA83D7DC-68FB-3443-960A-D66821231159}"/>
          </ac:spMkLst>
        </pc:spChg>
        <pc:picChg chg="del">
          <ac:chgData name="Kate Filanoski-Russell" userId="5879a14f-9eb3-4e75-8352-1b2941159ca7" providerId="ADAL" clId="{8AE4216D-EC14-4A15-8943-40E049EAB61D}" dt="2026-03-16T19:21:10.198" v="225" actId="21"/>
          <ac:picMkLst>
            <pc:docMk/>
            <pc:sldMk cId="4180928996" sldId="369"/>
            <ac:picMk id="3" creationId="{EDFAE0E5-AD9B-D63F-D5B3-64F9E7F14A53}"/>
          </ac:picMkLst>
        </pc:picChg>
        <pc:picChg chg="add mod">
          <ac:chgData name="Kate Filanoski-Russell" userId="5879a14f-9eb3-4e75-8352-1b2941159ca7" providerId="ADAL" clId="{8AE4216D-EC14-4A15-8943-40E049EAB61D}" dt="2026-03-16T19:21:26.404" v="228" actId="962"/>
          <ac:picMkLst>
            <pc:docMk/>
            <pc:sldMk cId="4180928996" sldId="369"/>
            <ac:picMk id="11" creationId="{747A98B9-6E92-0489-13B9-5789D1CA1A81}"/>
          </ac:picMkLst>
        </pc:picChg>
        <pc:cxnChg chg="del">
          <ac:chgData name="Kate Filanoski-Russell" userId="5879a14f-9eb3-4e75-8352-1b2941159ca7" providerId="ADAL" clId="{8AE4216D-EC14-4A15-8943-40E049EAB61D}" dt="2026-03-16T19:21:10.198" v="225" actId="21"/>
          <ac:cxnSpMkLst>
            <pc:docMk/>
            <pc:sldMk cId="4180928996" sldId="369"/>
            <ac:cxnSpMk id="2" creationId="{73A80E79-EAFF-FCED-0732-BED3BCC8E5BA}"/>
          </ac:cxnSpMkLst>
        </pc:cxnChg>
        <pc:cxnChg chg="del">
          <ac:chgData name="Kate Filanoski-Russell" userId="5879a14f-9eb3-4e75-8352-1b2941159ca7" providerId="ADAL" clId="{8AE4216D-EC14-4A15-8943-40E049EAB61D}" dt="2026-03-16T19:21:10.198" v="225" actId="21"/>
          <ac:cxnSpMkLst>
            <pc:docMk/>
            <pc:sldMk cId="4180928996" sldId="369"/>
            <ac:cxnSpMk id="5" creationId="{BB63781D-0E3A-8FDA-16C8-F15BA623E3D6}"/>
          </ac:cxnSpMkLst>
        </pc:cxnChg>
      </pc:sldChg>
      <pc:sldChg chg="addSp delSp modSp mod">
        <pc:chgData name="Kate Filanoski-Russell" userId="5879a14f-9eb3-4e75-8352-1b2941159ca7" providerId="ADAL" clId="{8AE4216D-EC14-4A15-8943-40E049EAB61D}" dt="2026-03-16T19:22:57.617" v="236" actId="962"/>
        <pc:sldMkLst>
          <pc:docMk/>
          <pc:sldMk cId="3992556698" sldId="370"/>
        </pc:sldMkLst>
        <pc:spChg chg="del">
          <ac:chgData name="Kate Filanoski-Russell" userId="5879a14f-9eb3-4e75-8352-1b2941159ca7" providerId="ADAL" clId="{8AE4216D-EC14-4A15-8943-40E049EAB61D}" dt="2026-03-16T19:22:27.995" v="233" actId="21"/>
          <ac:spMkLst>
            <pc:docMk/>
            <pc:sldMk cId="3992556698" sldId="370"/>
            <ac:spMk id="2" creationId="{E0201349-16AE-44C0-FCAB-D4C142FA4594}"/>
          </ac:spMkLst>
        </pc:spChg>
        <pc:spChg chg="del">
          <ac:chgData name="Kate Filanoski-Russell" userId="5879a14f-9eb3-4e75-8352-1b2941159ca7" providerId="ADAL" clId="{8AE4216D-EC14-4A15-8943-40E049EAB61D}" dt="2026-03-16T19:22:27.995" v="233" actId="21"/>
          <ac:spMkLst>
            <pc:docMk/>
            <pc:sldMk cId="3992556698" sldId="370"/>
            <ac:spMk id="6" creationId="{ED3F0EC5-0F5F-0C12-07C8-A1F51703AC9E}"/>
          </ac:spMkLst>
        </pc:spChg>
        <pc:spChg chg="del">
          <ac:chgData name="Kate Filanoski-Russell" userId="5879a14f-9eb3-4e75-8352-1b2941159ca7" providerId="ADAL" clId="{8AE4216D-EC14-4A15-8943-40E049EAB61D}" dt="2026-03-16T19:22:27.995" v="233" actId="21"/>
          <ac:spMkLst>
            <pc:docMk/>
            <pc:sldMk cId="3992556698" sldId="370"/>
            <ac:spMk id="7" creationId="{CE7D7BAF-815C-1900-A6A2-09EFE7B5215D}"/>
          </ac:spMkLst>
        </pc:spChg>
        <pc:spChg chg="del">
          <ac:chgData name="Kate Filanoski-Russell" userId="5879a14f-9eb3-4e75-8352-1b2941159ca7" providerId="ADAL" clId="{8AE4216D-EC14-4A15-8943-40E049EAB61D}" dt="2026-03-16T19:22:27.995" v="233" actId="21"/>
          <ac:spMkLst>
            <pc:docMk/>
            <pc:sldMk cId="3992556698" sldId="370"/>
            <ac:spMk id="9" creationId="{4078BCF3-DFDE-9931-52A0-DF06C1CDE999}"/>
          </ac:spMkLst>
        </pc:spChg>
        <pc:picChg chg="del">
          <ac:chgData name="Kate Filanoski-Russell" userId="5879a14f-9eb3-4e75-8352-1b2941159ca7" providerId="ADAL" clId="{8AE4216D-EC14-4A15-8943-40E049EAB61D}" dt="2026-03-16T19:22:27.995" v="233" actId="21"/>
          <ac:picMkLst>
            <pc:docMk/>
            <pc:sldMk cId="3992556698" sldId="370"/>
            <ac:picMk id="3" creationId="{540361E4-9AA6-1DA9-EA04-79CB73F6C391}"/>
          </ac:picMkLst>
        </pc:picChg>
        <pc:picChg chg="add mod">
          <ac:chgData name="Kate Filanoski-Russell" userId="5879a14f-9eb3-4e75-8352-1b2941159ca7" providerId="ADAL" clId="{8AE4216D-EC14-4A15-8943-40E049EAB61D}" dt="2026-03-16T19:22:57.617" v="236" actId="962"/>
          <ac:picMkLst>
            <pc:docMk/>
            <pc:sldMk cId="3992556698" sldId="370"/>
            <ac:picMk id="5" creationId="{82B7EE88-37BE-350C-C7A4-BDBB594F9E74}"/>
          </ac:picMkLst>
        </pc:picChg>
      </pc:sldChg>
      <pc:sldChg chg="addSp delSp modSp mod">
        <pc:chgData name="Kate Filanoski-Russell" userId="5879a14f-9eb3-4e75-8352-1b2941159ca7" providerId="ADAL" clId="{8AE4216D-EC14-4A15-8943-40E049EAB61D}" dt="2026-03-16T19:30:54.938" v="244" actId="962"/>
        <pc:sldMkLst>
          <pc:docMk/>
          <pc:sldMk cId="61964505" sldId="371"/>
        </pc:sldMkLst>
        <pc:spChg chg="del">
          <ac:chgData name="Kate Filanoski-Russell" userId="5879a14f-9eb3-4e75-8352-1b2941159ca7" providerId="ADAL" clId="{8AE4216D-EC14-4A15-8943-40E049EAB61D}" dt="2026-03-16T19:30:14.650" v="241" actId="21"/>
          <ac:spMkLst>
            <pc:docMk/>
            <pc:sldMk cId="61964505" sldId="371"/>
            <ac:spMk id="2" creationId="{4720DB0A-A70B-D036-9D0E-A6BA3CAD5CBE}"/>
          </ac:spMkLst>
        </pc:spChg>
        <pc:spChg chg="del">
          <ac:chgData name="Kate Filanoski-Russell" userId="5879a14f-9eb3-4e75-8352-1b2941159ca7" providerId="ADAL" clId="{8AE4216D-EC14-4A15-8943-40E049EAB61D}" dt="2026-03-16T19:30:14.650" v="241" actId="21"/>
          <ac:spMkLst>
            <pc:docMk/>
            <pc:sldMk cId="61964505" sldId="371"/>
            <ac:spMk id="8" creationId="{9DFB6BDC-B746-8954-02CE-E0D9894FD06E}"/>
          </ac:spMkLst>
        </pc:spChg>
        <pc:spChg chg="del">
          <ac:chgData name="Kate Filanoski-Russell" userId="5879a14f-9eb3-4e75-8352-1b2941159ca7" providerId="ADAL" clId="{8AE4216D-EC14-4A15-8943-40E049EAB61D}" dt="2026-03-16T19:30:14.650" v="241" actId="21"/>
          <ac:spMkLst>
            <pc:docMk/>
            <pc:sldMk cId="61964505" sldId="371"/>
            <ac:spMk id="9" creationId="{2C87E4C6-0DBD-044D-FB94-DDE038EE4053}"/>
          </ac:spMkLst>
        </pc:spChg>
        <pc:spChg chg="del">
          <ac:chgData name="Kate Filanoski-Russell" userId="5879a14f-9eb3-4e75-8352-1b2941159ca7" providerId="ADAL" clId="{8AE4216D-EC14-4A15-8943-40E049EAB61D}" dt="2026-03-16T19:30:14.650" v="241" actId="21"/>
          <ac:spMkLst>
            <pc:docMk/>
            <pc:sldMk cId="61964505" sldId="371"/>
            <ac:spMk id="14" creationId="{7A684C4F-6ACF-AB3D-7ABF-278F347D149B}"/>
          </ac:spMkLst>
        </pc:spChg>
        <pc:spChg chg="del">
          <ac:chgData name="Kate Filanoski-Russell" userId="5879a14f-9eb3-4e75-8352-1b2941159ca7" providerId="ADAL" clId="{8AE4216D-EC14-4A15-8943-40E049EAB61D}" dt="2026-03-16T19:30:14.650" v="241" actId="21"/>
          <ac:spMkLst>
            <pc:docMk/>
            <pc:sldMk cId="61964505" sldId="371"/>
            <ac:spMk id="15" creationId="{E949C509-9052-C5A7-B908-9B9F968A72D8}"/>
          </ac:spMkLst>
        </pc:spChg>
        <pc:picChg chg="del">
          <ac:chgData name="Kate Filanoski-Russell" userId="5879a14f-9eb3-4e75-8352-1b2941159ca7" providerId="ADAL" clId="{8AE4216D-EC14-4A15-8943-40E049EAB61D}" dt="2026-03-16T19:30:14.650" v="241" actId="21"/>
          <ac:picMkLst>
            <pc:docMk/>
            <pc:sldMk cId="61964505" sldId="371"/>
            <ac:picMk id="3" creationId="{AA720195-D86F-D0FA-E899-3F5C10CF9423}"/>
          </ac:picMkLst>
        </pc:picChg>
        <pc:picChg chg="add mod">
          <ac:chgData name="Kate Filanoski-Russell" userId="5879a14f-9eb3-4e75-8352-1b2941159ca7" providerId="ADAL" clId="{8AE4216D-EC14-4A15-8943-40E049EAB61D}" dt="2026-03-16T19:30:54.938" v="244" actId="962"/>
          <ac:picMkLst>
            <pc:docMk/>
            <pc:sldMk cId="61964505" sldId="371"/>
            <ac:picMk id="5" creationId="{556E31BF-D98E-9854-0088-031A63680B12}"/>
          </ac:picMkLst>
        </pc:picChg>
        <pc:cxnChg chg="del">
          <ac:chgData name="Kate Filanoski-Russell" userId="5879a14f-9eb3-4e75-8352-1b2941159ca7" providerId="ADAL" clId="{8AE4216D-EC14-4A15-8943-40E049EAB61D}" dt="2026-03-16T19:30:14.650" v="241" actId="21"/>
          <ac:cxnSpMkLst>
            <pc:docMk/>
            <pc:sldMk cId="61964505" sldId="371"/>
            <ac:cxnSpMk id="12" creationId="{B3A4EBD5-85AA-43FD-4D01-8734B4439D5E}"/>
          </ac:cxnSpMkLst>
        </pc:cxnChg>
        <pc:cxnChg chg="del">
          <ac:chgData name="Kate Filanoski-Russell" userId="5879a14f-9eb3-4e75-8352-1b2941159ca7" providerId="ADAL" clId="{8AE4216D-EC14-4A15-8943-40E049EAB61D}" dt="2026-03-16T19:30:14.650" v="241" actId="21"/>
          <ac:cxnSpMkLst>
            <pc:docMk/>
            <pc:sldMk cId="61964505" sldId="371"/>
            <ac:cxnSpMk id="13" creationId="{033028D1-39EB-FBD1-3549-3945C7EC8485}"/>
          </ac:cxnSpMkLst>
        </pc:cxnChg>
      </pc:sldChg>
      <pc:sldChg chg="addSp delSp modSp mod">
        <pc:chgData name="Kate Filanoski-Russell" userId="5879a14f-9eb3-4e75-8352-1b2941159ca7" providerId="ADAL" clId="{8AE4216D-EC14-4A15-8943-40E049EAB61D}" dt="2026-03-16T19:13:48.601" v="193" actId="1076"/>
        <pc:sldMkLst>
          <pc:docMk/>
          <pc:sldMk cId="2688584445" sldId="376"/>
        </pc:sldMkLst>
        <pc:spChg chg="ord">
          <ac:chgData name="Kate Filanoski-Russell" userId="5879a14f-9eb3-4e75-8352-1b2941159ca7" providerId="ADAL" clId="{8AE4216D-EC14-4A15-8943-40E049EAB61D}" dt="2026-03-16T19:02:01.824" v="119" actId="13244"/>
          <ac:spMkLst>
            <pc:docMk/>
            <pc:sldMk cId="2688584445" sldId="376"/>
            <ac:spMk id="4" creationId="{15886EF7-0C7C-1998-11C1-C01735AAA763}"/>
          </ac:spMkLst>
        </pc:spChg>
        <pc:spChg chg="del mod">
          <ac:chgData name="Kate Filanoski-Russell" userId="5879a14f-9eb3-4e75-8352-1b2941159ca7" providerId="ADAL" clId="{8AE4216D-EC14-4A15-8943-40E049EAB61D}" dt="2026-03-16T19:08:50.727" v="158" actId="21"/>
          <ac:spMkLst>
            <pc:docMk/>
            <pc:sldMk cId="2688584445" sldId="376"/>
            <ac:spMk id="6" creationId="{4D5D3913-1DB7-E7A0-CF4E-9EE2AA2069AA}"/>
          </ac:spMkLst>
        </pc:spChg>
        <pc:spChg chg="del mod">
          <ac:chgData name="Kate Filanoski-Russell" userId="5879a14f-9eb3-4e75-8352-1b2941159ca7" providerId="ADAL" clId="{8AE4216D-EC14-4A15-8943-40E049EAB61D}" dt="2026-03-16T19:08:50.727" v="158" actId="21"/>
          <ac:spMkLst>
            <pc:docMk/>
            <pc:sldMk cId="2688584445" sldId="376"/>
            <ac:spMk id="11" creationId="{8B1BA0A1-49B9-307E-A30F-5759C270BB26}"/>
          </ac:spMkLst>
        </pc:spChg>
        <pc:spChg chg="del mod">
          <ac:chgData name="Kate Filanoski-Russell" userId="5879a14f-9eb3-4e75-8352-1b2941159ca7" providerId="ADAL" clId="{8AE4216D-EC14-4A15-8943-40E049EAB61D}" dt="2026-03-16T19:08:50.727" v="158" actId="21"/>
          <ac:spMkLst>
            <pc:docMk/>
            <pc:sldMk cId="2688584445" sldId="376"/>
            <ac:spMk id="12" creationId="{44FEBF43-17F4-284D-6C78-FB399CD6982A}"/>
          </ac:spMkLst>
        </pc:spChg>
        <pc:spChg chg="del mod">
          <ac:chgData name="Kate Filanoski-Russell" userId="5879a14f-9eb3-4e75-8352-1b2941159ca7" providerId="ADAL" clId="{8AE4216D-EC14-4A15-8943-40E049EAB61D}" dt="2026-03-16T19:08:50.727" v="158" actId="21"/>
          <ac:spMkLst>
            <pc:docMk/>
            <pc:sldMk cId="2688584445" sldId="376"/>
            <ac:spMk id="15" creationId="{D63C6B74-5A3B-9268-B0A0-1B68AC9FAEA6}"/>
          </ac:spMkLst>
        </pc:spChg>
        <pc:spChg chg="del mod">
          <ac:chgData name="Kate Filanoski-Russell" userId="5879a14f-9eb3-4e75-8352-1b2941159ca7" providerId="ADAL" clId="{8AE4216D-EC14-4A15-8943-40E049EAB61D}" dt="2026-03-16T19:08:50.727" v="158" actId="21"/>
          <ac:spMkLst>
            <pc:docMk/>
            <pc:sldMk cId="2688584445" sldId="376"/>
            <ac:spMk id="16" creationId="{3BFCCB3C-BE1C-E798-C0C5-0D17EFA583ED}"/>
          </ac:spMkLst>
        </pc:spChg>
        <pc:picChg chg="add mod">
          <ac:chgData name="Kate Filanoski-Russell" userId="5879a14f-9eb3-4e75-8352-1b2941159ca7" providerId="ADAL" clId="{8AE4216D-EC14-4A15-8943-40E049EAB61D}" dt="2026-03-16T19:13:48.601" v="193" actId="1076"/>
          <ac:picMkLst>
            <pc:docMk/>
            <pc:sldMk cId="2688584445" sldId="376"/>
            <ac:picMk id="2" creationId="{DE7F2420-1242-B529-11BC-9E87023A0FB6}"/>
          </ac:picMkLst>
        </pc:picChg>
        <pc:picChg chg="del mod">
          <ac:chgData name="Kate Filanoski-Russell" userId="5879a14f-9eb3-4e75-8352-1b2941159ca7" providerId="ADAL" clId="{8AE4216D-EC14-4A15-8943-40E049EAB61D}" dt="2026-03-16T19:08:50.727" v="158" actId="21"/>
          <ac:picMkLst>
            <pc:docMk/>
            <pc:sldMk cId="2688584445" sldId="376"/>
            <ac:picMk id="5" creationId="{26137DFB-91EF-25AE-3C89-9A053995C55F}"/>
          </ac:picMkLst>
        </pc:picChg>
        <pc:cxnChg chg="del mod">
          <ac:chgData name="Kate Filanoski-Russell" userId="5879a14f-9eb3-4e75-8352-1b2941159ca7" providerId="ADAL" clId="{8AE4216D-EC14-4A15-8943-40E049EAB61D}" dt="2026-03-16T19:08:50.727" v="158" actId="21"/>
          <ac:cxnSpMkLst>
            <pc:docMk/>
            <pc:sldMk cId="2688584445" sldId="376"/>
            <ac:cxnSpMk id="13" creationId="{A7AB8CA9-9232-570E-C7B0-69066C4D7B1B}"/>
          </ac:cxnSpMkLst>
        </pc:cxnChg>
        <pc:cxnChg chg="del mod">
          <ac:chgData name="Kate Filanoski-Russell" userId="5879a14f-9eb3-4e75-8352-1b2941159ca7" providerId="ADAL" clId="{8AE4216D-EC14-4A15-8943-40E049EAB61D}" dt="2026-03-16T19:08:50.727" v="158" actId="21"/>
          <ac:cxnSpMkLst>
            <pc:docMk/>
            <pc:sldMk cId="2688584445" sldId="376"/>
            <ac:cxnSpMk id="14" creationId="{F1317A11-D469-FBF9-2F84-96A93304B337}"/>
          </ac:cxnSpMkLst>
        </pc:cxnChg>
      </pc:sldChg>
      <pc:sldChg chg="addSp delSp modSp mod">
        <pc:chgData name="Kate Filanoski-Russell" userId="5879a14f-9eb3-4e75-8352-1b2941159ca7" providerId="ADAL" clId="{8AE4216D-EC14-4A15-8943-40E049EAB61D}" dt="2026-03-16T19:08:34.532" v="156" actId="962"/>
        <pc:sldMkLst>
          <pc:docMk/>
          <pc:sldMk cId="3449737840" sldId="377"/>
        </pc:sldMkLst>
        <pc:spChg chg="del mod">
          <ac:chgData name="Kate Filanoski-Russell" userId="5879a14f-9eb3-4e75-8352-1b2941159ca7" providerId="ADAL" clId="{8AE4216D-EC14-4A15-8943-40E049EAB61D}" dt="2026-03-16T19:08:12.172" v="152" actId="21"/>
          <ac:spMkLst>
            <pc:docMk/>
            <pc:sldMk cId="3449737840" sldId="377"/>
            <ac:spMk id="2" creationId="{7211B865-F274-162F-3606-4FF7FAE86CA2}"/>
          </ac:spMkLst>
        </pc:spChg>
        <pc:spChg chg="del mod">
          <ac:chgData name="Kate Filanoski-Russell" userId="5879a14f-9eb3-4e75-8352-1b2941159ca7" providerId="ADAL" clId="{8AE4216D-EC14-4A15-8943-40E049EAB61D}" dt="2026-03-16T19:08:12.172" v="152" actId="21"/>
          <ac:spMkLst>
            <pc:docMk/>
            <pc:sldMk cId="3449737840" sldId="377"/>
            <ac:spMk id="3" creationId="{067435D5-F482-75EF-BF26-AB5F15E1F24E}"/>
          </ac:spMkLst>
        </pc:spChg>
        <pc:spChg chg="del mod">
          <ac:chgData name="Kate Filanoski-Russell" userId="5879a14f-9eb3-4e75-8352-1b2941159ca7" providerId="ADAL" clId="{8AE4216D-EC14-4A15-8943-40E049EAB61D}" dt="2026-03-16T19:08:12.172" v="152" actId="21"/>
          <ac:spMkLst>
            <pc:docMk/>
            <pc:sldMk cId="3449737840" sldId="377"/>
            <ac:spMk id="6" creationId="{829AA074-E109-F1EE-E147-571171712BD2}"/>
          </ac:spMkLst>
        </pc:spChg>
        <pc:spChg chg="del mod">
          <ac:chgData name="Kate Filanoski-Russell" userId="5879a14f-9eb3-4e75-8352-1b2941159ca7" providerId="ADAL" clId="{8AE4216D-EC14-4A15-8943-40E049EAB61D}" dt="2026-03-16T19:08:12.172" v="152" actId="21"/>
          <ac:spMkLst>
            <pc:docMk/>
            <pc:sldMk cId="3449737840" sldId="377"/>
            <ac:spMk id="10" creationId="{5C7D77B1-CC66-8D87-9F24-FA91FD1E1B1B}"/>
          </ac:spMkLst>
        </pc:spChg>
        <pc:spChg chg="mod ord">
          <ac:chgData name="Kate Filanoski-Russell" userId="5879a14f-9eb3-4e75-8352-1b2941159ca7" providerId="ADAL" clId="{8AE4216D-EC14-4A15-8943-40E049EAB61D}" dt="2026-03-16T19:08:05.440" v="151" actId="1076"/>
          <ac:spMkLst>
            <pc:docMk/>
            <pc:sldMk cId="3449737840" sldId="377"/>
            <ac:spMk id="11" creationId="{1EC194D3-8000-3E07-6AA2-170A6EA13A56}"/>
          </ac:spMkLst>
        </pc:spChg>
        <pc:spChg chg="del mod">
          <ac:chgData name="Kate Filanoski-Russell" userId="5879a14f-9eb3-4e75-8352-1b2941159ca7" providerId="ADAL" clId="{8AE4216D-EC14-4A15-8943-40E049EAB61D}" dt="2026-03-16T19:08:12.172" v="152" actId="21"/>
          <ac:spMkLst>
            <pc:docMk/>
            <pc:sldMk cId="3449737840" sldId="377"/>
            <ac:spMk id="12" creationId="{1720B5F2-EEA7-DE5C-0F66-78EC68E7FEB5}"/>
          </ac:spMkLst>
        </pc:spChg>
        <pc:spChg chg="del mod">
          <ac:chgData name="Kate Filanoski-Russell" userId="5879a14f-9eb3-4e75-8352-1b2941159ca7" providerId="ADAL" clId="{8AE4216D-EC14-4A15-8943-40E049EAB61D}" dt="2026-03-16T19:08:12.172" v="152" actId="21"/>
          <ac:spMkLst>
            <pc:docMk/>
            <pc:sldMk cId="3449737840" sldId="377"/>
            <ac:spMk id="13" creationId="{3E99BDEF-58E6-5CC6-CCEB-584719E47B67}"/>
          </ac:spMkLst>
        </pc:spChg>
        <pc:picChg chg="del mod">
          <ac:chgData name="Kate Filanoski-Russell" userId="5879a14f-9eb3-4e75-8352-1b2941159ca7" providerId="ADAL" clId="{8AE4216D-EC14-4A15-8943-40E049EAB61D}" dt="2026-03-16T19:08:12.172" v="152" actId="21"/>
          <ac:picMkLst>
            <pc:docMk/>
            <pc:sldMk cId="3449737840" sldId="377"/>
            <ac:picMk id="5" creationId="{79642DDB-8E69-24D0-66B8-D133EB8BE471}"/>
          </ac:picMkLst>
        </pc:picChg>
        <pc:picChg chg="add mod">
          <ac:chgData name="Kate Filanoski-Russell" userId="5879a14f-9eb3-4e75-8352-1b2941159ca7" providerId="ADAL" clId="{8AE4216D-EC14-4A15-8943-40E049EAB61D}" dt="2026-03-16T19:08:34.532" v="156" actId="962"/>
          <ac:picMkLst>
            <pc:docMk/>
            <pc:sldMk cId="3449737840" sldId="377"/>
            <ac:picMk id="8" creationId="{B1942FAA-92CA-EC0C-CFDE-3FAE51EB5BA7}"/>
          </ac:picMkLst>
        </pc:picChg>
        <pc:cxnChg chg="del mod">
          <ac:chgData name="Kate Filanoski-Russell" userId="5879a14f-9eb3-4e75-8352-1b2941159ca7" providerId="ADAL" clId="{8AE4216D-EC14-4A15-8943-40E049EAB61D}" dt="2026-03-16T19:08:12.172" v="152" actId="21"/>
          <ac:cxnSpMkLst>
            <pc:docMk/>
            <pc:sldMk cId="3449737840" sldId="377"/>
            <ac:cxnSpMk id="4" creationId="{3C96DB55-A73C-728E-2031-5AC42E10E364}"/>
          </ac:cxnSpMkLst>
        </pc:cxnChg>
        <pc:cxnChg chg="del mod">
          <ac:chgData name="Kate Filanoski-Russell" userId="5879a14f-9eb3-4e75-8352-1b2941159ca7" providerId="ADAL" clId="{8AE4216D-EC14-4A15-8943-40E049EAB61D}" dt="2026-03-16T19:08:12.172" v="152" actId="21"/>
          <ac:cxnSpMkLst>
            <pc:docMk/>
            <pc:sldMk cId="3449737840" sldId="377"/>
            <ac:cxnSpMk id="7" creationId="{4A88D6A9-1701-5359-B143-2ABC27C3C195}"/>
          </ac:cxnSpMkLst>
        </pc:cxnChg>
      </pc:sldChg>
      <pc:sldChg chg="addSp modSp mod">
        <pc:chgData name="Kate Filanoski-Russell" userId="5879a14f-9eb3-4e75-8352-1b2941159ca7" providerId="ADAL" clId="{8AE4216D-EC14-4A15-8943-40E049EAB61D}" dt="2026-03-16T19:44:56.615" v="374" actId="13244"/>
        <pc:sldMkLst>
          <pc:docMk/>
          <pc:sldMk cId="2982958166" sldId="378"/>
        </pc:sldMkLst>
        <pc:spChg chg="add mod ord">
          <ac:chgData name="Kate Filanoski-Russell" userId="5879a14f-9eb3-4e75-8352-1b2941159ca7" providerId="ADAL" clId="{8AE4216D-EC14-4A15-8943-40E049EAB61D}" dt="2026-03-16T19:44:54.107" v="373" actId="13244"/>
          <ac:spMkLst>
            <pc:docMk/>
            <pc:sldMk cId="2982958166" sldId="378"/>
            <ac:spMk id="2" creationId="{2620409C-099C-7D67-B0A8-90148F2AA72D}"/>
          </ac:spMkLst>
        </pc:spChg>
        <pc:spChg chg="ord">
          <ac:chgData name="Kate Filanoski-Russell" userId="5879a14f-9eb3-4e75-8352-1b2941159ca7" providerId="ADAL" clId="{8AE4216D-EC14-4A15-8943-40E049EAB61D}" dt="2026-03-16T19:44:56.615" v="374" actId="13244"/>
          <ac:spMkLst>
            <pc:docMk/>
            <pc:sldMk cId="2982958166" sldId="378"/>
            <ac:spMk id="8" creationId="{58525A96-CD35-1275-DF41-1A5D244A6411}"/>
          </ac:spMkLst>
        </pc:spChg>
        <pc:picChg chg="mod">
          <ac:chgData name="Kate Filanoski-Russell" userId="5879a14f-9eb3-4e75-8352-1b2941159ca7" providerId="ADAL" clId="{8AE4216D-EC14-4A15-8943-40E049EAB61D}" dt="2026-03-16T19:44:49.567" v="372" actId="962"/>
          <ac:picMkLst>
            <pc:docMk/>
            <pc:sldMk cId="2982958166" sldId="378"/>
            <ac:picMk id="7" creationId="{05B63D2D-D94E-0819-1110-2284264A8A88}"/>
          </ac:picMkLst>
        </pc:picChg>
      </pc:sldChg>
      <pc:sldChg chg="modSp mod">
        <pc:chgData name="Kate Filanoski-Russell" userId="5879a14f-9eb3-4e75-8352-1b2941159ca7" providerId="ADAL" clId="{8AE4216D-EC14-4A15-8943-40E049EAB61D}" dt="2026-03-16T19:33:53.321" v="247" actId="962"/>
        <pc:sldMkLst>
          <pc:docMk/>
          <pc:sldMk cId="2148572985" sldId="379"/>
        </pc:sldMkLst>
        <pc:picChg chg="mod">
          <ac:chgData name="Kate Filanoski-Russell" userId="5879a14f-9eb3-4e75-8352-1b2941159ca7" providerId="ADAL" clId="{8AE4216D-EC14-4A15-8943-40E049EAB61D}" dt="2026-03-16T19:33:53.321" v="247" actId="962"/>
          <ac:picMkLst>
            <pc:docMk/>
            <pc:sldMk cId="2148572985" sldId="379"/>
            <ac:picMk id="18" creationId="{84FF5709-EF18-BE38-5E6D-CD60DAA93494}"/>
          </ac:picMkLst>
        </pc:picChg>
      </pc:sldChg>
      <pc:sldChg chg="delSp modSp mod">
        <pc:chgData name="Kate Filanoski-Russell" userId="5879a14f-9eb3-4e75-8352-1b2941159ca7" providerId="ADAL" clId="{8AE4216D-EC14-4A15-8943-40E049EAB61D}" dt="2026-03-16T19:34:42.199" v="249" actId="962"/>
        <pc:sldMkLst>
          <pc:docMk/>
          <pc:sldMk cId="3937862794" sldId="380"/>
        </pc:sldMkLst>
        <pc:spChg chg="del">
          <ac:chgData name="Kate Filanoski-Russell" userId="5879a14f-9eb3-4e75-8352-1b2941159ca7" providerId="ADAL" clId="{8AE4216D-EC14-4A15-8943-40E049EAB61D}" dt="2026-03-16T19:33:27.169" v="245" actId="478"/>
          <ac:spMkLst>
            <pc:docMk/>
            <pc:sldMk cId="3937862794" sldId="380"/>
            <ac:spMk id="8" creationId="{583BD4FE-60C0-E1D9-43D3-714CECCA1B67}"/>
          </ac:spMkLst>
        </pc:spChg>
        <pc:spChg chg="del">
          <ac:chgData name="Kate Filanoski-Russell" userId="5879a14f-9eb3-4e75-8352-1b2941159ca7" providerId="ADAL" clId="{8AE4216D-EC14-4A15-8943-40E049EAB61D}" dt="2026-03-16T19:33:30.635" v="246" actId="478"/>
          <ac:spMkLst>
            <pc:docMk/>
            <pc:sldMk cId="3937862794" sldId="380"/>
            <ac:spMk id="9" creationId="{0F017555-C8B7-A39B-DA5E-8E6A7883A6C8}"/>
          </ac:spMkLst>
        </pc:spChg>
        <pc:graphicFrameChg chg="mod">
          <ac:chgData name="Kate Filanoski-Russell" userId="5879a14f-9eb3-4e75-8352-1b2941159ca7" providerId="ADAL" clId="{8AE4216D-EC14-4A15-8943-40E049EAB61D}" dt="2026-03-16T19:34:42.199" v="249" actId="962"/>
          <ac:graphicFrameMkLst>
            <pc:docMk/>
            <pc:sldMk cId="3937862794" sldId="380"/>
            <ac:graphicFrameMk id="7" creationId="{ADF5BD57-6F61-100D-936A-103FB2954BCF}"/>
          </ac:graphicFrameMkLst>
        </pc:graphicFrameChg>
      </pc:sldChg>
      <pc:sldChg chg="modSp mod">
        <pc:chgData name="Kate Filanoski-Russell" userId="5879a14f-9eb3-4e75-8352-1b2941159ca7" providerId="ADAL" clId="{8AE4216D-EC14-4A15-8943-40E049EAB61D}" dt="2026-03-16T19:44:17.247" v="371" actId="13244"/>
        <pc:sldMkLst>
          <pc:docMk/>
          <pc:sldMk cId="252115568" sldId="381"/>
        </pc:sldMkLst>
        <pc:picChg chg="mod ord">
          <ac:chgData name="Kate Filanoski-Russell" userId="5879a14f-9eb3-4e75-8352-1b2941159ca7" providerId="ADAL" clId="{8AE4216D-EC14-4A15-8943-40E049EAB61D}" dt="2026-03-16T19:44:17.247" v="371" actId="13244"/>
          <ac:picMkLst>
            <pc:docMk/>
            <pc:sldMk cId="252115568" sldId="381"/>
            <ac:picMk id="11" creationId="{873B706D-7696-0A14-D270-4CC7490D1CCE}"/>
          </ac:picMkLst>
        </pc:picChg>
      </pc:sldChg>
      <pc:sldChg chg="modSp mod">
        <pc:chgData name="Kate Filanoski-Russell" userId="5879a14f-9eb3-4e75-8352-1b2941159ca7" providerId="ADAL" clId="{8AE4216D-EC14-4A15-8943-40E049EAB61D}" dt="2026-03-16T19:38:27.791" v="369" actId="962"/>
        <pc:sldMkLst>
          <pc:docMk/>
          <pc:sldMk cId="3975707959" sldId="382"/>
        </pc:sldMkLst>
        <pc:spChg chg="mod">
          <ac:chgData name="Kate Filanoski-Russell" userId="5879a14f-9eb3-4e75-8352-1b2941159ca7" providerId="ADAL" clId="{8AE4216D-EC14-4A15-8943-40E049EAB61D}" dt="2026-03-16T17:58:36.831" v="34" actId="20577"/>
          <ac:spMkLst>
            <pc:docMk/>
            <pc:sldMk cId="3975707959" sldId="382"/>
            <ac:spMk id="8" creationId="{2BDB792A-7A26-B00A-BE00-ED022BE56085}"/>
          </ac:spMkLst>
        </pc:spChg>
        <pc:spChg chg="mod">
          <ac:chgData name="Kate Filanoski-Russell" userId="5879a14f-9eb3-4e75-8352-1b2941159ca7" providerId="ADAL" clId="{8AE4216D-EC14-4A15-8943-40E049EAB61D}" dt="2026-03-16T19:36:52.170" v="368" actId="14100"/>
          <ac:spMkLst>
            <pc:docMk/>
            <pc:sldMk cId="3975707959" sldId="382"/>
            <ac:spMk id="10" creationId="{68343790-96A8-AEEF-0DEF-21AAC9742488}"/>
          </ac:spMkLst>
        </pc:spChg>
        <pc:picChg chg="mod">
          <ac:chgData name="Kate Filanoski-Russell" userId="5879a14f-9eb3-4e75-8352-1b2941159ca7" providerId="ADAL" clId="{8AE4216D-EC14-4A15-8943-40E049EAB61D}" dt="2026-03-16T19:38:27.791" v="369" actId="962"/>
          <ac:picMkLst>
            <pc:docMk/>
            <pc:sldMk cId="3975707959" sldId="382"/>
            <ac:picMk id="5" creationId="{B4F54E67-36DD-D06E-E658-E84FAEA4120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6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Are Not Working</c:v>
                </c:pt>
              </c:strCache>
            </c:strRef>
          </c:tx>
          <c:spPr>
            <a:solidFill>
              <a:srgbClr val="000000"/>
            </a:solidFill>
            <a:ln>
              <a:noFill/>
            </a:ln>
            <a:effectLst/>
          </c:spPr>
          <c:invertIfNegative val="0"/>
          <c:dLbls>
            <c:dLbl>
              <c:idx val="0"/>
              <c:tx>
                <c:rich>
                  <a:bodyPr/>
                  <a:lstStyle/>
                  <a:p>
                    <a:r>
                      <a:rPr lang="en-US"/>
                      <a:t>65%</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F2-4C5A-8C08-725A9DAC13E3}"/>
                </c:ext>
              </c:extLst>
            </c:dLbl>
            <c:dLbl>
              <c:idx val="1"/>
              <c:tx>
                <c:rich>
                  <a:bodyPr/>
                  <a:lstStyle/>
                  <a:p>
                    <a:r>
                      <a:rPr lang="en-US"/>
                      <a:t>62%</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F2-4C5A-8C08-725A9DAC13E3}"/>
                </c:ext>
              </c:extLst>
            </c:dLbl>
            <c:dLbl>
              <c:idx val="2"/>
              <c:layout>
                <c:manualLayout>
                  <c:x val="-9.2155182142877992E-17"/>
                  <c:y val="0.19747521785502978"/>
                </c:manualLayout>
              </c:layout>
              <c:tx>
                <c:rich>
                  <a:bodyPr/>
                  <a:lstStyle/>
                  <a:p>
                    <a:r>
                      <a:rPr lang="en-US" dirty="0"/>
                      <a:t>57%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F2-4C5A-8C08-725A9DAC13E3}"/>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Rural</c:v>
                </c:pt>
                <c:pt idx="1">
                  <c:v>Somewhat Rural</c:v>
                </c:pt>
                <c:pt idx="2">
                  <c:v>Urban</c:v>
                </c:pt>
              </c:strCache>
            </c:strRef>
          </c:cat>
          <c:val>
            <c:numRef>
              <c:f>Sheet1!$B$2:$B$4</c:f>
              <c:numCache>
                <c:formatCode>General</c:formatCode>
                <c:ptCount val="3"/>
                <c:pt idx="0">
                  <c:v>0.65</c:v>
                </c:pt>
                <c:pt idx="1">
                  <c:v>0.62</c:v>
                </c:pt>
                <c:pt idx="2">
                  <c:v>0.56999999999999995</c:v>
                </c:pt>
              </c:numCache>
            </c:numRef>
          </c:val>
          <c:extLst>
            <c:ext xmlns:c16="http://schemas.microsoft.com/office/drawing/2014/chart" uri="{C3380CC4-5D6E-409C-BE32-E72D297353CC}">
              <c16:uniqueId val="{00000000-1DF2-4C5A-8C08-725A9DAC13E3}"/>
            </c:ext>
          </c:extLst>
        </c:ser>
        <c:dLbls>
          <c:dLblPos val="inBase"/>
          <c:showLegendKey val="0"/>
          <c:showVal val="1"/>
          <c:showCatName val="0"/>
          <c:showSerName val="0"/>
          <c:showPercent val="0"/>
          <c:showBubbleSize val="0"/>
        </c:dLbls>
        <c:gapWidth val="219"/>
        <c:overlap val="-27"/>
        <c:axId val="1403358863"/>
        <c:axId val="1403329583"/>
      </c:barChart>
      <c:catAx>
        <c:axId val="1403358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003591"/>
                </a:solidFill>
                <a:latin typeface="+mn-lt"/>
                <a:ea typeface="+mn-ea"/>
                <a:cs typeface="+mn-cs"/>
              </a:defRPr>
            </a:pPr>
            <a:endParaRPr lang="en-US"/>
          </a:p>
        </c:txPr>
        <c:crossAx val="1403329583"/>
        <c:crosses val="autoZero"/>
        <c:auto val="1"/>
        <c:lblAlgn val="ctr"/>
        <c:lblOffset val="100"/>
        <c:noMultiLvlLbl val="0"/>
      </c:catAx>
      <c:valAx>
        <c:axId val="14033295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403358863"/>
        <c:crosses val="autoZero"/>
        <c:crossBetween val="between"/>
      </c:valAx>
      <c:spPr>
        <a:noFill/>
        <a:ln>
          <a:noFill/>
        </a:ln>
        <a:effectLst/>
      </c:spPr>
    </c:plotArea>
    <c:legend>
      <c:legendPos val="b"/>
      <c:layout>
        <c:manualLayout>
          <c:xMode val="edge"/>
          <c:yMode val="edge"/>
          <c:x val="0.40412952565923488"/>
          <c:y val="0.89925075529573162"/>
          <c:w val="0.25911217141797566"/>
          <c:h val="7.916692631147898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00359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b="1">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0771B1-6A62-E84D-BF55-3996911231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E593367-372F-CA3F-7454-0E5D662BE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F4978F-FC93-2546-B669-BF3A77000B0A}" type="datetimeFigureOut">
              <a:rPr lang="en-US" smtClean="0"/>
              <a:t>3/16/2026</a:t>
            </a:fld>
            <a:endParaRPr lang="en-US"/>
          </a:p>
        </p:txBody>
      </p:sp>
      <p:sp>
        <p:nvSpPr>
          <p:cNvPr id="4" name="Footer Placeholder 3">
            <a:extLst>
              <a:ext uri="{FF2B5EF4-FFF2-40B4-BE49-F238E27FC236}">
                <a16:creationId xmlns:a16="http://schemas.microsoft.com/office/drawing/2014/main" id="{4C064586-353B-98FB-3AA9-4D5AD12DE9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A02C207-E8DA-F191-C900-21C7EE3513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47C5EA-BF61-1C47-BED3-3004964B1488}" type="slidenum">
              <a:rPr lang="en-US" smtClean="0"/>
              <a:t>‹#›</a:t>
            </a:fld>
            <a:endParaRPr lang="en-US"/>
          </a:p>
        </p:txBody>
      </p:sp>
    </p:spTree>
    <p:extLst>
      <p:ext uri="{BB962C8B-B14F-4D97-AF65-F5344CB8AC3E}">
        <p14:creationId xmlns:p14="http://schemas.microsoft.com/office/powerpoint/2010/main" val="289189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80D939-7FA7-3946-88DB-D72692A15690}" type="datetimeFigureOut">
              <a:rPr lang="en-US" smtClean="0"/>
              <a:t>3/16/2026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D39E9-1B50-8B45-91F6-F515A7929BDD}" type="slidenum">
              <a:rPr lang="en-US" smtClean="0"/>
              <a:t>‹#›</a:t>
            </a:fld>
            <a:endParaRPr lang="en-US"/>
          </a:p>
        </p:txBody>
      </p:sp>
    </p:spTree>
    <p:extLst>
      <p:ext uri="{BB962C8B-B14F-4D97-AF65-F5344CB8AC3E}">
        <p14:creationId xmlns:p14="http://schemas.microsoft.com/office/powerpoint/2010/main" val="1829745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1</a:t>
            </a:fld>
            <a:endParaRPr lang="en-US"/>
          </a:p>
        </p:txBody>
      </p:sp>
    </p:spTree>
    <p:extLst>
      <p:ext uri="{BB962C8B-B14F-4D97-AF65-F5344CB8AC3E}">
        <p14:creationId xmlns:p14="http://schemas.microsoft.com/office/powerpoint/2010/main" val="1929007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Bachelor’s Degree or Higher for people between the ages of 25 and 34: </a:t>
            </a:r>
          </a:p>
          <a:p>
            <a:endParaRPr lang="en-US" dirty="0"/>
          </a:p>
          <a:p>
            <a:pPr>
              <a:spcBef>
                <a:spcPts val="800"/>
              </a:spcBef>
              <a:spcAft>
                <a:spcPts val="800"/>
              </a:spcAft>
            </a:pPr>
            <a:r>
              <a:rPr lang="en-US" dirty="0"/>
              <a:t>About</a:t>
            </a:r>
            <a:r>
              <a:rPr lang="en-US" b="1" dirty="0"/>
              <a:t> 23.6</a:t>
            </a:r>
            <a:r>
              <a:rPr lang="en-US" dirty="0"/>
              <a:t>% of people with disabilities ages 25 to 34 had a bachelor’s degree or higher in 2024 compared to about </a:t>
            </a:r>
            <a:r>
              <a:rPr lang="en-US" b="1" dirty="0"/>
              <a:t>22.2</a:t>
            </a:r>
            <a:r>
              <a:rPr lang="en-US" dirty="0"/>
              <a:t>% in 2023</a:t>
            </a:r>
          </a:p>
          <a:p>
            <a:pPr>
              <a:spcBef>
                <a:spcPts val="800"/>
              </a:spcBef>
              <a:spcAft>
                <a:spcPts val="800"/>
              </a:spcAft>
            </a:pPr>
            <a:r>
              <a:rPr lang="en-US" dirty="0"/>
              <a:t>Is this percentage increase statistically significant?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(Civilians with disabilities ages 25-34 years old in the U.S. living in the community with a Bachelor’s degree or higher) </a:t>
            </a:r>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10</a:t>
            </a:fld>
            <a:endParaRPr lang="en-US"/>
          </a:p>
        </p:txBody>
      </p:sp>
    </p:spTree>
    <p:extLst>
      <p:ext uri="{BB962C8B-B14F-4D97-AF65-F5344CB8AC3E}">
        <p14:creationId xmlns:p14="http://schemas.microsoft.com/office/powerpoint/2010/main" val="1919412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96BE2-5386-312A-B8AE-063293D96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519759-8489-38AB-A222-C50EAFC7B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7788DF-69CC-2B77-198D-5FA98A99535F}"/>
              </a:ext>
            </a:extLst>
          </p:cNvPr>
          <p:cNvSpPr>
            <a:spLocks noGrp="1"/>
          </p:cNvSpPr>
          <p:nvPr>
            <p:ph type="body" idx="1"/>
          </p:nvPr>
        </p:nvSpPr>
        <p:spPr/>
        <p:txBody>
          <a:bodyPr/>
          <a:lstStyle/>
          <a:p>
            <a:pPr>
              <a:spcBef>
                <a:spcPts val="800"/>
              </a:spcBef>
              <a:spcAft>
                <a:spcPts val="800"/>
              </a:spcAft>
            </a:pPr>
            <a:r>
              <a:rPr lang="en-US" dirty="0"/>
              <a:t>Is this percentage increase statistically significant?</a:t>
            </a:r>
          </a:p>
          <a:p>
            <a:pPr marL="0" marR="0" lvl="0" indent="0" algn="l" defTabSz="914400" rtl="0" eaLnBrk="1" fontAlgn="auto" latinLnBrk="0" hangingPunct="1">
              <a:lnSpc>
                <a:spcPct val="100000"/>
              </a:lnSpc>
              <a:spcBef>
                <a:spcPts val="800"/>
              </a:spcBef>
              <a:spcAft>
                <a:spcPts val="800"/>
              </a:spcAft>
              <a:buClrTx/>
              <a:buSzTx/>
              <a:buFontTx/>
              <a:buNone/>
              <a:tabLst/>
              <a:defRPr/>
            </a:pPr>
            <a:r>
              <a:rPr lang="en-US" b="1" dirty="0">
                <a:solidFill>
                  <a:srgbClr val="008647"/>
                </a:solidFill>
              </a:rPr>
              <a:t>Yes. </a:t>
            </a:r>
            <a:r>
              <a:rPr lang="en-US" dirty="0">
                <a:solidFill>
                  <a:srgbClr val="008647"/>
                </a:solidFill>
              </a:rPr>
              <a:t>This increase is statistically significant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(Civilians with disabilities ages 25-34 years old in the U.S. living in the community with a Bachelor’s degree or higher) </a:t>
            </a:r>
            <a:endParaRPr lang="en-US" dirty="0"/>
          </a:p>
        </p:txBody>
      </p:sp>
      <p:sp>
        <p:nvSpPr>
          <p:cNvPr id="4" name="Slide Number Placeholder 3">
            <a:extLst>
              <a:ext uri="{FF2B5EF4-FFF2-40B4-BE49-F238E27FC236}">
                <a16:creationId xmlns:a16="http://schemas.microsoft.com/office/drawing/2014/main" id="{672B819A-54A1-67C0-A743-4D07728BAAB9}"/>
              </a:ext>
            </a:extLst>
          </p:cNvPr>
          <p:cNvSpPr>
            <a:spLocks noGrp="1"/>
          </p:cNvSpPr>
          <p:nvPr>
            <p:ph type="sldNum" sz="quarter" idx="5"/>
          </p:nvPr>
        </p:nvSpPr>
        <p:spPr/>
        <p:txBody>
          <a:bodyPr/>
          <a:lstStyle/>
          <a:p>
            <a:fld id="{5661BD23-A62D-904C-AD2A-55A3D1165D6A}" type="slidenum">
              <a:rPr lang="en-US" smtClean="0"/>
              <a:t>11</a:t>
            </a:fld>
            <a:endParaRPr lang="en-US"/>
          </a:p>
        </p:txBody>
      </p:sp>
    </p:spTree>
    <p:extLst>
      <p:ext uri="{BB962C8B-B14F-4D97-AF65-F5344CB8AC3E}">
        <p14:creationId xmlns:p14="http://schemas.microsoft.com/office/powerpoint/2010/main" val="52502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8331E-37A9-F4BD-01E7-82173ADF4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72607F-7B6B-9F07-ECC6-4C9D12E09B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49C66-7B76-46F5-56EA-72B2ABB88D7F}"/>
              </a:ext>
            </a:extLst>
          </p:cNvPr>
          <p:cNvSpPr>
            <a:spLocks noGrp="1"/>
          </p:cNvSpPr>
          <p:nvPr>
            <p:ph type="body" idx="1"/>
          </p:nvPr>
        </p:nvSpPr>
        <p:spPr/>
        <p:txBody>
          <a:bodyPr/>
          <a:lstStyle/>
          <a:p>
            <a:pPr>
              <a:spcBef>
                <a:spcPts val="1200"/>
              </a:spcBef>
              <a:spcAft>
                <a:spcPts val="1200"/>
              </a:spcAft>
            </a:pPr>
            <a:r>
              <a:rPr lang="en-US" dirty="0"/>
              <a:t>The gap between people with and without disabilities with bachelor’s degrees or higher ages 25 to 34 </a:t>
            </a:r>
            <a:r>
              <a:rPr lang="en-US" b="1" dirty="0"/>
              <a:t>narrowed</a:t>
            </a:r>
            <a:r>
              <a:rPr lang="en-US" dirty="0"/>
              <a:t> from </a:t>
            </a:r>
            <a:r>
              <a:rPr lang="en-US" b="1" dirty="0"/>
              <a:t>-20.39  </a:t>
            </a:r>
            <a:r>
              <a:rPr lang="en-US" dirty="0"/>
              <a:t>percentage points in 2023 to </a:t>
            </a:r>
            <a:r>
              <a:rPr lang="en-US" b="1" dirty="0"/>
              <a:t>-19.58 </a:t>
            </a:r>
            <a:r>
              <a:rPr lang="en-US" dirty="0"/>
              <a:t>in 2024.</a:t>
            </a:r>
          </a:p>
          <a:p>
            <a:r>
              <a:rPr lang="en-US" dirty="0"/>
              <a:t>Did the gap significantly narrow?</a:t>
            </a:r>
          </a:p>
          <a:p>
            <a:r>
              <a:rPr lang="en-US" dirty="0"/>
              <a:t>Yes! It did!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a:r>
            <a:r>
              <a:rPr lang="en-US" sz="1200" b="0" i="0" kern="1200" dirty="0">
                <a:solidFill>
                  <a:schemeClr val="tx1"/>
                </a:solidFill>
                <a:effectLst/>
                <a:latin typeface="+mn-lt"/>
                <a:ea typeface="+mn-ea"/>
                <a:cs typeface="+mn-cs"/>
              </a:rPr>
              <a:t>ivilians with and without disabilities ages 18-64 in the U.S. who are living in the community and have a Bachelor’s Degree or Higher)</a:t>
            </a:r>
            <a:endParaRPr lang="en-US" dirty="0"/>
          </a:p>
          <a:p>
            <a:endParaRPr lang="en-US" dirty="0"/>
          </a:p>
        </p:txBody>
      </p:sp>
      <p:sp>
        <p:nvSpPr>
          <p:cNvPr id="4" name="Slide Number Placeholder 3">
            <a:extLst>
              <a:ext uri="{FF2B5EF4-FFF2-40B4-BE49-F238E27FC236}">
                <a16:creationId xmlns:a16="http://schemas.microsoft.com/office/drawing/2014/main" id="{04890BE0-FD11-5325-095D-59F3B849841C}"/>
              </a:ext>
            </a:extLst>
          </p:cNvPr>
          <p:cNvSpPr>
            <a:spLocks noGrp="1"/>
          </p:cNvSpPr>
          <p:nvPr>
            <p:ph type="sldNum" sz="quarter" idx="5"/>
          </p:nvPr>
        </p:nvSpPr>
        <p:spPr/>
        <p:txBody>
          <a:bodyPr/>
          <a:lstStyle/>
          <a:p>
            <a:fld id="{5661BD23-A62D-904C-AD2A-55A3D1165D6A}" type="slidenum">
              <a:rPr lang="en-US" smtClean="0"/>
              <a:t>12</a:t>
            </a:fld>
            <a:endParaRPr lang="en-US"/>
          </a:p>
        </p:txBody>
      </p:sp>
    </p:spTree>
    <p:extLst>
      <p:ext uri="{BB962C8B-B14F-4D97-AF65-F5344CB8AC3E}">
        <p14:creationId xmlns:p14="http://schemas.microsoft.com/office/powerpoint/2010/main" val="1146004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149C5-C312-F2B7-A1FB-F4281EC8B5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2F727-0197-B3A7-4B8A-C76F39F148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FF667-3C17-4B26-C77F-04A2A195EEA8}"/>
              </a:ext>
            </a:extLst>
          </p:cNvPr>
          <p:cNvSpPr>
            <a:spLocks noGrp="1"/>
          </p:cNvSpPr>
          <p:nvPr>
            <p:ph type="body" idx="1"/>
          </p:nvPr>
        </p:nvSpPr>
        <p:spPr/>
        <p:txBody>
          <a:bodyPr/>
          <a:lstStyle/>
          <a:p>
            <a:endParaRPr lang="en-US" dirty="0"/>
          </a:p>
          <a:p>
            <a:r>
              <a:rPr lang="en-US" dirty="0"/>
              <a:t>Did the gap significantly narrow?</a:t>
            </a:r>
          </a:p>
          <a:p>
            <a:r>
              <a:rPr lang="en-US" dirty="0"/>
              <a:t>Yes! It significantly narrowed!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a:r>
            <a:r>
              <a:rPr lang="en-US" sz="1200" b="0" i="0" kern="1200" dirty="0">
                <a:solidFill>
                  <a:schemeClr val="tx1"/>
                </a:solidFill>
                <a:effectLst/>
                <a:latin typeface="+mn-lt"/>
                <a:ea typeface="+mn-ea"/>
                <a:cs typeface="+mn-cs"/>
              </a:rPr>
              <a:t>ivilians with and without disabilities ages 18-64 in the U.S. who are living in the community and have a Bachelor’s Degree or Higher)</a:t>
            </a:r>
            <a:endParaRPr lang="en-US" dirty="0"/>
          </a:p>
          <a:p>
            <a:endParaRPr lang="en-US" dirty="0"/>
          </a:p>
        </p:txBody>
      </p:sp>
      <p:sp>
        <p:nvSpPr>
          <p:cNvPr id="4" name="Slide Number Placeholder 3">
            <a:extLst>
              <a:ext uri="{FF2B5EF4-FFF2-40B4-BE49-F238E27FC236}">
                <a16:creationId xmlns:a16="http://schemas.microsoft.com/office/drawing/2014/main" id="{E3F85080-86F9-299A-2B29-ADBF278E60D8}"/>
              </a:ext>
            </a:extLst>
          </p:cNvPr>
          <p:cNvSpPr>
            <a:spLocks noGrp="1"/>
          </p:cNvSpPr>
          <p:nvPr>
            <p:ph type="sldNum" sz="quarter" idx="5"/>
          </p:nvPr>
        </p:nvSpPr>
        <p:spPr/>
        <p:txBody>
          <a:bodyPr/>
          <a:lstStyle/>
          <a:p>
            <a:fld id="{5661BD23-A62D-904C-AD2A-55A3D1165D6A}" type="slidenum">
              <a:rPr lang="en-US" smtClean="0"/>
              <a:t>13</a:t>
            </a:fld>
            <a:endParaRPr lang="en-US"/>
          </a:p>
        </p:txBody>
      </p:sp>
    </p:spTree>
    <p:extLst>
      <p:ext uri="{BB962C8B-B14F-4D97-AF65-F5344CB8AC3E}">
        <p14:creationId xmlns:p14="http://schemas.microsoft.com/office/powerpoint/2010/main" val="751462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Employment-to-population ratio for people ages 18-64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employment to population ratio is working people divided by total pop (multiply by 100 to convert to %) -  typically set for an age group in our case age group and disability status.</a:t>
            </a:r>
          </a:p>
          <a:p>
            <a:endParaRPr lang="en-US" dirty="0"/>
          </a:p>
          <a:p>
            <a:pPr>
              <a:spcBef>
                <a:spcPts val="800"/>
              </a:spcBef>
              <a:spcAft>
                <a:spcPts val="800"/>
              </a:spcAft>
            </a:pPr>
            <a:r>
              <a:rPr lang="en-US" dirty="0"/>
              <a:t>About</a:t>
            </a:r>
            <a:r>
              <a:rPr lang="en-US" b="1" dirty="0"/>
              <a:t> 46.4</a:t>
            </a:r>
            <a:r>
              <a:rPr lang="en-US" dirty="0"/>
              <a:t>% of people with disabilities were employed in 2024 compared to about </a:t>
            </a:r>
            <a:r>
              <a:rPr lang="en-US" b="1" dirty="0"/>
              <a:t>46.2</a:t>
            </a:r>
            <a:r>
              <a:rPr lang="en-US" dirty="0"/>
              <a:t>% in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(Civilians with disabilities ages 18-64 years old in the U.S. living in the community and working) </a:t>
            </a:r>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14</a:t>
            </a:fld>
            <a:endParaRPr lang="en-US"/>
          </a:p>
        </p:txBody>
      </p:sp>
    </p:spTree>
    <p:extLst>
      <p:ext uri="{BB962C8B-B14F-4D97-AF65-F5344CB8AC3E}">
        <p14:creationId xmlns:p14="http://schemas.microsoft.com/office/powerpoint/2010/main" val="1145519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D012A-90F7-E1CA-E726-5199D0B66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7C0E2-05E6-EFE9-52DA-74D73F8D1B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A0053D-A5FA-A289-DD84-88309C0305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Employment-to-population ratio for people ages 18-64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spcBef>
                <a:spcPts val="800"/>
              </a:spcBef>
              <a:spcAft>
                <a:spcPts val="800"/>
              </a:spcAft>
            </a:pPr>
            <a:r>
              <a:rPr lang="en-US" dirty="0"/>
              <a:t>Is this percentage increase statistically significant?</a:t>
            </a:r>
          </a:p>
          <a:p>
            <a:pPr marL="0" marR="0" lvl="0" indent="0" algn="l" defTabSz="914400" rtl="0" eaLnBrk="1" fontAlgn="auto" latinLnBrk="0" hangingPunct="1">
              <a:lnSpc>
                <a:spcPct val="100000"/>
              </a:lnSpc>
              <a:spcBef>
                <a:spcPts val="800"/>
              </a:spcBef>
              <a:spcAft>
                <a:spcPts val="800"/>
              </a:spcAft>
              <a:buClrTx/>
              <a:buSzTx/>
              <a:buFontTx/>
              <a:buNone/>
              <a:tabLst/>
              <a:defRPr/>
            </a:pPr>
            <a:r>
              <a:rPr lang="en-US" b="1" dirty="0">
                <a:solidFill>
                  <a:srgbClr val="008647"/>
                </a:solidFill>
              </a:rPr>
              <a:t>No. </a:t>
            </a:r>
            <a:r>
              <a:rPr lang="en-US" dirty="0">
                <a:solidFill>
                  <a:srgbClr val="008647"/>
                </a:solidFill>
              </a:rPr>
              <a:t>This increase is not statistically significant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(Civilians with disabilities ages 18-64 years old in the U.S. living in the community and working) </a:t>
            </a:r>
            <a:endParaRPr lang="en-US" dirty="0"/>
          </a:p>
        </p:txBody>
      </p:sp>
      <p:sp>
        <p:nvSpPr>
          <p:cNvPr id="4" name="Slide Number Placeholder 3">
            <a:extLst>
              <a:ext uri="{FF2B5EF4-FFF2-40B4-BE49-F238E27FC236}">
                <a16:creationId xmlns:a16="http://schemas.microsoft.com/office/drawing/2014/main" id="{C3DEF685-91F5-4C4F-C508-EA40699B9FFA}"/>
              </a:ext>
            </a:extLst>
          </p:cNvPr>
          <p:cNvSpPr>
            <a:spLocks noGrp="1"/>
          </p:cNvSpPr>
          <p:nvPr>
            <p:ph type="sldNum" sz="quarter" idx="5"/>
          </p:nvPr>
        </p:nvSpPr>
        <p:spPr/>
        <p:txBody>
          <a:bodyPr/>
          <a:lstStyle/>
          <a:p>
            <a:fld id="{5661BD23-A62D-904C-AD2A-55A3D1165D6A}" type="slidenum">
              <a:rPr lang="en-US" smtClean="0"/>
              <a:t>15</a:t>
            </a:fld>
            <a:endParaRPr lang="en-US"/>
          </a:p>
        </p:txBody>
      </p:sp>
    </p:spTree>
    <p:extLst>
      <p:ext uri="{BB962C8B-B14F-4D97-AF65-F5344CB8AC3E}">
        <p14:creationId xmlns:p14="http://schemas.microsoft.com/office/powerpoint/2010/main" val="1547031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3C74E-76C5-D27A-7103-76F1962B88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F6A5B7-7403-D3C8-6780-A0FFE06F2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8E89D0-D6E1-DACF-3C30-8B4BEEB4A0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Employment-to-population ratio for people ages 18-64</a:t>
            </a:r>
          </a:p>
          <a:p>
            <a:pPr>
              <a:spcBef>
                <a:spcPts val="1200"/>
              </a:spcBef>
              <a:spcAft>
                <a:spcPts val="1200"/>
              </a:spcAft>
            </a:pPr>
            <a:r>
              <a:rPr lang="en-US" dirty="0"/>
              <a:t>The Gap in the employment to population ratio between people with and without disabilities </a:t>
            </a:r>
            <a:r>
              <a:rPr lang="en-US" b="1" dirty="0"/>
              <a:t>narrowed</a:t>
            </a:r>
            <a:r>
              <a:rPr lang="en-US" dirty="0"/>
              <a:t> from </a:t>
            </a:r>
            <a:r>
              <a:rPr lang="en-US" b="1" dirty="0"/>
              <a:t>-33.19 </a:t>
            </a:r>
            <a:r>
              <a:rPr lang="en-US" dirty="0"/>
              <a:t>percentage points in 2023 to</a:t>
            </a:r>
          </a:p>
          <a:p>
            <a:pPr>
              <a:spcBef>
                <a:spcPts val="1200"/>
              </a:spcBef>
              <a:spcAft>
                <a:spcPts val="1200"/>
              </a:spcAft>
            </a:pPr>
            <a:r>
              <a:rPr lang="en-US" b="1" dirty="0"/>
              <a:t>-33.15 </a:t>
            </a:r>
            <a:r>
              <a:rPr lang="en-US" dirty="0"/>
              <a:t>in 2024.</a:t>
            </a:r>
          </a:p>
          <a:p>
            <a:endParaRPr lang="en-US" dirty="0"/>
          </a:p>
          <a:p>
            <a:pPr>
              <a:spcBef>
                <a:spcPts val="800"/>
              </a:spcBef>
              <a:spcAft>
                <a:spcPts val="800"/>
              </a:spcAft>
            </a:pPr>
            <a:r>
              <a:rPr lang="en-US" dirty="0"/>
              <a:t>Is this change statistically significant?</a:t>
            </a:r>
          </a:p>
          <a:p>
            <a:pPr>
              <a:spcBef>
                <a:spcPts val="800"/>
              </a:spcBef>
              <a:spcAft>
                <a:spcPts val="800"/>
              </a:spcAft>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a:r>
            <a:r>
              <a:rPr lang="en-US" sz="1200" b="0" i="0" kern="1200" dirty="0">
                <a:solidFill>
                  <a:schemeClr val="tx1"/>
                </a:solidFill>
                <a:effectLst/>
                <a:latin typeface="+mn-lt"/>
                <a:ea typeface="+mn-ea"/>
                <a:cs typeface="+mn-cs"/>
              </a:rPr>
              <a:t>ivilians with and without disabilities ages 18-64 in the U.S. who are living in the community and working)</a:t>
            </a:r>
            <a:endParaRPr lang="en-US" dirty="0"/>
          </a:p>
        </p:txBody>
      </p:sp>
      <p:sp>
        <p:nvSpPr>
          <p:cNvPr id="4" name="Slide Number Placeholder 3">
            <a:extLst>
              <a:ext uri="{FF2B5EF4-FFF2-40B4-BE49-F238E27FC236}">
                <a16:creationId xmlns:a16="http://schemas.microsoft.com/office/drawing/2014/main" id="{FFC993BB-378A-59F7-B663-8C3900580488}"/>
              </a:ext>
            </a:extLst>
          </p:cNvPr>
          <p:cNvSpPr>
            <a:spLocks noGrp="1"/>
          </p:cNvSpPr>
          <p:nvPr>
            <p:ph type="sldNum" sz="quarter" idx="5"/>
          </p:nvPr>
        </p:nvSpPr>
        <p:spPr/>
        <p:txBody>
          <a:bodyPr/>
          <a:lstStyle/>
          <a:p>
            <a:fld id="{5661BD23-A62D-904C-AD2A-55A3D1165D6A}" type="slidenum">
              <a:rPr lang="en-US" smtClean="0"/>
              <a:t>16</a:t>
            </a:fld>
            <a:endParaRPr lang="en-US"/>
          </a:p>
        </p:txBody>
      </p:sp>
    </p:spTree>
    <p:extLst>
      <p:ext uri="{BB962C8B-B14F-4D97-AF65-F5344CB8AC3E}">
        <p14:creationId xmlns:p14="http://schemas.microsoft.com/office/powerpoint/2010/main" val="1801843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A88BC-3269-C016-B694-99C9AB34D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DE657-D44D-876F-05C8-F6492146C7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19855D-025B-FE93-1381-DB02CA0443DA}"/>
              </a:ext>
            </a:extLst>
          </p:cNvPr>
          <p:cNvSpPr>
            <a:spLocks noGrp="1"/>
          </p:cNvSpPr>
          <p:nvPr>
            <p:ph type="body" idx="1"/>
          </p:nvPr>
        </p:nvSpPr>
        <p:spPr/>
        <p:txBody>
          <a:bodyPr/>
          <a:lstStyle/>
          <a:p>
            <a:pPr>
              <a:spcBef>
                <a:spcPts val="800"/>
              </a:spcBef>
              <a:spcAft>
                <a:spcPts val="800"/>
              </a:spcAft>
            </a:pPr>
            <a:r>
              <a:rPr lang="en-US" dirty="0"/>
              <a:t>Is this change statistically significant?</a:t>
            </a:r>
          </a:p>
          <a:p>
            <a:pPr>
              <a:spcBef>
                <a:spcPts val="800"/>
              </a:spcBef>
              <a:spcAft>
                <a:spcPts val="800"/>
              </a:spcAft>
            </a:pPr>
            <a:r>
              <a:rPr lang="en-US" b="1" dirty="0"/>
              <a:t>No. </a:t>
            </a:r>
            <a:r>
              <a:rPr lang="en-US" b="0" dirty="0"/>
              <a:t>No change detected</a:t>
            </a:r>
          </a:p>
          <a:p>
            <a:pPr>
              <a:spcBef>
                <a:spcPts val="800"/>
              </a:spcBef>
              <a:spcAft>
                <a:spcPts val="800"/>
              </a:spcAft>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a:r>
            <a:r>
              <a:rPr lang="en-US" sz="1200" b="0" i="0" kern="1200" dirty="0">
                <a:solidFill>
                  <a:schemeClr val="tx1"/>
                </a:solidFill>
                <a:effectLst/>
                <a:latin typeface="+mn-lt"/>
                <a:ea typeface="+mn-ea"/>
                <a:cs typeface="+mn-cs"/>
              </a:rPr>
              <a:t>ivilians with and without disabilities ages 18-64 in the U.S. who are living in the community and working)</a:t>
            </a:r>
            <a:endParaRPr lang="en-US" dirty="0"/>
          </a:p>
        </p:txBody>
      </p:sp>
      <p:sp>
        <p:nvSpPr>
          <p:cNvPr id="4" name="Slide Number Placeholder 3">
            <a:extLst>
              <a:ext uri="{FF2B5EF4-FFF2-40B4-BE49-F238E27FC236}">
                <a16:creationId xmlns:a16="http://schemas.microsoft.com/office/drawing/2014/main" id="{ADB0C274-ECE3-8C06-BFA7-45BE11DBC4AF}"/>
              </a:ext>
            </a:extLst>
          </p:cNvPr>
          <p:cNvSpPr>
            <a:spLocks noGrp="1"/>
          </p:cNvSpPr>
          <p:nvPr>
            <p:ph type="sldNum" sz="quarter" idx="5"/>
          </p:nvPr>
        </p:nvSpPr>
        <p:spPr/>
        <p:txBody>
          <a:bodyPr/>
          <a:lstStyle/>
          <a:p>
            <a:fld id="{5661BD23-A62D-904C-AD2A-55A3D1165D6A}" type="slidenum">
              <a:rPr lang="en-US" smtClean="0"/>
              <a:t>17</a:t>
            </a:fld>
            <a:endParaRPr lang="en-US"/>
          </a:p>
        </p:txBody>
      </p:sp>
    </p:spTree>
    <p:extLst>
      <p:ext uri="{BB962C8B-B14F-4D97-AF65-F5344CB8AC3E}">
        <p14:creationId xmlns:p14="http://schemas.microsoft.com/office/powerpoint/2010/main" val="2892873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Median earnings are reported on people ages 18-64</a:t>
            </a:r>
          </a:p>
          <a:p>
            <a:endParaRPr lang="en-US" dirty="0"/>
          </a:p>
          <a:p>
            <a:pPr>
              <a:spcBef>
                <a:spcPts val="800"/>
              </a:spcBef>
              <a:spcAft>
                <a:spcPts val="800"/>
              </a:spcAft>
            </a:pPr>
            <a:r>
              <a:rPr lang="en-US" dirty="0"/>
              <a:t>Comparison</a:t>
            </a:r>
            <a:r>
              <a:rPr lang="en-US" b="1" dirty="0"/>
              <a:t> </a:t>
            </a:r>
            <a:r>
              <a:rPr lang="en-US" dirty="0"/>
              <a:t>The median earnings of people with disabilities ages 18-64 who worked full time full year in 2024 was $50,763 annually, compared to $50,380 in 2023</a:t>
            </a:r>
            <a:endParaRPr lang="en-US" b="1" dirty="0"/>
          </a:p>
          <a:p>
            <a:r>
              <a:rPr lang="en-US" b="1" dirty="0"/>
              <a:t>Yes.</a:t>
            </a:r>
            <a:r>
              <a:rPr lang="en-US" b="0" dirty="0"/>
              <a:t> T</a:t>
            </a:r>
            <a:r>
              <a:rPr lang="en-US" dirty="0"/>
              <a:t>his increase is statistically significant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(Civilians with disabilities ages 18-64 years old in the U.S. who are living in the community and working full-time, full-year, in thousands of USD) </a:t>
            </a:r>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18</a:t>
            </a:fld>
            <a:endParaRPr lang="en-US"/>
          </a:p>
        </p:txBody>
      </p:sp>
    </p:spTree>
    <p:extLst>
      <p:ext uri="{BB962C8B-B14F-4D97-AF65-F5344CB8AC3E}">
        <p14:creationId xmlns:p14="http://schemas.microsoft.com/office/powerpoint/2010/main" val="2463245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ECFA3-5AAB-921E-B02C-D8A665FBC5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C006E-01D5-0197-E240-E3378F1A3F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95E466-4AFE-35BB-A995-4B9F7EA1438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Median earnings are reported on people ages 18-64</a:t>
            </a:r>
          </a:p>
          <a:p>
            <a:endParaRPr lang="en-US" dirty="0"/>
          </a:p>
          <a:p>
            <a:r>
              <a:rPr lang="en-US" b="1" dirty="0"/>
              <a:t>Yes.</a:t>
            </a:r>
            <a:r>
              <a:rPr lang="en-US" b="0" dirty="0"/>
              <a:t> T</a:t>
            </a:r>
            <a:r>
              <a:rPr lang="en-US" dirty="0"/>
              <a:t>his increase is statistically significant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(Civilians with disabilities ages 18-64 years old in the U.S. who are living in the community and working full-time, full-year, in thousands of USD) </a:t>
            </a:r>
            <a:endParaRPr lang="en-US" dirty="0"/>
          </a:p>
        </p:txBody>
      </p:sp>
      <p:sp>
        <p:nvSpPr>
          <p:cNvPr id="4" name="Slide Number Placeholder 3">
            <a:extLst>
              <a:ext uri="{FF2B5EF4-FFF2-40B4-BE49-F238E27FC236}">
                <a16:creationId xmlns:a16="http://schemas.microsoft.com/office/drawing/2014/main" id="{647B6B32-F279-51BC-F5CB-BB63989ADA02}"/>
              </a:ext>
            </a:extLst>
          </p:cNvPr>
          <p:cNvSpPr>
            <a:spLocks noGrp="1"/>
          </p:cNvSpPr>
          <p:nvPr>
            <p:ph type="sldNum" sz="quarter" idx="5"/>
          </p:nvPr>
        </p:nvSpPr>
        <p:spPr/>
        <p:txBody>
          <a:bodyPr/>
          <a:lstStyle/>
          <a:p>
            <a:fld id="{5661BD23-A62D-904C-AD2A-55A3D1165D6A}" type="slidenum">
              <a:rPr lang="en-US" smtClean="0"/>
              <a:t>19</a:t>
            </a:fld>
            <a:endParaRPr lang="en-US"/>
          </a:p>
        </p:txBody>
      </p:sp>
    </p:spTree>
    <p:extLst>
      <p:ext uri="{BB962C8B-B14F-4D97-AF65-F5344CB8AC3E}">
        <p14:creationId xmlns:p14="http://schemas.microsoft.com/office/powerpoint/2010/main" val="44784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report covers 12 topics that were informed by the 2008 Keeping Track: National Disability Status and Program Performance Indicators study. </a:t>
            </a:r>
            <a:r>
              <a:rPr lang="en-US" i="1" dirty="0"/>
              <a:t>Where people with disabilities, their advocates, and service providers determined the most important indicators to track for people with disabilities.</a:t>
            </a:r>
            <a:endParaRPr lang="en-US" dirty="0"/>
          </a:p>
          <a:p>
            <a:endParaRPr lang="en-US" dirty="0"/>
          </a:p>
          <a:p>
            <a:r>
              <a:rPr lang="en-US" dirty="0"/>
              <a:t>Data used is from the American Community survey, more details are in the report.</a:t>
            </a:r>
          </a:p>
          <a:p>
            <a:r>
              <a:rPr lang="en-US" dirty="0"/>
              <a:t>We conduct one tailed tests at the 95% Confidence level to see if these topics significantly change – these tests inform The Calls.</a:t>
            </a:r>
          </a:p>
          <a:p>
            <a:endParaRPr lang="en-US" dirty="0"/>
          </a:p>
          <a:p>
            <a:r>
              <a:rPr lang="en-US" dirty="0"/>
              <a:t>There are two types of calls:</a:t>
            </a:r>
          </a:p>
          <a:p>
            <a:r>
              <a:rPr lang="en-US" dirty="0"/>
              <a:t>Comparison- year to year change of the results for people with disabilities only</a:t>
            </a:r>
          </a:p>
          <a:p>
            <a:r>
              <a:rPr lang="en-US" dirty="0"/>
              <a:t>Gaps are year to year difference of the results between people with and without disabilities – we use a gap here instead of relative ratio, those are in the Compendium</a:t>
            </a:r>
          </a:p>
        </p:txBody>
      </p:sp>
      <p:sp>
        <p:nvSpPr>
          <p:cNvPr id="4" name="Slide Number Placeholder 3"/>
          <p:cNvSpPr>
            <a:spLocks noGrp="1"/>
          </p:cNvSpPr>
          <p:nvPr>
            <p:ph type="sldNum" sz="quarter" idx="5"/>
          </p:nvPr>
        </p:nvSpPr>
        <p:spPr/>
        <p:txBody>
          <a:bodyPr/>
          <a:lstStyle/>
          <a:p>
            <a:fld id="{5661BD23-A62D-904C-AD2A-55A3D1165D6A}" type="slidenum">
              <a:rPr lang="en-US" smtClean="0"/>
              <a:t>2</a:t>
            </a:fld>
            <a:endParaRPr lang="en-US"/>
          </a:p>
        </p:txBody>
      </p:sp>
    </p:spTree>
    <p:extLst>
      <p:ext uri="{BB962C8B-B14F-4D97-AF65-F5344CB8AC3E}">
        <p14:creationId xmlns:p14="http://schemas.microsoft.com/office/powerpoint/2010/main" val="2524396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69752-8DCA-DD9E-C991-309EE58C2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01EA2-F3AF-B1A0-5A66-8E297DC0BF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2C0A0-02A3-0FF5-7368-9A30DC933E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Median wages are reported on people ages 18-64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spcBef>
                <a:spcPts val="1200"/>
              </a:spcBef>
              <a:spcAft>
                <a:spcPts val="1200"/>
              </a:spcAft>
            </a:pPr>
            <a:r>
              <a:rPr lang="en-US" dirty="0"/>
              <a:t>The Gap in wages for full time full year workers ages 18-64 with and without disabilities </a:t>
            </a:r>
            <a:r>
              <a:rPr lang="en-US" b="1" dirty="0"/>
              <a:t>widened</a:t>
            </a:r>
            <a:r>
              <a:rPr lang="en-US" dirty="0"/>
              <a:t> from </a:t>
            </a:r>
            <a:r>
              <a:rPr lang="en-US" b="1" dirty="0"/>
              <a:t>-$9,446 </a:t>
            </a:r>
            <a:r>
              <a:rPr lang="en-US" dirty="0"/>
              <a:t>in 2023 to </a:t>
            </a:r>
            <a:r>
              <a:rPr lang="en-US" b="1" dirty="0"/>
              <a:t>-$10,153 </a:t>
            </a:r>
            <a:r>
              <a:rPr lang="en-US" dirty="0"/>
              <a:t>in 2024.</a:t>
            </a:r>
          </a:p>
          <a:p>
            <a:pPr>
              <a:spcBef>
                <a:spcPts val="800"/>
              </a:spcBef>
              <a:spcAft>
                <a:spcPts val="800"/>
              </a:spcAft>
            </a:pPr>
            <a:r>
              <a:rPr lang="en-US" dirty="0"/>
              <a:t>Is this change statistically significant?</a:t>
            </a:r>
          </a:p>
          <a:p>
            <a:pPr>
              <a:spcBef>
                <a:spcPts val="800"/>
              </a:spcBef>
              <a:spcAft>
                <a:spcPts val="800"/>
              </a:spcAft>
            </a:pPr>
            <a:r>
              <a:rPr lang="en-US" b="1" dirty="0"/>
              <a:t>No. </a:t>
            </a:r>
            <a:r>
              <a:rPr lang="en-US" b="0" dirty="0"/>
              <a:t>No change detected</a:t>
            </a:r>
          </a:p>
          <a:p>
            <a:pPr>
              <a:spcBef>
                <a:spcPts val="800"/>
              </a:spcBef>
              <a:spcAft>
                <a:spcPts val="800"/>
              </a:spcAft>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a:r>
            <a:r>
              <a:rPr lang="en-US" sz="1200" b="0" i="0" kern="1200" dirty="0">
                <a:solidFill>
                  <a:schemeClr val="tx1"/>
                </a:solidFill>
                <a:effectLst/>
                <a:latin typeface="+mn-lt"/>
                <a:ea typeface="+mn-ea"/>
                <a:cs typeface="+mn-cs"/>
              </a:rPr>
              <a:t>ivilians with and without disabilities ages 18-64 in the U.S. who are living in the community and working full-time, full-year, in thousands of USD)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293C2E81-3874-7274-88C4-26F2B03B8FEC}"/>
              </a:ext>
            </a:extLst>
          </p:cNvPr>
          <p:cNvSpPr>
            <a:spLocks noGrp="1"/>
          </p:cNvSpPr>
          <p:nvPr>
            <p:ph type="sldNum" sz="quarter" idx="5"/>
          </p:nvPr>
        </p:nvSpPr>
        <p:spPr/>
        <p:txBody>
          <a:bodyPr/>
          <a:lstStyle/>
          <a:p>
            <a:fld id="{5661BD23-A62D-904C-AD2A-55A3D1165D6A}" type="slidenum">
              <a:rPr lang="en-US" smtClean="0"/>
              <a:t>20</a:t>
            </a:fld>
            <a:endParaRPr lang="en-US"/>
          </a:p>
        </p:txBody>
      </p:sp>
    </p:spTree>
    <p:extLst>
      <p:ext uri="{BB962C8B-B14F-4D97-AF65-F5344CB8AC3E}">
        <p14:creationId xmlns:p14="http://schemas.microsoft.com/office/powerpoint/2010/main" val="743839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FC53E-9D01-CBCE-FE65-9CFCB118F9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34175-C4B2-4EB2-B120-5BCE3994B6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0A840F-0EE3-693E-7B5E-8FEEB1216C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Median wages are reported on people ages 18-64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spcBef>
                <a:spcPts val="1200"/>
              </a:spcBef>
              <a:spcAft>
                <a:spcPts val="1200"/>
              </a:spcAft>
            </a:pPr>
            <a:r>
              <a:rPr lang="en-US" dirty="0"/>
              <a:t>The Gap in wages for full time full year workers with and without disabilities </a:t>
            </a:r>
            <a:r>
              <a:rPr lang="en-US" b="1" dirty="0"/>
              <a:t>widened</a:t>
            </a:r>
            <a:r>
              <a:rPr lang="en-US" dirty="0"/>
              <a:t> from </a:t>
            </a:r>
            <a:r>
              <a:rPr lang="en-US" b="1" dirty="0"/>
              <a:t>-$9,446 </a:t>
            </a:r>
            <a:r>
              <a:rPr lang="en-US" dirty="0"/>
              <a:t>in 2023 to </a:t>
            </a:r>
            <a:r>
              <a:rPr lang="en-US" b="1" dirty="0"/>
              <a:t>-$10,153 </a:t>
            </a:r>
            <a:r>
              <a:rPr lang="en-US" dirty="0"/>
              <a:t>in 2024.</a:t>
            </a:r>
          </a:p>
          <a:p>
            <a:pPr>
              <a:spcBef>
                <a:spcPts val="800"/>
              </a:spcBef>
              <a:spcAft>
                <a:spcPts val="800"/>
              </a:spcAft>
            </a:pPr>
            <a:r>
              <a:rPr lang="en-US" dirty="0"/>
              <a:t>Is this change statistically significant?</a:t>
            </a:r>
          </a:p>
          <a:p>
            <a:pPr>
              <a:spcBef>
                <a:spcPts val="800"/>
              </a:spcBef>
              <a:spcAft>
                <a:spcPts val="800"/>
              </a:spcAft>
            </a:pPr>
            <a:r>
              <a:rPr lang="en-US" b="1" dirty="0"/>
              <a:t>No. </a:t>
            </a:r>
            <a:r>
              <a:rPr lang="en-US" b="0" dirty="0"/>
              <a:t>No change detected</a:t>
            </a:r>
          </a:p>
          <a:p>
            <a:pPr>
              <a:spcBef>
                <a:spcPts val="800"/>
              </a:spcBef>
              <a:spcAft>
                <a:spcPts val="800"/>
              </a:spcAft>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a:r>
            <a:r>
              <a:rPr lang="en-US" sz="1200" b="0" i="0" kern="1200" dirty="0">
                <a:solidFill>
                  <a:schemeClr val="tx1"/>
                </a:solidFill>
                <a:effectLst/>
                <a:latin typeface="+mn-lt"/>
                <a:ea typeface="+mn-ea"/>
                <a:cs typeface="+mn-cs"/>
              </a:rPr>
              <a:t>ivilians with and without disabilities ages 18-64 in the U.S. who are living in the community and working full-time, full-year, in thousands of USD)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44A9842-582F-CC51-6FEC-950F8AC6C353}"/>
              </a:ext>
            </a:extLst>
          </p:cNvPr>
          <p:cNvSpPr>
            <a:spLocks noGrp="1"/>
          </p:cNvSpPr>
          <p:nvPr>
            <p:ph type="sldNum" sz="quarter" idx="5"/>
          </p:nvPr>
        </p:nvSpPr>
        <p:spPr/>
        <p:txBody>
          <a:bodyPr/>
          <a:lstStyle/>
          <a:p>
            <a:fld id="{5661BD23-A62D-904C-AD2A-55A3D1165D6A}" type="slidenum">
              <a:rPr lang="en-US" smtClean="0"/>
              <a:t>21</a:t>
            </a:fld>
            <a:endParaRPr lang="en-US"/>
          </a:p>
        </p:txBody>
      </p:sp>
    </p:spTree>
    <p:extLst>
      <p:ext uri="{BB962C8B-B14F-4D97-AF65-F5344CB8AC3E}">
        <p14:creationId xmlns:p14="http://schemas.microsoft.com/office/powerpoint/2010/main" val="4171599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titles of the three infographics.</a:t>
            </a:r>
          </a:p>
          <a:p>
            <a:r>
              <a:rPr lang="en-US" dirty="0"/>
              <a:t>To caveat the word “experiences”</a:t>
            </a:r>
          </a:p>
          <a:p>
            <a:r>
              <a:rPr lang="en-US" sz="1200" kern="1200" dirty="0">
                <a:solidFill>
                  <a:schemeClr val="tx1"/>
                </a:solidFill>
                <a:effectLst/>
                <a:latin typeface="+mn-lt"/>
                <a:ea typeface="+mn-ea"/>
                <a:cs typeface="+mn-cs"/>
              </a:rPr>
              <a:t>These data show patterns, experiences are individual (even if they are systematic).  </a:t>
            </a:r>
          </a:p>
          <a:p>
            <a:r>
              <a:rPr lang="en-US" sz="1200" kern="1200" dirty="0">
                <a:solidFill>
                  <a:schemeClr val="tx1"/>
                </a:solidFill>
                <a:effectLst/>
                <a:latin typeface="+mn-lt"/>
                <a:ea typeface="+mn-ea"/>
                <a:cs typeface="+mn-cs"/>
              </a:rPr>
              <a:t>These titles were created most prior to 2020, we are working with our subject matter experts to make sure they still resonate.</a:t>
            </a:r>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22</a:t>
            </a:fld>
            <a:endParaRPr lang="en-US"/>
          </a:p>
        </p:txBody>
      </p:sp>
    </p:spTree>
    <p:extLst>
      <p:ext uri="{BB962C8B-B14F-4D97-AF65-F5344CB8AC3E}">
        <p14:creationId xmlns:p14="http://schemas.microsoft.com/office/powerpoint/2010/main" val="4240487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Rural areas have higher percentages of people with disabilities.</a:t>
            </a:r>
          </a:p>
          <a:p>
            <a:r>
              <a:rPr lang="en-US" dirty="0"/>
              <a:t>43,438,052 People in the U.S. are people with disabilities</a:t>
            </a:r>
          </a:p>
          <a:p>
            <a:endParaRPr lang="en-US" dirty="0"/>
          </a:p>
          <a:p>
            <a:r>
              <a:rPr lang="en-US" dirty="0"/>
              <a:t>18% of people in rural areas are people with disabilities</a:t>
            </a:r>
          </a:p>
          <a:p>
            <a:r>
              <a:rPr lang="en-US" dirty="0"/>
              <a:t>16% of people in somewhat rural areas are people with disabilities</a:t>
            </a:r>
          </a:p>
          <a:p>
            <a:r>
              <a:rPr lang="en-US" dirty="0"/>
              <a:t>13% of people in urban areas are people with disabilities</a:t>
            </a:r>
          </a:p>
          <a:p>
            <a:endParaRPr lang="en-US" dirty="0"/>
          </a:p>
        </p:txBody>
      </p:sp>
      <p:sp>
        <p:nvSpPr>
          <p:cNvPr id="4" name="Slide Number Placeholder 3"/>
          <p:cNvSpPr>
            <a:spLocks noGrp="1"/>
          </p:cNvSpPr>
          <p:nvPr>
            <p:ph type="sldNum" sz="quarter" idx="5"/>
          </p:nvPr>
        </p:nvSpPr>
        <p:spPr/>
        <p:txBody>
          <a:bodyPr/>
          <a:lstStyle/>
          <a:p>
            <a:fld id="{947D39E9-1B50-8B45-91F6-F515A7929BDD}" type="slidenum">
              <a:rPr lang="en-US" smtClean="0"/>
              <a:t>23</a:t>
            </a:fld>
            <a:endParaRPr lang="en-US"/>
          </a:p>
        </p:txBody>
      </p:sp>
    </p:spTree>
    <p:extLst>
      <p:ext uri="{BB962C8B-B14F-4D97-AF65-F5344CB8AC3E}">
        <p14:creationId xmlns:p14="http://schemas.microsoft.com/office/powerpoint/2010/main" val="1516737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3591"/>
                </a:solidFill>
              </a:rPr>
              <a:t>In Rural Areas, 65% of people with disabilities are not working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591"/>
                </a:solidFill>
              </a:rPr>
              <a:t>In Somewhat Rural Areas that lowers to 62% and is lower in Urban Areas at 57% not working</a:t>
            </a:r>
          </a:p>
          <a:p>
            <a:endParaRPr lang="en-US" dirty="0"/>
          </a:p>
        </p:txBody>
      </p:sp>
      <p:sp>
        <p:nvSpPr>
          <p:cNvPr id="4" name="Slide Number Placeholder 3"/>
          <p:cNvSpPr>
            <a:spLocks noGrp="1"/>
          </p:cNvSpPr>
          <p:nvPr>
            <p:ph type="sldNum" sz="quarter" idx="5"/>
          </p:nvPr>
        </p:nvSpPr>
        <p:spPr/>
        <p:txBody>
          <a:bodyPr/>
          <a:lstStyle/>
          <a:p>
            <a:fld id="{947D39E9-1B50-8B45-91F6-F515A7929BDD}" type="slidenum">
              <a:rPr lang="en-US" smtClean="0"/>
              <a:t>24</a:t>
            </a:fld>
            <a:endParaRPr lang="en-US"/>
          </a:p>
        </p:txBody>
      </p:sp>
    </p:spTree>
    <p:extLst>
      <p:ext uri="{BB962C8B-B14F-4D97-AF65-F5344CB8AC3E}">
        <p14:creationId xmlns:p14="http://schemas.microsoft.com/office/powerpoint/2010/main" val="4199612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produced in part with the RRTC at Langston University</a:t>
            </a:r>
          </a:p>
          <a:p>
            <a:r>
              <a:rPr lang="en-US" dirty="0"/>
              <a:t>Dr. Manyibe and colleagues of Langston University urge p</a:t>
            </a:r>
            <a:r>
              <a:rPr lang="en-US" sz="1200" kern="1200" dirty="0">
                <a:solidFill>
                  <a:schemeClr val="tx1"/>
                </a:solidFill>
                <a:effectLst/>
                <a:latin typeface="+mn-lt"/>
                <a:ea typeface="+mn-ea"/>
                <a:cs typeface="+mn-cs"/>
              </a:rPr>
              <a:t>olicymakers and agency leaders should prioritize targeted investments designed to improve outcomes in employment, health, and community participation.</a:t>
            </a:r>
          </a:p>
          <a:p>
            <a:r>
              <a:rPr lang="en-US" b="1" dirty="0"/>
              <a:t>In this community we see higher rates of African American/Black students with disabilities being excluded from classrooms and having lower high school graduation rates</a:t>
            </a:r>
          </a:p>
          <a:p>
            <a:endParaRPr lang="en-US" b="1" dirty="0"/>
          </a:p>
        </p:txBody>
      </p:sp>
      <p:sp>
        <p:nvSpPr>
          <p:cNvPr id="4" name="Slide Number Placeholder 3"/>
          <p:cNvSpPr>
            <a:spLocks noGrp="1"/>
          </p:cNvSpPr>
          <p:nvPr>
            <p:ph type="sldNum" sz="quarter" idx="5"/>
          </p:nvPr>
        </p:nvSpPr>
        <p:spPr/>
        <p:txBody>
          <a:bodyPr/>
          <a:lstStyle/>
          <a:p>
            <a:fld id="{5661BD23-A62D-904C-AD2A-55A3D1165D6A}" type="slidenum">
              <a:rPr lang="en-US" smtClean="0"/>
              <a:t>25</a:t>
            </a:fld>
            <a:endParaRPr lang="en-US"/>
          </a:p>
        </p:txBody>
      </p:sp>
    </p:spTree>
    <p:extLst>
      <p:ext uri="{BB962C8B-B14F-4D97-AF65-F5344CB8AC3E}">
        <p14:creationId xmlns:p14="http://schemas.microsoft.com/office/powerpoint/2010/main" val="1894011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Catherine Lhamon, the 2019 Chair of the U.S. Commission on Civil Rights connected poor educational outcomes with more harm on students.  Currently adults African Americans with disabilities are less likely than adults with disabilities of all other ages to be employed, and also more likely to experience poverty and lack adequate housing. </a:t>
            </a:r>
          </a:p>
        </p:txBody>
      </p:sp>
      <p:sp>
        <p:nvSpPr>
          <p:cNvPr id="4" name="Slide Number Placeholder 3"/>
          <p:cNvSpPr>
            <a:spLocks noGrp="1"/>
          </p:cNvSpPr>
          <p:nvPr>
            <p:ph type="sldNum" sz="quarter" idx="5"/>
          </p:nvPr>
        </p:nvSpPr>
        <p:spPr/>
        <p:txBody>
          <a:bodyPr/>
          <a:lstStyle/>
          <a:p>
            <a:fld id="{947D39E9-1B50-8B45-91F6-F515A7929BDD}" type="slidenum">
              <a:rPr lang="en-US" smtClean="0"/>
              <a:t>26</a:t>
            </a:fld>
            <a:endParaRPr lang="en-US"/>
          </a:p>
        </p:txBody>
      </p:sp>
    </p:spTree>
    <p:extLst>
      <p:ext uri="{BB962C8B-B14F-4D97-AF65-F5344CB8AC3E}">
        <p14:creationId xmlns:p14="http://schemas.microsoft.com/office/powerpoint/2010/main" val="202111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FFD0F-DB34-7348-B9B3-59FEC8CC6D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879879-4AA4-9EBA-A066-740A97728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88D71-50D3-F0DC-78A5-A81A4C40C526}"/>
              </a:ext>
            </a:extLst>
          </p:cNvPr>
          <p:cNvSpPr>
            <a:spLocks noGrp="1"/>
          </p:cNvSpPr>
          <p:nvPr>
            <p:ph type="body" idx="1"/>
          </p:nvPr>
        </p:nvSpPr>
        <p:spPr/>
        <p:txBody>
          <a:bodyPr/>
          <a:lstStyle/>
          <a:p>
            <a:r>
              <a:rPr lang="en-US" sz="1200" b="0" dirty="0">
                <a:solidFill>
                  <a:srgbClr val="003800"/>
                </a:solidFill>
                <a:latin typeface="+mn-lt"/>
              </a:rPr>
              <a:t>More in </a:t>
            </a:r>
            <a:r>
              <a:rPr lang="en-US" sz="1200" b="0" dirty="0">
                <a:solidFill>
                  <a:srgbClr val="003800"/>
                </a:solidFill>
              </a:rPr>
              <a:t>Section 8: Veterans </a:t>
            </a:r>
            <a:r>
              <a:rPr lang="en-US" sz="1200" b="0" dirty="0">
                <a:solidFill>
                  <a:srgbClr val="003800"/>
                </a:solidFill>
                <a:latin typeface="+mn-lt"/>
              </a:rPr>
              <a:t>of the Compendium</a:t>
            </a:r>
          </a:p>
          <a:p>
            <a:r>
              <a:rPr lang="en-US" sz="1200" b="0" dirty="0">
                <a:solidFill>
                  <a:srgbClr val="003800"/>
                </a:solidFill>
                <a:latin typeface="+mn-lt"/>
              </a:rPr>
              <a:t>This was done with Paralyzed Veterans of America</a:t>
            </a:r>
          </a:p>
          <a:p>
            <a:r>
              <a:rPr lang="en-US" sz="1200" b="0" dirty="0">
                <a:solidFill>
                  <a:srgbClr val="003800"/>
                </a:solidFill>
                <a:latin typeface="+mn-lt"/>
              </a:rPr>
              <a:t>This infographic centers on about 8 million non-institutionalized veterans ages 18-64.</a:t>
            </a:r>
          </a:p>
          <a:p>
            <a:r>
              <a:rPr lang="en-US" sz="1200" b="0" dirty="0">
                <a:solidFill>
                  <a:srgbClr val="003800"/>
                </a:solidFill>
                <a:latin typeface="+mn-lt"/>
              </a:rPr>
              <a:t>Although only 8% report only non-service-connected disabilities, outcomes for this group appear worse than those for veterans reporting service-connected disabilities and veterans not reporting disabilities.</a:t>
            </a:r>
            <a:endParaRPr lang="en-US" dirty="0"/>
          </a:p>
        </p:txBody>
      </p:sp>
      <p:sp>
        <p:nvSpPr>
          <p:cNvPr id="4" name="Slide Number Placeholder 3">
            <a:extLst>
              <a:ext uri="{FF2B5EF4-FFF2-40B4-BE49-F238E27FC236}">
                <a16:creationId xmlns:a16="http://schemas.microsoft.com/office/drawing/2014/main" id="{B28132FD-E36E-54DD-FC56-9465A0826F16}"/>
              </a:ext>
            </a:extLst>
          </p:cNvPr>
          <p:cNvSpPr>
            <a:spLocks noGrp="1"/>
          </p:cNvSpPr>
          <p:nvPr>
            <p:ph type="sldNum" sz="quarter" idx="5"/>
          </p:nvPr>
        </p:nvSpPr>
        <p:spPr/>
        <p:txBody>
          <a:bodyPr/>
          <a:lstStyle/>
          <a:p>
            <a:fld id="{947D39E9-1B50-8B45-91F6-F515A7929BDD}" type="slidenum">
              <a:rPr lang="en-US" smtClean="0"/>
              <a:t>27</a:t>
            </a:fld>
            <a:endParaRPr lang="en-US"/>
          </a:p>
        </p:txBody>
      </p:sp>
    </p:spTree>
    <p:extLst>
      <p:ext uri="{BB962C8B-B14F-4D97-AF65-F5344CB8AC3E}">
        <p14:creationId xmlns:p14="http://schemas.microsoft.com/office/powerpoint/2010/main" val="2394363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we are talking about over 8 million US veterans. 22% of veterans with only non-service-connected disabilities live in or near poverty, contrasted against 7 and 8 percent of vets with service-</a:t>
            </a:r>
            <a:r>
              <a:rPr lang="en-US" dirty="0" err="1"/>
              <a:t>conncted</a:t>
            </a:r>
            <a:r>
              <a:rPr lang="en-US" dirty="0"/>
              <a:t> disabilities and without disabilities, respectively.</a:t>
            </a:r>
          </a:p>
          <a:p>
            <a:r>
              <a:rPr lang="en-US" dirty="0"/>
              <a:t>Veterans, like John of the Air Force, state that because they had non-service-connected disabilities they didn’t qualify for most federal programs for veterans, so they turned to a private entity for support. </a:t>
            </a:r>
          </a:p>
        </p:txBody>
      </p:sp>
      <p:sp>
        <p:nvSpPr>
          <p:cNvPr id="4" name="Slide Number Placeholder 3"/>
          <p:cNvSpPr>
            <a:spLocks noGrp="1"/>
          </p:cNvSpPr>
          <p:nvPr>
            <p:ph type="sldNum" sz="quarter" idx="5"/>
          </p:nvPr>
        </p:nvSpPr>
        <p:spPr/>
        <p:txBody>
          <a:bodyPr/>
          <a:lstStyle/>
          <a:p>
            <a:fld id="{947D39E9-1B50-8B45-91F6-F515A7929BDD}" type="slidenum">
              <a:rPr lang="en-US" smtClean="0"/>
              <a:t>28</a:t>
            </a:fld>
            <a:endParaRPr lang="en-US"/>
          </a:p>
        </p:txBody>
      </p:sp>
    </p:spTree>
    <p:extLst>
      <p:ext uri="{BB962C8B-B14F-4D97-AF65-F5344CB8AC3E}">
        <p14:creationId xmlns:p14="http://schemas.microsoft.com/office/powerpoint/2010/main" val="70382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B5175-683B-CE36-DC3E-3715D3EC2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ED4AB6-263D-6406-44E0-8EBAF25D8E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1CE599-5669-44D9-38B1-04F10628AA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 Arielle Silverman and Dr. Sarahelizabeth </a:t>
            </a:r>
            <a:r>
              <a:rPr lang="en-US" dirty="0" err="1"/>
              <a:t>Bahgoon</a:t>
            </a:r>
            <a:r>
              <a:rPr lang="en-US" dirty="0"/>
              <a:t> from the American Foundation for the Blind will present at the end of this session. We have partnered with AFB to bring you highly delineated statistics on the population of people who are Blind/low vision. Their contextual expertise drove the development of our Compendium expansions. Please email our team at disability.statistics@unh.edu or me if your organization wants to explore co-curating a highly customized expansion of the Compendium.</a:t>
            </a:r>
          </a:p>
          <a:p>
            <a:endParaRPr lang="en-US" dirty="0"/>
          </a:p>
        </p:txBody>
      </p:sp>
      <p:sp>
        <p:nvSpPr>
          <p:cNvPr id="4" name="Slide Number Placeholder 3">
            <a:extLst>
              <a:ext uri="{FF2B5EF4-FFF2-40B4-BE49-F238E27FC236}">
                <a16:creationId xmlns:a16="http://schemas.microsoft.com/office/drawing/2014/main" id="{B7F04403-E5E5-060F-6BEE-6E83F4D031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1BD23-A62D-904C-AD2A-55A3D1165D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164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C6709-057F-AC80-B0F3-0126512AE6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0A1D48-B133-ACDD-48E2-7A9ACDF905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E87007-BA89-56ED-0521-1A52DDB60C0B}"/>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These are the topics in the report, and I’m only covering six of the twelve topics.</a:t>
            </a:r>
            <a:endParaRPr lang="en-US" dirty="0"/>
          </a:p>
          <a:p>
            <a:endParaRPr lang="en-US" sz="2400" b="0" dirty="0">
              <a:solidFill>
                <a:srgbClr val="18214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we’ll look at the year-to-year change comparison and if that is significant, Then we’ll look at the gap to see if that is significant.</a:t>
            </a:r>
          </a:p>
          <a:p>
            <a:endParaRPr lang="en-US" dirty="0"/>
          </a:p>
        </p:txBody>
      </p:sp>
      <p:sp>
        <p:nvSpPr>
          <p:cNvPr id="4" name="Slide Number Placeholder 3">
            <a:extLst>
              <a:ext uri="{FF2B5EF4-FFF2-40B4-BE49-F238E27FC236}">
                <a16:creationId xmlns:a16="http://schemas.microsoft.com/office/drawing/2014/main" id="{4F1F2648-701E-B016-7B20-90A7296627BE}"/>
              </a:ext>
            </a:extLst>
          </p:cNvPr>
          <p:cNvSpPr>
            <a:spLocks noGrp="1"/>
          </p:cNvSpPr>
          <p:nvPr>
            <p:ph type="sldNum" sz="quarter" idx="5"/>
          </p:nvPr>
        </p:nvSpPr>
        <p:spPr/>
        <p:txBody>
          <a:bodyPr/>
          <a:lstStyle/>
          <a:p>
            <a:fld id="{5661BD23-A62D-904C-AD2A-55A3D1165D6A}" type="slidenum">
              <a:rPr lang="en-US" smtClean="0"/>
              <a:t>3</a:t>
            </a:fld>
            <a:endParaRPr lang="en-US"/>
          </a:p>
        </p:txBody>
      </p:sp>
    </p:spTree>
    <p:extLst>
      <p:ext uri="{BB962C8B-B14F-4D97-AF65-F5344CB8AC3E}">
        <p14:creationId xmlns:p14="http://schemas.microsoft.com/office/powerpoint/2010/main" val="151146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chart and the remainder presented, </a:t>
            </a:r>
          </a:p>
          <a:p>
            <a:r>
              <a:rPr lang="en-US" dirty="0"/>
              <a:t>This is a line graph showing change over time</a:t>
            </a:r>
          </a:p>
          <a:p>
            <a:r>
              <a:rPr lang="en-US" dirty="0"/>
              <a:t>The x axis (on the bottom) has the years from 2008 to 2024</a:t>
            </a:r>
          </a:p>
          <a:p>
            <a:r>
              <a:rPr lang="en-US" dirty="0"/>
              <a:t>The y axis (on the left) has the percentages or dollars (when we get to the wages) </a:t>
            </a:r>
          </a:p>
          <a:p>
            <a:endParaRPr lang="en-US" dirty="0"/>
          </a:p>
          <a:p>
            <a:r>
              <a:rPr lang="en-US" dirty="0"/>
              <a:t>In 2008 12.73% </a:t>
            </a:r>
          </a:p>
          <a:p>
            <a:r>
              <a:rPr lang="en-US" dirty="0"/>
              <a:t>In 2023 14.04% of the population in the US with disabilities</a:t>
            </a:r>
          </a:p>
          <a:p>
            <a:r>
              <a:rPr lang="en-US" dirty="0"/>
              <a:t>In 2024 this went up to 14.14%</a:t>
            </a:r>
          </a:p>
          <a:p>
            <a:endParaRPr lang="en-US" dirty="0"/>
          </a:p>
          <a:p>
            <a:r>
              <a:rPr lang="en-US" dirty="0"/>
              <a:t>What is the call? </a:t>
            </a:r>
          </a:p>
          <a:p>
            <a:endParaRPr lang="en-US" dirty="0"/>
          </a:p>
          <a:p>
            <a:r>
              <a:rPr lang="en-US" dirty="0"/>
              <a:t>(Civilians of all ages with disabilities in the U.S.)</a:t>
            </a:r>
          </a:p>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4</a:t>
            </a:fld>
            <a:endParaRPr lang="en-US"/>
          </a:p>
        </p:txBody>
      </p:sp>
    </p:spTree>
    <p:extLst>
      <p:ext uri="{BB962C8B-B14F-4D97-AF65-F5344CB8AC3E}">
        <p14:creationId xmlns:p14="http://schemas.microsoft.com/office/powerpoint/2010/main" val="2108120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A917C-E933-C254-82F1-48B8FD149D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8675E-E8E7-AB40-A305-44E4B2DA70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F1A90E-410B-F678-AA9E-6A36539D75ED}"/>
              </a:ext>
            </a:extLst>
          </p:cNvPr>
          <p:cNvSpPr>
            <a:spLocks noGrp="1"/>
          </p:cNvSpPr>
          <p:nvPr>
            <p:ph type="body" idx="1"/>
          </p:nvPr>
        </p:nvSpPr>
        <p:spPr/>
        <p:txBody>
          <a:bodyPr/>
          <a:lstStyle/>
          <a:p>
            <a:r>
              <a:rPr lang="en-US" dirty="0"/>
              <a:t>Yes population significantly increased year to year</a:t>
            </a:r>
          </a:p>
          <a:p>
            <a:endParaRPr lang="en-US" dirty="0"/>
          </a:p>
          <a:p>
            <a:r>
              <a:rPr lang="en-US" dirty="0"/>
              <a:t>Civilians of all ages with disabilities in the U.S.</a:t>
            </a:r>
          </a:p>
          <a:p>
            <a:endParaRPr lang="en-US" dirty="0"/>
          </a:p>
        </p:txBody>
      </p:sp>
      <p:sp>
        <p:nvSpPr>
          <p:cNvPr id="4" name="Slide Number Placeholder 3">
            <a:extLst>
              <a:ext uri="{FF2B5EF4-FFF2-40B4-BE49-F238E27FC236}">
                <a16:creationId xmlns:a16="http://schemas.microsoft.com/office/drawing/2014/main" id="{45035350-861E-A6E1-245D-82C268B8D9A4}"/>
              </a:ext>
            </a:extLst>
          </p:cNvPr>
          <p:cNvSpPr>
            <a:spLocks noGrp="1"/>
          </p:cNvSpPr>
          <p:nvPr>
            <p:ph type="sldNum" sz="quarter" idx="5"/>
          </p:nvPr>
        </p:nvSpPr>
        <p:spPr/>
        <p:txBody>
          <a:bodyPr/>
          <a:lstStyle/>
          <a:p>
            <a:fld id="{5661BD23-A62D-904C-AD2A-55A3D1165D6A}" type="slidenum">
              <a:rPr lang="en-US" smtClean="0"/>
              <a:t>5</a:t>
            </a:fld>
            <a:endParaRPr lang="en-US"/>
          </a:p>
        </p:txBody>
      </p:sp>
    </p:spTree>
    <p:extLst>
      <p:ext uri="{BB962C8B-B14F-4D97-AF65-F5344CB8AC3E}">
        <p14:creationId xmlns:p14="http://schemas.microsoft.com/office/powerpoint/2010/main" val="538620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800"/>
              </a:spcBef>
              <a:spcAft>
                <a:spcPts val="800"/>
              </a:spcAft>
            </a:pPr>
            <a:r>
              <a:rPr lang="en-US" dirty="0"/>
              <a:t>About</a:t>
            </a:r>
            <a:r>
              <a:rPr lang="en-US" b="1" dirty="0"/>
              <a:t> 3.1</a:t>
            </a:r>
            <a:r>
              <a:rPr lang="en-US" dirty="0"/>
              <a:t>% of people with disabilities ages 64 and younger lived in institutional group quarters in 2024 compared to about </a:t>
            </a:r>
            <a:r>
              <a:rPr lang="en-US" b="1" dirty="0"/>
              <a:t>2.9</a:t>
            </a:r>
            <a:r>
              <a:rPr lang="en-US" dirty="0"/>
              <a:t>% in 2023</a:t>
            </a:r>
          </a:p>
          <a:p>
            <a:pPr>
              <a:spcBef>
                <a:spcPts val="800"/>
              </a:spcBef>
              <a:spcAft>
                <a:spcPts val="800"/>
              </a:spcAft>
            </a:pPr>
            <a:r>
              <a:rPr lang="en-US" dirty="0"/>
              <a:t>Is this percentage decrease statistically significant?</a:t>
            </a:r>
          </a:p>
          <a:p>
            <a:pPr marL="0" marR="0" lvl="0" indent="0" algn="l" defTabSz="914400" rtl="0" eaLnBrk="1" fontAlgn="auto" latinLnBrk="0" hangingPunct="1">
              <a:lnSpc>
                <a:spcPct val="100000"/>
              </a:lnSpc>
              <a:spcBef>
                <a:spcPts val="800"/>
              </a:spcBef>
              <a:spcAft>
                <a:spcPts val="800"/>
              </a:spcAft>
              <a:buClrTx/>
              <a:buSzTx/>
              <a:buFontTx/>
              <a:buNone/>
              <a:tabLst/>
              <a:defRPr/>
            </a:pPr>
            <a:endParaRPr lang="en-US" dirty="0">
              <a:solidFill>
                <a:srgbClr val="008647"/>
              </a:solidFill>
            </a:endParaRPr>
          </a:p>
          <a:p>
            <a:pPr marL="0" marR="0" lvl="0" indent="0" algn="l" defTabSz="914400" rtl="0" eaLnBrk="1" fontAlgn="auto" latinLnBrk="0" hangingPunct="1">
              <a:lnSpc>
                <a:spcPct val="100000"/>
              </a:lnSpc>
              <a:spcBef>
                <a:spcPts val="800"/>
              </a:spcBef>
              <a:spcAft>
                <a:spcPts val="800"/>
              </a:spcAft>
              <a:buClrTx/>
              <a:buSzTx/>
              <a:buFontTx/>
              <a:buNone/>
              <a:tabLst/>
              <a:defRPr/>
            </a:pPr>
            <a:r>
              <a:rPr lang="en-US" sz="1200" b="0" i="0" u="none" strike="noStrike" kern="1200" baseline="0" dirty="0">
                <a:solidFill>
                  <a:schemeClr val="tx1"/>
                </a:solidFill>
                <a:latin typeface="+mn-lt"/>
                <a:ea typeface="+mn-ea"/>
                <a:cs typeface="+mn-cs"/>
              </a:rPr>
              <a:t>(Civilians with disabilities ages 0-64 in the U.S.) </a:t>
            </a:r>
            <a:endParaRPr lang="en-US" dirty="0"/>
          </a:p>
          <a:p>
            <a:pPr marL="0" marR="0" lvl="0" indent="0" algn="l" defTabSz="914400" rtl="0" eaLnBrk="1" fontAlgn="auto" latinLnBrk="0" hangingPunct="1">
              <a:lnSpc>
                <a:spcPct val="100000"/>
              </a:lnSpc>
              <a:spcBef>
                <a:spcPts val="800"/>
              </a:spcBef>
              <a:spcAft>
                <a:spcPts val="800"/>
              </a:spcAft>
              <a:buClrTx/>
              <a:buSzTx/>
              <a:buFontTx/>
              <a:buNone/>
              <a:tabLst/>
              <a:defRPr/>
            </a:pPr>
            <a:endParaRPr lang="en-US" dirty="0">
              <a:solidFill>
                <a:srgbClr val="008647"/>
              </a:solidFill>
            </a:endParaRPr>
          </a:p>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6</a:t>
            </a:fld>
            <a:endParaRPr lang="en-US"/>
          </a:p>
        </p:txBody>
      </p:sp>
    </p:spTree>
    <p:extLst>
      <p:ext uri="{BB962C8B-B14F-4D97-AF65-F5344CB8AC3E}">
        <p14:creationId xmlns:p14="http://schemas.microsoft.com/office/powerpoint/2010/main" val="3483585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701D7-5489-504A-A39C-5D0E2F799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256A17-F4B0-F982-E1E7-AF24CA36CF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DAC181-570A-562C-689C-A06A854810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800"/>
              </a:spcBef>
              <a:spcAft>
                <a:spcPts val="800"/>
              </a:spcAft>
              <a:buClrTx/>
              <a:buSzTx/>
              <a:buFontTx/>
              <a:buNone/>
              <a:tabLst/>
              <a:defRPr/>
            </a:pPr>
            <a:r>
              <a:rPr lang="en-US" b="1" dirty="0">
                <a:solidFill>
                  <a:srgbClr val="008647"/>
                </a:solidFill>
              </a:rPr>
              <a:t>Yes. </a:t>
            </a:r>
            <a:r>
              <a:rPr lang="en-US" dirty="0">
                <a:solidFill>
                  <a:srgbClr val="008647"/>
                </a:solidFill>
              </a:rPr>
              <a:t>This change is statistically significant</a:t>
            </a:r>
          </a:p>
          <a:p>
            <a:pPr marL="0" marR="0" lvl="0" indent="0" algn="l" defTabSz="914400" rtl="0" eaLnBrk="1" fontAlgn="auto" latinLnBrk="0" hangingPunct="1">
              <a:lnSpc>
                <a:spcPct val="100000"/>
              </a:lnSpc>
              <a:spcBef>
                <a:spcPts val="800"/>
              </a:spcBef>
              <a:spcAft>
                <a:spcPts val="800"/>
              </a:spcAft>
              <a:buClrTx/>
              <a:buSzTx/>
              <a:buFontTx/>
              <a:buNone/>
              <a:tabLst/>
              <a:defRPr/>
            </a:pPr>
            <a:endParaRPr lang="en-US" dirty="0">
              <a:solidFill>
                <a:srgbClr val="008647"/>
              </a:solidFill>
            </a:endParaRPr>
          </a:p>
          <a:p>
            <a:pPr marL="0" marR="0" lvl="0" indent="0" algn="l" defTabSz="914400" rtl="0" eaLnBrk="1" fontAlgn="auto" latinLnBrk="0" hangingPunct="1">
              <a:lnSpc>
                <a:spcPct val="100000"/>
              </a:lnSpc>
              <a:spcBef>
                <a:spcPts val="800"/>
              </a:spcBef>
              <a:spcAft>
                <a:spcPts val="800"/>
              </a:spcAft>
              <a:buClrTx/>
              <a:buSzTx/>
              <a:buFontTx/>
              <a:buNone/>
              <a:tabLst/>
              <a:defRPr/>
            </a:pPr>
            <a:r>
              <a:rPr lang="en-US" sz="1200" b="0" i="0" u="none" strike="noStrike" kern="1200" baseline="0" dirty="0">
                <a:solidFill>
                  <a:schemeClr val="tx1"/>
                </a:solidFill>
                <a:latin typeface="+mn-lt"/>
                <a:ea typeface="+mn-ea"/>
                <a:cs typeface="+mn-cs"/>
              </a:rPr>
              <a:t>(Civilians with disabilities ages 0-64 in the U.S.) </a:t>
            </a:r>
            <a:endParaRPr lang="en-US" dirty="0"/>
          </a:p>
          <a:p>
            <a:pPr marL="0" marR="0" lvl="0" indent="0" algn="l" defTabSz="914400" rtl="0" eaLnBrk="1" fontAlgn="auto" latinLnBrk="0" hangingPunct="1">
              <a:lnSpc>
                <a:spcPct val="100000"/>
              </a:lnSpc>
              <a:spcBef>
                <a:spcPts val="800"/>
              </a:spcBef>
              <a:spcAft>
                <a:spcPts val="800"/>
              </a:spcAft>
              <a:buClrTx/>
              <a:buSzTx/>
              <a:buFontTx/>
              <a:buNone/>
              <a:tabLst/>
              <a:defRPr/>
            </a:pPr>
            <a:endParaRPr lang="en-US" dirty="0">
              <a:solidFill>
                <a:srgbClr val="008647"/>
              </a:solidFill>
            </a:endParaRPr>
          </a:p>
          <a:p>
            <a:endParaRPr lang="en-US" dirty="0"/>
          </a:p>
        </p:txBody>
      </p:sp>
      <p:sp>
        <p:nvSpPr>
          <p:cNvPr id="4" name="Slide Number Placeholder 3">
            <a:extLst>
              <a:ext uri="{FF2B5EF4-FFF2-40B4-BE49-F238E27FC236}">
                <a16:creationId xmlns:a16="http://schemas.microsoft.com/office/drawing/2014/main" id="{83814F78-A2E6-101E-F0F5-350EE9027730}"/>
              </a:ext>
            </a:extLst>
          </p:cNvPr>
          <p:cNvSpPr>
            <a:spLocks noGrp="1"/>
          </p:cNvSpPr>
          <p:nvPr>
            <p:ph type="sldNum" sz="quarter" idx="5"/>
          </p:nvPr>
        </p:nvSpPr>
        <p:spPr/>
        <p:txBody>
          <a:bodyPr/>
          <a:lstStyle/>
          <a:p>
            <a:fld id="{5661BD23-A62D-904C-AD2A-55A3D1165D6A}" type="slidenum">
              <a:rPr lang="en-US" smtClean="0"/>
              <a:t>7</a:t>
            </a:fld>
            <a:endParaRPr lang="en-US"/>
          </a:p>
        </p:txBody>
      </p:sp>
    </p:spTree>
    <p:extLst>
      <p:ext uri="{BB962C8B-B14F-4D97-AF65-F5344CB8AC3E}">
        <p14:creationId xmlns:p14="http://schemas.microsoft.com/office/powerpoint/2010/main" val="414772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BECC7-D893-CB19-C89F-5E35B4C97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57CE35-10F2-1808-3C83-9E8FED809F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C893B9-8F6D-532F-6054-E2962D8A414F}"/>
              </a:ext>
            </a:extLst>
          </p:cNvPr>
          <p:cNvSpPr>
            <a:spLocks noGrp="1"/>
          </p:cNvSpPr>
          <p:nvPr>
            <p:ph type="body" idx="1"/>
          </p:nvPr>
        </p:nvSpPr>
        <p:spPr/>
        <p:txBody>
          <a:bodyPr/>
          <a:lstStyle/>
          <a:p>
            <a:pPr>
              <a:spcBef>
                <a:spcPts val="800"/>
              </a:spcBef>
              <a:spcAft>
                <a:spcPts val="800"/>
              </a:spcAft>
            </a:pPr>
            <a:r>
              <a:rPr lang="en-US" dirty="0"/>
              <a:t>The gap between people with and without disabilities ages 64 and younger living in institutional group quarters was 2.5 percentage points in 2023 this narrowed to 2.4 percentage points in 2024</a:t>
            </a:r>
          </a:p>
          <a:p>
            <a:pPr>
              <a:spcBef>
                <a:spcPts val="800"/>
              </a:spcBef>
              <a:spcAft>
                <a:spcPts val="800"/>
              </a:spcAft>
            </a:pPr>
            <a:endParaRPr lang="en-US" dirty="0"/>
          </a:p>
          <a:p>
            <a:pPr>
              <a:spcBef>
                <a:spcPts val="800"/>
              </a:spcBef>
              <a:spcAft>
                <a:spcPts val="800"/>
              </a:spcAft>
            </a:pPr>
            <a:r>
              <a:rPr lang="en-US" dirty="0"/>
              <a:t>Is this change statistically significant?</a:t>
            </a:r>
          </a:p>
          <a:p>
            <a:pPr>
              <a:spcBef>
                <a:spcPts val="800"/>
              </a:spcBef>
              <a:spcAft>
                <a:spcPts val="800"/>
              </a:spcAft>
            </a:pPr>
            <a:endParaRPr lang="en-US" dirty="0"/>
          </a:p>
          <a:p>
            <a:pPr marL="0" marR="0" lvl="0" indent="0" algn="l" defTabSz="914400" rtl="0" eaLnBrk="1" fontAlgn="auto" latinLnBrk="0" hangingPunct="1">
              <a:lnSpc>
                <a:spcPct val="100000"/>
              </a:lnSpc>
              <a:spcBef>
                <a:spcPts val="800"/>
              </a:spcBef>
              <a:spcAft>
                <a:spcPts val="800"/>
              </a:spcAft>
              <a:buClrTx/>
              <a:buSzTx/>
              <a:buFontTx/>
              <a:buNone/>
              <a:tabLst/>
              <a:defRPr/>
            </a:pPr>
            <a:endParaRPr lang="en-US" dirty="0">
              <a:solidFill>
                <a:srgbClr val="008647"/>
              </a:solidFill>
            </a:endParaRPr>
          </a:p>
          <a:p>
            <a:pPr marL="0" marR="0" lvl="0" indent="0" algn="l" defTabSz="914400" rtl="0" eaLnBrk="1" fontAlgn="auto" latinLnBrk="0" hangingPunct="1">
              <a:lnSpc>
                <a:spcPct val="100000"/>
              </a:lnSpc>
              <a:spcBef>
                <a:spcPts val="800"/>
              </a:spcBef>
              <a:spcAft>
                <a:spcPts val="800"/>
              </a:spcAft>
              <a:buClrTx/>
              <a:buSzTx/>
              <a:buFontTx/>
              <a:buNone/>
              <a:tabLst/>
              <a:defRPr/>
            </a:pPr>
            <a:r>
              <a:rPr lang="en-US" sz="1200" b="0" i="0" u="none" strike="noStrike" kern="1200" baseline="0" dirty="0">
                <a:solidFill>
                  <a:schemeClr val="tx1"/>
                </a:solidFill>
                <a:latin typeface="+mn-lt"/>
                <a:ea typeface="+mn-ea"/>
                <a:cs typeface="+mn-cs"/>
              </a:rPr>
              <a:t>(Civilians with disabilities ages 0-64 in the U.S.) </a:t>
            </a:r>
            <a:endParaRPr lang="en-US" dirty="0"/>
          </a:p>
          <a:p>
            <a:pPr marL="0" marR="0" lvl="0" indent="0" algn="l" defTabSz="914400" rtl="0" eaLnBrk="1" fontAlgn="auto" latinLnBrk="0" hangingPunct="1">
              <a:lnSpc>
                <a:spcPct val="100000"/>
              </a:lnSpc>
              <a:spcBef>
                <a:spcPts val="800"/>
              </a:spcBef>
              <a:spcAft>
                <a:spcPts val="800"/>
              </a:spcAft>
              <a:buClrTx/>
              <a:buSzTx/>
              <a:buFontTx/>
              <a:buNone/>
              <a:tabLst/>
              <a:defRPr/>
            </a:pPr>
            <a:endParaRPr lang="en-US" dirty="0">
              <a:solidFill>
                <a:srgbClr val="008647"/>
              </a:solidFill>
            </a:endParaRPr>
          </a:p>
          <a:p>
            <a:endParaRPr lang="en-US" dirty="0"/>
          </a:p>
        </p:txBody>
      </p:sp>
      <p:sp>
        <p:nvSpPr>
          <p:cNvPr id="4" name="Slide Number Placeholder 3">
            <a:extLst>
              <a:ext uri="{FF2B5EF4-FFF2-40B4-BE49-F238E27FC236}">
                <a16:creationId xmlns:a16="http://schemas.microsoft.com/office/drawing/2014/main" id="{5D6BE23E-41CD-98C0-AFCA-31E7E0F9E0E1}"/>
              </a:ext>
            </a:extLst>
          </p:cNvPr>
          <p:cNvSpPr>
            <a:spLocks noGrp="1"/>
          </p:cNvSpPr>
          <p:nvPr>
            <p:ph type="sldNum" sz="quarter" idx="5"/>
          </p:nvPr>
        </p:nvSpPr>
        <p:spPr/>
        <p:txBody>
          <a:bodyPr/>
          <a:lstStyle/>
          <a:p>
            <a:fld id="{5661BD23-A62D-904C-AD2A-55A3D1165D6A}" type="slidenum">
              <a:rPr lang="en-US" smtClean="0"/>
              <a:t>8</a:t>
            </a:fld>
            <a:endParaRPr lang="en-US"/>
          </a:p>
        </p:txBody>
      </p:sp>
    </p:spTree>
    <p:extLst>
      <p:ext uri="{BB962C8B-B14F-4D97-AF65-F5344CB8AC3E}">
        <p14:creationId xmlns:p14="http://schemas.microsoft.com/office/powerpoint/2010/main" val="2575435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0F442-465B-3060-627B-2AC462003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2C7F8-10D8-B8B1-D062-44DD4D33AE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E551C9-8DD3-B55A-9D1F-F9AC378277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800"/>
              </a:spcBef>
              <a:spcAft>
                <a:spcPts val="800"/>
              </a:spcAft>
              <a:buClrTx/>
              <a:buSzTx/>
              <a:buFontTx/>
              <a:buNone/>
              <a:tabLst/>
              <a:defRPr/>
            </a:pPr>
            <a:r>
              <a:rPr lang="en-US" b="1" dirty="0">
                <a:solidFill>
                  <a:srgbClr val="008647"/>
                </a:solidFill>
              </a:rPr>
              <a:t>Yes. </a:t>
            </a:r>
            <a:r>
              <a:rPr lang="en-US" dirty="0">
                <a:solidFill>
                  <a:srgbClr val="008647"/>
                </a:solidFill>
              </a:rPr>
              <a:t>This change is statistically significant</a:t>
            </a:r>
          </a:p>
          <a:p>
            <a:pPr marL="0" marR="0" lvl="0" indent="0" algn="l" defTabSz="914400" rtl="0" eaLnBrk="1" fontAlgn="auto" latinLnBrk="0" hangingPunct="1">
              <a:lnSpc>
                <a:spcPct val="100000"/>
              </a:lnSpc>
              <a:spcBef>
                <a:spcPts val="800"/>
              </a:spcBef>
              <a:spcAft>
                <a:spcPts val="800"/>
              </a:spcAft>
              <a:buClrTx/>
              <a:buSzTx/>
              <a:buFontTx/>
              <a:buNone/>
              <a:tabLst/>
              <a:defRPr/>
            </a:pPr>
            <a:endParaRPr lang="en-US" dirty="0">
              <a:solidFill>
                <a:srgbClr val="008647"/>
              </a:solidFill>
            </a:endParaRPr>
          </a:p>
          <a:p>
            <a:pPr marL="0" marR="0" lvl="0" indent="0" algn="l" defTabSz="914400" rtl="0" eaLnBrk="1" fontAlgn="auto" latinLnBrk="0" hangingPunct="1">
              <a:lnSpc>
                <a:spcPct val="100000"/>
              </a:lnSpc>
              <a:spcBef>
                <a:spcPts val="800"/>
              </a:spcBef>
              <a:spcAft>
                <a:spcPts val="800"/>
              </a:spcAft>
              <a:buClrTx/>
              <a:buSzTx/>
              <a:buFontTx/>
              <a:buNone/>
              <a:tabLst/>
              <a:defRPr/>
            </a:pPr>
            <a:r>
              <a:rPr lang="en-US" sz="1200" b="0" i="0" u="none" strike="noStrike" kern="1200" baseline="0" dirty="0">
                <a:solidFill>
                  <a:schemeClr val="tx1"/>
                </a:solidFill>
                <a:latin typeface="+mn-lt"/>
                <a:ea typeface="+mn-ea"/>
                <a:cs typeface="+mn-cs"/>
              </a:rPr>
              <a:t>(Civilians with disabilities ages 0-64 in the U.S.) </a:t>
            </a:r>
            <a:endParaRPr lang="en-US" dirty="0"/>
          </a:p>
          <a:p>
            <a:pPr marL="0" marR="0" lvl="0" indent="0" algn="l" defTabSz="914400" rtl="0" eaLnBrk="1" fontAlgn="auto" latinLnBrk="0" hangingPunct="1">
              <a:lnSpc>
                <a:spcPct val="100000"/>
              </a:lnSpc>
              <a:spcBef>
                <a:spcPts val="800"/>
              </a:spcBef>
              <a:spcAft>
                <a:spcPts val="800"/>
              </a:spcAft>
              <a:buClrTx/>
              <a:buSzTx/>
              <a:buFontTx/>
              <a:buNone/>
              <a:tabLst/>
              <a:defRPr/>
            </a:pPr>
            <a:endParaRPr lang="en-US" dirty="0">
              <a:solidFill>
                <a:srgbClr val="008647"/>
              </a:solidFill>
            </a:endParaRPr>
          </a:p>
          <a:p>
            <a:endParaRPr lang="en-US" dirty="0"/>
          </a:p>
        </p:txBody>
      </p:sp>
      <p:sp>
        <p:nvSpPr>
          <p:cNvPr id="4" name="Slide Number Placeholder 3">
            <a:extLst>
              <a:ext uri="{FF2B5EF4-FFF2-40B4-BE49-F238E27FC236}">
                <a16:creationId xmlns:a16="http://schemas.microsoft.com/office/drawing/2014/main" id="{2BAC2CB4-DE86-D769-AF3C-7BD926FFEA91}"/>
              </a:ext>
            </a:extLst>
          </p:cNvPr>
          <p:cNvSpPr>
            <a:spLocks noGrp="1"/>
          </p:cNvSpPr>
          <p:nvPr>
            <p:ph type="sldNum" sz="quarter" idx="5"/>
          </p:nvPr>
        </p:nvSpPr>
        <p:spPr/>
        <p:txBody>
          <a:bodyPr/>
          <a:lstStyle/>
          <a:p>
            <a:fld id="{5661BD23-A62D-904C-AD2A-55A3D1165D6A}" type="slidenum">
              <a:rPr lang="en-US" smtClean="0"/>
              <a:t>9</a:t>
            </a:fld>
            <a:endParaRPr lang="en-US"/>
          </a:p>
        </p:txBody>
      </p:sp>
    </p:spTree>
    <p:extLst>
      <p:ext uri="{BB962C8B-B14F-4D97-AF65-F5344CB8AC3E}">
        <p14:creationId xmlns:p14="http://schemas.microsoft.com/office/powerpoint/2010/main" val="634771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Left Aligned">
    <p:bg>
      <p:bgPr>
        <a:solidFill>
          <a:schemeClr val="bg1"/>
        </a:solidFill>
        <a:effectLst/>
      </p:bgPr>
    </p:bg>
    <p:spTree>
      <p:nvGrpSpPr>
        <p:cNvPr id="1" name=""/>
        <p:cNvGrpSpPr/>
        <p:nvPr/>
      </p:nvGrpSpPr>
      <p:grpSpPr>
        <a:xfrm>
          <a:off x="0" y="0"/>
          <a:ext cx="0" cy="0"/>
          <a:chOff x="0" y="0"/>
          <a:chExt cx="0" cy="0"/>
        </a:xfrm>
      </p:grpSpPr>
      <p:pic>
        <p:nvPicPr>
          <p:cNvPr id="10" name="Picture 9" descr="A black grid with blue squares&#10;&#10;AI-generated content may be incorrect.">
            <a:extLst>
              <a:ext uri="{FF2B5EF4-FFF2-40B4-BE49-F238E27FC236}">
                <a16:creationId xmlns:a16="http://schemas.microsoft.com/office/drawing/2014/main" id="{2F43F3A6-6D08-1390-DF05-0821ACB5CDE5}"/>
              </a:ext>
            </a:extLst>
          </p:cNvPr>
          <p:cNvPicPr>
            <a:picLocks noChangeAspect="1"/>
          </p:cNvPicPr>
          <p:nvPr userDrawn="1"/>
        </p:nvPicPr>
        <p:blipFill>
          <a:blip r:embed="rId2">
            <a:alphaModFix amt="35000"/>
          </a:blip>
          <a:srcRect t="1748" b="1"/>
          <a:stretch>
            <a:fillRect/>
          </a:stretch>
        </p:blipFill>
        <p:spPr>
          <a:xfrm rot="16200000">
            <a:off x="7660461" y="1134026"/>
            <a:ext cx="7772400" cy="4772827"/>
          </a:xfrm>
          <a:prstGeom prst="rect">
            <a:avLst/>
          </a:prstGeom>
        </p:spPr>
      </p:pic>
      <p:sp>
        <p:nvSpPr>
          <p:cNvPr id="2" name="Title Placeholder 1">
            <a:extLst>
              <a:ext uri="{FF2B5EF4-FFF2-40B4-BE49-F238E27FC236}">
                <a16:creationId xmlns:a16="http://schemas.microsoft.com/office/drawing/2014/main" id="{B6B8A918-7328-96BE-D33A-F066445A4B85}"/>
              </a:ext>
            </a:extLst>
          </p:cNvPr>
          <p:cNvSpPr>
            <a:spLocks noGrp="1"/>
          </p:cNvSpPr>
          <p:nvPr>
            <p:ph type="title" hasCustomPrompt="1"/>
          </p:nvPr>
        </p:nvSpPr>
        <p:spPr>
          <a:xfrm>
            <a:off x="891481" y="2855908"/>
            <a:ext cx="7081910" cy="955374"/>
          </a:xfrm>
          <a:prstGeom prst="rect">
            <a:avLst/>
          </a:prstGeom>
        </p:spPr>
        <p:txBody>
          <a:bodyPr vert="horz" lIns="91440" tIns="45720" rIns="91440" bIns="45720" rtlCol="0" anchor="b" anchorCtr="0">
            <a:noAutofit/>
          </a:bodyPr>
          <a:lstStyle>
            <a:lvl1pPr algn="l">
              <a:defRPr>
                <a:solidFill>
                  <a:schemeClr val="tx1"/>
                </a:solidFill>
              </a:defRPr>
            </a:lvl1pPr>
          </a:lstStyle>
          <a:p>
            <a:r>
              <a:rPr lang="en-US" dirty="0"/>
              <a:t>One line intro header</a:t>
            </a:r>
          </a:p>
        </p:txBody>
      </p:sp>
      <p:sp>
        <p:nvSpPr>
          <p:cNvPr id="5" name="Text Placeholder 3">
            <a:extLst>
              <a:ext uri="{FF2B5EF4-FFF2-40B4-BE49-F238E27FC236}">
                <a16:creationId xmlns:a16="http://schemas.microsoft.com/office/drawing/2014/main" id="{AEB986C4-48DE-232E-F56B-94E821797F3C}"/>
              </a:ext>
            </a:extLst>
          </p:cNvPr>
          <p:cNvSpPr>
            <a:spLocks noGrp="1"/>
          </p:cNvSpPr>
          <p:nvPr>
            <p:ph type="body" sz="quarter" idx="11" hasCustomPrompt="1"/>
          </p:nvPr>
        </p:nvSpPr>
        <p:spPr>
          <a:xfrm>
            <a:off x="891481" y="4039880"/>
            <a:ext cx="5168900" cy="369119"/>
          </a:xfrm>
        </p:spPr>
        <p:txBody>
          <a:bodyPr>
            <a:noAutofit/>
          </a:bodyPr>
          <a:lstStyle>
            <a:lvl1pPr algn="l">
              <a:buFontTx/>
              <a:buNone/>
              <a:defRPr b="0"/>
            </a:lvl1pPr>
          </a:lstStyle>
          <a:p>
            <a:pPr lvl="0"/>
            <a:r>
              <a:rPr lang="en-US" dirty="0"/>
              <a:t>One line sub header</a:t>
            </a:r>
          </a:p>
        </p:txBody>
      </p:sp>
      <p:pic>
        <p:nvPicPr>
          <p:cNvPr id="8" name="Picture 7" descr="A blue and green circle with lines&#10;&#10;AI-generated content may be incorrect.">
            <a:extLst>
              <a:ext uri="{FF2B5EF4-FFF2-40B4-BE49-F238E27FC236}">
                <a16:creationId xmlns:a16="http://schemas.microsoft.com/office/drawing/2014/main" id="{14A25593-163D-7066-AED4-456C532EA1F4}"/>
              </a:ext>
            </a:extLst>
          </p:cNvPr>
          <p:cNvPicPr>
            <a:picLocks noChangeAspect="1"/>
          </p:cNvPicPr>
          <p:nvPr userDrawn="1"/>
        </p:nvPicPr>
        <p:blipFill>
          <a:blip r:embed="rId3"/>
          <a:stretch>
            <a:fillRect/>
          </a:stretch>
        </p:blipFill>
        <p:spPr>
          <a:xfrm>
            <a:off x="7749255" y="3095355"/>
            <a:ext cx="5063680" cy="5021354"/>
          </a:xfrm>
          <a:prstGeom prst="rect">
            <a:avLst/>
          </a:prstGeom>
        </p:spPr>
      </p:pic>
      <p:pic>
        <p:nvPicPr>
          <p:cNvPr id="13" name="Picture 12" descr="A black background with blue text&#10;&#10;AI-generated content may be incorrect.">
            <a:extLst>
              <a:ext uri="{FF2B5EF4-FFF2-40B4-BE49-F238E27FC236}">
                <a16:creationId xmlns:a16="http://schemas.microsoft.com/office/drawing/2014/main" id="{0FE91EA4-D249-0F7A-7BFF-13E2D94A02E6}"/>
              </a:ext>
            </a:extLst>
          </p:cNvPr>
          <p:cNvPicPr>
            <a:picLocks noChangeAspect="1"/>
          </p:cNvPicPr>
          <p:nvPr userDrawn="1"/>
        </p:nvPicPr>
        <p:blipFill>
          <a:blip r:embed="rId4"/>
          <a:stretch>
            <a:fillRect/>
          </a:stretch>
        </p:blipFill>
        <p:spPr>
          <a:xfrm>
            <a:off x="646625" y="539259"/>
            <a:ext cx="4170680" cy="814526"/>
          </a:xfrm>
          <a:prstGeom prst="rect">
            <a:avLst/>
          </a:prstGeom>
        </p:spPr>
      </p:pic>
      <p:pic>
        <p:nvPicPr>
          <p:cNvPr id="14" name="Picture 13" descr="A black background with blue text&#10;&#10;AI-generated content may be incorrect.">
            <a:extLst>
              <a:ext uri="{FF2B5EF4-FFF2-40B4-BE49-F238E27FC236}">
                <a16:creationId xmlns:a16="http://schemas.microsoft.com/office/drawing/2014/main" id="{39BCADA7-560B-D7DE-4C39-AC02C792AF37}"/>
              </a:ext>
            </a:extLst>
          </p:cNvPr>
          <p:cNvPicPr>
            <a:picLocks noChangeAspect="1"/>
          </p:cNvPicPr>
          <p:nvPr userDrawn="1"/>
        </p:nvPicPr>
        <p:blipFill>
          <a:blip r:embed="rId4"/>
          <a:srcRect l="2609" r="73983"/>
          <a:stretch>
            <a:fillRect/>
          </a:stretch>
        </p:blipFill>
        <p:spPr>
          <a:xfrm>
            <a:off x="1324064" y="6271846"/>
            <a:ext cx="617262" cy="514998"/>
          </a:xfrm>
          <a:prstGeom prst="rect">
            <a:avLst/>
          </a:prstGeom>
        </p:spPr>
      </p:pic>
      <p:pic>
        <p:nvPicPr>
          <p:cNvPr id="15" name="Picture 14" descr="A black background with blue text&#10;&#10;AI-generated content may be incorrect.">
            <a:extLst>
              <a:ext uri="{FF2B5EF4-FFF2-40B4-BE49-F238E27FC236}">
                <a16:creationId xmlns:a16="http://schemas.microsoft.com/office/drawing/2014/main" id="{E84FCEE4-536C-9DF2-E362-E10E130882F9}"/>
              </a:ext>
            </a:extLst>
          </p:cNvPr>
          <p:cNvPicPr>
            <a:picLocks noChangeAspect="1"/>
          </p:cNvPicPr>
          <p:nvPr userDrawn="1"/>
        </p:nvPicPr>
        <p:blipFill>
          <a:blip r:embed="rId5"/>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306361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with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1F94-B556-1D41-4479-770964F3B2F5}"/>
              </a:ext>
            </a:extLst>
          </p:cNvPr>
          <p:cNvSpPr>
            <a:spLocks noGrp="1"/>
          </p:cNvSpPr>
          <p:nvPr>
            <p:ph type="title" hasCustomPrompt="1"/>
          </p:nvPr>
        </p:nvSpPr>
        <p:spPr/>
        <p:txBody>
          <a:bodyPr/>
          <a:lstStyle/>
          <a:p>
            <a:r>
              <a:rPr lang="en-US" dirty="0"/>
              <a:t>Header for left/right copy</a:t>
            </a:r>
          </a:p>
        </p:txBody>
      </p:sp>
      <p:sp>
        <p:nvSpPr>
          <p:cNvPr id="9" name="Text Placeholder 8">
            <a:extLst>
              <a:ext uri="{FF2B5EF4-FFF2-40B4-BE49-F238E27FC236}">
                <a16:creationId xmlns:a16="http://schemas.microsoft.com/office/drawing/2014/main" id="{3F22BEAA-4ED8-556F-93FC-3CB8B3C60627}"/>
              </a:ext>
            </a:extLst>
          </p:cNvPr>
          <p:cNvSpPr>
            <a:spLocks noGrp="1"/>
          </p:cNvSpPr>
          <p:nvPr>
            <p:ph type="body" sz="quarter" idx="11"/>
          </p:nvPr>
        </p:nvSpPr>
        <p:spPr>
          <a:xfrm>
            <a:off x="838200" y="1917699"/>
            <a:ext cx="5069541" cy="3963147"/>
          </a:xfrm>
        </p:spPr>
        <p:txBody>
          <a:bodyPr/>
          <a:lstStyle/>
          <a:p>
            <a:pPr lvl="0"/>
            <a:r>
              <a:rPr lang="en-US"/>
              <a:t>Click to edit Master text styles</a:t>
            </a:r>
          </a:p>
        </p:txBody>
      </p:sp>
      <p:sp>
        <p:nvSpPr>
          <p:cNvPr id="6" name="Text Placeholder 8">
            <a:extLst>
              <a:ext uri="{FF2B5EF4-FFF2-40B4-BE49-F238E27FC236}">
                <a16:creationId xmlns:a16="http://schemas.microsoft.com/office/drawing/2014/main" id="{0C85E0B1-5ED3-B7E1-8B72-0D6B33315ADB}"/>
              </a:ext>
            </a:extLst>
          </p:cNvPr>
          <p:cNvSpPr>
            <a:spLocks noGrp="1"/>
          </p:cNvSpPr>
          <p:nvPr>
            <p:ph type="body" sz="quarter" idx="12"/>
          </p:nvPr>
        </p:nvSpPr>
        <p:spPr>
          <a:xfrm>
            <a:off x="6279776" y="1917699"/>
            <a:ext cx="5069541" cy="3963147"/>
          </a:xfrm>
        </p:spPr>
        <p:txBody>
          <a:bodyPr/>
          <a:lstStyle/>
          <a:p>
            <a:pPr lvl="0"/>
            <a:r>
              <a:rPr lang="en-US"/>
              <a:t>Click to edit Master text styles</a:t>
            </a:r>
          </a:p>
        </p:txBody>
      </p:sp>
      <p:pic>
        <p:nvPicPr>
          <p:cNvPr id="3" name="Picture 2" descr="A black background with blue text&#10;&#10;AI-generated content may be incorrect.">
            <a:extLst>
              <a:ext uri="{FF2B5EF4-FFF2-40B4-BE49-F238E27FC236}">
                <a16:creationId xmlns:a16="http://schemas.microsoft.com/office/drawing/2014/main" id="{6F92C22D-BA9E-62BF-BFB4-AE2D97AE1275}"/>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4" name="Picture 3" descr="A black background with blue text&#10;&#10;AI-generated content may be incorrect.">
            <a:extLst>
              <a:ext uri="{FF2B5EF4-FFF2-40B4-BE49-F238E27FC236}">
                <a16:creationId xmlns:a16="http://schemas.microsoft.com/office/drawing/2014/main" id="{91DFDA4F-72D5-48EC-1E52-5AC8F0A06E5B}"/>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173676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eft Aligned 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26A4-AA40-37DC-0840-32242FB077C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Header one line</a:t>
            </a:r>
            <a:br>
              <a:rPr lang="en-US" dirty="0"/>
            </a:br>
            <a:r>
              <a:rPr lang="en-US" dirty="0"/>
              <a:t>or two lines</a:t>
            </a:r>
            <a:br>
              <a:rPr lang="en-US" dirty="0"/>
            </a:br>
            <a:r>
              <a:rPr lang="en-US" dirty="0"/>
              <a:t>or three lines</a:t>
            </a:r>
          </a:p>
        </p:txBody>
      </p:sp>
      <p:sp>
        <p:nvSpPr>
          <p:cNvPr id="7" name="Text Placeholder 6">
            <a:extLst>
              <a:ext uri="{FF2B5EF4-FFF2-40B4-BE49-F238E27FC236}">
                <a16:creationId xmlns:a16="http://schemas.microsoft.com/office/drawing/2014/main" id="{C053DF82-8CD5-4E37-4C03-B7148E985363}"/>
              </a:ext>
            </a:extLst>
          </p:cNvPr>
          <p:cNvSpPr>
            <a:spLocks noGrp="1"/>
          </p:cNvSpPr>
          <p:nvPr>
            <p:ph type="body" sz="quarter" idx="11"/>
          </p:nvPr>
        </p:nvSpPr>
        <p:spPr>
          <a:xfrm>
            <a:off x="839788" y="2241550"/>
            <a:ext cx="3932237" cy="3619501"/>
          </a:xfrm>
        </p:spPr>
        <p:txBody>
          <a:bodyPr/>
          <a:lstStyle/>
          <a:p>
            <a:pPr lvl="0"/>
            <a:r>
              <a:rPr lang="en-US" dirty="0"/>
              <a:t>Click to edit Master text styles</a:t>
            </a:r>
          </a:p>
        </p:txBody>
      </p:sp>
      <p:sp>
        <p:nvSpPr>
          <p:cNvPr id="3" name="Picture Placeholder 6">
            <a:extLst>
              <a:ext uri="{FF2B5EF4-FFF2-40B4-BE49-F238E27FC236}">
                <a16:creationId xmlns:a16="http://schemas.microsoft.com/office/drawing/2014/main" id="{76BF0659-8560-31C5-9EC6-C5A283FEE5AC}"/>
              </a:ext>
              <a:ext uri="{C183D7F6-B498-43B3-948B-1728B52AA6E4}">
                <adec:decorative xmlns:adec="http://schemas.microsoft.com/office/drawing/2017/decorative" val="1"/>
              </a:ext>
            </a:extLst>
          </p:cNvPr>
          <p:cNvSpPr>
            <a:spLocks noGrp="1"/>
          </p:cNvSpPr>
          <p:nvPr>
            <p:ph type="pic" sz="quarter" idx="12"/>
          </p:nvPr>
        </p:nvSpPr>
        <p:spPr>
          <a:xfrm>
            <a:off x="5684363" y="311085"/>
            <a:ext cx="6183984" cy="5524108"/>
          </a:xfrm>
        </p:spPr>
        <p:txBody>
          <a:bodyPr/>
          <a:lstStyle/>
          <a:p>
            <a:r>
              <a:rPr lang="en-US"/>
              <a:t>Click icon to add picture</a:t>
            </a:r>
            <a:endParaRPr lang="en-US" dirty="0"/>
          </a:p>
        </p:txBody>
      </p:sp>
      <p:pic>
        <p:nvPicPr>
          <p:cNvPr id="4" name="Picture 3" descr="A black background with blue text&#10;&#10;AI-generated content may be incorrect.">
            <a:extLst>
              <a:ext uri="{FF2B5EF4-FFF2-40B4-BE49-F238E27FC236}">
                <a16:creationId xmlns:a16="http://schemas.microsoft.com/office/drawing/2014/main" id="{B01F6904-7490-B82E-853A-E5AA3F023A02}"/>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5" name="Picture 4" descr="A black background with blue text&#10;&#10;AI-generated content may be incorrect.">
            <a:extLst>
              <a:ext uri="{FF2B5EF4-FFF2-40B4-BE49-F238E27FC236}">
                <a16:creationId xmlns:a16="http://schemas.microsoft.com/office/drawing/2014/main" id="{8BC6FCE8-85DA-2EC1-33A4-2656E9308517}"/>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3403425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R Co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26A4-AA40-37DC-0840-32242FB077C6}"/>
              </a:ext>
            </a:extLst>
          </p:cNvPr>
          <p:cNvSpPr>
            <a:spLocks noGrp="1"/>
          </p:cNvSpPr>
          <p:nvPr>
            <p:ph type="title" hasCustomPrompt="1"/>
          </p:nvPr>
        </p:nvSpPr>
        <p:spPr>
          <a:xfrm>
            <a:off x="2470069" y="3750815"/>
            <a:ext cx="7251863" cy="1600200"/>
          </a:xfrm>
        </p:spPr>
        <p:txBody>
          <a:bodyPr anchor="b"/>
          <a:lstStyle>
            <a:lvl1pPr algn="ctr">
              <a:defRPr sz="7200"/>
            </a:lvl1pPr>
          </a:lstStyle>
          <a:p>
            <a:r>
              <a:rPr lang="en-US" dirty="0"/>
              <a:t>Call to Action</a:t>
            </a:r>
          </a:p>
        </p:txBody>
      </p:sp>
      <p:sp>
        <p:nvSpPr>
          <p:cNvPr id="3" name="Picture Placeholder 2" descr="QR code">
            <a:extLst>
              <a:ext uri="{FF2B5EF4-FFF2-40B4-BE49-F238E27FC236}">
                <a16:creationId xmlns:a16="http://schemas.microsoft.com/office/drawing/2014/main" id="{B7020623-959D-60D1-7BC2-20906D025405}"/>
              </a:ext>
            </a:extLst>
          </p:cNvPr>
          <p:cNvSpPr>
            <a:spLocks noGrp="1"/>
          </p:cNvSpPr>
          <p:nvPr>
            <p:ph type="pic" idx="1"/>
          </p:nvPr>
        </p:nvSpPr>
        <p:spPr>
          <a:xfrm>
            <a:off x="4722320" y="843378"/>
            <a:ext cx="2747361" cy="26633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4" name="Picture 3" descr="A black background with blue text&#10;&#10;AI-generated content may be incorrect.">
            <a:extLst>
              <a:ext uri="{FF2B5EF4-FFF2-40B4-BE49-F238E27FC236}">
                <a16:creationId xmlns:a16="http://schemas.microsoft.com/office/drawing/2014/main" id="{03937425-3CBE-DC63-58B2-708C16CED224}"/>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5" name="Picture 4" descr="A black background with blue text&#10;&#10;AI-generated content may be incorrect.">
            <a:extLst>
              <a:ext uri="{FF2B5EF4-FFF2-40B4-BE49-F238E27FC236}">
                <a16:creationId xmlns:a16="http://schemas.microsoft.com/office/drawing/2014/main" id="{FC557616-0D04-0D83-B660-0D7C91A0DAC6}"/>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1399889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p:spTree>
      <p:nvGrpSpPr>
        <p:cNvPr id="1" name=""/>
        <p:cNvGrpSpPr/>
        <p:nvPr/>
      </p:nvGrpSpPr>
      <p:grpSpPr>
        <a:xfrm>
          <a:off x="0" y="0"/>
          <a:ext cx="0" cy="0"/>
          <a:chOff x="0" y="0"/>
          <a:chExt cx="0" cy="0"/>
        </a:xfrm>
      </p:grpSpPr>
      <p:pic>
        <p:nvPicPr>
          <p:cNvPr id="9" name="Picture 8" descr="A black grid with blue squares&#10;&#10;AI-generated content may be incorrect.">
            <a:extLst>
              <a:ext uri="{FF2B5EF4-FFF2-40B4-BE49-F238E27FC236}">
                <a16:creationId xmlns:a16="http://schemas.microsoft.com/office/drawing/2014/main" id="{221DA190-6D81-B8B2-AF2C-266D4E5E847D}"/>
              </a:ext>
            </a:extLst>
          </p:cNvPr>
          <p:cNvPicPr>
            <a:picLocks noChangeAspect="1"/>
          </p:cNvPicPr>
          <p:nvPr userDrawn="1"/>
        </p:nvPicPr>
        <p:blipFill>
          <a:blip r:embed="rId2">
            <a:alphaModFix amt="9000"/>
          </a:blip>
          <a:srcRect l="1319" t="1748" b="1"/>
          <a:stretch>
            <a:fillRect/>
          </a:stretch>
        </p:blipFill>
        <p:spPr>
          <a:xfrm>
            <a:off x="4214718" y="0"/>
            <a:ext cx="9908866" cy="6166137"/>
          </a:xfrm>
          <a:prstGeom prst="rect">
            <a:avLst/>
          </a:prstGeom>
        </p:spPr>
      </p:pic>
      <p:sp>
        <p:nvSpPr>
          <p:cNvPr id="2" name="Title 1">
            <a:extLst>
              <a:ext uri="{FF2B5EF4-FFF2-40B4-BE49-F238E27FC236}">
                <a16:creationId xmlns:a16="http://schemas.microsoft.com/office/drawing/2014/main" id="{79220978-E7FD-AB60-DB97-8754D1E01461}"/>
              </a:ext>
            </a:extLst>
          </p:cNvPr>
          <p:cNvSpPr>
            <a:spLocks noGrp="1"/>
          </p:cNvSpPr>
          <p:nvPr>
            <p:ph type="title" hasCustomPrompt="1"/>
          </p:nvPr>
        </p:nvSpPr>
        <p:spPr>
          <a:xfrm>
            <a:off x="497958" y="-1010093"/>
            <a:ext cx="7742275" cy="787477"/>
          </a:xfrm>
        </p:spPr>
        <p:txBody>
          <a:bodyPr/>
          <a:lstStyle>
            <a:lvl1pPr algn="ctr">
              <a:defRPr sz="4000"/>
            </a:lvl1pPr>
          </a:lstStyle>
          <a:p>
            <a:r>
              <a:rPr lang="en-US" dirty="0"/>
              <a:t>Hidden Title – Impact Quote</a:t>
            </a:r>
          </a:p>
        </p:txBody>
      </p:sp>
      <p:sp>
        <p:nvSpPr>
          <p:cNvPr id="3" name="Text Placeholder 4">
            <a:extLst>
              <a:ext uri="{FF2B5EF4-FFF2-40B4-BE49-F238E27FC236}">
                <a16:creationId xmlns:a16="http://schemas.microsoft.com/office/drawing/2014/main" id="{DA26191B-05FA-028F-1315-554FD5B78C09}"/>
              </a:ext>
            </a:extLst>
          </p:cNvPr>
          <p:cNvSpPr>
            <a:spLocks noGrp="1"/>
          </p:cNvSpPr>
          <p:nvPr>
            <p:ph type="body" sz="quarter" idx="13" hasCustomPrompt="1"/>
          </p:nvPr>
        </p:nvSpPr>
        <p:spPr>
          <a:xfrm>
            <a:off x="1783300" y="1984816"/>
            <a:ext cx="7571249" cy="1344168"/>
          </a:xfrm>
        </p:spPr>
        <p:txBody>
          <a:bodyPr anchor="b" anchorCtr="0"/>
          <a:lstStyle>
            <a:lvl1pPr marL="9525" indent="-9525">
              <a:buFontTx/>
              <a:buNone/>
              <a:tabLst/>
              <a:defRPr sz="2400" b="0">
                <a:latin typeface="Times New Roman" panose="02020603050405020304" pitchFamily="18" charset="0"/>
                <a:cs typeface="Times New Roman" panose="02020603050405020304" pitchFamily="18" charset="0"/>
              </a:defRPr>
            </a:lvl1pPr>
          </a:lstStyle>
          <a:p>
            <a:r>
              <a:rPr lang="en-US" dirty="0"/>
              <a:t>“Choose a quote that supports your message and strengthens the story you're telling. Try to keep it short and sweet.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justo</a:t>
            </a:r>
            <a:r>
              <a:rPr lang="en-US" dirty="0"/>
              <a:t> ante”</a:t>
            </a:r>
          </a:p>
        </p:txBody>
      </p:sp>
      <p:sp>
        <p:nvSpPr>
          <p:cNvPr id="5" name="Text Placeholder 8">
            <a:extLst>
              <a:ext uri="{FF2B5EF4-FFF2-40B4-BE49-F238E27FC236}">
                <a16:creationId xmlns:a16="http://schemas.microsoft.com/office/drawing/2014/main" id="{76134CA3-5ADC-47E7-EEE7-4A53B4E85F26}"/>
              </a:ext>
            </a:extLst>
          </p:cNvPr>
          <p:cNvSpPr>
            <a:spLocks noGrp="1"/>
          </p:cNvSpPr>
          <p:nvPr>
            <p:ph type="body" sz="quarter" idx="14" hasCustomPrompt="1"/>
          </p:nvPr>
        </p:nvSpPr>
        <p:spPr>
          <a:xfrm>
            <a:off x="2889725" y="3816575"/>
            <a:ext cx="5623628" cy="355249"/>
          </a:xfrm>
        </p:spPr>
        <p:txBody>
          <a:bodyPr/>
          <a:lstStyle>
            <a:lvl1pPr>
              <a:buFontTx/>
              <a:buNone/>
              <a:defRPr sz="2000" b="1" i="0">
                <a:latin typeface="Helvetica" pitchFamily="2" charset="0"/>
              </a:defRPr>
            </a:lvl1pPr>
          </a:lstStyle>
          <a:p>
            <a:pPr lvl="0"/>
            <a:r>
              <a:rPr lang="en-US" dirty="0"/>
              <a:t>First Last Name</a:t>
            </a:r>
          </a:p>
        </p:txBody>
      </p:sp>
      <p:sp>
        <p:nvSpPr>
          <p:cNvPr id="11" name="Text Placeholder 8">
            <a:extLst>
              <a:ext uri="{FF2B5EF4-FFF2-40B4-BE49-F238E27FC236}">
                <a16:creationId xmlns:a16="http://schemas.microsoft.com/office/drawing/2014/main" id="{B929C3A3-A623-52A9-88ED-57BB5929F42A}"/>
              </a:ext>
            </a:extLst>
          </p:cNvPr>
          <p:cNvSpPr>
            <a:spLocks noGrp="1"/>
          </p:cNvSpPr>
          <p:nvPr>
            <p:ph type="body" sz="quarter" idx="16" hasCustomPrompt="1"/>
          </p:nvPr>
        </p:nvSpPr>
        <p:spPr>
          <a:xfrm>
            <a:off x="2889725" y="4252965"/>
            <a:ext cx="5623628" cy="355249"/>
          </a:xfrm>
        </p:spPr>
        <p:txBody>
          <a:bodyPr/>
          <a:lstStyle>
            <a:lvl1pPr>
              <a:buFontTx/>
              <a:buNone/>
              <a:defRPr sz="2000" b="0" i="0">
                <a:latin typeface="Helvetica Light" panose="020B0403020202020204" pitchFamily="34" charset="0"/>
              </a:defRPr>
            </a:lvl1pPr>
          </a:lstStyle>
          <a:p>
            <a:pPr lvl="0"/>
            <a:r>
              <a:rPr lang="en-US" dirty="0"/>
              <a:t>Title</a:t>
            </a:r>
          </a:p>
        </p:txBody>
      </p:sp>
      <p:sp>
        <p:nvSpPr>
          <p:cNvPr id="7" name="Picture Placeholder 6">
            <a:extLst>
              <a:ext uri="{FF2B5EF4-FFF2-40B4-BE49-F238E27FC236}">
                <a16:creationId xmlns:a16="http://schemas.microsoft.com/office/drawing/2014/main" id="{18B62356-5A0B-F841-4043-D2FD5EE0EAC8}"/>
              </a:ext>
              <a:ext uri="{C183D7F6-B498-43B3-948B-1728B52AA6E4}">
                <adec:decorative xmlns:adec="http://schemas.microsoft.com/office/drawing/2017/decorative" val="1"/>
              </a:ext>
            </a:extLst>
          </p:cNvPr>
          <p:cNvSpPr>
            <a:spLocks noGrp="1"/>
          </p:cNvSpPr>
          <p:nvPr>
            <p:ph type="pic" sz="quarter" idx="15"/>
          </p:nvPr>
        </p:nvSpPr>
        <p:spPr>
          <a:xfrm>
            <a:off x="1532527" y="3648903"/>
            <a:ext cx="1210103" cy="1208123"/>
          </a:xfrm>
          <a:prstGeom prst="ellipse">
            <a:avLst/>
          </a:prstGeom>
        </p:spPr>
        <p:txBody>
          <a:bodyPr/>
          <a:lstStyle>
            <a:lvl1pPr marL="0" indent="0">
              <a:buNone/>
              <a:defRPr sz="1400"/>
            </a:lvl1pPr>
          </a:lstStyle>
          <a:p>
            <a:r>
              <a:rPr lang="en-US" dirty="0"/>
              <a:t>Click icon to add picture</a:t>
            </a:r>
          </a:p>
        </p:txBody>
      </p:sp>
      <p:sp>
        <p:nvSpPr>
          <p:cNvPr id="10" name="Text Placeholder 4">
            <a:extLst>
              <a:ext uri="{FF2B5EF4-FFF2-40B4-BE49-F238E27FC236}">
                <a16:creationId xmlns:a16="http://schemas.microsoft.com/office/drawing/2014/main" id="{1ED2CDE9-060D-F33F-38BD-1D2EEA2DAC90}"/>
              </a:ext>
              <a:ext uri="{C183D7F6-B498-43B3-948B-1728B52AA6E4}">
                <adec:decorative xmlns:adec="http://schemas.microsoft.com/office/drawing/2017/decorative" val="1"/>
              </a:ext>
            </a:extLst>
          </p:cNvPr>
          <p:cNvSpPr txBox="1">
            <a:spLocks/>
          </p:cNvSpPr>
          <p:nvPr userDrawn="1"/>
        </p:nvSpPr>
        <p:spPr>
          <a:xfrm>
            <a:off x="-97263" y="7377790"/>
            <a:ext cx="2996579" cy="1576639"/>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For accessibility requirements, PowerPoint slide titles must be unique, descriptive, and use the built-in title placeholder to ensure screen reader navigation. Every slide requires a title, which can be hidden off-screen if visually undesirable. Use the "Check Accessibility" tool under the Review tab to identify missing or duplicate titles</a:t>
            </a:r>
          </a:p>
        </p:txBody>
      </p:sp>
      <p:pic>
        <p:nvPicPr>
          <p:cNvPr id="4" name="Picture 3" descr="A black background with blue text&#10;&#10;AI-generated content may be incorrect.">
            <a:extLst>
              <a:ext uri="{FF2B5EF4-FFF2-40B4-BE49-F238E27FC236}">
                <a16:creationId xmlns:a16="http://schemas.microsoft.com/office/drawing/2014/main" id="{A860430D-7592-F27A-8861-76FC387CF5BE}"/>
              </a:ext>
            </a:extLst>
          </p:cNvPr>
          <p:cNvPicPr>
            <a:picLocks noChangeAspect="1"/>
          </p:cNvPicPr>
          <p:nvPr userDrawn="1"/>
        </p:nvPicPr>
        <p:blipFill>
          <a:blip r:embed="rId3"/>
          <a:srcRect l="2609" r="73983"/>
          <a:stretch>
            <a:fillRect/>
          </a:stretch>
        </p:blipFill>
        <p:spPr>
          <a:xfrm>
            <a:off x="1324064" y="6271846"/>
            <a:ext cx="617262" cy="514998"/>
          </a:xfrm>
          <a:prstGeom prst="rect">
            <a:avLst/>
          </a:prstGeom>
        </p:spPr>
      </p:pic>
      <p:pic>
        <p:nvPicPr>
          <p:cNvPr id="6" name="Picture 5" descr="A black background with blue text&#10;&#10;AI-generated content may be incorrect.">
            <a:extLst>
              <a:ext uri="{FF2B5EF4-FFF2-40B4-BE49-F238E27FC236}">
                <a16:creationId xmlns:a16="http://schemas.microsoft.com/office/drawing/2014/main" id="{9D34BE66-3962-8ECD-7807-B29A6BB78BF9}"/>
              </a:ext>
            </a:extLst>
          </p:cNvPr>
          <p:cNvPicPr>
            <a:picLocks noChangeAspect="1"/>
          </p:cNvPicPr>
          <p:nvPr userDrawn="1"/>
        </p:nvPicPr>
        <p:blipFill>
          <a:blip r:embed="rId4"/>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1826536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_Left Aligne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C8FA530F-BAC4-B769-2851-19131113EC07}"/>
              </a:ext>
            </a:extLst>
          </p:cNvPr>
          <p:cNvSpPr>
            <a:spLocks noGrp="1"/>
          </p:cNvSpPr>
          <p:nvPr>
            <p:ph type="body" sz="quarter" idx="13" hasCustomPrompt="1"/>
          </p:nvPr>
        </p:nvSpPr>
        <p:spPr>
          <a:xfrm>
            <a:off x="755455" y="1892236"/>
            <a:ext cx="5459608" cy="1645920"/>
          </a:xfrm>
        </p:spPr>
        <p:txBody>
          <a:bodyPr anchor="b" anchorCtr="0"/>
          <a:lstStyle>
            <a:lvl1pPr marL="9525" indent="-9525">
              <a:buFontTx/>
              <a:buNone/>
              <a:tabLst/>
              <a:defRPr sz="2400" b="0">
                <a:latin typeface="Times New Roman" panose="02020603050405020304" pitchFamily="18" charset="0"/>
                <a:cs typeface="Times New Roman" panose="02020603050405020304" pitchFamily="18" charset="0"/>
              </a:defRPr>
            </a:lvl1pPr>
          </a:lstStyle>
          <a:p>
            <a:r>
              <a:rPr lang="en-US" dirty="0"/>
              <a:t>“Choose a quote that supports your message and strengthens the story you're telling. Try to keep it short and sweet.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justo</a:t>
            </a:r>
            <a:r>
              <a:rPr lang="en-US" dirty="0"/>
              <a:t> ante”</a:t>
            </a:r>
          </a:p>
        </p:txBody>
      </p:sp>
      <p:sp>
        <p:nvSpPr>
          <p:cNvPr id="11" name="Picture Placeholder 6">
            <a:extLst>
              <a:ext uri="{FF2B5EF4-FFF2-40B4-BE49-F238E27FC236}">
                <a16:creationId xmlns:a16="http://schemas.microsoft.com/office/drawing/2014/main" id="{0325A283-B2D8-E439-F3A8-835C1D10E0AC}"/>
              </a:ext>
              <a:ext uri="{C183D7F6-B498-43B3-948B-1728B52AA6E4}">
                <adec:decorative xmlns:adec="http://schemas.microsoft.com/office/drawing/2017/decorative" val="1"/>
              </a:ext>
            </a:extLst>
          </p:cNvPr>
          <p:cNvSpPr>
            <a:spLocks noGrp="1"/>
          </p:cNvSpPr>
          <p:nvPr>
            <p:ph type="pic" sz="quarter" idx="12"/>
          </p:nvPr>
        </p:nvSpPr>
        <p:spPr>
          <a:xfrm>
            <a:off x="6825007" y="311085"/>
            <a:ext cx="5043340" cy="5524108"/>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02341C31-6E55-5FE5-1769-7331D4C41635}"/>
              </a:ext>
            </a:extLst>
          </p:cNvPr>
          <p:cNvSpPr>
            <a:spLocks noGrp="1"/>
          </p:cNvSpPr>
          <p:nvPr>
            <p:ph type="title" hasCustomPrompt="1"/>
          </p:nvPr>
        </p:nvSpPr>
        <p:spPr>
          <a:xfrm>
            <a:off x="497958" y="-1010093"/>
            <a:ext cx="9921949" cy="787477"/>
          </a:xfrm>
        </p:spPr>
        <p:txBody>
          <a:bodyPr/>
          <a:lstStyle>
            <a:lvl1pPr algn="ctr">
              <a:defRPr sz="4000"/>
            </a:lvl1pPr>
          </a:lstStyle>
          <a:p>
            <a:r>
              <a:rPr lang="en-US" dirty="0"/>
              <a:t>Hidden Title – Impact Quote with photo</a:t>
            </a:r>
          </a:p>
        </p:txBody>
      </p:sp>
      <p:sp>
        <p:nvSpPr>
          <p:cNvPr id="3" name="Text Placeholder 4">
            <a:extLst>
              <a:ext uri="{FF2B5EF4-FFF2-40B4-BE49-F238E27FC236}">
                <a16:creationId xmlns:a16="http://schemas.microsoft.com/office/drawing/2014/main" id="{9896898C-ABDD-C864-D698-EA865FF79D0E}"/>
              </a:ext>
              <a:ext uri="{C183D7F6-B498-43B3-948B-1728B52AA6E4}">
                <adec:decorative xmlns:adec="http://schemas.microsoft.com/office/drawing/2017/decorative" val="1"/>
              </a:ext>
            </a:extLst>
          </p:cNvPr>
          <p:cNvSpPr txBox="1">
            <a:spLocks/>
          </p:cNvSpPr>
          <p:nvPr userDrawn="1"/>
        </p:nvSpPr>
        <p:spPr>
          <a:xfrm>
            <a:off x="-97263" y="7377790"/>
            <a:ext cx="2996579" cy="1576639"/>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For accessibility requirements, PowerPoint slide titles must be unique, descriptive, and use the built-in title placeholder to ensure screen reader navigation. Every slide requires a title, which can be hidden off-screen if visually undesirable. Use the "Check Accessibility" tool under the Review tab to identify missing or duplicate titles</a:t>
            </a:r>
          </a:p>
        </p:txBody>
      </p:sp>
      <p:sp>
        <p:nvSpPr>
          <p:cNvPr id="4" name="Text Placeholder 8">
            <a:extLst>
              <a:ext uri="{FF2B5EF4-FFF2-40B4-BE49-F238E27FC236}">
                <a16:creationId xmlns:a16="http://schemas.microsoft.com/office/drawing/2014/main" id="{0E8668E5-E189-4DF8-76E0-E024312A0E04}"/>
              </a:ext>
            </a:extLst>
          </p:cNvPr>
          <p:cNvSpPr>
            <a:spLocks noGrp="1"/>
          </p:cNvSpPr>
          <p:nvPr>
            <p:ph type="body" sz="quarter" idx="14" hasCustomPrompt="1"/>
          </p:nvPr>
        </p:nvSpPr>
        <p:spPr>
          <a:xfrm>
            <a:off x="755455" y="4050492"/>
            <a:ext cx="5459608" cy="355249"/>
          </a:xfrm>
        </p:spPr>
        <p:txBody>
          <a:bodyPr/>
          <a:lstStyle>
            <a:lvl1pPr>
              <a:buFontTx/>
              <a:buNone/>
              <a:defRPr sz="2000" b="1" i="0">
                <a:latin typeface="Helvetica" pitchFamily="2" charset="0"/>
              </a:defRPr>
            </a:lvl1pPr>
          </a:lstStyle>
          <a:p>
            <a:pPr lvl="0"/>
            <a:r>
              <a:rPr lang="en-US" dirty="0"/>
              <a:t>First Last Name</a:t>
            </a:r>
          </a:p>
        </p:txBody>
      </p:sp>
      <p:sp>
        <p:nvSpPr>
          <p:cNvPr id="5" name="Text Placeholder 8">
            <a:extLst>
              <a:ext uri="{FF2B5EF4-FFF2-40B4-BE49-F238E27FC236}">
                <a16:creationId xmlns:a16="http://schemas.microsoft.com/office/drawing/2014/main" id="{AA587DA7-F5F8-5A4E-CDE0-82CCA0E96347}"/>
              </a:ext>
            </a:extLst>
          </p:cNvPr>
          <p:cNvSpPr>
            <a:spLocks noGrp="1"/>
          </p:cNvSpPr>
          <p:nvPr>
            <p:ph type="body" sz="quarter" idx="16" hasCustomPrompt="1"/>
          </p:nvPr>
        </p:nvSpPr>
        <p:spPr>
          <a:xfrm>
            <a:off x="755455" y="4486882"/>
            <a:ext cx="5459608" cy="355249"/>
          </a:xfrm>
        </p:spPr>
        <p:txBody>
          <a:bodyPr/>
          <a:lstStyle>
            <a:lvl1pPr>
              <a:buFontTx/>
              <a:buNone/>
              <a:defRPr sz="2000" b="0" i="0">
                <a:latin typeface="Helvetica Light" panose="020B0403020202020204" pitchFamily="34" charset="0"/>
              </a:defRPr>
            </a:lvl1pPr>
          </a:lstStyle>
          <a:p>
            <a:pPr lvl="0"/>
            <a:r>
              <a:rPr lang="en-US" dirty="0"/>
              <a:t>Title</a:t>
            </a:r>
          </a:p>
        </p:txBody>
      </p:sp>
      <p:pic>
        <p:nvPicPr>
          <p:cNvPr id="6" name="Picture 5" descr="A black background with blue text&#10;&#10;AI-generated content may be incorrect.">
            <a:extLst>
              <a:ext uri="{FF2B5EF4-FFF2-40B4-BE49-F238E27FC236}">
                <a16:creationId xmlns:a16="http://schemas.microsoft.com/office/drawing/2014/main" id="{C13DD5AA-168B-55C6-C8BD-6673B8532BE5}"/>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8" name="Picture 7" descr="A black background with blue text&#10;&#10;AI-generated content may be incorrect.">
            <a:extLst>
              <a:ext uri="{FF2B5EF4-FFF2-40B4-BE49-F238E27FC236}">
                <a16:creationId xmlns:a16="http://schemas.microsoft.com/office/drawing/2014/main" id="{03E81D55-4239-DE18-E009-E250AC3AD081}"/>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4284540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2847243-06FC-3B5B-5EF8-CCC7CB0A8EC1}"/>
              </a:ext>
            </a:extLst>
          </p:cNvPr>
          <p:cNvSpPr>
            <a:spLocks noGrp="1"/>
          </p:cNvSpPr>
          <p:nvPr>
            <p:ph type="title" hasCustomPrompt="1"/>
          </p:nvPr>
        </p:nvSpPr>
        <p:spPr>
          <a:xfrm>
            <a:off x="838201" y="2337031"/>
            <a:ext cx="5168900" cy="1359898"/>
          </a:xfrm>
          <a:prstGeom prst="rect">
            <a:avLst/>
          </a:prstGeom>
        </p:spPr>
        <p:txBody>
          <a:bodyPr vert="horz" lIns="91440" tIns="45720" rIns="91440" bIns="45720" rtlCol="0" anchor="ctr">
            <a:noAutofit/>
          </a:bodyPr>
          <a:lstStyle>
            <a:lvl1pPr algn="l">
              <a:defRPr>
                <a:solidFill>
                  <a:schemeClr val="tx1"/>
                </a:solidFill>
              </a:defRPr>
            </a:lvl1pPr>
          </a:lstStyle>
          <a:p>
            <a:r>
              <a:rPr lang="en-US" dirty="0"/>
              <a:t>Thank You</a:t>
            </a:r>
          </a:p>
        </p:txBody>
      </p:sp>
      <p:pic>
        <p:nvPicPr>
          <p:cNvPr id="2" name="Picture 1" descr="A black grid with blue squares&#10;&#10;AI-generated content may be incorrect.">
            <a:extLst>
              <a:ext uri="{FF2B5EF4-FFF2-40B4-BE49-F238E27FC236}">
                <a16:creationId xmlns:a16="http://schemas.microsoft.com/office/drawing/2014/main" id="{5A9CB7AD-C317-3214-D297-A3E06DD7B5F9}"/>
              </a:ext>
            </a:extLst>
          </p:cNvPr>
          <p:cNvPicPr>
            <a:picLocks noChangeAspect="1"/>
          </p:cNvPicPr>
          <p:nvPr userDrawn="1"/>
        </p:nvPicPr>
        <p:blipFill>
          <a:blip r:embed="rId2">
            <a:alphaModFix amt="35000"/>
          </a:blip>
          <a:srcRect t="1748" b="1"/>
          <a:stretch>
            <a:fillRect/>
          </a:stretch>
        </p:blipFill>
        <p:spPr>
          <a:xfrm rot="16200000">
            <a:off x="7660461" y="1134026"/>
            <a:ext cx="7772400" cy="4772827"/>
          </a:xfrm>
          <a:prstGeom prst="rect">
            <a:avLst/>
          </a:prstGeom>
        </p:spPr>
      </p:pic>
      <p:pic>
        <p:nvPicPr>
          <p:cNvPr id="3" name="Picture 2" descr="A blue and green circle with lines&#10;&#10;AI-generated content may be incorrect.">
            <a:extLst>
              <a:ext uri="{FF2B5EF4-FFF2-40B4-BE49-F238E27FC236}">
                <a16:creationId xmlns:a16="http://schemas.microsoft.com/office/drawing/2014/main" id="{A1E5C3DA-2AD7-B1BE-5024-5E6BBD69DB1F}"/>
              </a:ext>
            </a:extLst>
          </p:cNvPr>
          <p:cNvPicPr>
            <a:picLocks noChangeAspect="1"/>
          </p:cNvPicPr>
          <p:nvPr userDrawn="1"/>
        </p:nvPicPr>
        <p:blipFill>
          <a:blip r:embed="rId3"/>
          <a:stretch>
            <a:fillRect/>
          </a:stretch>
        </p:blipFill>
        <p:spPr>
          <a:xfrm>
            <a:off x="7749255" y="3095355"/>
            <a:ext cx="5063680" cy="5021354"/>
          </a:xfrm>
          <a:prstGeom prst="rect">
            <a:avLst/>
          </a:prstGeom>
        </p:spPr>
      </p:pic>
    </p:spTree>
    <p:extLst>
      <p:ext uri="{BB962C8B-B14F-4D97-AF65-F5344CB8AC3E}">
        <p14:creationId xmlns:p14="http://schemas.microsoft.com/office/powerpoint/2010/main" val="3963409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Introduction">
    <p:bg>
      <p:bgRef idx="1001">
        <a:schemeClr val="bg1"/>
      </p:bgRef>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18214F"/>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1219200" y="1828800"/>
            <a:ext cx="4610100" cy="3657600"/>
          </a:xfrm>
        </p:spPr>
        <p:txBody>
          <a:bodyPr>
            <a:noAutofit/>
          </a:bodyPr>
          <a:lstStyle>
            <a:lvl1pPr marL="0" indent="0">
              <a:lnSpc>
                <a:spcPct val="100000"/>
              </a:lnSpc>
              <a:spcBef>
                <a:spcPts val="400"/>
              </a:spcBef>
              <a:buNone/>
              <a:defRPr sz="3200">
                <a:solidFill>
                  <a:srgbClr val="18214F"/>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Tree>
    <p:extLst>
      <p:ext uri="{BB962C8B-B14F-4D97-AF65-F5344CB8AC3E}">
        <p14:creationId xmlns:p14="http://schemas.microsoft.com/office/powerpoint/2010/main" val="29557490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9750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2" name="Title 1">
            <a:extLst>
              <a:ext uri="{FF2B5EF4-FFF2-40B4-BE49-F238E27FC236}">
                <a16:creationId xmlns:a16="http://schemas.microsoft.com/office/drawing/2014/main" id="{26E22D2F-C8CF-13BE-83FC-161E55B8C20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68116098"/>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LEFT Title with DATA + Pic">
    <p:bg>
      <p:bgRef idx="1001">
        <a:schemeClr val="bg1"/>
      </p:bgRef>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10537420" cy="870271"/>
          </a:xfrm>
          <a:prstGeom prst="rect">
            <a:avLst/>
          </a:prstGeom>
          <a:noFill/>
        </p:spPr>
        <p:txBody>
          <a:bodyPr anchor="b">
            <a:noAutofit/>
          </a:bodyPr>
          <a:lstStyle>
            <a:lvl1pPr>
              <a:defRPr b="1" i="0" kern="0" baseline="0">
                <a:solidFill>
                  <a:srgbClr val="18214F"/>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0EC56043-3FDA-FEA1-CB2A-8AAAEAF0E24F}"/>
              </a:ext>
            </a:extLst>
          </p:cNvPr>
          <p:cNvSpPr>
            <a:spLocks noGrp="1"/>
          </p:cNvSpPr>
          <p:nvPr>
            <p:ph sz="quarter" idx="12"/>
          </p:nvPr>
        </p:nvSpPr>
        <p:spPr>
          <a:xfrm>
            <a:off x="860020" y="1828800"/>
            <a:ext cx="10515600" cy="3657600"/>
          </a:xfrm>
        </p:spPr>
        <p:txBody>
          <a:bodyPr/>
          <a:lstStyle>
            <a:lvl1pPr>
              <a:defRPr>
                <a:solidFill>
                  <a:srgbClr val="18214F"/>
                </a:solidFill>
              </a:defRPr>
            </a:lvl1pPr>
            <a:lvl2pPr>
              <a:defRPr>
                <a:solidFill>
                  <a:srgbClr val="18214F"/>
                </a:solidFill>
              </a:defRPr>
            </a:lvl2pPr>
            <a:lvl3pPr>
              <a:defRPr>
                <a:solidFill>
                  <a:srgbClr val="18214F"/>
                </a:solidFill>
              </a:defRPr>
            </a:lvl3pPr>
            <a:lvl4pPr>
              <a:defRPr>
                <a:solidFill>
                  <a:srgbClr val="18214F"/>
                </a:solidFill>
              </a:defRPr>
            </a:lvl4pPr>
            <a:lvl5pPr>
              <a:defRPr>
                <a:solidFill>
                  <a:srgbClr val="18214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7295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 Left Aligned">
    <p:bg>
      <p:bgPr>
        <a:solidFill>
          <a:schemeClr val="bg1"/>
        </a:solidFill>
        <a:effectLst/>
      </p:bgPr>
    </p:bg>
    <p:spTree>
      <p:nvGrpSpPr>
        <p:cNvPr id="1" name=""/>
        <p:cNvGrpSpPr/>
        <p:nvPr/>
      </p:nvGrpSpPr>
      <p:grpSpPr>
        <a:xfrm>
          <a:off x="0" y="0"/>
          <a:ext cx="0" cy="0"/>
          <a:chOff x="0" y="0"/>
          <a:chExt cx="0" cy="0"/>
        </a:xfrm>
      </p:grpSpPr>
      <p:pic>
        <p:nvPicPr>
          <p:cNvPr id="10" name="Picture 9" descr="A black grid with blue squares&#10;&#10;AI-generated content may be incorrect.">
            <a:extLst>
              <a:ext uri="{FF2B5EF4-FFF2-40B4-BE49-F238E27FC236}">
                <a16:creationId xmlns:a16="http://schemas.microsoft.com/office/drawing/2014/main" id="{2F43F3A6-6D08-1390-DF05-0821ACB5CDE5}"/>
              </a:ext>
            </a:extLst>
          </p:cNvPr>
          <p:cNvPicPr>
            <a:picLocks noChangeAspect="1"/>
          </p:cNvPicPr>
          <p:nvPr userDrawn="1"/>
        </p:nvPicPr>
        <p:blipFill>
          <a:blip r:embed="rId2">
            <a:alphaModFix amt="35000"/>
          </a:blip>
          <a:srcRect t="1748" b="1"/>
          <a:stretch>
            <a:fillRect/>
          </a:stretch>
        </p:blipFill>
        <p:spPr>
          <a:xfrm rot="16200000">
            <a:off x="7660461" y="1134026"/>
            <a:ext cx="7772400" cy="4772827"/>
          </a:xfrm>
          <a:prstGeom prst="rect">
            <a:avLst/>
          </a:prstGeom>
        </p:spPr>
      </p:pic>
      <p:sp>
        <p:nvSpPr>
          <p:cNvPr id="2" name="Title Placeholder 1">
            <a:extLst>
              <a:ext uri="{FF2B5EF4-FFF2-40B4-BE49-F238E27FC236}">
                <a16:creationId xmlns:a16="http://schemas.microsoft.com/office/drawing/2014/main" id="{B6B8A918-7328-96BE-D33A-F066445A4B85}"/>
              </a:ext>
            </a:extLst>
          </p:cNvPr>
          <p:cNvSpPr>
            <a:spLocks noGrp="1"/>
          </p:cNvSpPr>
          <p:nvPr>
            <p:ph type="title" hasCustomPrompt="1"/>
          </p:nvPr>
        </p:nvSpPr>
        <p:spPr>
          <a:xfrm>
            <a:off x="838201" y="2336466"/>
            <a:ext cx="5168900" cy="1517779"/>
          </a:xfrm>
          <a:prstGeom prst="rect">
            <a:avLst/>
          </a:prstGeom>
        </p:spPr>
        <p:txBody>
          <a:bodyPr vert="horz" lIns="91440" tIns="45720" rIns="91440" bIns="45720" rtlCol="0" anchor="b" anchorCtr="0">
            <a:noAutofit/>
          </a:bodyPr>
          <a:lstStyle>
            <a:lvl1pPr algn="l">
              <a:defRPr>
                <a:solidFill>
                  <a:schemeClr val="tx1"/>
                </a:solidFill>
              </a:defRPr>
            </a:lvl1pPr>
          </a:lstStyle>
          <a:p>
            <a:r>
              <a:rPr lang="en-US" dirty="0"/>
              <a:t>Two line intro header</a:t>
            </a:r>
          </a:p>
        </p:txBody>
      </p:sp>
      <p:sp>
        <p:nvSpPr>
          <p:cNvPr id="5" name="Text Placeholder 3">
            <a:extLst>
              <a:ext uri="{FF2B5EF4-FFF2-40B4-BE49-F238E27FC236}">
                <a16:creationId xmlns:a16="http://schemas.microsoft.com/office/drawing/2014/main" id="{AEB986C4-48DE-232E-F56B-94E821797F3C}"/>
              </a:ext>
            </a:extLst>
          </p:cNvPr>
          <p:cNvSpPr>
            <a:spLocks noGrp="1"/>
          </p:cNvSpPr>
          <p:nvPr>
            <p:ph type="body" sz="quarter" idx="11" hasCustomPrompt="1"/>
          </p:nvPr>
        </p:nvSpPr>
        <p:spPr>
          <a:xfrm>
            <a:off x="838201" y="4193048"/>
            <a:ext cx="5168900" cy="369119"/>
          </a:xfrm>
        </p:spPr>
        <p:txBody>
          <a:bodyPr>
            <a:noAutofit/>
          </a:bodyPr>
          <a:lstStyle>
            <a:lvl1pPr algn="l">
              <a:buFontTx/>
              <a:buNone/>
              <a:defRPr b="0"/>
            </a:lvl1pPr>
          </a:lstStyle>
          <a:p>
            <a:pPr lvl="0"/>
            <a:r>
              <a:rPr lang="en-US" dirty="0"/>
              <a:t>One line sub header</a:t>
            </a:r>
          </a:p>
        </p:txBody>
      </p:sp>
      <p:pic>
        <p:nvPicPr>
          <p:cNvPr id="8" name="Picture 7" descr="A blue and green circle with lines&#10;&#10;AI-generated content may be incorrect.">
            <a:extLst>
              <a:ext uri="{FF2B5EF4-FFF2-40B4-BE49-F238E27FC236}">
                <a16:creationId xmlns:a16="http://schemas.microsoft.com/office/drawing/2014/main" id="{14A25593-163D-7066-AED4-456C532EA1F4}"/>
              </a:ext>
            </a:extLst>
          </p:cNvPr>
          <p:cNvPicPr>
            <a:picLocks noChangeAspect="1"/>
          </p:cNvPicPr>
          <p:nvPr userDrawn="1"/>
        </p:nvPicPr>
        <p:blipFill>
          <a:blip r:embed="rId3"/>
          <a:stretch>
            <a:fillRect/>
          </a:stretch>
        </p:blipFill>
        <p:spPr>
          <a:xfrm>
            <a:off x="7749255" y="3095355"/>
            <a:ext cx="5063680" cy="5021354"/>
          </a:xfrm>
          <a:prstGeom prst="rect">
            <a:avLst/>
          </a:prstGeom>
        </p:spPr>
      </p:pic>
      <p:pic>
        <p:nvPicPr>
          <p:cNvPr id="14" name="Picture 13" descr="A black background with blue text&#10;&#10;AI-generated content may be incorrect.">
            <a:extLst>
              <a:ext uri="{FF2B5EF4-FFF2-40B4-BE49-F238E27FC236}">
                <a16:creationId xmlns:a16="http://schemas.microsoft.com/office/drawing/2014/main" id="{39BCADA7-560B-D7DE-4C39-AC02C792AF37}"/>
              </a:ext>
            </a:extLst>
          </p:cNvPr>
          <p:cNvPicPr>
            <a:picLocks noChangeAspect="1"/>
          </p:cNvPicPr>
          <p:nvPr userDrawn="1"/>
        </p:nvPicPr>
        <p:blipFill>
          <a:blip r:embed="rId4"/>
          <a:srcRect l="2609" r="73983"/>
          <a:stretch>
            <a:fillRect/>
          </a:stretch>
        </p:blipFill>
        <p:spPr>
          <a:xfrm>
            <a:off x="1324064" y="6271846"/>
            <a:ext cx="617262" cy="514998"/>
          </a:xfrm>
          <a:prstGeom prst="rect">
            <a:avLst/>
          </a:prstGeom>
        </p:spPr>
      </p:pic>
      <p:pic>
        <p:nvPicPr>
          <p:cNvPr id="15" name="Picture 14" descr="A black background with blue text&#10;&#10;AI-generated content may be incorrect.">
            <a:extLst>
              <a:ext uri="{FF2B5EF4-FFF2-40B4-BE49-F238E27FC236}">
                <a16:creationId xmlns:a16="http://schemas.microsoft.com/office/drawing/2014/main" id="{E84FCEE4-536C-9DF2-E362-E10E130882F9}"/>
              </a:ext>
            </a:extLst>
          </p:cNvPr>
          <p:cNvPicPr>
            <a:picLocks noChangeAspect="1"/>
          </p:cNvPicPr>
          <p:nvPr userDrawn="1"/>
        </p:nvPicPr>
        <p:blipFill>
          <a:blip r:embed="rId5"/>
          <a:srcRect l="6566" t="16047" r="69939" b="16914"/>
          <a:stretch>
            <a:fillRect/>
          </a:stretch>
        </p:blipFill>
        <p:spPr>
          <a:xfrm>
            <a:off x="891481" y="6318385"/>
            <a:ext cx="404447" cy="447632"/>
          </a:xfrm>
          <a:prstGeom prst="rect">
            <a:avLst/>
          </a:prstGeom>
        </p:spPr>
      </p:pic>
      <p:pic>
        <p:nvPicPr>
          <p:cNvPr id="3" name="Picture 2" descr="A black background with blue text&#10;&#10;AI-generated content may be incorrect.">
            <a:extLst>
              <a:ext uri="{FF2B5EF4-FFF2-40B4-BE49-F238E27FC236}">
                <a16:creationId xmlns:a16="http://schemas.microsoft.com/office/drawing/2014/main" id="{03F6AF15-A14B-DF4A-C7CB-A072A392001E}"/>
              </a:ext>
            </a:extLst>
          </p:cNvPr>
          <p:cNvPicPr>
            <a:picLocks noChangeAspect="1"/>
          </p:cNvPicPr>
          <p:nvPr userDrawn="1"/>
        </p:nvPicPr>
        <p:blipFill>
          <a:blip r:embed="rId4"/>
          <a:stretch>
            <a:fillRect/>
          </a:stretch>
        </p:blipFill>
        <p:spPr>
          <a:xfrm>
            <a:off x="646625" y="539259"/>
            <a:ext cx="4170680" cy="814526"/>
          </a:xfrm>
          <a:prstGeom prst="rect">
            <a:avLst/>
          </a:prstGeom>
        </p:spPr>
      </p:pic>
    </p:spTree>
    <p:extLst>
      <p:ext uri="{BB962C8B-B14F-4D97-AF65-F5344CB8AC3E}">
        <p14:creationId xmlns:p14="http://schemas.microsoft.com/office/powerpoint/2010/main" val="3298835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4128416" cy="2714113"/>
          </a:xfrm>
          <a:prstGeom prst="rect">
            <a:avLst/>
          </a:prstGeom>
          <a:noFill/>
        </p:spPr>
        <p:txBody>
          <a:bodyPr anchor="b">
            <a:noAutofit/>
          </a:bodyPr>
          <a:lstStyle>
            <a:lvl1pPr>
              <a:defRPr sz="6000" b="1" i="0">
                <a:solidFill>
                  <a:srgbClr val="18214F"/>
                </a:solidFill>
                <a:latin typeface="Source Sans Pro" panose="020B0503030403020204" pitchFamily="34" charset="77"/>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2854035" cy="1666717"/>
          </a:xfrm>
        </p:spPr>
        <p:txBody>
          <a:bodyPr>
            <a:noAutofit/>
          </a:bodyPr>
          <a:lstStyle>
            <a:lvl1pPr marL="0" indent="0" algn="l">
              <a:lnSpc>
                <a:spcPct val="100000"/>
              </a:lnSpc>
              <a:buNone/>
              <a:defRPr sz="2800" b="0" i="0" kern="0" spc="0" baseline="0">
                <a:solidFill>
                  <a:srgbClr val="18214F"/>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5" name="Picture 4" descr="A blue and white background&#10;&#10;AI-generated content may be incorrect.">
            <a:extLst>
              <a:ext uri="{FF2B5EF4-FFF2-40B4-BE49-F238E27FC236}">
                <a16:creationId xmlns:a16="http://schemas.microsoft.com/office/drawing/2014/main" id="{2D0982BB-A4AD-B528-B7E7-404186668BE0}"/>
              </a:ext>
            </a:extLst>
          </p:cNvPr>
          <p:cNvPicPr>
            <a:picLocks noChangeAspect="1"/>
          </p:cNvPicPr>
          <p:nvPr userDrawn="1"/>
        </p:nvPicPr>
        <p:blipFill>
          <a:blip r:embed="rId2"/>
          <a:stretch>
            <a:fillRect/>
          </a:stretch>
        </p:blipFill>
        <p:spPr>
          <a:xfrm>
            <a:off x="9164836" y="0"/>
            <a:ext cx="3027164" cy="6858000"/>
          </a:xfrm>
          <a:prstGeom prst="rect">
            <a:avLst/>
          </a:prstGeom>
        </p:spPr>
      </p:pic>
    </p:spTree>
    <p:extLst>
      <p:ext uri="{BB962C8B-B14F-4D97-AF65-F5344CB8AC3E}">
        <p14:creationId xmlns:p14="http://schemas.microsoft.com/office/powerpoint/2010/main" val="13326994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Slide - Left Aligne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B8A918-7328-96BE-D33A-F066445A4B85}"/>
              </a:ext>
            </a:extLst>
          </p:cNvPr>
          <p:cNvSpPr>
            <a:spLocks noGrp="1"/>
          </p:cNvSpPr>
          <p:nvPr>
            <p:ph type="title" hasCustomPrompt="1"/>
          </p:nvPr>
        </p:nvSpPr>
        <p:spPr>
          <a:xfrm>
            <a:off x="838201" y="2849426"/>
            <a:ext cx="7183665" cy="975145"/>
          </a:xfrm>
          <a:prstGeom prst="rect">
            <a:avLst/>
          </a:prstGeom>
        </p:spPr>
        <p:txBody>
          <a:bodyPr vert="horz" lIns="91440" tIns="45720" rIns="91440" bIns="45720" rtlCol="0" anchor="b" anchorCtr="0">
            <a:noAutofit/>
          </a:bodyPr>
          <a:lstStyle>
            <a:lvl1pPr algn="l">
              <a:defRPr>
                <a:solidFill>
                  <a:schemeClr val="bg1"/>
                </a:solidFill>
              </a:defRPr>
            </a:lvl1pPr>
          </a:lstStyle>
          <a:p>
            <a:r>
              <a:rPr lang="en-US" dirty="0"/>
              <a:t>One line intro header</a:t>
            </a:r>
          </a:p>
        </p:txBody>
      </p:sp>
      <p:sp>
        <p:nvSpPr>
          <p:cNvPr id="5" name="Text Placeholder 3">
            <a:extLst>
              <a:ext uri="{FF2B5EF4-FFF2-40B4-BE49-F238E27FC236}">
                <a16:creationId xmlns:a16="http://schemas.microsoft.com/office/drawing/2014/main" id="{AEB986C4-48DE-232E-F56B-94E821797F3C}"/>
              </a:ext>
            </a:extLst>
          </p:cNvPr>
          <p:cNvSpPr>
            <a:spLocks noGrp="1"/>
          </p:cNvSpPr>
          <p:nvPr>
            <p:ph type="body" sz="quarter" idx="11" hasCustomPrompt="1"/>
          </p:nvPr>
        </p:nvSpPr>
        <p:spPr>
          <a:xfrm>
            <a:off x="838202" y="3989313"/>
            <a:ext cx="5168900" cy="369119"/>
          </a:xfrm>
        </p:spPr>
        <p:txBody>
          <a:bodyPr>
            <a:noAutofit/>
          </a:bodyPr>
          <a:lstStyle>
            <a:lvl1pPr algn="l">
              <a:buFontTx/>
              <a:buNone/>
              <a:defRPr b="0"/>
            </a:lvl1pPr>
          </a:lstStyle>
          <a:p>
            <a:pPr lvl="0"/>
            <a:r>
              <a:rPr lang="en-US" dirty="0"/>
              <a:t>One line sub header</a:t>
            </a:r>
          </a:p>
        </p:txBody>
      </p:sp>
      <p:pic>
        <p:nvPicPr>
          <p:cNvPr id="4" name="Picture 3" descr="A black background with white text&#10;&#10;AI-generated content may be incorrect.">
            <a:extLst>
              <a:ext uri="{FF2B5EF4-FFF2-40B4-BE49-F238E27FC236}">
                <a16:creationId xmlns:a16="http://schemas.microsoft.com/office/drawing/2014/main" id="{2499ED17-03BD-E610-ABAF-60CE6F476D43}"/>
              </a:ext>
            </a:extLst>
          </p:cNvPr>
          <p:cNvPicPr>
            <a:picLocks noChangeAspect="1"/>
          </p:cNvPicPr>
          <p:nvPr userDrawn="1"/>
        </p:nvPicPr>
        <p:blipFill>
          <a:blip r:embed="rId2"/>
          <a:stretch>
            <a:fillRect/>
          </a:stretch>
        </p:blipFill>
        <p:spPr>
          <a:xfrm>
            <a:off x="733123" y="576329"/>
            <a:ext cx="4325157" cy="844697"/>
          </a:xfrm>
          <a:prstGeom prst="rect">
            <a:avLst/>
          </a:prstGeom>
        </p:spPr>
      </p:pic>
      <p:pic>
        <p:nvPicPr>
          <p:cNvPr id="9" name="Picture 8" descr="A black grid with blue squares&#10;&#10;AI-generated content may be incorrect.">
            <a:extLst>
              <a:ext uri="{FF2B5EF4-FFF2-40B4-BE49-F238E27FC236}">
                <a16:creationId xmlns:a16="http://schemas.microsoft.com/office/drawing/2014/main" id="{3127B694-6F7D-9D46-94BE-9A474A64F55C}"/>
              </a:ext>
            </a:extLst>
          </p:cNvPr>
          <p:cNvPicPr>
            <a:picLocks noChangeAspect="1"/>
          </p:cNvPicPr>
          <p:nvPr userDrawn="1"/>
        </p:nvPicPr>
        <p:blipFill>
          <a:blip r:embed="rId3">
            <a:alphaModFix/>
          </a:blip>
          <a:srcRect t="1748" b="1"/>
          <a:stretch>
            <a:fillRect/>
          </a:stretch>
        </p:blipFill>
        <p:spPr>
          <a:xfrm rot="16200000">
            <a:off x="7660461" y="1134026"/>
            <a:ext cx="7772400" cy="4772827"/>
          </a:xfrm>
          <a:prstGeom prst="rect">
            <a:avLst/>
          </a:prstGeom>
        </p:spPr>
      </p:pic>
      <p:pic>
        <p:nvPicPr>
          <p:cNvPr id="12" name="Picture 11" descr="A black circle with white lines and a green circle&#10;&#10;AI-generated content may be incorrect.">
            <a:extLst>
              <a:ext uri="{FF2B5EF4-FFF2-40B4-BE49-F238E27FC236}">
                <a16:creationId xmlns:a16="http://schemas.microsoft.com/office/drawing/2014/main" id="{CB1E15C1-05B0-A118-1C08-8FF71E23C95B}"/>
              </a:ext>
            </a:extLst>
          </p:cNvPr>
          <p:cNvPicPr>
            <a:picLocks noChangeAspect="1"/>
          </p:cNvPicPr>
          <p:nvPr userDrawn="1"/>
        </p:nvPicPr>
        <p:blipFill>
          <a:blip r:embed="rId4"/>
          <a:stretch>
            <a:fillRect/>
          </a:stretch>
        </p:blipFill>
        <p:spPr>
          <a:xfrm>
            <a:off x="7625794" y="2849426"/>
            <a:ext cx="5168900" cy="5125694"/>
          </a:xfrm>
          <a:prstGeom prst="rect">
            <a:avLst/>
          </a:prstGeom>
        </p:spPr>
      </p:pic>
    </p:spTree>
    <p:extLst>
      <p:ext uri="{BB962C8B-B14F-4D97-AF65-F5344CB8AC3E}">
        <p14:creationId xmlns:p14="http://schemas.microsoft.com/office/powerpoint/2010/main" val="3076880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 Left Aligne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B8A918-7328-96BE-D33A-F066445A4B85}"/>
              </a:ext>
            </a:extLst>
          </p:cNvPr>
          <p:cNvSpPr>
            <a:spLocks noGrp="1"/>
          </p:cNvSpPr>
          <p:nvPr>
            <p:ph type="title" hasCustomPrompt="1"/>
          </p:nvPr>
        </p:nvSpPr>
        <p:spPr>
          <a:xfrm>
            <a:off x="838201" y="2336466"/>
            <a:ext cx="5168900" cy="1517779"/>
          </a:xfrm>
          <a:prstGeom prst="rect">
            <a:avLst/>
          </a:prstGeom>
        </p:spPr>
        <p:txBody>
          <a:bodyPr vert="horz" lIns="91440" tIns="45720" rIns="91440" bIns="45720" rtlCol="0" anchor="b" anchorCtr="0">
            <a:noAutofit/>
          </a:bodyPr>
          <a:lstStyle>
            <a:lvl1pPr algn="l">
              <a:defRPr>
                <a:solidFill>
                  <a:schemeClr val="bg1"/>
                </a:solidFill>
              </a:defRPr>
            </a:lvl1pPr>
          </a:lstStyle>
          <a:p>
            <a:r>
              <a:rPr lang="en-US" dirty="0"/>
              <a:t>Two line intro header</a:t>
            </a:r>
          </a:p>
        </p:txBody>
      </p:sp>
      <p:sp>
        <p:nvSpPr>
          <p:cNvPr id="5" name="Text Placeholder 3">
            <a:extLst>
              <a:ext uri="{FF2B5EF4-FFF2-40B4-BE49-F238E27FC236}">
                <a16:creationId xmlns:a16="http://schemas.microsoft.com/office/drawing/2014/main" id="{AEB986C4-48DE-232E-F56B-94E821797F3C}"/>
              </a:ext>
            </a:extLst>
          </p:cNvPr>
          <p:cNvSpPr>
            <a:spLocks noGrp="1"/>
          </p:cNvSpPr>
          <p:nvPr>
            <p:ph type="body" sz="quarter" idx="11" hasCustomPrompt="1"/>
          </p:nvPr>
        </p:nvSpPr>
        <p:spPr>
          <a:xfrm>
            <a:off x="838201" y="4193048"/>
            <a:ext cx="5168900" cy="369119"/>
          </a:xfrm>
        </p:spPr>
        <p:txBody>
          <a:bodyPr>
            <a:noAutofit/>
          </a:bodyPr>
          <a:lstStyle>
            <a:lvl1pPr algn="l">
              <a:buFontTx/>
              <a:buNone/>
              <a:defRPr b="0"/>
            </a:lvl1pPr>
          </a:lstStyle>
          <a:p>
            <a:pPr lvl="0"/>
            <a:r>
              <a:rPr lang="en-US" dirty="0"/>
              <a:t>One line sub header</a:t>
            </a:r>
          </a:p>
        </p:txBody>
      </p:sp>
      <p:pic>
        <p:nvPicPr>
          <p:cNvPr id="4" name="Picture 3" descr="A black background with white text&#10;&#10;AI-generated content may be incorrect.">
            <a:extLst>
              <a:ext uri="{FF2B5EF4-FFF2-40B4-BE49-F238E27FC236}">
                <a16:creationId xmlns:a16="http://schemas.microsoft.com/office/drawing/2014/main" id="{2499ED17-03BD-E610-ABAF-60CE6F476D43}"/>
              </a:ext>
            </a:extLst>
          </p:cNvPr>
          <p:cNvPicPr>
            <a:picLocks noChangeAspect="1"/>
          </p:cNvPicPr>
          <p:nvPr userDrawn="1"/>
        </p:nvPicPr>
        <p:blipFill>
          <a:blip r:embed="rId2"/>
          <a:stretch>
            <a:fillRect/>
          </a:stretch>
        </p:blipFill>
        <p:spPr>
          <a:xfrm>
            <a:off x="733123" y="576329"/>
            <a:ext cx="4325157" cy="844697"/>
          </a:xfrm>
          <a:prstGeom prst="rect">
            <a:avLst/>
          </a:prstGeom>
        </p:spPr>
      </p:pic>
      <p:pic>
        <p:nvPicPr>
          <p:cNvPr id="9" name="Picture 8" descr="A black grid with blue squares&#10;&#10;AI-generated content may be incorrect.">
            <a:extLst>
              <a:ext uri="{FF2B5EF4-FFF2-40B4-BE49-F238E27FC236}">
                <a16:creationId xmlns:a16="http://schemas.microsoft.com/office/drawing/2014/main" id="{3127B694-6F7D-9D46-94BE-9A474A64F55C}"/>
              </a:ext>
            </a:extLst>
          </p:cNvPr>
          <p:cNvPicPr>
            <a:picLocks noChangeAspect="1"/>
          </p:cNvPicPr>
          <p:nvPr userDrawn="1"/>
        </p:nvPicPr>
        <p:blipFill>
          <a:blip r:embed="rId3">
            <a:alphaModFix/>
          </a:blip>
          <a:srcRect t="1748" b="1"/>
          <a:stretch>
            <a:fillRect/>
          </a:stretch>
        </p:blipFill>
        <p:spPr>
          <a:xfrm rot="16200000">
            <a:off x="7660461" y="1134026"/>
            <a:ext cx="7772400" cy="4772827"/>
          </a:xfrm>
          <a:prstGeom prst="rect">
            <a:avLst/>
          </a:prstGeom>
        </p:spPr>
      </p:pic>
      <p:pic>
        <p:nvPicPr>
          <p:cNvPr id="12" name="Picture 11" descr="A black circle with white lines and a green circle&#10;&#10;AI-generated content may be incorrect.">
            <a:extLst>
              <a:ext uri="{FF2B5EF4-FFF2-40B4-BE49-F238E27FC236}">
                <a16:creationId xmlns:a16="http://schemas.microsoft.com/office/drawing/2014/main" id="{CB1E15C1-05B0-A118-1C08-8FF71E23C95B}"/>
              </a:ext>
            </a:extLst>
          </p:cNvPr>
          <p:cNvPicPr>
            <a:picLocks noChangeAspect="1"/>
          </p:cNvPicPr>
          <p:nvPr userDrawn="1"/>
        </p:nvPicPr>
        <p:blipFill>
          <a:blip r:embed="rId4"/>
          <a:stretch>
            <a:fillRect/>
          </a:stretch>
        </p:blipFill>
        <p:spPr>
          <a:xfrm>
            <a:off x="7625794" y="2849426"/>
            <a:ext cx="5168900" cy="5125694"/>
          </a:xfrm>
          <a:prstGeom prst="rect">
            <a:avLst/>
          </a:prstGeom>
        </p:spPr>
      </p:pic>
    </p:spTree>
    <p:extLst>
      <p:ext uri="{BB962C8B-B14F-4D97-AF65-F5344CB8AC3E}">
        <p14:creationId xmlns:p14="http://schemas.microsoft.com/office/powerpoint/2010/main" val="3309176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Icons">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9D3A9EA-0FF3-93B1-ABFB-F517EF02380A}"/>
              </a:ext>
            </a:extLst>
          </p:cNvPr>
          <p:cNvSpPr>
            <a:spLocks noGrp="1"/>
          </p:cNvSpPr>
          <p:nvPr>
            <p:ph type="body" sz="quarter" idx="28" hasCustomPrompt="1"/>
          </p:nvPr>
        </p:nvSpPr>
        <p:spPr>
          <a:xfrm>
            <a:off x="3921810" y="601824"/>
            <a:ext cx="4348380" cy="355480"/>
          </a:xfrm>
        </p:spPr>
        <p:txBody>
          <a:bodyPr anchor="b" anchorCtr="0">
            <a:noAutofit/>
          </a:bodyPr>
          <a:lstStyle>
            <a:lvl1pPr algn="ctr">
              <a:buFontTx/>
              <a:buNone/>
              <a:defRPr sz="1600" u="sng" cap="all" baseline="0"/>
            </a:lvl1pPr>
          </a:lstStyle>
          <a:p>
            <a:pPr lvl="0"/>
            <a:r>
              <a:rPr lang="en-US" dirty="0"/>
              <a:t>SECTION TITLE</a:t>
            </a:r>
          </a:p>
        </p:txBody>
      </p:sp>
      <p:sp>
        <p:nvSpPr>
          <p:cNvPr id="4" name="Title 8">
            <a:extLst>
              <a:ext uri="{FF2B5EF4-FFF2-40B4-BE49-F238E27FC236}">
                <a16:creationId xmlns:a16="http://schemas.microsoft.com/office/drawing/2014/main" id="{32DF0E98-D138-E7CE-6B3B-C375E07344BD}"/>
              </a:ext>
            </a:extLst>
          </p:cNvPr>
          <p:cNvSpPr>
            <a:spLocks noGrp="1"/>
          </p:cNvSpPr>
          <p:nvPr>
            <p:ph type="title" hasCustomPrompt="1"/>
          </p:nvPr>
        </p:nvSpPr>
        <p:spPr>
          <a:xfrm>
            <a:off x="1901952" y="1298448"/>
            <a:ext cx="8385048" cy="557784"/>
          </a:xfrm>
        </p:spPr>
        <p:txBody>
          <a:bodyPr anchor="t"/>
          <a:lstStyle>
            <a:lvl1pPr algn="ctr">
              <a:defRPr lang="en-US" sz="2800" b="1" i="0" kern="1200" dirty="0">
                <a:solidFill>
                  <a:schemeClr val="bg1"/>
                </a:solidFill>
                <a:latin typeface="Helvetica" pitchFamily="2" charset="0"/>
                <a:ea typeface="+mn-ea"/>
                <a:cs typeface="+mn-cs"/>
              </a:defRPr>
            </a:lvl1pPr>
          </a:lstStyle>
          <a:p>
            <a:pPr lvl="0"/>
            <a:r>
              <a:rPr lang="en-US" dirty="0"/>
              <a:t>Icons header - one line</a:t>
            </a:r>
          </a:p>
        </p:txBody>
      </p:sp>
      <p:sp>
        <p:nvSpPr>
          <p:cNvPr id="18" name="Text Placeholder 4">
            <a:extLst>
              <a:ext uri="{FF2B5EF4-FFF2-40B4-BE49-F238E27FC236}">
                <a16:creationId xmlns:a16="http://schemas.microsoft.com/office/drawing/2014/main" id="{0BF17B27-5B46-DF06-D1AC-21B4FC4437C2}"/>
              </a:ext>
              <a:ext uri="{C183D7F6-B498-43B3-948B-1728B52AA6E4}">
                <adec:decorative xmlns:adec="http://schemas.microsoft.com/office/drawing/2017/decorative" val="1"/>
              </a:ext>
            </a:extLst>
          </p:cNvPr>
          <p:cNvSpPr txBox="1">
            <a:spLocks/>
          </p:cNvSpPr>
          <p:nvPr userDrawn="1"/>
        </p:nvSpPr>
        <p:spPr>
          <a:xfrm>
            <a:off x="-97263" y="7377790"/>
            <a:ext cx="3583413" cy="751797"/>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This slide is designed for icons, not images. After choosing your icons, you can change the fill color under </a:t>
            </a:r>
            <a:r>
              <a:rPr lang="en-US" i="1" dirty="0">
                <a:solidFill>
                  <a:srgbClr val="9E0000"/>
                </a:solidFill>
              </a:rPr>
              <a:t>Graphics Format.</a:t>
            </a:r>
          </a:p>
        </p:txBody>
      </p:sp>
      <p:sp>
        <p:nvSpPr>
          <p:cNvPr id="14" name="Text Placeholder 9">
            <a:extLst>
              <a:ext uri="{FF2B5EF4-FFF2-40B4-BE49-F238E27FC236}">
                <a16:creationId xmlns:a16="http://schemas.microsoft.com/office/drawing/2014/main" id="{76C390DE-964C-DC7D-D25F-AA2F917FFAB0}"/>
              </a:ext>
            </a:extLst>
          </p:cNvPr>
          <p:cNvSpPr>
            <a:spLocks noGrp="1"/>
          </p:cNvSpPr>
          <p:nvPr>
            <p:ph type="body" sz="quarter" idx="35" hasCustomPrompt="1"/>
          </p:nvPr>
        </p:nvSpPr>
        <p:spPr>
          <a:xfrm>
            <a:off x="1204111" y="3566218"/>
            <a:ext cx="2139519" cy="380067"/>
          </a:xfrm>
        </p:spPr>
        <p:txBody>
          <a:bodyPr/>
          <a:lstStyle>
            <a:lvl1pPr>
              <a:buFontTx/>
              <a:buNone/>
              <a:defRPr sz="2400"/>
            </a:lvl1pPr>
          </a:lstStyle>
          <a:p>
            <a:pPr lvl="0"/>
            <a:r>
              <a:rPr lang="en-US" dirty="0"/>
              <a:t>Header one</a:t>
            </a:r>
          </a:p>
        </p:txBody>
      </p:sp>
      <p:sp>
        <p:nvSpPr>
          <p:cNvPr id="19" name="Text Placeholder 4">
            <a:extLst>
              <a:ext uri="{FF2B5EF4-FFF2-40B4-BE49-F238E27FC236}">
                <a16:creationId xmlns:a16="http://schemas.microsoft.com/office/drawing/2014/main" id="{8899D548-4A90-CC6C-26D2-4D678BF6D447}"/>
              </a:ext>
            </a:extLst>
          </p:cNvPr>
          <p:cNvSpPr>
            <a:spLocks noGrp="1"/>
          </p:cNvSpPr>
          <p:nvPr>
            <p:ph type="body" sz="quarter" idx="31" hasCustomPrompt="1"/>
          </p:nvPr>
        </p:nvSpPr>
        <p:spPr>
          <a:xfrm>
            <a:off x="1204111"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0" name="Picture Placeholder 2">
            <a:extLst>
              <a:ext uri="{FF2B5EF4-FFF2-40B4-BE49-F238E27FC236}">
                <a16:creationId xmlns:a16="http://schemas.microsoft.com/office/drawing/2014/main" id="{280938B0-BACA-4E21-3CC2-D51A1C370423}"/>
              </a:ext>
              <a:ext uri="{C183D7F6-B498-43B3-948B-1728B52AA6E4}">
                <adec:decorative xmlns:adec="http://schemas.microsoft.com/office/drawing/2017/decorative" val="1"/>
              </a:ext>
            </a:extLst>
          </p:cNvPr>
          <p:cNvSpPr>
            <a:spLocks noGrp="1"/>
          </p:cNvSpPr>
          <p:nvPr>
            <p:ph type="pic" idx="1"/>
          </p:nvPr>
        </p:nvSpPr>
        <p:spPr>
          <a:xfrm>
            <a:off x="1204111"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1" name="Text Placeholder 9">
            <a:extLst>
              <a:ext uri="{FF2B5EF4-FFF2-40B4-BE49-F238E27FC236}">
                <a16:creationId xmlns:a16="http://schemas.microsoft.com/office/drawing/2014/main" id="{034733E6-74EB-165A-A9BD-08E34B5D1E26}"/>
              </a:ext>
            </a:extLst>
          </p:cNvPr>
          <p:cNvSpPr>
            <a:spLocks noGrp="1"/>
          </p:cNvSpPr>
          <p:nvPr>
            <p:ph type="body" sz="quarter" idx="36" hasCustomPrompt="1"/>
          </p:nvPr>
        </p:nvSpPr>
        <p:spPr>
          <a:xfrm>
            <a:off x="3810000" y="3566218"/>
            <a:ext cx="2139519" cy="380067"/>
          </a:xfrm>
        </p:spPr>
        <p:txBody>
          <a:bodyPr/>
          <a:lstStyle>
            <a:lvl1pPr>
              <a:buFontTx/>
              <a:buNone/>
              <a:defRPr sz="2400"/>
            </a:lvl1pPr>
          </a:lstStyle>
          <a:p>
            <a:pPr lvl="0"/>
            <a:r>
              <a:rPr lang="en-US" dirty="0"/>
              <a:t>Header one</a:t>
            </a:r>
          </a:p>
        </p:txBody>
      </p:sp>
      <p:sp>
        <p:nvSpPr>
          <p:cNvPr id="22" name="Text Placeholder 4">
            <a:extLst>
              <a:ext uri="{FF2B5EF4-FFF2-40B4-BE49-F238E27FC236}">
                <a16:creationId xmlns:a16="http://schemas.microsoft.com/office/drawing/2014/main" id="{C8327F54-D6FD-543D-E5D4-8452C1D85762}"/>
              </a:ext>
            </a:extLst>
          </p:cNvPr>
          <p:cNvSpPr>
            <a:spLocks noGrp="1"/>
          </p:cNvSpPr>
          <p:nvPr>
            <p:ph type="body" sz="quarter" idx="37" hasCustomPrompt="1"/>
          </p:nvPr>
        </p:nvSpPr>
        <p:spPr>
          <a:xfrm>
            <a:off x="3810000"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3" name="Picture Placeholder 2">
            <a:extLst>
              <a:ext uri="{FF2B5EF4-FFF2-40B4-BE49-F238E27FC236}">
                <a16:creationId xmlns:a16="http://schemas.microsoft.com/office/drawing/2014/main" id="{6785151A-F6C1-11CA-7EE4-A377F6807D70}"/>
              </a:ext>
              <a:ext uri="{C183D7F6-B498-43B3-948B-1728B52AA6E4}">
                <adec:decorative xmlns:adec="http://schemas.microsoft.com/office/drawing/2017/decorative" val="1"/>
              </a:ext>
            </a:extLst>
          </p:cNvPr>
          <p:cNvSpPr>
            <a:spLocks noGrp="1"/>
          </p:cNvSpPr>
          <p:nvPr>
            <p:ph type="pic" idx="38"/>
          </p:nvPr>
        </p:nvSpPr>
        <p:spPr>
          <a:xfrm>
            <a:off x="3810000"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4" name="Text Placeholder 9">
            <a:extLst>
              <a:ext uri="{FF2B5EF4-FFF2-40B4-BE49-F238E27FC236}">
                <a16:creationId xmlns:a16="http://schemas.microsoft.com/office/drawing/2014/main" id="{AD57E503-3B90-8467-251E-98C3DEF763FC}"/>
              </a:ext>
            </a:extLst>
          </p:cNvPr>
          <p:cNvSpPr>
            <a:spLocks noGrp="1"/>
          </p:cNvSpPr>
          <p:nvPr>
            <p:ph type="body" sz="quarter" idx="39" hasCustomPrompt="1"/>
          </p:nvPr>
        </p:nvSpPr>
        <p:spPr>
          <a:xfrm>
            <a:off x="6415889" y="3566218"/>
            <a:ext cx="2139519" cy="380067"/>
          </a:xfrm>
        </p:spPr>
        <p:txBody>
          <a:bodyPr/>
          <a:lstStyle>
            <a:lvl1pPr>
              <a:buFontTx/>
              <a:buNone/>
              <a:defRPr sz="2400"/>
            </a:lvl1pPr>
          </a:lstStyle>
          <a:p>
            <a:pPr lvl="0"/>
            <a:r>
              <a:rPr lang="en-US" dirty="0"/>
              <a:t>Header one</a:t>
            </a:r>
          </a:p>
        </p:txBody>
      </p:sp>
      <p:sp>
        <p:nvSpPr>
          <p:cNvPr id="25" name="Text Placeholder 4">
            <a:extLst>
              <a:ext uri="{FF2B5EF4-FFF2-40B4-BE49-F238E27FC236}">
                <a16:creationId xmlns:a16="http://schemas.microsoft.com/office/drawing/2014/main" id="{D11B8F69-8561-5FC7-0BC8-B8A6E24CA56C}"/>
              </a:ext>
            </a:extLst>
          </p:cNvPr>
          <p:cNvSpPr>
            <a:spLocks noGrp="1"/>
          </p:cNvSpPr>
          <p:nvPr>
            <p:ph type="body" sz="quarter" idx="40" hasCustomPrompt="1"/>
          </p:nvPr>
        </p:nvSpPr>
        <p:spPr>
          <a:xfrm>
            <a:off x="6415889"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6" name="Picture Placeholder 2">
            <a:extLst>
              <a:ext uri="{FF2B5EF4-FFF2-40B4-BE49-F238E27FC236}">
                <a16:creationId xmlns:a16="http://schemas.microsoft.com/office/drawing/2014/main" id="{2D470ECB-C864-DE33-7CD9-BFB48531FE82}"/>
              </a:ext>
              <a:ext uri="{C183D7F6-B498-43B3-948B-1728B52AA6E4}">
                <adec:decorative xmlns:adec="http://schemas.microsoft.com/office/drawing/2017/decorative" val="1"/>
              </a:ext>
            </a:extLst>
          </p:cNvPr>
          <p:cNvSpPr>
            <a:spLocks noGrp="1"/>
          </p:cNvSpPr>
          <p:nvPr>
            <p:ph type="pic" idx="41"/>
          </p:nvPr>
        </p:nvSpPr>
        <p:spPr>
          <a:xfrm>
            <a:off x="6415889"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7" name="Text Placeholder 9">
            <a:extLst>
              <a:ext uri="{FF2B5EF4-FFF2-40B4-BE49-F238E27FC236}">
                <a16:creationId xmlns:a16="http://schemas.microsoft.com/office/drawing/2014/main" id="{FB88C848-D7F7-1F4A-5898-F3E906364EE8}"/>
              </a:ext>
            </a:extLst>
          </p:cNvPr>
          <p:cNvSpPr>
            <a:spLocks noGrp="1"/>
          </p:cNvSpPr>
          <p:nvPr>
            <p:ph type="body" sz="quarter" idx="42" hasCustomPrompt="1"/>
          </p:nvPr>
        </p:nvSpPr>
        <p:spPr>
          <a:xfrm>
            <a:off x="9021778" y="3566218"/>
            <a:ext cx="2139519" cy="380067"/>
          </a:xfrm>
        </p:spPr>
        <p:txBody>
          <a:bodyPr/>
          <a:lstStyle>
            <a:lvl1pPr>
              <a:buFontTx/>
              <a:buNone/>
              <a:defRPr sz="2400"/>
            </a:lvl1pPr>
          </a:lstStyle>
          <a:p>
            <a:pPr lvl="0"/>
            <a:r>
              <a:rPr lang="en-US" dirty="0"/>
              <a:t>Header one</a:t>
            </a:r>
          </a:p>
        </p:txBody>
      </p:sp>
      <p:sp>
        <p:nvSpPr>
          <p:cNvPr id="28" name="Text Placeholder 4">
            <a:extLst>
              <a:ext uri="{FF2B5EF4-FFF2-40B4-BE49-F238E27FC236}">
                <a16:creationId xmlns:a16="http://schemas.microsoft.com/office/drawing/2014/main" id="{D86AA60A-DCA3-4061-9F86-3C28DD841694}"/>
              </a:ext>
            </a:extLst>
          </p:cNvPr>
          <p:cNvSpPr>
            <a:spLocks noGrp="1"/>
          </p:cNvSpPr>
          <p:nvPr>
            <p:ph type="body" sz="quarter" idx="43" hasCustomPrompt="1"/>
          </p:nvPr>
        </p:nvSpPr>
        <p:spPr>
          <a:xfrm>
            <a:off x="9021778"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9" name="Picture Placeholder 2">
            <a:extLst>
              <a:ext uri="{FF2B5EF4-FFF2-40B4-BE49-F238E27FC236}">
                <a16:creationId xmlns:a16="http://schemas.microsoft.com/office/drawing/2014/main" id="{28C8BD3F-756F-5CF3-4C12-FE8AF1302A91}"/>
              </a:ext>
              <a:ext uri="{C183D7F6-B498-43B3-948B-1728B52AA6E4}">
                <adec:decorative xmlns:adec="http://schemas.microsoft.com/office/drawing/2017/decorative" val="1"/>
              </a:ext>
            </a:extLst>
          </p:cNvPr>
          <p:cNvSpPr>
            <a:spLocks noGrp="1"/>
          </p:cNvSpPr>
          <p:nvPr>
            <p:ph type="pic" idx="44"/>
          </p:nvPr>
        </p:nvSpPr>
        <p:spPr>
          <a:xfrm>
            <a:off x="9021778"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345338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ata">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DD789EB1-FC7E-8BDC-B3D5-B45693858594}"/>
              </a:ext>
            </a:extLst>
          </p:cNvPr>
          <p:cNvSpPr>
            <a:spLocks noGrp="1"/>
          </p:cNvSpPr>
          <p:nvPr>
            <p:ph type="body" sz="quarter" idx="28" hasCustomPrompt="1"/>
          </p:nvPr>
        </p:nvSpPr>
        <p:spPr>
          <a:xfrm>
            <a:off x="3921810" y="716128"/>
            <a:ext cx="4348380" cy="355480"/>
          </a:xfrm>
        </p:spPr>
        <p:txBody>
          <a:bodyPr>
            <a:noAutofit/>
          </a:bodyPr>
          <a:lstStyle>
            <a:lvl1pPr algn="ctr">
              <a:buFontTx/>
              <a:buNone/>
              <a:defRPr sz="1600" u="sng" cap="all" baseline="0"/>
            </a:lvl1pPr>
          </a:lstStyle>
          <a:p>
            <a:pPr lvl="0"/>
            <a:r>
              <a:rPr lang="en-US" dirty="0"/>
              <a:t>SECTION TITLE</a:t>
            </a:r>
          </a:p>
        </p:txBody>
      </p:sp>
      <p:sp>
        <p:nvSpPr>
          <p:cNvPr id="4" name="Title 8">
            <a:extLst>
              <a:ext uri="{FF2B5EF4-FFF2-40B4-BE49-F238E27FC236}">
                <a16:creationId xmlns:a16="http://schemas.microsoft.com/office/drawing/2014/main" id="{CD7A06FD-924E-C9A6-394D-A78BB76E7400}"/>
              </a:ext>
            </a:extLst>
          </p:cNvPr>
          <p:cNvSpPr>
            <a:spLocks noGrp="1"/>
          </p:cNvSpPr>
          <p:nvPr>
            <p:ph type="title" hasCustomPrompt="1"/>
          </p:nvPr>
        </p:nvSpPr>
        <p:spPr>
          <a:xfrm>
            <a:off x="1901952" y="1298448"/>
            <a:ext cx="8385048" cy="557784"/>
          </a:xfrm>
        </p:spPr>
        <p:txBody>
          <a:bodyPr anchor="t"/>
          <a:lstStyle>
            <a:lvl1pPr algn="ctr">
              <a:defRPr lang="en-US" sz="2800" b="1" i="0" kern="1200" dirty="0">
                <a:solidFill>
                  <a:schemeClr val="bg1"/>
                </a:solidFill>
                <a:latin typeface="Helvetica" pitchFamily="2" charset="0"/>
                <a:ea typeface="+mn-ea"/>
                <a:cs typeface="+mn-cs"/>
              </a:defRPr>
            </a:lvl1pPr>
          </a:lstStyle>
          <a:p>
            <a:pPr lvl="0"/>
            <a:r>
              <a:rPr lang="en-US" dirty="0"/>
              <a:t>Data /spreadsheet / infographic</a:t>
            </a:r>
          </a:p>
        </p:txBody>
      </p:sp>
      <p:sp>
        <p:nvSpPr>
          <p:cNvPr id="3" name="Chart Placeholder 2" descr="Chart">
            <a:extLst>
              <a:ext uri="{FF2B5EF4-FFF2-40B4-BE49-F238E27FC236}">
                <a16:creationId xmlns:a16="http://schemas.microsoft.com/office/drawing/2014/main" id="{BD7915BA-410D-8DE4-9591-300B766E23F8}"/>
              </a:ext>
            </a:extLst>
          </p:cNvPr>
          <p:cNvSpPr>
            <a:spLocks noGrp="1"/>
          </p:cNvSpPr>
          <p:nvPr>
            <p:ph type="chart" sz="quarter" idx="30"/>
          </p:nvPr>
        </p:nvSpPr>
        <p:spPr>
          <a:xfrm>
            <a:off x="1042988" y="2168310"/>
            <a:ext cx="10106025" cy="3629025"/>
          </a:xfrm>
        </p:spPr>
        <p:txBody>
          <a:bodyPr/>
          <a:lstStyle/>
          <a:p>
            <a:endParaRPr lang="en-US" dirty="0"/>
          </a:p>
        </p:txBody>
      </p:sp>
      <p:sp>
        <p:nvSpPr>
          <p:cNvPr id="2" name="Text Placeholder 4">
            <a:extLst>
              <a:ext uri="{FF2B5EF4-FFF2-40B4-BE49-F238E27FC236}">
                <a16:creationId xmlns:a16="http://schemas.microsoft.com/office/drawing/2014/main" id="{9C9FD2EE-7E86-C1D1-DE3F-61DAC9EE1D1E}"/>
              </a:ext>
              <a:ext uri="{C183D7F6-B498-43B3-948B-1728B52AA6E4}">
                <adec:decorative xmlns:adec="http://schemas.microsoft.com/office/drawing/2017/decorative" val="1"/>
              </a:ext>
            </a:extLst>
          </p:cNvPr>
          <p:cNvSpPr txBox="1">
            <a:spLocks/>
          </p:cNvSpPr>
          <p:nvPr userDrawn="1"/>
        </p:nvSpPr>
        <p:spPr>
          <a:xfrm>
            <a:off x="-97263" y="7377790"/>
            <a:ext cx="3883451" cy="480335"/>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You may need to adjust your chart/graph color stylings. You can do so under </a:t>
            </a:r>
            <a:r>
              <a:rPr lang="en-US" i="1" dirty="0">
                <a:solidFill>
                  <a:srgbClr val="9E0000"/>
                </a:solidFill>
              </a:rPr>
              <a:t>Chart Design</a:t>
            </a:r>
            <a:r>
              <a:rPr lang="en-US" dirty="0">
                <a:solidFill>
                  <a:srgbClr val="9E0000"/>
                </a:solidFill>
              </a:rPr>
              <a:t>.</a:t>
            </a:r>
          </a:p>
        </p:txBody>
      </p:sp>
    </p:spTree>
    <p:extLst>
      <p:ext uri="{BB962C8B-B14F-4D97-AF65-F5344CB8AC3E}">
        <p14:creationId xmlns:p14="http://schemas.microsoft.com/office/powerpoint/2010/main" val="2050001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QR Co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26A4-AA40-37DC-0840-32242FB077C6}"/>
              </a:ext>
            </a:extLst>
          </p:cNvPr>
          <p:cNvSpPr>
            <a:spLocks noGrp="1"/>
          </p:cNvSpPr>
          <p:nvPr>
            <p:ph type="title" hasCustomPrompt="1"/>
          </p:nvPr>
        </p:nvSpPr>
        <p:spPr>
          <a:xfrm>
            <a:off x="2470069" y="3750815"/>
            <a:ext cx="7251863" cy="1600200"/>
          </a:xfrm>
        </p:spPr>
        <p:txBody>
          <a:bodyPr anchor="b"/>
          <a:lstStyle>
            <a:lvl1pPr algn="ctr">
              <a:defRPr sz="7200"/>
            </a:lvl1pPr>
          </a:lstStyle>
          <a:p>
            <a:r>
              <a:rPr lang="en-US" dirty="0"/>
              <a:t>Call to Action</a:t>
            </a:r>
          </a:p>
        </p:txBody>
      </p:sp>
      <p:sp>
        <p:nvSpPr>
          <p:cNvPr id="3" name="Picture Placeholder 2" descr="QR code">
            <a:extLst>
              <a:ext uri="{FF2B5EF4-FFF2-40B4-BE49-F238E27FC236}">
                <a16:creationId xmlns:a16="http://schemas.microsoft.com/office/drawing/2014/main" id="{B7020623-959D-60D1-7BC2-20906D025405}"/>
              </a:ext>
            </a:extLst>
          </p:cNvPr>
          <p:cNvSpPr>
            <a:spLocks noGrp="1"/>
          </p:cNvSpPr>
          <p:nvPr>
            <p:ph type="pic" idx="1"/>
          </p:nvPr>
        </p:nvSpPr>
        <p:spPr>
          <a:xfrm>
            <a:off x="4722320" y="843378"/>
            <a:ext cx="2747361" cy="26633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11961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Quote">
    <p:spTree>
      <p:nvGrpSpPr>
        <p:cNvPr id="1" name=""/>
        <p:cNvGrpSpPr/>
        <p:nvPr/>
      </p:nvGrpSpPr>
      <p:grpSpPr>
        <a:xfrm>
          <a:off x="0" y="0"/>
          <a:ext cx="0" cy="0"/>
          <a:chOff x="0" y="0"/>
          <a:chExt cx="0" cy="0"/>
        </a:xfrm>
      </p:grpSpPr>
      <p:pic>
        <p:nvPicPr>
          <p:cNvPr id="5" name="Picture 4" descr="A black grid with blue squares&#10;&#10;AI-generated content may be incorrect.">
            <a:extLst>
              <a:ext uri="{FF2B5EF4-FFF2-40B4-BE49-F238E27FC236}">
                <a16:creationId xmlns:a16="http://schemas.microsoft.com/office/drawing/2014/main" id="{99DC7335-806E-36A1-39AE-A031459AEBC3}"/>
              </a:ext>
            </a:extLst>
          </p:cNvPr>
          <p:cNvPicPr>
            <a:picLocks noChangeAspect="1"/>
          </p:cNvPicPr>
          <p:nvPr userDrawn="1"/>
        </p:nvPicPr>
        <p:blipFill>
          <a:blip r:embed="rId2">
            <a:alphaModFix/>
          </a:blip>
          <a:srcRect l="1327" t="1748" b="1"/>
          <a:stretch>
            <a:fillRect/>
          </a:stretch>
        </p:blipFill>
        <p:spPr>
          <a:xfrm>
            <a:off x="4830097" y="-82967"/>
            <a:ext cx="10003920" cy="6225756"/>
          </a:xfrm>
          <a:prstGeom prst="rect">
            <a:avLst/>
          </a:prstGeom>
        </p:spPr>
      </p:pic>
      <p:sp>
        <p:nvSpPr>
          <p:cNvPr id="2" name="Title 1">
            <a:extLst>
              <a:ext uri="{FF2B5EF4-FFF2-40B4-BE49-F238E27FC236}">
                <a16:creationId xmlns:a16="http://schemas.microsoft.com/office/drawing/2014/main" id="{2BF08217-DBB2-93BA-5EAF-0159664527DF}"/>
              </a:ext>
            </a:extLst>
          </p:cNvPr>
          <p:cNvSpPr>
            <a:spLocks noGrp="1"/>
          </p:cNvSpPr>
          <p:nvPr>
            <p:ph type="title" hasCustomPrompt="1"/>
          </p:nvPr>
        </p:nvSpPr>
        <p:spPr>
          <a:xfrm>
            <a:off x="497958" y="-1010093"/>
            <a:ext cx="9921949" cy="787477"/>
          </a:xfrm>
        </p:spPr>
        <p:txBody>
          <a:bodyPr/>
          <a:lstStyle>
            <a:lvl1pPr algn="ctr">
              <a:defRPr sz="4000">
                <a:solidFill>
                  <a:schemeClr val="tx1"/>
                </a:solidFill>
              </a:defRPr>
            </a:lvl1pPr>
          </a:lstStyle>
          <a:p>
            <a:r>
              <a:rPr lang="en-US" dirty="0"/>
              <a:t>Hidden Title – Impact Quote</a:t>
            </a:r>
          </a:p>
        </p:txBody>
      </p:sp>
      <p:sp>
        <p:nvSpPr>
          <p:cNvPr id="3" name="Text Placeholder 4">
            <a:extLst>
              <a:ext uri="{FF2B5EF4-FFF2-40B4-BE49-F238E27FC236}">
                <a16:creationId xmlns:a16="http://schemas.microsoft.com/office/drawing/2014/main" id="{DA26191B-05FA-028F-1315-554FD5B78C09}"/>
              </a:ext>
            </a:extLst>
          </p:cNvPr>
          <p:cNvSpPr>
            <a:spLocks noGrp="1"/>
          </p:cNvSpPr>
          <p:nvPr>
            <p:ph type="body" sz="quarter" idx="13" hasCustomPrompt="1"/>
          </p:nvPr>
        </p:nvSpPr>
        <p:spPr>
          <a:xfrm>
            <a:off x="1707829" y="1984816"/>
            <a:ext cx="7571249" cy="1344168"/>
          </a:xfrm>
        </p:spPr>
        <p:txBody>
          <a:bodyPr anchor="b" anchorCtr="0"/>
          <a:lstStyle>
            <a:lvl1pPr marL="9525" indent="-9525">
              <a:buFontTx/>
              <a:buNone/>
              <a:tabLst/>
              <a:defRPr sz="2400" b="0">
                <a:latin typeface="Times New Roman" panose="02020603050405020304" pitchFamily="18" charset="0"/>
                <a:cs typeface="Times New Roman" panose="02020603050405020304" pitchFamily="18" charset="0"/>
              </a:defRPr>
            </a:lvl1pPr>
          </a:lstStyle>
          <a:p>
            <a:r>
              <a:rPr lang="en-US" dirty="0"/>
              <a:t>“Choose a quote that supports your message and strengthens the story you're telling. Try to keep it short and sweet.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justo</a:t>
            </a:r>
            <a:r>
              <a:rPr lang="en-US" dirty="0"/>
              <a:t> ante”</a:t>
            </a:r>
          </a:p>
        </p:txBody>
      </p:sp>
      <p:sp>
        <p:nvSpPr>
          <p:cNvPr id="4" name="Text Placeholder 4">
            <a:extLst>
              <a:ext uri="{FF2B5EF4-FFF2-40B4-BE49-F238E27FC236}">
                <a16:creationId xmlns:a16="http://schemas.microsoft.com/office/drawing/2014/main" id="{C649B9A0-24F6-BF62-3950-2633124F6E70}"/>
              </a:ext>
              <a:ext uri="{C183D7F6-B498-43B3-948B-1728B52AA6E4}">
                <adec:decorative xmlns:adec="http://schemas.microsoft.com/office/drawing/2017/decorative" val="1"/>
              </a:ext>
            </a:extLst>
          </p:cNvPr>
          <p:cNvSpPr txBox="1">
            <a:spLocks/>
          </p:cNvSpPr>
          <p:nvPr userDrawn="1"/>
        </p:nvSpPr>
        <p:spPr>
          <a:xfrm>
            <a:off x="-97263" y="7377790"/>
            <a:ext cx="2996579" cy="1576639"/>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For accessibility requirements, PowerPoint slide titles must be unique, descriptive, and use the built-in title placeholder to ensure screen reader navigation. Every slide requires a title, which can be hidden off-screen if visually undesirable. Use the "Check Accessibility" tool under the Review tab to identify missing or duplicate titles</a:t>
            </a:r>
          </a:p>
        </p:txBody>
      </p:sp>
      <p:sp>
        <p:nvSpPr>
          <p:cNvPr id="6" name="Text Placeholder 8">
            <a:extLst>
              <a:ext uri="{FF2B5EF4-FFF2-40B4-BE49-F238E27FC236}">
                <a16:creationId xmlns:a16="http://schemas.microsoft.com/office/drawing/2014/main" id="{42C92785-10D9-F58F-FAD5-DDB9A25ACCC1}"/>
              </a:ext>
            </a:extLst>
          </p:cNvPr>
          <p:cNvSpPr>
            <a:spLocks noGrp="1"/>
          </p:cNvSpPr>
          <p:nvPr>
            <p:ph type="body" sz="quarter" idx="14" hasCustomPrompt="1"/>
          </p:nvPr>
        </p:nvSpPr>
        <p:spPr>
          <a:xfrm>
            <a:off x="2814254" y="3816575"/>
            <a:ext cx="5623628" cy="355249"/>
          </a:xfrm>
        </p:spPr>
        <p:txBody>
          <a:bodyPr/>
          <a:lstStyle>
            <a:lvl1pPr>
              <a:buFontTx/>
              <a:buNone/>
              <a:defRPr sz="2000" b="1" i="0">
                <a:latin typeface="Helvetica" pitchFamily="2" charset="0"/>
              </a:defRPr>
            </a:lvl1pPr>
          </a:lstStyle>
          <a:p>
            <a:pPr lvl="0"/>
            <a:r>
              <a:rPr lang="en-US" dirty="0"/>
              <a:t>First Last Name</a:t>
            </a:r>
          </a:p>
        </p:txBody>
      </p:sp>
      <p:sp>
        <p:nvSpPr>
          <p:cNvPr id="8" name="Text Placeholder 8">
            <a:extLst>
              <a:ext uri="{FF2B5EF4-FFF2-40B4-BE49-F238E27FC236}">
                <a16:creationId xmlns:a16="http://schemas.microsoft.com/office/drawing/2014/main" id="{551C1605-5C47-6F19-D217-B2E65A862F21}"/>
              </a:ext>
            </a:extLst>
          </p:cNvPr>
          <p:cNvSpPr>
            <a:spLocks noGrp="1"/>
          </p:cNvSpPr>
          <p:nvPr>
            <p:ph type="body" sz="quarter" idx="16" hasCustomPrompt="1"/>
          </p:nvPr>
        </p:nvSpPr>
        <p:spPr>
          <a:xfrm>
            <a:off x="2814254" y="4252965"/>
            <a:ext cx="5623628" cy="355249"/>
          </a:xfrm>
        </p:spPr>
        <p:txBody>
          <a:bodyPr/>
          <a:lstStyle>
            <a:lvl1pPr>
              <a:buFontTx/>
              <a:buNone/>
              <a:defRPr sz="2000" b="0" i="0">
                <a:latin typeface="Helvetica Light" panose="020B0403020202020204" pitchFamily="34" charset="0"/>
              </a:defRPr>
            </a:lvl1pPr>
          </a:lstStyle>
          <a:p>
            <a:pPr lvl="0"/>
            <a:r>
              <a:rPr lang="en-US" dirty="0"/>
              <a:t>Title</a:t>
            </a:r>
          </a:p>
        </p:txBody>
      </p:sp>
      <p:sp>
        <p:nvSpPr>
          <p:cNvPr id="9" name="Picture Placeholder 6">
            <a:extLst>
              <a:ext uri="{FF2B5EF4-FFF2-40B4-BE49-F238E27FC236}">
                <a16:creationId xmlns:a16="http://schemas.microsoft.com/office/drawing/2014/main" id="{A80BD639-17E3-CB53-1BC8-D0C35EC969F0}"/>
              </a:ext>
              <a:ext uri="{C183D7F6-B498-43B3-948B-1728B52AA6E4}">
                <adec:decorative xmlns:adec="http://schemas.microsoft.com/office/drawing/2017/decorative" val="1"/>
              </a:ext>
            </a:extLst>
          </p:cNvPr>
          <p:cNvSpPr>
            <a:spLocks noGrp="1"/>
          </p:cNvSpPr>
          <p:nvPr>
            <p:ph type="pic" sz="quarter" idx="15"/>
          </p:nvPr>
        </p:nvSpPr>
        <p:spPr>
          <a:xfrm>
            <a:off x="1457056" y="3648903"/>
            <a:ext cx="1210103" cy="1208123"/>
          </a:xfrm>
          <a:prstGeom prst="ellipse">
            <a:avLst/>
          </a:prstGeom>
        </p:spPr>
        <p:txBody>
          <a:bodyPr/>
          <a:lstStyle>
            <a:lvl1pPr marL="0" indent="0">
              <a:buNone/>
              <a:defRPr sz="1400"/>
            </a:lvl1pPr>
          </a:lstStyle>
          <a:p>
            <a:r>
              <a:rPr lang="en-US" dirty="0"/>
              <a:t>Click icon to add picture</a:t>
            </a:r>
          </a:p>
        </p:txBody>
      </p:sp>
    </p:spTree>
    <p:extLst>
      <p:ext uri="{BB962C8B-B14F-4D97-AF65-F5344CB8AC3E}">
        <p14:creationId xmlns:p14="http://schemas.microsoft.com/office/powerpoint/2010/main" val="3580097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Quote_Left Align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2019-338D-0803-6A5E-664DAD1A19FE}"/>
              </a:ext>
            </a:extLst>
          </p:cNvPr>
          <p:cNvSpPr>
            <a:spLocks noGrp="1"/>
          </p:cNvSpPr>
          <p:nvPr>
            <p:ph type="title" hasCustomPrompt="1"/>
          </p:nvPr>
        </p:nvSpPr>
        <p:spPr>
          <a:xfrm>
            <a:off x="497958" y="-1010093"/>
            <a:ext cx="9921949" cy="787477"/>
          </a:xfrm>
        </p:spPr>
        <p:txBody>
          <a:bodyPr/>
          <a:lstStyle>
            <a:lvl1pPr algn="ctr">
              <a:defRPr sz="4000">
                <a:solidFill>
                  <a:schemeClr val="tx1"/>
                </a:solidFill>
              </a:defRPr>
            </a:lvl1pPr>
          </a:lstStyle>
          <a:p>
            <a:r>
              <a:rPr lang="en-US" dirty="0"/>
              <a:t>Hidden Title – Impact Quote with photo</a:t>
            </a:r>
          </a:p>
        </p:txBody>
      </p:sp>
      <p:sp>
        <p:nvSpPr>
          <p:cNvPr id="7" name="Text Placeholder 4">
            <a:extLst>
              <a:ext uri="{FF2B5EF4-FFF2-40B4-BE49-F238E27FC236}">
                <a16:creationId xmlns:a16="http://schemas.microsoft.com/office/drawing/2014/main" id="{C8FA530F-BAC4-B769-2851-19131113EC07}"/>
              </a:ext>
            </a:extLst>
          </p:cNvPr>
          <p:cNvSpPr>
            <a:spLocks noGrp="1"/>
          </p:cNvSpPr>
          <p:nvPr>
            <p:ph type="body" sz="quarter" idx="13" hasCustomPrompt="1"/>
          </p:nvPr>
        </p:nvSpPr>
        <p:spPr>
          <a:xfrm>
            <a:off x="755455" y="1892236"/>
            <a:ext cx="5459608" cy="1645920"/>
          </a:xfrm>
        </p:spPr>
        <p:txBody>
          <a:bodyPr anchor="b" anchorCtr="0"/>
          <a:lstStyle>
            <a:lvl1pPr marL="9525" indent="-9525">
              <a:buFontTx/>
              <a:buNone/>
              <a:tabLst/>
              <a:defRPr sz="2400" b="0">
                <a:latin typeface="Times New Roman" panose="02020603050405020304" pitchFamily="18" charset="0"/>
                <a:cs typeface="Times New Roman" panose="02020603050405020304" pitchFamily="18" charset="0"/>
              </a:defRPr>
            </a:lvl1pPr>
          </a:lstStyle>
          <a:p>
            <a:r>
              <a:rPr lang="en-US" dirty="0"/>
              <a:t>“Choose a quote that supports your message and strengthens the story you're telling. Try to keep it short and sweet.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justo</a:t>
            </a:r>
            <a:r>
              <a:rPr lang="en-US" dirty="0"/>
              <a:t> ante”</a:t>
            </a:r>
          </a:p>
        </p:txBody>
      </p:sp>
      <p:sp>
        <p:nvSpPr>
          <p:cNvPr id="11" name="Picture Placeholder 6">
            <a:extLst>
              <a:ext uri="{FF2B5EF4-FFF2-40B4-BE49-F238E27FC236}">
                <a16:creationId xmlns:a16="http://schemas.microsoft.com/office/drawing/2014/main" id="{0325A283-B2D8-E439-F3A8-835C1D10E0AC}"/>
              </a:ext>
              <a:ext uri="{C183D7F6-B498-43B3-948B-1728B52AA6E4}">
                <adec:decorative xmlns:adec="http://schemas.microsoft.com/office/drawing/2017/decorative" val="1"/>
              </a:ext>
            </a:extLst>
          </p:cNvPr>
          <p:cNvSpPr>
            <a:spLocks noGrp="1"/>
          </p:cNvSpPr>
          <p:nvPr>
            <p:ph type="pic" sz="quarter" idx="12"/>
          </p:nvPr>
        </p:nvSpPr>
        <p:spPr>
          <a:xfrm>
            <a:off x="6825007" y="311085"/>
            <a:ext cx="5043340" cy="5524108"/>
          </a:xfrm>
        </p:spPr>
        <p:txBody>
          <a:bodyPr/>
          <a:lstStyle/>
          <a:p>
            <a:endParaRPr lang="en-US" dirty="0"/>
          </a:p>
        </p:txBody>
      </p:sp>
      <p:sp>
        <p:nvSpPr>
          <p:cNvPr id="3" name="Text Placeholder 4">
            <a:extLst>
              <a:ext uri="{FF2B5EF4-FFF2-40B4-BE49-F238E27FC236}">
                <a16:creationId xmlns:a16="http://schemas.microsoft.com/office/drawing/2014/main" id="{C791B3D6-F7B4-9A24-AAEC-2CFAC9C404F8}"/>
              </a:ext>
              <a:ext uri="{C183D7F6-B498-43B3-948B-1728B52AA6E4}">
                <adec:decorative xmlns:adec="http://schemas.microsoft.com/office/drawing/2017/decorative" val="1"/>
              </a:ext>
            </a:extLst>
          </p:cNvPr>
          <p:cNvSpPr txBox="1">
            <a:spLocks/>
          </p:cNvSpPr>
          <p:nvPr userDrawn="1"/>
        </p:nvSpPr>
        <p:spPr>
          <a:xfrm>
            <a:off x="-97263" y="7377790"/>
            <a:ext cx="2996579" cy="1576639"/>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For accessibility requirements, PowerPoint slide titles must be unique, descriptive, and use the built-in title placeholder to ensure screen reader navigation. Every slide requires a title, which can be hidden off-screen if visually undesirable. Use the "Check Accessibility" tool under the Review tab to identify missing or duplicate titles</a:t>
            </a:r>
          </a:p>
        </p:txBody>
      </p:sp>
      <p:sp>
        <p:nvSpPr>
          <p:cNvPr id="6" name="Text Placeholder 8">
            <a:extLst>
              <a:ext uri="{FF2B5EF4-FFF2-40B4-BE49-F238E27FC236}">
                <a16:creationId xmlns:a16="http://schemas.microsoft.com/office/drawing/2014/main" id="{8606003A-9227-0DF2-B06C-09FF68D44B06}"/>
              </a:ext>
            </a:extLst>
          </p:cNvPr>
          <p:cNvSpPr>
            <a:spLocks noGrp="1"/>
          </p:cNvSpPr>
          <p:nvPr>
            <p:ph type="body" sz="quarter" idx="14" hasCustomPrompt="1"/>
          </p:nvPr>
        </p:nvSpPr>
        <p:spPr>
          <a:xfrm>
            <a:off x="755455" y="4050491"/>
            <a:ext cx="5459608" cy="355249"/>
          </a:xfrm>
        </p:spPr>
        <p:txBody>
          <a:bodyPr/>
          <a:lstStyle>
            <a:lvl1pPr>
              <a:buFontTx/>
              <a:buNone/>
              <a:defRPr sz="2000" b="1" i="0">
                <a:latin typeface="Helvetica" pitchFamily="2" charset="0"/>
              </a:defRPr>
            </a:lvl1pPr>
          </a:lstStyle>
          <a:p>
            <a:pPr lvl="0"/>
            <a:r>
              <a:rPr lang="en-US" dirty="0"/>
              <a:t>First Last Name</a:t>
            </a:r>
          </a:p>
        </p:txBody>
      </p:sp>
      <p:sp>
        <p:nvSpPr>
          <p:cNvPr id="8" name="Text Placeholder 8">
            <a:extLst>
              <a:ext uri="{FF2B5EF4-FFF2-40B4-BE49-F238E27FC236}">
                <a16:creationId xmlns:a16="http://schemas.microsoft.com/office/drawing/2014/main" id="{4A8499CF-B7E1-463C-790D-EEC252725A0B}"/>
              </a:ext>
            </a:extLst>
          </p:cNvPr>
          <p:cNvSpPr>
            <a:spLocks noGrp="1"/>
          </p:cNvSpPr>
          <p:nvPr>
            <p:ph type="body" sz="quarter" idx="16" hasCustomPrompt="1"/>
          </p:nvPr>
        </p:nvSpPr>
        <p:spPr>
          <a:xfrm>
            <a:off x="755455" y="4486881"/>
            <a:ext cx="5459608" cy="355249"/>
          </a:xfrm>
        </p:spPr>
        <p:txBody>
          <a:bodyPr/>
          <a:lstStyle>
            <a:lvl1pPr>
              <a:buFontTx/>
              <a:buNone/>
              <a:defRPr sz="2000" b="0" i="0">
                <a:latin typeface="Helvetica Light" panose="020B0403020202020204" pitchFamily="34" charset="0"/>
              </a:defRPr>
            </a:lvl1pPr>
          </a:lstStyle>
          <a:p>
            <a:pPr lvl="0"/>
            <a:r>
              <a:rPr lang="en-US" dirty="0"/>
              <a:t>Title</a:t>
            </a:r>
          </a:p>
        </p:txBody>
      </p:sp>
    </p:spTree>
    <p:extLst>
      <p:ext uri="{BB962C8B-B14F-4D97-AF65-F5344CB8AC3E}">
        <p14:creationId xmlns:p14="http://schemas.microsoft.com/office/powerpoint/2010/main" val="3309628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2847243-06FC-3B5B-5EF8-CCC7CB0A8EC1}"/>
              </a:ext>
            </a:extLst>
          </p:cNvPr>
          <p:cNvSpPr>
            <a:spLocks noGrp="1"/>
          </p:cNvSpPr>
          <p:nvPr>
            <p:ph type="title" hasCustomPrompt="1"/>
          </p:nvPr>
        </p:nvSpPr>
        <p:spPr>
          <a:xfrm>
            <a:off x="838201" y="2337031"/>
            <a:ext cx="5168900" cy="1359898"/>
          </a:xfrm>
          <a:prstGeom prst="rect">
            <a:avLst/>
          </a:prstGeom>
        </p:spPr>
        <p:txBody>
          <a:bodyPr vert="horz" lIns="91440" tIns="45720" rIns="91440" bIns="45720" rtlCol="0" anchor="ctr">
            <a:noAutofit/>
          </a:bodyPr>
          <a:lstStyle>
            <a:lvl1pPr algn="l">
              <a:defRPr>
                <a:solidFill>
                  <a:schemeClr val="bg1"/>
                </a:solidFill>
              </a:defRPr>
            </a:lvl1pPr>
          </a:lstStyle>
          <a:p>
            <a:r>
              <a:rPr lang="en-US" dirty="0"/>
              <a:t>Thank You</a:t>
            </a:r>
          </a:p>
        </p:txBody>
      </p:sp>
      <p:pic>
        <p:nvPicPr>
          <p:cNvPr id="3" name="Picture 2" descr="A black grid with blue squares&#10;&#10;AI-generated content may be incorrect.">
            <a:extLst>
              <a:ext uri="{FF2B5EF4-FFF2-40B4-BE49-F238E27FC236}">
                <a16:creationId xmlns:a16="http://schemas.microsoft.com/office/drawing/2014/main" id="{6A66C417-FA82-5236-0482-D872C79FE21B}"/>
              </a:ext>
            </a:extLst>
          </p:cNvPr>
          <p:cNvPicPr>
            <a:picLocks noChangeAspect="1"/>
          </p:cNvPicPr>
          <p:nvPr userDrawn="1"/>
        </p:nvPicPr>
        <p:blipFill>
          <a:blip r:embed="rId2">
            <a:alphaModFix/>
          </a:blip>
          <a:srcRect t="1748" b="1"/>
          <a:stretch>
            <a:fillRect/>
          </a:stretch>
        </p:blipFill>
        <p:spPr>
          <a:xfrm rot="16200000">
            <a:off x="7660461" y="1134026"/>
            <a:ext cx="7772400" cy="4772827"/>
          </a:xfrm>
          <a:prstGeom prst="rect">
            <a:avLst/>
          </a:prstGeom>
        </p:spPr>
      </p:pic>
      <p:pic>
        <p:nvPicPr>
          <p:cNvPr id="5" name="Picture 4" descr="A black circle with white lines and a green circle&#10;&#10;AI-generated content may be incorrect.">
            <a:extLst>
              <a:ext uri="{FF2B5EF4-FFF2-40B4-BE49-F238E27FC236}">
                <a16:creationId xmlns:a16="http://schemas.microsoft.com/office/drawing/2014/main" id="{972C04AC-BBCF-233D-2A25-1DDA61AD0A45}"/>
              </a:ext>
            </a:extLst>
          </p:cNvPr>
          <p:cNvPicPr>
            <a:picLocks noChangeAspect="1"/>
          </p:cNvPicPr>
          <p:nvPr userDrawn="1"/>
        </p:nvPicPr>
        <p:blipFill>
          <a:blip r:embed="rId3"/>
          <a:stretch>
            <a:fillRect/>
          </a:stretch>
        </p:blipFill>
        <p:spPr>
          <a:xfrm>
            <a:off x="7625794" y="2849426"/>
            <a:ext cx="5168900" cy="5125694"/>
          </a:xfrm>
          <a:prstGeom prst="rect">
            <a:avLst/>
          </a:prstGeom>
        </p:spPr>
      </p:pic>
    </p:spTree>
    <p:extLst>
      <p:ext uri="{BB962C8B-B14F-4D97-AF65-F5344CB8AC3E}">
        <p14:creationId xmlns:p14="http://schemas.microsoft.com/office/powerpoint/2010/main" val="951123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ist with 4 Images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9605-C1BE-9001-99C9-87D6E965B9B5}"/>
              </a:ext>
              <a:ext uri="{C183D7F6-B498-43B3-948B-1728B52AA6E4}">
                <adec:decorative xmlns:adec="http://schemas.microsoft.com/office/drawing/2017/decorative" val="0"/>
              </a:ext>
            </a:extLst>
          </p:cNvPr>
          <p:cNvSpPr>
            <a:spLocks noGrp="1"/>
          </p:cNvSpPr>
          <p:nvPr>
            <p:ph type="title" hasCustomPrompt="1"/>
          </p:nvPr>
        </p:nvSpPr>
        <p:spPr>
          <a:xfrm>
            <a:off x="685800" y="1517904"/>
            <a:ext cx="4398672" cy="1787412"/>
          </a:xfrm>
        </p:spPr>
        <p:txBody>
          <a:bodyPr anchor="b"/>
          <a:lstStyle>
            <a:lvl1pPr>
              <a:defRPr lang="en-US" sz="4000" b="1" i="0" kern="1200" dirty="0">
                <a:solidFill>
                  <a:schemeClr val="tx1"/>
                </a:solidFill>
                <a:latin typeface="Helvetica" pitchFamily="2" charset="0"/>
                <a:ea typeface="+mn-ea"/>
                <a:cs typeface="+mn-cs"/>
              </a:defRPr>
            </a:lvl1pPr>
          </a:lstStyle>
          <a:p>
            <a:pPr lvl="0"/>
            <a:r>
              <a:rPr lang="en-US" dirty="0"/>
              <a:t>List header three lines lorem ipsum dolor sit</a:t>
            </a:r>
          </a:p>
        </p:txBody>
      </p:sp>
      <p:sp>
        <p:nvSpPr>
          <p:cNvPr id="8" name="Text Placeholder 7">
            <a:extLst>
              <a:ext uri="{FF2B5EF4-FFF2-40B4-BE49-F238E27FC236}">
                <a16:creationId xmlns:a16="http://schemas.microsoft.com/office/drawing/2014/main" id="{8D67288F-4953-208A-CFE6-D555E4ED30C8}"/>
              </a:ext>
            </a:extLst>
          </p:cNvPr>
          <p:cNvSpPr>
            <a:spLocks noGrp="1"/>
          </p:cNvSpPr>
          <p:nvPr>
            <p:ph type="body" sz="quarter" idx="19" hasCustomPrompt="1"/>
          </p:nvPr>
        </p:nvSpPr>
        <p:spPr>
          <a:xfrm>
            <a:off x="688975" y="3603625"/>
            <a:ext cx="4398672" cy="2170113"/>
          </a:xfrm>
        </p:spPr>
        <p:txBody>
          <a:bodyPr/>
          <a:lstStyle>
            <a:lvl1pPr>
              <a:defRPr sz="1800" b="0"/>
            </a:lvl1pPr>
          </a:lstStyle>
          <a:p>
            <a:pPr lvl="0"/>
            <a:r>
              <a:rPr lang="en-US" dirty="0"/>
              <a:t>Bullets</a:t>
            </a:r>
          </a:p>
          <a:p>
            <a:pPr lvl="0"/>
            <a:r>
              <a:rPr lang="en-US" dirty="0"/>
              <a:t>Bullets</a:t>
            </a:r>
          </a:p>
          <a:p>
            <a:pPr lvl="0"/>
            <a:r>
              <a:rPr lang="en-US" dirty="0"/>
              <a:t>Bullets</a:t>
            </a:r>
          </a:p>
          <a:p>
            <a:pPr lvl="0"/>
            <a:r>
              <a:rPr lang="en-US" dirty="0"/>
              <a:t>Bullets</a:t>
            </a:r>
          </a:p>
          <a:p>
            <a:pPr lvl="0"/>
            <a:r>
              <a:rPr lang="en-US" dirty="0"/>
              <a:t>Bullets</a:t>
            </a:r>
          </a:p>
        </p:txBody>
      </p:sp>
      <p:sp>
        <p:nvSpPr>
          <p:cNvPr id="10" name="Picture Placeholder 2">
            <a:extLst>
              <a:ext uri="{FF2B5EF4-FFF2-40B4-BE49-F238E27FC236}">
                <a16:creationId xmlns:a16="http://schemas.microsoft.com/office/drawing/2014/main" id="{498238C2-E98F-F812-1660-3BB0FE7B3777}"/>
              </a:ext>
              <a:ext uri="{C183D7F6-B498-43B3-948B-1728B52AA6E4}">
                <adec:decorative xmlns:adec="http://schemas.microsoft.com/office/drawing/2017/decorative" val="1"/>
              </a:ext>
            </a:extLst>
          </p:cNvPr>
          <p:cNvSpPr>
            <a:spLocks noGrp="1"/>
          </p:cNvSpPr>
          <p:nvPr>
            <p:ph type="pic" idx="1"/>
          </p:nvPr>
        </p:nvSpPr>
        <p:spPr>
          <a:xfrm>
            <a:off x="5540213" y="436308"/>
            <a:ext cx="3031918" cy="3167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a:extLst>
              <a:ext uri="{FF2B5EF4-FFF2-40B4-BE49-F238E27FC236}">
                <a16:creationId xmlns:a16="http://schemas.microsoft.com/office/drawing/2014/main" id="{01FAB335-6ED7-C79A-2D13-7867A7A99324}"/>
              </a:ext>
              <a:ext uri="{C183D7F6-B498-43B3-948B-1728B52AA6E4}">
                <adec:decorative xmlns:adec="http://schemas.microsoft.com/office/drawing/2017/decorative" val="1"/>
              </a:ext>
            </a:extLst>
          </p:cNvPr>
          <p:cNvSpPr>
            <a:spLocks noGrp="1"/>
          </p:cNvSpPr>
          <p:nvPr>
            <p:ph type="pic" idx="10"/>
          </p:nvPr>
        </p:nvSpPr>
        <p:spPr>
          <a:xfrm>
            <a:off x="8731268" y="436308"/>
            <a:ext cx="3031918" cy="2021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FC924A95-501F-B948-492C-F2E83849C780}"/>
              </a:ext>
              <a:ext uri="{C183D7F6-B498-43B3-948B-1728B52AA6E4}">
                <adec:decorative xmlns:adec="http://schemas.microsoft.com/office/drawing/2017/decorative" val="1"/>
              </a:ext>
            </a:extLst>
          </p:cNvPr>
          <p:cNvSpPr>
            <a:spLocks noGrp="1"/>
          </p:cNvSpPr>
          <p:nvPr>
            <p:ph type="pic" idx="11"/>
          </p:nvPr>
        </p:nvSpPr>
        <p:spPr>
          <a:xfrm>
            <a:off x="8731268" y="2605827"/>
            <a:ext cx="3031918" cy="31675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Picture Placeholder 2">
            <a:extLst>
              <a:ext uri="{FF2B5EF4-FFF2-40B4-BE49-F238E27FC236}">
                <a16:creationId xmlns:a16="http://schemas.microsoft.com/office/drawing/2014/main" id="{10439026-65C7-C1E7-98BF-5EA25FF202D7}"/>
              </a:ext>
              <a:ext uri="{C183D7F6-B498-43B3-948B-1728B52AA6E4}">
                <adec:decorative xmlns:adec="http://schemas.microsoft.com/office/drawing/2017/decorative" val="1"/>
              </a:ext>
            </a:extLst>
          </p:cNvPr>
          <p:cNvSpPr>
            <a:spLocks noGrp="1"/>
          </p:cNvSpPr>
          <p:nvPr>
            <p:ph type="pic" idx="12"/>
          </p:nvPr>
        </p:nvSpPr>
        <p:spPr>
          <a:xfrm>
            <a:off x="5540213" y="3769812"/>
            <a:ext cx="3031918" cy="20035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2">
            <a:extLst>
              <a:ext uri="{FF2B5EF4-FFF2-40B4-BE49-F238E27FC236}">
                <a16:creationId xmlns:a16="http://schemas.microsoft.com/office/drawing/2014/main" id="{43FED2E1-C6D0-0B5B-9769-6A6A671E1BF9}"/>
              </a:ext>
            </a:extLst>
          </p:cNvPr>
          <p:cNvSpPr>
            <a:spLocks noGrp="1"/>
          </p:cNvSpPr>
          <p:nvPr>
            <p:ph type="body" sz="quarter" idx="16" hasCustomPrompt="1"/>
          </p:nvPr>
        </p:nvSpPr>
        <p:spPr>
          <a:xfrm>
            <a:off x="688684" y="805759"/>
            <a:ext cx="4348380" cy="320908"/>
          </a:xfrm>
        </p:spPr>
        <p:txBody>
          <a:bodyPr anchor="b" anchorCtr="0">
            <a:noAutofit/>
          </a:bodyPr>
          <a:lstStyle>
            <a:lvl1pPr>
              <a:buFontTx/>
              <a:buNone/>
              <a:defRPr sz="1600" u="sng" cap="all" baseline="0"/>
            </a:lvl1pPr>
          </a:lstStyle>
          <a:p>
            <a:pPr lvl="0"/>
            <a:r>
              <a:rPr lang="en-US" dirty="0"/>
              <a:t>SECTION TITLE</a:t>
            </a:r>
          </a:p>
        </p:txBody>
      </p:sp>
      <p:pic>
        <p:nvPicPr>
          <p:cNvPr id="3" name="Picture 2" descr="A black background with blue text&#10;&#10;AI-generated content may be incorrect.">
            <a:extLst>
              <a:ext uri="{FF2B5EF4-FFF2-40B4-BE49-F238E27FC236}">
                <a16:creationId xmlns:a16="http://schemas.microsoft.com/office/drawing/2014/main" id="{C8F5F2BB-F1F3-AA5F-3AF8-8EB46F17C5A9}"/>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5" name="Picture 4" descr="A black background with blue text&#10;&#10;AI-generated content may be incorrect.">
            <a:extLst>
              <a:ext uri="{FF2B5EF4-FFF2-40B4-BE49-F238E27FC236}">
                <a16:creationId xmlns:a16="http://schemas.microsoft.com/office/drawing/2014/main" id="{DA9151B9-DC89-F1CE-F61A-46506D398359}"/>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98417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Block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7FEF11-9F14-0DCB-8092-599E04AA023A}"/>
              </a:ext>
            </a:extLst>
          </p:cNvPr>
          <p:cNvSpPr>
            <a:spLocks noGrp="1"/>
          </p:cNvSpPr>
          <p:nvPr>
            <p:ph type="title" hasCustomPrompt="1"/>
          </p:nvPr>
        </p:nvSpPr>
        <p:spPr>
          <a:xfrm>
            <a:off x="685800" y="1517904"/>
            <a:ext cx="4197096" cy="1792224"/>
          </a:xfrm>
        </p:spPr>
        <p:txBody>
          <a:bodyPr anchor="b"/>
          <a:lstStyle>
            <a:lvl1pPr>
              <a:defRPr lang="en-US" sz="4000" b="1" i="0" kern="1200" dirty="0">
                <a:solidFill>
                  <a:schemeClr val="tx1"/>
                </a:solidFill>
                <a:latin typeface="Helvetica" pitchFamily="2" charset="0"/>
                <a:ea typeface="+mn-ea"/>
                <a:cs typeface="+mn-cs"/>
              </a:defRPr>
            </a:lvl1pPr>
          </a:lstStyle>
          <a:p>
            <a:pPr lvl="0"/>
            <a:r>
              <a:rPr lang="en-US" dirty="0"/>
              <a:t>Content block with large photo lorem ipsum</a:t>
            </a:r>
          </a:p>
        </p:txBody>
      </p:sp>
      <p:sp>
        <p:nvSpPr>
          <p:cNvPr id="7" name="Text Placeholder 7">
            <a:extLst>
              <a:ext uri="{FF2B5EF4-FFF2-40B4-BE49-F238E27FC236}">
                <a16:creationId xmlns:a16="http://schemas.microsoft.com/office/drawing/2014/main" id="{964B2539-CE4F-71AE-F286-16F1E69873B3}"/>
              </a:ext>
            </a:extLst>
          </p:cNvPr>
          <p:cNvSpPr>
            <a:spLocks noGrp="1"/>
          </p:cNvSpPr>
          <p:nvPr>
            <p:ph type="body" sz="quarter" idx="19" hasCustomPrompt="1"/>
          </p:nvPr>
        </p:nvSpPr>
        <p:spPr>
          <a:xfrm>
            <a:off x="688975" y="3603625"/>
            <a:ext cx="4193921" cy="2231567"/>
          </a:xfrm>
        </p:spPr>
        <p:txBody>
          <a:bodyPr/>
          <a:lstStyle>
            <a:lvl1pPr marL="7938" indent="-7938">
              <a:buFontTx/>
              <a:buNone/>
              <a:tabLst/>
              <a:defRPr sz="1800" b="0"/>
            </a:lvl1pPr>
          </a:lstStyle>
          <a:p>
            <a:pPr lvl="0"/>
            <a:r>
              <a:rPr lang="en-US" dirty="0"/>
              <a:t>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tincidunt</a:t>
            </a:r>
            <a:r>
              <a:rPr lang="en-US" dirty="0"/>
              <a:t> </a:t>
            </a:r>
            <a:r>
              <a:rPr lang="en-US" dirty="0" err="1"/>
              <a:t>sagittis</a:t>
            </a:r>
            <a:r>
              <a:rPr lang="en-US" dirty="0"/>
              <a:t> </a:t>
            </a:r>
            <a:r>
              <a:rPr lang="en-US" dirty="0" err="1"/>
              <a:t>tortor</a:t>
            </a:r>
            <a:r>
              <a:rPr lang="en-US" dirty="0"/>
              <a:t>. Mauris </a:t>
            </a:r>
            <a:r>
              <a:rPr lang="en-US" dirty="0" err="1"/>
              <a:t>sodales</a:t>
            </a:r>
            <a:r>
              <a:rPr lang="en-US" dirty="0"/>
              <a:t> </a:t>
            </a:r>
            <a:r>
              <a:rPr lang="en-US" dirty="0" err="1"/>
              <a:t>tellus</a:t>
            </a:r>
            <a:r>
              <a:rPr lang="en-US" dirty="0"/>
              <a:t> nec </a:t>
            </a:r>
            <a:r>
              <a:rPr lang="en-US" dirty="0" err="1"/>
              <a:t>velit</a:t>
            </a:r>
            <a:r>
              <a:rPr lang="en-US" dirty="0"/>
              <a:t> </a:t>
            </a:r>
            <a:r>
              <a:rPr lang="en-US" dirty="0" err="1"/>
              <a:t>fringilla</a:t>
            </a:r>
            <a:r>
              <a:rPr lang="en-US" dirty="0"/>
              <a:t>, ac </a:t>
            </a:r>
            <a:r>
              <a:rPr lang="en-US" dirty="0" err="1"/>
              <a:t>aliquam</a:t>
            </a:r>
            <a:r>
              <a:rPr lang="en-US" dirty="0"/>
              <a:t> libero </a:t>
            </a:r>
            <a:r>
              <a:rPr lang="en-US" dirty="0" err="1"/>
              <a:t>rutrum</a:t>
            </a:r>
            <a:r>
              <a:rPr lang="en-US" dirty="0"/>
              <a:t>. </a:t>
            </a:r>
            <a:r>
              <a:rPr lang="en-US" dirty="0" err="1"/>
              <a:t>Vivamus</a:t>
            </a:r>
            <a:r>
              <a:rPr lang="en-US" dirty="0"/>
              <a:t> </a:t>
            </a:r>
            <a:r>
              <a:rPr lang="en-US" dirty="0" err="1"/>
              <a:t>augue</a:t>
            </a:r>
            <a:r>
              <a:rPr lang="en-US" dirty="0"/>
              <a:t> lorem, </a:t>
            </a:r>
            <a:r>
              <a:rPr lang="en-US" dirty="0" err="1"/>
              <a:t>feugiat</a:t>
            </a:r>
            <a:r>
              <a:rPr lang="en-US" dirty="0"/>
              <a:t> nec </a:t>
            </a:r>
            <a:r>
              <a:rPr lang="en-US" dirty="0" err="1"/>
              <a:t>dapibus</a:t>
            </a:r>
            <a:r>
              <a:rPr lang="en-US" dirty="0"/>
              <a:t> a, vestibulum </a:t>
            </a:r>
            <a:r>
              <a:rPr lang="en-US" dirty="0" err="1"/>
              <a:t>eget</a:t>
            </a:r>
            <a:r>
              <a:rPr lang="en-US" dirty="0"/>
              <a:t> nunc. Ut ac </a:t>
            </a:r>
            <a:r>
              <a:rPr lang="en-US" dirty="0" err="1"/>
              <a:t>erat</a:t>
            </a:r>
            <a:r>
              <a:rPr lang="en-US" dirty="0"/>
              <a:t> a libero </a:t>
            </a:r>
            <a:r>
              <a:rPr lang="en-US" dirty="0" err="1"/>
              <a:t>finibus</a:t>
            </a:r>
            <a:r>
              <a:rPr lang="en-US" dirty="0"/>
              <a:t> gravida a at </a:t>
            </a:r>
            <a:r>
              <a:rPr lang="en-US" dirty="0" err="1"/>
              <a:t>metus</a:t>
            </a:r>
            <a:r>
              <a:rPr lang="en-US" dirty="0"/>
              <a:t>. Sed nec </a:t>
            </a:r>
            <a:r>
              <a:rPr lang="en-US" dirty="0" err="1"/>
              <a:t>felis</a:t>
            </a:r>
            <a:r>
              <a:rPr lang="en-US" dirty="0"/>
              <a:t> sed libero </a:t>
            </a:r>
            <a:r>
              <a:rPr lang="en-US" dirty="0" err="1"/>
              <a:t>vulputate</a:t>
            </a:r>
            <a:r>
              <a:rPr lang="en-US" dirty="0"/>
              <a:t> </a:t>
            </a:r>
            <a:r>
              <a:rPr lang="en-US" dirty="0" err="1"/>
              <a:t>accumsan</a:t>
            </a:r>
            <a:r>
              <a:rPr lang="en-US" dirty="0"/>
              <a:t> at </a:t>
            </a:r>
            <a:r>
              <a:rPr lang="en-US" dirty="0" err="1"/>
              <a:t>ut</a:t>
            </a:r>
            <a:r>
              <a:rPr lang="en-US" dirty="0"/>
              <a:t> mi. </a:t>
            </a:r>
          </a:p>
        </p:txBody>
      </p:sp>
      <p:sp>
        <p:nvSpPr>
          <p:cNvPr id="3" name="Picture Placeholder 6">
            <a:extLst>
              <a:ext uri="{FF2B5EF4-FFF2-40B4-BE49-F238E27FC236}">
                <a16:creationId xmlns:a16="http://schemas.microsoft.com/office/drawing/2014/main" id="{B0FA6B91-C2B4-3833-49A5-73E52D6C4834}"/>
              </a:ext>
              <a:ext uri="{C183D7F6-B498-43B3-948B-1728B52AA6E4}">
                <adec:decorative xmlns:adec="http://schemas.microsoft.com/office/drawing/2017/decorative" val="1"/>
              </a:ext>
            </a:extLst>
          </p:cNvPr>
          <p:cNvSpPr>
            <a:spLocks noGrp="1"/>
          </p:cNvSpPr>
          <p:nvPr>
            <p:ph type="pic" sz="quarter" idx="12"/>
          </p:nvPr>
        </p:nvSpPr>
        <p:spPr>
          <a:xfrm>
            <a:off x="5665509" y="311085"/>
            <a:ext cx="6202838" cy="5524108"/>
          </a:xfrm>
        </p:spPr>
        <p:txBody>
          <a:bodyPr/>
          <a:lstStyle/>
          <a:p>
            <a:r>
              <a:rPr lang="en-US"/>
              <a:t>Click icon to add picture</a:t>
            </a:r>
            <a:endParaRPr lang="en-US" dirty="0"/>
          </a:p>
        </p:txBody>
      </p:sp>
      <p:sp>
        <p:nvSpPr>
          <p:cNvPr id="5" name="Text Placeholder 2">
            <a:extLst>
              <a:ext uri="{FF2B5EF4-FFF2-40B4-BE49-F238E27FC236}">
                <a16:creationId xmlns:a16="http://schemas.microsoft.com/office/drawing/2014/main" id="{BDE5A8E7-8E23-9A2F-3C85-EFF36CE1A17E}"/>
              </a:ext>
            </a:extLst>
          </p:cNvPr>
          <p:cNvSpPr>
            <a:spLocks noGrp="1"/>
          </p:cNvSpPr>
          <p:nvPr>
            <p:ph type="body" sz="quarter" idx="16" hasCustomPrompt="1"/>
          </p:nvPr>
        </p:nvSpPr>
        <p:spPr>
          <a:xfrm>
            <a:off x="688684" y="805759"/>
            <a:ext cx="4348380" cy="320908"/>
          </a:xfrm>
        </p:spPr>
        <p:txBody>
          <a:bodyPr anchor="b" anchorCtr="0">
            <a:noAutofit/>
          </a:bodyPr>
          <a:lstStyle>
            <a:lvl1pPr>
              <a:buFontTx/>
              <a:buNone/>
              <a:defRPr sz="1600" u="sng" cap="all" baseline="0"/>
            </a:lvl1pPr>
          </a:lstStyle>
          <a:p>
            <a:pPr lvl="0"/>
            <a:r>
              <a:rPr lang="en-US" dirty="0"/>
              <a:t>SECTION TITLE</a:t>
            </a:r>
          </a:p>
        </p:txBody>
      </p:sp>
      <p:pic>
        <p:nvPicPr>
          <p:cNvPr id="2" name="Picture 1" descr="A black background with blue text&#10;&#10;AI-generated content may be incorrect.">
            <a:extLst>
              <a:ext uri="{FF2B5EF4-FFF2-40B4-BE49-F238E27FC236}">
                <a16:creationId xmlns:a16="http://schemas.microsoft.com/office/drawing/2014/main" id="{4A3F9A3A-4696-FDF0-6B59-69C0F13E79D7}"/>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6" name="Picture 5" descr="A black background with blue text&#10;&#10;AI-generated content may be incorrect.">
            <a:extLst>
              <a:ext uri="{FF2B5EF4-FFF2-40B4-BE49-F238E27FC236}">
                <a16:creationId xmlns:a16="http://schemas.microsoft.com/office/drawing/2014/main" id="{36A150B2-9781-D8DA-2E3A-841F7CC9EEDA}"/>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277152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ist with 4 Images v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D37A54-0CC6-3D09-4622-F60B32FAE6BC}"/>
              </a:ext>
            </a:extLst>
          </p:cNvPr>
          <p:cNvSpPr>
            <a:spLocks noGrp="1"/>
          </p:cNvSpPr>
          <p:nvPr>
            <p:ph type="title" hasCustomPrompt="1"/>
          </p:nvPr>
        </p:nvSpPr>
        <p:spPr>
          <a:xfrm>
            <a:off x="704088" y="1682496"/>
            <a:ext cx="4398264" cy="338328"/>
          </a:xfrm>
        </p:spPr>
        <p:txBody>
          <a:bodyPr/>
          <a:lstStyle>
            <a:lvl1pPr>
              <a:defRPr lang="en-US" sz="2400" b="1" i="0" kern="1200" dirty="0">
                <a:solidFill>
                  <a:schemeClr val="tx1"/>
                </a:solidFill>
                <a:latin typeface="Helvetica" pitchFamily="2" charset="0"/>
                <a:ea typeface="+mn-ea"/>
                <a:cs typeface="+mn-cs"/>
              </a:defRPr>
            </a:lvl1pPr>
          </a:lstStyle>
          <a:p>
            <a:pPr lvl="0"/>
            <a:r>
              <a:rPr lang="en-US" dirty="0"/>
              <a:t>List header – one line</a:t>
            </a:r>
          </a:p>
        </p:txBody>
      </p:sp>
      <p:sp>
        <p:nvSpPr>
          <p:cNvPr id="5" name="Text Placeholder 7">
            <a:extLst>
              <a:ext uri="{FF2B5EF4-FFF2-40B4-BE49-F238E27FC236}">
                <a16:creationId xmlns:a16="http://schemas.microsoft.com/office/drawing/2014/main" id="{703DA58E-2A72-EA34-A525-BFB8E33C2412}"/>
              </a:ext>
            </a:extLst>
          </p:cNvPr>
          <p:cNvSpPr>
            <a:spLocks noGrp="1"/>
          </p:cNvSpPr>
          <p:nvPr>
            <p:ph type="body" sz="quarter" idx="19" hasCustomPrompt="1"/>
          </p:nvPr>
        </p:nvSpPr>
        <p:spPr>
          <a:xfrm>
            <a:off x="688975" y="2206625"/>
            <a:ext cx="4398672" cy="3566773"/>
          </a:xfrm>
        </p:spPr>
        <p:txBody>
          <a:bodyPr/>
          <a:lstStyle>
            <a:lvl1pPr>
              <a:defRPr sz="1800" b="0"/>
            </a:lvl1pPr>
          </a:lstStyle>
          <a:p>
            <a:pPr lvl="0"/>
            <a:r>
              <a:rPr lang="en-US" dirty="0"/>
              <a:t>Bullets</a:t>
            </a:r>
          </a:p>
          <a:p>
            <a:pPr lvl="0"/>
            <a:r>
              <a:rPr lang="en-US" dirty="0"/>
              <a:t>Bullets</a:t>
            </a:r>
          </a:p>
          <a:p>
            <a:pPr lvl="0"/>
            <a:r>
              <a:rPr lang="en-US" dirty="0"/>
              <a:t>Bullets</a:t>
            </a:r>
          </a:p>
          <a:p>
            <a:pPr lvl="0"/>
            <a:r>
              <a:rPr lang="en-US" dirty="0"/>
              <a:t>Bullets</a:t>
            </a:r>
          </a:p>
          <a:p>
            <a:pPr lvl="0"/>
            <a:r>
              <a:rPr lang="en-US" dirty="0"/>
              <a:t>Bullets</a:t>
            </a:r>
          </a:p>
        </p:txBody>
      </p:sp>
      <p:sp>
        <p:nvSpPr>
          <p:cNvPr id="30" name="Picture Placeholder 2">
            <a:extLst>
              <a:ext uri="{FF2B5EF4-FFF2-40B4-BE49-F238E27FC236}">
                <a16:creationId xmlns:a16="http://schemas.microsoft.com/office/drawing/2014/main" id="{C1086BB4-78E1-9270-5CB9-51C11950CF89}"/>
              </a:ext>
              <a:ext uri="{C183D7F6-B498-43B3-948B-1728B52AA6E4}">
                <adec:decorative xmlns:adec="http://schemas.microsoft.com/office/drawing/2017/decorative" val="1"/>
              </a:ext>
            </a:extLst>
          </p:cNvPr>
          <p:cNvSpPr>
            <a:spLocks noGrp="1"/>
          </p:cNvSpPr>
          <p:nvPr>
            <p:ph type="pic" idx="1"/>
          </p:nvPr>
        </p:nvSpPr>
        <p:spPr>
          <a:xfrm>
            <a:off x="5540213" y="436308"/>
            <a:ext cx="3031918" cy="3167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1" name="Picture Placeholder 2">
            <a:extLst>
              <a:ext uri="{FF2B5EF4-FFF2-40B4-BE49-F238E27FC236}">
                <a16:creationId xmlns:a16="http://schemas.microsoft.com/office/drawing/2014/main" id="{70108285-78AD-67EC-F207-9CD182AE7AD7}"/>
              </a:ext>
              <a:ext uri="{C183D7F6-B498-43B3-948B-1728B52AA6E4}">
                <adec:decorative xmlns:adec="http://schemas.microsoft.com/office/drawing/2017/decorative" val="1"/>
              </a:ext>
            </a:extLst>
          </p:cNvPr>
          <p:cNvSpPr>
            <a:spLocks noGrp="1"/>
          </p:cNvSpPr>
          <p:nvPr>
            <p:ph type="pic" idx="10"/>
          </p:nvPr>
        </p:nvSpPr>
        <p:spPr>
          <a:xfrm>
            <a:off x="8731268" y="436308"/>
            <a:ext cx="3031918" cy="2021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2" name="Picture Placeholder 2">
            <a:extLst>
              <a:ext uri="{FF2B5EF4-FFF2-40B4-BE49-F238E27FC236}">
                <a16:creationId xmlns:a16="http://schemas.microsoft.com/office/drawing/2014/main" id="{24A5CA59-26A4-1558-579A-DA1EFAB1B249}"/>
              </a:ext>
              <a:ext uri="{C183D7F6-B498-43B3-948B-1728B52AA6E4}">
                <adec:decorative xmlns:adec="http://schemas.microsoft.com/office/drawing/2017/decorative" val="1"/>
              </a:ext>
            </a:extLst>
          </p:cNvPr>
          <p:cNvSpPr>
            <a:spLocks noGrp="1"/>
          </p:cNvSpPr>
          <p:nvPr>
            <p:ph type="pic" idx="11"/>
          </p:nvPr>
        </p:nvSpPr>
        <p:spPr>
          <a:xfrm>
            <a:off x="8731268" y="2605827"/>
            <a:ext cx="3031918" cy="31675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3" name="Picture Placeholder 2">
            <a:extLst>
              <a:ext uri="{FF2B5EF4-FFF2-40B4-BE49-F238E27FC236}">
                <a16:creationId xmlns:a16="http://schemas.microsoft.com/office/drawing/2014/main" id="{CA89806B-181C-0498-60FF-3552ABE7D36F}"/>
              </a:ext>
              <a:ext uri="{C183D7F6-B498-43B3-948B-1728B52AA6E4}">
                <adec:decorative xmlns:adec="http://schemas.microsoft.com/office/drawing/2017/decorative" val="1"/>
              </a:ext>
            </a:extLst>
          </p:cNvPr>
          <p:cNvSpPr>
            <a:spLocks noGrp="1"/>
          </p:cNvSpPr>
          <p:nvPr>
            <p:ph type="pic" idx="12"/>
          </p:nvPr>
        </p:nvSpPr>
        <p:spPr>
          <a:xfrm>
            <a:off x="5540213" y="3769812"/>
            <a:ext cx="3031918" cy="20035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2">
            <a:extLst>
              <a:ext uri="{FF2B5EF4-FFF2-40B4-BE49-F238E27FC236}">
                <a16:creationId xmlns:a16="http://schemas.microsoft.com/office/drawing/2014/main" id="{72AB4A0C-B54E-9905-803E-A12E8020794A}"/>
              </a:ext>
            </a:extLst>
          </p:cNvPr>
          <p:cNvSpPr>
            <a:spLocks noGrp="1"/>
          </p:cNvSpPr>
          <p:nvPr>
            <p:ph type="body" sz="quarter" idx="16" hasCustomPrompt="1"/>
          </p:nvPr>
        </p:nvSpPr>
        <p:spPr>
          <a:xfrm>
            <a:off x="688684" y="805759"/>
            <a:ext cx="4348380" cy="320908"/>
          </a:xfrm>
        </p:spPr>
        <p:txBody>
          <a:bodyPr anchor="b" anchorCtr="0">
            <a:noAutofit/>
          </a:bodyPr>
          <a:lstStyle>
            <a:lvl1pPr>
              <a:buFontTx/>
              <a:buNone/>
              <a:defRPr sz="1600" u="sng" cap="all" baseline="0"/>
            </a:lvl1pPr>
          </a:lstStyle>
          <a:p>
            <a:pPr lvl="0"/>
            <a:r>
              <a:rPr lang="en-US" dirty="0"/>
              <a:t>SECTION TITLE</a:t>
            </a:r>
          </a:p>
        </p:txBody>
      </p:sp>
      <p:pic>
        <p:nvPicPr>
          <p:cNvPr id="2" name="Picture 1" descr="A black background with blue text&#10;&#10;AI-generated content may be incorrect.">
            <a:extLst>
              <a:ext uri="{FF2B5EF4-FFF2-40B4-BE49-F238E27FC236}">
                <a16:creationId xmlns:a16="http://schemas.microsoft.com/office/drawing/2014/main" id="{5AC92BEC-58E7-1FD7-C252-AEA478C93851}"/>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6" name="Picture 5" descr="A black background with blue text&#10;&#10;AI-generated content may be incorrect.">
            <a:extLst>
              <a:ext uri="{FF2B5EF4-FFF2-40B4-BE49-F238E27FC236}">
                <a16:creationId xmlns:a16="http://schemas.microsoft.com/office/drawing/2014/main" id="{3C99137F-E3CC-BC52-6154-3627EBED38F2}"/>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220716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cons">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C53C66-C9D4-6DAC-47D7-81A24592BC99}"/>
              </a:ext>
            </a:extLst>
          </p:cNvPr>
          <p:cNvSpPr>
            <a:spLocks noGrp="1"/>
          </p:cNvSpPr>
          <p:nvPr>
            <p:ph type="title" hasCustomPrompt="1"/>
          </p:nvPr>
        </p:nvSpPr>
        <p:spPr>
          <a:xfrm>
            <a:off x="1901952" y="1335024"/>
            <a:ext cx="8385048" cy="557784"/>
          </a:xfrm>
        </p:spPr>
        <p:txBody>
          <a:bodyPr anchor="t"/>
          <a:lstStyle>
            <a:lvl1pPr algn="ctr">
              <a:defRPr lang="en-US" sz="2800" b="1" i="0" kern="1200" dirty="0">
                <a:solidFill>
                  <a:schemeClr val="tx1"/>
                </a:solidFill>
                <a:latin typeface="Helvetica" pitchFamily="2" charset="0"/>
                <a:ea typeface="+mn-ea"/>
                <a:cs typeface="+mn-cs"/>
              </a:defRPr>
            </a:lvl1pPr>
          </a:lstStyle>
          <a:p>
            <a:pPr lvl="0"/>
            <a:r>
              <a:rPr lang="en-US" dirty="0"/>
              <a:t>Icons header - one line</a:t>
            </a:r>
          </a:p>
        </p:txBody>
      </p:sp>
      <p:sp>
        <p:nvSpPr>
          <p:cNvPr id="2" name="Text Placeholder 2">
            <a:extLst>
              <a:ext uri="{FF2B5EF4-FFF2-40B4-BE49-F238E27FC236}">
                <a16:creationId xmlns:a16="http://schemas.microsoft.com/office/drawing/2014/main" id="{99D3A9EA-0FF3-93B1-ABFB-F517EF02380A}"/>
              </a:ext>
            </a:extLst>
          </p:cNvPr>
          <p:cNvSpPr>
            <a:spLocks noGrp="1"/>
          </p:cNvSpPr>
          <p:nvPr>
            <p:ph type="body" sz="quarter" idx="28" hasCustomPrompt="1"/>
          </p:nvPr>
        </p:nvSpPr>
        <p:spPr>
          <a:xfrm>
            <a:off x="3921810" y="601824"/>
            <a:ext cx="4348380" cy="355480"/>
          </a:xfrm>
        </p:spPr>
        <p:txBody>
          <a:bodyPr anchor="b" anchorCtr="0">
            <a:noAutofit/>
          </a:bodyPr>
          <a:lstStyle>
            <a:lvl1pPr algn="ctr">
              <a:buFontTx/>
              <a:buNone/>
              <a:defRPr sz="1600" u="sng" cap="all" baseline="0"/>
            </a:lvl1pPr>
          </a:lstStyle>
          <a:p>
            <a:pPr lvl="0"/>
            <a:r>
              <a:rPr lang="en-US" dirty="0"/>
              <a:t>SECTION TITLE</a:t>
            </a:r>
          </a:p>
        </p:txBody>
      </p:sp>
      <p:sp>
        <p:nvSpPr>
          <p:cNvPr id="10" name="Text Placeholder 9">
            <a:extLst>
              <a:ext uri="{FF2B5EF4-FFF2-40B4-BE49-F238E27FC236}">
                <a16:creationId xmlns:a16="http://schemas.microsoft.com/office/drawing/2014/main" id="{4D5FE1A0-A983-4F19-11E8-1E64EE843661}"/>
              </a:ext>
            </a:extLst>
          </p:cNvPr>
          <p:cNvSpPr>
            <a:spLocks noGrp="1"/>
          </p:cNvSpPr>
          <p:nvPr>
            <p:ph type="body" sz="quarter" idx="35" hasCustomPrompt="1"/>
          </p:nvPr>
        </p:nvSpPr>
        <p:spPr>
          <a:xfrm>
            <a:off x="1204111" y="3566218"/>
            <a:ext cx="2139519" cy="380067"/>
          </a:xfrm>
        </p:spPr>
        <p:txBody>
          <a:bodyPr/>
          <a:lstStyle>
            <a:lvl1pPr>
              <a:buFontTx/>
              <a:buNone/>
              <a:defRPr sz="2400"/>
            </a:lvl1pPr>
          </a:lstStyle>
          <a:p>
            <a:pPr lvl="0"/>
            <a:r>
              <a:rPr lang="en-US" dirty="0"/>
              <a:t>Header one</a:t>
            </a:r>
          </a:p>
        </p:txBody>
      </p:sp>
      <p:sp>
        <p:nvSpPr>
          <p:cNvPr id="5" name="Text Placeholder 4">
            <a:extLst>
              <a:ext uri="{FF2B5EF4-FFF2-40B4-BE49-F238E27FC236}">
                <a16:creationId xmlns:a16="http://schemas.microsoft.com/office/drawing/2014/main" id="{6AE1A879-F11B-C85A-16FB-AD2A7CEFB29B}"/>
              </a:ext>
            </a:extLst>
          </p:cNvPr>
          <p:cNvSpPr>
            <a:spLocks noGrp="1"/>
          </p:cNvSpPr>
          <p:nvPr>
            <p:ph type="body" sz="quarter" idx="31" hasCustomPrompt="1"/>
          </p:nvPr>
        </p:nvSpPr>
        <p:spPr>
          <a:xfrm>
            <a:off x="1204111"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39" name="Picture Placeholder 2">
            <a:extLst>
              <a:ext uri="{FF2B5EF4-FFF2-40B4-BE49-F238E27FC236}">
                <a16:creationId xmlns:a16="http://schemas.microsoft.com/office/drawing/2014/main" id="{2DE9D4D6-06E7-406D-CBC0-E2E3967D2FFB}"/>
              </a:ext>
              <a:ext uri="{C183D7F6-B498-43B3-948B-1728B52AA6E4}">
                <adec:decorative xmlns:adec="http://schemas.microsoft.com/office/drawing/2017/decorative" val="1"/>
              </a:ext>
            </a:extLst>
          </p:cNvPr>
          <p:cNvSpPr>
            <a:spLocks noGrp="1"/>
          </p:cNvSpPr>
          <p:nvPr>
            <p:ph type="pic" idx="1"/>
          </p:nvPr>
        </p:nvSpPr>
        <p:spPr>
          <a:xfrm>
            <a:off x="1204111"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8" name="Text Placeholder 4">
            <a:extLst>
              <a:ext uri="{FF2B5EF4-FFF2-40B4-BE49-F238E27FC236}">
                <a16:creationId xmlns:a16="http://schemas.microsoft.com/office/drawing/2014/main" id="{0BF17B27-5B46-DF06-D1AC-21B4FC4437C2}"/>
              </a:ext>
              <a:ext uri="{C183D7F6-B498-43B3-948B-1728B52AA6E4}">
                <adec:decorative xmlns:adec="http://schemas.microsoft.com/office/drawing/2017/decorative" val="1"/>
              </a:ext>
            </a:extLst>
          </p:cNvPr>
          <p:cNvSpPr txBox="1">
            <a:spLocks/>
          </p:cNvSpPr>
          <p:nvPr userDrawn="1"/>
        </p:nvSpPr>
        <p:spPr>
          <a:xfrm>
            <a:off x="-97263" y="7377790"/>
            <a:ext cx="3583413" cy="751797"/>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This slide is designed for icons, not images. After choosing your icons, you can change the fill color under </a:t>
            </a:r>
            <a:r>
              <a:rPr lang="en-US" i="1" dirty="0">
                <a:solidFill>
                  <a:srgbClr val="9E0000"/>
                </a:solidFill>
              </a:rPr>
              <a:t>Graphics Format.</a:t>
            </a:r>
          </a:p>
        </p:txBody>
      </p:sp>
      <p:sp>
        <p:nvSpPr>
          <p:cNvPr id="3" name="Text Placeholder 9">
            <a:extLst>
              <a:ext uri="{FF2B5EF4-FFF2-40B4-BE49-F238E27FC236}">
                <a16:creationId xmlns:a16="http://schemas.microsoft.com/office/drawing/2014/main" id="{CE024E37-87D6-60F2-14F0-8F61943E139C}"/>
              </a:ext>
            </a:extLst>
          </p:cNvPr>
          <p:cNvSpPr>
            <a:spLocks noGrp="1"/>
          </p:cNvSpPr>
          <p:nvPr>
            <p:ph type="body" sz="quarter" idx="36" hasCustomPrompt="1"/>
          </p:nvPr>
        </p:nvSpPr>
        <p:spPr>
          <a:xfrm>
            <a:off x="3810000" y="3566218"/>
            <a:ext cx="2139519" cy="380067"/>
          </a:xfrm>
        </p:spPr>
        <p:txBody>
          <a:bodyPr/>
          <a:lstStyle>
            <a:lvl1pPr>
              <a:buFontTx/>
              <a:buNone/>
              <a:defRPr sz="2400"/>
            </a:lvl1pPr>
          </a:lstStyle>
          <a:p>
            <a:pPr lvl="0"/>
            <a:r>
              <a:rPr lang="en-US" dirty="0"/>
              <a:t>Header one</a:t>
            </a:r>
          </a:p>
        </p:txBody>
      </p:sp>
      <p:sp>
        <p:nvSpPr>
          <p:cNvPr id="4" name="Text Placeholder 4">
            <a:extLst>
              <a:ext uri="{FF2B5EF4-FFF2-40B4-BE49-F238E27FC236}">
                <a16:creationId xmlns:a16="http://schemas.microsoft.com/office/drawing/2014/main" id="{E2D45DA5-7BA4-9EA4-0DEA-6B8EC33672B9}"/>
              </a:ext>
            </a:extLst>
          </p:cNvPr>
          <p:cNvSpPr>
            <a:spLocks noGrp="1"/>
          </p:cNvSpPr>
          <p:nvPr>
            <p:ph type="body" sz="quarter" idx="37" hasCustomPrompt="1"/>
          </p:nvPr>
        </p:nvSpPr>
        <p:spPr>
          <a:xfrm>
            <a:off x="3810000"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4" name="Picture Placeholder 2">
            <a:extLst>
              <a:ext uri="{FF2B5EF4-FFF2-40B4-BE49-F238E27FC236}">
                <a16:creationId xmlns:a16="http://schemas.microsoft.com/office/drawing/2014/main" id="{6AFB5E9D-6862-77BE-0B07-D379DAC643C1}"/>
              </a:ext>
              <a:ext uri="{C183D7F6-B498-43B3-948B-1728B52AA6E4}">
                <adec:decorative xmlns:adec="http://schemas.microsoft.com/office/drawing/2017/decorative" val="1"/>
              </a:ext>
            </a:extLst>
          </p:cNvPr>
          <p:cNvSpPr>
            <a:spLocks noGrp="1"/>
          </p:cNvSpPr>
          <p:nvPr>
            <p:ph type="pic" idx="38"/>
          </p:nvPr>
        </p:nvSpPr>
        <p:spPr>
          <a:xfrm>
            <a:off x="3810000"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9" name="Text Placeholder 9">
            <a:extLst>
              <a:ext uri="{FF2B5EF4-FFF2-40B4-BE49-F238E27FC236}">
                <a16:creationId xmlns:a16="http://schemas.microsoft.com/office/drawing/2014/main" id="{28FFBC9E-416E-F91C-64E2-25071726FE89}"/>
              </a:ext>
            </a:extLst>
          </p:cNvPr>
          <p:cNvSpPr>
            <a:spLocks noGrp="1"/>
          </p:cNvSpPr>
          <p:nvPr>
            <p:ph type="body" sz="quarter" idx="39" hasCustomPrompt="1"/>
          </p:nvPr>
        </p:nvSpPr>
        <p:spPr>
          <a:xfrm>
            <a:off x="6415889" y="3566218"/>
            <a:ext cx="2139519" cy="380067"/>
          </a:xfrm>
        </p:spPr>
        <p:txBody>
          <a:bodyPr/>
          <a:lstStyle>
            <a:lvl1pPr>
              <a:buFontTx/>
              <a:buNone/>
              <a:defRPr sz="2400"/>
            </a:lvl1pPr>
          </a:lstStyle>
          <a:p>
            <a:pPr lvl="0"/>
            <a:r>
              <a:rPr lang="en-US" dirty="0"/>
              <a:t>Header one</a:t>
            </a:r>
          </a:p>
        </p:txBody>
      </p:sp>
      <p:sp>
        <p:nvSpPr>
          <p:cNvPr id="20" name="Text Placeholder 4">
            <a:extLst>
              <a:ext uri="{FF2B5EF4-FFF2-40B4-BE49-F238E27FC236}">
                <a16:creationId xmlns:a16="http://schemas.microsoft.com/office/drawing/2014/main" id="{5FFC1D42-A407-B7C0-90E3-1797889E942C}"/>
              </a:ext>
            </a:extLst>
          </p:cNvPr>
          <p:cNvSpPr>
            <a:spLocks noGrp="1"/>
          </p:cNvSpPr>
          <p:nvPr>
            <p:ph type="body" sz="quarter" idx="40" hasCustomPrompt="1"/>
          </p:nvPr>
        </p:nvSpPr>
        <p:spPr>
          <a:xfrm>
            <a:off x="6415889"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1" name="Picture Placeholder 2">
            <a:extLst>
              <a:ext uri="{FF2B5EF4-FFF2-40B4-BE49-F238E27FC236}">
                <a16:creationId xmlns:a16="http://schemas.microsoft.com/office/drawing/2014/main" id="{48E6E209-B75A-2DCE-E082-EBDA2244973F}"/>
              </a:ext>
              <a:ext uri="{C183D7F6-B498-43B3-948B-1728B52AA6E4}">
                <adec:decorative xmlns:adec="http://schemas.microsoft.com/office/drawing/2017/decorative" val="1"/>
              </a:ext>
            </a:extLst>
          </p:cNvPr>
          <p:cNvSpPr>
            <a:spLocks noGrp="1"/>
          </p:cNvSpPr>
          <p:nvPr>
            <p:ph type="pic" idx="41"/>
          </p:nvPr>
        </p:nvSpPr>
        <p:spPr>
          <a:xfrm>
            <a:off x="6415889"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2" name="Text Placeholder 9">
            <a:extLst>
              <a:ext uri="{FF2B5EF4-FFF2-40B4-BE49-F238E27FC236}">
                <a16:creationId xmlns:a16="http://schemas.microsoft.com/office/drawing/2014/main" id="{FA7293E6-9356-1211-EBC3-F174AA734157}"/>
              </a:ext>
            </a:extLst>
          </p:cNvPr>
          <p:cNvSpPr>
            <a:spLocks noGrp="1"/>
          </p:cNvSpPr>
          <p:nvPr>
            <p:ph type="body" sz="quarter" idx="42" hasCustomPrompt="1"/>
          </p:nvPr>
        </p:nvSpPr>
        <p:spPr>
          <a:xfrm>
            <a:off x="9021778" y="3566218"/>
            <a:ext cx="2139519" cy="380067"/>
          </a:xfrm>
        </p:spPr>
        <p:txBody>
          <a:bodyPr/>
          <a:lstStyle>
            <a:lvl1pPr>
              <a:buFontTx/>
              <a:buNone/>
              <a:defRPr sz="2400"/>
            </a:lvl1pPr>
          </a:lstStyle>
          <a:p>
            <a:pPr lvl="0"/>
            <a:r>
              <a:rPr lang="en-US" dirty="0"/>
              <a:t>Header one</a:t>
            </a:r>
          </a:p>
        </p:txBody>
      </p:sp>
      <p:sp>
        <p:nvSpPr>
          <p:cNvPr id="23" name="Text Placeholder 4">
            <a:extLst>
              <a:ext uri="{FF2B5EF4-FFF2-40B4-BE49-F238E27FC236}">
                <a16:creationId xmlns:a16="http://schemas.microsoft.com/office/drawing/2014/main" id="{4821E294-BE55-E916-3429-FBB0DD949CD4}"/>
              </a:ext>
            </a:extLst>
          </p:cNvPr>
          <p:cNvSpPr>
            <a:spLocks noGrp="1"/>
          </p:cNvSpPr>
          <p:nvPr>
            <p:ph type="body" sz="quarter" idx="43" hasCustomPrompt="1"/>
          </p:nvPr>
        </p:nvSpPr>
        <p:spPr>
          <a:xfrm>
            <a:off x="9021778"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4" name="Picture Placeholder 2">
            <a:extLst>
              <a:ext uri="{FF2B5EF4-FFF2-40B4-BE49-F238E27FC236}">
                <a16:creationId xmlns:a16="http://schemas.microsoft.com/office/drawing/2014/main" id="{0B473B1C-4EC5-2037-F4CA-21E046FAAF16}"/>
              </a:ext>
              <a:ext uri="{C183D7F6-B498-43B3-948B-1728B52AA6E4}">
                <adec:decorative xmlns:adec="http://schemas.microsoft.com/office/drawing/2017/decorative" val="1"/>
              </a:ext>
            </a:extLst>
          </p:cNvPr>
          <p:cNvSpPr>
            <a:spLocks noGrp="1"/>
          </p:cNvSpPr>
          <p:nvPr>
            <p:ph type="pic" idx="44"/>
          </p:nvPr>
        </p:nvSpPr>
        <p:spPr>
          <a:xfrm>
            <a:off x="9021778"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6" name="Picture 5" descr="A black background with blue text&#10;&#10;AI-generated content may be incorrect.">
            <a:extLst>
              <a:ext uri="{FF2B5EF4-FFF2-40B4-BE49-F238E27FC236}">
                <a16:creationId xmlns:a16="http://schemas.microsoft.com/office/drawing/2014/main" id="{87A210C2-A63D-D0EE-9B22-E4F6DA42F02D}"/>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7" name="Picture 6" descr="A black background with blue text&#10;&#10;AI-generated content may be incorrect.">
            <a:extLst>
              <a:ext uri="{FF2B5EF4-FFF2-40B4-BE49-F238E27FC236}">
                <a16:creationId xmlns:a16="http://schemas.microsoft.com/office/drawing/2014/main" id="{2B6376B1-1645-EABB-75D2-B3C7CE54004C}"/>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321679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ata">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92A0C4F4-2852-326B-86EE-7B39248C3BE4}"/>
              </a:ext>
            </a:extLst>
          </p:cNvPr>
          <p:cNvSpPr>
            <a:spLocks noGrp="1"/>
          </p:cNvSpPr>
          <p:nvPr>
            <p:ph type="title" hasCustomPrompt="1"/>
          </p:nvPr>
        </p:nvSpPr>
        <p:spPr>
          <a:xfrm>
            <a:off x="1901952" y="1335024"/>
            <a:ext cx="8385048" cy="557784"/>
          </a:xfrm>
        </p:spPr>
        <p:txBody>
          <a:bodyPr anchor="t"/>
          <a:lstStyle>
            <a:lvl1pPr algn="ctr">
              <a:defRPr lang="en-US" sz="2800" b="1" i="0" kern="1200" dirty="0">
                <a:solidFill>
                  <a:schemeClr val="tx1"/>
                </a:solidFill>
                <a:latin typeface="Helvetica" pitchFamily="2" charset="0"/>
                <a:ea typeface="+mn-ea"/>
                <a:cs typeface="+mn-cs"/>
              </a:defRPr>
            </a:lvl1pPr>
          </a:lstStyle>
          <a:p>
            <a:pPr lvl="0"/>
            <a:r>
              <a:rPr lang="en-US" dirty="0"/>
              <a:t>Data /spreadsheet / infographic</a:t>
            </a:r>
          </a:p>
        </p:txBody>
      </p:sp>
      <p:sp>
        <p:nvSpPr>
          <p:cNvPr id="8" name="Text Placeholder 2">
            <a:extLst>
              <a:ext uri="{FF2B5EF4-FFF2-40B4-BE49-F238E27FC236}">
                <a16:creationId xmlns:a16="http://schemas.microsoft.com/office/drawing/2014/main" id="{DD789EB1-FC7E-8BDC-B3D5-B45693858594}"/>
              </a:ext>
            </a:extLst>
          </p:cNvPr>
          <p:cNvSpPr>
            <a:spLocks noGrp="1"/>
          </p:cNvSpPr>
          <p:nvPr>
            <p:ph type="body" sz="quarter" idx="28" hasCustomPrompt="1"/>
          </p:nvPr>
        </p:nvSpPr>
        <p:spPr>
          <a:xfrm>
            <a:off x="3921810" y="716128"/>
            <a:ext cx="4348380" cy="355480"/>
          </a:xfrm>
        </p:spPr>
        <p:txBody>
          <a:bodyPr>
            <a:noAutofit/>
          </a:bodyPr>
          <a:lstStyle>
            <a:lvl1pPr algn="ctr">
              <a:buFontTx/>
              <a:buNone/>
              <a:defRPr sz="1600" u="sng" cap="all" baseline="0"/>
            </a:lvl1pPr>
          </a:lstStyle>
          <a:p>
            <a:pPr lvl="0"/>
            <a:r>
              <a:rPr lang="en-US" dirty="0"/>
              <a:t>SECTION TITLE</a:t>
            </a:r>
          </a:p>
        </p:txBody>
      </p:sp>
      <p:sp>
        <p:nvSpPr>
          <p:cNvPr id="3" name="Chart Placeholder 2" descr="Chart">
            <a:extLst>
              <a:ext uri="{FF2B5EF4-FFF2-40B4-BE49-F238E27FC236}">
                <a16:creationId xmlns:a16="http://schemas.microsoft.com/office/drawing/2014/main" id="{BD7915BA-410D-8DE4-9591-300B766E23F8}"/>
              </a:ext>
            </a:extLst>
          </p:cNvPr>
          <p:cNvSpPr>
            <a:spLocks noGrp="1"/>
          </p:cNvSpPr>
          <p:nvPr>
            <p:ph type="chart" sz="quarter" idx="30"/>
          </p:nvPr>
        </p:nvSpPr>
        <p:spPr>
          <a:xfrm>
            <a:off x="1042988" y="2168310"/>
            <a:ext cx="10106025" cy="3629025"/>
          </a:xfrm>
        </p:spPr>
        <p:txBody>
          <a:bodyPr/>
          <a:lstStyle/>
          <a:p>
            <a:r>
              <a:rPr lang="en-US"/>
              <a:t>Click icon to add chart</a:t>
            </a:r>
            <a:endParaRPr lang="en-US" dirty="0"/>
          </a:p>
        </p:txBody>
      </p:sp>
      <p:sp>
        <p:nvSpPr>
          <p:cNvPr id="2" name="Text Placeholder 4">
            <a:extLst>
              <a:ext uri="{FF2B5EF4-FFF2-40B4-BE49-F238E27FC236}">
                <a16:creationId xmlns:a16="http://schemas.microsoft.com/office/drawing/2014/main" id="{9C9FD2EE-7E86-C1D1-DE3F-61DAC9EE1D1E}"/>
              </a:ext>
              <a:ext uri="{C183D7F6-B498-43B3-948B-1728B52AA6E4}">
                <adec:decorative xmlns:adec="http://schemas.microsoft.com/office/drawing/2017/decorative" val="1"/>
              </a:ext>
            </a:extLst>
          </p:cNvPr>
          <p:cNvSpPr txBox="1">
            <a:spLocks/>
          </p:cNvSpPr>
          <p:nvPr userDrawn="1"/>
        </p:nvSpPr>
        <p:spPr>
          <a:xfrm>
            <a:off x="-97263" y="7377790"/>
            <a:ext cx="3883451" cy="480335"/>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You may need to adjust your chart/graph color stylings. You can do so under </a:t>
            </a:r>
            <a:r>
              <a:rPr lang="en-US" i="1" dirty="0">
                <a:solidFill>
                  <a:srgbClr val="9E0000"/>
                </a:solidFill>
              </a:rPr>
              <a:t>Chart Design</a:t>
            </a:r>
            <a:r>
              <a:rPr lang="en-US" dirty="0">
                <a:solidFill>
                  <a:srgbClr val="9E0000"/>
                </a:solidFill>
              </a:rPr>
              <a:t>.</a:t>
            </a:r>
          </a:p>
        </p:txBody>
      </p:sp>
      <p:pic>
        <p:nvPicPr>
          <p:cNvPr id="5" name="Picture 4" descr="A black background with blue text&#10;&#10;AI-generated content may be incorrect.">
            <a:extLst>
              <a:ext uri="{FF2B5EF4-FFF2-40B4-BE49-F238E27FC236}">
                <a16:creationId xmlns:a16="http://schemas.microsoft.com/office/drawing/2014/main" id="{8F06EFD3-80ED-46F3-E763-2A4194E31129}"/>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6" name="Picture 5" descr="A black background with blue text&#10;&#10;AI-generated content may be incorrect.">
            <a:extLst>
              <a:ext uri="{FF2B5EF4-FFF2-40B4-BE49-F238E27FC236}">
                <a16:creationId xmlns:a16="http://schemas.microsoft.com/office/drawing/2014/main" id="{EDCEB5B4-18AF-45C7-1633-71EC3DC37B80}"/>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250147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ata - Left Aligne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261692B-07E5-F314-44E5-DCDDADE562EE}"/>
              </a:ext>
            </a:extLst>
          </p:cNvPr>
          <p:cNvSpPr>
            <a:spLocks noGrp="1"/>
          </p:cNvSpPr>
          <p:nvPr>
            <p:ph type="title" hasCustomPrompt="1"/>
          </p:nvPr>
        </p:nvSpPr>
        <p:spPr>
          <a:xfrm>
            <a:off x="685800" y="1517904"/>
            <a:ext cx="4197096" cy="1792224"/>
          </a:xfrm>
        </p:spPr>
        <p:txBody>
          <a:bodyPr anchor="b"/>
          <a:lstStyle>
            <a:lvl1pPr>
              <a:defRPr lang="en-US" sz="4000" b="1" i="0" kern="1200" dirty="0">
                <a:solidFill>
                  <a:schemeClr val="tx1"/>
                </a:solidFill>
                <a:latin typeface="Helvetica" pitchFamily="2" charset="0"/>
                <a:ea typeface="+mn-ea"/>
                <a:cs typeface="+mn-cs"/>
              </a:defRPr>
            </a:lvl1pPr>
          </a:lstStyle>
          <a:p>
            <a:pPr lvl="0"/>
            <a:r>
              <a:rPr lang="en-US" dirty="0"/>
              <a:t>Data spreadsheet</a:t>
            </a:r>
            <a:br>
              <a:rPr lang="en-US" dirty="0"/>
            </a:br>
            <a:r>
              <a:rPr lang="en-US" dirty="0"/>
              <a:t>infographic</a:t>
            </a:r>
          </a:p>
        </p:txBody>
      </p:sp>
      <p:sp>
        <p:nvSpPr>
          <p:cNvPr id="7" name="Text Placeholder 7">
            <a:extLst>
              <a:ext uri="{FF2B5EF4-FFF2-40B4-BE49-F238E27FC236}">
                <a16:creationId xmlns:a16="http://schemas.microsoft.com/office/drawing/2014/main" id="{C949913A-FAD5-4044-3D98-A2BB58B54850}"/>
              </a:ext>
            </a:extLst>
          </p:cNvPr>
          <p:cNvSpPr>
            <a:spLocks noGrp="1"/>
          </p:cNvSpPr>
          <p:nvPr>
            <p:ph type="body" sz="quarter" idx="22" hasCustomPrompt="1"/>
          </p:nvPr>
        </p:nvSpPr>
        <p:spPr>
          <a:xfrm>
            <a:off x="688975" y="3603626"/>
            <a:ext cx="4193921" cy="2232024"/>
          </a:xfrm>
        </p:spPr>
        <p:txBody>
          <a:bodyPr/>
          <a:lstStyle>
            <a:lvl1pPr marL="7938" indent="-7938">
              <a:buFontTx/>
              <a:buNone/>
              <a:tabLst/>
              <a:defRPr sz="1800" b="0"/>
            </a:lvl1pPr>
          </a:lstStyle>
          <a:p>
            <a:pPr lvl="0"/>
            <a:r>
              <a:rPr lang="en-US" dirty="0"/>
              <a:t>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tincidunt</a:t>
            </a:r>
            <a:r>
              <a:rPr lang="en-US" dirty="0"/>
              <a:t> </a:t>
            </a:r>
            <a:r>
              <a:rPr lang="en-US" dirty="0" err="1"/>
              <a:t>sagittis</a:t>
            </a:r>
            <a:r>
              <a:rPr lang="en-US" dirty="0"/>
              <a:t> </a:t>
            </a:r>
            <a:r>
              <a:rPr lang="en-US" dirty="0" err="1"/>
              <a:t>tortor</a:t>
            </a:r>
            <a:r>
              <a:rPr lang="en-US" dirty="0"/>
              <a:t>. Mauris </a:t>
            </a:r>
            <a:r>
              <a:rPr lang="en-US" dirty="0" err="1"/>
              <a:t>sodales</a:t>
            </a:r>
            <a:r>
              <a:rPr lang="en-US" dirty="0"/>
              <a:t> </a:t>
            </a:r>
            <a:r>
              <a:rPr lang="en-US" dirty="0" err="1"/>
              <a:t>tellus</a:t>
            </a:r>
            <a:r>
              <a:rPr lang="en-US" dirty="0"/>
              <a:t> nec </a:t>
            </a:r>
            <a:r>
              <a:rPr lang="en-US" dirty="0" err="1"/>
              <a:t>velit</a:t>
            </a:r>
            <a:r>
              <a:rPr lang="en-US" dirty="0"/>
              <a:t> </a:t>
            </a:r>
            <a:r>
              <a:rPr lang="en-US" dirty="0" err="1"/>
              <a:t>fringilla</a:t>
            </a:r>
            <a:r>
              <a:rPr lang="en-US" dirty="0"/>
              <a:t>, ac </a:t>
            </a:r>
            <a:r>
              <a:rPr lang="en-US" dirty="0" err="1"/>
              <a:t>aliquam</a:t>
            </a:r>
            <a:r>
              <a:rPr lang="en-US" dirty="0"/>
              <a:t> libero </a:t>
            </a:r>
            <a:r>
              <a:rPr lang="en-US" dirty="0" err="1"/>
              <a:t>rutrum</a:t>
            </a:r>
            <a:r>
              <a:rPr lang="en-US" dirty="0"/>
              <a:t>. </a:t>
            </a:r>
            <a:r>
              <a:rPr lang="en-US" dirty="0" err="1"/>
              <a:t>Vivamus</a:t>
            </a:r>
            <a:r>
              <a:rPr lang="en-US" dirty="0"/>
              <a:t> </a:t>
            </a:r>
            <a:r>
              <a:rPr lang="en-US" dirty="0" err="1"/>
              <a:t>augue</a:t>
            </a:r>
            <a:r>
              <a:rPr lang="en-US" dirty="0"/>
              <a:t> lorem, </a:t>
            </a:r>
            <a:r>
              <a:rPr lang="en-US" dirty="0" err="1"/>
              <a:t>feugiat</a:t>
            </a:r>
            <a:r>
              <a:rPr lang="en-US" dirty="0"/>
              <a:t> nec </a:t>
            </a:r>
            <a:r>
              <a:rPr lang="en-US" dirty="0" err="1"/>
              <a:t>dapibus</a:t>
            </a:r>
            <a:r>
              <a:rPr lang="en-US" dirty="0"/>
              <a:t> a, vestibulum </a:t>
            </a:r>
            <a:r>
              <a:rPr lang="en-US" dirty="0" err="1"/>
              <a:t>eget</a:t>
            </a:r>
            <a:r>
              <a:rPr lang="en-US" dirty="0"/>
              <a:t> nunc. Ut ac </a:t>
            </a:r>
            <a:r>
              <a:rPr lang="en-US" dirty="0" err="1"/>
              <a:t>erat</a:t>
            </a:r>
            <a:r>
              <a:rPr lang="en-US" dirty="0"/>
              <a:t> a libero </a:t>
            </a:r>
            <a:r>
              <a:rPr lang="en-US" dirty="0" err="1"/>
              <a:t>finibus</a:t>
            </a:r>
            <a:r>
              <a:rPr lang="en-US" dirty="0"/>
              <a:t> gravida a at </a:t>
            </a:r>
            <a:r>
              <a:rPr lang="en-US" dirty="0" err="1"/>
              <a:t>metus</a:t>
            </a:r>
            <a:r>
              <a:rPr lang="en-US" dirty="0"/>
              <a:t>. Sed nec </a:t>
            </a:r>
            <a:r>
              <a:rPr lang="en-US" dirty="0" err="1"/>
              <a:t>felis</a:t>
            </a:r>
            <a:r>
              <a:rPr lang="en-US" dirty="0"/>
              <a:t> sed libero </a:t>
            </a:r>
            <a:r>
              <a:rPr lang="en-US" dirty="0" err="1"/>
              <a:t>vulputate</a:t>
            </a:r>
            <a:r>
              <a:rPr lang="en-US" dirty="0"/>
              <a:t> </a:t>
            </a:r>
            <a:r>
              <a:rPr lang="en-US" dirty="0" err="1"/>
              <a:t>accumsan</a:t>
            </a:r>
            <a:r>
              <a:rPr lang="en-US" dirty="0"/>
              <a:t> at </a:t>
            </a:r>
            <a:r>
              <a:rPr lang="en-US" dirty="0" err="1"/>
              <a:t>ut</a:t>
            </a:r>
            <a:r>
              <a:rPr lang="en-US" dirty="0"/>
              <a:t> mi. </a:t>
            </a:r>
          </a:p>
        </p:txBody>
      </p:sp>
      <p:sp>
        <p:nvSpPr>
          <p:cNvPr id="8" name="Chart Placeholder 7" descr="Chart">
            <a:extLst>
              <a:ext uri="{FF2B5EF4-FFF2-40B4-BE49-F238E27FC236}">
                <a16:creationId xmlns:a16="http://schemas.microsoft.com/office/drawing/2014/main" id="{E3EB9A74-3004-BECC-2810-FD174BA381A4}"/>
              </a:ext>
            </a:extLst>
          </p:cNvPr>
          <p:cNvSpPr>
            <a:spLocks noGrp="1"/>
          </p:cNvSpPr>
          <p:nvPr>
            <p:ph type="chart" sz="quarter" idx="23"/>
          </p:nvPr>
        </p:nvSpPr>
        <p:spPr>
          <a:xfrm>
            <a:off x="5384767" y="311150"/>
            <a:ext cx="6419850" cy="5524500"/>
          </a:xfrm>
        </p:spPr>
        <p:txBody>
          <a:bodyPr/>
          <a:lstStyle/>
          <a:p>
            <a:r>
              <a:rPr lang="en-US"/>
              <a:t>Click icon to add chart</a:t>
            </a:r>
            <a:endParaRPr lang="en-US" dirty="0"/>
          </a:p>
        </p:txBody>
      </p:sp>
      <p:sp>
        <p:nvSpPr>
          <p:cNvPr id="2" name="Text Placeholder 4">
            <a:extLst>
              <a:ext uri="{FF2B5EF4-FFF2-40B4-BE49-F238E27FC236}">
                <a16:creationId xmlns:a16="http://schemas.microsoft.com/office/drawing/2014/main" id="{3F28DA36-73E3-2067-02DE-4E4675183E5F}"/>
              </a:ext>
              <a:ext uri="{C183D7F6-B498-43B3-948B-1728B52AA6E4}">
                <adec:decorative xmlns:adec="http://schemas.microsoft.com/office/drawing/2017/decorative" val="1"/>
              </a:ext>
            </a:extLst>
          </p:cNvPr>
          <p:cNvSpPr txBox="1">
            <a:spLocks/>
          </p:cNvSpPr>
          <p:nvPr userDrawn="1"/>
        </p:nvSpPr>
        <p:spPr>
          <a:xfrm>
            <a:off x="-97263" y="7388941"/>
            <a:ext cx="3883451" cy="480335"/>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You may need to adjust your chart/graph color stylings. You can do so under </a:t>
            </a:r>
            <a:r>
              <a:rPr lang="en-US" i="1" dirty="0">
                <a:solidFill>
                  <a:srgbClr val="9E0000"/>
                </a:solidFill>
              </a:rPr>
              <a:t>Chart Design</a:t>
            </a:r>
            <a:r>
              <a:rPr lang="en-US" dirty="0">
                <a:solidFill>
                  <a:srgbClr val="9E0000"/>
                </a:solidFill>
              </a:rPr>
              <a:t>.</a:t>
            </a:r>
          </a:p>
        </p:txBody>
      </p:sp>
      <p:sp>
        <p:nvSpPr>
          <p:cNvPr id="6" name="Text Placeholder 2">
            <a:extLst>
              <a:ext uri="{FF2B5EF4-FFF2-40B4-BE49-F238E27FC236}">
                <a16:creationId xmlns:a16="http://schemas.microsoft.com/office/drawing/2014/main" id="{99AA9C10-3F53-C427-3439-B18EFD772BEF}"/>
              </a:ext>
            </a:extLst>
          </p:cNvPr>
          <p:cNvSpPr>
            <a:spLocks noGrp="1"/>
          </p:cNvSpPr>
          <p:nvPr>
            <p:ph type="body" sz="quarter" idx="16" hasCustomPrompt="1"/>
          </p:nvPr>
        </p:nvSpPr>
        <p:spPr>
          <a:xfrm>
            <a:off x="688684" y="805759"/>
            <a:ext cx="4194212" cy="320908"/>
          </a:xfrm>
        </p:spPr>
        <p:txBody>
          <a:bodyPr anchor="b" anchorCtr="0">
            <a:noAutofit/>
          </a:bodyPr>
          <a:lstStyle>
            <a:lvl1pPr>
              <a:buFontTx/>
              <a:buNone/>
              <a:defRPr sz="1600" u="sng" cap="all" baseline="0"/>
            </a:lvl1pPr>
          </a:lstStyle>
          <a:p>
            <a:pPr lvl="0"/>
            <a:r>
              <a:rPr lang="en-US" dirty="0"/>
              <a:t>SECTION TITLE</a:t>
            </a:r>
          </a:p>
        </p:txBody>
      </p:sp>
      <p:pic>
        <p:nvPicPr>
          <p:cNvPr id="3" name="Picture 2" descr="A black background with blue text&#10;&#10;AI-generated content may be incorrect.">
            <a:extLst>
              <a:ext uri="{FF2B5EF4-FFF2-40B4-BE49-F238E27FC236}">
                <a16:creationId xmlns:a16="http://schemas.microsoft.com/office/drawing/2014/main" id="{A8C713B7-8EB7-078A-1B28-38A08DFD4922}"/>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4" name="Picture 3" descr="A black background with blue text&#10;&#10;AI-generated content may be incorrect.">
            <a:extLst>
              <a:ext uri="{FF2B5EF4-FFF2-40B4-BE49-F238E27FC236}">
                <a16:creationId xmlns:a16="http://schemas.microsoft.com/office/drawing/2014/main" id="{97DAFD6D-6FEE-7724-C1A8-CD4A6355FD06}"/>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83517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ig Header Across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A47D-8331-9AA8-0A06-FB82A1D16DDA}"/>
              </a:ext>
            </a:extLst>
          </p:cNvPr>
          <p:cNvSpPr>
            <a:spLocks noGrp="1"/>
          </p:cNvSpPr>
          <p:nvPr>
            <p:ph type="title" hasCustomPrompt="1"/>
          </p:nvPr>
        </p:nvSpPr>
        <p:spPr/>
        <p:txBody>
          <a:bodyPr/>
          <a:lstStyle/>
          <a:p>
            <a:r>
              <a:rPr lang="en-US" dirty="0"/>
              <a:t>Big header across the top</a:t>
            </a:r>
          </a:p>
        </p:txBody>
      </p:sp>
      <p:sp>
        <p:nvSpPr>
          <p:cNvPr id="10" name="Text Placeholder 9">
            <a:extLst>
              <a:ext uri="{FF2B5EF4-FFF2-40B4-BE49-F238E27FC236}">
                <a16:creationId xmlns:a16="http://schemas.microsoft.com/office/drawing/2014/main" id="{C2A89707-354D-6A3A-A2A3-9B7AA98D8205}"/>
              </a:ext>
            </a:extLst>
          </p:cNvPr>
          <p:cNvSpPr>
            <a:spLocks noGrp="1"/>
          </p:cNvSpPr>
          <p:nvPr>
            <p:ph type="body" sz="quarter" idx="10"/>
          </p:nvPr>
        </p:nvSpPr>
        <p:spPr>
          <a:xfrm>
            <a:off x="838200" y="1866900"/>
            <a:ext cx="10515600" cy="3949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black background with blue text&#10;&#10;AI-generated content may be incorrect.">
            <a:extLst>
              <a:ext uri="{FF2B5EF4-FFF2-40B4-BE49-F238E27FC236}">
                <a16:creationId xmlns:a16="http://schemas.microsoft.com/office/drawing/2014/main" id="{6D8C0F86-560F-C900-5546-A04CEF0E4B33}"/>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4" name="Picture 3" descr="A black background with blue text&#10;&#10;AI-generated content may be incorrect.">
            <a:extLst>
              <a:ext uri="{FF2B5EF4-FFF2-40B4-BE49-F238E27FC236}">
                <a16:creationId xmlns:a16="http://schemas.microsoft.com/office/drawing/2014/main" id="{33D66504-847C-5F1E-7E65-317D3B78B260}"/>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205299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8.png"/><Relationship Id="rId5" Type="http://schemas.openxmlformats.org/officeDocument/2006/relationships/slideLayout" Target="../slideLayouts/slideLayout25.xml"/><Relationship Id="rId10" Type="http://schemas.openxmlformats.org/officeDocument/2006/relationships/image" Target="../media/image7.png"/><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8430B-ED8E-8F36-A8E5-3EF2BF870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Master title style</a:t>
            </a:r>
          </a:p>
        </p:txBody>
      </p:sp>
      <p:sp>
        <p:nvSpPr>
          <p:cNvPr id="3" name="Text Placeholder 2">
            <a:extLst>
              <a:ext uri="{FF2B5EF4-FFF2-40B4-BE49-F238E27FC236}">
                <a16:creationId xmlns:a16="http://schemas.microsoft.com/office/drawing/2014/main" id="{D1C47CEF-7D50-CF8D-C664-0E965F44F606}"/>
              </a:ext>
            </a:extLst>
          </p:cNvPr>
          <p:cNvSpPr>
            <a:spLocks noGrp="1"/>
          </p:cNvSpPr>
          <p:nvPr>
            <p:ph type="body" idx="1"/>
          </p:nvPr>
        </p:nvSpPr>
        <p:spPr>
          <a:xfrm>
            <a:off x="838200" y="1825624"/>
            <a:ext cx="10515600" cy="3998521"/>
          </a:xfrm>
          <a:prstGeom prst="rect">
            <a:avLst/>
          </a:prstGeom>
        </p:spPr>
        <p:txBody>
          <a:bodyPr vert="horz" lIns="91440" tIns="4572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48D1464-6045-C270-0138-65BA0B3CDC49}"/>
              </a:ext>
              <a:ext uri="{C183D7F6-B498-43B3-948B-1728B52AA6E4}">
                <adec:decorative xmlns:adec="http://schemas.microsoft.com/office/drawing/2017/decorative" val="1"/>
              </a:ext>
            </a:extLst>
          </p:cNvPr>
          <p:cNvPicPr>
            <a:picLocks noChangeAspect="1"/>
          </p:cNvPicPr>
          <p:nvPr userDrawn="1"/>
        </p:nvPicPr>
        <p:blipFill>
          <a:blip r:embed="rId22"/>
          <a:srcRect/>
          <a:stretch/>
        </p:blipFill>
        <p:spPr>
          <a:xfrm>
            <a:off x="11737307" y="6355924"/>
            <a:ext cx="281700" cy="339698"/>
          </a:xfrm>
          <a:prstGeom prst="rect">
            <a:avLst/>
          </a:prstGeom>
        </p:spPr>
      </p:pic>
      <p:cxnSp>
        <p:nvCxnSpPr>
          <p:cNvPr id="5" name="Straight Connector 4">
            <a:extLst>
              <a:ext uri="{FF2B5EF4-FFF2-40B4-BE49-F238E27FC236}">
                <a16:creationId xmlns:a16="http://schemas.microsoft.com/office/drawing/2014/main" id="{A90DA318-1F37-100B-2184-012581AA871C}"/>
              </a:ext>
              <a:ext uri="{C183D7F6-B498-43B3-948B-1728B52AA6E4}">
                <adec:decorative xmlns:adec="http://schemas.microsoft.com/office/drawing/2017/decorative" val="1"/>
              </a:ext>
            </a:extLst>
          </p:cNvPr>
          <p:cNvCxnSpPr>
            <a:cxnSpLocks/>
          </p:cNvCxnSpPr>
          <p:nvPr userDrawn="1"/>
        </p:nvCxnSpPr>
        <p:spPr>
          <a:xfrm flipH="1">
            <a:off x="0" y="6156338"/>
            <a:ext cx="12192000" cy="0"/>
          </a:xfrm>
          <a:prstGeom prst="line">
            <a:avLst/>
          </a:prstGeom>
          <a:ln w="31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449172"/>
      </p:ext>
    </p:extLst>
  </p:cSld>
  <p:clrMap bg1="lt1" tx1="dk1" bg2="lt2" tx2="dk2" accent1="accent1" accent2="accent2" accent3="accent3" accent4="accent4" accent5="accent5" accent6="accent6" hlink="hlink" folHlink="folHlink"/>
  <p:sldLayoutIdLst>
    <p:sldLayoutId id="2147483725" r:id="rId1"/>
    <p:sldLayoutId id="2147483853" r:id="rId2"/>
    <p:sldLayoutId id="2147483686" r:id="rId3"/>
    <p:sldLayoutId id="2147483687" r:id="rId4"/>
    <p:sldLayoutId id="2147483688" r:id="rId5"/>
    <p:sldLayoutId id="2147483689" r:id="rId6"/>
    <p:sldLayoutId id="2147483690" r:id="rId7"/>
    <p:sldLayoutId id="2147483691" r:id="rId8"/>
    <p:sldLayoutId id="2147483709" r:id="rId9"/>
    <p:sldLayoutId id="2147483693" r:id="rId10"/>
    <p:sldLayoutId id="2147483694" r:id="rId11"/>
    <p:sldLayoutId id="2147483695" r:id="rId12"/>
    <p:sldLayoutId id="2147483797" r:id="rId13"/>
    <p:sldLayoutId id="2147483733" r:id="rId14"/>
    <p:sldLayoutId id="2147483731" r:id="rId15"/>
    <p:sldLayoutId id="2147483855" r:id="rId16"/>
    <p:sldLayoutId id="2147483856" r:id="rId17"/>
    <p:sldLayoutId id="2147483857" r:id="rId18"/>
    <p:sldLayoutId id="2147483858" r:id="rId19"/>
    <p:sldLayoutId id="2147483859" r:id="rId20"/>
  </p:sldLayoutIdLst>
  <p:txStyles>
    <p:titleStyle>
      <a:lvl1pPr algn="l" defTabSz="914400" rtl="0" eaLnBrk="1" latinLnBrk="0" hangingPunct="1">
        <a:lnSpc>
          <a:spcPct val="90000"/>
        </a:lnSpc>
        <a:spcBef>
          <a:spcPct val="0"/>
        </a:spcBef>
        <a:buNone/>
        <a:defRPr sz="5400" b="1" i="0" kern="1200">
          <a:solidFill>
            <a:schemeClr val="tx1"/>
          </a:solidFill>
          <a:latin typeface="Helvetica" pitchFamily="2" charset="0"/>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B4D89-57D9-65EB-AEB0-88DEA37B55E8}"/>
              </a:ext>
              <a:ext uri="{C183D7F6-B498-43B3-948B-1728B52AA6E4}">
                <adec:decorative xmlns:adec="http://schemas.microsoft.com/office/drawing/2017/decorative" val="1"/>
              </a:ext>
            </a:extLst>
          </p:cNvPr>
          <p:cNvSpPr/>
          <p:nvPr userDrawn="1"/>
        </p:nvSpPr>
        <p:spPr>
          <a:xfrm>
            <a:off x="0" y="6156338"/>
            <a:ext cx="12192000" cy="701662"/>
          </a:xfrm>
          <a:prstGeom prst="rect">
            <a:avLst/>
          </a:prstGeom>
          <a:solidFill>
            <a:schemeClr val="bg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6580028-4226-E632-33B3-C963D0BB8CE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763504" y="6156658"/>
            <a:ext cx="660400" cy="762000"/>
          </a:xfrm>
          <a:prstGeom prst="rect">
            <a:avLst/>
          </a:prstGeom>
        </p:spPr>
      </p:pic>
      <p:sp>
        <p:nvSpPr>
          <p:cNvPr id="2" name="Title Placeholder 1">
            <a:extLst>
              <a:ext uri="{FF2B5EF4-FFF2-40B4-BE49-F238E27FC236}">
                <a16:creationId xmlns:a16="http://schemas.microsoft.com/office/drawing/2014/main" id="{0A78430B-ED8E-8F36-A8E5-3EF2BF870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Master title style</a:t>
            </a:r>
          </a:p>
        </p:txBody>
      </p:sp>
      <p:sp>
        <p:nvSpPr>
          <p:cNvPr id="3" name="Text Placeholder 2">
            <a:extLst>
              <a:ext uri="{FF2B5EF4-FFF2-40B4-BE49-F238E27FC236}">
                <a16:creationId xmlns:a16="http://schemas.microsoft.com/office/drawing/2014/main" id="{D1C47CEF-7D50-CF8D-C664-0E965F44F606}"/>
              </a:ext>
            </a:extLst>
          </p:cNvPr>
          <p:cNvSpPr>
            <a:spLocks noGrp="1"/>
          </p:cNvSpPr>
          <p:nvPr>
            <p:ph type="body" idx="1"/>
          </p:nvPr>
        </p:nvSpPr>
        <p:spPr>
          <a:xfrm>
            <a:off x="838200" y="1825624"/>
            <a:ext cx="10515600" cy="3998521"/>
          </a:xfrm>
          <a:prstGeom prst="rect">
            <a:avLst/>
          </a:prstGeom>
        </p:spPr>
        <p:txBody>
          <a:bodyPr vert="horz" lIns="91440" tIns="4572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map with bars in the shape of a graph&#10;&#10;AI-generated content may be incorrect.">
            <a:extLst>
              <a:ext uri="{FF2B5EF4-FFF2-40B4-BE49-F238E27FC236}">
                <a16:creationId xmlns:a16="http://schemas.microsoft.com/office/drawing/2014/main" id="{402E4B31-C70B-0628-105E-335E8E522329}"/>
              </a:ext>
            </a:extLst>
          </p:cNvPr>
          <p:cNvPicPr>
            <a:picLocks noChangeAspect="1"/>
          </p:cNvPicPr>
          <p:nvPr userDrawn="1"/>
        </p:nvPicPr>
        <p:blipFill>
          <a:blip r:embed="rId11"/>
          <a:stretch>
            <a:fillRect/>
          </a:stretch>
        </p:blipFill>
        <p:spPr>
          <a:xfrm>
            <a:off x="1373680" y="6292391"/>
            <a:ext cx="535130" cy="490535"/>
          </a:xfrm>
          <a:prstGeom prst="rect">
            <a:avLst/>
          </a:prstGeom>
        </p:spPr>
      </p:pic>
    </p:spTree>
    <p:extLst>
      <p:ext uri="{BB962C8B-B14F-4D97-AF65-F5344CB8AC3E}">
        <p14:creationId xmlns:p14="http://schemas.microsoft.com/office/powerpoint/2010/main" val="1894545839"/>
      </p:ext>
    </p:extLst>
  </p:cSld>
  <p:clrMap bg1="lt1" tx1="dk1" bg2="lt2" tx2="dk2" accent1="accent1" accent2="accent2" accent3="accent3" accent4="accent4" accent5="accent5" accent6="accent6" hlink="hlink" folHlink="folHlink"/>
  <p:sldLayoutIdLst>
    <p:sldLayoutId id="2147483826" r:id="rId1"/>
    <p:sldLayoutId id="2147483854" r:id="rId2"/>
    <p:sldLayoutId id="2147483834" r:id="rId3"/>
    <p:sldLayoutId id="2147483835" r:id="rId4"/>
    <p:sldLayoutId id="2147483840" r:id="rId5"/>
    <p:sldLayoutId id="2147483841" r:id="rId6"/>
    <p:sldLayoutId id="2147483842" r:id="rId7"/>
    <p:sldLayoutId id="2147483843" r:id="rId8"/>
  </p:sldLayoutIdLst>
  <p:txStyles>
    <p:titleStyle>
      <a:lvl1pPr algn="l" defTabSz="914400" rtl="0" eaLnBrk="1" latinLnBrk="0" hangingPunct="1">
        <a:lnSpc>
          <a:spcPct val="90000"/>
        </a:lnSpc>
        <a:spcBef>
          <a:spcPct val="0"/>
        </a:spcBef>
        <a:buNone/>
        <a:defRPr sz="5400" b="1" i="0" kern="1200">
          <a:solidFill>
            <a:schemeClr val="bg1"/>
          </a:solidFill>
          <a:latin typeface="Helvetica" pitchFamily="2" charset="0"/>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mailto:stacia.kingsbury@unh.edu" TargetMode="External"/><Relationship Id="rId2" Type="http://schemas.openxmlformats.org/officeDocument/2006/relationships/notesSlide" Target="../notesSlides/notesSlide29.xml"/><Relationship Id="rId1" Type="http://schemas.openxmlformats.org/officeDocument/2006/relationships/slideLayout" Target="../slideLayouts/slideLayout28.xml"/><Relationship Id="rId4" Type="http://schemas.openxmlformats.org/officeDocument/2006/relationships/hyperlink" Target="mailto:disability.statistics@unh.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38BF-DB9F-43D9-A563-206F2DFB1273}"/>
              </a:ext>
            </a:extLst>
          </p:cNvPr>
          <p:cNvSpPr>
            <a:spLocks noGrp="1"/>
          </p:cNvSpPr>
          <p:nvPr>
            <p:ph type="title"/>
          </p:nvPr>
        </p:nvSpPr>
        <p:spPr/>
        <p:txBody>
          <a:bodyPr/>
          <a:lstStyle/>
          <a:p>
            <a:r>
              <a:rPr lang="en-US" dirty="0"/>
              <a:t>Making the Calls</a:t>
            </a:r>
          </a:p>
        </p:txBody>
      </p:sp>
      <p:sp>
        <p:nvSpPr>
          <p:cNvPr id="3" name="Text Placeholder 2">
            <a:extLst>
              <a:ext uri="{FF2B5EF4-FFF2-40B4-BE49-F238E27FC236}">
                <a16:creationId xmlns:a16="http://schemas.microsoft.com/office/drawing/2014/main" id="{7B3451B9-C751-4F8B-700C-6A4FC3A214B4}"/>
              </a:ext>
            </a:extLst>
          </p:cNvPr>
          <p:cNvSpPr>
            <a:spLocks noGrp="1"/>
          </p:cNvSpPr>
          <p:nvPr>
            <p:ph type="body" sz="quarter" idx="11"/>
          </p:nvPr>
        </p:nvSpPr>
        <p:spPr>
          <a:xfrm>
            <a:off x="891480" y="4039880"/>
            <a:ext cx="7688315" cy="1534069"/>
          </a:xfrm>
        </p:spPr>
        <p:txBody>
          <a:bodyPr/>
          <a:lstStyle/>
          <a:p>
            <a:r>
              <a:rPr lang="en-US" dirty="0"/>
              <a:t>Review of the Annual Report on People with</a:t>
            </a:r>
          </a:p>
          <a:p>
            <a:r>
              <a:rPr lang="en-US" dirty="0"/>
              <a:t>Disability in America and Infographics</a:t>
            </a:r>
          </a:p>
          <a:p>
            <a:r>
              <a:rPr lang="en-US" sz="2000" dirty="0"/>
              <a:t>Stacia Kingsbury, MPP</a:t>
            </a:r>
            <a:endParaRPr lang="en-US" dirty="0"/>
          </a:p>
          <a:p>
            <a:endParaRPr lang="en-US" dirty="0"/>
          </a:p>
        </p:txBody>
      </p:sp>
    </p:spTree>
    <p:extLst>
      <p:ext uri="{BB962C8B-B14F-4D97-AF65-F5344CB8AC3E}">
        <p14:creationId xmlns:p14="http://schemas.microsoft.com/office/powerpoint/2010/main" val="1216213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C4531-A1E8-D5DF-BF00-6AA1BAE6B5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875224-844D-5528-01C8-EFA18AE9390F}"/>
              </a:ext>
            </a:extLst>
          </p:cNvPr>
          <p:cNvSpPr>
            <a:spLocks noGrp="1"/>
          </p:cNvSpPr>
          <p:nvPr>
            <p:ph type="title"/>
          </p:nvPr>
        </p:nvSpPr>
        <p:spPr>
          <a:noFill/>
        </p:spPr>
        <p:txBody>
          <a:bodyPr/>
          <a:lstStyle/>
          <a:p>
            <a:pPr algn="ctr"/>
            <a:r>
              <a:rPr lang="en-US" sz="4000" dirty="0">
                <a:solidFill>
                  <a:srgbClr val="18214F"/>
                </a:solidFill>
              </a:rPr>
              <a:t>Bachelor’s Degree or Higher: Comparison</a:t>
            </a:r>
            <a:br>
              <a:rPr lang="en-US" sz="4800" dirty="0">
                <a:solidFill>
                  <a:srgbClr val="18214F"/>
                </a:solidFill>
              </a:rPr>
            </a:br>
            <a:r>
              <a:rPr lang="en-US" sz="2800" b="0" dirty="0">
                <a:solidFill>
                  <a:srgbClr val="18214F"/>
                </a:solidFill>
              </a:rPr>
              <a:t>Percent, ages 25 to 34</a:t>
            </a:r>
          </a:p>
        </p:txBody>
      </p:sp>
      <p:pic>
        <p:nvPicPr>
          <p:cNvPr id="2" name="Picture 1" descr="Line graph comparing employment rates of people with and without disabilities from 2008 to 2024, with solid lines showing historical data and dotted lines projecting future trends. Employment rates for people without disabilities increase steadily from about 30% to over 42%, while rates for people with disabilities rise from 9.7% in 2008 to 22.2% in 2023 and 23.6% in 2024, highlighting a persistent gap despite overall growth.">
            <a:extLst>
              <a:ext uri="{FF2B5EF4-FFF2-40B4-BE49-F238E27FC236}">
                <a16:creationId xmlns:a16="http://schemas.microsoft.com/office/drawing/2014/main" id="{F62E94E9-AAA2-9F9A-AAC7-DE06D26AF074}"/>
              </a:ext>
            </a:extLst>
          </p:cNvPr>
          <p:cNvPicPr>
            <a:picLocks noChangeAspect="1"/>
          </p:cNvPicPr>
          <p:nvPr/>
        </p:nvPicPr>
        <p:blipFill>
          <a:blip r:embed="rId3"/>
          <a:stretch>
            <a:fillRect/>
          </a:stretch>
        </p:blipFill>
        <p:spPr>
          <a:xfrm>
            <a:off x="1386432" y="1474788"/>
            <a:ext cx="9419136" cy="4548010"/>
          </a:xfrm>
          <a:prstGeom prst="rect">
            <a:avLst/>
          </a:prstGeom>
        </p:spPr>
      </p:pic>
    </p:spTree>
    <p:extLst>
      <p:ext uri="{BB962C8B-B14F-4D97-AF65-F5344CB8AC3E}">
        <p14:creationId xmlns:p14="http://schemas.microsoft.com/office/powerpoint/2010/main" val="1629715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40B67-1382-E4C1-B709-D3F27609D9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4094C89-E9FB-8DA4-44C2-1720E4D8AA0D}"/>
              </a:ext>
            </a:extLst>
          </p:cNvPr>
          <p:cNvSpPr>
            <a:spLocks noGrp="1"/>
          </p:cNvSpPr>
          <p:nvPr>
            <p:ph type="title"/>
          </p:nvPr>
        </p:nvSpPr>
        <p:spPr>
          <a:noFill/>
        </p:spPr>
        <p:txBody>
          <a:bodyPr/>
          <a:lstStyle/>
          <a:p>
            <a:pPr algn="ctr"/>
            <a:r>
              <a:rPr lang="en-US" sz="4000" dirty="0">
                <a:solidFill>
                  <a:srgbClr val="18214F"/>
                </a:solidFill>
              </a:rPr>
              <a:t>Bachelor’s Degree or Higher: Comparison</a:t>
            </a:r>
            <a:br>
              <a:rPr lang="en-US" dirty="0">
                <a:solidFill>
                  <a:srgbClr val="18214F"/>
                </a:solidFill>
              </a:rPr>
            </a:br>
            <a:r>
              <a:rPr lang="en-US" sz="2800" b="0" dirty="0">
                <a:solidFill>
                  <a:srgbClr val="18214F"/>
                </a:solidFill>
              </a:rPr>
              <a:t>Percent, ages 25 to 34</a:t>
            </a:r>
          </a:p>
        </p:txBody>
      </p:sp>
      <p:pic>
        <p:nvPicPr>
          <p:cNvPr id="3" name="Picture 2" descr="Same chart from previous slide with the statement &quot;The Call: Increased&quot; over the center">
            <a:extLst>
              <a:ext uri="{FF2B5EF4-FFF2-40B4-BE49-F238E27FC236}">
                <a16:creationId xmlns:a16="http://schemas.microsoft.com/office/drawing/2014/main" id="{2C9AB617-E2AC-9189-A511-38B1A815B27E}"/>
              </a:ext>
            </a:extLst>
          </p:cNvPr>
          <p:cNvPicPr>
            <a:picLocks noChangeAspect="1"/>
          </p:cNvPicPr>
          <p:nvPr/>
        </p:nvPicPr>
        <p:blipFill>
          <a:blip r:embed="rId3"/>
          <a:stretch>
            <a:fillRect/>
          </a:stretch>
        </p:blipFill>
        <p:spPr>
          <a:xfrm>
            <a:off x="1386432" y="1500188"/>
            <a:ext cx="9419136" cy="4548010"/>
          </a:xfrm>
          <a:prstGeom prst="rect">
            <a:avLst/>
          </a:prstGeom>
        </p:spPr>
      </p:pic>
    </p:spTree>
    <p:extLst>
      <p:ext uri="{BB962C8B-B14F-4D97-AF65-F5344CB8AC3E}">
        <p14:creationId xmlns:p14="http://schemas.microsoft.com/office/powerpoint/2010/main" val="4214305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4F0A9-A43A-5D5B-1823-885A26613D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DDC8CB-8AA4-A48F-A20B-FCB1EF167F66}"/>
              </a:ext>
            </a:extLst>
          </p:cNvPr>
          <p:cNvSpPr>
            <a:spLocks noGrp="1"/>
          </p:cNvSpPr>
          <p:nvPr>
            <p:ph type="title"/>
          </p:nvPr>
        </p:nvSpPr>
        <p:spPr>
          <a:noFill/>
        </p:spPr>
        <p:txBody>
          <a:bodyPr/>
          <a:lstStyle/>
          <a:p>
            <a:pPr algn="ctr"/>
            <a:r>
              <a:rPr lang="en-US" sz="4000" dirty="0">
                <a:solidFill>
                  <a:srgbClr val="18214F"/>
                </a:solidFill>
              </a:rPr>
              <a:t>Bachelor’s Degree or Higher: Gap</a:t>
            </a:r>
            <a:br>
              <a:rPr lang="en-US" dirty="0">
                <a:solidFill>
                  <a:srgbClr val="18214F"/>
                </a:solidFill>
              </a:rPr>
            </a:br>
            <a:r>
              <a:rPr lang="en-US" sz="2800" b="0" dirty="0">
                <a:solidFill>
                  <a:srgbClr val="18214F"/>
                </a:solidFill>
              </a:rPr>
              <a:t>Percent, ages 25 to 34</a:t>
            </a:r>
          </a:p>
        </p:txBody>
      </p:sp>
      <p:pic>
        <p:nvPicPr>
          <p:cNvPr id="2" name="Picture 1" descr="Line graph comparing employment rates of people with and without disabilities from 2008 to 2024, showing a steady increase for both groups. Key details include a gap of about 20 percentage points between groups in 2024, with people without disabilities at 43.2% and people with disabilities at 23.6%, highlighted by blue arrows and labels.">
            <a:extLst>
              <a:ext uri="{FF2B5EF4-FFF2-40B4-BE49-F238E27FC236}">
                <a16:creationId xmlns:a16="http://schemas.microsoft.com/office/drawing/2014/main" id="{F185362F-DF92-9733-914C-D68F516CFD90}"/>
              </a:ext>
            </a:extLst>
          </p:cNvPr>
          <p:cNvPicPr>
            <a:picLocks noChangeAspect="1"/>
          </p:cNvPicPr>
          <p:nvPr/>
        </p:nvPicPr>
        <p:blipFill>
          <a:blip r:embed="rId3"/>
          <a:stretch>
            <a:fillRect/>
          </a:stretch>
        </p:blipFill>
        <p:spPr>
          <a:xfrm>
            <a:off x="1026736" y="1523295"/>
            <a:ext cx="10138527" cy="4548010"/>
          </a:xfrm>
          <a:prstGeom prst="rect">
            <a:avLst/>
          </a:prstGeom>
        </p:spPr>
      </p:pic>
    </p:spTree>
    <p:extLst>
      <p:ext uri="{BB962C8B-B14F-4D97-AF65-F5344CB8AC3E}">
        <p14:creationId xmlns:p14="http://schemas.microsoft.com/office/powerpoint/2010/main" val="275000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64BD-6D7F-AE70-E14B-3CA90199A8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E682495-3D19-6D11-5306-56236B551B2D}"/>
              </a:ext>
            </a:extLst>
          </p:cNvPr>
          <p:cNvSpPr>
            <a:spLocks noGrp="1"/>
          </p:cNvSpPr>
          <p:nvPr>
            <p:ph type="title"/>
          </p:nvPr>
        </p:nvSpPr>
        <p:spPr>
          <a:noFill/>
        </p:spPr>
        <p:txBody>
          <a:bodyPr/>
          <a:lstStyle/>
          <a:p>
            <a:pPr algn="ctr"/>
            <a:r>
              <a:rPr lang="en-US" sz="4000" dirty="0">
                <a:solidFill>
                  <a:srgbClr val="18214F"/>
                </a:solidFill>
              </a:rPr>
              <a:t>Bachelor’s Degree or Higher: Gap</a:t>
            </a:r>
            <a:br>
              <a:rPr lang="en-US" dirty="0">
                <a:solidFill>
                  <a:srgbClr val="18214F"/>
                </a:solidFill>
              </a:rPr>
            </a:br>
            <a:r>
              <a:rPr lang="en-US" sz="2800" b="0" dirty="0">
                <a:solidFill>
                  <a:srgbClr val="18214F"/>
                </a:solidFill>
              </a:rPr>
              <a:t>Percent, ages 25 to 34</a:t>
            </a:r>
          </a:p>
        </p:txBody>
      </p:sp>
      <p:pic>
        <p:nvPicPr>
          <p:cNvPr id="9" name="Picture 8" descr="Same chart from previous slide with the statement &quot;The Call: Narrowed&quot; over the center">
            <a:extLst>
              <a:ext uri="{FF2B5EF4-FFF2-40B4-BE49-F238E27FC236}">
                <a16:creationId xmlns:a16="http://schemas.microsoft.com/office/drawing/2014/main" id="{559E60A1-4037-31E8-2193-A3AF9A98B477}"/>
              </a:ext>
            </a:extLst>
          </p:cNvPr>
          <p:cNvPicPr>
            <a:picLocks noChangeAspect="1"/>
          </p:cNvPicPr>
          <p:nvPr/>
        </p:nvPicPr>
        <p:blipFill>
          <a:blip r:embed="rId3"/>
          <a:stretch>
            <a:fillRect/>
          </a:stretch>
        </p:blipFill>
        <p:spPr>
          <a:xfrm>
            <a:off x="1026736" y="1561395"/>
            <a:ext cx="10138527" cy="4548010"/>
          </a:xfrm>
          <a:prstGeom prst="rect">
            <a:avLst/>
          </a:prstGeom>
        </p:spPr>
      </p:pic>
    </p:spTree>
    <p:extLst>
      <p:ext uri="{BB962C8B-B14F-4D97-AF65-F5344CB8AC3E}">
        <p14:creationId xmlns:p14="http://schemas.microsoft.com/office/powerpoint/2010/main" val="2208113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ED7E3-9397-B1DA-61B0-45E9536E22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26C737-FD9A-91EA-2F72-184CA9121D47}"/>
              </a:ext>
            </a:extLst>
          </p:cNvPr>
          <p:cNvSpPr>
            <a:spLocks noGrp="1"/>
          </p:cNvSpPr>
          <p:nvPr>
            <p:ph type="title"/>
          </p:nvPr>
        </p:nvSpPr>
        <p:spPr>
          <a:xfrm>
            <a:off x="317500" y="149225"/>
            <a:ext cx="11772900" cy="1325563"/>
          </a:xfrm>
          <a:noFill/>
        </p:spPr>
        <p:txBody>
          <a:bodyPr/>
          <a:lstStyle/>
          <a:p>
            <a:pPr algn="ctr"/>
            <a:r>
              <a:rPr lang="en-US" sz="4000" dirty="0">
                <a:solidFill>
                  <a:srgbClr val="18214F"/>
                </a:solidFill>
              </a:rPr>
              <a:t>Employment-to-Population Ratio: Comparison</a:t>
            </a:r>
            <a:r>
              <a:rPr lang="en-US" sz="4000" b="0" dirty="0">
                <a:solidFill>
                  <a:srgbClr val="18214F"/>
                </a:solidFill>
              </a:rPr>
              <a:t> </a:t>
            </a:r>
            <a:br>
              <a:rPr lang="en-US" sz="3200" b="0" dirty="0">
                <a:solidFill>
                  <a:srgbClr val="18214F"/>
                </a:solidFill>
              </a:rPr>
            </a:br>
            <a:r>
              <a:rPr lang="en-US" sz="2800" b="0" dirty="0">
                <a:solidFill>
                  <a:srgbClr val="18214F"/>
                </a:solidFill>
              </a:rPr>
              <a:t>Percent, ages 18-64</a:t>
            </a:r>
          </a:p>
        </p:txBody>
      </p:sp>
      <p:pic>
        <p:nvPicPr>
          <p:cNvPr id="2" name="Picture 1" descr="Line graph comparing employment rates of people with and without disabilities from 2008 to 2024, with two distinct lines in green and blue representing each group. The graph shows a steady increase for people with disabilities from 39.1% in 2008 to 46.4% in 2024, while employment rates for people without disabilities remain higher, fluctuating around 80%.">
            <a:extLst>
              <a:ext uri="{FF2B5EF4-FFF2-40B4-BE49-F238E27FC236}">
                <a16:creationId xmlns:a16="http://schemas.microsoft.com/office/drawing/2014/main" id="{ABB9070A-B567-ECCA-9B3A-9990EE0DD80E}"/>
              </a:ext>
            </a:extLst>
          </p:cNvPr>
          <p:cNvPicPr>
            <a:picLocks noChangeAspect="1"/>
          </p:cNvPicPr>
          <p:nvPr/>
        </p:nvPicPr>
        <p:blipFill>
          <a:blip r:embed="rId3"/>
          <a:stretch>
            <a:fillRect/>
          </a:stretch>
        </p:blipFill>
        <p:spPr>
          <a:xfrm>
            <a:off x="1237067" y="1474788"/>
            <a:ext cx="9717866" cy="4669941"/>
          </a:xfrm>
          <a:prstGeom prst="rect">
            <a:avLst/>
          </a:prstGeom>
        </p:spPr>
      </p:pic>
    </p:spTree>
    <p:extLst>
      <p:ext uri="{BB962C8B-B14F-4D97-AF65-F5344CB8AC3E}">
        <p14:creationId xmlns:p14="http://schemas.microsoft.com/office/powerpoint/2010/main" val="1075842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F91D5-2441-1451-C562-E17595D526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6FE8B2-E4F6-1AD3-75EC-CC68FD1FE2B9}"/>
              </a:ext>
            </a:extLst>
          </p:cNvPr>
          <p:cNvSpPr>
            <a:spLocks noGrp="1"/>
          </p:cNvSpPr>
          <p:nvPr>
            <p:ph type="title"/>
          </p:nvPr>
        </p:nvSpPr>
        <p:spPr>
          <a:xfrm>
            <a:off x="336550" y="136525"/>
            <a:ext cx="11518900" cy="1325563"/>
          </a:xfrm>
          <a:noFill/>
        </p:spPr>
        <p:txBody>
          <a:bodyPr/>
          <a:lstStyle/>
          <a:p>
            <a:pPr algn="ctr"/>
            <a:r>
              <a:rPr lang="en-US" sz="4000" dirty="0">
                <a:solidFill>
                  <a:srgbClr val="18214F"/>
                </a:solidFill>
              </a:rPr>
              <a:t>Employment-to-Population Ratio: Comparison</a:t>
            </a:r>
            <a:r>
              <a:rPr lang="en-US" sz="4000" b="0" dirty="0">
                <a:solidFill>
                  <a:srgbClr val="18214F"/>
                </a:solidFill>
              </a:rPr>
              <a:t> </a:t>
            </a:r>
            <a:br>
              <a:rPr lang="en-US" sz="3200" b="0" dirty="0">
                <a:solidFill>
                  <a:srgbClr val="18214F"/>
                </a:solidFill>
              </a:rPr>
            </a:br>
            <a:r>
              <a:rPr lang="en-US" sz="2800" b="0" dirty="0">
                <a:solidFill>
                  <a:srgbClr val="18214F"/>
                </a:solidFill>
              </a:rPr>
              <a:t>Percent, ages 18-64</a:t>
            </a:r>
          </a:p>
        </p:txBody>
      </p:sp>
      <p:pic>
        <p:nvPicPr>
          <p:cNvPr id="2" name="Picture 1" descr="Same chart from previous slide with the statement &quot;The Call: No change detected&quot; over the center">
            <a:extLst>
              <a:ext uri="{FF2B5EF4-FFF2-40B4-BE49-F238E27FC236}">
                <a16:creationId xmlns:a16="http://schemas.microsoft.com/office/drawing/2014/main" id="{EBD4E13C-8942-469F-AC6A-5410B78B0257}"/>
              </a:ext>
            </a:extLst>
          </p:cNvPr>
          <p:cNvPicPr>
            <a:picLocks noChangeAspect="1"/>
          </p:cNvPicPr>
          <p:nvPr/>
        </p:nvPicPr>
        <p:blipFill>
          <a:blip r:embed="rId3"/>
          <a:stretch>
            <a:fillRect/>
          </a:stretch>
        </p:blipFill>
        <p:spPr>
          <a:xfrm>
            <a:off x="1237067" y="1462088"/>
            <a:ext cx="9717866" cy="4669941"/>
          </a:xfrm>
          <a:prstGeom prst="rect">
            <a:avLst/>
          </a:prstGeom>
        </p:spPr>
      </p:pic>
    </p:spTree>
    <p:extLst>
      <p:ext uri="{BB962C8B-B14F-4D97-AF65-F5344CB8AC3E}">
        <p14:creationId xmlns:p14="http://schemas.microsoft.com/office/powerpoint/2010/main" val="2436702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FC391-3C5C-8207-8D11-5B706877FD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DC5F4D-416B-20D5-D488-765903075A0C}"/>
              </a:ext>
            </a:extLst>
          </p:cNvPr>
          <p:cNvSpPr>
            <a:spLocks noGrp="1"/>
          </p:cNvSpPr>
          <p:nvPr>
            <p:ph type="title"/>
          </p:nvPr>
        </p:nvSpPr>
        <p:spPr>
          <a:noFill/>
        </p:spPr>
        <p:txBody>
          <a:bodyPr/>
          <a:lstStyle/>
          <a:p>
            <a:pPr algn="ctr"/>
            <a:r>
              <a:rPr lang="en-US" sz="4400" dirty="0">
                <a:solidFill>
                  <a:srgbClr val="18214F"/>
                </a:solidFill>
              </a:rPr>
              <a:t>Employment-to-Population Ratio: Gap</a:t>
            </a:r>
            <a:br>
              <a:rPr lang="en-US" dirty="0">
                <a:solidFill>
                  <a:srgbClr val="18214F"/>
                </a:solidFill>
              </a:rPr>
            </a:br>
            <a:r>
              <a:rPr lang="en-US" sz="2800" b="0" dirty="0">
                <a:solidFill>
                  <a:srgbClr val="18214F"/>
                </a:solidFill>
              </a:rPr>
              <a:t>Percent, ages 18-64</a:t>
            </a:r>
          </a:p>
        </p:txBody>
      </p:sp>
      <p:pic>
        <p:nvPicPr>
          <p:cNvPr id="10" name="Picture 9" descr="Line graph comparing employment rates of people with and without disabilities from 2008 to 2024, with solid lines for historical data and dotted lines for projections. People without disabilities show a steady increase reaching 79.6%, while people with disabilities rise to 46.4%, highlighting a consistent employment gap of about 33 percentage points.">
            <a:extLst>
              <a:ext uri="{FF2B5EF4-FFF2-40B4-BE49-F238E27FC236}">
                <a16:creationId xmlns:a16="http://schemas.microsoft.com/office/drawing/2014/main" id="{21CCB4BA-39E1-93A7-CCE1-828524F3DBE6}"/>
              </a:ext>
            </a:extLst>
          </p:cNvPr>
          <p:cNvPicPr>
            <a:picLocks noChangeAspect="1"/>
          </p:cNvPicPr>
          <p:nvPr/>
        </p:nvPicPr>
        <p:blipFill>
          <a:blip r:embed="rId3"/>
          <a:stretch>
            <a:fillRect/>
          </a:stretch>
        </p:blipFill>
        <p:spPr>
          <a:xfrm>
            <a:off x="1026736" y="1459275"/>
            <a:ext cx="10138527" cy="4828450"/>
          </a:xfrm>
          <a:prstGeom prst="rect">
            <a:avLst/>
          </a:prstGeom>
        </p:spPr>
      </p:pic>
    </p:spTree>
    <p:extLst>
      <p:ext uri="{BB962C8B-B14F-4D97-AF65-F5344CB8AC3E}">
        <p14:creationId xmlns:p14="http://schemas.microsoft.com/office/powerpoint/2010/main" val="3171701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543DD-A977-0D20-A11D-9FBE4EF873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66DB62-636E-ADE1-09D6-F9D6596390CA}"/>
              </a:ext>
            </a:extLst>
          </p:cNvPr>
          <p:cNvSpPr>
            <a:spLocks noGrp="1"/>
          </p:cNvSpPr>
          <p:nvPr>
            <p:ph type="title"/>
          </p:nvPr>
        </p:nvSpPr>
        <p:spPr>
          <a:noFill/>
        </p:spPr>
        <p:txBody>
          <a:bodyPr/>
          <a:lstStyle/>
          <a:p>
            <a:pPr algn="ctr"/>
            <a:r>
              <a:rPr lang="en-US" sz="4400" dirty="0">
                <a:solidFill>
                  <a:srgbClr val="18214F"/>
                </a:solidFill>
              </a:rPr>
              <a:t>Employment-to-Population Ratio: Gap</a:t>
            </a:r>
            <a:br>
              <a:rPr lang="en-US" sz="4400" dirty="0">
                <a:solidFill>
                  <a:srgbClr val="18214F"/>
                </a:solidFill>
              </a:rPr>
            </a:br>
            <a:r>
              <a:rPr lang="en-US" sz="2800" b="0" dirty="0">
                <a:solidFill>
                  <a:srgbClr val="18214F"/>
                </a:solidFill>
              </a:rPr>
              <a:t>Percent, ages 18-64</a:t>
            </a:r>
          </a:p>
        </p:txBody>
      </p:sp>
      <p:pic>
        <p:nvPicPr>
          <p:cNvPr id="11" name="Picture 10" descr="Same chart from previous slide with the statement &quot;The Call: No change detected&quot; over the center">
            <a:extLst>
              <a:ext uri="{FF2B5EF4-FFF2-40B4-BE49-F238E27FC236}">
                <a16:creationId xmlns:a16="http://schemas.microsoft.com/office/drawing/2014/main" id="{747A98B9-6E92-0489-13B9-5789D1CA1A81}"/>
              </a:ext>
            </a:extLst>
          </p:cNvPr>
          <p:cNvPicPr>
            <a:picLocks noChangeAspect="1"/>
          </p:cNvPicPr>
          <p:nvPr/>
        </p:nvPicPr>
        <p:blipFill>
          <a:blip r:embed="rId3"/>
          <a:stretch>
            <a:fillRect/>
          </a:stretch>
        </p:blipFill>
        <p:spPr>
          <a:xfrm>
            <a:off x="1026736" y="1421175"/>
            <a:ext cx="10138527" cy="4828450"/>
          </a:xfrm>
          <a:prstGeom prst="rect">
            <a:avLst/>
          </a:prstGeom>
        </p:spPr>
      </p:pic>
    </p:spTree>
    <p:extLst>
      <p:ext uri="{BB962C8B-B14F-4D97-AF65-F5344CB8AC3E}">
        <p14:creationId xmlns:p14="http://schemas.microsoft.com/office/powerpoint/2010/main" val="4180928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473DA-652A-3FE0-9395-3A18F689E8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8AD7508-0914-0956-DCC1-B3FE29285E51}"/>
              </a:ext>
            </a:extLst>
          </p:cNvPr>
          <p:cNvSpPr>
            <a:spLocks noGrp="1"/>
          </p:cNvSpPr>
          <p:nvPr>
            <p:ph type="title"/>
          </p:nvPr>
        </p:nvSpPr>
        <p:spPr>
          <a:noFill/>
        </p:spPr>
        <p:txBody>
          <a:bodyPr/>
          <a:lstStyle/>
          <a:p>
            <a:pPr algn="ctr"/>
            <a:r>
              <a:rPr lang="en-US" sz="4000" dirty="0">
                <a:solidFill>
                  <a:srgbClr val="18214F"/>
                </a:solidFill>
              </a:rPr>
              <a:t>Median Earnings: Comparison</a:t>
            </a:r>
            <a:br>
              <a:rPr lang="en-US" sz="3200" dirty="0">
                <a:solidFill>
                  <a:srgbClr val="18214F"/>
                </a:solidFill>
              </a:rPr>
            </a:br>
            <a:r>
              <a:rPr lang="en-US" sz="2800" b="0" dirty="0">
                <a:solidFill>
                  <a:srgbClr val="18214F"/>
                </a:solidFill>
              </a:rPr>
              <a:t>Full-Time and Full-Year, USD in the thousands, ages 18-64</a:t>
            </a:r>
          </a:p>
        </p:txBody>
      </p:sp>
      <p:pic>
        <p:nvPicPr>
          <p:cNvPr id="2" name="Picture 1" descr="Line graph comparing median annual earnings of people with and without disabilities from 2008 to 2024, with solid lines for actual data and dashed lines for projections. The graph shows people without disabilities consistently earning more, reaching around $61,000 in 2024, while people with disabilities earn about $50,763, highlighting a persistent earnings gap.">
            <a:extLst>
              <a:ext uri="{FF2B5EF4-FFF2-40B4-BE49-F238E27FC236}">
                <a16:creationId xmlns:a16="http://schemas.microsoft.com/office/drawing/2014/main" id="{47F57639-E8CB-5329-32D6-0B1E7FFE70BB}"/>
              </a:ext>
            </a:extLst>
          </p:cNvPr>
          <p:cNvPicPr>
            <a:picLocks noChangeAspect="1"/>
          </p:cNvPicPr>
          <p:nvPr/>
        </p:nvPicPr>
        <p:blipFill>
          <a:blip r:embed="rId3"/>
          <a:stretch>
            <a:fillRect/>
          </a:stretch>
        </p:blipFill>
        <p:spPr>
          <a:xfrm>
            <a:off x="1237067" y="1592891"/>
            <a:ext cx="9717866" cy="4535817"/>
          </a:xfrm>
          <a:prstGeom prst="rect">
            <a:avLst/>
          </a:prstGeom>
        </p:spPr>
      </p:pic>
    </p:spTree>
    <p:extLst>
      <p:ext uri="{BB962C8B-B14F-4D97-AF65-F5344CB8AC3E}">
        <p14:creationId xmlns:p14="http://schemas.microsoft.com/office/powerpoint/2010/main" val="3499194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333F2-B0E0-6C83-40C7-B1C5372BA3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0A0226-CA59-3D95-F2B4-B7DF4D479884}"/>
              </a:ext>
            </a:extLst>
          </p:cNvPr>
          <p:cNvSpPr>
            <a:spLocks noGrp="1"/>
          </p:cNvSpPr>
          <p:nvPr>
            <p:ph type="title"/>
          </p:nvPr>
        </p:nvSpPr>
        <p:spPr>
          <a:noFill/>
        </p:spPr>
        <p:txBody>
          <a:bodyPr/>
          <a:lstStyle/>
          <a:p>
            <a:pPr algn="ctr"/>
            <a:r>
              <a:rPr lang="en-US" sz="4000" dirty="0">
                <a:solidFill>
                  <a:srgbClr val="18214F"/>
                </a:solidFill>
              </a:rPr>
              <a:t>Median Earnings: Comparison</a:t>
            </a:r>
            <a:br>
              <a:rPr lang="en-US" sz="3200" dirty="0">
                <a:solidFill>
                  <a:srgbClr val="18214F"/>
                </a:solidFill>
              </a:rPr>
            </a:br>
            <a:r>
              <a:rPr lang="en-US" sz="2800" b="0" dirty="0">
                <a:solidFill>
                  <a:srgbClr val="18214F"/>
                </a:solidFill>
              </a:rPr>
              <a:t>Full-Time and Full-Year, USD in the thousands, ages 18-64</a:t>
            </a:r>
          </a:p>
        </p:txBody>
      </p:sp>
      <p:pic>
        <p:nvPicPr>
          <p:cNvPr id="5" name="Picture 4" descr="Same chart from previous slide with the statement &quot;The Call: Increased&quot; over the center">
            <a:extLst>
              <a:ext uri="{FF2B5EF4-FFF2-40B4-BE49-F238E27FC236}">
                <a16:creationId xmlns:a16="http://schemas.microsoft.com/office/drawing/2014/main" id="{82B7EE88-37BE-350C-C7A4-BDBB594F9E74}"/>
              </a:ext>
            </a:extLst>
          </p:cNvPr>
          <p:cNvPicPr>
            <a:picLocks noChangeAspect="1"/>
          </p:cNvPicPr>
          <p:nvPr/>
        </p:nvPicPr>
        <p:blipFill>
          <a:blip r:embed="rId3"/>
          <a:stretch>
            <a:fillRect/>
          </a:stretch>
        </p:blipFill>
        <p:spPr>
          <a:xfrm>
            <a:off x="1237067" y="1690688"/>
            <a:ext cx="9717866" cy="4535817"/>
          </a:xfrm>
          <a:prstGeom prst="rect">
            <a:avLst/>
          </a:prstGeom>
        </p:spPr>
      </p:pic>
    </p:spTree>
    <p:extLst>
      <p:ext uri="{BB962C8B-B14F-4D97-AF65-F5344CB8AC3E}">
        <p14:creationId xmlns:p14="http://schemas.microsoft.com/office/powerpoint/2010/main" val="3992556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BF9F-E0EB-50F0-C82A-CAAC91045613}"/>
              </a:ext>
            </a:extLst>
          </p:cNvPr>
          <p:cNvSpPr>
            <a:spLocks noGrp="1"/>
          </p:cNvSpPr>
          <p:nvPr>
            <p:ph type="title"/>
          </p:nvPr>
        </p:nvSpPr>
        <p:spPr/>
        <p:txBody>
          <a:bodyPr/>
          <a:lstStyle/>
          <a:p>
            <a:r>
              <a:rPr lang="en-US" dirty="0"/>
              <a:t>What’s in the Annual Report</a:t>
            </a:r>
          </a:p>
        </p:txBody>
      </p:sp>
      <p:sp>
        <p:nvSpPr>
          <p:cNvPr id="4" name="Text Placeholder 3">
            <a:extLst>
              <a:ext uri="{FF2B5EF4-FFF2-40B4-BE49-F238E27FC236}">
                <a16:creationId xmlns:a16="http://schemas.microsoft.com/office/drawing/2014/main" id="{24CFB576-B961-57FD-EB2C-DB4EEA19E31B}"/>
              </a:ext>
            </a:extLst>
          </p:cNvPr>
          <p:cNvSpPr>
            <a:spLocks noGrp="1"/>
          </p:cNvSpPr>
          <p:nvPr>
            <p:ph type="body" sz="quarter" idx="10"/>
          </p:nvPr>
        </p:nvSpPr>
        <p:spPr>
          <a:xfrm>
            <a:off x="838200" y="1690688"/>
            <a:ext cx="10515600" cy="4272643"/>
          </a:xfrm>
        </p:spPr>
        <p:txBody>
          <a:bodyPr/>
          <a:lstStyle/>
          <a:p>
            <a:pPr marL="0" indent="0">
              <a:spcBef>
                <a:spcPts val="800"/>
              </a:spcBef>
              <a:buNone/>
            </a:pPr>
            <a:r>
              <a:rPr lang="en-US" sz="2800" b="1" dirty="0"/>
              <a:t>Topics</a:t>
            </a:r>
            <a:endParaRPr lang="en-US" dirty="0"/>
          </a:p>
          <a:p>
            <a:pPr marL="0" indent="0">
              <a:spcBef>
                <a:spcPts val="800"/>
              </a:spcBef>
              <a:spcAft>
                <a:spcPts val="1200"/>
              </a:spcAft>
              <a:buNone/>
            </a:pPr>
            <a:r>
              <a:rPr lang="en-US" sz="2400" b="0" dirty="0">
                <a:solidFill>
                  <a:srgbClr val="18214F"/>
                </a:solidFill>
              </a:rPr>
              <a:t>Keeping Track: National Disability Status and Program Performance Indicators</a:t>
            </a:r>
            <a:r>
              <a:rPr lang="en-US" sz="2400" b="0" baseline="30000" dirty="0">
                <a:solidFill>
                  <a:srgbClr val="18214F"/>
                </a:solidFill>
              </a:rPr>
              <a:t>1 </a:t>
            </a:r>
            <a:r>
              <a:rPr lang="en-US" sz="2400" b="0" dirty="0">
                <a:solidFill>
                  <a:srgbClr val="18214F"/>
                </a:solidFill>
              </a:rPr>
              <a:t>, 2008</a:t>
            </a:r>
          </a:p>
          <a:p>
            <a:pPr marL="0" indent="0">
              <a:spcBef>
                <a:spcPts val="800"/>
              </a:spcBef>
              <a:buNone/>
            </a:pPr>
            <a:r>
              <a:rPr lang="en-US" sz="2800" b="1" dirty="0"/>
              <a:t>Data </a:t>
            </a:r>
          </a:p>
          <a:p>
            <a:pPr marL="0" indent="0">
              <a:spcBef>
                <a:spcPts val="800"/>
              </a:spcBef>
              <a:buNone/>
            </a:pPr>
            <a:r>
              <a:rPr lang="en-US" sz="2400" b="0" dirty="0">
                <a:solidFill>
                  <a:srgbClr val="18214F"/>
                </a:solidFill>
              </a:rPr>
              <a:t>American Community Survey, 2008-2024 PUMS one-year files</a:t>
            </a:r>
          </a:p>
          <a:p>
            <a:pPr marL="0" indent="0">
              <a:spcBef>
                <a:spcPts val="800"/>
              </a:spcBef>
              <a:spcAft>
                <a:spcPts val="1200"/>
              </a:spcAft>
              <a:buNone/>
            </a:pPr>
            <a:r>
              <a:rPr lang="en-US" sz="2400" b="0" dirty="0">
                <a:solidFill>
                  <a:srgbClr val="18214F"/>
                </a:solidFill>
              </a:rPr>
              <a:t>Reported at the 95% confidence level using one tailed test</a:t>
            </a:r>
          </a:p>
          <a:p>
            <a:pPr marL="0" indent="0">
              <a:spcBef>
                <a:spcPts val="800"/>
              </a:spcBef>
              <a:buNone/>
            </a:pPr>
            <a:r>
              <a:rPr lang="en-US" sz="2800" b="1" dirty="0">
                <a:solidFill>
                  <a:srgbClr val="18214F"/>
                </a:solidFill>
              </a:rPr>
              <a:t>The Calls</a:t>
            </a:r>
          </a:p>
          <a:p>
            <a:pPr marL="0" indent="0">
              <a:spcBef>
                <a:spcPts val="800"/>
              </a:spcBef>
              <a:buNone/>
            </a:pPr>
            <a:r>
              <a:rPr lang="en-US" sz="2400" b="0" dirty="0">
                <a:solidFill>
                  <a:srgbClr val="18214F"/>
                </a:solidFill>
              </a:rPr>
              <a:t>Comparisons: Year-to-year changes for people with disabilities</a:t>
            </a:r>
            <a:endParaRPr lang="en-US" sz="1800" b="0" dirty="0">
              <a:solidFill>
                <a:srgbClr val="18214F"/>
              </a:solidFill>
            </a:endParaRPr>
          </a:p>
          <a:p>
            <a:pPr marL="0" indent="0">
              <a:spcBef>
                <a:spcPts val="800"/>
              </a:spcBef>
              <a:buNone/>
            </a:pPr>
            <a:r>
              <a:rPr lang="en-US" sz="2400" b="0" dirty="0">
                <a:solidFill>
                  <a:srgbClr val="18214F"/>
                </a:solidFill>
              </a:rPr>
              <a:t>Gaps: Year-to-year difference between people with and without disabilities</a:t>
            </a:r>
          </a:p>
        </p:txBody>
      </p:sp>
    </p:spTree>
    <p:extLst>
      <p:ext uri="{BB962C8B-B14F-4D97-AF65-F5344CB8AC3E}">
        <p14:creationId xmlns:p14="http://schemas.microsoft.com/office/powerpoint/2010/main" val="4225382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DFDED-A4DA-EE4F-45BD-F2DD6EA703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2E2CE9-0ED2-63C8-859B-CC7BC7DE2CCE}"/>
              </a:ext>
            </a:extLst>
          </p:cNvPr>
          <p:cNvSpPr>
            <a:spLocks noGrp="1"/>
          </p:cNvSpPr>
          <p:nvPr>
            <p:ph type="title"/>
          </p:nvPr>
        </p:nvSpPr>
        <p:spPr>
          <a:noFill/>
        </p:spPr>
        <p:txBody>
          <a:bodyPr/>
          <a:lstStyle/>
          <a:p>
            <a:pPr algn="ctr"/>
            <a:r>
              <a:rPr lang="en-US" sz="4000" dirty="0">
                <a:solidFill>
                  <a:srgbClr val="18214F"/>
                </a:solidFill>
              </a:rPr>
              <a:t>Median Earnings: Gap</a:t>
            </a:r>
            <a:br>
              <a:rPr lang="en-US" sz="3200" dirty="0">
                <a:solidFill>
                  <a:srgbClr val="18214F"/>
                </a:solidFill>
              </a:rPr>
            </a:br>
            <a:r>
              <a:rPr lang="en-US" sz="2800" b="0" dirty="0">
                <a:solidFill>
                  <a:srgbClr val="18214F"/>
                </a:solidFill>
              </a:rPr>
              <a:t>Full-Time and Full-Year, USD in the thousands, ages 18-64</a:t>
            </a:r>
          </a:p>
        </p:txBody>
      </p:sp>
      <p:pic>
        <p:nvPicPr>
          <p:cNvPr id="2" name="Picture 1" descr="Line graph comparing median weekly earnings of people with and without disabilities from 2008 to 2024, with solid lines for actual data and dashed lines for projections. The graph shows consistently higher earnings for people without disabilities, with a noticeable earnings gap and a slight upward trend for both groups over time.">
            <a:extLst>
              <a:ext uri="{FF2B5EF4-FFF2-40B4-BE49-F238E27FC236}">
                <a16:creationId xmlns:a16="http://schemas.microsoft.com/office/drawing/2014/main" id="{3ABB9D6F-AC28-99F2-F4E2-618EDED77A7E}"/>
              </a:ext>
            </a:extLst>
          </p:cNvPr>
          <p:cNvPicPr>
            <a:picLocks noChangeAspect="1"/>
          </p:cNvPicPr>
          <p:nvPr/>
        </p:nvPicPr>
        <p:blipFill>
          <a:blip r:embed="rId3"/>
          <a:stretch>
            <a:fillRect/>
          </a:stretch>
        </p:blipFill>
        <p:spPr>
          <a:xfrm>
            <a:off x="916999" y="1592891"/>
            <a:ext cx="10358002" cy="4535817"/>
          </a:xfrm>
          <a:prstGeom prst="rect">
            <a:avLst/>
          </a:prstGeom>
        </p:spPr>
      </p:pic>
    </p:spTree>
    <p:extLst>
      <p:ext uri="{BB962C8B-B14F-4D97-AF65-F5344CB8AC3E}">
        <p14:creationId xmlns:p14="http://schemas.microsoft.com/office/powerpoint/2010/main" val="4122844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43268-2A2B-FEAA-E8D0-F5AC28EE388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1B5A793-C291-3F72-A05C-2EC5BA9FFF65}"/>
              </a:ext>
            </a:extLst>
          </p:cNvPr>
          <p:cNvSpPr>
            <a:spLocks noGrp="1"/>
          </p:cNvSpPr>
          <p:nvPr>
            <p:ph type="title"/>
          </p:nvPr>
        </p:nvSpPr>
        <p:spPr>
          <a:noFill/>
        </p:spPr>
        <p:txBody>
          <a:bodyPr/>
          <a:lstStyle/>
          <a:p>
            <a:pPr algn="ctr"/>
            <a:r>
              <a:rPr lang="en-US" sz="4000" dirty="0">
                <a:solidFill>
                  <a:srgbClr val="18214F"/>
                </a:solidFill>
              </a:rPr>
              <a:t>Median Earnings: Gap</a:t>
            </a:r>
            <a:br>
              <a:rPr lang="en-US" sz="4000" dirty="0">
                <a:solidFill>
                  <a:srgbClr val="18214F"/>
                </a:solidFill>
              </a:rPr>
            </a:br>
            <a:r>
              <a:rPr lang="en-US" sz="2800" b="0" dirty="0">
                <a:solidFill>
                  <a:srgbClr val="18214F"/>
                </a:solidFill>
              </a:rPr>
              <a:t>Full-Time and Full-Year, USD in the thousands, ages 18-64</a:t>
            </a:r>
          </a:p>
        </p:txBody>
      </p:sp>
      <p:pic>
        <p:nvPicPr>
          <p:cNvPr id="5" name="Picture 4" descr="Same chart from previous slide with the statement &quot;The Call: No change detected&quot; over the center">
            <a:extLst>
              <a:ext uri="{FF2B5EF4-FFF2-40B4-BE49-F238E27FC236}">
                <a16:creationId xmlns:a16="http://schemas.microsoft.com/office/drawing/2014/main" id="{556E31BF-D98E-9854-0088-031A63680B12}"/>
              </a:ext>
            </a:extLst>
          </p:cNvPr>
          <p:cNvPicPr>
            <a:picLocks noChangeAspect="1"/>
          </p:cNvPicPr>
          <p:nvPr/>
        </p:nvPicPr>
        <p:blipFill>
          <a:blip r:embed="rId3"/>
          <a:stretch>
            <a:fillRect/>
          </a:stretch>
        </p:blipFill>
        <p:spPr>
          <a:xfrm>
            <a:off x="916999" y="1592891"/>
            <a:ext cx="10358002" cy="4535817"/>
          </a:xfrm>
          <a:prstGeom prst="rect">
            <a:avLst/>
          </a:prstGeom>
        </p:spPr>
      </p:pic>
    </p:spTree>
    <p:extLst>
      <p:ext uri="{BB962C8B-B14F-4D97-AF65-F5344CB8AC3E}">
        <p14:creationId xmlns:p14="http://schemas.microsoft.com/office/powerpoint/2010/main" val="61964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F2750-A4AF-AA20-AC83-CC6FF2910C0B}"/>
              </a:ext>
            </a:extLst>
          </p:cNvPr>
          <p:cNvSpPr>
            <a:spLocks noGrp="1"/>
          </p:cNvSpPr>
          <p:nvPr>
            <p:ph type="title"/>
          </p:nvPr>
        </p:nvSpPr>
        <p:spPr/>
        <p:txBody>
          <a:bodyPr/>
          <a:lstStyle/>
          <a:p>
            <a:r>
              <a:rPr lang="en-US" dirty="0"/>
              <a:t>About the Infographics</a:t>
            </a:r>
          </a:p>
        </p:txBody>
      </p:sp>
      <p:sp>
        <p:nvSpPr>
          <p:cNvPr id="3" name="Text Placeholder 2">
            <a:extLst>
              <a:ext uri="{FF2B5EF4-FFF2-40B4-BE49-F238E27FC236}">
                <a16:creationId xmlns:a16="http://schemas.microsoft.com/office/drawing/2014/main" id="{5EE2F167-E150-4122-61F0-BE5CDF2B06C7}"/>
              </a:ext>
            </a:extLst>
          </p:cNvPr>
          <p:cNvSpPr>
            <a:spLocks noGrp="1"/>
          </p:cNvSpPr>
          <p:nvPr>
            <p:ph type="body" sz="quarter" idx="10"/>
          </p:nvPr>
        </p:nvSpPr>
        <p:spPr/>
        <p:txBody>
          <a:bodyPr vert="horz" lIns="91440" tIns="45720" rIns="91440" bIns="45720" rtlCol="0" anchor="t">
            <a:noAutofit/>
          </a:bodyPr>
          <a:lstStyle/>
          <a:p>
            <a:pPr marL="0" indent="0">
              <a:spcBef>
                <a:spcPts val="1800"/>
              </a:spcBef>
              <a:buNone/>
            </a:pPr>
            <a:r>
              <a:rPr lang="en-US" sz="3200" b="0" dirty="0">
                <a:latin typeface="+mj-lt"/>
              </a:rPr>
              <a:t>Experiences of People with Disabilities in Rural America</a:t>
            </a:r>
          </a:p>
          <a:p>
            <a:pPr marL="0" indent="0">
              <a:spcBef>
                <a:spcPts val="1800"/>
              </a:spcBef>
              <a:buNone/>
            </a:pPr>
            <a:r>
              <a:rPr lang="en-US" sz="3200" b="0" dirty="0">
                <a:ea typeface="Source Sans Pro"/>
              </a:rPr>
              <a:t>Social Inequities Experienced by African Americans</a:t>
            </a:r>
            <a:endParaRPr lang="en-US" sz="3200" b="0" dirty="0">
              <a:latin typeface="+mj-lt"/>
            </a:endParaRPr>
          </a:p>
          <a:p>
            <a:pPr marL="0" indent="0">
              <a:spcBef>
                <a:spcPts val="1800"/>
              </a:spcBef>
              <a:buNone/>
            </a:pPr>
            <a:r>
              <a:rPr lang="en-US" sz="3200" b="0" dirty="0">
                <a:latin typeface="+mj-lt"/>
              </a:rPr>
              <a:t>Disability Experiences of Veterans Ages 18-64</a:t>
            </a:r>
          </a:p>
        </p:txBody>
      </p:sp>
    </p:spTree>
    <p:extLst>
      <p:ext uri="{BB962C8B-B14F-4D97-AF65-F5344CB8AC3E}">
        <p14:creationId xmlns:p14="http://schemas.microsoft.com/office/powerpoint/2010/main" val="2152439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91E98E-578C-B8DB-7243-F739663DFFD0}"/>
              </a:ext>
            </a:extLst>
          </p:cNvPr>
          <p:cNvSpPr>
            <a:spLocks noGrp="1"/>
          </p:cNvSpPr>
          <p:nvPr>
            <p:ph type="title"/>
          </p:nvPr>
        </p:nvSpPr>
        <p:spPr>
          <a:xfrm>
            <a:off x="839786" y="457200"/>
            <a:ext cx="3932237" cy="4049485"/>
          </a:xfrm>
        </p:spPr>
        <p:txBody>
          <a:bodyPr/>
          <a:lstStyle/>
          <a:p>
            <a:r>
              <a:rPr lang="en-US" sz="4800" dirty="0"/>
              <a:t>Experiences of People with Disabilities in Rural America</a:t>
            </a:r>
          </a:p>
        </p:txBody>
      </p:sp>
      <p:sp>
        <p:nvSpPr>
          <p:cNvPr id="8" name="Text Placeholder 7">
            <a:extLst>
              <a:ext uri="{FF2B5EF4-FFF2-40B4-BE49-F238E27FC236}">
                <a16:creationId xmlns:a16="http://schemas.microsoft.com/office/drawing/2014/main" id="{3842FBA2-CF2D-C373-DAEF-F7435F24A99A}"/>
              </a:ext>
            </a:extLst>
          </p:cNvPr>
          <p:cNvSpPr>
            <a:spLocks noGrp="1"/>
          </p:cNvSpPr>
          <p:nvPr>
            <p:ph type="body" sz="quarter" idx="11"/>
          </p:nvPr>
        </p:nvSpPr>
        <p:spPr>
          <a:xfrm>
            <a:off x="839786" y="4973869"/>
            <a:ext cx="3932237" cy="936170"/>
          </a:xfrm>
        </p:spPr>
        <p:txBody>
          <a:bodyPr/>
          <a:lstStyle/>
          <a:p>
            <a:pPr marL="0" indent="0">
              <a:buNone/>
            </a:pPr>
            <a:r>
              <a:rPr lang="en-US" sz="2600" b="0" dirty="0">
                <a:solidFill>
                  <a:srgbClr val="003800"/>
                </a:solidFill>
                <a:latin typeface="+mn-lt"/>
              </a:rPr>
              <a:t>More </a:t>
            </a:r>
            <a:r>
              <a:rPr lang="en-US" sz="2600" b="0" dirty="0">
                <a:solidFill>
                  <a:srgbClr val="3A563A"/>
                </a:solidFill>
                <a:latin typeface="+mn-lt"/>
              </a:rPr>
              <a:t>in </a:t>
            </a:r>
            <a:r>
              <a:rPr lang="en-US" sz="2600" b="0" dirty="0">
                <a:solidFill>
                  <a:srgbClr val="3A563A"/>
                </a:solidFill>
              </a:rPr>
              <a:t>Section 10: Rural</a:t>
            </a:r>
          </a:p>
          <a:p>
            <a:pPr marL="0" indent="0" algn="l">
              <a:buNone/>
            </a:pPr>
            <a:r>
              <a:rPr lang="en-US" sz="2600" b="0" dirty="0">
                <a:solidFill>
                  <a:srgbClr val="3A563A"/>
                </a:solidFill>
                <a:latin typeface="+mn-lt"/>
              </a:rPr>
              <a:t>of the Compendium</a:t>
            </a:r>
          </a:p>
        </p:txBody>
      </p:sp>
      <p:pic>
        <p:nvPicPr>
          <p:cNvPr id="18" name="Picture 17" descr="infographic with these stats:&#10;Rural areas have higher percentages of people with disabilities.&#10;43,438,052 People in the U.S. are people with disabilities&#10;&#10;18% of people in rural areas are people with disabilities&#10;16% of people in somewhat rural areas are people with disabilities&#10;13% of people in urban areas are people with disabilities">
            <a:extLst>
              <a:ext uri="{FF2B5EF4-FFF2-40B4-BE49-F238E27FC236}">
                <a16:creationId xmlns:a16="http://schemas.microsoft.com/office/drawing/2014/main" id="{84FF5709-EF18-BE38-5E6D-CD60DAA93494}"/>
              </a:ext>
            </a:extLst>
          </p:cNvPr>
          <p:cNvPicPr>
            <a:picLocks noChangeAspect="1"/>
          </p:cNvPicPr>
          <p:nvPr/>
        </p:nvPicPr>
        <p:blipFill>
          <a:blip r:embed="rId3"/>
          <a:stretch>
            <a:fillRect/>
          </a:stretch>
        </p:blipFill>
        <p:spPr>
          <a:xfrm>
            <a:off x="5096072" y="457201"/>
            <a:ext cx="6772275" cy="5452838"/>
          </a:xfrm>
          <a:prstGeom prst="rect">
            <a:avLst/>
          </a:prstGeom>
        </p:spPr>
      </p:pic>
    </p:spTree>
    <p:extLst>
      <p:ext uri="{BB962C8B-B14F-4D97-AF65-F5344CB8AC3E}">
        <p14:creationId xmlns:p14="http://schemas.microsoft.com/office/powerpoint/2010/main" val="2148572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31CD-AAC4-D63D-89E4-EDDD333A85A3}"/>
              </a:ext>
            </a:extLst>
          </p:cNvPr>
          <p:cNvSpPr>
            <a:spLocks noGrp="1"/>
          </p:cNvSpPr>
          <p:nvPr>
            <p:ph type="title"/>
          </p:nvPr>
        </p:nvSpPr>
        <p:spPr>
          <a:xfrm>
            <a:off x="1515280" y="636919"/>
            <a:ext cx="9161435" cy="1088761"/>
          </a:xfrm>
        </p:spPr>
        <p:txBody>
          <a:bodyPr/>
          <a:lstStyle/>
          <a:p>
            <a:r>
              <a:rPr lang="en-US" dirty="0">
                <a:solidFill>
                  <a:srgbClr val="003591"/>
                </a:solidFill>
              </a:rPr>
              <a:t>A greater percentage of people with disabilities in rural areas are not working</a:t>
            </a:r>
          </a:p>
        </p:txBody>
      </p:sp>
      <p:graphicFrame>
        <p:nvGraphicFramePr>
          <p:cNvPr id="7" name="Chart Placeholder 6" descr="A bar graph chart showing the following: In Rural Areas, 65% of people with disabilities are not working&#10;In Somewhat Rural Areas that lowers to 62% and is lower in Urban Areas at 57% not working">
            <a:extLst>
              <a:ext uri="{FF2B5EF4-FFF2-40B4-BE49-F238E27FC236}">
                <a16:creationId xmlns:a16="http://schemas.microsoft.com/office/drawing/2014/main" id="{ADF5BD57-6F61-100D-936A-103FB2954BCF}"/>
              </a:ext>
            </a:extLst>
          </p:cNvPr>
          <p:cNvGraphicFramePr>
            <a:graphicFrameLocks noGrp="1"/>
          </p:cNvGraphicFramePr>
          <p:nvPr>
            <p:ph type="chart" sz="quarter" idx="30"/>
            <p:extLst>
              <p:ext uri="{D42A27DB-BD31-4B8C-83A1-F6EECF244321}">
                <p14:modId xmlns:p14="http://schemas.microsoft.com/office/powerpoint/2010/main" val="1719539152"/>
              </p:ext>
            </p:extLst>
          </p:nvPr>
        </p:nvGraphicFramePr>
        <p:xfrm>
          <a:off x="1387926" y="1725680"/>
          <a:ext cx="9416142" cy="41563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7862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33C3-5B91-E230-3F81-8A33DEBC2AF4}"/>
              </a:ext>
            </a:extLst>
          </p:cNvPr>
          <p:cNvSpPr>
            <a:spLocks noGrp="1"/>
          </p:cNvSpPr>
          <p:nvPr>
            <p:ph type="title"/>
          </p:nvPr>
        </p:nvSpPr>
        <p:spPr>
          <a:xfrm>
            <a:off x="803781" y="2273039"/>
            <a:ext cx="3837664" cy="1600200"/>
          </a:xfrm>
        </p:spPr>
        <p:txBody>
          <a:bodyPr/>
          <a:lstStyle/>
          <a:p>
            <a:r>
              <a:rPr lang="en-US" sz="4800" dirty="0"/>
              <a:t>Social Inequities Experienced by African Americans</a:t>
            </a:r>
          </a:p>
        </p:txBody>
      </p:sp>
      <p:sp>
        <p:nvSpPr>
          <p:cNvPr id="12" name="Text Placeholder 11">
            <a:extLst>
              <a:ext uri="{FF2B5EF4-FFF2-40B4-BE49-F238E27FC236}">
                <a16:creationId xmlns:a16="http://schemas.microsoft.com/office/drawing/2014/main" id="{52BEC163-BADB-6732-2E6E-EFDC79B1E5C6}"/>
              </a:ext>
            </a:extLst>
          </p:cNvPr>
          <p:cNvSpPr>
            <a:spLocks noGrp="1"/>
          </p:cNvSpPr>
          <p:nvPr>
            <p:ph type="body" sz="quarter" idx="11"/>
          </p:nvPr>
        </p:nvSpPr>
        <p:spPr>
          <a:xfrm>
            <a:off x="803781" y="4234993"/>
            <a:ext cx="4247190" cy="1600200"/>
          </a:xfrm>
        </p:spPr>
        <p:txBody>
          <a:bodyPr/>
          <a:lstStyle/>
          <a:p>
            <a:pPr marL="0" indent="0">
              <a:buNone/>
            </a:pPr>
            <a:r>
              <a:rPr lang="en-US" b="0" i="1" dirty="0">
                <a:solidFill>
                  <a:srgbClr val="3A563A"/>
                </a:solidFill>
              </a:rPr>
              <a:t>Leaders should prioritize investments to improve employment, health, and community participation.</a:t>
            </a:r>
            <a:endParaRPr lang="en-US" i="1" dirty="0">
              <a:solidFill>
                <a:srgbClr val="3A563A"/>
              </a:solidFill>
            </a:endParaRPr>
          </a:p>
        </p:txBody>
      </p:sp>
      <p:pic>
        <p:nvPicPr>
          <p:cNvPr id="4" name="Picture Placeholder 3" descr="When compared to students of all races with disabilities, African American students with disabilities are… &#10;24% more likely to spend most of their education out of a “regular” classroom.&#10;384% more likely to be placed in a correctional facility. (4.8 times more likely)&#10;2.4% less likely to have completed high school.">
            <a:extLst>
              <a:ext uri="{FF2B5EF4-FFF2-40B4-BE49-F238E27FC236}">
                <a16:creationId xmlns:a16="http://schemas.microsoft.com/office/drawing/2014/main" id="{ABB2A566-7E84-DC0F-FAA8-96AD0307713A}"/>
              </a:ext>
            </a:extLst>
          </p:cNvPr>
          <p:cNvPicPr>
            <a:picLocks noGrp="1" noChangeAspect="1"/>
          </p:cNvPicPr>
          <p:nvPr>
            <p:ph type="pic" sz="quarter" idx="12"/>
          </p:nvPr>
        </p:nvPicPr>
        <p:blipFill>
          <a:blip r:embed="rId3"/>
          <a:srcRect t="1714" b="1714"/>
          <a:stretch/>
        </p:blipFill>
        <p:spPr>
          <a:xfrm>
            <a:off x="5417663" y="482535"/>
            <a:ext cx="6183984" cy="5524108"/>
          </a:xfrm>
          <a:prstGeom prst="rect">
            <a:avLst/>
          </a:prstGeom>
        </p:spPr>
      </p:pic>
    </p:spTree>
    <p:extLst>
      <p:ext uri="{BB962C8B-B14F-4D97-AF65-F5344CB8AC3E}">
        <p14:creationId xmlns:p14="http://schemas.microsoft.com/office/powerpoint/2010/main" val="118479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BDB792A-7A26-B00A-BE00-ED022BE56085}"/>
              </a:ext>
            </a:extLst>
          </p:cNvPr>
          <p:cNvSpPr>
            <a:spLocks noGrp="1"/>
          </p:cNvSpPr>
          <p:nvPr>
            <p:ph type="title"/>
          </p:nvPr>
        </p:nvSpPr>
        <p:spPr/>
        <p:txBody>
          <a:bodyPr/>
          <a:lstStyle/>
          <a:p>
            <a:r>
              <a:rPr lang="en-US" dirty="0"/>
              <a:t>Catherine Lhamon quote</a:t>
            </a:r>
          </a:p>
        </p:txBody>
      </p:sp>
      <p:sp>
        <p:nvSpPr>
          <p:cNvPr id="10" name="Text Placeholder 9">
            <a:extLst>
              <a:ext uri="{FF2B5EF4-FFF2-40B4-BE49-F238E27FC236}">
                <a16:creationId xmlns:a16="http://schemas.microsoft.com/office/drawing/2014/main" id="{68343790-96A8-AEEF-0DEF-21AAC9742488}"/>
              </a:ext>
            </a:extLst>
          </p:cNvPr>
          <p:cNvSpPr>
            <a:spLocks noGrp="1"/>
          </p:cNvSpPr>
          <p:nvPr>
            <p:ph type="body" sz="quarter" idx="13"/>
          </p:nvPr>
        </p:nvSpPr>
        <p:spPr>
          <a:xfrm>
            <a:off x="904959" y="889000"/>
            <a:ext cx="5459608" cy="2921000"/>
          </a:xfrm>
        </p:spPr>
        <p:txBody>
          <a:bodyPr/>
          <a:lstStyle/>
          <a:p>
            <a:r>
              <a:rPr lang="en-US" sz="2800" dirty="0">
                <a:latin typeface="Helvetica" panose="020B0604020202020204" pitchFamily="34" charset="0"/>
                <a:cs typeface="Helvetica" panose="020B0604020202020204" pitchFamily="34" charset="0"/>
              </a:rPr>
              <a:t>Discrimination based on race and disability in school discipline practices has plagued education across the United States for decades and can wreak significant harm on students and school communities...”</a:t>
            </a:r>
          </a:p>
        </p:txBody>
      </p:sp>
      <p:sp>
        <p:nvSpPr>
          <p:cNvPr id="11" name="Text Placeholder 10">
            <a:extLst>
              <a:ext uri="{FF2B5EF4-FFF2-40B4-BE49-F238E27FC236}">
                <a16:creationId xmlns:a16="http://schemas.microsoft.com/office/drawing/2014/main" id="{75FB924C-D2FB-3845-7EC5-924332E7F516}"/>
              </a:ext>
            </a:extLst>
          </p:cNvPr>
          <p:cNvSpPr>
            <a:spLocks noGrp="1"/>
          </p:cNvSpPr>
          <p:nvPr>
            <p:ph type="body" sz="quarter" idx="14"/>
          </p:nvPr>
        </p:nvSpPr>
        <p:spPr>
          <a:xfrm>
            <a:off x="904959" y="3957055"/>
            <a:ext cx="5459608" cy="355249"/>
          </a:xfrm>
        </p:spPr>
        <p:txBody>
          <a:bodyPr/>
          <a:lstStyle/>
          <a:p>
            <a:r>
              <a:rPr lang="en-US" dirty="0"/>
              <a:t>Catherine Lhamon</a:t>
            </a:r>
          </a:p>
        </p:txBody>
      </p:sp>
      <p:sp>
        <p:nvSpPr>
          <p:cNvPr id="12" name="Text Placeholder 11">
            <a:extLst>
              <a:ext uri="{FF2B5EF4-FFF2-40B4-BE49-F238E27FC236}">
                <a16:creationId xmlns:a16="http://schemas.microsoft.com/office/drawing/2014/main" id="{CAD67A77-DA4D-177A-FB28-64322EC46D56}"/>
              </a:ext>
            </a:extLst>
          </p:cNvPr>
          <p:cNvSpPr>
            <a:spLocks noGrp="1"/>
          </p:cNvSpPr>
          <p:nvPr>
            <p:ph type="body" sz="quarter" idx="16"/>
          </p:nvPr>
        </p:nvSpPr>
        <p:spPr>
          <a:xfrm>
            <a:off x="904959" y="4393445"/>
            <a:ext cx="5459608" cy="738262"/>
          </a:xfrm>
        </p:spPr>
        <p:txBody>
          <a:bodyPr/>
          <a:lstStyle/>
          <a:p>
            <a:r>
              <a:rPr lang="en-US" i="1" dirty="0"/>
              <a:t>Chair of the U.S. Commission on Civil Rights</a:t>
            </a:r>
          </a:p>
          <a:p>
            <a:r>
              <a:rPr lang="en-US" i="1" dirty="0"/>
              <a:t>Associated Press, 2019</a:t>
            </a:r>
            <a:endParaRPr lang="en-US" dirty="0"/>
          </a:p>
        </p:txBody>
      </p:sp>
      <p:pic>
        <p:nvPicPr>
          <p:cNvPr id="5" name="Picture 4" descr="Text-based infographic presents statistics on employment, poverty, and housing likelihoods. It highlights 20% less likely employment, 46% more likely poverty, and 134% more likely inadequate housing, with key phrases circled in green.">
            <a:extLst>
              <a:ext uri="{FF2B5EF4-FFF2-40B4-BE49-F238E27FC236}">
                <a16:creationId xmlns:a16="http://schemas.microsoft.com/office/drawing/2014/main" id="{B4F54E67-36DD-D06E-E658-E84FAEA4120D}"/>
              </a:ext>
            </a:extLst>
          </p:cNvPr>
          <p:cNvPicPr>
            <a:picLocks noChangeAspect="1"/>
          </p:cNvPicPr>
          <p:nvPr/>
        </p:nvPicPr>
        <p:blipFill>
          <a:blip r:embed="rId3"/>
          <a:stretch>
            <a:fillRect/>
          </a:stretch>
        </p:blipFill>
        <p:spPr>
          <a:xfrm>
            <a:off x="6852939" y="1083017"/>
            <a:ext cx="4277322" cy="4048690"/>
          </a:xfrm>
          <a:prstGeom prst="rect">
            <a:avLst/>
          </a:prstGeom>
        </p:spPr>
      </p:pic>
    </p:spTree>
    <p:extLst>
      <p:ext uri="{BB962C8B-B14F-4D97-AF65-F5344CB8AC3E}">
        <p14:creationId xmlns:p14="http://schemas.microsoft.com/office/powerpoint/2010/main" val="3975707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CF599-D810-E1F5-F68F-A16E1941174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E65F0A9-68B0-4C12-6069-B271421BD5ED}"/>
              </a:ext>
            </a:extLst>
          </p:cNvPr>
          <p:cNvSpPr>
            <a:spLocks noGrp="1"/>
          </p:cNvSpPr>
          <p:nvPr>
            <p:ph type="title"/>
          </p:nvPr>
        </p:nvSpPr>
        <p:spPr>
          <a:xfrm>
            <a:off x="1209901" y="947055"/>
            <a:ext cx="4657499" cy="2699659"/>
          </a:xfrm>
        </p:spPr>
        <p:txBody>
          <a:bodyPr/>
          <a:lstStyle/>
          <a:p>
            <a:r>
              <a:rPr lang="en-US" sz="4800" dirty="0"/>
              <a:t>Experiences of Veterans with Disabilities </a:t>
            </a:r>
            <a:br>
              <a:rPr lang="en-US" sz="4800" dirty="0"/>
            </a:br>
            <a:r>
              <a:rPr lang="en-US" sz="2400" dirty="0"/>
              <a:t>(non-institutionalized civilians ages 18-64)</a:t>
            </a:r>
          </a:p>
        </p:txBody>
      </p:sp>
      <p:sp>
        <p:nvSpPr>
          <p:cNvPr id="13" name="TextBox 12">
            <a:extLst>
              <a:ext uri="{FF2B5EF4-FFF2-40B4-BE49-F238E27FC236}">
                <a16:creationId xmlns:a16="http://schemas.microsoft.com/office/drawing/2014/main" id="{A2F8EA56-243C-6C3A-CE39-544A9BEF9FAE}"/>
              </a:ext>
            </a:extLst>
          </p:cNvPr>
          <p:cNvSpPr txBox="1"/>
          <p:nvPr/>
        </p:nvSpPr>
        <p:spPr>
          <a:xfrm>
            <a:off x="1209901" y="4045414"/>
            <a:ext cx="5419499" cy="1569660"/>
          </a:xfrm>
          <a:prstGeom prst="rect">
            <a:avLst/>
          </a:prstGeom>
          <a:noFill/>
        </p:spPr>
        <p:txBody>
          <a:bodyPr wrap="square">
            <a:spAutoFit/>
          </a:bodyPr>
          <a:lstStyle/>
          <a:p>
            <a:r>
              <a:rPr lang="en-US" sz="3200" i="1" dirty="0">
                <a:solidFill>
                  <a:srgbClr val="3A563A"/>
                </a:solidFill>
              </a:rPr>
              <a:t>Veterans with Non-Service-Connected Disabilities are Often Overlooked</a:t>
            </a:r>
          </a:p>
        </p:txBody>
      </p:sp>
      <p:pic>
        <p:nvPicPr>
          <p:cNvPr id="11" name="Picture 10" descr="Bar chart illustrating disability status among U.S. veterans aged 18-64, representing about 8,027,200 individuals. It shows 40% report service-connected disabilities (solid dark bar), 8% report only non-service-connected disabilities (thin outlined bar), and 52% do not report disabilities (striped bar).">
            <a:extLst>
              <a:ext uri="{FF2B5EF4-FFF2-40B4-BE49-F238E27FC236}">
                <a16:creationId xmlns:a16="http://schemas.microsoft.com/office/drawing/2014/main" id="{873B706D-7696-0A14-D270-4CC7490D1CCE}"/>
              </a:ext>
            </a:extLst>
          </p:cNvPr>
          <p:cNvPicPr>
            <a:picLocks noChangeAspect="1"/>
          </p:cNvPicPr>
          <p:nvPr/>
        </p:nvPicPr>
        <p:blipFill>
          <a:blip r:embed="rId3"/>
          <a:stretch>
            <a:fillRect/>
          </a:stretch>
        </p:blipFill>
        <p:spPr>
          <a:xfrm>
            <a:off x="6760028" y="1111775"/>
            <a:ext cx="4145871" cy="4634449"/>
          </a:xfrm>
          <a:prstGeom prst="rect">
            <a:avLst/>
          </a:prstGeom>
        </p:spPr>
      </p:pic>
    </p:spTree>
    <p:extLst>
      <p:ext uri="{BB962C8B-B14F-4D97-AF65-F5344CB8AC3E}">
        <p14:creationId xmlns:p14="http://schemas.microsoft.com/office/powerpoint/2010/main" val="252115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409C-099C-7D67-B0A8-90148F2AA72D}"/>
              </a:ext>
            </a:extLst>
          </p:cNvPr>
          <p:cNvSpPr>
            <a:spLocks noGrp="1"/>
          </p:cNvSpPr>
          <p:nvPr>
            <p:ph type="title"/>
          </p:nvPr>
        </p:nvSpPr>
        <p:spPr>
          <a:xfrm>
            <a:off x="838200" y="-1325562"/>
            <a:ext cx="10515600" cy="990712"/>
          </a:xfrm>
        </p:spPr>
        <p:txBody>
          <a:bodyPr vert="horz" lIns="91440" tIns="45720" rIns="91440" bIns="45720" rtlCol="0" anchor="b">
            <a:noAutofit/>
          </a:bodyPr>
          <a:lstStyle/>
          <a:p>
            <a:r>
              <a:rPr lang="en-US" sz="4800" dirty="0"/>
              <a:t>Veterans living in or near poverty</a:t>
            </a:r>
          </a:p>
        </p:txBody>
      </p:sp>
      <p:sp>
        <p:nvSpPr>
          <p:cNvPr id="8" name="Text Placeholder 7">
            <a:extLst>
              <a:ext uri="{FF2B5EF4-FFF2-40B4-BE49-F238E27FC236}">
                <a16:creationId xmlns:a16="http://schemas.microsoft.com/office/drawing/2014/main" id="{58525A96-CD35-1275-DF41-1A5D244A6411}"/>
              </a:ext>
            </a:extLst>
          </p:cNvPr>
          <p:cNvSpPr txBox="1">
            <a:spLocks/>
          </p:cNvSpPr>
          <p:nvPr/>
        </p:nvSpPr>
        <p:spPr>
          <a:xfrm>
            <a:off x="1177245" y="1041344"/>
            <a:ext cx="4918755" cy="4582886"/>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b="0" dirty="0"/>
              <a:t>“Oh, it would have been a whole different life if this had happened when I was on active duty. If the VA could’ve taken care of me, I wouldn’t have to worry every day about just survival.”</a:t>
            </a:r>
          </a:p>
          <a:p>
            <a:pPr marL="0" indent="0">
              <a:spcAft>
                <a:spcPts val="1200"/>
              </a:spcAft>
              <a:buNone/>
            </a:pPr>
            <a:r>
              <a:rPr lang="en-US" dirty="0"/>
              <a:t>John, Air Force</a:t>
            </a:r>
          </a:p>
          <a:p>
            <a:pPr marL="0" indent="0">
              <a:buNone/>
            </a:pPr>
            <a:r>
              <a:rPr lang="en-US" b="0" i="1" dirty="0"/>
              <a:t>Paralyzed Veterans of America, 2024 Testimonial</a:t>
            </a:r>
            <a:endParaRPr lang="en-US" sz="2600" b="0" dirty="0">
              <a:solidFill>
                <a:srgbClr val="003800"/>
              </a:solidFill>
              <a:latin typeface="+mn-lt"/>
            </a:endParaRPr>
          </a:p>
        </p:txBody>
      </p:sp>
      <p:pic>
        <p:nvPicPr>
          <p:cNvPr id="7" name="Picture 6" descr="Bar chart showing percentage of veterans living in or near poverty by disability status. Veterans with only non-service-connected disabilities have highest poverty rate at 22%, followed by veterans without disabilities at 8%, and veterans with service-connected disabilities at 7%.">
            <a:extLst>
              <a:ext uri="{FF2B5EF4-FFF2-40B4-BE49-F238E27FC236}">
                <a16:creationId xmlns:a16="http://schemas.microsoft.com/office/drawing/2014/main" id="{05B63D2D-D94E-0819-1110-2284264A8A88}"/>
              </a:ext>
            </a:extLst>
          </p:cNvPr>
          <p:cNvPicPr>
            <a:picLocks noChangeAspect="1"/>
          </p:cNvPicPr>
          <p:nvPr/>
        </p:nvPicPr>
        <p:blipFill>
          <a:blip r:embed="rId3"/>
          <a:stretch>
            <a:fillRect/>
          </a:stretch>
        </p:blipFill>
        <p:spPr>
          <a:xfrm>
            <a:off x="6489750" y="755915"/>
            <a:ext cx="4525006" cy="5153744"/>
          </a:xfrm>
          <a:prstGeom prst="rect">
            <a:avLst/>
          </a:prstGeom>
        </p:spPr>
      </p:pic>
    </p:spTree>
    <p:extLst>
      <p:ext uri="{BB962C8B-B14F-4D97-AF65-F5344CB8AC3E}">
        <p14:creationId xmlns:p14="http://schemas.microsoft.com/office/powerpoint/2010/main" val="2982958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90ED8-48D2-B0EF-72D4-B31851D680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BE9839-B824-A289-59F0-B484AFC385DC}"/>
              </a:ext>
            </a:extLst>
          </p:cNvPr>
          <p:cNvSpPr>
            <a:spLocks noGrp="1"/>
          </p:cNvSpPr>
          <p:nvPr>
            <p:ph type="title"/>
          </p:nvPr>
        </p:nvSpPr>
        <p:spPr>
          <a:xfrm>
            <a:off x="1578429" y="1250855"/>
            <a:ext cx="5704113" cy="1359898"/>
          </a:xfrm>
        </p:spPr>
        <p:txBody>
          <a:bodyPr/>
          <a:lstStyle/>
          <a:p>
            <a:r>
              <a:rPr lang="en-US" dirty="0"/>
              <a:t>Partner with us!</a:t>
            </a:r>
          </a:p>
        </p:txBody>
      </p:sp>
      <p:sp>
        <p:nvSpPr>
          <p:cNvPr id="5" name="Subtitle 4">
            <a:extLst>
              <a:ext uri="{FF2B5EF4-FFF2-40B4-BE49-F238E27FC236}">
                <a16:creationId xmlns:a16="http://schemas.microsoft.com/office/drawing/2014/main" id="{422FC243-A2A9-E2D3-8A9B-BF6B7332B389}"/>
              </a:ext>
            </a:extLst>
          </p:cNvPr>
          <p:cNvSpPr>
            <a:spLocks noGrp="1"/>
          </p:cNvSpPr>
          <p:nvPr>
            <p:ph type="subTitle" idx="4294967295"/>
          </p:nvPr>
        </p:nvSpPr>
        <p:spPr>
          <a:xfrm>
            <a:off x="1578429" y="2610753"/>
            <a:ext cx="7402285" cy="2922587"/>
          </a:xfrm>
        </p:spPr>
        <p:txBody>
          <a:bodyPr/>
          <a:lstStyle/>
          <a:p>
            <a:pPr marL="0" indent="0">
              <a:buNone/>
            </a:pPr>
            <a:r>
              <a:rPr lang="en-US" sz="3000" b="1" dirty="0">
                <a:latin typeface="Helvetica" panose="020B0604020202020204" pitchFamily="34" charset="0"/>
                <a:ea typeface="Source Sans Pro" panose="020B0503030403020204" pitchFamily="34" charset="0"/>
                <a:cs typeface="Helvetica" panose="020B0604020202020204" pitchFamily="34" charset="0"/>
              </a:rPr>
              <a:t>Stacia Kingsbury, MPP</a:t>
            </a:r>
          </a:p>
          <a:p>
            <a:pPr marL="0" indent="0">
              <a:buNone/>
            </a:pPr>
            <a:r>
              <a:rPr lang="en-US" sz="2600" b="0" dirty="0">
                <a:latin typeface="Helvetica" panose="020B0604020202020204" pitchFamily="34" charset="0"/>
                <a:ea typeface="Source Sans Pro" panose="020B0503030403020204" pitchFamily="34" charset="0"/>
                <a:cs typeface="Helvetica" panose="020B0604020202020204" pitchFamily="34" charset="0"/>
              </a:rPr>
              <a:t>Policy Analyst/Project Research Specialist</a:t>
            </a:r>
          </a:p>
          <a:p>
            <a:pPr marL="0" indent="0">
              <a:buNone/>
            </a:pPr>
            <a:r>
              <a:rPr lang="en-US" sz="2600" b="0" dirty="0">
                <a:latin typeface="Helvetica" panose="020B0604020202020204" pitchFamily="34" charset="0"/>
                <a:ea typeface="Source Sans Pro" panose="020B0503030403020204" pitchFamily="34" charset="0"/>
                <a:cs typeface="Helvetica" panose="020B0604020202020204" pitchFamily="34" charset="0"/>
                <a:hlinkClick r:id="rId3" tooltip="email Stacia Kingsbury"/>
              </a:rPr>
              <a:t>stacia.kingsbury@unh.edu</a:t>
            </a:r>
            <a:endParaRPr lang="en-US" sz="2600" b="0" dirty="0">
              <a:latin typeface="Helvetica" panose="020B0604020202020204" pitchFamily="34" charset="0"/>
              <a:ea typeface="Source Sans Pro" panose="020B0503030403020204" pitchFamily="34" charset="0"/>
              <a:cs typeface="Helvetica" panose="020B0604020202020204" pitchFamily="34" charset="0"/>
            </a:endParaRPr>
          </a:p>
          <a:p>
            <a:endParaRPr lang="en-US" sz="2600" dirty="0">
              <a:latin typeface="Helvetica" panose="020B0604020202020204" pitchFamily="34" charset="0"/>
              <a:ea typeface="Source Sans Pro" panose="020B0503030403020204" pitchFamily="34" charset="0"/>
              <a:cs typeface="Helvetica" panose="020B0604020202020204" pitchFamily="34" charset="0"/>
            </a:endParaRPr>
          </a:p>
          <a:p>
            <a:pPr marL="0" indent="0">
              <a:buNone/>
            </a:pPr>
            <a:r>
              <a:rPr lang="en-US" sz="3000" b="1" dirty="0">
                <a:latin typeface="Helvetica" panose="020B0604020202020204" pitchFamily="34" charset="0"/>
                <a:ea typeface="Source Sans Pro" panose="020B0503030403020204" pitchFamily="34" charset="0"/>
                <a:cs typeface="Helvetica" panose="020B0604020202020204" pitchFamily="34" charset="0"/>
              </a:rPr>
              <a:t>Technical Assistance</a:t>
            </a:r>
          </a:p>
          <a:p>
            <a:pPr marL="0" indent="0">
              <a:buNone/>
            </a:pPr>
            <a:r>
              <a:rPr lang="en-US" sz="2600" b="0" dirty="0">
                <a:latin typeface="Helvetica" panose="020B0604020202020204" pitchFamily="34" charset="0"/>
                <a:ea typeface="Source Sans Pro" panose="020B0503030403020204" pitchFamily="34" charset="0"/>
                <a:cs typeface="Helvetica" panose="020B0604020202020204" pitchFamily="34" charset="0"/>
                <a:hlinkClick r:id="rId4" tooltip="email the Center for Research on Disability for TA requests"/>
              </a:rPr>
              <a:t>disability.statistics@unh.edu</a:t>
            </a:r>
            <a:endParaRPr lang="en-US" sz="2600" b="0" dirty="0">
              <a:latin typeface="Helvetica" panose="020B0604020202020204" pitchFamily="34" charset="0"/>
              <a:ea typeface="Source Sans Pro" panose="020B0503030403020204" pitchFamily="34" charset="0"/>
              <a:cs typeface="Helvetica" panose="020B0604020202020204" pitchFamily="34" charset="0"/>
            </a:endParaRPr>
          </a:p>
          <a:p>
            <a:endParaRPr lang="en-US"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503661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4EC3C-AD90-F8AD-0D69-DECFB1F43A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41F52C-E18B-20F8-B897-733EBCA1D5C8}"/>
              </a:ext>
            </a:extLst>
          </p:cNvPr>
          <p:cNvSpPr>
            <a:spLocks noGrp="1"/>
          </p:cNvSpPr>
          <p:nvPr>
            <p:ph type="title"/>
          </p:nvPr>
        </p:nvSpPr>
        <p:spPr/>
        <p:txBody>
          <a:bodyPr/>
          <a:lstStyle/>
          <a:p>
            <a:r>
              <a:rPr lang="en-US" dirty="0"/>
              <a:t>Topics in the Annual Report</a:t>
            </a:r>
          </a:p>
        </p:txBody>
      </p:sp>
      <p:sp>
        <p:nvSpPr>
          <p:cNvPr id="4" name="Text Placeholder 3">
            <a:extLst>
              <a:ext uri="{FF2B5EF4-FFF2-40B4-BE49-F238E27FC236}">
                <a16:creationId xmlns:a16="http://schemas.microsoft.com/office/drawing/2014/main" id="{10A41A2E-9B51-07CA-3688-3F514BA65657}"/>
              </a:ext>
            </a:extLst>
          </p:cNvPr>
          <p:cNvSpPr>
            <a:spLocks noGrp="1"/>
          </p:cNvSpPr>
          <p:nvPr>
            <p:ph type="body" sz="quarter" idx="10"/>
          </p:nvPr>
        </p:nvSpPr>
        <p:spPr>
          <a:xfrm>
            <a:off x="924697" y="2028586"/>
            <a:ext cx="9702114" cy="3556668"/>
          </a:xfrm>
        </p:spPr>
        <p:txBody>
          <a:bodyPr numCol="2"/>
          <a:lstStyle/>
          <a:p>
            <a:pPr lvl="1">
              <a:lnSpc>
                <a:spcPct val="100000"/>
              </a:lnSpc>
              <a:spcBef>
                <a:spcPts val="800"/>
              </a:spcBef>
              <a:spcAft>
                <a:spcPts val="600"/>
              </a:spcAft>
            </a:pPr>
            <a:r>
              <a:rPr lang="en-US" sz="2400" b="0" dirty="0">
                <a:solidFill>
                  <a:srgbClr val="18214F"/>
                </a:solidFill>
              </a:rPr>
              <a:t>Population</a:t>
            </a:r>
          </a:p>
          <a:p>
            <a:pPr lvl="1">
              <a:lnSpc>
                <a:spcPct val="100000"/>
              </a:lnSpc>
              <a:spcBef>
                <a:spcPts val="800"/>
              </a:spcBef>
              <a:spcAft>
                <a:spcPts val="600"/>
              </a:spcAft>
            </a:pPr>
            <a:r>
              <a:rPr lang="en-US" sz="2400" b="0" dirty="0">
                <a:solidFill>
                  <a:srgbClr val="18214F"/>
                </a:solidFill>
              </a:rPr>
              <a:t>Disabling Environments Index</a:t>
            </a:r>
          </a:p>
          <a:p>
            <a:pPr lvl="1">
              <a:lnSpc>
                <a:spcPct val="100000"/>
              </a:lnSpc>
              <a:spcBef>
                <a:spcPts val="800"/>
              </a:spcBef>
              <a:spcAft>
                <a:spcPts val="600"/>
              </a:spcAft>
            </a:pPr>
            <a:r>
              <a:rPr lang="en-US" sz="2400" b="0" dirty="0">
                <a:solidFill>
                  <a:srgbClr val="18214F"/>
                </a:solidFill>
              </a:rPr>
              <a:t>Living in Institutions</a:t>
            </a:r>
          </a:p>
          <a:p>
            <a:pPr lvl="1">
              <a:lnSpc>
                <a:spcPct val="100000"/>
              </a:lnSpc>
              <a:spcBef>
                <a:spcPts val="800"/>
              </a:spcBef>
              <a:spcAft>
                <a:spcPts val="600"/>
              </a:spcAft>
            </a:pPr>
            <a:r>
              <a:rPr lang="en-US" sz="2400" b="0" dirty="0">
                <a:solidFill>
                  <a:srgbClr val="18214F"/>
                </a:solidFill>
              </a:rPr>
              <a:t>Educational Attainment – Less than High School and Bachelor’s or Higher</a:t>
            </a:r>
          </a:p>
          <a:p>
            <a:pPr lvl="1">
              <a:lnSpc>
                <a:spcPct val="100000"/>
              </a:lnSpc>
              <a:spcBef>
                <a:spcPts val="800"/>
              </a:spcBef>
              <a:spcAft>
                <a:spcPts val="600"/>
              </a:spcAft>
            </a:pPr>
            <a:r>
              <a:rPr lang="en-US" sz="2400" b="0" dirty="0">
                <a:solidFill>
                  <a:srgbClr val="18214F"/>
                </a:solidFill>
              </a:rPr>
              <a:t>Employment </a:t>
            </a:r>
          </a:p>
          <a:p>
            <a:pPr lvl="1">
              <a:lnSpc>
                <a:spcPct val="100000"/>
              </a:lnSpc>
              <a:spcBef>
                <a:spcPts val="800"/>
              </a:spcBef>
              <a:spcAft>
                <a:spcPts val="600"/>
              </a:spcAft>
            </a:pPr>
            <a:r>
              <a:rPr lang="en-US" sz="2400" b="0" dirty="0">
                <a:solidFill>
                  <a:srgbClr val="18214F"/>
                </a:solidFill>
              </a:rPr>
              <a:t>Earnings</a:t>
            </a:r>
          </a:p>
          <a:p>
            <a:pPr lvl="1">
              <a:lnSpc>
                <a:spcPct val="100000"/>
              </a:lnSpc>
              <a:spcBef>
                <a:spcPts val="800"/>
              </a:spcBef>
              <a:spcAft>
                <a:spcPts val="600"/>
              </a:spcAft>
            </a:pPr>
            <a:r>
              <a:rPr lang="en-US" sz="2400" b="0" dirty="0">
                <a:solidFill>
                  <a:srgbClr val="18214F"/>
                </a:solidFill>
              </a:rPr>
              <a:t>Poverty </a:t>
            </a:r>
          </a:p>
          <a:p>
            <a:pPr lvl="1">
              <a:lnSpc>
                <a:spcPct val="100000"/>
              </a:lnSpc>
              <a:spcBef>
                <a:spcPts val="800"/>
              </a:spcBef>
              <a:spcAft>
                <a:spcPts val="600"/>
              </a:spcAft>
            </a:pPr>
            <a:r>
              <a:rPr lang="en-US" sz="2400" b="0" dirty="0">
                <a:solidFill>
                  <a:srgbClr val="18214F"/>
                </a:solidFill>
              </a:rPr>
              <a:t>Health Insurance – All and Private Health Insurance</a:t>
            </a:r>
          </a:p>
          <a:p>
            <a:pPr lvl="1">
              <a:lnSpc>
                <a:spcPct val="100000"/>
              </a:lnSpc>
              <a:spcBef>
                <a:spcPts val="800"/>
              </a:spcBef>
              <a:spcAft>
                <a:spcPts val="600"/>
              </a:spcAft>
            </a:pPr>
            <a:r>
              <a:rPr lang="en-US" sz="2400" b="0" dirty="0">
                <a:solidFill>
                  <a:srgbClr val="18214F"/>
                </a:solidFill>
              </a:rPr>
              <a:t>Mass Transit to Work</a:t>
            </a:r>
          </a:p>
          <a:p>
            <a:pPr lvl="1">
              <a:lnSpc>
                <a:spcPct val="100000"/>
              </a:lnSpc>
              <a:spcBef>
                <a:spcPts val="800"/>
              </a:spcBef>
              <a:spcAft>
                <a:spcPts val="600"/>
              </a:spcAft>
            </a:pPr>
            <a:r>
              <a:rPr lang="en-US" sz="2400" b="0" dirty="0">
                <a:solidFill>
                  <a:srgbClr val="18214F"/>
                </a:solidFill>
              </a:rPr>
              <a:t>Age of Home: Built from 1990 to Present</a:t>
            </a:r>
            <a:endParaRPr lang="en-US" sz="2700" b="0" dirty="0">
              <a:solidFill>
                <a:srgbClr val="18214F"/>
              </a:solidFill>
            </a:endParaRPr>
          </a:p>
        </p:txBody>
      </p:sp>
    </p:spTree>
    <p:extLst>
      <p:ext uri="{BB962C8B-B14F-4D97-AF65-F5344CB8AC3E}">
        <p14:creationId xmlns:p14="http://schemas.microsoft.com/office/powerpoint/2010/main" val="417271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0A577FE-CBA7-C1C4-7286-BB52E2A979B5}"/>
              </a:ext>
            </a:extLst>
          </p:cNvPr>
          <p:cNvSpPr txBox="1">
            <a:spLocks noGrp="1"/>
          </p:cNvSpPr>
          <p:nvPr>
            <p:ph type="title" idx="4294967295"/>
          </p:nvPr>
        </p:nvSpPr>
        <p:spPr>
          <a:xfrm>
            <a:off x="1307882" y="563701"/>
            <a:ext cx="9576236" cy="8702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18214F"/>
                </a:solidFill>
                <a:effectLst/>
                <a:uLnTx/>
                <a:uFillTx/>
                <a:latin typeface="+mj-lt"/>
                <a:ea typeface="+mj-ea"/>
                <a:cs typeface="+mj-cs"/>
              </a:rPr>
              <a:t>Population of People with Disabilities </a:t>
            </a:r>
            <a:endParaRPr kumimoji="0" lang="en-US" sz="4000" b="0" i="0" u="none" strike="noStrike" kern="1200" cap="none" spc="0" normalizeH="0" baseline="0" noProof="0" dirty="0">
              <a:ln>
                <a:noFill/>
              </a:ln>
              <a:solidFill>
                <a:srgbClr val="18214F"/>
              </a:solidFill>
              <a:effectLst/>
              <a:uLnTx/>
              <a:uFillTx/>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18214F"/>
                </a:solidFill>
                <a:effectLst/>
                <a:uLnTx/>
                <a:uFillTx/>
                <a:latin typeface="+mj-lt"/>
                <a:ea typeface="+mj-ea"/>
                <a:cs typeface="+mj-cs"/>
              </a:rPr>
              <a:t>Percent, all ages</a:t>
            </a:r>
          </a:p>
        </p:txBody>
      </p:sp>
      <p:pic>
        <p:nvPicPr>
          <p:cNvPr id="2" name="Picture 1" descr="Line graph showing annual data from 2009 to 2023 with values increasing from 12.73 in 2008 to 14.04 in 2023, and 14.14 in 2024, marked by blue lines and dots. The graph highlights a steady upward trend with slight fluctuations, emphasizing growth over time.">
            <a:extLst>
              <a:ext uri="{FF2B5EF4-FFF2-40B4-BE49-F238E27FC236}">
                <a16:creationId xmlns:a16="http://schemas.microsoft.com/office/drawing/2014/main" id="{E5BA9A5C-4085-E6E5-100A-B6C6D2399AE6}"/>
              </a:ext>
            </a:extLst>
          </p:cNvPr>
          <p:cNvPicPr>
            <a:picLocks noChangeAspect="1"/>
          </p:cNvPicPr>
          <p:nvPr/>
        </p:nvPicPr>
        <p:blipFill>
          <a:blip r:embed="rId3"/>
          <a:stretch>
            <a:fillRect/>
          </a:stretch>
        </p:blipFill>
        <p:spPr>
          <a:xfrm>
            <a:off x="1346772" y="1487531"/>
            <a:ext cx="9426194" cy="4537453"/>
          </a:xfrm>
          <a:prstGeom prst="rect">
            <a:avLst/>
          </a:prstGeom>
        </p:spPr>
      </p:pic>
      <p:sp>
        <p:nvSpPr>
          <p:cNvPr id="4" name="Title 1">
            <a:extLst>
              <a:ext uri="{FF2B5EF4-FFF2-40B4-BE49-F238E27FC236}">
                <a16:creationId xmlns:a16="http://schemas.microsoft.com/office/drawing/2014/main" id="{771515AC-F4A4-1C4E-953D-E8061E7E21A7}"/>
              </a:ext>
              <a:ext uri="{C183D7F6-B498-43B3-948B-1728B52AA6E4}">
                <adec:decorative xmlns:adec="http://schemas.microsoft.com/office/drawing/2017/decorative" val="1"/>
              </a:ext>
            </a:extLst>
          </p:cNvPr>
          <p:cNvSpPr txBox="1">
            <a:spLocks/>
          </p:cNvSpPr>
          <p:nvPr/>
        </p:nvSpPr>
        <p:spPr>
          <a:xfrm>
            <a:off x="1538760" y="3258982"/>
            <a:ext cx="973465" cy="340035"/>
          </a:xfrm>
          <a:prstGeom prst="rect">
            <a:avLst/>
          </a:prstGeom>
        </p:spPr>
        <p:txBody>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algn="ctr"/>
            <a:r>
              <a:rPr lang="en-US" sz="2400" b="0" dirty="0">
                <a:solidFill>
                  <a:srgbClr val="18214F"/>
                </a:solidFill>
              </a:rPr>
              <a:t>12.73</a:t>
            </a:r>
          </a:p>
        </p:txBody>
      </p:sp>
      <p:sp>
        <p:nvSpPr>
          <p:cNvPr id="5" name="Title 1">
            <a:extLst>
              <a:ext uri="{FF2B5EF4-FFF2-40B4-BE49-F238E27FC236}">
                <a16:creationId xmlns:a16="http://schemas.microsoft.com/office/drawing/2014/main" id="{36F1759C-7854-4088-6405-2EDE9B0C1538}"/>
              </a:ext>
              <a:ext uri="{C183D7F6-B498-43B3-948B-1728B52AA6E4}">
                <adec:decorative xmlns:adec="http://schemas.microsoft.com/office/drawing/2017/decorative" val="1"/>
              </a:ext>
            </a:extLst>
          </p:cNvPr>
          <p:cNvSpPr txBox="1">
            <a:spLocks/>
          </p:cNvSpPr>
          <p:nvPr/>
        </p:nvSpPr>
        <p:spPr>
          <a:xfrm>
            <a:off x="9924600" y="1841018"/>
            <a:ext cx="920628" cy="391026"/>
          </a:xfrm>
          <a:prstGeom prst="rect">
            <a:avLst/>
          </a:prstGeom>
        </p:spPr>
        <p:txBody>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r>
              <a:rPr lang="en-US" sz="2400" dirty="0">
                <a:solidFill>
                  <a:srgbClr val="003591"/>
                </a:solidFill>
              </a:rPr>
              <a:t>14.14</a:t>
            </a:r>
          </a:p>
        </p:txBody>
      </p:sp>
      <p:sp>
        <p:nvSpPr>
          <p:cNvPr id="6" name="Title 1">
            <a:extLst>
              <a:ext uri="{FF2B5EF4-FFF2-40B4-BE49-F238E27FC236}">
                <a16:creationId xmlns:a16="http://schemas.microsoft.com/office/drawing/2014/main" id="{7E663983-CFC2-C145-1190-4A1629FB0C1E}"/>
              </a:ext>
              <a:ext uri="{C183D7F6-B498-43B3-948B-1728B52AA6E4}">
                <adec:decorative xmlns:adec="http://schemas.microsoft.com/office/drawing/2017/decorative" val="1"/>
              </a:ext>
            </a:extLst>
          </p:cNvPr>
          <p:cNvSpPr txBox="1">
            <a:spLocks/>
          </p:cNvSpPr>
          <p:nvPr/>
        </p:nvSpPr>
        <p:spPr>
          <a:xfrm>
            <a:off x="9409860" y="2462465"/>
            <a:ext cx="920627" cy="391025"/>
          </a:xfrm>
          <a:prstGeom prst="rect">
            <a:avLst/>
          </a:prstGeom>
        </p:spPr>
        <p:txBody>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r>
              <a:rPr lang="en-US" sz="2400" dirty="0">
                <a:solidFill>
                  <a:srgbClr val="003591"/>
                </a:solidFill>
              </a:rPr>
              <a:t>14.04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D80E3-C7B6-0208-5B02-24C11082ED2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6DA0235-3F5C-0F12-AA01-EDBAF9BE2FF6}"/>
              </a:ext>
            </a:extLst>
          </p:cNvPr>
          <p:cNvSpPr txBox="1">
            <a:spLocks noGrp="1"/>
          </p:cNvSpPr>
          <p:nvPr>
            <p:ph type="title" idx="4294967295"/>
          </p:nvPr>
        </p:nvSpPr>
        <p:spPr>
          <a:xfrm>
            <a:off x="1307879" y="564929"/>
            <a:ext cx="9576236" cy="8702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18214F"/>
                </a:solidFill>
                <a:effectLst/>
                <a:uLnTx/>
                <a:uFillTx/>
                <a:latin typeface="+mj-lt"/>
                <a:ea typeface="+mj-ea"/>
                <a:cs typeface="+mj-cs"/>
              </a:rPr>
              <a:t>Population of People with Disabilities </a:t>
            </a:r>
            <a:endParaRPr kumimoji="0" lang="en-US" sz="4000" b="0" i="0" u="none" strike="noStrike" kern="1200" cap="none" spc="0" normalizeH="0" baseline="0" noProof="0" dirty="0">
              <a:ln>
                <a:noFill/>
              </a:ln>
              <a:solidFill>
                <a:srgbClr val="18214F"/>
              </a:solidFill>
              <a:effectLst/>
              <a:uLnTx/>
              <a:uFillTx/>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18214F"/>
                </a:solidFill>
                <a:effectLst/>
                <a:uLnTx/>
                <a:uFillTx/>
                <a:latin typeface="+mj-lt"/>
                <a:ea typeface="+mj-ea"/>
                <a:cs typeface="+mj-cs"/>
              </a:rPr>
              <a:t>Percent, all ages</a:t>
            </a:r>
          </a:p>
        </p:txBody>
      </p:sp>
      <p:pic>
        <p:nvPicPr>
          <p:cNvPr id="2" name="Picture 1" descr="Same chart from previous slide with the statement &quot;The Call: Increased&quot; over the center">
            <a:extLst>
              <a:ext uri="{FF2B5EF4-FFF2-40B4-BE49-F238E27FC236}">
                <a16:creationId xmlns:a16="http://schemas.microsoft.com/office/drawing/2014/main" id="{A884D35B-6882-3CD7-818A-546516E1EF39}"/>
              </a:ext>
            </a:extLst>
          </p:cNvPr>
          <p:cNvPicPr>
            <a:picLocks noChangeAspect="1"/>
          </p:cNvPicPr>
          <p:nvPr/>
        </p:nvPicPr>
        <p:blipFill>
          <a:blip r:embed="rId3"/>
          <a:stretch>
            <a:fillRect/>
          </a:stretch>
        </p:blipFill>
        <p:spPr>
          <a:xfrm>
            <a:off x="1346772" y="1487531"/>
            <a:ext cx="9426194" cy="4537453"/>
          </a:xfrm>
          <a:prstGeom prst="rect">
            <a:avLst/>
          </a:prstGeom>
        </p:spPr>
      </p:pic>
      <p:sp>
        <p:nvSpPr>
          <p:cNvPr id="7" name="Rectangle: Diagonal Corners Rounded 6">
            <a:extLst>
              <a:ext uri="{FF2B5EF4-FFF2-40B4-BE49-F238E27FC236}">
                <a16:creationId xmlns:a16="http://schemas.microsoft.com/office/drawing/2014/main" id="{CC9C5C5C-3966-4B1F-7BBF-4E907200B32A}"/>
              </a:ext>
              <a:ext uri="{C183D7F6-B498-43B3-948B-1728B52AA6E4}">
                <adec:decorative xmlns:adec="http://schemas.microsoft.com/office/drawing/2017/decorative" val="1"/>
              </a:ext>
            </a:extLst>
          </p:cNvPr>
          <p:cNvSpPr/>
          <p:nvPr/>
        </p:nvSpPr>
        <p:spPr>
          <a:xfrm>
            <a:off x="5215458" y="3242693"/>
            <a:ext cx="1761077" cy="1027127"/>
          </a:xfrm>
          <a:prstGeom prst="round2DiagRect">
            <a:avLst/>
          </a:prstGeom>
          <a:solidFill>
            <a:schemeClr val="bg1"/>
          </a:solidFill>
          <a:ln w="19050">
            <a:solidFill>
              <a:srgbClr val="0135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rgbClr val="013591"/>
                </a:solidFill>
                <a:latin typeface="Source Sans Pro" panose="020B0503030403020204" pitchFamily="34" charset="0"/>
                <a:ea typeface="Source Sans Pro" panose="020B0503030403020204" pitchFamily="34" charset="0"/>
              </a:rPr>
              <a:t>The Call. </a:t>
            </a:r>
            <a:endParaRPr lang="en-US" sz="2400" u="sng" dirty="0">
              <a:solidFill>
                <a:srgbClr val="013591"/>
              </a:solidFill>
              <a:latin typeface="Source Sans Pro" panose="020B0503030403020204" pitchFamily="34" charset="0"/>
              <a:ea typeface="Source Sans Pro" panose="020B0503030403020204" pitchFamily="34" charset="0"/>
            </a:endParaRPr>
          </a:p>
          <a:p>
            <a:pPr algn="ctr"/>
            <a:r>
              <a:rPr lang="en-US" sz="2400" b="1" dirty="0">
                <a:solidFill>
                  <a:srgbClr val="013591"/>
                </a:solidFill>
                <a:latin typeface="Source Sans Pro" panose="020B0503030403020204" pitchFamily="34" charset="0"/>
                <a:ea typeface="Source Sans Pro" panose="020B0503030403020204" pitchFamily="34" charset="0"/>
              </a:rPr>
              <a:t>Increased</a:t>
            </a:r>
          </a:p>
        </p:txBody>
      </p:sp>
      <p:sp>
        <p:nvSpPr>
          <p:cNvPr id="4" name="Title 1">
            <a:extLst>
              <a:ext uri="{FF2B5EF4-FFF2-40B4-BE49-F238E27FC236}">
                <a16:creationId xmlns:a16="http://schemas.microsoft.com/office/drawing/2014/main" id="{17350F2D-45DA-6977-3B61-8FA5BC310816}"/>
              </a:ext>
              <a:ext uri="{C183D7F6-B498-43B3-948B-1728B52AA6E4}">
                <adec:decorative xmlns:adec="http://schemas.microsoft.com/office/drawing/2017/decorative" val="1"/>
              </a:ext>
            </a:extLst>
          </p:cNvPr>
          <p:cNvSpPr txBox="1">
            <a:spLocks/>
          </p:cNvSpPr>
          <p:nvPr/>
        </p:nvSpPr>
        <p:spPr>
          <a:xfrm>
            <a:off x="1538760" y="3258982"/>
            <a:ext cx="973465" cy="340035"/>
          </a:xfrm>
          <a:prstGeom prst="rect">
            <a:avLst/>
          </a:prstGeom>
        </p:spPr>
        <p:txBody>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algn="ctr"/>
            <a:r>
              <a:rPr lang="en-US" sz="2400" b="0" dirty="0">
                <a:solidFill>
                  <a:srgbClr val="18214F"/>
                </a:solidFill>
              </a:rPr>
              <a:t>12.73</a:t>
            </a:r>
          </a:p>
        </p:txBody>
      </p:sp>
      <p:sp>
        <p:nvSpPr>
          <p:cNvPr id="5" name="Title 1">
            <a:extLst>
              <a:ext uri="{FF2B5EF4-FFF2-40B4-BE49-F238E27FC236}">
                <a16:creationId xmlns:a16="http://schemas.microsoft.com/office/drawing/2014/main" id="{A1943B4E-B4C5-384A-81DB-A77B0CF308D2}"/>
              </a:ext>
              <a:ext uri="{C183D7F6-B498-43B3-948B-1728B52AA6E4}">
                <adec:decorative xmlns:adec="http://schemas.microsoft.com/office/drawing/2017/decorative" val="1"/>
              </a:ext>
            </a:extLst>
          </p:cNvPr>
          <p:cNvSpPr txBox="1">
            <a:spLocks/>
          </p:cNvSpPr>
          <p:nvPr/>
        </p:nvSpPr>
        <p:spPr>
          <a:xfrm>
            <a:off x="9924600" y="1841018"/>
            <a:ext cx="920628" cy="391026"/>
          </a:xfrm>
          <a:prstGeom prst="rect">
            <a:avLst/>
          </a:prstGeom>
        </p:spPr>
        <p:txBody>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r>
              <a:rPr lang="en-US" sz="2400" dirty="0">
                <a:solidFill>
                  <a:srgbClr val="003591"/>
                </a:solidFill>
              </a:rPr>
              <a:t>14.14</a:t>
            </a:r>
          </a:p>
        </p:txBody>
      </p:sp>
      <p:sp>
        <p:nvSpPr>
          <p:cNvPr id="6" name="Title 1">
            <a:extLst>
              <a:ext uri="{FF2B5EF4-FFF2-40B4-BE49-F238E27FC236}">
                <a16:creationId xmlns:a16="http://schemas.microsoft.com/office/drawing/2014/main" id="{AE2B5DEF-10D7-F2DD-A2FD-2A23ABA87DCE}"/>
              </a:ext>
              <a:ext uri="{C183D7F6-B498-43B3-948B-1728B52AA6E4}">
                <adec:decorative xmlns:adec="http://schemas.microsoft.com/office/drawing/2017/decorative" val="1"/>
              </a:ext>
            </a:extLst>
          </p:cNvPr>
          <p:cNvSpPr txBox="1">
            <a:spLocks/>
          </p:cNvSpPr>
          <p:nvPr/>
        </p:nvSpPr>
        <p:spPr>
          <a:xfrm>
            <a:off x="9409860" y="2462465"/>
            <a:ext cx="920627" cy="391025"/>
          </a:xfrm>
          <a:prstGeom prst="rect">
            <a:avLst/>
          </a:prstGeom>
        </p:spPr>
        <p:txBody>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r>
              <a:rPr lang="en-US" sz="2400" dirty="0">
                <a:solidFill>
                  <a:srgbClr val="003591"/>
                </a:solidFill>
              </a:rPr>
              <a:t>14.04</a:t>
            </a:r>
          </a:p>
        </p:txBody>
      </p:sp>
    </p:spTree>
    <p:extLst>
      <p:ext uri="{BB962C8B-B14F-4D97-AF65-F5344CB8AC3E}">
        <p14:creationId xmlns:p14="http://schemas.microsoft.com/office/powerpoint/2010/main" val="1157500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1BE31-E1B8-7939-CA20-B29F9A1C04E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08A9D10-FBA2-3A40-60F7-D6F346902ED1}"/>
              </a:ext>
            </a:extLst>
          </p:cNvPr>
          <p:cNvSpPr>
            <a:spLocks noGrp="1"/>
          </p:cNvSpPr>
          <p:nvPr>
            <p:ph type="title"/>
          </p:nvPr>
        </p:nvSpPr>
        <p:spPr>
          <a:noFill/>
        </p:spPr>
        <p:txBody>
          <a:bodyPr/>
          <a:lstStyle/>
          <a:p>
            <a:pPr algn="ctr"/>
            <a:r>
              <a:rPr lang="en-US" sz="4000" dirty="0">
                <a:solidFill>
                  <a:srgbClr val="18214F"/>
                </a:solidFill>
              </a:rPr>
              <a:t>Institutional Group Quarters: Comparison</a:t>
            </a:r>
            <a:br>
              <a:rPr lang="en-US" dirty="0">
                <a:solidFill>
                  <a:srgbClr val="18214F"/>
                </a:solidFill>
              </a:rPr>
            </a:br>
            <a:r>
              <a:rPr lang="en-US" sz="2800" b="0" dirty="0">
                <a:solidFill>
                  <a:srgbClr val="18214F"/>
                </a:solidFill>
              </a:rPr>
              <a:t>Percent, ages 64 and younger</a:t>
            </a:r>
            <a:endParaRPr lang="en-US" sz="3200" b="0" dirty="0">
              <a:solidFill>
                <a:srgbClr val="18214F"/>
              </a:solidFill>
            </a:endParaRPr>
          </a:p>
        </p:txBody>
      </p:sp>
      <p:pic>
        <p:nvPicPr>
          <p:cNvPr id="2" name="Picture 1" descr="Line graph comparing unemployment rates of people with and without disabilities from 2008 to 2024, with solid lines for historical data and dashed lines for projections. The graph shows a decline in unemployment for people with disabilities from 3.9% in 2008 to 3.1 in 2023, and  a projected 2.9% in 2024, while rates for people without disabilities remain steady around 0.8%.">
            <a:extLst>
              <a:ext uri="{FF2B5EF4-FFF2-40B4-BE49-F238E27FC236}">
                <a16:creationId xmlns:a16="http://schemas.microsoft.com/office/drawing/2014/main" id="{7CDCC1AF-DC3B-BB87-C108-28141DA2AA97}"/>
              </a:ext>
            </a:extLst>
          </p:cNvPr>
          <p:cNvPicPr>
            <a:picLocks noChangeAspect="1"/>
          </p:cNvPicPr>
          <p:nvPr/>
        </p:nvPicPr>
        <p:blipFill>
          <a:blip r:embed="rId3"/>
          <a:stretch>
            <a:fillRect/>
          </a:stretch>
        </p:blipFill>
        <p:spPr>
          <a:xfrm>
            <a:off x="1316321" y="1550988"/>
            <a:ext cx="9559357" cy="4535817"/>
          </a:xfrm>
          <a:prstGeom prst="rect">
            <a:avLst/>
          </a:prstGeom>
        </p:spPr>
      </p:pic>
    </p:spTree>
    <p:extLst>
      <p:ext uri="{BB962C8B-B14F-4D97-AF65-F5344CB8AC3E}">
        <p14:creationId xmlns:p14="http://schemas.microsoft.com/office/powerpoint/2010/main" val="916195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19DE9-0C3A-8FFA-28BC-A315DB434474}"/>
            </a:ext>
          </a:extLst>
        </p:cNvPr>
        <p:cNvGrpSpPr/>
        <p:nvPr/>
      </p:nvGrpSpPr>
      <p:grpSpPr>
        <a:xfrm>
          <a:off x="0" y="0"/>
          <a:ext cx="0" cy="0"/>
          <a:chOff x="0" y="0"/>
          <a:chExt cx="0" cy="0"/>
        </a:xfrm>
      </p:grpSpPr>
      <p:sp>
        <p:nvSpPr>
          <p:cNvPr id="11" name="Title 3">
            <a:extLst>
              <a:ext uri="{FF2B5EF4-FFF2-40B4-BE49-F238E27FC236}">
                <a16:creationId xmlns:a16="http://schemas.microsoft.com/office/drawing/2014/main" id="{C77455A5-F44E-F869-0232-6493D60BBF15}"/>
              </a:ext>
            </a:extLst>
          </p:cNvPr>
          <p:cNvSpPr>
            <a:spLocks noGrp="1"/>
          </p:cNvSpPr>
          <p:nvPr>
            <p:ph type="title"/>
          </p:nvPr>
        </p:nvSpPr>
        <p:spPr>
          <a:noFill/>
        </p:spPr>
        <p:txBody>
          <a:bodyPr/>
          <a:lstStyle/>
          <a:p>
            <a:pPr algn="ctr"/>
            <a:r>
              <a:rPr lang="en-US" sz="4000" dirty="0">
                <a:solidFill>
                  <a:srgbClr val="18214F"/>
                </a:solidFill>
              </a:rPr>
              <a:t>Institutional Group Quarters: Comparison</a:t>
            </a:r>
            <a:br>
              <a:rPr lang="en-US" dirty="0">
                <a:solidFill>
                  <a:srgbClr val="18214F"/>
                </a:solidFill>
              </a:rPr>
            </a:br>
            <a:r>
              <a:rPr lang="en-US" sz="2800" b="0" dirty="0">
                <a:solidFill>
                  <a:srgbClr val="18214F"/>
                </a:solidFill>
              </a:rPr>
              <a:t>Percent, ages 64 and younger</a:t>
            </a:r>
            <a:endParaRPr lang="en-US" sz="3200" b="0" dirty="0">
              <a:solidFill>
                <a:srgbClr val="18214F"/>
              </a:solidFill>
            </a:endParaRPr>
          </a:p>
        </p:txBody>
      </p:sp>
      <p:pic>
        <p:nvPicPr>
          <p:cNvPr id="2" name="Picture 1" descr="Same chart from previous slide with the statement &quot;The Call: Decreased&quot; over the center">
            <a:extLst>
              <a:ext uri="{FF2B5EF4-FFF2-40B4-BE49-F238E27FC236}">
                <a16:creationId xmlns:a16="http://schemas.microsoft.com/office/drawing/2014/main" id="{3ABA902D-002C-256C-580F-300BB5498E85}"/>
              </a:ext>
            </a:extLst>
          </p:cNvPr>
          <p:cNvPicPr>
            <a:picLocks noChangeAspect="1"/>
          </p:cNvPicPr>
          <p:nvPr/>
        </p:nvPicPr>
        <p:blipFill>
          <a:blip r:embed="rId3"/>
          <a:stretch>
            <a:fillRect/>
          </a:stretch>
        </p:blipFill>
        <p:spPr>
          <a:xfrm>
            <a:off x="1371190" y="1576388"/>
            <a:ext cx="9449619" cy="4535817"/>
          </a:xfrm>
          <a:prstGeom prst="rect">
            <a:avLst/>
          </a:prstGeom>
        </p:spPr>
      </p:pic>
    </p:spTree>
    <p:extLst>
      <p:ext uri="{BB962C8B-B14F-4D97-AF65-F5344CB8AC3E}">
        <p14:creationId xmlns:p14="http://schemas.microsoft.com/office/powerpoint/2010/main" val="37841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C44EC-236C-7333-52DF-485FFAA457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886EF7-0C7C-1998-11C1-C01735AAA763}"/>
              </a:ext>
            </a:extLst>
          </p:cNvPr>
          <p:cNvSpPr>
            <a:spLocks noGrp="1"/>
          </p:cNvSpPr>
          <p:nvPr>
            <p:ph type="title"/>
          </p:nvPr>
        </p:nvSpPr>
        <p:spPr>
          <a:noFill/>
        </p:spPr>
        <p:txBody>
          <a:bodyPr/>
          <a:lstStyle/>
          <a:p>
            <a:pPr algn="ctr"/>
            <a:r>
              <a:rPr lang="en-US" sz="4000" dirty="0">
                <a:solidFill>
                  <a:srgbClr val="18214F"/>
                </a:solidFill>
              </a:rPr>
              <a:t>Institutional Group Quarters: Gap</a:t>
            </a:r>
            <a:br>
              <a:rPr lang="en-US" dirty="0">
                <a:solidFill>
                  <a:srgbClr val="18214F"/>
                </a:solidFill>
              </a:rPr>
            </a:br>
            <a:r>
              <a:rPr lang="en-US" sz="2800" b="0" dirty="0">
                <a:solidFill>
                  <a:srgbClr val="18214F"/>
                </a:solidFill>
              </a:rPr>
              <a:t>Percent, ages 64 and younger</a:t>
            </a:r>
            <a:endParaRPr lang="en-US" sz="3200" b="0" dirty="0">
              <a:solidFill>
                <a:srgbClr val="18214F"/>
              </a:solidFill>
            </a:endParaRPr>
          </a:p>
        </p:txBody>
      </p:sp>
      <p:pic>
        <p:nvPicPr>
          <p:cNvPr id="2" name="Picture 1" descr="Line graph comparing unemployment rates for people with and without disabilities from 2008 to 2024, with solid lines for actual data and dotted lines for projections. The graph shows a decline in unemployment for people with disabilities from 3.9% in 2008 to 2.9% in 2024, while rates for people without disabilities remain near 0.5%, highlighting a persistent gap that is slowly decreasing. In 2024 the gap was 2.4 and in 2023 it was 2.5.">
            <a:extLst>
              <a:ext uri="{FF2B5EF4-FFF2-40B4-BE49-F238E27FC236}">
                <a16:creationId xmlns:a16="http://schemas.microsoft.com/office/drawing/2014/main" id="{DE7F2420-1242-B529-11BC-9E87023A0FB6}"/>
              </a:ext>
            </a:extLst>
          </p:cNvPr>
          <p:cNvPicPr>
            <a:picLocks noChangeAspect="1"/>
          </p:cNvPicPr>
          <p:nvPr/>
        </p:nvPicPr>
        <p:blipFill>
          <a:blip r:embed="rId3"/>
          <a:stretch>
            <a:fillRect/>
          </a:stretch>
        </p:blipFill>
        <p:spPr>
          <a:xfrm>
            <a:off x="1179150" y="1550988"/>
            <a:ext cx="9833700" cy="4535817"/>
          </a:xfrm>
          <a:prstGeom prst="rect">
            <a:avLst/>
          </a:prstGeom>
        </p:spPr>
      </p:pic>
    </p:spTree>
    <p:extLst>
      <p:ext uri="{BB962C8B-B14F-4D97-AF65-F5344CB8AC3E}">
        <p14:creationId xmlns:p14="http://schemas.microsoft.com/office/powerpoint/2010/main" val="2688584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8BA4D-79AC-0BDC-33BA-B98BEAB97190}"/>
            </a:ext>
          </a:extLst>
        </p:cNvPr>
        <p:cNvGrpSpPr/>
        <p:nvPr/>
      </p:nvGrpSpPr>
      <p:grpSpPr>
        <a:xfrm>
          <a:off x="0" y="0"/>
          <a:ext cx="0" cy="0"/>
          <a:chOff x="0" y="0"/>
          <a:chExt cx="0" cy="0"/>
        </a:xfrm>
      </p:grpSpPr>
      <p:sp>
        <p:nvSpPr>
          <p:cNvPr id="11" name="Title 3">
            <a:extLst>
              <a:ext uri="{FF2B5EF4-FFF2-40B4-BE49-F238E27FC236}">
                <a16:creationId xmlns:a16="http://schemas.microsoft.com/office/drawing/2014/main" id="{1EC194D3-8000-3E07-6AA2-170A6EA13A56}"/>
              </a:ext>
            </a:extLst>
          </p:cNvPr>
          <p:cNvSpPr>
            <a:spLocks noGrp="1"/>
          </p:cNvSpPr>
          <p:nvPr>
            <p:ph type="title"/>
          </p:nvPr>
        </p:nvSpPr>
        <p:spPr>
          <a:noFill/>
        </p:spPr>
        <p:txBody>
          <a:bodyPr/>
          <a:lstStyle/>
          <a:p>
            <a:pPr algn="ctr"/>
            <a:r>
              <a:rPr lang="en-US" sz="4000" dirty="0">
                <a:solidFill>
                  <a:srgbClr val="18214F"/>
                </a:solidFill>
              </a:rPr>
              <a:t>Institutional Group Quarters: Gap</a:t>
            </a:r>
            <a:br>
              <a:rPr lang="en-US" dirty="0">
                <a:solidFill>
                  <a:srgbClr val="18214F"/>
                </a:solidFill>
              </a:rPr>
            </a:br>
            <a:r>
              <a:rPr lang="en-US" sz="2800" b="0" dirty="0">
                <a:solidFill>
                  <a:srgbClr val="18214F"/>
                </a:solidFill>
              </a:rPr>
              <a:t>Percent, ages 64 and younger</a:t>
            </a:r>
            <a:endParaRPr lang="en-US" sz="3200" b="0" dirty="0">
              <a:solidFill>
                <a:srgbClr val="18214F"/>
              </a:solidFill>
            </a:endParaRPr>
          </a:p>
        </p:txBody>
      </p:sp>
      <p:pic>
        <p:nvPicPr>
          <p:cNvPr id="8" name="Picture 7" descr="Same chart from previous slide with the statement &quot;The Call: Narrowed&quot; over the center">
            <a:extLst>
              <a:ext uri="{FF2B5EF4-FFF2-40B4-BE49-F238E27FC236}">
                <a16:creationId xmlns:a16="http://schemas.microsoft.com/office/drawing/2014/main" id="{B1942FAA-92CA-EC0C-CFDE-3FAE51EB5BA7}"/>
              </a:ext>
            </a:extLst>
          </p:cNvPr>
          <p:cNvPicPr>
            <a:picLocks noChangeAspect="1"/>
          </p:cNvPicPr>
          <p:nvPr/>
        </p:nvPicPr>
        <p:blipFill>
          <a:blip r:embed="rId3"/>
          <a:stretch>
            <a:fillRect/>
          </a:stretch>
        </p:blipFill>
        <p:spPr>
          <a:xfrm>
            <a:off x="1176101" y="1566040"/>
            <a:ext cx="9839797" cy="4535817"/>
          </a:xfrm>
          <a:prstGeom prst="rect">
            <a:avLst/>
          </a:prstGeom>
        </p:spPr>
      </p:pic>
    </p:spTree>
    <p:extLst>
      <p:ext uri="{BB962C8B-B14F-4D97-AF65-F5344CB8AC3E}">
        <p14:creationId xmlns:p14="http://schemas.microsoft.com/office/powerpoint/2010/main" val="3449737840"/>
      </p:ext>
    </p:extLst>
  </p:cSld>
  <p:clrMapOvr>
    <a:masterClrMapping/>
  </p:clrMapOvr>
</p:sld>
</file>

<file path=ppt/theme/theme1.xml><?xml version="1.0" encoding="utf-8"?>
<a:theme xmlns:a="http://schemas.openxmlformats.org/drawingml/2006/main" name="1_UNH Theme Light">
  <a:themeElements>
    <a:clrScheme name="Custom 5">
      <a:dk1>
        <a:srgbClr val="001B43"/>
      </a:dk1>
      <a:lt1>
        <a:srgbClr val="FFFFFF"/>
      </a:lt1>
      <a:dk2>
        <a:srgbClr val="F8F5EC"/>
      </a:dk2>
      <a:lt2>
        <a:srgbClr val="68615F"/>
      </a:lt2>
      <a:accent1>
        <a:srgbClr val="004F9D"/>
      </a:accent1>
      <a:accent2>
        <a:srgbClr val="CBDB3A"/>
      </a:accent2>
      <a:accent3>
        <a:srgbClr val="008638"/>
      </a:accent3>
      <a:accent4>
        <a:srgbClr val="001B43"/>
      </a:accent4>
      <a:accent5>
        <a:srgbClr val="FFFFFF"/>
      </a:accent5>
      <a:accent6>
        <a:srgbClr val="F5F3EC"/>
      </a:accent6>
      <a:hlink>
        <a:srgbClr val="3344DD"/>
      </a:hlink>
      <a:folHlink>
        <a:srgbClr val="008647"/>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H_PPT_TEMPLATE_TEST_1-29-26 a11y.potx" id="{7975C39A-68C7-47DC-84B9-EB57593F5F29}" vid="{E999A6CA-8AFA-4981-AC85-2F1F4653321D}"/>
    </a:ext>
  </a:extLst>
</a:theme>
</file>

<file path=ppt/theme/theme2.xml><?xml version="1.0" encoding="utf-8"?>
<a:theme xmlns:a="http://schemas.openxmlformats.org/drawingml/2006/main" name="3_UNH Theme Dark">
  <a:themeElements>
    <a:clrScheme name="UNH Theme">
      <a:dk1>
        <a:srgbClr val="001B43"/>
      </a:dk1>
      <a:lt1>
        <a:srgbClr val="FFFFFF"/>
      </a:lt1>
      <a:dk2>
        <a:srgbClr val="F8F5EC"/>
      </a:dk2>
      <a:lt2>
        <a:srgbClr val="68615F"/>
      </a:lt2>
      <a:accent1>
        <a:srgbClr val="004F9D"/>
      </a:accent1>
      <a:accent2>
        <a:srgbClr val="CBDB3A"/>
      </a:accent2>
      <a:accent3>
        <a:srgbClr val="008638"/>
      </a:accent3>
      <a:accent4>
        <a:srgbClr val="001B43"/>
      </a:accent4>
      <a:accent5>
        <a:srgbClr val="FFFFFF"/>
      </a:accent5>
      <a:accent6>
        <a:srgbClr val="F5F3EC"/>
      </a:accent6>
      <a:hlink>
        <a:srgbClr val="5792F0"/>
      </a:hlink>
      <a:folHlink>
        <a:srgbClr val="CBDB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H_PPT_TEMPLATE_TEST_1-29-26 a11y.potx" id="{7975C39A-68C7-47DC-84B9-EB57593F5F29}" vid="{B3DE065C-0E11-4547-B7EA-4C551E91B7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8EE345695F3F49944A214EF168EE9D" ma:contentTypeVersion="13" ma:contentTypeDescription="Create a new document." ma:contentTypeScope="" ma:versionID="9d4d910f492e8dac430a88d31e79f3b3">
  <xsd:schema xmlns:xsd="http://www.w3.org/2001/XMLSchema" xmlns:xs="http://www.w3.org/2001/XMLSchema" xmlns:p="http://schemas.microsoft.com/office/2006/metadata/properties" xmlns:ns2="fa6c27e5-2960-4c71-81aa-383a710c0b60" xmlns:ns3="112b3ed3-6cb6-4524-af0a-33e0546dafc2" targetNamespace="http://schemas.microsoft.com/office/2006/metadata/properties" ma:root="true" ma:fieldsID="c0cff01db3e507ba525f49a41f7f673b" ns2:_="" ns3:_="">
    <xsd:import namespace="fa6c27e5-2960-4c71-81aa-383a710c0b60"/>
    <xsd:import namespace="112b3ed3-6cb6-4524-af0a-33e0546daf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c27e5-2960-4c71-81aa-383a710c0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b3ed3-6cb6-4524-af0a-33e0546daf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72797e1-32bc-4a39-b4b8-65704b278623}" ma:internalName="TaxCatchAll" ma:showField="CatchAllData" ma:web="112b3ed3-6cb6-4524-af0a-33e0546daf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6c27e5-2960-4c71-81aa-383a710c0b60">
      <Terms xmlns="http://schemas.microsoft.com/office/infopath/2007/PartnerControls"/>
    </lcf76f155ced4ddcb4097134ff3c332f>
    <TaxCatchAll xmlns="112b3ed3-6cb6-4524-af0a-33e0546dafc2" xsi:nil="true"/>
  </documentManagement>
</p:properties>
</file>

<file path=customXml/itemProps1.xml><?xml version="1.0" encoding="utf-8"?>
<ds:datastoreItem xmlns:ds="http://schemas.openxmlformats.org/officeDocument/2006/customXml" ds:itemID="{FC3CE511-4C75-479B-A127-FF4DD4164E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6c27e5-2960-4c71-81aa-383a710c0b60"/>
    <ds:schemaRef ds:uri="112b3ed3-6cb6-4524-af0a-33e0546daf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89B17A-7C08-4F49-9953-07D91B62A1BE}">
  <ds:schemaRefs>
    <ds:schemaRef ds:uri="http://schemas.microsoft.com/sharepoint/v3/contenttype/forms"/>
  </ds:schemaRefs>
</ds:datastoreItem>
</file>

<file path=customXml/itemProps3.xml><?xml version="1.0" encoding="utf-8"?>
<ds:datastoreItem xmlns:ds="http://schemas.openxmlformats.org/officeDocument/2006/customXml" ds:itemID="{5EE73C21-6ADD-4124-93D1-8C39AC2300D1}">
  <ds:schemaRefs>
    <ds:schemaRef ds:uri="112b3ed3-6cb6-4524-af0a-33e0546dafc2"/>
    <ds:schemaRef ds:uri="http://purl.org/dc/terms/"/>
    <ds:schemaRef ds:uri="http://purl.org/dc/elements/1.1/"/>
    <ds:schemaRef ds:uri="http://www.w3.org/XML/1998/namespace"/>
    <ds:schemaRef ds:uri="http://schemas.microsoft.com/office/2006/documentManagement/types"/>
    <ds:schemaRef ds:uri="fa6c27e5-2960-4c71-81aa-383a710c0b60"/>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UNH_PPT_TEMPLATE_TEST_1-29-26 a11y</Template>
  <TotalTime>846</TotalTime>
  <Words>2262</Words>
  <Application>Microsoft Office PowerPoint</Application>
  <PresentationFormat>Widescreen</PresentationFormat>
  <Paragraphs>247</Paragraphs>
  <Slides>29</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Aptos</vt:lpstr>
      <vt:lpstr>Arial</vt:lpstr>
      <vt:lpstr>Calibri</vt:lpstr>
      <vt:lpstr>Helvetica</vt:lpstr>
      <vt:lpstr>Helvetica Light</vt:lpstr>
      <vt:lpstr>Source Sans Pro</vt:lpstr>
      <vt:lpstr>Source Sans Pro Light</vt:lpstr>
      <vt:lpstr>Times New Roman</vt:lpstr>
      <vt:lpstr>1_UNH Theme Light</vt:lpstr>
      <vt:lpstr>3_UNH Theme Dark</vt:lpstr>
      <vt:lpstr>Making the Calls</vt:lpstr>
      <vt:lpstr>What’s in the Annual Report</vt:lpstr>
      <vt:lpstr>Topics in the Annual Report</vt:lpstr>
      <vt:lpstr>Population of People with Disabilities  Percent, all ages</vt:lpstr>
      <vt:lpstr>Population of People with Disabilities  Percent, all ages</vt:lpstr>
      <vt:lpstr>Institutional Group Quarters: Comparison Percent, ages 64 and younger</vt:lpstr>
      <vt:lpstr>Institutional Group Quarters: Comparison Percent, ages 64 and younger</vt:lpstr>
      <vt:lpstr>Institutional Group Quarters: Gap Percent, ages 64 and younger</vt:lpstr>
      <vt:lpstr>Institutional Group Quarters: Gap Percent, ages 64 and younger</vt:lpstr>
      <vt:lpstr>Bachelor’s Degree or Higher: Comparison Percent, ages 25 to 34</vt:lpstr>
      <vt:lpstr>Bachelor’s Degree or Higher: Comparison Percent, ages 25 to 34</vt:lpstr>
      <vt:lpstr>Bachelor’s Degree or Higher: Gap Percent, ages 25 to 34</vt:lpstr>
      <vt:lpstr>Bachelor’s Degree or Higher: Gap Percent, ages 25 to 34</vt:lpstr>
      <vt:lpstr>Employment-to-Population Ratio: Comparison  Percent, ages 18-64</vt:lpstr>
      <vt:lpstr>Employment-to-Population Ratio: Comparison  Percent, ages 18-64</vt:lpstr>
      <vt:lpstr>Employment-to-Population Ratio: Gap Percent, ages 18-64</vt:lpstr>
      <vt:lpstr>Employment-to-Population Ratio: Gap Percent, ages 18-64</vt:lpstr>
      <vt:lpstr>Median Earnings: Comparison Full-Time and Full-Year, USD in the thousands, ages 18-64</vt:lpstr>
      <vt:lpstr>Median Earnings: Comparison Full-Time and Full-Year, USD in the thousands, ages 18-64</vt:lpstr>
      <vt:lpstr>Median Earnings: Gap Full-Time and Full-Year, USD in the thousands, ages 18-64</vt:lpstr>
      <vt:lpstr>Median Earnings: Gap Full-Time and Full-Year, USD in the thousands, ages 18-64</vt:lpstr>
      <vt:lpstr>About the Infographics</vt:lpstr>
      <vt:lpstr>Experiences of People with Disabilities in Rural America</vt:lpstr>
      <vt:lpstr>A greater percentage of people with disabilities in rural areas are not working</vt:lpstr>
      <vt:lpstr>Social Inequities Experienced by African Americans</vt:lpstr>
      <vt:lpstr>Catherine Lhamon quote</vt:lpstr>
      <vt:lpstr>Experiences of Veterans with Disabilities  (non-institutionalized civilians ages 18-64)</vt:lpstr>
      <vt:lpstr>Veterans living in or near poverty</vt:lpstr>
      <vt:lpstr>Partner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Kate Filanoski-Russell</dc:creator>
  <cp:lastModifiedBy>Kate Filanoski-Russell</cp:lastModifiedBy>
  <cp:revision>11</cp:revision>
  <dcterms:created xsi:type="dcterms:W3CDTF">2026-02-17T19:20:05Z</dcterms:created>
  <dcterms:modified xsi:type="dcterms:W3CDTF">2026-03-16T19:47:01Z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0x0101002C8EE345695F3F49944A214EF168EE9D</vt:lpwstr>
  </property>
  <property fmtid="{D5CDD505-2E9C-101B-9397-08002B2CF9AE}" pid="3" name="MediaServiceImageTags">
    <vt:lpwstr/>
  </property>
</Properties>
</file>