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vtt" ContentType="text/vtt"/>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57" r:id="rId4"/>
    <p:sldMasterId id="2147486493" r:id="rId5"/>
    <p:sldMasterId id="2147486513" r:id="rId6"/>
    <p:sldMasterId id="2147486526" r:id="rId7"/>
    <p:sldMasterId id="2147486540" r:id="rId8"/>
  </p:sldMasterIdLst>
  <p:notesMasterIdLst>
    <p:notesMasterId r:id="rId57"/>
  </p:notesMasterIdLst>
  <p:handoutMasterIdLst>
    <p:handoutMasterId r:id="rId58"/>
  </p:handoutMasterIdLst>
  <p:sldIdLst>
    <p:sldId id="12466" r:id="rId9"/>
    <p:sldId id="12467" r:id="rId10"/>
    <p:sldId id="12486" r:id="rId11"/>
    <p:sldId id="260" r:id="rId12"/>
    <p:sldId id="12469" r:id="rId13"/>
    <p:sldId id="12470" r:id="rId14"/>
    <p:sldId id="12471" r:id="rId15"/>
    <p:sldId id="12472" r:id="rId16"/>
    <p:sldId id="12473" r:id="rId17"/>
    <p:sldId id="12475" r:id="rId18"/>
    <p:sldId id="12501" r:id="rId19"/>
    <p:sldId id="12477" r:id="rId20"/>
    <p:sldId id="12478" r:id="rId21"/>
    <p:sldId id="12476" r:id="rId22"/>
    <p:sldId id="12499" r:id="rId23"/>
    <p:sldId id="12500" r:id="rId24"/>
    <p:sldId id="306" r:id="rId25"/>
    <p:sldId id="307" r:id="rId26"/>
    <p:sldId id="308" r:id="rId27"/>
    <p:sldId id="313" r:id="rId28"/>
    <p:sldId id="312" r:id="rId29"/>
    <p:sldId id="314" r:id="rId30"/>
    <p:sldId id="310" r:id="rId31"/>
    <p:sldId id="12502" r:id="rId32"/>
    <p:sldId id="256" r:id="rId33"/>
    <p:sldId id="272" r:id="rId34"/>
    <p:sldId id="257" r:id="rId35"/>
    <p:sldId id="296" r:id="rId36"/>
    <p:sldId id="273" r:id="rId37"/>
    <p:sldId id="258" r:id="rId38"/>
    <p:sldId id="12503" r:id="rId39"/>
    <p:sldId id="259" r:id="rId40"/>
    <p:sldId id="261" r:id="rId41"/>
    <p:sldId id="268" r:id="rId42"/>
    <p:sldId id="293" r:id="rId43"/>
    <p:sldId id="292" r:id="rId44"/>
    <p:sldId id="262" r:id="rId45"/>
    <p:sldId id="263" r:id="rId46"/>
    <p:sldId id="274" r:id="rId47"/>
    <p:sldId id="294" r:id="rId48"/>
    <p:sldId id="291" r:id="rId49"/>
    <p:sldId id="295" r:id="rId50"/>
    <p:sldId id="265" r:id="rId51"/>
    <p:sldId id="270" r:id="rId52"/>
    <p:sldId id="298" r:id="rId53"/>
    <p:sldId id="271" r:id="rId54"/>
    <p:sldId id="12481" r:id="rId55"/>
    <p:sldId id="12485" r:id="rId56"/>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40D3340-EBA1-996B-467A-3146066DDEC8}" name="Patricia Gill" initials="PG" userId="S::pgill@nraef.org::0d30f453-0c07-4f86-90dd-c00d1da0e9a9" providerId="AD"/>
  <p188:author id="{1CF3A765-B134-D605-BF31-E11FD5F2120C}" name="Jennifer Casey" initials="JC" userId="S::jcasey@nraef.org::505fc7fd-3e62-4d32-9f8c-9634247293db" providerId="AD"/>
  <p188:author id="{E913676E-EB6C-8354-D916-37A703A390E3}" name="Katherine Magee" initials="KM" userId="S::kmagee@nraef.org::3b25b3f2-17f5-493c-b449-988ab9abc3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e Roz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007A2C"/>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86198-CED1-4353-99AE-3266AF31BEFF}" v="351" dt="2026-01-09T16:33:28.118"/>
    <p1510:client id="{CCC5C7D9-C965-40C8-9F9C-A37ABCC03607}" v="8" dt="2026-01-08T16:48:47.001"/>
    <p1510:client id="{EDAB38F0-877C-4610-86B1-C7F2ED1C3B21}" v="36" dt="2026-01-09T16:41:36.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gs" Target="tags/tag1.xml"/><Relationship Id="rId67" Type="http://schemas.microsoft.com/office/2018/10/relationships/authors" Targe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Parent" userId="f124e6bf-4c70-4730-b6e9-849815460e2e" providerId="ADAL" clId="{190CE402-8FE2-49BF-8A4C-92A80D47BAC0}"/>
    <pc:docChg chg="undo custSel addSld delSld modSld delMainMaster modMainMaster">
      <pc:chgData name="Tracey Parent" userId="f124e6bf-4c70-4730-b6e9-849815460e2e" providerId="ADAL" clId="{190CE402-8FE2-49BF-8A4C-92A80D47BAC0}" dt="2026-01-09T16:33:28.103" v="1691"/>
      <pc:docMkLst>
        <pc:docMk/>
      </pc:docMkLst>
      <pc:sldChg chg="modSp add del mod">
        <pc:chgData name="Tracey Parent" userId="f124e6bf-4c70-4730-b6e9-849815460e2e" providerId="ADAL" clId="{190CE402-8FE2-49BF-8A4C-92A80D47BAC0}" dt="2026-01-08T20:23:57.209" v="1064" actId="1076"/>
        <pc:sldMkLst>
          <pc:docMk/>
          <pc:sldMk cId="4124178701" sldId="256"/>
        </pc:sldMkLst>
        <pc:spChg chg="mod">
          <ac:chgData name="Tracey Parent" userId="f124e6bf-4c70-4730-b6e9-849815460e2e" providerId="ADAL" clId="{190CE402-8FE2-49BF-8A4C-92A80D47BAC0}" dt="2026-01-08T20:23:57.209" v="1064" actId="1076"/>
          <ac:spMkLst>
            <pc:docMk/>
            <pc:sldMk cId="4124178701" sldId="256"/>
            <ac:spMk id="6" creationId="{1A6792C7-C64D-189C-6280-63B84BD4A0F0}"/>
          </ac:spMkLst>
        </pc:spChg>
      </pc:sldChg>
      <pc:sldChg chg="modSp add del mod">
        <pc:chgData name="Tracey Parent" userId="f124e6bf-4c70-4730-b6e9-849815460e2e" providerId="ADAL" clId="{190CE402-8FE2-49BF-8A4C-92A80D47BAC0}" dt="2026-01-08T20:29:07.505" v="1283" actId="962"/>
        <pc:sldMkLst>
          <pc:docMk/>
          <pc:sldMk cId="3746821147" sldId="257"/>
        </pc:sldMkLst>
        <pc:grpChg chg="mod">
          <ac:chgData name="Tracey Parent" userId="f124e6bf-4c70-4730-b6e9-849815460e2e" providerId="ADAL" clId="{190CE402-8FE2-49BF-8A4C-92A80D47BAC0}" dt="2026-01-08T20:29:04.928" v="1282" actId="962"/>
          <ac:grpSpMkLst>
            <pc:docMk/>
            <pc:sldMk cId="3746821147" sldId="257"/>
            <ac:grpSpMk id="13" creationId="{BA961545-1FF0-4A9B-0303-072A10590E05}"/>
          </ac:grpSpMkLst>
        </pc:grpChg>
        <pc:grpChg chg="mod">
          <ac:chgData name="Tracey Parent" userId="f124e6bf-4c70-4730-b6e9-849815460e2e" providerId="ADAL" clId="{190CE402-8FE2-49BF-8A4C-92A80D47BAC0}" dt="2026-01-08T20:29:07.505" v="1283" actId="962"/>
          <ac:grpSpMkLst>
            <pc:docMk/>
            <pc:sldMk cId="3746821147" sldId="257"/>
            <ac:grpSpMk id="14" creationId="{39934697-A55C-F10D-4BB4-A3F3949A6447}"/>
          </ac:grpSpMkLst>
        </pc:grpChg>
      </pc:sldChg>
      <pc:sldChg chg="modSp add del mod">
        <pc:chgData name="Tracey Parent" userId="f124e6bf-4c70-4730-b6e9-849815460e2e" providerId="ADAL" clId="{190CE402-8FE2-49BF-8A4C-92A80D47BAC0}" dt="2026-01-08T20:34:29.571" v="1668" actId="962"/>
        <pc:sldMkLst>
          <pc:docMk/>
          <pc:sldMk cId="755837294" sldId="258"/>
        </pc:sldMkLst>
        <pc:spChg chg="ord">
          <ac:chgData name="Tracey Parent" userId="f124e6bf-4c70-4730-b6e9-849815460e2e" providerId="ADAL" clId="{190CE402-8FE2-49BF-8A4C-92A80D47BAC0}" dt="2026-01-08T20:34:11.898" v="1666" actId="13244"/>
          <ac:spMkLst>
            <pc:docMk/>
            <pc:sldMk cId="755837294" sldId="258"/>
            <ac:spMk id="10" creationId="{9C9EE1E6-5052-6062-0D71-CCBBC794A63A}"/>
          </ac:spMkLst>
        </pc:spChg>
        <pc:picChg chg="mod">
          <ac:chgData name="Tracey Parent" userId="f124e6bf-4c70-4730-b6e9-849815460e2e" providerId="ADAL" clId="{190CE402-8FE2-49BF-8A4C-92A80D47BAC0}" dt="2026-01-08T20:34:27.339" v="1667" actId="962"/>
          <ac:picMkLst>
            <pc:docMk/>
            <pc:sldMk cId="755837294" sldId="258"/>
            <ac:picMk id="4" creationId="{CC7B4B3A-6AA1-4D23-95FC-DB02B5D0C91C}"/>
          </ac:picMkLst>
        </pc:picChg>
        <pc:picChg chg="mod">
          <ac:chgData name="Tracey Parent" userId="f124e6bf-4c70-4730-b6e9-849815460e2e" providerId="ADAL" clId="{190CE402-8FE2-49BF-8A4C-92A80D47BAC0}" dt="2026-01-08T20:34:29.571" v="1668" actId="962"/>
          <ac:picMkLst>
            <pc:docMk/>
            <pc:sldMk cId="755837294" sldId="258"/>
            <ac:picMk id="9" creationId="{A06C63FA-0FC0-5703-B95D-827AE907FED4}"/>
          </ac:picMkLst>
        </pc:picChg>
      </pc:sldChg>
      <pc:sldChg chg="modSp add del mod">
        <pc:chgData name="Tracey Parent" userId="f124e6bf-4c70-4730-b6e9-849815460e2e" providerId="ADAL" clId="{190CE402-8FE2-49BF-8A4C-92A80D47BAC0}" dt="2026-01-08T20:34:50.379" v="1669" actId="962"/>
        <pc:sldMkLst>
          <pc:docMk/>
          <pc:sldMk cId="2520216520" sldId="259"/>
        </pc:sldMkLst>
        <pc:picChg chg="mod">
          <ac:chgData name="Tracey Parent" userId="f124e6bf-4c70-4730-b6e9-849815460e2e" providerId="ADAL" clId="{190CE402-8FE2-49BF-8A4C-92A80D47BAC0}" dt="2026-01-08T20:34:50.379" v="1669" actId="962"/>
          <ac:picMkLst>
            <pc:docMk/>
            <pc:sldMk cId="2520216520" sldId="259"/>
            <ac:picMk id="9" creationId="{D71BAF9A-77D0-3ECE-4219-6AEF58E43A23}"/>
          </ac:picMkLst>
        </pc:picChg>
      </pc:sldChg>
      <pc:sldChg chg="modSp add del mod">
        <pc:chgData name="Tracey Parent" userId="f124e6bf-4c70-4730-b6e9-849815460e2e" providerId="ADAL" clId="{190CE402-8FE2-49BF-8A4C-92A80D47BAC0}" dt="2026-01-08T20:36:08.942" v="1676" actId="13244"/>
        <pc:sldMkLst>
          <pc:docMk/>
          <pc:sldMk cId="2165615926" sldId="261"/>
        </pc:sldMkLst>
        <pc:spChg chg="ord">
          <ac:chgData name="Tracey Parent" userId="f124e6bf-4c70-4730-b6e9-849815460e2e" providerId="ADAL" clId="{190CE402-8FE2-49BF-8A4C-92A80D47BAC0}" dt="2026-01-08T20:35:12.676" v="1670" actId="13244"/>
          <ac:spMkLst>
            <pc:docMk/>
            <pc:sldMk cId="2165615926" sldId="261"/>
            <ac:spMk id="9" creationId="{948CA4C0-26A4-9E80-CD16-9469152BB96D}"/>
          </ac:spMkLst>
        </pc:spChg>
        <pc:spChg chg="ord">
          <ac:chgData name="Tracey Parent" userId="f124e6bf-4c70-4730-b6e9-849815460e2e" providerId="ADAL" clId="{190CE402-8FE2-49BF-8A4C-92A80D47BAC0}" dt="2026-01-08T20:35:18.074" v="1671" actId="13244"/>
          <ac:spMkLst>
            <pc:docMk/>
            <pc:sldMk cId="2165615926" sldId="261"/>
            <ac:spMk id="10" creationId="{6F5ECCA3-2FA5-A045-BF47-59B64D53B816}"/>
          </ac:spMkLst>
        </pc:spChg>
        <pc:spChg chg="ord">
          <ac:chgData name="Tracey Parent" userId="f124e6bf-4c70-4730-b6e9-849815460e2e" providerId="ADAL" clId="{190CE402-8FE2-49BF-8A4C-92A80D47BAC0}" dt="2026-01-08T20:35:32.394" v="1672" actId="13244"/>
          <ac:spMkLst>
            <pc:docMk/>
            <pc:sldMk cId="2165615926" sldId="261"/>
            <ac:spMk id="11" creationId="{D78425F6-CB99-5D84-FC95-24D4FF7AEFC1}"/>
          </ac:spMkLst>
        </pc:spChg>
        <pc:spChg chg="ord">
          <ac:chgData name="Tracey Parent" userId="f124e6bf-4c70-4730-b6e9-849815460e2e" providerId="ADAL" clId="{190CE402-8FE2-49BF-8A4C-92A80D47BAC0}" dt="2026-01-08T20:36:01.398" v="1674" actId="13244"/>
          <ac:spMkLst>
            <pc:docMk/>
            <pc:sldMk cId="2165615926" sldId="261"/>
            <ac:spMk id="13" creationId="{B2F8EC36-80B1-196C-5E20-54FB724797E0}"/>
          </ac:spMkLst>
        </pc:spChg>
        <pc:spChg chg="ord">
          <ac:chgData name="Tracey Parent" userId="f124e6bf-4c70-4730-b6e9-849815460e2e" providerId="ADAL" clId="{190CE402-8FE2-49BF-8A4C-92A80D47BAC0}" dt="2026-01-08T20:36:05.938" v="1675" actId="13244"/>
          <ac:spMkLst>
            <pc:docMk/>
            <pc:sldMk cId="2165615926" sldId="261"/>
            <ac:spMk id="14" creationId="{0996A2D0-83FF-BA69-C0E3-C840A582CEB0}"/>
          </ac:spMkLst>
        </pc:spChg>
        <pc:picChg chg="mod">
          <ac:chgData name="Tracey Parent" userId="f124e6bf-4c70-4730-b6e9-849815460e2e" providerId="ADAL" clId="{190CE402-8FE2-49BF-8A4C-92A80D47BAC0}" dt="2026-01-08T20:29:20.793" v="1289" actId="962"/>
          <ac:picMkLst>
            <pc:docMk/>
            <pc:sldMk cId="2165615926" sldId="261"/>
            <ac:picMk id="17" creationId="{3536435B-D02F-D618-DDED-0337E9D1179A}"/>
          </ac:picMkLst>
        </pc:picChg>
        <pc:cxnChg chg="mod ord">
          <ac:chgData name="Tracey Parent" userId="f124e6bf-4c70-4730-b6e9-849815460e2e" providerId="ADAL" clId="{190CE402-8FE2-49BF-8A4C-92A80D47BAC0}" dt="2026-01-08T20:35:40.294" v="1673" actId="13244"/>
          <ac:cxnSpMkLst>
            <pc:docMk/>
            <pc:sldMk cId="2165615926" sldId="261"/>
            <ac:cxnSpMk id="12" creationId="{8C990E44-BA15-BCC2-5B05-D902FBC56BCB}"/>
          </ac:cxnSpMkLst>
        </pc:cxnChg>
        <pc:cxnChg chg="mod ord">
          <ac:chgData name="Tracey Parent" userId="f124e6bf-4c70-4730-b6e9-849815460e2e" providerId="ADAL" clId="{190CE402-8FE2-49BF-8A4C-92A80D47BAC0}" dt="2026-01-08T20:36:08.942" v="1676" actId="13244"/>
          <ac:cxnSpMkLst>
            <pc:docMk/>
            <pc:sldMk cId="2165615926" sldId="261"/>
            <ac:cxnSpMk id="15" creationId="{7E09DFEB-16C5-D4A0-2054-15C6D33DFEF5}"/>
          </ac:cxnSpMkLst>
        </pc:cxnChg>
      </pc:sldChg>
      <pc:sldChg chg="add del">
        <pc:chgData name="Tracey Parent" userId="f124e6bf-4c70-4730-b6e9-849815460e2e" providerId="ADAL" clId="{190CE402-8FE2-49BF-8A4C-92A80D47BAC0}" dt="2026-01-08T20:23:24.194" v="1061"/>
        <pc:sldMkLst>
          <pc:docMk/>
          <pc:sldMk cId="2958796333" sldId="262"/>
        </pc:sldMkLst>
      </pc:sldChg>
      <pc:sldChg chg="add del">
        <pc:chgData name="Tracey Parent" userId="f124e6bf-4c70-4730-b6e9-849815460e2e" providerId="ADAL" clId="{190CE402-8FE2-49BF-8A4C-92A80D47BAC0}" dt="2026-01-08T20:23:24.194" v="1061"/>
        <pc:sldMkLst>
          <pc:docMk/>
          <pc:sldMk cId="2560033443" sldId="263"/>
        </pc:sldMkLst>
      </pc:sldChg>
      <pc:sldChg chg="modSp add del mod">
        <pc:chgData name="Tracey Parent" userId="f124e6bf-4c70-4730-b6e9-849815460e2e" providerId="ADAL" clId="{190CE402-8FE2-49BF-8A4C-92A80D47BAC0}" dt="2026-01-08T20:40:35.533" v="1690" actId="13244"/>
        <pc:sldMkLst>
          <pc:docMk/>
          <pc:sldMk cId="8415566" sldId="265"/>
        </pc:sldMkLst>
        <pc:spChg chg="ord">
          <ac:chgData name="Tracey Parent" userId="f124e6bf-4c70-4730-b6e9-849815460e2e" providerId="ADAL" clId="{190CE402-8FE2-49BF-8A4C-92A80D47BAC0}" dt="2026-01-08T20:40:12.053" v="1689" actId="13244"/>
          <ac:spMkLst>
            <pc:docMk/>
            <pc:sldMk cId="8415566" sldId="265"/>
            <ac:spMk id="5" creationId="{CBC4EE51-788D-4A23-DB20-34797A7EAA4E}"/>
          </ac:spMkLst>
        </pc:spChg>
        <pc:spChg chg="ord">
          <ac:chgData name="Tracey Parent" userId="f124e6bf-4c70-4730-b6e9-849815460e2e" providerId="ADAL" clId="{190CE402-8FE2-49BF-8A4C-92A80D47BAC0}" dt="2026-01-08T20:40:35.533" v="1690" actId="13244"/>
          <ac:spMkLst>
            <pc:docMk/>
            <pc:sldMk cId="8415566" sldId="265"/>
            <ac:spMk id="6" creationId="{E1132969-C852-6EC3-8A6E-8AD7B1A899F8}"/>
          </ac:spMkLst>
        </pc:spChg>
      </pc:sldChg>
      <pc:sldChg chg="addSp modSp add del mod">
        <pc:chgData name="Tracey Parent" userId="f124e6bf-4c70-4730-b6e9-849815460e2e" providerId="ADAL" clId="{190CE402-8FE2-49BF-8A4C-92A80D47BAC0}" dt="2026-01-08T20:37:14.083" v="1678" actId="13244"/>
        <pc:sldMkLst>
          <pc:docMk/>
          <pc:sldMk cId="1293787339" sldId="268"/>
        </pc:sldMkLst>
        <pc:spChg chg="add mod ord">
          <ac:chgData name="Tracey Parent" userId="f124e6bf-4c70-4730-b6e9-849815460e2e" providerId="ADAL" clId="{190CE402-8FE2-49BF-8A4C-92A80D47BAC0}" dt="2026-01-08T20:37:14.083" v="1678" actId="13244"/>
          <ac:spMkLst>
            <pc:docMk/>
            <pc:sldMk cId="1293787339" sldId="268"/>
            <ac:spMk id="2" creationId="{3F416F9C-45B2-2866-E2DE-A9E6C2ED596E}"/>
          </ac:spMkLst>
        </pc:spChg>
        <pc:spChg chg="add mod">
          <ac:chgData name="Tracey Parent" userId="f124e6bf-4c70-4730-b6e9-849815460e2e" providerId="ADAL" clId="{190CE402-8FE2-49BF-8A4C-92A80D47BAC0}" dt="2026-01-08T16:56:34.849" v="772" actId="20577"/>
          <ac:spMkLst>
            <pc:docMk/>
            <pc:sldMk cId="1293787339" sldId="268"/>
            <ac:spMk id="2" creationId="{AB34940E-F21C-08CC-34A4-0CEA3A214DAA}"/>
          </ac:spMkLst>
        </pc:spChg>
        <pc:graphicFrameChg chg="mod">
          <ac:chgData name="Tracey Parent" userId="f124e6bf-4c70-4730-b6e9-849815460e2e" providerId="ADAL" clId="{190CE402-8FE2-49BF-8A4C-92A80D47BAC0}" dt="2026-01-08T20:29:44.109" v="1291" actId="962"/>
          <ac:graphicFrameMkLst>
            <pc:docMk/>
            <pc:sldMk cId="1293787339" sldId="268"/>
            <ac:graphicFrameMk id="9" creationId="{44AA9C62-076D-F2AA-8CC0-3CF13D04F719}"/>
          </ac:graphicFrameMkLst>
        </pc:graphicFrameChg>
        <pc:cxnChg chg="mod">
          <ac:chgData name="Tracey Parent" userId="f124e6bf-4c70-4730-b6e9-849815460e2e" providerId="ADAL" clId="{190CE402-8FE2-49BF-8A4C-92A80D47BAC0}" dt="2026-01-08T20:36:49.672" v="1677" actId="962"/>
          <ac:cxnSpMkLst>
            <pc:docMk/>
            <pc:sldMk cId="1293787339" sldId="268"/>
            <ac:cxnSpMk id="4" creationId="{52F9D36A-0D93-8051-8F02-108E594AFB87}"/>
          </ac:cxnSpMkLst>
        </pc:cxnChg>
      </pc:sldChg>
      <pc:sldChg chg="add del">
        <pc:chgData name="Tracey Parent" userId="f124e6bf-4c70-4730-b6e9-849815460e2e" providerId="ADAL" clId="{190CE402-8FE2-49BF-8A4C-92A80D47BAC0}" dt="2026-01-08T20:23:24.194" v="1061"/>
        <pc:sldMkLst>
          <pc:docMk/>
          <pc:sldMk cId="611087735" sldId="270"/>
        </pc:sldMkLst>
      </pc:sldChg>
      <pc:sldChg chg="add del">
        <pc:chgData name="Tracey Parent" userId="f124e6bf-4c70-4730-b6e9-849815460e2e" providerId="ADAL" clId="{190CE402-8FE2-49BF-8A4C-92A80D47BAC0}" dt="2026-01-08T20:23:24.194" v="1061"/>
        <pc:sldMkLst>
          <pc:docMk/>
          <pc:sldMk cId="1956825224" sldId="271"/>
        </pc:sldMkLst>
      </pc:sldChg>
      <pc:sldChg chg="modSp add del mod">
        <pc:chgData name="Tracey Parent" userId="f124e6bf-4c70-4730-b6e9-849815460e2e" providerId="ADAL" clId="{190CE402-8FE2-49BF-8A4C-92A80D47BAC0}" dt="2026-01-08T20:28:21.337" v="1280" actId="962"/>
        <pc:sldMkLst>
          <pc:docMk/>
          <pc:sldMk cId="2290687679" sldId="272"/>
        </pc:sldMkLst>
        <pc:grpChg chg="mod">
          <ac:chgData name="Tracey Parent" userId="f124e6bf-4c70-4730-b6e9-849815460e2e" providerId="ADAL" clId="{190CE402-8FE2-49BF-8A4C-92A80D47BAC0}" dt="2026-01-08T20:28:19.219" v="1278" actId="962"/>
          <ac:grpSpMkLst>
            <pc:docMk/>
            <pc:sldMk cId="2290687679" sldId="272"/>
            <ac:grpSpMk id="18" creationId="{8C83DE68-73B2-8FB7-3A8F-22165E0A4833}"/>
          </ac:grpSpMkLst>
        </pc:grpChg>
        <pc:grpChg chg="mod">
          <ac:chgData name="Tracey Parent" userId="f124e6bf-4c70-4730-b6e9-849815460e2e" providerId="ADAL" clId="{190CE402-8FE2-49BF-8A4C-92A80D47BAC0}" dt="2026-01-08T20:28:20.132" v="1279" actId="962"/>
          <ac:grpSpMkLst>
            <pc:docMk/>
            <pc:sldMk cId="2290687679" sldId="272"/>
            <ac:grpSpMk id="19" creationId="{AAEC2A71-24AF-BF3E-E1BA-6FE38BB20AFF}"/>
          </ac:grpSpMkLst>
        </pc:grpChg>
        <pc:grpChg chg="mod">
          <ac:chgData name="Tracey Parent" userId="f124e6bf-4c70-4730-b6e9-849815460e2e" providerId="ADAL" clId="{190CE402-8FE2-49BF-8A4C-92A80D47BAC0}" dt="2026-01-08T20:28:21.337" v="1280" actId="962"/>
          <ac:grpSpMkLst>
            <pc:docMk/>
            <pc:sldMk cId="2290687679" sldId="272"/>
            <ac:grpSpMk id="20" creationId="{A0C5CEE3-2962-0963-78FB-0D8233FE5EB5}"/>
          </ac:grpSpMkLst>
        </pc:grpChg>
        <pc:picChg chg="mod">
          <ac:chgData name="Tracey Parent" userId="f124e6bf-4c70-4730-b6e9-849815460e2e" providerId="ADAL" clId="{190CE402-8FE2-49BF-8A4C-92A80D47BAC0}" dt="2026-01-08T20:28:16.515" v="1277" actId="962"/>
          <ac:picMkLst>
            <pc:docMk/>
            <pc:sldMk cId="2290687679" sldId="272"/>
            <ac:picMk id="5" creationId="{7AECF185-6A78-7CE1-BD36-EF6E4F991CB7}"/>
          </ac:picMkLst>
        </pc:picChg>
      </pc:sldChg>
      <pc:sldChg chg="modSp add del mod">
        <pc:chgData name="Tracey Parent" userId="f124e6bf-4c70-4730-b6e9-849815460e2e" providerId="ADAL" clId="{190CE402-8FE2-49BF-8A4C-92A80D47BAC0}" dt="2026-01-08T20:33:43.868" v="1665" actId="13244"/>
        <pc:sldMkLst>
          <pc:docMk/>
          <pc:sldMk cId="2944677491" sldId="273"/>
        </pc:sldMkLst>
        <pc:spChg chg="ord">
          <ac:chgData name="Tracey Parent" userId="f124e6bf-4c70-4730-b6e9-849815460e2e" providerId="ADAL" clId="{190CE402-8FE2-49BF-8A4C-92A80D47BAC0}" dt="2026-01-08T20:33:13.965" v="1661" actId="13244"/>
          <ac:spMkLst>
            <pc:docMk/>
            <pc:sldMk cId="2944677491" sldId="273"/>
            <ac:spMk id="2" creationId="{284374CD-38F6-574C-0C01-308318B25B2C}"/>
          </ac:spMkLst>
        </pc:spChg>
        <pc:spChg chg="ord">
          <ac:chgData name="Tracey Parent" userId="f124e6bf-4c70-4730-b6e9-849815460e2e" providerId="ADAL" clId="{190CE402-8FE2-49BF-8A4C-92A80D47BAC0}" dt="2026-01-08T20:33:22.161" v="1662" actId="13244"/>
          <ac:spMkLst>
            <pc:docMk/>
            <pc:sldMk cId="2944677491" sldId="273"/>
            <ac:spMk id="7" creationId="{D8B0BEE9-1774-8CE6-9964-AC57BDCF16CF}"/>
          </ac:spMkLst>
        </pc:spChg>
        <pc:graphicFrameChg chg="mod">
          <ac:chgData name="Tracey Parent" userId="f124e6bf-4c70-4730-b6e9-849815460e2e" providerId="ADAL" clId="{190CE402-8FE2-49BF-8A4C-92A80D47BAC0}" dt="2026-01-08T20:33:41.464" v="1664" actId="13244"/>
          <ac:graphicFrameMkLst>
            <pc:docMk/>
            <pc:sldMk cId="2944677491" sldId="273"/>
            <ac:graphicFrameMk id="3" creationId="{7DA312D1-3173-9F1A-379C-67911CB51E35}"/>
          </ac:graphicFrameMkLst>
        </pc:graphicFrameChg>
        <pc:picChg chg="mod ord">
          <ac:chgData name="Tracey Parent" userId="f124e6bf-4c70-4730-b6e9-849815460e2e" providerId="ADAL" clId="{190CE402-8FE2-49BF-8A4C-92A80D47BAC0}" dt="2026-01-08T20:33:43.868" v="1665" actId="13244"/>
          <ac:picMkLst>
            <pc:docMk/>
            <pc:sldMk cId="2944677491" sldId="273"/>
            <ac:picMk id="9" creationId="{FBCC3977-7D35-1CD2-2FE7-CE23F3734322}"/>
          </ac:picMkLst>
        </pc:picChg>
      </pc:sldChg>
      <pc:sldChg chg="addSp modSp add del mod">
        <pc:chgData name="Tracey Parent" userId="f124e6bf-4c70-4730-b6e9-849815460e2e" providerId="ADAL" clId="{190CE402-8FE2-49BF-8A4C-92A80D47BAC0}" dt="2026-01-08T20:37:48.688" v="1682" actId="13244"/>
        <pc:sldMkLst>
          <pc:docMk/>
          <pc:sldMk cId="2209355276" sldId="274"/>
        </pc:sldMkLst>
        <pc:spChg chg="add mod ord">
          <ac:chgData name="Tracey Parent" userId="f124e6bf-4c70-4730-b6e9-849815460e2e" providerId="ADAL" clId="{190CE402-8FE2-49BF-8A4C-92A80D47BAC0}" dt="2026-01-08T20:37:48.688" v="1682" actId="13244"/>
          <ac:spMkLst>
            <pc:docMk/>
            <pc:sldMk cId="2209355276" sldId="274"/>
            <ac:spMk id="2" creationId="{7EED296E-398D-CCB5-0EC2-2AB0E73D2731}"/>
          </ac:spMkLst>
        </pc:spChg>
        <pc:spChg chg="add mod">
          <ac:chgData name="Tracey Parent" userId="f124e6bf-4c70-4730-b6e9-849815460e2e" providerId="ADAL" clId="{190CE402-8FE2-49BF-8A4C-92A80D47BAC0}" dt="2026-01-08T16:57:49.225" v="888" actId="20577"/>
          <ac:spMkLst>
            <pc:docMk/>
            <pc:sldMk cId="2209355276" sldId="274"/>
            <ac:spMk id="2" creationId="{CC077DF2-6140-5FB8-FE47-620CA15D5BA4}"/>
          </ac:spMkLst>
        </pc:spChg>
        <pc:graphicFrameChg chg="mod">
          <ac:chgData name="Tracey Parent" userId="f124e6bf-4c70-4730-b6e9-849815460e2e" providerId="ADAL" clId="{190CE402-8FE2-49BF-8A4C-92A80D47BAC0}" dt="2026-01-08T20:37:41.511" v="1681"/>
          <ac:graphicFrameMkLst>
            <pc:docMk/>
            <pc:sldMk cId="2209355276" sldId="274"/>
            <ac:graphicFrameMk id="4" creationId="{AAE55A08-8E88-C066-B5AF-2DF6A7995D4E}"/>
          </ac:graphicFrameMkLst>
        </pc:graphicFrameChg>
      </pc:sldChg>
      <pc:sldChg chg="addSp modSp add del mod">
        <pc:chgData name="Tracey Parent" userId="f124e6bf-4c70-4730-b6e9-849815460e2e" providerId="ADAL" clId="{190CE402-8FE2-49BF-8A4C-92A80D47BAC0}" dt="2026-01-08T20:38:20.552" v="1683" actId="13244"/>
        <pc:sldMkLst>
          <pc:docMk/>
          <pc:sldMk cId="3718798389" sldId="291"/>
        </pc:sldMkLst>
        <pc:spChg chg="add mod">
          <ac:chgData name="Tracey Parent" userId="f124e6bf-4c70-4730-b6e9-849815460e2e" providerId="ADAL" clId="{190CE402-8FE2-49BF-8A4C-92A80D47BAC0}" dt="2026-01-08T16:58:58.272" v="921" actId="20577"/>
          <ac:spMkLst>
            <pc:docMk/>
            <pc:sldMk cId="3718798389" sldId="291"/>
            <ac:spMk id="2" creationId="{20011E6C-E770-2AA6-607B-12E1CED37264}"/>
          </ac:spMkLst>
        </pc:spChg>
        <pc:spChg chg="add mod ord">
          <ac:chgData name="Tracey Parent" userId="f124e6bf-4c70-4730-b6e9-849815460e2e" providerId="ADAL" clId="{190CE402-8FE2-49BF-8A4C-92A80D47BAC0}" dt="2026-01-08T20:38:20.552" v="1683" actId="13244"/>
          <ac:spMkLst>
            <pc:docMk/>
            <pc:sldMk cId="3718798389" sldId="291"/>
            <ac:spMk id="2" creationId="{DAC741BC-324C-B2A1-1D77-30087A16F350}"/>
          </ac:spMkLst>
        </pc:spChg>
      </pc:sldChg>
      <pc:sldChg chg="add del">
        <pc:chgData name="Tracey Parent" userId="f124e6bf-4c70-4730-b6e9-849815460e2e" providerId="ADAL" clId="{190CE402-8FE2-49BF-8A4C-92A80D47BAC0}" dt="2026-01-08T20:23:24.194" v="1061"/>
        <pc:sldMkLst>
          <pc:docMk/>
          <pc:sldMk cId="3766926113" sldId="292"/>
        </pc:sldMkLst>
      </pc:sldChg>
      <pc:sldChg chg="delSp modSp add del mod">
        <pc:chgData name="Tracey Parent" userId="f124e6bf-4c70-4730-b6e9-849815460e2e" providerId="ADAL" clId="{190CE402-8FE2-49BF-8A4C-92A80D47BAC0}" dt="2026-01-08T16:31:26.075" v="723" actId="47"/>
        <pc:sldMkLst>
          <pc:docMk/>
          <pc:sldMk cId="3056755192" sldId="293"/>
        </pc:sldMkLst>
      </pc:sldChg>
      <pc:sldChg chg="addSp modSp add mod">
        <pc:chgData name="Tracey Parent" userId="f124e6bf-4c70-4730-b6e9-849815460e2e" providerId="ADAL" clId="{190CE402-8FE2-49BF-8A4C-92A80D47BAC0}" dt="2026-01-08T20:37:30.804" v="1680" actId="13244"/>
        <pc:sldMkLst>
          <pc:docMk/>
          <pc:sldMk cId="3859947387" sldId="293"/>
        </pc:sldMkLst>
        <pc:spChg chg="add mod ord">
          <ac:chgData name="Tracey Parent" userId="f124e6bf-4c70-4730-b6e9-849815460e2e" providerId="ADAL" clId="{190CE402-8FE2-49BF-8A4C-92A80D47BAC0}" dt="2026-01-08T20:37:27.418" v="1679" actId="13244"/>
          <ac:spMkLst>
            <pc:docMk/>
            <pc:sldMk cId="3859947387" sldId="293"/>
            <ac:spMk id="2" creationId="{09D8F244-4BDE-AD92-D039-995DE48276BD}"/>
          </ac:spMkLst>
        </pc:spChg>
        <pc:spChg chg="ord">
          <ac:chgData name="Tracey Parent" userId="f124e6bf-4c70-4730-b6e9-849815460e2e" providerId="ADAL" clId="{190CE402-8FE2-49BF-8A4C-92A80D47BAC0}" dt="2026-01-08T20:37:30.804" v="1680" actId="13244"/>
          <ac:spMkLst>
            <pc:docMk/>
            <pc:sldMk cId="3859947387" sldId="293"/>
            <ac:spMk id="5" creationId="{E8A8753B-4680-12F7-D74D-2BF32461D12A}"/>
          </ac:spMkLst>
        </pc:spChg>
      </pc:sldChg>
      <pc:sldChg chg="modSp add del mod">
        <pc:chgData name="Tracey Parent" userId="f124e6bf-4c70-4730-b6e9-849815460e2e" providerId="ADAL" clId="{190CE402-8FE2-49BF-8A4C-92A80D47BAC0}" dt="2026-01-08T20:29:49.666" v="1295" actId="962"/>
        <pc:sldMkLst>
          <pc:docMk/>
          <pc:sldMk cId="1629888793" sldId="294"/>
        </pc:sldMkLst>
        <pc:grpChg chg="mod">
          <ac:chgData name="Tracey Parent" userId="f124e6bf-4c70-4730-b6e9-849815460e2e" providerId="ADAL" clId="{190CE402-8FE2-49BF-8A4C-92A80D47BAC0}" dt="2026-01-08T20:29:46.503" v="1292" actId="962"/>
          <ac:grpSpMkLst>
            <pc:docMk/>
            <pc:sldMk cId="1629888793" sldId="294"/>
            <ac:grpSpMk id="12" creationId="{C77004CF-89D2-0ED1-E174-A54C004C3296}"/>
          </ac:grpSpMkLst>
        </pc:grpChg>
        <pc:grpChg chg="mod">
          <ac:chgData name="Tracey Parent" userId="f124e6bf-4c70-4730-b6e9-849815460e2e" providerId="ADAL" clId="{190CE402-8FE2-49BF-8A4C-92A80D47BAC0}" dt="2026-01-08T20:29:47.446" v="1293" actId="962"/>
          <ac:grpSpMkLst>
            <pc:docMk/>
            <pc:sldMk cId="1629888793" sldId="294"/>
            <ac:grpSpMk id="20" creationId="{EADE03C5-6BEF-C150-61DB-9B1293346855}"/>
          </ac:grpSpMkLst>
        </pc:grpChg>
        <pc:grpChg chg="mod">
          <ac:chgData name="Tracey Parent" userId="f124e6bf-4c70-4730-b6e9-849815460e2e" providerId="ADAL" clId="{190CE402-8FE2-49BF-8A4C-92A80D47BAC0}" dt="2026-01-08T20:29:48.659" v="1294" actId="962"/>
          <ac:grpSpMkLst>
            <pc:docMk/>
            <pc:sldMk cId="1629888793" sldId="294"/>
            <ac:grpSpMk id="41" creationId="{7D3C9E6E-B541-81DE-1E61-14884F006CEA}"/>
          </ac:grpSpMkLst>
        </pc:grpChg>
        <pc:grpChg chg="mod">
          <ac:chgData name="Tracey Parent" userId="f124e6bf-4c70-4730-b6e9-849815460e2e" providerId="ADAL" clId="{190CE402-8FE2-49BF-8A4C-92A80D47BAC0}" dt="2026-01-08T20:29:49.666" v="1295" actId="962"/>
          <ac:grpSpMkLst>
            <pc:docMk/>
            <pc:sldMk cId="1629888793" sldId="294"/>
            <ac:grpSpMk id="47" creationId="{DA0E4BE5-C59A-1C58-7FA5-76641BC8AA41}"/>
          </ac:grpSpMkLst>
        </pc:grpChg>
      </pc:sldChg>
      <pc:sldChg chg="modSp add del mod">
        <pc:chgData name="Tracey Parent" userId="f124e6bf-4c70-4730-b6e9-849815460e2e" providerId="ADAL" clId="{190CE402-8FE2-49BF-8A4C-92A80D47BAC0}" dt="2026-01-08T20:39:07.810" v="1688" actId="13244"/>
        <pc:sldMkLst>
          <pc:docMk/>
          <pc:sldMk cId="1987688382" sldId="295"/>
        </pc:sldMkLst>
        <pc:spChg chg="ord">
          <ac:chgData name="Tracey Parent" userId="f124e6bf-4c70-4730-b6e9-849815460e2e" providerId="ADAL" clId="{190CE402-8FE2-49BF-8A4C-92A80D47BAC0}" dt="2026-01-08T20:38:39.283" v="1684" actId="13244"/>
          <ac:spMkLst>
            <pc:docMk/>
            <pc:sldMk cId="1987688382" sldId="295"/>
            <ac:spMk id="2" creationId="{111045D5-AA68-55E6-A693-53079A85EA62}"/>
          </ac:spMkLst>
        </pc:spChg>
        <pc:spChg chg="mod">
          <ac:chgData name="Tracey Parent" userId="f124e6bf-4c70-4730-b6e9-849815460e2e" providerId="ADAL" clId="{190CE402-8FE2-49BF-8A4C-92A80D47BAC0}" dt="2026-01-08T20:30:08.844" v="1298" actId="962"/>
          <ac:spMkLst>
            <pc:docMk/>
            <pc:sldMk cId="1987688382" sldId="295"/>
            <ac:spMk id="23" creationId="{4EB00FD1-8AF7-9231-14BB-ECBF064BDF0B}"/>
          </ac:spMkLst>
        </pc:spChg>
        <pc:spChg chg="mod">
          <ac:chgData name="Tracey Parent" userId="f124e6bf-4c70-4730-b6e9-849815460e2e" providerId="ADAL" clId="{190CE402-8FE2-49BF-8A4C-92A80D47BAC0}" dt="2026-01-08T20:30:31.781" v="1422" actId="962"/>
          <ac:spMkLst>
            <pc:docMk/>
            <pc:sldMk cId="1987688382" sldId="295"/>
            <ac:spMk id="35" creationId="{D722238B-AA4F-FFD3-906E-8C4D2D318E45}"/>
          </ac:spMkLst>
        </pc:spChg>
        <pc:spChg chg="mod">
          <ac:chgData name="Tracey Parent" userId="f124e6bf-4c70-4730-b6e9-849815460e2e" providerId="ADAL" clId="{190CE402-8FE2-49BF-8A4C-92A80D47BAC0}" dt="2026-01-08T20:30:42.810" v="1512" actId="962"/>
          <ac:spMkLst>
            <pc:docMk/>
            <pc:sldMk cId="1987688382" sldId="295"/>
            <ac:spMk id="38" creationId="{CCFEC73C-A042-5E9C-87F4-A9654BB4A9A8}"/>
          </ac:spMkLst>
        </pc:spChg>
        <pc:spChg chg="mod">
          <ac:chgData name="Tracey Parent" userId="f124e6bf-4c70-4730-b6e9-849815460e2e" providerId="ADAL" clId="{190CE402-8FE2-49BF-8A4C-92A80D47BAC0}" dt="2026-01-08T20:30:56.375" v="1648" actId="962"/>
          <ac:spMkLst>
            <pc:docMk/>
            <pc:sldMk cId="1987688382" sldId="295"/>
            <ac:spMk id="46" creationId="{3C93A395-FE19-B2AB-56E0-823BA2AFEB6B}"/>
          </ac:spMkLst>
        </pc:spChg>
        <pc:grpChg chg="mod ord">
          <ac:chgData name="Tracey Parent" userId="f124e6bf-4c70-4730-b6e9-849815460e2e" providerId="ADAL" clId="{190CE402-8FE2-49BF-8A4C-92A80D47BAC0}" dt="2026-01-08T20:39:07.810" v="1688" actId="13244"/>
          <ac:grpSpMkLst>
            <pc:docMk/>
            <pc:sldMk cId="1987688382" sldId="295"/>
            <ac:grpSpMk id="25" creationId="{E8351B20-B060-858E-6CF9-174059F03BDF}"/>
          </ac:grpSpMkLst>
        </pc:grpChg>
        <pc:grpChg chg="mod ord">
          <ac:chgData name="Tracey Parent" userId="f124e6bf-4c70-4730-b6e9-849815460e2e" providerId="ADAL" clId="{190CE402-8FE2-49BF-8A4C-92A80D47BAC0}" dt="2026-01-08T20:38:51.935" v="1686" actId="13244"/>
          <ac:grpSpMkLst>
            <pc:docMk/>
            <pc:sldMk cId="1987688382" sldId="295"/>
            <ac:grpSpMk id="36" creationId="{702851AA-E2AE-E73E-9EE5-FC301E05B90A}"/>
          </ac:grpSpMkLst>
        </pc:grpChg>
        <pc:grpChg chg="mod ord">
          <ac:chgData name="Tracey Parent" userId="f124e6bf-4c70-4730-b6e9-849815460e2e" providerId="ADAL" clId="{190CE402-8FE2-49BF-8A4C-92A80D47BAC0}" dt="2026-01-08T20:38:48.665" v="1685" actId="13244"/>
          <ac:grpSpMkLst>
            <pc:docMk/>
            <pc:sldMk cId="1987688382" sldId="295"/>
            <ac:grpSpMk id="39" creationId="{9DB170D6-0FBA-55A8-4557-2B49DACD3411}"/>
          </ac:grpSpMkLst>
        </pc:grpChg>
        <pc:grpChg chg="mod">
          <ac:chgData name="Tracey Parent" userId="f124e6bf-4c70-4730-b6e9-849815460e2e" providerId="ADAL" clId="{190CE402-8FE2-49BF-8A4C-92A80D47BAC0}" dt="2026-01-08T20:31:20.928" v="1650" actId="962"/>
          <ac:grpSpMkLst>
            <pc:docMk/>
            <pc:sldMk cId="1987688382" sldId="295"/>
            <ac:grpSpMk id="50" creationId="{03C91510-65F4-E636-DD31-98010F00B8DD}"/>
          </ac:grpSpMkLst>
        </pc:grpChg>
        <pc:grpChg chg="mod">
          <ac:chgData name="Tracey Parent" userId="f124e6bf-4c70-4730-b6e9-849815460e2e" providerId="ADAL" clId="{190CE402-8FE2-49BF-8A4C-92A80D47BAC0}" dt="2026-01-08T20:31:54.411" v="1654" actId="962"/>
          <ac:grpSpMkLst>
            <pc:docMk/>
            <pc:sldMk cId="1987688382" sldId="295"/>
            <ac:grpSpMk id="56" creationId="{40444442-F184-3BE7-FF61-81CC0CE696C4}"/>
          </ac:grpSpMkLst>
        </pc:grpChg>
        <pc:grpChg chg="mod ord">
          <ac:chgData name="Tracey Parent" userId="f124e6bf-4c70-4730-b6e9-849815460e2e" providerId="ADAL" clId="{190CE402-8FE2-49BF-8A4C-92A80D47BAC0}" dt="2026-01-08T20:39:01.220" v="1687" actId="13244"/>
          <ac:grpSpMkLst>
            <pc:docMk/>
            <pc:sldMk cId="1987688382" sldId="295"/>
            <ac:grpSpMk id="59" creationId="{267885D8-D48F-E743-C12F-C0C0154E1C33}"/>
          </ac:grpSpMkLst>
        </pc:grpChg>
      </pc:sldChg>
      <pc:sldChg chg="modSp add del mod">
        <pc:chgData name="Tracey Parent" userId="f124e6bf-4c70-4730-b6e9-849815460e2e" providerId="ADAL" clId="{190CE402-8FE2-49BF-8A4C-92A80D47BAC0}" dt="2026-01-08T20:32:53.521" v="1660" actId="962"/>
        <pc:sldMkLst>
          <pc:docMk/>
          <pc:sldMk cId="4247765038" sldId="296"/>
        </pc:sldMkLst>
        <pc:picChg chg="mod">
          <ac:chgData name="Tracey Parent" userId="f124e6bf-4c70-4730-b6e9-849815460e2e" providerId="ADAL" clId="{190CE402-8FE2-49BF-8A4C-92A80D47BAC0}" dt="2026-01-08T20:29:11.719" v="1284" actId="962"/>
          <ac:picMkLst>
            <pc:docMk/>
            <pc:sldMk cId="4247765038" sldId="296"/>
            <ac:picMk id="2" creationId="{CD34BA86-0439-8A95-009F-84DD5F881ECA}"/>
          </ac:picMkLst>
        </pc:picChg>
        <pc:picChg chg="mod">
          <ac:chgData name="Tracey Parent" userId="f124e6bf-4c70-4730-b6e9-849815460e2e" providerId="ADAL" clId="{190CE402-8FE2-49BF-8A4C-92A80D47BAC0}" dt="2026-01-08T20:32:48.094" v="1658" actId="962"/>
          <ac:picMkLst>
            <pc:docMk/>
            <pc:sldMk cId="4247765038" sldId="296"/>
            <ac:picMk id="5" creationId="{12BCEEC4-74D2-7AC7-2F78-F7899EE082A0}"/>
          </ac:picMkLst>
        </pc:picChg>
        <pc:picChg chg="mod">
          <ac:chgData name="Tracey Parent" userId="f124e6bf-4c70-4730-b6e9-849815460e2e" providerId="ADAL" clId="{190CE402-8FE2-49BF-8A4C-92A80D47BAC0}" dt="2026-01-08T20:32:50.641" v="1659" actId="962"/>
          <ac:picMkLst>
            <pc:docMk/>
            <pc:sldMk cId="4247765038" sldId="296"/>
            <ac:picMk id="6" creationId="{EEE11604-9FE3-AEED-B107-B6B9E66CBE88}"/>
          </ac:picMkLst>
        </pc:picChg>
        <pc:picChg chg="mod">
          <ac:chgData name="Tracey Parent" userId="f124e6bf-4c70-4730-b6e9-849815460e2e" providerId="ADAL" clId="{190CE402-8FE2-49BF-8A4C-92A80D47BAC0}" dt="2026-01-08T20:32:53.521" v="1660" actId="962"/>
          <ac:picMkLst>
            <pc:docMk/>
            <pc:sldMk cId="4247765038" sldId="296"/>
            <ac:picMk id="8" creationId="{6AC5A861-8BFE-715C-0414-5A137088046D}"/>
          </ac:picMkLst>
        </pc:picChg>
      </pc:sldChg>
      <pc:sldChg chg="add del">
        <pc:chgData name="Tracey Parent" userId="f124e6bf-4c70-4730-b6e9-849815460e2e" providerId="ADAL" clId="{190CE402-8FE2-49BF-8A4C-92A80D47BAC0}" dt="2026-01-08T16:54:29.689" v="737" actId="47"/>
        <pc:sldMkLst>
          <pc:docMk/>
          <pc:sldMk cId="1381995666" sldId="297"/>
        </pc:sldMkLst>
      </pc:sldChg>
      <pc:sldChg chg="modSp add del mod">
        <pc:chgData name="Tracey Parent" userId="f124e6bf-4c70-4730-b6e9-849815460e2e" providerId="ADAL" clId="{190CE402-8FE2-49BF-8A4C-92A80D47BAC0}" dt="2026-01-08T20:32:00.704" v="1657" actId="962"/>
        <pc:sldMkLst>
          <pc:docMk/>
          <pc:sldMk cId="2908409378" sldId="298"/>
        </pc:sldMkLst>
        <pc:spChg chg="mod">
          <ac:chgData name="Tracey Parent" userId="f124e6bf-4c70-4730-b6e9-849815460e2e" providerId="ADAL" clId="{190CE402-8FE2-49BF-8A4C-92A80D47BAC0}" dt="2026-01-08T20:23:41.010" v="1062" actId="20577"/>
          <ac:spMkLst>
            <pc:docMk/>
            <pc:sldMk cId="2908409378" sldId="298"/>
            <ac:spMk id="2" creationId="{E07B2344-3EA9-1AEE-C2B6-F7FF218F87E5}"/>
          </ac:spMkLst>
        </pc:spChg>
        <pc:spChg chg="mod">
          <ac:chgData name="Tracey Parent" userId="f124e6bf-4c70-4730-b6e9-849815460e2e" providerId="ADAL" clId="{190CE402-8FE2-49BF-8A4C-92A80D47BAC0}" dt="2026-01-08T20:25:06.699" v="1067" actId="20577"/>
          <ac:spMkLst>
            <pc:docMk/>
            <pc:sldMk cId="2908409378" sldId="298"/>
            <ac:spMk id="7" creationId="{CC4472DA-A619-38CE-C78B-723CF4ECEAB6}"/>
          </ac:spMkLst>
        </pc:spChg>
        <pc:picChg chg="mod">
          <ac:chgData name="Tracey Parent" userId="f124e6bf-4c70-4730-b6e9-849815460e2e" providerId="ADAL" clId="{190CE402-8FE2-49BF-8A4C-92A80D47BAC0}" dt="2026-01-08T20:31:59.588" v="1656" actId="962"/>
          <ac:picMkLst>
            <pc:docMk/>
            <pc:sldMk cId="2908409378" sldId="298"/>
            <ac:picMk id="1026" creationId="{9A8A3BA4-5E07-C2E8-0F7D-E5DAF5E7D429}"/>
          </ac:picMkLst>
        </pc:picChg>
        <pc:picChg chg="mod">
          <ac:chgData name="Tracey Parent" userId="f124e6bf-4c70-4730-b6e9-849815460e2e" providerId="ADAL" clId="{190CE402-8FE2-49BF-8A4C-92A80D47BAC0}" dt="2026-01-08T20:32:00.704" v="1657" actId="962"/>
          <ac:picMkLst>
            <pc:docMk/>
            <pc:sldMk cId="2908409378" sldId="298"/>
            <ac:picMk id="1030" creationId="{691662D3-9B92-226E-3567-AF1E379D7E43}"/>
          </ac:picMkLst>
        </pc:picChg>
      </pc:sldChg>
      <pc:sldChg chg="add">
        <pc:chgData name="Tracey Parent" userId="f124e6bf-4c70-4730-b6e9-849815460e2e" providerId="ADAL" clId="{190CE402-8FE2-49BF-8A4C-92A80D47BAC0}" dt="2026-01-09T16:33:28.103" v="1691"/>
        <pc:sldMkLst>
          <pc:docMk/>
          <pc:sldMk cId="3907300640" sldId="307"/>
        </pc:sldMkLst>
      </pc:sldChg>
      <pc:sldChg chg="add">
        <pc:chgData name="Tracey Parent" userId="f124e6bf-4c70-4730-b6e9-849815460e2e" providerId="ADAL" clId="{190CE402-8FE2-49BF-8A4C-92A80D47BAC0}" dt="2026-01-09T16:33:28.103" v="1691"/>
        <pc:sldMkLst>
          <pc:docMk/>
          <pc:sldMk cId="3149774465" sldId="308"/>
        </pc:sldMkLst>
      </pc:sldChg>
      <pc:sldChg chg="add">
        <pc:chgData name="Tracey Parent" userId="f124e6bf-4c70-4730-b6e9-849815460e2e" providerId="ADAL" clId="{190CE402-8FE2-49BF-8A4C-92A80D47BAC0}" dt="2026-01-09T16:33:28.103" v="1691"/>
        <pc:sldMkLst>
          <pc:docMk/>
          <pc:sldMk cId="70065318" sldId="310"/>
        </pc:sldMkLst>
      </pc:sldChg>
      <pc:sldChg chg="add">
        <pc:chgData name="Tracey Parent" userId="f124e6bf-4c70-4730-b6e9-849815460e2e" providerId="ADAL" clId="{190CE402-8FE2-49BF-8A4C-92A80D47BAC0}" dt="2026-01-09T16:33:28.103" v="1691"/>
        <pc:sldMkLst>
          <pc:docMk/>
          <pc:sldMk cId="4211173176" sldId="312"/>
        </pc:sldMkLst>
      </pc:sldChg>
      <pc:sldChg chg="add">
        <pc:chgData name="Tracey Parent" userId="f124e6bf-4c70-4730-b6e9-849815460e2e" providerId="ADAL" clId="{190CE402-8FE2-49BF-8A4C-92A80D47BAC0}" dt="2026-01-09T16:33:28.103" v="1691"/>
        <pc:sldMkLst>
          <pc:docMk/>
          <pc:sldMk cId="3863218999" sldId="313"/>
        </pc:sldMkLst>
      </pc:sldChg>
      <pc:sldChg chg="add">
        <pc:chgData name="Tracey Parent" userId="f124e6bf-4c70-4730-b6e9-849815460e2e" providerId="ADAL" clId="{190CE402-8FE2-49BF-8A4C-92A80D47BAC0}" dt="2026-01-09T16:33:28.103" v="1691"/>
        <pc:sldMkLst>
          <pc:docMk/>
          <pc:sldMk cId="3232499599" sldId="314"/>
        </pc:sldMkLst>
      </pc:sldChg>
      <pc:sldChg chg="modSp mod">
        <pc:chgData name="Tracey Parent" userId="f124e6bf-4c70-4730-b6e9-849815460e2e" providerId="ADAL" clId="{190CE402-8FE2-49BF-8A4C-92A80D47BAC0}" dt="2025-12-11T16:22:36.278" v="188" actId="20577"/>
        <pc:sldMkLst>
          <pc:docMk/>
          <pc:sldMk cId="1210314853" sldId="12466"/>
        </pc:sldMkLst>
        <pc:spChg chg="mod">
          <ac:chgData name="Tracey Parent" userId="f124e6bf-4c70-4730-b6e9-849815460e2e" providerId="ADAL" clId="{190CE402-8FE2-49BF-8A4C-92A80D47BAC0}" dt="2025-12-11T16:22:36.278" v="188" actId="20577"/>
          <ac:spMkLst>
            <pc:docMk/>
            <pc:sldMk cId="1210314853" sldId="12466"/>
            <ac:spMk id="3" creationId="{514675EA-F78D-48A7-B127-E5D3889F7E0D}"/>
          </ac:spMkLst>
        </pc:spChg>
      </pc:sldChg>
      <pc:sldChg chg="modSp mod">
        <pc:chgData name="Tracey Parent" userId="f124e6bf-4c70-4730-b6e9-849815460e2e" providerId="ADAL" clId="{190CE402-8FE2-49BF-8A4C-92A80D47BAC0}" dt="2025-12-11T16:22:59.494" v="204" actId="20577"/>
        <pc:sldMkLst>
          <pc:docMk/>
          <pc:sldMk cId="972148777" sldId="12467"/>
        </pc:sldMkLst>
        <pc:spChg chg="mod">
          <ac:chgData name="Tracey Parent" userId="f124e6bf-4c70-4730-b6e9-849815460e2e" providerId="ADAL" clId="{190CE402-8FE2-49BF-8A4C-92A80D47BAC0}" dt="2025-12-11T16:22:59.494" v="204" actId="20577"/>
          <ac:spMkLst>
            <pc:docMk/>
            <pc:sldMk cId="972148777" sldId="12467"/>
            <ac:spMk id="3" creationId="{514675EA-F78D-48A7-B127-E5D3889F7E0D}"/>
          </ac:spMkLst>
        </pc:spChg>
      </pc:sldChg>
      <pc:sldChg chg="modSp mod">
        <pc:chgData name="Tracey Parent" userId="f124e6bf-4c70-4730-b6e9-849815460e2e" providerId="ADAL" clId="{190CE402-8FE2-49BF-8A4C-92A80D47BAC0}" dt="2025-12-11T16:24:22.150" v="429" actId="20577"/>
        <pc:sldMkLst>
          <pc:docMk/>
          <pc:sldMk cId="2663235087" sldId="12470"/>
        </pc:sldMkLst>
        <pc:spChg chg="mod">
          <ac:chgData name="Tracey Parent" userId="f124e6bf-4c70-4730-b6e9-849815460e2e" providerId="ADAL" clId="{190CE402-8FE2-49BF-8A4C-92A80D47BAC0}" dt="2025-12-11T16:24:22.150" v="429" actId="20577"/>
          <ac:spMkLst>
            <pc:docMk/>
            <pc:sldMk cId="2663235087" sldId="12470"/>
            <ac:spMk id="3" creationId="{4B922925-3559-40AC-B514-4AFF24DE8FDB}"/>
          </ac:spMkLst>
        </pc:spChg>
      </pc:sldChg>
      <pc:sldChg chg="modSp mod">
        <pc:chgData name="Tracey Parent" userId="f124e6bf-4c70-4730-b6e9-849815460e2e" providerId="ADAL" clId="{190CE402-8FE2-49BF-8A4C-92A80D47BAC0}" dt="2025-12-11T16:24:45.069" v="449" actId="6549"/>
        <pc:sldMkLst>
          <pc:docMk/>
          <pc:sldMk cId="3488546390" sldId="12475"/>
        </pc:sldMkLst>
        <pc:spChg chg="mod">
          <ac:chgData name="Tracey Parent" userId="f124e6bf-4c70-4730-b6e9-849815460e2e" providerId="ADAL" clId="{190CE402-8FE2-49BF-8A4C-92A80D47BAC0}" dt="2025-12-11T16:24:45.069" v="449" actId="6549"/>
          <ac:spMkLst>
            <pc:docMk/>
            <pc:sldMk cId="3488546390" sldId="12475"/>
            <ac:spMk id="3" creationId="{53E1CC08-6C74-4EE9-8526-A4845D26EE2A}"/>
          </ac:spMkLst>
        </pc:spChg>
      </pc:sldChg>
      <pc:sldChg chg="modSp mod">
        <pc:chgData name="Tracey Parent" userId="f124e6bf-4c70-4730-b6e9-849815460e2e" providerId="ADAL" clId="{190CE402-8FE2-49BF-8A4C-92A80D47BAC0}" dt="2026-01-08T20:25:21.561" v="1068" actId="207"/>
        <pc:sldMkLst>
          <pc:docMk/>
          <pc:sldMk cId="1065918902" sldId="12485"/>
        </pc:sldMkLst>
        <pc:spChg chg="mod">
          <ac:chgData name="Tracey Parent" userId="f124e6bf-4c70-4730-b6e9-849815460e2e" providerId="ADAL" clId="{190CE402-8FE2-49BF-8A4C-92A80D47BAC0}" dt="2026-01-08T20:25:21.561" v="1068" actId="207"/>
          <ac:spMkLst>
            <pc:docMk/>
            <pc:sldMk cId="1065918902" sldId="12485"/>
            <ac:spMk id="2" creationId="{54DEEF4E-EB2C-4796-A869-DE6EE60351CB}"/>
          </ac:spMkLst>
        </pc:spChg>
      </pc:sldChg>
      <pc:sldChg chg="addSp delSp modSp mod">
        <pc:chgData name="Tracey Parent" userId="f124e6bf-4c70-4730-b6e9-849815460e2e" providerId="ADAL" clId="{190CE402-8FE2-49BF-8A4C-92A80D47BAC0}" dt="2026-01-08T19:37:51.125" v="1059" actId="20577"/>
        <pc:sldMkLst>
          <pc:docMk/>
          <pc:sldMk cId="3918771646" sldId="12502"/>
        </pc:sldMkLst>
        <pc:spChg chg="mod">
          <ac:chgData name="Tracey Parent" userId="f124e6bf-4c70-4730-b6e9-849815460e2e" providerId="ADAL" clId="{190CE402-8FE2-49BF-8A4C-92A80D47BAC0}" dt="2026-01-08T19:37:51.125" v="1059" actId="20577"/>
          <ac:spMkLst>
            <pc:docMk/>
            <pc:sldMk cId="3918771646" sldId="12502"/>
            <ac:spMk id="3" creationId="{1D2C0D17-90E5-46CA-A3B3-F7B25CB53808}"/>
          </ac:spMkLst>
        </pc:spChg>
        <pc:picChg chg="add mod">
          <ac:chgData name="Tracey Parent" userId="f124e6bf-4c70-4730-b6e9-849815460e2e" providerId="ADAL" clId="{190CE402-8FE2-49BF-8A4C-92A80D47BAC0}" dt="2026-01-08T16:37:53.994" v="725" actId="962"/>
          <ac:picMkLst>
            <pc:docMk/>
            <pc:sldMk cId="3918771646" sldId="12502"/>
            <ac:picMk id="6" creationId="{AABA0AC7-CE8F-E078-C748-991F73C589EC}"/>
          </ac:picMkLst>
        </pc:picChg>
        <pc:picChg chg="add mod">
          <ac:chgData name="Tracey Parent" userId="f124e6bf-4c70-4730-b6e9-849815460e2e" providerId="ADAL" clId="{190CE402-8FE2-49BF-8A4C-92A80D47BAC0}" dt="2026-01-08T16:38:04.845" v="727" actId="962"/>
          <ac:picMkLst>
            <pc:docMk/>
            <pc:sldMk cId="3918771646" sldId="12502"/>
            <ac:picMk id="7" creationId="{B2800F13-4C9A-3755-8B24-542E8BFD1879}"/>
          </ac:picMkLst>
        </pc:picChg>
      </pc:sldChg>
      <pc:sldChg chg="delSp add del mod">
        <pc:chgData name="Tracey Parent" userId="f124e6bf-4c70-4730-b6e9-849815460e2e" providerId="ADAL" clId="{190CE402-8FE2-49BF-8A4C-92A80D47BAC0}" dt="2026-01-08T20:24:35.252" v="1066" actId="478"/>
        <pc:sldMkLst>
          <pc:docMk/>
          <pc:sldMk cId="1885452708" sldId="12503"/>
        </pc:sldMkLst>
        <pc:spChg chg="del">
          <ac:chgData name="Tracey Parent" userId="f124e6bf-4c70-4730-b6e9-849815460e2e" providerId="ADAL" clId="{190CE402-8FE2-49BF-8A4C-92A80D47BAC0}" dt="2026-01-08T20:24:35.252" v="1066" actId="478"/>
          <ac:spMkLst>
            <pc:docMk/>
            <pc:sldMk cId="1885452708" sldId="12503"/>
            <ac:spMk id="3" creationId="{C675C15E-E41F-21A2-9E91-C67EB1DEF8C4}"/>
          </ac:spMkLst>
        </pc:spChg>
      </pc:sldChg>
      <pc:sldChg chg="add">
        <pc:chgData name="Tracey Parent" userId="f124e6bf-4c70-4730-b6e9-849815460e2e" providerId="ADAL" clId="{190CE402-8FE2-49BF-8A4C-92A80D47BAC0}" dt="2026-01-09T16:33:28.103" v="1691"/>
        <pc:sldMkLst>
          <pc:docMk/>
          <pc:sldMk cId="3045063180" sldId="12504"/>
        </pc:sldMkLst>
      </pc:sldChg>
      <pc:sldChg chg="addSp modSp add del mod">
        <pc:chgData name="Tracey Parent" userId="f124e6bf-4c70-4730-b6e9-849815460e2e" providerId="ADAL" clId="{190CE402-8FE2-49BF-8A4C-92A80D47BAC0}" dt="2026-01-08T20:23:07.277" v="1060" actId="47"/>
        <pc:sldMkLst>
          <pc:docMk/>
          <pc:sldMk cId="3859947387" sldId="12504"/>
        </pc:sldMkLst>
        <pc:spChg chg="add mod">
          <ac:chgData name="Tracey Parent" userId="f124e6bf-4c70-4730-b6e9-849815460e2e" providerId="ADAL" clId="{190CE402-8FE2-49BF-8A4C-92A80D47BAC0}" dt="2026-01-08T16:57:03.360" v="814" actId="20577"/>
          <ac:spMkLst>
            <pc:docMk/>
            <pc:sldMk cId="3859947387" sldId="12504"/>
            <ac:spMk id="2" creationId="{2E40CD4C-3F2D-5728-0C40-F95FD96ECCCD}"/>
          </ac:spMkLst>
        </pc:spChg>
      </pc:sldChg>
      <pc:sldMasterChg chg="modSldLayout">
        <pc:chgData name="Tracey Parent" userId="f124e6bf-4c70-4730-b6e9-849815460e2e" providerId="ADAL" clId="{190CE402-8FE2-49BF-8A4C-92A80D47BAC0}" dt="2025-12-17T16:35:30.470" v="713" actId="478"/>
        <pc:sldMasterMkLst>
          <pc:docMk/>
          <pc:sldMasterMk cId="1667720633" sldId="2147486357"/>
        </pc:sldMasterMkLst>
        <pc:sldLayoutChg chg="addSp delSp modSp mod">
          <pc:chgData name="Tracey Parent" userId="f124e6bf-4c70-4730-b6e9-849815460e2e" providerId="ADAL" clId="{190CE402-8FE2-49BF-8A4C-92A80D47BAC0}" dt="2025-12-17T16:35:30.470" v="713" actId="478"/>
          <pc:sldLayoutMkLst>
            <pc:docMk/>
            <pc:sldMasterMk cId="1667720633" sldId="2147486357"/>
            <pc:sldLayoutMk cId="246255164" sldId="2147486356"/>
          </pc:sldLayoutMkLst>
          <pc:picChg chg="add mod">
            <ac:chgData name="Tracey Parent" userId="f124e6bf-4c70-4730-b6e9-849815460e2e" providerId="ADAL" clId="{190CE402-8FE2-49BF-8A4C-92A80D47BAC0}" dt="2025-12-17T16:35:26.888" v="712" actId="1076"/>
            <ac:picMkLst>
              <pc:docMk/>
              <pc:sldMasterMk cId="1667720633" sldId="2147486357"/>
              <pc:sldLayoutMk cId="246255164" sldId="2147486356"/>
              <ac:picMk id="6" creationId="{F3287903-12F6-C625-1AC3-E9ED49A8CEB6}"/>
            </ac:picMkLst>
          </pc:picChg>
        </pc:sldLayoutChg>
      </pc:sldMasterChg>
      <pc:sldMasterChg chg="modSldLayout">
        <pc:chgData name="Tracey Parent" userId="f124e6bf-4c70-4730-b6e9-849815460e2e" providerId="ADAL" clId="{190CE402-8FE2-49BF-8A4C-92A80D47BAC0}" dt="2025-12-17T16:37:30.744" v="719" actId="1076"/>
        <pc:sldMasterMkLst>
          <pc:docMk/>
          <pc:sldMasterMk cId="3389113765" sldId="2147486513"/>
        </pc:sldMasterMkLst>
        <pc:sldLayoutChg chg="addSp delSp modSp mod">
          <pc:chgData name="Tracey Parent" userId="f124e6bf-4c70-4730-b6e9-849815460e2e" providerId="ADAL" clId="{190CE402-8FE2-49BF-8A4C-92A80D47BAC0}" dt="2025-12-17T16:37:30.744" v="719" actId="1076"/>
          <pc:sldLayoutMkLst>
            <pc:docMk/>
            <pc:sldMasterMk cId="3389113765" sldId="2147486513"/>
            <pc:sldLayoutMk cId="3131287230" sldId="2147486514"/>
          </pc:sldLayoutMkLst>
          <pc:picChg chg="add mod">
            <ac:chgData name="Tracey Parent" userId="f124e6bf-4c70-4730-b6e9-849815460e2e" providerId="ADAL" clId="{190CE402-8FE2-49BF-8A4C-92A80D47BAC0}" dt="2025-12-17T16:37:30.744" v="719" actId="1076"/>
            <ac:picMkLst>
              <pc:docMk/>
              <pc:sldMasterMk cId="3389113765" sldId="2147486513"/>
              <pc:sldLayoutMk cId="3131287230" sldId="2147486514"/>
              <ac:picMk id="4" creationId="{34707A75-7AD6-2314-03B2-7CD3691948B7}"/>
            </ac:picMkLst>
          </pc:picChg>
        </pc:sldLayoutChg>
      </pc:sldMasterChg>
      <pc:sldMasterChg chg="del delSldLayout">
        <pc:chgData name="Tracey Parent" userId="f124e6bf-4c70-4730-b6e9-849815460e2e" providerId="ADAL" clId="{190CE402-8FE2-49BF-8A4C-92A80D47BAC0}" dt="2026-01-08T20:23:07.277" v="1060" actId="47"/>
        <pc:sldMasterMkLst>
          <pc:docMk/>
          <pc:sldMasterMk cId="1932042052" sldId="2147486526"/>
        </pc:sldMasterMkLst>
        <pc:sldLayoutChg chg="del">
          <pc:chgData name="Tracey Parent" userId="f124e6bf-4c70-4730-b6e9-849815460e2e" providerId="ADAL" clId="{190CE402-8FE2-49BF-8A4C-92A80D47BAC0}" dt="2026-01-08T20:23:07.277" v="1060" actId="47"/>
          <pc:sldLayoutMkLst>
            <pc:docMk/>
            <pc:sldMasterMk cId="1932042052" sldId="2147486526"/>
            <pc:sldLayoutMk cId="244685457" sldId="2147486527"/>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313858286" sldId="2147486528"/>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1551457539" sldId="2147486529"/>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4037432722" sldId="2147486530"/>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3760436616" sldId="2147486531"/>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80825828" sldId="2147486532"/>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3404576701" sldId="2147486533"/>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3359589720" sldId="2147486534"/>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765660310" sldId="2147486535"/>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947227648" sldId="2147486536"/>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754719376" sldId="2147486537"/>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877534023" sldId="2147486538"/>
          </pc:sldLayoutMkLst>
        </pc:sldLayoutChg>
        <pc:sldLayoutChg chg="del">
          <pc:chgData name="Tracey Parent" userId="f124e6bf-4c70-4730-b6e9-849815460e2e" providerId="ADAL" clId="{190CE402-8FE2-49BF-8A4C-92A80D47BAC0}" dt="2026-01-08T20:23:07.277" v="1060" actId="47"/>
          <pc:sldLayoutMkLst>
            <pc:docMk/>
            <pc:sldMasterMk cId="1932042052" sldId="2147486526"/>
            <pc:sldLayoutMk cId="2760738697" sldId="2147486539"/>
          </pc:sldLayoutMkLst>
        </pc:sldLayoutChg>
      </pc:sldMasterChg>
    </pc:docChg>
  </pc:docChgLst>
  <pc:docChgLst>
    <pc:chgData name="Kate Filanoski-Russell" userId="5879a14f-9eb3-4e75-8352-1b2941159ca7" providerId="ADAL" clId="{8AE4216D-EC14-4A15-8943-40E049EAB61D}"/>
    <pc:docChg chg="custSel modSld">
      <pc:chgData name="Kate Filanoski-Russell" userId="5879a14f-9eb3-4e75-8352-1b2941159ca7" providerId="ADAL" clId="{8AE4216D-EC14-4A15-8943-40E049EAB61D}" dt="2026-01-08T16:48:47.001" v="7" actId="962"/>
      <pc:docMkLst>
        <pc:docMk/>
      </pc:docMkLst>
      <pc:sldChg chg="modSp mod modAnim">
        <pc:chgData name="Kate Filanoski-Russell" userId="5879a14f-9eb3-4e75-8352-1b2941159ca7" providerId="ADAL" clId="{8AE4216D-EC14-4A15-8943-40E049EAB61D}" dt="2026-01-08T16:43:20.405" v="2"/>
        <pc:sldMkLst>
          <pc:docMk/>
          <pc:sldMk cId="3746821147" sldId="257"/>
        </pc:sldMkLst>
        <pc:spChg chg="mod">
          <ac:chgData name="Kate Filanoski-Russell" userId="5879a14f-9eb3-4e75-8352-1b2941159ca7" providerId="ADAL" clId="{8AE4216D-EC14-4A15-8943-40E049EAB61D}" dt="2026-01-08T16:40:36.346" v="0" actId="1038"/>
          <ac:spMkLst>
            <pc:docMk/>
            <pc:sldMk cId="3746821147" sldId="257"/>
            <ac:spMk id="28" creationId="{0350FAA4-2EA3-A675-4923-F6819C472C50}"/>
          </ac:spMkLst>
        </pc:spChg>
      </pc:sldChg>
      <pc:sldChg chg="modSp mod">
        <pc:chgData name="Kate Filanoski-Russell" userId="5879a14f-9eb3-4e75-8352-1b2941159ca7" providerId="ADAL" clId="{8AE4216D-EC14-4A15-8943-40E049EAB61D}" dt="2026-01-08T16:48:47.001" v="7" actId="962"/>
        <pc:sldMkLst>
          <pc:docMk/>
          <pc:sldMk cId="2944677491" sldId="273"/>
        </pc:sldMkLst>
        <pc:picChg chg="mod">
          <ac:chgData name="Kate Filanoski-Russell" userId="5879a14f-9eb3-4e75-8352-1b2941159ca7" providerId="ADAL" clId="{8AE4216D-EC14-4A15-8943-40E049EAB61D}" dt="2026-01-08T16:48:47.001" v="7" actId="962"/>
          <ac:picMkLst>
            <pc:docMk/>
            <pc:sldMk cId="2944677491" sldId="273"/>
            <ac:picMk id="9" creationId="{FBCC3977-7D35-1CD2-2FE7-CE23F3734322}"/>
          </ac:picMkLst>
        </pc:picChg>
      </pc:sldChg>
      <pc:sldChg chg="modSp mod">
        <pc:chgData name="Kate Filanoski-Russell" userId="5879a14f-9eb3-4e75-8352-1b2941159ca7" providerId="ADAL" clId="{8AE4216D-EC14-4A15-8943-40E049EAB61D}" dt="2026-01-08T16:43:20.501" v="3" actId="27636"/>
        <pc:sldMkLst>
          <pc:docMk/>
          <pc:sldMk cId="1210314853" sldId="12466"/>
        </pc:sldMkLst>
        <pc:spChg chg="mod">
          <ac:chgData name="Kate Filanoski-Russell" userId="5879a14f-9eb3-4e75-8352-1b2941159ca7" providerId="ADAL" clId="{8AE4216D-EC14-4A15-8943-40E049EAB61D}" dt="2026-01-08T16:43:20.501" v="3" actId="27636"/>
          <ac:spMkLst>
            <pc:docMk/>
            <pc:sldMk cId="1210314853" sldId="12466"/>
            <ac:spMk id="2" creationId="{A27CB7AF-1173-445E-BB38-8E208A36F26D}"/>
          </ac:spMkLst>
        </pc:spChg>
      </pc:sldChg>
      <pc:sldChg chg="modSp mod">
        <pc:chgData name="Kate Filanoski-Russell" userId="5879a14f-9eb3-4e75-8352-1b2941159ca7" providerId="ADAL" clId="{8AE4216D-EC14-4A15-8943-40E049EAB61D}" dt="2026-01-08T16:43:20.522" v="4" actId="27636"/>
        <pc:sldMkLst>
          <pc:docMk/>
          <pc:sldMk cId="972148777" sldId="12467"/>
        </pc:sldMkLst>
        <pc:spChg chg="mod">
          <ac:chgData name="Kate Filanoski-Russell" userId="5879a14f-9eb3-4e75-8352-1b2941159ca7" providerId="ADAL" clId="{8AE4216D-EC14-4A15-8943-40E049EAB61D}" dt="2026-01-08T16:43:20.522" v="4" actId="27636"/>
          <ac:spMkLst>
            <pc:docMk/>
            <pc:sldMk cId="972148777" sldId="12467"/>
            <ac:spMk id="2" creationId="{A27CB7AF-1173-445E-BB38-8E208A36F26D}"/>
          </ac:spMkLst>
        </pc:spChg>
      </pc:sldChg>
      <pc:sldChg chg="modSp mod">
        <pc:chgData name="Kate Filanoski-Russell" userId="5879a14f-9eb3-4e75-8352-1b2941159ca7" providerId="ADAL" clId="{8AE4216D-EC14-4A15-8943-40E049EAB61D}" dt="2026-01-08T16:43:20.548" v="5" actId="27636"/>
        <pc:sldMkLst>
          <pc:docMk/>
          <pc:sldMk cId="1407973436" sldId="12486"/>
        </pc:sldMkLst>
        <pc:spChg chg="mod">
          <ac:chgData name="Kate Filanoski-Russell" userId="5879a14f-9eb3-4e75-8352-1b2941159ca7" providerId="ADAL" clId="{8AE4216D-EC14-4A15-8943-40E049EAB61D}" dt="2026-01-08T16:43:20.548" v="5" actId="27636"/>
          <ac:spMkLst>
            <pc:docMk/>
            <pc:sldMk cId="1407973436" sldId="12486"/>
            <ac:spMk id="3" creationId="{6901AE3E-DB21-4A95-985A-E2E6BBEC9F27}"/>
          </ac:spMkLst>
        </pc:spChg>
      </pc:sldChg>
    </pc:docChg>
  </pc:docChgLst>
  <pc:docChgLst>
    <pc:chgData name="Andrew Houtenville" userId="aea22101-bd61-4dfe-a17f-14b576307e93" providerId="ADAL" clId="{BC17D646-F322-487D-AB9C-22277D1AF511}"/>
    <pc:docChg chg="undo custSel delSld modSld">
      <pc:chgData name="Andrew Houtenville" userId="aea22101-bd61-4dfe-a17f-14b576307e93" providerId="ADAL" clId="{BC17D646-F322-487D-AB9C-22277D1AF511}" dt="2026-01-09T16:41:36.792" v="329" actId="47"/>
      <pc:docMkLst>
        <pc:docMk/>
      </pc:docMkLst>
      <pc:sldChg chg="addSp delSp modSp mod modNotesTx">
        <pc:chgData name="Andrew Houtenville" userId="aea22101-bd61-4dfe-a17f-14b576307e93" providerId="ADAL" clId="{BC17D646-F322-487D-AB9C-22277D1AF511}" dt="2026-01-09T16:29:30.323" v="315" actId="20577"/>
        <pc:sldMkLst>
          <pc:docMk/>
          <pc:sldMk cId="4179418668" sldId="12477"/>
        </pc:sldMkLst>
        <pc:spChg chg="mod">
          <ac:chgData name="Andrew Houtenville" userId="aea22101-bd61-4dfe-a17f-14b576307e93" providerId="ADAL" clId="{BC17D646-F322-487D-AB9C-22277D1AF511}" dt="2026-01-09T16:17:40.075" v="10" actId="20577"/>
          <ac:spMkLst>
            <pc:docMk/>
            <pc:sldMk cId="4179418668" sldId="12477"/>
            <ac:spMk id="2" creationId="{CAD9B724-0BBC-4052-8F50-158D8643067E}"/>
          </ac:spMkLst>
        </pc:spChg>
        <pc:spChg chg="add mod">
          <ac:chgData name="Andrew Houtenville" userId="aea22101-bd61-4dfe-a17f-14b576307e93" providerId="ADAL" clId="{BC17D646-F322-487D-AB9C-22277D1AF511}" dt="2026-01-09T16:19:44.438" v="142"/>
          <ac:spMkLst>
            <pc:docMk/>
            <pc:sldMk cId="4179418668" sldId="12477"/>
            <ac:spMk id="7" creationId="{5BA37875-AD96-4F6A-9E7D-51F79BEDCBBA}"/>
          </ac:spMkLst>
        </pc:spChg>
        <pc:grpChg chg="add mod">
          <ac:chgData name="Andrew Houtenville" userId="aea22101-bd61-4dfe-a17f-14b576307e93" providerId="ADAL" clId="{BC17D646-F322-487D-AB9C-22277D1AF511}" dt="2026-01-09T16:19:44.438" v="142"/>
          <ac:grpSpMkLst>
            <pc:docMk/>
            <pc:sldMk cId="4179418668" sldId="12477"/>
            <ac:grpSpMk id="3" creationId="{2FC29CC6-1D12-A092-1CD6-3BB2DD3FD101}"/>
          </ac:grpSpMkLst>
        </pc:grpChg>
        <pc:grpChg chg="add mod">
          <ac:chgData name="Andrew Houtenville" userId="aea22101-bd61-4dfe-a17f-14b576307e93" providerId="ADAL" clId="{BC17D646-F322-487D-AB9C-22277D1AF511}" dt="2026-01-09T16:19:44.438" v="142"/>
          <ac:grpSpMkLst>
            <pc:docMk/>
            <pc:sldMk cId="4179418668" sldId="12477"/>
            <ac:grpSpMk id="6" creationId="{1FB394B5-9256-4010-97C7-2DACB6D53B0B}"/>
          </ac:grpSpMkLst>
        </pc:grpChg>
        <pc:graphicFrameChg chg="add mod">
          <ac:chgData name="Andrew Houtenville" userId="aea22101-bd61-4dfe-a17f-14b576307e93" providerId="ADAL" clId="{BC17D646-F322-487D-AB9C-22277D1AF511}" dt="2026-01-09T16:19:44.438" v="142"/>
          <ac:graphicFrameMkLst>
            <pc:docMk/>
            <pc:sldMk cId="4179418668" sldId="12477"/>
            <ac:graphicFrameMk id="8" creationId="{80354D53-BDD5-4BA0-525C-29DF5530B685}"/>
          </ac:graphicFrameMkLst>
        </pc:graphicFrameChg>
        <pc:graphicFrameChg chg="add mod">
          <ac:chgData name="Andrew Houtenville" userId="aea22101-bd61-4dfe-a17f-14b576307e93" providerId="ADAL" clId="{BC17D646-F322-487D-AB9C-22277D1AF511}" dt="2026-01-09T16:19:44.438" v="142"/>
          <ac:graphicFrameMkLst>
            <pc:docMk/>
            <pc:sldMk cId="4179418668" sldId="12477"/>
            <ac:graphicFrameMk id="9" creationId="{744364B4-7D5A-1355-4F53-2CF7AA11D547}"/>
          </ac:graphicFrameMkLst>
        </pc:graphicFrameChg>
        <pc:picChg chg="del">
          <ac:chgData name="Andrew Houtenville" userId="aea22101-bd61-4dfe-a17f-14b576307e93" providerId="ADAL" clId="{BC17D646-F322-487D-AB9C-22277D1AF511}" dt="2026-01-09T16:17:32.890" v="0" actId="478"/>
          <ac:picMkLst>
            <pc:docMk/>
            <pc:sldMk cId="4179418668" sldId="12477"/>
            <ac:picMk id="10" creationId="{753C9ED6-2A99-F1CC-84D3-4F256C9680BB}"/>
          </ac:picMkLst>
        </pc:picChg>
        <pc:picChg chg="add mod">
          <ac:chgData name="Andrew Houtenville" userId="aea22101-bd61-4dfe-a17f-14b576307e93" providerId="ADAL" clId="{BC17D646-F322-487D-AB9C-22277D1AF511}" dt="2026-01-09T16:26:28.776" v="240" actId="962"/>
          <ac:picMkLst>
            <pc:docMk/>
            <pc:sldMk cId="4179418668" sldId="12477"/>
            <ac:picMk id="11" creationId="{63880281-3EF7-01A8-5BDC-1F554B9F2408}"/>
          </ac:picMkLst>
        </pc:picChg>
      </pc:sldChg>
      <pc:sldChg chg="addSp delSp modSp mod modNotesTx">
        <pc:chgData name="Andrew Houtenville" userId="aea22101-bd61-4dfe-a17f-14b576307e93" providerId="ADAL" clId="{BC17D646-F322-487D-AB9C-22277D1AF511}" dt="2026-01-09T16:30:01.358" v="320" actId="20577"/>
        <pc:sldMkLst>
          <pc:docMk/>
          <pc:sldMk cId="3611705923" sldId="12478"/>
        </pc:sldMkLst>
        <pc:spChg chg="mod">
          <ac:chgData name="Andrew Houtenville" userId="aea22101-bd61-4dfe-a17f-14b576307e93" providerId="ADAL" clId="{BC17D646-F322-487D-AB9C-22277D1AF511}" dt="2026-01-09T16:17:45.645" v="18" actId="20577"/>
          <ac:spMkLst>
            <pc:docMk/>
            <pc:sldMk cId="3611705923" sldId="12478"/>
            <ac:spMk id="2" creationId="{CAD9B724-0BBC-4052-8F50-158D8643067E}"/>
          </ac:spMkLst>
        </pc:spChg>
        <pc:spChg chg="add mod">
          <ac:chgData name="Andrew Houtenville" userId="aea22101-bd61-4dfe-a17f-14b576307e93" providerId="ADAL" clId="{BC17D646-F322-487D-AB9C-22277D1AF511}" dt="2026-01-09T16:19:03.489" v="86"/>
          <ac:spMkLst>
            <pc:docMk/>
            <pc:sldMk cId="3611705923" sldId="12478"/>
            <ac:spMk id="7" creationId="{5BA37875-AD96-4F6A-9E7D-51F79BEDCBBA}"/>
          </ac:spMkLst>
        </pc:spChg>
        <pc:grpChg chg="add mod">
          <ac:chgData name="Andrew Houtenville" userId="aea22101-bd61-4dfe-a17f-14b576307e93" providerId="ADAL" clId="{BC17D646-F322-487D-AB9C-22277D1AF511}" dt="2026-01-09T16:19:03.489" v="86"/>
          <ac:grpSpMkLst>
            <pc:docMk/>
            <pc:sldMk cId="3611705923" sldId="12478"/>
            <ac:grpSpMk id="3" creationId="{2FC29CC6-1D12-A092-1CD6-3BB2DD3FD101}"/>
          </ac:grpSpMkLst>
        </pc:grpChg>
        <pc:grpChg chg="add mod">
          <ac:chgData name="Andrew Houtenville" userId="aea22101-bd61-4dfe-a17f-14b576307e93" providerId="ADAL" clId="{BC17D646-F322-487D-AB9C-22277D1AF511}" dt="2026-01-09T16:19:03.489" v="86"/>
          <ac:grpSpMkLst>
            <pc:docMk/>
            <pc:sldMk cId="3611705923" sldId="12478"/>
            <ac:grpSpMk id="6" creationId="{1FB394B5-9256-4010-97C7-2DACB6D53B0B}"/>
          </ac:grpSpMkLst>
        </pc:grpChg>
        <pc:graphicFrameChg chg="add mod">
          <ac:chgData name="Andrew Houtenville" userId="aea22101-bd61-4dfe-a17f-14b576307e93" providerId="ADAL" clId="{BC17D646-F322-487D-AB9C-22277D1AF511}" dt="2026-01-09T16:19:03.489" v="86"/>
          <ac:graphicFrameMkLst>
            <pc:docMk/>
            <pc:sldMk cId="3611705923" sldId="12478"/>
            <ac:graphicFrameMk id="8" creationId="{80354D53-BDD5-4BA0-525C-29DF5530B685}"/>
          </ac:graphicFrameMkLst>
        </pc:graphicFrameChg>
        <pc:graphicFrameChg chg="add mod">
          <ac:chgData name="Andrew Houtenville" userId="aea22101-bd61-4dfe-a17f-14b576307e93" providerId="ADAL" clId="{BC17D646-F322-487D-AB9C-22277D1AF511}" dt="2026-01-09T16:19:03.489" v="86"/>
          <ac:graphicFrameMkLst>
            <pc:docMk/>
            <pc:sldMk cId="3611705923" sldId="12478"/>
            <ac:graphicFrameMk id="9" creationId="{744364B4-7D5A-1355-4F53-2CF7AA11D547}"/>
          </ac:graphicFrameMkLst>
        </pc:graphicFrameChg>
        <pc:picChg chg="del">
          <ac:chgData name="Andrew Houtenville" userId="aea22101-bd61-4dfe-a17f-14b576307e93" providerId="ADAL" clId="{BC17D646-F322-487D-AB9C-22277D1AF511}" dt="2026-01-09T16:17:48.059" v="19" actId="478"/>
          <ac:picMkLst>
            <pc:docMk/>
            <pc:sldMk cId="3611705923" sldId="12478"/>
            <ac:picMk id="10" creationId="{98D43F59-5029-7555-A6F1-B0B558F98CC8}"/>
          </ac:picMkLst>
        </pc:picChg>
        <pc:picChg chg="add mod">
          <ac:chgData name="Andrew Houtenville" userId="aea22101-bd61-4dfe-a17f-14b576307e93" providerId="ADAL" clId="{BC17D646-F322-487D-AB9C-22277D1AF511}" dt="2026-01-09T16:26:43.465" v="244" actId="962"/>
          <ac:picMkLst>
            <pc:docMk/>
            <pc:sldMk cId="3611705923" sldId="12478"/>
            <ac:picMk id="11" creationId="{9433BEA4-67D5-0F57-21E6-1430174C6673}"/>
          </ac:picMkLst>
        </pc:picChg>
      </pc:sldChg>
      <pc:sldChg chg="addSp delSp modSp mod modNotesTx">
        <pc:chgData name="Andrew Houtenville" userId="aea22101-bd61-4dfe-a17f-14b576307e93" providerId="ADAL" clId="{BC17D646-F322-487D-AB9C-22277D1AF511}" dt="2026-01-09T16:30:28.138" v="326" actId="20577"/>
        <pc:sldMkLst>
          <pc:docMk/>
          <pc:sldMk cId="1026734761" sldId="12499"/>
        </pc:sldMkLst>
        <pc:spChg chg="mod">
          <ac:chgData name="Andrew Houtenville" userId="aea22101-bd61-4dfe-a17f-14b576307e93" providerId="ADAL" clId="{BC17D646-F322-487D-AB9C-22277D1AF511}" dt="2026-01-09T16:17:56.889" v="28" actId="20577"/>
          <ac:spMkLst>
            <pc:docMk/>
            <pc:sldMk cId="1026734761" sldId="12499"/>
            <ac:spMk id="2" creationId="{B6C594A4-8EFD-FB86-AA9D-9797A7C03BC3}"/>
          </ac:spMkLst>
        </pc:spChg>
        <pc:spChg chg="add mod">
          <ac:chgData name="Andrew Houtenville" userId="aea22101-bd61-4dfe-a17f-14b576307e93" providerId="ADAL" clId="{BC17D646-F322-487D-AB9C-22277D1AF511}" dt="2026-01-09T16:21:07.223" v="190"/>
          <ac:spMkLst>
            <pc:docMk/>
            <pc:sldMk cId="1026734761" sldId="12499"/>
            <ac:spMk id="7" creationId="{C842EF3C-23BB-4E74-8252-E12CC77D083A}"/>
          </ac:spMkLst>
        </pc:spChg>
        <pc:grpChg chg="add mod">
          <ac:chgData name="Andrew Houtenville" userId="aea22101-bd61-4dfe-a17f-14b576307e93" providerId="ADAL" clId="{BC17D646-F322-487D-AB9C-22277D1AF511}" dt="2026-01-09T16:21:07.223" v="190"/>
          <ac:grpSpMkLst>
            <pc:docMk/>
            <pc:sldMk cId="1026734761" sldId="12499"/>
            <ac:grpSpMk id="3" creationId="{1462CF0B-E740-F527-9748-DDEAF30E9A16}"/>
          </ac:grpSpMkLst>
        </pc:grpChg>
        <pc:grpChg chg="add mod">
          <ac:chgData name="Andrew Houtenville" userId="aea22101-bd61-4dfe-a17f-14b576307e93" providerId="ADAL" clId="{BC17D646-F322-487D-AB9C-22277D1AF511}" dt="2026-01-09T16:21:07.223" v="190"/>
          <ac:grpSpMkLst>
            <pc:docMk/>
            <pc:sldMk cId="1026734761" sldId="12499"/>
            <ac:grpSpMk id="6" creationId="{CE4C2747-9E68-4ACE-9143-EA047B1728DC}"/>
          </ac:grpSpMkLst>
        </pc:grpChg>
        <pc:grpChg chg="add mod">
          <ac:chgData name="Andrew Houtenville" userId="aea22101-bd61-4dfe-a17f-14b576307e93" providerId="ADAL" clId="{BC17D646-F322-487D-AB9C-22277D1AF511}" dt="2026-01-09T16:21:07.223" v="190"/>
          <ac:grpSpMkLst>
            <pc:docMk/>
            <pc:sldMk cId="1026734761" sldId="12499"/>
            <ac:grpSpMk id="10" creationId="{0C0472D1-4E85-A437-0447-E9EA7CDCE23B}"/>
          </ac:grpSpMkLst>
        </pc:grpChg>
        <pc:graphicFrameChg chg="add mod">
          <ac:chgData name="Andrew Houtenville" userId="aea22101-bd61-4dfe-a17f-14b576307e93" providerId="ADAL" clId="{BC17D646-F322-487D-AB9C-22277D1AF511}" dt="2026-01-09T16:21:07.223" v="190"/>
          <ac:graphicFrameMkLst>
            <pc:docMk/>
            <pc:sldMk cId="1026734761" sldId="12499"/>
            <ac:graphicFrameMk id="8" creationId="{E2AE2032-E32C-7327-D871-50283F9EE055}"/>
          </ac:graphicFrameMkLst>
        </pc:graphicFrameChg>
        <pc:graphicFrameChg chg="add mod">
          <ac:chgData name="Andrew Houtenville" userId="aea22101-bd61-4dfe-a17f-14b576307e93" providerId="ADAL" clId="{BC17D646-F322-487D-AB9C-22277D1AF511}" dt="2026-01-09T16:21:07.223" v="190"/>
          <ac:graphicFrameMkLst>
            <pc:docMk/>
            <pc:sldMk cId="1026734761" sldId="12499"/>
            <ac:graphicFrameMk id="9" creationId="{9EC82F56-6BA6-1D2A-EA1D-5EE89BE8D025}"/>
          </ac:graphicFrameMkLst>
        </pc:graphicFrameChg>
        <pc:picChg chg="add mod">
          <ac:chgData name="Andrew Houtenville" userId="aea22101-bd61-4dfe-a17f-14b576307e93" providerId="ADAL" clId="{BC17D646-F322-487D-AB9C-22277D1AF511}" dt="2026-01-09T16:26:53.084" v="246" actId="962"/>
          <ac:picMkLst>
            <pc:docMk/>
            <pc:sldMk cId="1026734761" sldId="12499"/>
            <ac:picMk id="13" creationId="{A698181E-3913-34B3-3421-B0395CA2FD37}"/>
          </ac:picMkLst>
        </pc:picChg>
        <pc:picChg chg="del">
          <ac:chgData name="Andrew Houtenville" userId="aea22101-bd61-4dfe-a17f-14b576307e93" providerId="ADAL" clId="{BC17D646-F322-487D-AB9C-22277D1AF511}" dt="2026-01-09T16:17:52.788" v="20" actId="478"/>
          <ac:picMkLst>
            <pc:docMk/>
            <pc:sldMk cId="1026734761" sldId="12499"/>
            <ac:picMk id="14" creationId="{6E55CFD5-6CB1-D9D6-0B37-6674B27E47C4}"/>
          </ac:picMkLst>
        </pc:picChg>
        <pc:cxnChg chg="add mod">
          <ac:chgData name="Andrew Houtenville" userId="aea22101-bd61-4dfe-a17f-14b576307e93" providerId="ADAL" clId="{BC17D646-F322-487D-AB9C-22277D1AF511}" dt="2026-01-09T16:21:07.223" v="190"/>
          <ac:cxnSpMkLst>
            <pc:docMk/>
            <pc:sldMk cId="1026734761" sldId="12499"/>
            <ac:cxnSpMk id="11" creationId="{5D1FFC91-243B-E835-9181-DBB995F65419}"/>
          </ac:cxnSpMkLst>
        </pc:cxnChg>
        <pc:cxnChg chg="add mod">
          <ac:chgData name="Andrew Houtenville" userId="aea22101-bd61-4dfe-a17f-14b576307e93" providerId="ADAL" clId="{BC17D646-F322-487D-AB9C-22277D1AF511}" dt="2026-01-09T16:21:07.223" v="190"/>
          <ac:cxnSpMkLst>
            <pc:docMk/>
            <pc:sldMk cId="1026734761" sldId="12499"/>
            <ac:cxnSpMk id="12" creationId="{515A6AA6-A9F3-D8EB-90FA-3DD3CB305DAB}"/>
          </ac:cxnSpMkLst>
        </pc:cxnChg>
      </pc:sldChg>
      <pc:sldChg chg="addSp delSp modSp mod modNotesTx">
        <pc:chgData name="Andrew Houtenville" userId="aea22101-bd61-4dfe-a17f-14b576307e93" providerId="ADAL" clId="{BC17D646-F322-487D-AB9C-22277D1AF511}" dt="2026-01-09T16:30:42.875" v="328" actId="20577"/>
        <pc:sldMkLst>
          <pc:docMk/>
          <pc:sldMk cId="1016460461" sldId="12500"/>
        </pc:sldMkLst>
        <pc:spChg chg="mod">
          <ac:chgData name="Andrew Houtenville" userId="aea22101-bd61-4dfe-a17f-14b576307e93" providerId="ADAL" clId="{BC17D646-F322-487D-AB9C-22277D1AF511}" dt="2026-01-09T16:18:00.756" v="36" actId="20577"/>
          <ac:spMkLst>
            <pc:docMk/>
            <pc:sldMk cId="1016460461" sldId="12500"/>
            <ac:spMk id="2" creationId="{3CCE5528-A33C-8893-5C49-ADD4A175379D}"/>
          </ac:spMkLst>
        </pc:spChg>
        <pc:spChg chg="add mod">
          <ac:chgData name="Andrew Houtenville" userId="aea22101-bd61-4dfe-a17f-14b576307e93" providerId="ADAL" clId="{BC17D646-F322-487D-AB9C-22277D1AF511}" dt="2026-01-09T16:18:30.914" v="41"/>
          <ac:spMkLst>
            <pc:docMk/>
            <pc:sldMk cId="1016460461" sldId="12500"/>
            <ac:spMk id="7" creationId="{C842EF3C-23BB-4E74-8252-E12CC77D083A}"/>
          </ac:spMkLst>
        </pc:spChg>
        <pc:grpChg chg="add mod">
          <ac:chgData name="Andrew Houtenville" userId="aea22101-bd61-4dfe-a17f-14b576307e93" providerId="ADAL" clId="{BC17D646-F322-487D-AB9C-22277D1AF511}" dt="2026-01-09T16:18:30.914" v="41"/>
          <ac:grpSpMkLst>
            <pc:docMk/>
            <pc:sldMk cId="1016460461" sldId="12500"/>
            <ac:grpSpMk id="3" creationId="{1462CF0B-E740-F527-9748-DDEAF30E9A16}"/>
          </ac:grpSpMkLst>
        </pc:grpChg>
        <pc:grpChg chg="add mod">
          <ac:chgData name="Andrew Houtenville" userId="aea22101-bd61-4dfe-a17f-14b576307e93" providerId="ADAL" clId="{BC17D646-F322-487D-AB9C-22277D1AF511}" dt="2026-01-09T16:18:30.914" v="41"/>
          <ac:grpSpMkLst>
            <pc:docMk/>
            <pc:sldMk cId="1016460461" sldId="12500"/>
            <ac:grpSpMk id="6" creationId="{CE4C2747-9E68-4ACE-9143-EA047B1728DC}"/>
          </ac:grpSpMkLst>
        </pc:grpChg>
        <pc:grpChg chg="add mod">
          <ac:chgData name="Andrew Houtenville" userId="aea22101-bd61-4dfe-a17f-14b576307e93" providerId="ADAL" clId="{BC17D646-F322-487D-AB9C-22277D1AF511}" dt="2026-01-09T16:18:30.914" v="41"/>
          <ac:grpSpMkLst>
            <pc:docMk/>
            <pc:sldMk cId="1016460461" sldId="12500"/>
            <ac:grpSpMk id="10" creationId="{0C0472D1-4E85-A437-0447-E9EA7CDCE23B}"/>
          </ac:grpSpMkLst>
        </pc:grpChg>
        <pc:graphicFrameChg chg="add mod">
          <ac:chgData name="Andrew Houtenville" userId="aea22101-bd61-4dfe-a17f-14b576307e93" providerId="ADAL" clId="{BC17D646-F322-487D-AB9C-22277D1AF511}" dt="2026-01-09T16:18:30.914" v="41"/>
          <ac:graphicFrameMkLst>
            <pc:docMk/>
            <pc:sldMk cId="1016460461" sldId="12500"/>
            <ac:graphicFrameMk id="8" creationId="{E2AE2032-E32C-7327-D871-50283F9EE055}"/>
          </ac:graphicFrameMkLst>
        </pc:graphicFrameChg>
        <pc:graphicFrameChg chg="add mod">
          <ac:chgData name="Andrew Houtenville" userId="aea22101-bd61-4dfe-a17f-14b576307e93" providerId="ADAL" clId="{BC17D646-F322-487D-AB9C-22277D1AF511}" dt="2026-01-09T16:18:30.914" v="41"/>
          <ac:graphicFrameMkLst>
            <pc:docMk/>
            <pc:sldMk cId="1016460461" sldId="12500"/>
            <ac:graphicFrameMk id="9" creationId="{9EC82F56-6BA6-1D2A-EA1D-5EE89BE8D025}"/>
          </ac:graphicFrameMkLst>
        </pc:graphicFrameChg>
        <pc:picChg chg="del">
          <ac:chgData name="Andrew Houtenville" userId="aea22101-bd61-4dfe-a17f-14b576307e93" providerId="ADAL" clId="{BC17D646-F322-487D-AB9C-22277D1AF511}" dt="2026-01-09T16:18:02.494" v="37" actId="478"/>
          <ac:picMkLst>
            <pc:docMk/>
            <pc:sldMk cId="1016460461" sldId="12500"/>
            <ac:picMk id="13" creationId="{1FF26657-1A49-9726-5756-AF3DF1D86F1E}"/>
          </ac:picMkLst>
        </pc:picChg>
        <pc:picChg chg="add mod">
          <ac:chgData name="Andrew Houtenville" userId="aea22101-bd61-4dfe-a17f-14b576307e93" providerId="ADAL" clId="{BC17D646-F322-487D-AB9C-22277D1AF511}" dt="2026-01-09T16:27:04.781" v="252" actId="962"/>
          <ac:picMkLst>
            <pc:docMk/>
            <pc:sldMk cId="1016460461" sldId="12500"/>
            <ac:picMk id="14" creationId="{7CDEB342-DE16-6521-771E-A4BD322383CD}"/>
          </ac:picMkLst>
        </pc:picChg>
        <pc:cxnChg chg="add mod">
          <ac:chgData name="Andrew Houtenville" userId="aea22101-bd61-4dfe-a17f-14b576307e93" providerId="ADAL" clId="{BC17D646-F322-487D-AB9C-22277D1AF511}" dt="2026-01-09T16:18:30.914" v="41"/>
          <ac:cxnSpMkLst>
            <pc:docMk/>
            <pc:sldMk cId="1016460461" sldId="12500"/>
            <ac:cxnSpMk id="11" creationId="{5D1FFC91-243B-E835-9181-DBB995F65419}"/>
          </ac:cxnSpMkLst>
        </pc:cxnChg>
        <pc:cxnChg chg="add mod">
          <ac:chgData name="Andrew Houtenville" userId="aea22101-bd61-4dfe-a17f-14b576307e93" providerId="ADAL" clId="{BC17D646-F322-487D-AB9C-22277D1AF511}" dt="2026-01-09T16:18:30.914" v="41"/>
          <ac:cxnSpMkLst>
            <pc:docMk/>
            <pc:sldMk cId="1016460461" sldId="12500"/>
            <ac:cxnSpMk id="12" creationId="{515A6AA6-A9F3-D8EB-90FA-3DD3CB305DAB}"/>
          </ac:cxnSpMkLst>
        </pc:cxnChg>
      </pc:sldChg>
      <pc:sldChg chg="del">
        <pc:chgData name="Andrew Houtenville" userId="aea22101-bd61-4dfe-a17f-14b576307e93" providerId="ADAL" clId="{BC17D646-F322-487D-AB9C-22277D1AF511}" dt="2026-01-09T16:41:36.792" v="329" actId="47"/>
        <pc:sldMkLst>
          <pc:docMk/>
          <pc:sldMk cId="3045063180" sldId="1250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C_4D1DA0CB.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7_989702A3.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12_83B0160C.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a:t>Percent</a:t>
            </a:r>
            <a:r>
              <a:rPr lang="en-US" sz="3600" baseline="0"/>
              <a:t> of Group </a:t>
            </a:r>
            <a:r>
              <a:rPr lang="en-US" sz="3600" b="1" u="sng" baseline="0"/>
              <a:t>Enrolled in DVR</a:t>
            </a:r>
            <a:endParaRPr lang="en-US" sz="3600" b="1" u="sng"/>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Control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Follow Up 1</c:v>
                </c:pt>
                <c:pt idx="2">
                  <c:v>Follow Up 2</c:v>
                </c:pt>
                <c:pt idx="3">
                  <c:v>Follow Up  3</c:v>
                </c:pt>
              </c:strCache>
            </c:strRef>
          </c:cat>
          <c:val>
            <c:numRef>
              <c:f>Sheet1!$B$2:$B$5</c:f>
              <c:numCache>
                <c:formatCode>0.00%</c:formatCode>
                <c:ptCount val="4"/>
                <c:pt idx="0" formatCode="0%">
                  <c:v>0.05</c:v>
                </c:pt>
                <c:pt idx="1">
                  <c:v>0.22</c:v>
                </c:pt>
                <c:pt idx="2">
                  <c:v>0.161</c:v>
                </c:pt>
                <c:pt idx="3">
                  <c:v>0.13</c:v>
                </c:pt>
              </c:numCache>
            </c:numRef>
          </c:val>
          <c:extLst>
            <c:ext xmlns:c16="http://schemas.microsoft.com/office/drawing/2014/chart" uri="{C3380CC4-5D6E-409C-BE32-E72D297353CC}">
              <c16:uniqueId val="{00000000-B108-4C0E-A947-223AF331C66F}"/>
            </c:ext>
          </c:extLst>
        </c:ser>
        <c:ser>
          <c:idx val="1"/>
          <c:order val="1"/>
          <c:tx>
            <c:strRef>
              <c:f>Sheet1!$C$1</c:f>
              <c:strCache>
                <c:ptCount val="1"/>
                <c:pt idx="0">
                  <c:v>Treatment</c:v>
                </c:pt>
              </c:strCache>
            </c:strRef>
          </c:tx>
          <c:spPr>
            <a:solidFill>
              <a:srgbClr val="232C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Follow Up 1</c:v>
                </c:pt>
                <c:pt idx="2">
                  <c:v>Follow Up 2</c:v>
                </c:pt>
                <c:pt idx="3">
                  <c:v>Follow Up  3</c:v>
                </c:pt>
              </c:strCache>
            </c:strRef>
          </c:cat>
          <c:val>
            <c:numRef>
              <c:f>Sheet1!$C$2:$C$5</c:f>
              <c:numCache>
                <c:formatCode>0.00%</c:formatCode>
                <c:ptCount val="4"/>
                <c:pt idx="0">
                  <c:v>6.0999999999999999E-2</c:v>
                </c:pt>
                <c:pt idx="1">
                  <c:v>0.33700000000000002</c:v>
                </c:pt>
                <c:pt idx="2">
                  <c:v>0.39100000000000001</c:v>
                </c:pt>
                <c:pt idx="3">
                  <c:v>0.28000000000000003</c:v>
                </c:pt>
              </c:numCache>
            </c:numRef>
          </c:val>
          <c:extLst>
            <c:ext xmlns:c16="http://schemas.microsoft.com/office/drawing/2014/chart" uri="{C3380CC4-5D6E-409C-BE32-E72D297353CC}">
              <c16:uniqueId val="{00000001-B108-4C0E-A947-223AF331C66F}"/>
            </c:ext>
          </c:extLst>
        </c:ser>
        <c:dLbls>
          <c:showLegendKey val="0"/>
          <c:showVal val="0"/>
          <c:showCatName val="0"/>
          <c:showSerName val="0"/>
          <c:showPercent val="0"/>
          <c:showBubbleSize val="0"/>
        </c:dLbls>
        <c:gapWidth val="219"/>
        <c:overlap val="-27"/>
        <c:axId val="1331658976"/>
        <c:axId val="1331652736"/>
      </c:barChart>
      <c:catAx>
        <c:axId val="133165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1652736"/>
        <c:crosses val="autoZero"/>
        <c:auto val="1"/>
        <c:lblAlgn val="ctr"/>
        <c:lblOffset val="100"/>
        <c:noMultiLvlLbl val="0"/>
      </c:catAx>
      <c:valAx>
        <c:axId val="1331652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165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t>Average Yearly Income Across Groups</a:t>
            </a:r>
          </a:p>
        </c:rich>
      </c:tx>
      <c:layout>
        <c:manualLayout>
          <c:xMode val="edge"/>
          <c:yMode val="edge"/>
          <c:x val="0.32406015219074558"/>
          <c:y val="1.7703112564262515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1627335007325554E-2"/>
          <c:y val="0.14358828095315118"/>
          <c:w val="0.9677921155682192"/>
          <c:h val="0.75941000871913011"/>
        </c:manualLayout>
      </c:layout>
      <c:lineChart>
        <c:grouping val="standard"/>
        <c:varyColors val="0"/>
        <c:ser>
          <c:idx val="0"/>
          <c:order val="0"/>
          <c:tx>
            <c:strRef>
              <c:f>Sheet1!$B$1</c:f>
              <c:strCache>
                <c:ptCount val="1"/>
                <c:pt idx="0">
                  <c:v>Control</c:v>
                </c:pt>
              </c:strCache>
            </c:strRef>
          </c:tx>
          <c:spPr>
            <a:ln w="28575" cap="rnd">
              <a:solidFill>
                <a:schemeClr val="accent2"/>
              </a:solidFill>
              <a:round/>
            </a:ln>
            <a:effectLst/>
          </c:spPr>
          <c:marker>
            <c:symbol val="circle"/>
            <c:size val="5"/>
            <c:spPr>
              <a:solidFill>
                <a:schemeClr val="accent1"/>
              </a:solidFill>
              <a:ln w="9525">
                <a:solidFill>
                  <a:schemeClr val="accent1"/>
                </a:solidFill>
              </a:ln>
              <a:effectLst/>
            </c:spPr>
          </c:marker>
          <c:dLbls>
            <c:dLbl>
              <c:idx val="2"/>
              <c:layout>
                <c:manualLayout>
                  <c:x val="-5.2423372664137012E-2"/>
                  <c:y val="5.2347515622312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6-4A8C-8873-699B441A338D}"/>
                </c:ext>
              </c:extLst>
            </c:dLbl>
            <c:dLbl>
              <c:idx val="3"/>
              <c:layout>
                <c:manualLayout>
                  <c:x val="-5.4426949863350178E-2"/>
                  <c:y val="7.7459216554476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16-4A8C-8873-699B441A338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 Avg</c:v>
                </c:pt>
                <c:pt idx="1">
                  <c:v>Time 1 Avg</c:v>
                </c:pt>
                <c:pt idx="2">
                  <c:v>Time 2 Avg</c:v>
                </c:pt>
                <c:pt idx="3">
                  <c:v>Time 3 Avg</c:v>
                </c:pt>
              </c:strCache>
            </c:strRef>
          </c:cat>
          <c:val>
            <c:numRef>
              <c:f>Sheet1!$B$2:$B$5</c:f>
              <c:numCache>
                <c:formatCode>"$"#,##0.00_);[Red]\("$"#,##0.00\)</c:formatCode>
                <c:ptCount val="4"/>
                <c:pt idx="0">
                  <c:v>12122.07</c:v>
                </c:pt>
                <c:pt idx="1">
                  <c:v>11176.83</c:v>
                </c:pt>
                <c:pt idx="2">
                  <c:v>9762.35</c:v>
                </c:pt>
                <c:pt idx="3">
                  <c:v>11660.61</c:v>
                </c:pt>
              </c:numCache>
            </c:numRef>
          </c:val>
          <c:smooth val="0"/>
          <c:extLst>
            <c:ext xmlns:c16="http://schemas.microsoft.com/office/drawing/2014/chart" uri="{C3380CC4-5D6E-409C-BE32-E72D297353CC}">
              <c16:uniqueId val="{00000002-3D16-4A8C-8873-699B441A338D}"/>
            </c:ext>
          </c:extLst>
        </c:ser>
        <c:ser>
          <c:idx val="1"/>
          <c:order val="1"/>
          <c:tx>
            <c:strRef>
              <c:f>Sheet1!$C$1</c:f>
              <c:strCache>
                <c:ptCount val="1"/>
                <c:pt idx="0">
                  <c:v>Treatment</c:v>
                </c:pt>
              </c:strCache>
            </c:strRef>
          </c:tx>
          <c:spPr>
            <a:ln w="28575" cap="rnd">
              <a:solidFill>
                <a:srgbClr val="232C67"/>
              </a:solidFill>
              <a:round/>
            </a:ln>
            <a:effectLst/>
          </c:spPr>
          <c:marker>
            <c:symbol val="circle"/>
            <c:size val="5"/>
            <c:spPr>
              <a:solidFill>
                <a:schemeClr val="accent2"/>
              </a:solidFill>
              <a:ln w="9525">
                <a:solidFill>
                  <a:schemeClr val="accent2"/>
                </a:solidFill>
              </a:ln>
              <a:effectLst/>
            </c:spPr>
          </c:marker>
          <c:dLbls>
            <c:dLbl>
              <c:idx val="2"/>
              <c:layout>
                <c:manualLayout>
                  <c:x val="-5.8860917265659667E-2"/>
                  <c:y val="-4.8162067358677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16-4A8C-8873-699B441A338D}"/>
                </c:ext>
              </c:extLst>
            </c:dLbl>
            <c:dLbl>
              <c:idx val="3"/>
              <c:layout>
                <c:manualLayout>
                  <c:x val="-7.2162819472588305E-2"/>
                  <c:y val="-3.5606216892595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16-4A8C-8873-699B441A338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 Avg</c:v>
                </c:pt>
                <c:pt idx="1">
                  <c:v>Time 1 Avg</c:v>
                </c:pt>
                <c:pt idx="2">
                  <c:v>Time 2 Avg</c:v>
                </c:pt>
                <c:pt idx="3">
                  <c:v>Time 3 Avg</c:v>
                </c:pt>
              </c:strCache>
            </c:strRef>
          </c:cat>
          <c:val>
            <c:numRef>
              <c:f>Sheet1!$C$2:$C$5</c:f>
              <c:numCache>
                <c:formatCode>"$"#,##0.00_);[Red]\("$"#,##0.00\)</c:formatCode>
                <c:ptCount val="4"/>
                <c:pt idx="0">
                  <c:v>9760.5499999999993</c:v>
                </c:pt>
                <c:pt idx="1">
                  <c:v>8469.24</c:v>
                </c:pt>
                <c:pt idx="2">
                  <c:v>11149.44</c:v>
                </c:pt>
                <c:pt idx="3">
                  <c:v>12139.61</c:v>
                </c:pt>
              </c:numCache>
            </c:numRef>
          </c:val>
          <c:smooth val="0"/>
          <c:extLst>
            <c:ext xmlns:c16="http://schemas.microsoft.com/office/drawing/2014/chart" uri="{C3380CC4-5D6E-409C-BE32-E72D297353CC}">
              <c16:uniqueId val="{00000005-3D16-4A8C-8873-699B441A338D}"/>
            </c:ext>
          </c:extLst>
        </c:ser>
        <c:dLbls>
          <c:dLblPos val="t"/>
          <c:showLegendKey val="0"/>
          <c:showVal val="1"/>
          <c:showCatName val="0"/>
          <c:showSerName val="0"/>
          <c:showPercent val="0"/>
          <c:showBubbleSize val="0"/>
        </c:dLbls>
        <c:marker val="1"/>
        <c:smooth val="0"/>
        <c:axId val="1477963359"/>
        <c:axId val="1477962399"/>
      </c:lineChart>
      <c:catAx>
        <c:axId val="147796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77962399"/>
        <c:crosses val="autoZero"/>
        <c:auto val="1"/>
        <c:lblAlgn val="ctr"/>
        <c:lblOffset val="100"/>
        <c:noMultiLvlLbl val="0"/>
      </c:catAx>
      <c:valAx>
        <c:axId val="1477962399"/>
        <c:scaling>
          <c:orientation val="minMax"/>
        </c:scaling>
        <c:delete val="1"/>
        <c:axPos val="l"/>
        <c:numFmt formatCode="&quot;$&quot;#,##0.00_);[Red]\(&quot;$&quot;#,##0.00\)" sourceLinked="1"/>
        <c:majorTickMark val="none"/>
        <c:minorTickMark val="none"/>
        <c:tickLblPos val="nextTo"/>
        <c:crossAx val="1477963359"/>
        <c:crosses val="autoZero"/>
        <c:crossBetween val="between"/>
      </c:valAx>
      <c:spPr>
        <a:noFill/>
        <a:ln>
          <a:noFill/>
        </a:ln>
        <a:effectLst/>
      </c:spPr>
    </c:plotArea>
    <c:legend>
      <c:legendPos val="r"/>
      <c:layout>
        <c:manualLayout>
          <c:xMode val="edge"/>
          <c:yMode val="edge"/>
          <c:x val="0.44901738199191321"/>
          <c:y val="0.55529143326929209"/>
          <c:w val="0.11359922948305967"/>
          <c:h val="0.1444237192822879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prstClr val="black">
                    <a:lumMod val="65000"/>
                    <a:lumOff val="35000"/>
                  </a:prstClr>
                </a:solidFill>
              </a:rPr>
              <a:t>Average Yearly Income For Those Who Worked With Certified Vendors </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504851560161494E-2"/>
          <c:y val="0.12379433636274635"/>
          <c:w val="0.94973559892241655"/>
          <c:h val="0.77558075240305391"/>
        </c:manualLayout>
      </c:layout>
      <c:lineChart>
        <c:grouping val="standard"/>
        <c:varyColors val="0"/>
        <c:ser>
          <c:idx val="0"/>
          <c:order val="0"/>
          <c:tx>
            <c:strRef>
              <c:f>Sheet1!$B$1</c:f>
              <c:strCache>
                <c:ptCount val="1"/>
                <c:pt idx="0">
                  <c:v>Certified Vendor Team</c:v>
                </c:pt>
              </c:strCache>
            </c:strRef>
          </c:tx>
          <c:spPr>
            <a:ln w="28575" cap="rnd">
              <a:solidFill>
                <a:srgbClr val="232C67"/>
              </a:solidFill>
              <a:round/>
            </a:ln>
            <a:effectLst/>
          </c:spPr>
          <c:marker>
            <c:symbol val="circle"/>
            <c:size val="5"/>
            <c:spPr>
              <a:solidFill>
                <a:schemeClr val="accent1"/>
              </a:solidFill>
              <a:ln w="9525">
                <a:solidFill>
                  <a:schemeClr val="accent1"/>
                </a:solidFill>
              </a:ln>
              <a:effectLst/>
            </c:spPr>
          </c:marker>
          <c:dLbls>
            <c:dLbl>
              <c:idx val="0"/>
              <c:layout>
                <c:manualLayout>
                  <c:x val="-7.6157410391146749E-2"/>
                  <c:y val="-8.2327550744161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60-4260-8EB1-D7C07ED7684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Time 1 Avg</c:v>
                </c:pt>
                <c:pt idx="1">
                  <c:v>Time 2 Avg</c:v>
                </c:pt>
                <c:pt idx="2">
                  <c:v>Time 3 Avg</c:v>
                </c:pt>
              </c:strCache>
            </c:strRef>
          </c:cat>
          <c:val>
            <c:numRef>
              <c:f>Sheet1!$B$2:$B$4</c:f>
              <c:numCache>
                <c:formatCode>"$"#,##0.00_);[Red]\("$"#,##0.00\)</c:formatCode>
                <c:ptCount val="3"/>
                <c:pt idx="0">
                  <c:v>7079.23</c:v>
                </c:pt>
                <c:pt idx="1">
                  <c:v>12665.62</c:v>
                </c:pt>
                <c:pt idx="2">
                  <c:v>14378</c:v>
                </c:pt>
              </c:numCache>
            </c:numRef>
          </c:val>
          <c:smooth val="0"/>
          <c:extLst>
            <c:ext xmlns:c16="http://schemas.microsoft.com/office/drawing/2014/chart" uri="{C3380CC4-5D6E-409C-BE32-E72D297353CC}">
              <c16:uniqueId val="{00000000-9991-4E07-B9EF-A954F9585F28}"/>
            </c:ext>
          </c:extLst>
        </c:ser>
        <c:dLbls>
          <c:dLblPos val="t"/>
          <c:showLegendKey val="0"/>
          <c:showVal val="1"/>
          <c:showCatName val="0"/>
          <c:showSerName val="0"/>
          <c:showPercent val="0"/>
          <c:showBubbleSize val="0"/>
        </c:dLbls>
        <c:marker val="1"/>
        <c:smooth val="0"/>
        <c:axId val="1760149183"/>
        <c:axId val="1760154943"/>
      </c:lineChart>
      <c:catAx>
        <c:axId val="176014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0154943"/>
        <c:crosses val="autoZero"/>
        <c:auto val="1"/>
        <c:lblAlgn val="ctr"/>
        <c:lblOffset val="100"/>
        <c:noMultiLvlLbl val="0"/>
      </c:catAx>
      <c:valAx>
        <c:axId val="1760154943"/>
        <c:scaling>
          <c:orientation val="minMax"/>
        </c:scaling>
        <c:delete val="1"/>
        <c:axPos val="l"/>
        <c:numFmt formatCode="&quot;$&quot;#,##0.00_);[Red]\(&quot;$&quot;#,##0.00\)" sourceLinked="1"/>
        <c:majorTickMark val="none"/>
        <c:minorTickMark val="none"/>
        <c:tickLblPos val="nextTo"/>
        <c:crossAx val="1760149183"/>
        <c:crosses val="autoZero"/>
        <c:crossBetween val="between"/>
      </c:valAx>
      <c:spPr>
        <a:noFill/>
        <a:ln>
          <a:noFill/>
        </a:ln>
        <a:effectLst/>
      </c:spPr>
    </c:plotArea>
    <c:legend>
      <c:legendPos val="r"/>
      <c:layout>
        <c:manualLayout>
          <c:xMode val="edge"/>
          <c:yMode val="edge"/>
          <c:x val="0.40674455095287004"/>
          <c:y val="0.5276556314402604"/>
          <c:w val="0.20157856519852368"/>
          <c:h val="7.394277346416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6839E-74F2-4F49-9C67-857125B0115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6E91B42B-AF55-45C8-A807-8AFC4585F6F4}">
      <dgm:prSet phldrT="[Text]" phldr="0"/>
      <dgm:spPr>
        <a:solidFill>
          <a:srgbClr val="275F57"/>
        </a:solidFill>
      </dgm:spPr>
      <dgm:t>
        <a:bodyPr/>
        <a:lstStyle/>
        <a:p>
          <a:r>
            <a:rPr lang="en-US"/>
            <a:t>Benefits Planning</a:t>
          </a:r>
        </a:p>
      </dgm:t>
    </dgm:pt>
    <dgm:pt modelId="{6909F7BC-3985-4330-AB26-8BD6B5858F5F}" type="parTrans" cxnId="{E07DEB91-93B2-4B35-AFB2-EE94877C49EE}">
      <dgm:prSet/>
      <dgm:spPr/>
      <dgm:t>
        <a:bodyPr/>
        <a:lstStyle/>
        <a:p>
          <a:endParaRPr lang="en-US"/>
        </a:p>
      </dgm:t>
    </dgm:pt>
    <dgm:pt modelId="{B4108269-9055-45E3-8878-3FA9DB210D03}" type="sibTrans" cxnId="{E07DEB91-93B2-4B35-AFB2-EE94877C49EE}">
      <dgm:prSet/>
      <dgm:spPr/>
      <dgm:t>
        <a:bodyPr/>
        <a:lstStyle/>
        <a:p>
          <a:endParaRPr lang="en-US"/>
        </a:p>
      </dgm:t>
    </dgm:pt>
    <dgm:pt modelId="{44D17C8C-F4BE-4C0E-9862-D92939E27EF8}">
      <dgm:prSet phldrT="[Text]" phldr="0"/>
      <dgm:spPr>
        <a:solidFill>
          <a:srgbClr val="C79A31"/>
        </a:solidFill>
      </dgm:spPr>
      <dgm:t>
        <a:bodyPr/>
        <a:lstStyle/>
        <a:p>
          <a:r>
            <a:rPr lang="en-US"/>
            <a:t>Employment Services</a:t>
          </a:r>
        </a:p>
      </dgm:t>
    </dgm:pt>
    <dgm:pt modelId="{F204F98D-C47A-4E72-9DD5-799DE23834B1}" type="parTrans" cxnId="{6600EE9F-7235-43FD-A35F-AFBF1FFD334E}">
      <dgm:prSet/>
      <dgm:spPr/>
      <dgm:t>
        <a:bodyPr/>
        <a:lstStyle/>
        <a:p>
          <a:endParaRPr lang="en-US"/>
        </a:p>
      </dgm:t>
    </dgm:pt>
    <dgm:pt modelId="{85728CD5-3F6A-4D84-8974-6F3B0C4DAD34}" type="sibTrans" cxnId="{6600EE9F-7235-43FD-A35F-AFBF1FFD334E}">
      <dgm:prSet/>
      <dgm:spPr/>
      <dgm:t>
        <a:bodyPr/>
        <a:lstStyle/>
        <a:p>
          <a:endParaRPr lang="en-US"/>
        </a:p>
      </dgm:t>
    </dgm:pt>
    <dgm:pt modelId="{A436B989-5230-4D90-9C6E-75C9DBF74597}">
      <dgm:prSet phldrT="[Text]" phldr="0"/>
      <dgm:spPr>
        <a:solidFill>
          <a:srgbClr val="462084"/>
        </a:solidFill>
      </dgm:spPr>
      <dgm:t>
        <a:bodyPr/>
        <a:lstStyle/>
        <a:p>
          <a:r>
            <a:rPr lang="en-US"/>
            <a:t>SSI/SSDI Application Assistance</a:t>
          </a:r>
        </a:p>
      </dgm:t>
    </dgm:pt>
    <dgm:pt modelId="{BF26D41B-9107-4B91-9B8D-7FAA333151E6}" type="parTrans" cxnId="{330EDF0C-5D04-4CC4-B158-AD61AE686061}">
      <dgm:prSet/>
      <dgm:spPr/>
      <dgm:t>
        <a:bodyPr/>
        <a:lstStyle/>
        <a:p>
          <a:endParaRPr lang="en-US"/>
        </a:p>
      </dgm:t>
    </dgm:pt>
    <dgm:pt modelId="{B160DA39-C63E-427F-A763-F450FD9D596F}" type="sibTrans" cxnId="{330EDF0C-5D04-4CC4-B158-AD61AE686061}">
      <dgm:prSet/>
      <dgm:spPr/>
      <dgm:t>
        <a:bodyPr/>
        <a:lstStyle/>
        <a:p>
          <a:endParaRPr lang="en-US"/>
        </a:p>
      </dgm:t>
    </dgm:pt>
    <dgm:pt modelId="{DCCEAE6B-E5A6-4A57-90C6-8370E19B45CE}" type="pres">
      <dgm:prSet presAssocID="{BFF6839E-74F2-4F49-9C67-857125B0115D}" presName="compositeShape" presStyleCnt="0">
        <dgm:presLayoutVars>
          <dgm:chMax val="7"/>
          <dgm:dir/>
          <dgm:resizeHandles val="exact"/>
        </dgm:presLayoutVars>
      </dgm:prSet>
      <dgm:spPr/>
    </dgm:pt>
    <dgm:pt modelId="{BFE7355B-0A3E-4BAE-B1D5-8AF105D8DDE4}" type="pres">
      <dgm:prSet presAssocID="{BFF6839E-74F2-4F49-9C67-857125B0115D}" presName="wedge1" presStyleLbl="node1" presStyleIdx="0" presStyleCnt="3"/>
      <dgm:spPr/>
    </dgm:pt>
    <dgm:pt modelId="{7A85D7C4-00F9-49ED-AFBD-6AFACEB20B95}" type="pres">
      <dgm:prSet presAssocID="{BFF6839E-74F2-4F49-9C67-857125B0115D}" presName="dummy1a" presStyleCnt="0"/>
      <dgm:spPr/>
    </dgm:pt>
    <dgm:pt modelId="{B2A18C14-4655-44F2-8BF5-24D5C3B1029F}" type="pres">
      <dgm:prSet presAssocID="{BFF6839E-74F2-4F49-9C67-857125B0115D}" presName="dummy1b" presStyleCnt="0"/>
      <dgm:spPr/>
    </dgm:pt>
    <dgm:pt modelId="{0E91A8F8-A693-4C56-8421-AB3CF6FF7161}" type="pres">
      <dgm:prSet presAssocID="{BFF6839E-74F2-4F49-9C67-857125B0115D}" presName="wedge1Tx" presStyleLbl="node1" presStyleIdx="0" presStyleCnt="3">
        <dgm:presLayoutVars>
          <dgm:chMax val="0"/>
          <dgm:chPref val="0"/>
          <dgm:bulletEnabled val="1"/>
        </dgm:presLayoutVars>
      </dgm:prSet>
      <dgm:spPr/>
    </dgm:pt>
    <dgm:pt modelId="{EF457863-C047-4F1F-B04E-E16F459D832F}" type="pres">
      <dgm:prSet presAssocID="{BFF6839E-74F2-4F49-9C67-857125B0115D}" presName="wedge2" presStyleLbl="node1" presStyleIdx="1" presStyleCnt="3"/>
      <dgm:spPr/>
    </dgm:pt>
    <dgm:pt modelId="{0B8E47B6-3728-4DEE-8C53-7D78E973109B}" type="pres">
      <dgm:prSet presAssocID="{BFF6839E-74F2-4F49-9C67-857125B0115D}" presName="dummy2a" presStyleCnt="0"/>
      <dgm:spPr/>
    </dgm:pt>
    <dgm:pt modelId="{D6D0AE00-2BB0-495F-AAB8-9E83AF244089}" type="pres">
      <dgm:prSet presAssocID="{BFF6839E-74F2-4F49-9C67-857125B0115D}" presName="dummy2b" presStyleCnt="0"/>
      <dgm:spPr/>
    </dgm:pt>
    <dgm:pt modelId="{C6444575-F18C-4C38-BC80-1023369B9B28}" type="pres">
      <dgm:prSet presAssocID="{BFF6839E-74F2-4F49-9C67-857125B0115D}" presName="wedge2Tx" presStyleLbl="node1" presStyleIdx="1" presStyleCnt="3">
        <dgm:presLayoutVars>
          <dgm:chMax val="0"/>
          <dgm:chPref val="0"/>
          <dgm:bulletEnabled val="1"/>
        </dgm:presLayoutVars>
      </dgm:prSet>
      <dgm:spPr/>
    </dgm:pt>
    <dgm:pt modelId="{85E7887A-B0A6-41DF-B3E2-31714CDBB2D8}" type="pres">
      <dgm:prSet presAssocID="{BFF6839E-74F2-4F49-9C67-857125B0115D}" presName="wedge3" presStyleLbl="node1" presStyleIdx="2" presStyleCnt="3"/>
      <dgm:spPr/>
    </dgm:pt>
    <dgm:pt modelId="{FA381DA9-E374-42CD-A0C5-93041A3E188B}" type="pres">
      <dgm:prSet presAssocID="{BFF6839E-74F2-4F49-9C67-857125B0115D}" presName="dummy3a" presStyleCnt="0"/>
      <dgm:spPr/>
    </dgm:pt>
    <dgm:pt modelId="{E7482BD2-81B9-4447-949D-B20A817E2A82}" type="pres">
      <dgm:prSet presAssocID="{BFF6839E-74F2-4F49-9C67-857125B0115D}" presName="dummy3b" presStyleCnt="0"/>
      <dgm:spPr/>
    </dgm:pt>
    <dgm:pt modelId="{5A332672-B5BA-4D8A-BCFB-13250EA836CC}" type="pres">
      <dgm:prSet presAssocID="{BFF6839E-74F2-4F49-9C67-857125B0115D}" presName="wedge3Tx" presStyleLbl="node1" presStyleIdx="2" presStyleCnt="3">
        <dgm:presLayoutVars>
          <dgm:chMax val="0"/>
          <dgm:chPref val="0"/>
          <dgm:bulletEnabled val="1"/>
        </dgm:presLayoutVars>
      </dgm:prSet>
      <dgm:spPr/>
    </dgm:pt>
    <dgm:pt modelId="{95AA6BC2-930B-4CE6-B22B-15D95E3E440D}" type="pres">
      <dgm:prSet presAssocID="{B4108269-9055-45E3-8878-3FA9DB210D03}" presName="arrowWedge1" presStyleLbl="fgSibTrans2D1" presStyleIdx="0" presStyleCnt="3"/>
      <dgm:spPr/>
    </dgm:pt>
    <dgm:pt modelId="{1729AEF3-3CC7-48F1-874D-92F88DF1EEC4}" type="pres">
      <dgm:prSet presAssocID="{85728CD5-3F6A-4D84-8974-6F3B0C4DAD34}" presName="arrowWedge2" presStyleLbl="fgSibTrans2D1" presStyleIdx="1" presStyleCnt="3"/>
      <dgm:spPr/>
    </dgm:pt>
    <dgm:pt modelId="{D8D2A2C7-88B3-4F60-982E-E17402924DAE}" type="pres">
      <dgm:prSet presAssocID="{B160DA39-C63E-427F-A763-F450FD9D596F}" presName="arrowWedge3" presStyleLbl="fgSibTrans2D1" presStyleIdx="2" presStyleCnt="3"/>
      <dgm:spPr/>
    </dgm:pt>
  </dgm:ptLst>
  <dgm:cxnLst>
    <dgm:cxn modelId="{9712890B-DCAD-4FF4-AE77-08ACF2CB1D2E}" type="presOf" srcId="{A436B989-5230-4D90-9C6E-75C9DBF74597}" destId="{85E7887A-B0A6-41DF-B3E2-31714CDBB2D8}" srcOrd="0" destOrd="0" presId="urn:microsoft.com/office/officeart/2005/8/layout/cycle8"/>
    <dgm:cxn modelId="{330EDF0C-5D04-4CC4-B158-AD61AE686061}" srcId="{BFF6839E-74F2-4F49-9C67-857125B0115D}" destId="{A436B989-5230-4D90-9C6E-75C9DBF74597}" srcOrd="2" destOrd="0" parTransId="{BF26D41B-9107-4B91-9B8D-7FAA333151E6}" sibTransId="{B160DA39-C63E-427F-A763-F450FD9D596F}"/>
    <dgm:cxn modelId="{6BF7EF0D-DCFA-4764-86D7-50FDF61AFC05}" type="presOf" srcId="{6E91B42B-AF55-45C8-A807-8AFC4585F6F4}" destId="{0E91A8F8-A693-4C56-8421-AB3CF6FF7161}" srcOrd="1" destOrd="0" presId="urn:microsoft.com/office/officeart/2005/8/layout/cycle8"/>
    <dgm:cxn modelId="{4A15D312-099A-44A7-87D9-3BE112CFDD53}" type="presOf" srcId="{BFF6839E-74F2-4F49-9C67-857125B0115D}" destId="{DCCEAE6B-E5A6-4A57-90C6-8370E19B45CE}" srcOrd="0" destOrd="0" presId="urn:microsoft.com/office/officeart/2005/8/layout/cycle8"/>
    <dgm:cxn modelId="{0FA8DC15-6FE3-46C4-A032-1A3278D68B50}" type="presOf" srcId="{44D17C8C-F4BE-4C0E-9862-D92939E27EF8}" destId="{EF457863-C047-4F1F-B04E-E16F459D832F}" srcOrd="0" destOrd="0" presId="urn:microsoft.com/office/officeart/2005/8/layout/cycle8"/>
    <dgm:cxn modelId="{8C736A85-389E-419B-B27C-258DC00F5F99}" type="presOf" srcId="{A436B989-5230-4D90-9C6E-75C9DBF74597}" destId="{5A332672-B5BA-4D8A-BCFB-13250EA836CC}" srcOrd="1" destOrd="0" presId="urn:microsoft.com/office/officeart/2005/8/layout/cycle8"/>
    <dgm:cxn modelId="{E07DEB91-93B2-4B35-AFB2-EE94877C49EE}" srcId="{BFF6839E-74F2-4F49-9C67-857125B0115D}" destId="{6E91B42B-AF55-45C8-A807-8AFC4585F6F4}" srcOrd="0" destOrd="0" parTransId="{6909F7BC-3985-4330-AB26-8BD6B5858F5F}" sibTransId="{B4108269-9055-45E3-8878-3FA9DB210D03}"/>
    <dgm:cxn modelId="{6600EE9F-7235-43FD-A35F-AFBF1FFD334E}" srcId="{BFF6839E-74F2-4F49-9C67-857125B0115D}" destId="{44D17C8C-F4BE-4C0E-9862-D92939E27EF8}" srcOrd="1" destOrd="0" parTransId="{F204F98D-C47A-4E72-9DD5-799DE23834B1}" sibTransId="{85728CD5-3F6A-4D84-8974-6F3B0C4DAD34}"/>
    <dgm:cxn modelId="{129D48B4-D3F4-48D7-972C-9CD9CF6204CE}" type="presOf" srcId="{44D17C8C-F4BE-4C0E-9862-D92939E27EF8}" destId="{C6444575-F18C-4C38-BC80-1023369B9B28}" srcOrd="1" destOrd="0" presId="urn:microsoft.com/office/officeart/2005/8/layout/cycle8"/>
    <dgm:cxn modelId="{6C2455C7-DB15-42DB-AE96-E047231C3170}" type="presOf" srcId="{6E91B42B-AF55-45C8-A807-8AFC4585F6F4}" destId="{BFE7355B-0A3E-4BAE-B1D5-8AF105D8DDE4}" srcOrd="0" destOrd="0" presId="urn:microsoft.com/office/officeart/2005/8/layout/cycle8"/>
    <dgm:cxn modelId="{D96AD1CF-7DF0-48E8-99C9-71D87676F250}" type="presParOf" srcId="{DCCEAE6B-E5A6-4A57-90C6-8370E19B45CE}" destId="{BFE7355B-0A3E-4BAE-B1D5-8AF105D8DDE4}" srcOrd="0" destOrd="0" presId="urn:microsoft.com/office/officeart/2005/8/layout/cycle8"/>
    <dgm:cxn modelId="{96A92E14-E8DC-4DCE-8FC1-874CA41A8902}" type="presParOf" srcId="{DCCEAE6B-E5A6-4A57-90C6-8370E19B45CE}" destId="{7A85D7C4-00F9-49ED-AFBD-6AFACEB20B95}" srcOrd="1" destOrd="0" presId="urn:microsoft.com/office/officeart/2005/8/layout/cycle8"/>
    <dgm:cxn modelId="{94585756-63A6-4119-A717-0675B84A079D}" type="presParOf" srcId="{DCCEAE6B-E5A6-4A57-90C6-8370E19B45CE}" destId="{B2A18C14-4655-44F2-8BF5-24D5C3B1029F}" srcOrd="2" destOrd="0" presId="urn:microsoft.com/office/officeart/2005/8/layout/cycle8"/>
    <dgm:cxn modelId="{86AD6196-82D6-4AB1-AA76-AA9661D9EAE6}" type="presParOf" srcId="{DCCEAE6B-E5A6-4A57-90C6-8370E19B45CE}" destId="{0E91A8F8-A693-4C56-8421-AB3CF6FF7161}" srcOrd="3" destOrd="0" presId="urn:microsoft.com/office/officeart/2005/8/layout/cycle8"/>
    <dgm:cxn modelId="{A9E12543-1EAE-4831-8703-EA0F0C601C3B}" type="presParOf" srcId="{DCCEAE6B-E5A6-4A57-90C6-8370E19B45CE}" destId="{EF457863-C047-4F1F-B04E-E16F459D832F}" srcOrd="4" destOrd="0" presId="urn:microsoft.com/office/officeart/2005/8/layout/cycle8"/>
    <dgm:cxn modelId="{A5595BD8-2284-4978-9869-9FAE85254CC9}" type="presParOf" srcId="{DCCEAE6B-E5A6-4A57-90C6-8370E19B45CE}" destId="{0B8E47B6-3728-4DEE-8C53-7D78E973109B}" srcOrd="5" destOrd="0" presId="urn:microsoft.com/office/officeart/2005/8/layout/cycle8"/>
    <dgm:cxn modelId="{54528CC2-6B0B-4F27-82F7-E178FFC4B97D}" type="presParOf" srcId="{DCCEAE6B-E5A6-4A57-90C6-8370E19B45CE}" destId="{D6D0AE00-2BB0-495F-AAB8-9E83AF244089}" srcOrd="6" destOrd="0" presId="urn:microsoft.com/office/officeart/2005/8/layout/cycle8"/>
    <dgm:cxn modelId="{DC94AECA-7AEB-4011-97E7-D84885AE5680}" type="presParOf" srcId="{DCCEAE6B-E5A6-4A57-90C6-8370E19B45CE}" destId="{C6444575-F18C-4C38-BC80-1023369B9B28}" srcOrd="7" destOrd="0" presId="urn:microsoft.com/office/officeart/2005/8/layout/cycle8"/>
    <dgm:cxn modelId="{602714C9-D9A9-419C-B8D5-D00D13002FBF}" type="presParOf" srcId="{DCCEAE6B-E5A6-4A57-90C6-8370E19B45CE}" destId="{85E7887A-B0A6-41DF-B3E2-31714CDBB2D8}" srcOrd="8" destOrd="0" presId="urn:microsoft.com/office/officeart/2005/8/layout/cycle8"/>
    <dgm:cxn modelId="{0AC00AE1-73BB-4E19-B808-7576D0A6B8F6}" type="presParOf" srcId="{DCCEAE6B-E5A6-4A57-90C6-8370E19B45CE}" destId="{FA381DA9-E374-42CD-A0C5-93041A3E188B}" srcOrd="9" destOrd="0" presId="urn:microsoft.com/office/officeart/2005/8/layout/cycle8"/>
    <dgm:cxn modelId="{BE0D0F66-3AE1-4988-8E46-9A9BBE614F8B}" type="presParOf" srcId="{DCCEAE6B-E5A6-4A57-90C6-8370E19B45CE}" destId="{E7482BD2-81B9-4447-949D-B20A817E2A82}" srcOrd="10" destOrd="0" presId="urn:microsoft.com/office/officeart/2005/8/layout/cycle8"/>
    <dgm:cxn modelId="{2B5BA6A9-0738-4479-BDC9-EA7A907E46E3}" type="presParOf" srcId="{DCCEAE6B-E5A6-4A57-90C6-8370E19B45CE}" destId="{5A332672-B5BA-4D8A-BCFB-13250EA836CC}" srcOrd="11" destOrd="0" presId="urn:microsoft.com/office/officeart/2005/8/layout/cycle8"/>
    <dgm:cxn modelId="{CE870DE7-364C-41CA-9804-37E8F7B41E76}" type="presParOf" srcId="{DCCEAE6B-E5A6-4A57-90C6-8370E19B45CE}" destId="{95AA6BC2-930B-4CE6-B22B-15D95E3E440D}" srcOrd="12" destOrd="0" presId="urn:microsoft.com/office/officeart/2005/8/layout/cycle8"/>
    <dgm:cxn modelId="{35A9F49C-871C-486A-BC4C-EBA4F9101B68}" type="presParOf" srcId="{DCCEAE6B-E5A6-4A57-90C6-8370E19B45CE}" destId="{1729AEF3-3CC7-48F1-874D-92F88DF1EEC4}" srcOrd="13" destOrd="0" presId="urn:microsoft.com/office/officeart/2005/8/layout/cycle8"/>
    <dgm:cxn modelId="{086C99BE-46A5-4AF2-9846-A262B42F8C2D}" type="presParOf" srcId="{DCCEAE6B-E5A6-4A57-90C6-8370E19B45CE}" destId="{D8D2A2C7-88B3-4F60-982E-E17402924D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7355B-0A3E-4BAE-B1D5-8AF105D8DDE4}">
      <dsp:nvSpPr>
        <dsp:cNvPr id="0" name=""/>
        <dsp:cNvSpPr/>
      </dsp:nvSpPr>
      <dsp:spPr>
        <a:xfrm>
          <a:off x="1491220" y="173893"/>
          <a:ext cx="2247235" cy="2247235"/>
        </a:xfrm>
        <a:prstGeom prst="pie">
          <a:avLst>
            <a:gd name="adj1" fmla="val 16200000"/>
            <a:gd name="adj2" fmla="val 1800000"/>
          </a:avLst>
        </a:prstGeom>
        <a:solidFill>
          <a:srgbClr val="275F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Benefits Planning</a:t>
          </a:r>
        </a:p>
      </dsp:txBody>
      <dsp:txXfrm>
        <a:off x="2675567" y="650093"/>
        <a:ext cx="802584" cy="668820"/>
      </dsp:txXfrm>
    </dsp:sp>
    <dsp:sp modelId="{EF457863-C047-4F1F-B04E-E16F459D832F}">
      <dsp:nvSpPr>
        <dsp:cNvPr id="0" name=""/>
        <dsp:cNvSpPr/>
      </dsp:nvSpPr>
      <dsp:spPr>
        <a:xfrm>
          <a:off x="1444938" y="254151"/>
          <a:ext cx="2247235" cy="2247235"/>
        </a:xfrm>
        <a:prstGeom prst="pie">
          <a:avLst>
            <a:gd name="adj1" fmla="val 1800000"/>
            <a:gd name="adj2" fmla="val 9000000"/>
          </a:avLst>
        </a:prstGeom>
        <a:solidFill>
          <a:srgbClr val="C79A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Employment Services</a:t>
          </a:r>
        </a:p>
      </dsp:txBody>
      <dsp:txXfrm>
        <a:off x="1979994" y="1712179"/>
        <a:ext cx="1203876" cy="588561"/>
      </dsp:txXfrm>
    </dsp:sp>
    <dsp:sp modelId="{85E7887A-B0A6-41DF-B3E2-31714CDBB2D8}">
      <dsp:nvSpPr>
        <dsp:cNvPr id="0" name=""/>
        <dsp:cNvSpPr/>
      </dsp:nvSpPr>
      <dsp:spPr>
        <a:xfrm>
          <a:off x="1398656" y="173893"/>
          <a:ext cx="2247235" cy="2247235"/>
        </a:xfrm>
        <a:prstGeom prst="pie">
          <a:avLst>
            <a:gd name="adj1" fmla="val 9000000"/>
            <a:gd name="adj2" fmla="val 16200000"/>
          </a:avLst>
        </a:prstGeom>
        <a:solidFill>
          <a:srgbClr val="462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SSI/SSDI Application Assistance</a:t>
          </a:r>
        </a:p>
      </dsp:txBody>
      <dsp:txXfrm>
        <a:off x="1658960" y="650093"/>
        <a:ext cx="802584" cy="668820"/>
      </dsp:txXfrm>
    </dsp:sp>
    <dsp:sp modelId="{95AA6BC2-930B-4CE6-B22B-15D95E3E440D}">
      <dsp:nvSpPr>
        <dsp:cNvPr id="0" name=""/>
        <dsp:cNvSpPr/>
      </dsp:nvSpPr>
      <dsp:spPr>
        <a:xfrm>
          <a:off x="1352291" y="34778"/>
          <a:ext cx="2525464" cy="252546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29AEF3-3CC7-48F1-874D-92F88DF1EEC4}">
      <dsp:nvSpPr>
        <dsp:cNvPr id="0" name=""/>
        <dsp:cNvSpPr/>
      </dsp:nvSpPr>
      <dsp:spPr>
        <a:xfrm>
          <a:off x="1305823" y="114894"/>
          <a:ext cx="2525464" cy="252546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D2A2C7-88B3-4F60-982E-E17402924DAE}">
      <dsp:nvSpPr>
        <dsp:cNvPr id="0" name=""/>
        <dsp:cNvSpPr/>
      </dsp:nvSpPr>
      <dsp:spPr>
        <a:xfrm>
          <a:off x="1259356" y="34778"/>
          <a:ext cx="2525464" cy="252546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4A1A-C5FE-68A6-D094-C69F19668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A1F11-6428-0C9A-94D7-71E3702A5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D5D5-F309-41D4-8968-4674772EF4F6}" type="datetimeFigureOut">
              <a:rPr lang="en-US" smtClean="0"/>
              <a:t>1/9/2026</a:t>
            </a:fld>
            <a:endParaRPr lang="en-US"/>
          </a:p>
        </p:txBody>
      </p:sp>
      <p:sp>
        <p:nvSpPr>
          <p:cNvPr id="4" name="Footer Placeholder 3">
            <a:extLst>
              <a:ext uri="{FF2B5EF4-FFF2-40B4-BE49-F238E27FC236}">
                <a16:creationId xmlns:a16="http://schemas.microsoft.com/office/drawing/2014/main" id="{1E47A033-8D73-6973-3D5D-3A8B04723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1302F-172C-1985-D7F0-CB7B9B85C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2A4EA-4485-4D72-B69B-9BBC0A5C95C2}" type="slidenum">
              <a:rPr lang="en-US" smtClean="0"/>
              <a:t>‹#›</a:t>
            </a:fld>
            <a:endParaRPr lang="en-US"/>
          </a:p>
        </p:txBody>
      </p:sp>
    </p:spTree>
    <p:extLst>
      <p:ext uri="{BB962C8B-B14F-4D97-AF65-F5344CB8AC3E}">
        <p14:creationId xmlns:p14="http://schemas.microsoft.com/office/powerpoint/2010/main" val="38270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news.aucd.org/lt.php?x=41xtmrUFUqPUT55qA3P3ghGf3XNTjdPzkew1kXnJUnOi5s3.yg5FVRFy2H6giNBfx2U3XHMWJ3Wg95352NxMUOl0PaCUjdHyllZ1zHL" TargetMode="External"/><Relationship Id="rId3" Type="http://schemas.openxmlformats.org/officeDocument/2006/relationships/hyperlink" Target="https://news.aucd.org/lt.php?x=41xtmrUFUqPUT55qA3P3ghGf3XNTjdPzkew1kXnJUnOi5s3.yg5FVRFy2H6giNBfx2U3XHMWJ3Wg95352NxMUOlvPaCUjdHyllZ1zHL" TargetMode="External"/><Relationship Id="rId7" Type="http://schemas.openxmlformats.org/officeDocument/2006/relationships/hyperlink" Target="https://news.aucd.org/lt.php?x=41xtmrUFUqPUT55qA3P3ghGf3XNTjdPzkew1kXnJUnOi5s3.yg5FVRFy2H6giNBfx2U3XHMWJ3Wg95352NxMUOlzPaCUjdHyllZ1zH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news.aucd.org/lt.php?x=41xtmrUFUqPUT55qA3P3ghGf3XNTjdPzkew1kXnJUnOi5s3.yg5FVRFy2H6giNBfx2U3XHMWJ3Wg95352NxMUOlyPaCUjdHyllZ1zHL" TargetMode="External"/><Relationship Id="rId5" Type="http://schemas.openxmlformats.org/officeDocument/2006/relationships/hyperlink" Target="https://news.aucd.org/lt.php?x=41xtmrUFUqPUT55qA3P3ghGf3XNTjdPzkew1kXnJUnOi5s3.yg5FVRFy2H6giNBfx2U3XHMWJ3Wg95352NxMUOlxPaCUjdHyllZ1zHL" TargetMode="External"/><Relationship Id="rId4" Type="http://schemas.openxmlformats.org/officeDocument/2006/relationships/hyperlink" Target="https://news.aucd.org/lt.php?x=41xtmrUFUqPUT55qA3P3ghGf3XNTjdPzkew1kXnJUnOi5s3.yg5FVRFy2H6giNBfx2U3XHMWJ3Wg95352NxMUOlwPaCUjdHyllZ1zHL" TargetMode="External"/><Relationship Id="rId9" Type="http://schemas.openxmlformats.org/officeDocument/2006/relationships/hyperlink" Target="https://subscriber.politicopro.com/article/2025/12/trump-administration-holds-talks-on-potential-special-education-shift-00697492"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isabilityscoop.com/2014/12/22/obama-signs-able-act/19935/"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disabilityscoop.com/2018/12/13/irs-reminding-able-account-rules/25812/" TargetMode="External"/><Relationship Id="rId4" Type="http://schemas.openxmlformats.org/officeDocument/2006/relationships/hyperlink" Target="https://www.disabilityscoop.com/2025/08/25/able-account-rules-updated-as-bigger-change-looms/3159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a:t>
            </a:fld>
            <a:endParaRPr lang="en-US"/>
          </a:p>
        </p:txBody>
      </p:sp>
    </p:spTree>
    <p:extLst>
      <p:ext uri="{BB962C8B-B14F-4D97-AF65-F5344CB8AC3E}">
        <p14:creationId xmlns:p14="http://schemas.microsoft.com/office/powerpoint/2010/main" val="20944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Administration wants to </a:t>
            </a:r>
            <a:r>
              <a:rPr lang="en-US" b="1" u="sng">
                <a:hlinkClick r:id="rId3"/>
              </a:rPr>
              <a:t>close the Department of Education</a:t>
            </a:r>
            <a:r>
              <a:rPr lang="en-US" b="1"/>
              <a:t> </a:t>
            </a:r>
            <a:r>
              <a:rPr lang="en-US"/>
              <a:t>and has begun to </a:t>
            </a:r>
            <a:r>
              <a:rPr lang="en-US" b="1" u="sng">
                <a:hlinkClick r:id="rId4"/>
              </a:rPr>
              <a:t>shift its work</a:t>
            </a:r>
            <a:r>
              <a:rPr lang="en-US"/>
              <a:t> to </a:t>
            </a:r>
            <a:r>
              <a:rPr lang="en-US" b="1" u="sng">
                <a:hlinkClick r:id="rId5"/>
              </a:rPr>
              <a:t>other federal agencies</a:t>
            </a:r>
            <a:r>
              <a:rPr lang="en-US"/>
              <a:t>. On November 18, the Administration </a:t>
            </a:r>
            <a:r>
              <a:rPr lang="en-US" b="1" u="sng">
                <a:hlinkClick r:id="rId6"/>
              </a:rPr>
              <a:t>announced</a:t>
            </a:r>
            <a:r>
              <a:rPr lang="en-US" b="1"/>
              <a:t> </a:t>
            </a:r>
            <a:r>
              <a:rPr lang="en-US"/>
              <a:t>that the Education Department is signing six new interagency agreements (IAAs) to shift some Education offices over to four other federal agencies—the Departments of Labor, Interior, Health and Human Services, and State. Education Department officials have said that the funding levels for these programs will stay the same. These are the six IAAs:</a:t>
            </a:r>
          </a:p>
          <a:p>
            <a:pPr marL="285750" indent="-285750">
              <a:buFont typeface="Symbol"/>
              <a:buChar char="•"/>
            </a:pPr>
            <a:r>
              <a:rPr lang="en-US"/>
              <a:t>ED and DOL: </a:t>
            </a:r>
            <a:r>
              <a:rPr lang="en-US" b="1" u="sng">
                <a:hlinkClick r:id="rId7"/>
              </a:rPr>
              <a:t>Elementary and Secondary Education Partnership</a:t>
            </a:r>
            <a:r>
              <a:rPr lang="en-US"/>
              <a:t> </a:t>
            </a:r>
            <a:r>
              <a:rPr lang="en-US">
                <a:solidFill>
                  <a:srgbClr val="393939"/>
                </a:solidFill>
              </a:rPr>
              <a:t>DOL will take on a greater role in administering federal K-12 programs, ensuring these programs are better aligned with workforce and college programs to set students up for success at every part of their education journey. With proper oversight by ED, DOL will manage competitions, provide technical assistance, and integrate ED’s programs with the suite of employment and training programs DOL already administers. </a:t>
            </a:r>
            <a:endParaRPr lang="en-US">
              <a:solidFill>
                <a:srgbClr val="393939"/>
              </a:solidFill>
              <a:ea typeface="Calibri"/>
              <a:cs typeface="Calibri"/>
            </a:endParaRPr>
          </a:p>
          <a:p>
            <a:pPr marL="285750" indent="-285750">
              <a:buFont typeface="Symbol"/>
              <a:buChar char="•"/>
            </a:pPr>
            <a:r>
              <a:rPr lang="en-US"/>
              <a:t>ED and DOL: </a:t>
            </a:r>
            <a:r>
              <a:rPr lang="en-US" b="1" u="sng">
                <a:hlinkClick r:id="rId8"/>
              </a:rPr>
              <a:t>Postsecondary Education Partnership</a:t>
            </a:r>
            <a:r>
              <a:rPr lang="en-US"/>
              <a:t> </a:t>
            </a:r>
            <a:r>
              <a:rPr lang="en-US">
                <a:solidFill>
                  <a:srgbClr val="393939"/>
                </a:solidFill>
              </a:rPr>
              <a:t> DOL will take on a greater role in administering most postsecondary education grant programs authorized under the Higher Education Act. </a:t>
            </a:r>
            <a:endParaRPr lang="en-US">
              <a:solidFill>
                <a:srgbClr val="393939"/>
              </a:solidFill>
              <a:ea typeface="Calibri"/>
              <a:cs typeface="Calibri"/>
            </a:endParaRPr>
          </a:p>
          <a:p>
            <a:endParaRPr lang="en-US">
              <a:ea typeface="Calibri"/>
              <a:cs typeface="Calibri"/>
            </a:endParaRPr>
          </a:p>
          <a:p>
            <a:r>
              <a:rPr lang="en-US">
                <a:ea typeface="Calibri"/>
                <a:cs typeface="Calibri"/>
              </a:rPr>
              <a:t>In December, leaders in the disability community met with Sec. McMahon and </a:t>
            </a:r>
            <a:r>
              <a:rPr lang="en-US" sz="1200" b="0" i="0" kern="1200">
                <a:solidFill>
                  <a:schemeClr val="tx1"/>
                </a:solidFill>
                <a:effectLst/>
                <a:latin typeface="+mn-lt"/>
                <a:ea typeface="+mn-ea"/>
                <a:cs typeface="+mn-cs"/>
              </a:rPr>
              <a:t>Assistant Secretary for Civil Rights Kimberly Richey to </a:t>
            </a:r>
            <a:r>
              <a:rPr lang="en-US" sz="1200" b="0" i="0" u="none" strike="noStrike" kern="1200" err="1">
                <a:solidFill>
                  <a:schemeClr val="tx1"/>
                </a:solidFill>
                <a:effectLst/>
                <a:latin typeface="+mn-lt"/>
                <a:ea typeface="+mn-ea"/>
                <a:cs typeface="+mn-cs"/>
                <a:hlinkClick r:id="rId9"/>
              </a:rPr>
              <a:t>to</a:t>
            </a:r>
            <a:r>
              <a:rPr lang="en-US" sz="1200" b="0" i="0" u="none" strike="noStrike" kern="1200">
                <a:solidFill>
                  <a:schemeClr val="tx1"/>
                </a:solidFill>
                <a:effectLst/>
                <a:latin typeface="+mn-lt"/>
                <a:ea typeface="+mn-ea"/>
                <a:cs typeface="+mn-cs"/>
                <a:hlinkClick r:id="rId9"/>
              </a:rPr>
              <a:t> discuss the future</a:t>
            </a:r>
            <a:r>
              <a:rPr lang="en-US" sz="1200" b="0" i="0" kern="1200">
                <a:solidFill>
                  <a:schemeClr val="tx1"/>
                </a:solidFill>
                <a:effectLst/>
                <a:latin typeface="+mn-lt"/>
                <a:ea typeface="+mn-ea"/>
                <a:cs typeface="+mn-cs"/>
              </a:rPr>
              <a:t> of the agency’s Oﬃce of Special Education Programs, Rehabilitation Services Administration, and the Oﬃce for Civil Rights. There have been more recent indications that OSEP might move to Labor instead of HHS, keeping it with the other education programs that have already moved to labor. </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40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Access to special accounts that allow individuals with disabilities to save without losing out on government benefits will soon expand dramatically and people with the accounts will be able to save more in them than ever before.</a:t>
            </a:r>
          </a:p>
          <a:p>
            <a:r>
              <a:rPr lang="en-US" sz="1200" b="0" i="0" kern="1200">
                <a:solidFill>
                  <a:schemeClr val="tx1"/>
                </a:solidFill>
                <a:effectLst/>
                <a:latin typeface="+mn-lt"/>
                <a:ea typeface="+mn-ea"/>
                <a:cs typeface="+mn-cs"/>
              </a:rPr>
              <a:t>ABLE accounts will be available to Americans with disabilities that onset by age 46 beginning in January. Until now, the age limit has been 26.</a:t>
            </a:r>
          </a:p>
          <a:p>
            <a:r>
              <a:rPr lang="en-US" sz="1200" b="0" i="0" kern="1200">
                <a:solidFill>
                  <a:schemeClr val="tx1"/>
                </a:solidFill>
                <a:effectLst/>
                <a:latin typeface="+mn-lt"/>
                <a:ea typeface="+mn-ea"/>
                <a:cs typeface="+mn-cs"/>
              </a:rPr>
              <a:t>Created under a </a:t>
            </a:r>
            <a:r>
              <a:rPr lang="en-US" sz="1200" b="0" i="0" u="none" strike="noStrike" kern="1200">
                <a:solidFill>
                  <a:schemeClr val="tx1"/>
                </a:solidFill>
                <a:effectLst/>
                <a:latin typeface="+mn-lt"/>
                <a:ea typeface="+mn-ea"/>
                <a:cs typeface="+mn-cs"/>
                <a:hlinkClick r:id="rId3"/>
              </a:rPr>
              <a:t>2014 law</a:t>
            </a:r>
            <a:r>
              <a:rPr lang="en-US" sz="1200" b="0" i="0" kern="1200">
                <a:solidFill>
                  <a:schemeClr val="tx1"/>
                </a:solidFill>
                <a:effectLst/>
                <a:latin typeface="+mn-lt"/>
                <a:ea typeface="+mn-ea"/>
                <a:cs typeface="+mn-cs"/>
              </a:rPr>
              <a:t>, ABLE accounts offer people with disabilities the opportunity to save up to $100,000 without sacrificing eligibility for Supplemental Security Income. Medicaid and several other government benefits can be retained no matter how much is in the accounts.</a:t>
            </a:r>
            <a:endParaRPr lang="en-US"/>
          </a:p>
          <a:p>
            <a:r>
              <a:rPr lang="en-US" sz="1200" b="0" i="0" kern="1200">
                <a:solidFill>
                  <a:schemeClr val="tx1"/>
                </a:solidFill>
                <a:effectLst/>
                <a:latin typeface="+mn-lt"/>
                <a:ea typeface="+mn-ea"/>
                <a:cs typeface="+mn-cs"/>
              </a:rPr>
              <a:t>Money saved can be used to pay for qualified disability expenses including education, health care, transportation and housing. Interest earned is tax-free.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With the change, the estimated number of individuals eligible for ABLE accounts is expected to grow from 8 million to 14 million, according to the National Disability Institute.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In addition to expanding the eligibility pool, people with disabilities will also be able to save more money in their ABLE accounts in 2026. The contribution limit will increase to $20,000, up from $19,000 this year.</a:t>
            </a:r>
          </a:p>
          <a:p>
            <a:r>
              <a:rPr lang="en-US" sz="1200" b="0" i="0" kern="1200">
                <a:solidFill>
                  <a:schemeClr val="tx1"/>
                </a:solidFill>
                <a:effectLst/>
                <a:latin typeface="+mn-lt"/>
                <a:ea typeface="+mn-ea"/>
                <a:cs typeface="+mn-cs"/>
              </a:rPr>
              <a:t>That update comes after the Internal Revenue Service raised the federal gift tax limit, which also serves as the cap on annual deposits for ABLE accounts.</a:t>
            </a:r>
          </a:p>
          <a:p>
            <a:r>
              <a:rPr lang="en-US" sz="1200" b="0" i="0" kern="1200">
                <a:solidFill>
                  <a:schemeClr val="tx1"/>
                </a:solidFill>
                <a:effectLst/>
                <a:latin typeface="+mn-lt"/>
                <a:ea typeface="+mn-ea"/>
                <a:cs typeface="+mn-cs"/>
              </a:rPr>
              <a:t>There is one exception to that limit, however. Workers with disabilities living in the 48 contiguous states are allowed to save up to $15,650 in earnings in ABLE accounts above and beyond the gift tax limit for the year if they do not participate in an employer sponsored retirement plan, according to the ABLE National Resource Center. For 2026, that figure rises to $19,550 for Alaska residents and $17,990 for those in Hawaii.</a:t>
            </a:r>
          </a:p>
          <a:p>
            <a:r>
              <a:rPr lang="en-US" sz="1200" b="0" i="0" kern="1200">
                <a:solidFill>
                  <a:schemeClr val="tx1"/>
                </a:solidFill>
                <a:effectLst/>
                <a:latin typeface="+mn-lt"/>
                <a:ea typeface="+mn-ea"/>
                <a:cs typeface="+mn-cs"/>
              </a:rPr>
              <a:t>The increased savings allowance for workers with disabilities and a handful of other provisions were originally set to expire the end of 2025. But, </a:t>
            </a:r>
            <a:r>
              <a:rPr lang="en-US" sz="1200" b="0" i="0" u="none" strike="noStrike" kern="1200">
                <a:solidFill>
                  <a:schemeClr val="tx1"/>
                </a:solidFill>
                <a:effectLst/>
                <a:latin typeface="+mn-lt"/>
                <a:ea typeface="+mn-ea"/>
                <a:cs typeface="+mn-cs"/>
                <a:hlinkClick r:id="rId4"/>
              </a:rPr>
              <a:t>federal lawmakers opted</a:t>
            </a:r>
            <a:r>
              <a:rPr lang="en-US" sz="1200" b="0" i="0" kern="1200">
                <a:solidFill>
                  <a:schemeClr val="tx1"/>
                </a:solidFill>
                <a:effectLst/>
                <a:latin typeface="+mn-lt"/>
                <a:ea typeface="+mn-ea"/>
                <a:cs typeface="+mn-cs"/>
              </a:rPr>
              <a:t> to make the option permanent as part of the “One Big Beautiful Bill Act,” which passed in July.</a:t>
            </a:r>
          </a:p>
          <a:p>
            <a:r>
              <a:rPr lang="en-US" sz="1200" b="0" i="0" kern="1200">
                <a:solidFill>
                  <a:schemeClr val="tx1"/>
                </a:solidFill>
                <a:effectLst/>
                <a:latin typeface="+mn-lt"/>
                <a:ea typeface="+mn-ea"/>
                <a:cs typeface="+mn-cs"/>
              </a:rPr>
              <a:t>In addition, the legislation ensures that funds from traditional 529 college savings plans can roll over into ABLE accounts. And, ABLE contributions will remain eligible for what’s known as the </a:t>
            </a:r>
            <a:r>
              <a:rPr lang="en-US" sz="1200" b="0" i="0" u="none" strike="noStrike" kern="1200">
                <a:solidFill>
                  <a:schemeClr val="tx1"/>
                </a:solidFill>
                <a:effectLst/>
                <a:latin typeface="+mn-lt"/>
                <a:ea typeface="+mn-ea"/>
                <a:cs typeface="+mn-cs"/>
                <a:hlinkClick r:id="rId5"/>
              </a:rPr>
              <a:t>Saver’s Credit</a:t>
            </a:r>
            <a:r>
              <a:rPr lang="en-US" sz="1200" b="0" i="0" kern="1200">
                <a:solidFill>
                  <a:schemeClr val="tx1"/>
                </a:solidFill>
                <a:effectLst/>
                <a:latin typeface="+mn-lt"/>
                <a:ea typeface="+mn-ea"/>
                <a:cs typeface="+mn-cs"/>
              </a:rPr>
              <a:t>.</a:t>
            </a:r>
          </a:p>
          <a:p>
            <a:r>
              <a:rPr lang="en-US" sz="1200" b="0" i="0" kern="1200">
                <a:solidFill>
                  <a:schemeClr val="tx1"/>
                </a:solidFill>
                <a:effectLst/>
                <a:latin typeface="+mn-lt"/>
                <a:ea typeface="+mn-ea"/>
                <a:cs typeface="+mn-cs"/>
              </a:rPr>
              <a:t>As of the end of September, there were 223,182 ABLE accounts open with $2.87 billion in assets, according to ISS Market Intelligence, which tracks ABLE account trends.</a:t>
            </a:r>
          </a:p>
          <a:p>
            <a:r>
              <a:rPr lang="en-US" sz="1200" b="0" i="0" kern="1200">
                <a:solidFill>
                  <a:schemeClr val="tx1"/>
                </a:solidFill>
                <a:effectLst/>
                <a:latin typeface="+mn-lt"/>
                <a:ea typeface="+mn-ea"/>
                <a:cs typeface="+mn-cs"/>
              </a:rPr>
              <a:t>There are programs offering ABLE accounts in 46 states and Washington, D.C., most of which are open to individuals nationwide with a disability who meet the age requirement.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547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AB1D4-42F5-6EB1-543F-8A6E57595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EDC8F-1DF8-6067-75E3-6C694AD05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FDEE5-6A18-E9C6-1A99-0A70219367C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BFC429C-39F5-BEF4-353A-A036D71F30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9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29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Yvonne Kellar-Guenther, PhD</a:t>
            </a:r>
            <a:r>
              <a:rPr lang="en-US" sz="1200" kern="1200">
                <a:solidFill>
                  <a:schemeClr val="tx1"/>
                </a:solidFill>
                <a:effectLst/>
                <a:latin typeface="+mn-lt"/>
                <a:ea typeface="+mn-ea"/>
                <a:cs typeface="+mn-cs"/>
              </a:rPr>
              <a:t>, is</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the Associate Director at Center for Public Health Innovation. She works in public health.  Yvonne holds advanced degrees in Communication Theory and Interpersonal Communication. She was trained in both qualitative and quantitative methodology. She has been engaged in research for over 30 years and engaged in program evaluation for over 20 years.  Dr. Kellar-Guenther was the lead researcher on SEEKS, a randomized control trial that tested a service delivery model designed to increase employment, increase gross income, and/or reduce social isolation for adults (ages 18-60 years of age) with disabilities who were likely eligible for SSI/SSDI.  She was also the lead researcher and program evaluator on Colorado Youth WINS, a randomized control trial looking at providing employment support and benefit planning services for youth with disabilities aged 14-25 in Colorado.  Some of her current projects include creating sustainable long-term follow-up for families whose child was diagnosed as a result of newborn screening, creating tools for birthing providers to educate families on newborn </a:t>
            </a:r>
            <a:r>
              <a:rPr lang="en-US" sz="1200" kern="1200" err="1">
                <a:solidFill>
                  <a:schemeClr val="tx1"/>
                </a:solidFill>
                <a:effectLst/>
                <a:latin typeface="+mn-lt"/>
                <a:ea typeface="+mn-ea"/>
                <a:cs typeface="+mn-cs"/>
              </a:rPr>
              <a:t>screeing</a:t>
            </a:r>
            <a:r>
              <a:rPr lang="en-US" sz="1200" kern="1200">
                <a:solidFill>
                  <a:schemeClr val="tx1"/>
                </a:solidFill>
                <a:effectLst/>
                <a:latin typeface="+mn-lt"/>
                <a:ea typeface="+mn-ea"/>
                <a:cs typeface="+mn-cs"/>
              </a:rPr>
              <a:t>, and co-leading learning collaboratives with state newborn screening programs and accredited cystic fibrosis centers focused on continuous quality improvement. </a:t>
            </a:r>
          </a:p>
          <a:p>
            <a:r>
              <a:rPr lang="en-US" sz="1200" b="1" kern="1200">
                <a:solidFill>
                  <a:schemeClr val="tx1"/>
                </a:solidFill>
                <a:effectLst/>
                <a:latin typeface="+mn-lt"/>
                <a:ea typeface="+mn-ea"/>
                <a:cs typeface="+mn-cs"/>
              </a:rPr>
              <a:t> Peter J. Pike</a:t>
            </a:r>
            <a:r>
              <a:rPr lang="en-US" sz="1200" kern="1200">
                <a:solidFill>
                  <a:schemeClr val="tx1"/>
                </a:solidFill>
                <a:effectLst/>
                <a:latin typeface="+mn-lt"/>
                <a:ea typeface="+mn-ea"/>
                <a:cs typeface="+mn-cs"/>
              </a:rPr>
              <a:t> is the Program Manager, Colorado Department of Labor and Employment, Office of Independent Living Services. He oversees contracts worth over $7 million dollars annually with nine non-profits called Centers for Independent Living. These non-profits provide independent living services to support people with disabilities living independently in the communities of their choice. Peter is also the Director of a 5-year random assignment research project called Securing Employment and Economic Keys to Stability (SEEKS) funded by the National Institute on Disability, Independent Living, and Rehabilitation Research, $2.3 million.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69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24</a:t>
            </a:fld>
            <a:endParaRPr lang="en-US"/>
          </a:p>
        </p:txBody>
      </p:sp>
    </p:spTree>
    <p:extLst>
      <p:ext uri="{BB962C8B-B14F-4D97-AF65-F5344CB8AC3E}">
        <p14:creationId xmlns:p14="http://schemas.microsoft.com/office/powerpoint/2010/main" val="121139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530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4480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7738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D5F5-8BF6-8C84-DEE8-5080AE3E4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5E975-5EF3-0081-F827-47BA16A7A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4B43E3-B7FC-7ACF-1879-3694CA3DDF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AC5B69-3E79-9F2D-6782-D2DE181E88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483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6</a:t>
            </a:fld>
            <a:endParaRPr lang="en-US"/>
          </a:p>
        </p:txBody>
      </p:sp>
    </p:spTree>
    <p:extLst>
      <p:ext uri="{BB962C8B-B14F-4D97-AF65-F5344CB8AC3E}">
        <p14:creationId xmlns:p14="http://schemas.microsoft.com/office/powerpoint/2010/main" val="3247878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364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6862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6222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4524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9B291-766B-D809-B561-AF855D4CC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1161C-686C-CF8D-D04A-9D73D1BBC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3316E-9E4F-AB49-AC7C-E2056168D1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9E236D-B389-B465-6266-5DF017D00B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7C962-B9EB-4312-B3B3-D14CD7B66E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6910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1858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614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30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2532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214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4327-2A48-39C0-9D3C-B684AE60F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0DAE6-6155-AEB2-621D-70543B067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5A2C1-FBED-6253-F641-DED7B90C78A3}"/>
              </a:ext>
            </a:extLst>
          </p:cNvPr>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indent="-171450">
              <a:buFont typeface="Arial" panose="020B0604020202020204" pitchFamily="34" charset="0"/>
              <a:buChar char="•"/>
            </a:pPr>
            <a:r>
              <a:rPr lang="en-US"/>
              <a:t>August 2024 74.8</a:t>
            </a:r>
          </a:p>
          <a:p>
            <a:pPr marL="171450" indent="-171450">
              <a:buFont typeface="Arial" panose="020B0604020202020204" pitchFamily="34" charset="0"/>
              <a:buChar char="•"/>
            </a:pPr>
            <a:r>
              <a:rPr lang="en-US" sz="1800" b="0" i="0" u="none" strike="noStrike">
                <a:effectLst/>
                <a:latin typeface="Arial" panose="020B0604020202020204" pitchFamily="34" charset="0"/>
              </a:rPr>
              <a:t>September 2024 75.0</a:t>
            </a:r>
          </a:p>
          <a:p>
            <a:pPr marL="0" indent="0">
              <a:buFont typeface="Arial" panose="020B0604020202020204" pitchFamily="34" charset="0"/>
              <a:buNone/>
            </a:pP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August 2024 38.4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effectLst/>
                <a:latin typeface="Arial" panose="020B0604020202020204" pitchFamily="34" charset="0"/>
              </a:rPr>
              <a:t>September 2024 37.5</a:t>
            </a:r>
            <a:r>
              <a:rPr lang="en-US"/>
              <a:t> </a:t>
            </a:r>
          </a:p>
          <a:p>
            <a:endParaRPr lang="en-US"/>
          </a:p>
          <a:p>
            <a:endParaRPr lang="en-US"/>
          </a:p>
        </p:txBody>
      </p:sp>
      <p:sp>
        <p:nvSpPr>
          <p:cNvPr id="4" name="Slide Number Placeholder 3">
            <a:extLst>
              <a:ext uri="{FF2B5EF4-FFF2-40B4-BE49-F238E27FC236}">
                <a16:creationId xmlns:a16="http://schemas.microsoft.com/office/drawing/2014/main" id="{972DBC39-4545-DD83-8636-50840C6837E7}"/>
              </a:ext>
            </a:extLst>
          </p:cNvPr>
          <p:cNvSpPr>
            <a:spLocks noGrp="1"/>
          </p:cNvSpPr>
          <p:nvPr>
            <p:ph type="sldNum" sz="quarter" idx="5"/>
          </p:nvPr>
        </p:nvSpPr>
        <p:spPr/>
        <p:txBody>
          <a:bodyPr/>
          <a:lstStyle/>
          <a:p>
            <a:fld id="{3DC83497-73C4-47F8-A748-2E4F1A1B6711}" type="slidenum">
              <a:rPr lang="en-US" smtClean="0"/>
              <a:t>11</a:t>
            </a:fld>
            <a:endParaRPr lang="en-US"/>
          </a:p>
        </p:txBody>
      </p:sp>
    </p:spTree>
    <p:extLst>
      <p:ext uri="{BB962C8B-B14F-4D97-AF65-F5344CB8AC3E}">
        <p14:creationId xmlns:p14="http://schemas.microsoft.com/office/powerpoint/2010/main" val="4167064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7C962-B9EB-4312-B3B3-D14CD7B66E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8541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0336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B166-4FBA-4A72-95D4-E8894A9D81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44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November 2025 74.9</a:t>
            </a:r>
          </a:p>
          <a:p>
            <a:pPr marL="171450" indent="-171450">
              <a:buFont typeface="Arial" panose="020B0604020202020204" pitchFamily="34" charset="0"/>
              <a:buChar char="•"/>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November 2025 39.8</a:t>
            </a:r>
            <a:endParaRPr lang="da-DK"/>
          </a:p>
        </p:txBody>
      </p:sp>
      <p:sp>
        <p:nvSpPr>
          <p:cNvPr id="4" name="Slide Number Placeholder 3"/>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200533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August 2025 74.5</a:t>
            </a:r>
            <a:endParaRPr lang="da-DK" sz="1200" b="0" i="0" u="none" strike="noStrike"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November 2025 74.9</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December 2025 74.8</a:t>
            </a:r>
            <a:endParaRPr lang="en-US"/>
          </a:p>
          <a:p>
            <a:pPr marL="0" indent="0">
              <a:buFont typeface="Arial" panose="020B0604020202020204" pitchFamily="34" charset="0"/>
              <a:buNone/>
            </a:pP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November 2025 39.8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December 2025 38.9</a:t>
            </a:r>
          </a:p>
        </p:txBody>
      </p:sp>
      <p:sp>
        <p:nvSpPr>
          <p:cNvPr id="4" name="Slide Number Placeholder 3"/>
          <p:cNvSpPr>
            <a:spLocks noGrp="1"/>
          </p:cNvSpPr>
          <p:nvPr>
            <p:ph type="sldNum" sz="quarter" idx="5"/>
          </p:nvPr>
        </p:nvSpPr>
        <p:spPr/>
        <p:txBody>
          <a:bodyPr/>
          <a:lstStyle/>
          <a:p>
            <a:fld id="{3DC83497-73C4-47F8-A748-2E4F1A1B6711}" type="slidenum">
              <a:rPr lang="en-US" smtClean="0"/>
              <a:t>13</a:t>
            </a:fld>
            <a:endParaRPr lang="en-US"/>
          </a:p>
        </p:txBody>
      </p:sp>
    </p:spTree>
    <p:extLst>
      <p:ext uri="{BB962C8B-B14F-4D97-AF65-F5344CB8AC3E}">
        <p14:creationId xmlns:p14="http://schemas.microsoft.com/office/powerpoint/2010/main" val="388485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284238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932A-15D5-37ED-5A0C-5E05AFFB9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E5639-E476-21B7-AC48-7FEC10601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D4309-8784-CA87-A2F2-6F983EDBFCEE}"/>
              </a:ext>
            </a:extLst>
          </p:cNvPr>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labor force participation rate.</a:t>
            </a:r>
          </a:p>
          <a:p>
            <a:r>
              <a:rPr lang="en-US"/>
              <a:t>People without Disabilities:</a:t>
            </a:r>
          </a:p>
          <a:p>
            <a:pPr marL="171450" indent="-171450">
              <a:buFont typeface="Arial" panose="020B0604020202020204" pitchFamily="34" charset="0"/>
              <a:buChar char="•"/>
            </a:pPr>
            <a:r>
              <a:rPr lang="en-US"/>
              <a:t>July 2008 79.5</a:t>
            </a:r>
          </a:p>
          <a:p>
            <a:pPr marL="171450" indent="-171450">
              <a:buFont typeface="Arial" panose="020B0604020202020204" pitchFamily="34" charset="0"/>
              <a:buChar char="•"/>
            </a:pPr>
            <a:r>
              <a:rPr lang="en-US"/>
              <a:t>January 2014 (lowest point pre-covid) 75.6</a:t>
            </a:r>
          </a:p>
          <a:p>
            <a:pPr marL="171450" indent="-171450">
              <a:buFont typeface="Arial" panose="020B0604020202020204" pitchFamily="34" charset="0"/>
              <a:buChar char="•"/>
            </a:pPr>
            <a:r>
              <a:rPr lang="en-US"/>
              <a:t>February 2020 77.7</a:t>
            </a:r>
          </a:p>
          <a:p>
            <a:pPr marL="171450" indent="-171450">
              <a:buFont typeface="Arial" panose="020B0604020202020204" pitchFamily="34" charset="0"/>
              <a:buChar char="•"/>
            </a:pPr>
            <a:r>
              <a:rPr lang="en-US"/>
              <a:t>April 2020 (Covid-19 Recession hits) 73.6 (lowest point)</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November 2025 78.2</a:t>
            </a:r>
            <a:r>
              <a:rPr lang="en-US">
                <a:effectLst/>
              </a:rPr>
              <a:t> </a:t>
            </a:r>
            <a:endParaRPr lang="en-US" sz="1200" b="0" i="0" u="none" strike="noStrike" kern="1200">
              <a:solidFill>
                <a:schemeClr val="tx1"/>
              </a:solidFill>
              <a:effectLst/>
              <a:latin typeface="+mn-lt"/>
              <a:ea typeface="+mn-ea"/>
              <a:cs typeface="+mn-cs"/>
            </a:endParaRPr>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28.3 (lowest point)</a:t>
            </a:r>
          </a:p>
          <a:p>
            <a:pPr marL="171450" indent="-171450">
              <a:buFont typeface="Arial" panose="020B0604020202020204" pitchFamily="34" charset="0"/>
              <a:buChar char="•"/>
            </a:pPr>
            <a:r>
              <a:rPr lang="en-US"/>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32.7</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November 2025 42.8</a:t>
            </a:r>
            <a:r>
              <a:rPr lang="en-US">
                <a:effectLst/>
              </a:rPr>
              <a:t> </a:t>
            </a:r>
            <a:endParaRPr lang="da-DK"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endParaRPr lang="da-DK"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endParaRPr lang="en-US">
              <a:effectLst/>
            </a:endParaRP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2E078AB4-5309-2A2D-223C-9B5C2D4A1B2D}"/>
              </a:ext>
            </a:extLst>
          </p:cNvPr>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102636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BBE1-269E-41AF-C220-9E4B19C5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1CF6E-9D85-1525-17CA-1CBA488E5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E7A3D-DD0C-B178-4DD4-F73FDBB99FAE}"/>
              </a:ext>
            </a:extLst>
          </p:cNvPr>
          <p:cNvSpPr>
            <a:spLocks noGrp="1"/>
          </p:cNvSpPr>
          <p:nvPr>
            <p:ph type="body" idx="1"/>
          </p:nvPr>
        </p:nvSpPr>
        <p:spPr/>
        <p:txBody>
          <a:bodyPr/>
          <a:lstStyle/>
          <a:p>
            <a:r>
              <a:rPr lang="en-US"/>
              <a:t>Chart Details:</a:t>
            </a:r>
          </a:p>
          <a:p>
            <a:r>
              <a:rPr lang="en-US"/>
              <a:t>This chart adds another month to the previous chart. </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labor force participation rate.</a:t>
            </a:r>
          </a:p>
          <a:p>
            <a:pPr marL="171450" indent="-171450">
              <a:buFont typeface="Arial" panose="020B0604020202020204" pitchFamily="34" charset="0"/>
              <a:buChar char="•"/>
            </a:pPr>
            <a:r>
              <a:rPr lang="en-US"/>
              <a:t>July 2008 79.5</a:t>
            </a:r>
          </a:p>
          <a:p>
            <a:pPr marL="171450" indent="-171450">
              <a:buFont typeface="Arial" panose="020B0604020202020204" pitchFamily="34" charset="0"/>
              <a:buChar char="•"/>
            </a:pPr>
            <a:r>
              <a:rPr lang="en-US"/>
              <a:t>January 2014 (lowest point pre-covid) 75.6</a:t>
            </a:r>
          </a:p>
          <a:p>
            <a:pPr marL="171450" indent="-171450">
              <a:buFont typeface="Arial" panose="020B0604020202020204" pitchFamily="34" charset="0"/>
              <a:buChar char="•"/>
            </a:pPr>
            <a:r>
              <a:rPr lang="en-US"/>
              <a:t>February 2020 77.7</a:t>
            </a:r>
          </a:p>
          <a:p>
            <a:pPr marL="171450" indent="-171450">
              <a:buFont typeface="Arial" panose="020B0604020202020204" pitchFamily="34" charset="0"/>
              <a:buChar char="•"/>
            </a:pPr>
            <a:r>
              <a:rPr lang="en-US"/>
              <a:t>April 2020 (Covid-19 Recession hits) 73.6 (lowest point)</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November 2025 78.2</a:t>
            </a:r>
            <a:r>
              <a:rPr lang="en-US">
                <a:effectLst/>
              </a:rPr>
              <a:t>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December 2025 77.9</a:t>
            </a:r>
            <a:r>
              <a:rPr lang="en-US">
                <a:effectLst/>
              </a:rPr>
              <a:t> </a:t>
            </a:r>
            <a:endParaRPr lang="en-US" sz="1200" b="0" i="0" u="none" strike="noStrike" kern="1200">
              <a:solidFill>
                <a:schemeClr val="tx1"/>
              </a:solidFill>
              <a:effectLst/>
              <a:latin typeface="+mn-lt"/>
              <a:ea typeface="+mn-ea"/>
              <a:cs typeface="+mn-cs"/>
            </a:endParaRPr>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28.3 (lowest point)</a:t>
            </a:r>
          </a:p>
          <a:p>
            <a:pPr marL="171450" indent="-171450">
              <a:buFont typeface="Arial" panose="020B0604020202020204" pitchFamily="34" charset="0"/>
              <a:buChar char="•"/>
            </a:pPr>
            <a:r>
              <a:rPr lang="en-US"/>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32.7</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November 2025 42.8</a:t>
            </a:r>
            <a:r>
              <a:rPr lang="en-US">
                <a:effectLst/>
              </a:rPr>
              <a:t>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December 2025 42.6</a:t>
            </a:r>
            <a:r>
              <a:rPr lang="en-US">
                <a:effectLst/>
              </a:rPr>
              <a:t> </a:t>
            </a:r>
            <a:endParaRPr lang="da-DK"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endParaRPr lang="da-DK"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8CE011E-BB5E-0E74-D1E7-7F34900FB12B}"/>
              </a:ext>
            </a:extLst>
          </p:cNvPr>
          <p:cNvSpPr>
            <a:spLocks noGrp="1"/>
          </p:cNvSpPr>
          <p:nvPr>
            <p:ph type="sldNum" sz="quarter" idx="5"/>
          </p:nvPr>
        </p:nvSpPr>
        <p:spPr/>
        <p:txBody>
          <a:bodyPr/>
          <a:lstStyle/>
          <a:p>
            <a:fld id="{3DC83497-73C4-47F8-A748-2E4F1A1B6711}" type="slidenum">
              <a:rPr lang="en-US" smtClean="0"/>
              <a:t>16</a:t>
            </a:fld>
            <a:endParaRPr lang="en-US"/>
          </a:p>
        </p:txBody>
      </p:sp>
    </p:spTree>
    <p:extLst>
      <p:ext uri="{BB962C8B-B14F-4D97-AF65-F5344CB8AC3E}">
        <p14:creationId xmlns:p14="http://schemas.microsoft.com/office/powerpoint/2010/main" val="309877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ea typeface="Calibri"/>
              <a:cs typeface="Calibri"/>
            </a:endParaRPr>
          </a:p>
          <a:p>
            <a:r>
              <a:rPr lang="en-US" i="1">
                <a:ea typeface="Calibri"/>
                <a:cs typeface="Calibri"/>
              </a:rPr>
              <a:t>Thursday </a:t>
            </a:r>
            <a:r>
              <a:rPr lang="en-US" sz="1200" b="0" i="0" kern="1200">
                <a:solidFill>
                  <a:schemeClr val="tx1"/>
                </a:solidFill>
                <a:effectLst/>
                <a:latin typeface="+mn-lt"/>
                <a:ea typeface="+mn-ea"/>
                <a:cs typeface="+mn-cs"/>
              </a:rPr>
              <a:t>The House passed three government spending bills Thursday, inching Congress closer to funding federal operations ahead of the Jan. 30 deadline to avoid a shutdown.</a:t>
            </a:r>
          </a:p>
          <a:p>
            <a:r>
              <a:rPr lang="en-US" sz="1200" b="0" i="0" kern="1200">
                <a:solidFill>
                  <a:schemeClr val="tx1"/>
                </a:solidFill>
                <a:effectLst/>
                <a:latin typeface="+mn-lt"/>
                <a:ea typeface="+mn-ea"/>
                <a:cs typeface="+mn-cs"/>
              </a:rPr>
              <a:t>The measures would fund the departments of Energy, Commerce, Interior and Justice, as well as water programs, the EPA and federal science initiatives through the end of the current fiscal year. More than 75 percent of government programs still need to be funded.</a:t>
            </a:r>
          </a:p>
          <a:p>
            <a:endParaRPr lang="en-US" i="1">
              <a:ea typeface="Calibri"/>
              <a:cs typeface="Calibri"/>
            </a:endParaRPr>
          </a:p>
          <a:p>
            <a:endParaRPr lang="en-US" i="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008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cid:ii_mfwz72w81" TargetMode="Externa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cid:ii_mfwz72w81"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cid:ii_mfwz72w81"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cid:ii_mfwz72w81" TargetMode="Externa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cid:ii_mfwz72w81" TargetMode="Externa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cid:ii_mfwz72w81" TargetMode="Externa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4.gif"/><Relationship Id="rId4" Type="http://schemas.openxmlformats.org/officeDocument/2006/relationships/image" Target="../media/image2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6" name="Picture 5">
            <a:extLst>
              <a:ext uri="{FF2B5EF4-FFF2-40B4-BE49-F238E27FC236}">
                <a16:creationId xmlns:a16="http://schemas.microsoft.com/office/drawing/2014/main" id="{F3287903-12F6-C625-1AC3-E9ED49A8CEB6}"/>
              </a:ext>
            </a:extLst>
          </p:cNvPr>
          <p:cNvPicPr>
            <a:picLocks noChangeAspect="1"/>
          </p:cNvPicPr>
          <p:nvPr userDrawn="1"/>
        </p:nvPicPr>
        <p:blipFill>
          <a:blip r:embed="rId5"/>
          <a:stretch>
            <a:fillRect/>
          </a:stretch>
        </p:blipFill>
        <p:spPr>
          <a:xfrm>
            <a:off x="7753996" y="5134755"/>
            <a:ext cx="2453196" cy="953328"/>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1572" y="1828800"/>
            <a:ext cx="685522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1574" y="3657598"/>
            <a:ext cx="6855222" cy="758954"/>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7936795" y="2602795"/>
            <a:ext cx="4255205" cy="4255205"/>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1573"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240234"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670911"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1574"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Rectangle 16">
            <a:extLst>
              <a:ext uri="{FF2B5EF4-FFF2-40B4-BE49-F238E27FC236}">
                <a16:creationId xmlns:a16="http://schemas.microsoft.com/office/drawing/2014/main" id="{BD530D61-45F9-4CD5-8261-D7F73A8BBCB3}"/>
              </a:ext>
            </a:extLst>
          </p:cNvPr>
          <p:cNvSpPr/>
          <p:nvPr userDrawn="1"/>
        </p:nvSpPr>
        <p:spPr>
          <a:xfrm rot="10800000">
            <a:off x="0" y="-152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8">
            <a:extLst>
              <a:ext uri="{FF2B5EF4-FFF2-40B4-BE49-F238E27FC236}">
                <a16:creationId xmlns:a16="http://schemas.microsoft.com/office/drawing/2014/main" id="{73178B1A-FD5A-4635-BAB7-509A387BF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14315" y="-869234"/>
            <a:ext cx="4477685" cy="3460033"/>
          </a:xfrm>
          <a:prstGeom prst="rect">
            <a:avLst/>
          </a:prstGeom>
        </p:spPr>
      </p:pic>
    </p:spTree>
    <p:extLst>
      <p:ext uri="{BB962C8B-B14F-4D97-AF65-F5344CB8AC3E}">
        <p14:creationId xmlns:p14="http://schemas.microsoft.com/office/powerpoint/2010/main" val="4289118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b_Cover with Photo Diagon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54671" y="1828800"/>
            <a:ext cx="5041328"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54671" y="3657600"/>
            <a:ext cx="3974527" cy="777240"/>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54671" y="4464988"/>
            <a:ext cx="3060127"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76209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54671" y="5486399"/>
            <a:ext cx="2237167"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Picture Placeholder 4" descr="Five people in an office setting discuss data graphics displayed on a large screen.">
            <a:extLst>
              <a:ext uri="{FF2B5EF4-FFF2-40B4-BE49-F238E27FC236}">
                <a16:creationId xmlns:a16="http://schemas.microsoft.com/office/drawing/2014/main" id="{C57D06CD-717E-4E28-AA51-F7E0266AE6BC}"/>
              </a:ext>
            </a:extLst>
          </p:cNvPr>
          <p:cNvSpPr>
            <a:spLocks noGrp="1"/>
          </p:cNvSpPr>
          <p:nvPr>
            <p:ph type="pic" sz="quarter" idx="16" hasCustomPrompt="1"/>
          </p:nvPr>
        </p:nvSpPr>
        <p:spPr>
          <a:xfrm>
            <a:off x="3097212" y="-26894"/>
            <a:ext cx="9096374" cy="6884894"/>
          </a:xfrm>
          <a:custGeom>
            <a:avLst/>
            <a:gdLst>
              <a:gd name="connsiteX0" fmla="*/ 0 w 9042313"/>
              <a:gd name="connsiteY0" fmla="*/ 0 h 6858000"/>
              <a:gd name="connsiteX1" fmla="*/ 9042313 w 9042313"/>
              <a:gd name="connsiteY1" fmla="*/ 0 h 6858000"/>
              <a:gd name="connsiteX2" fmla="*/ 9042313 w 9042313"/>
              <a:gd name="connsiteY2" fmla="*/ 6858000 h 6858000"/>
              <a:gd name="connsiteX3" fmla="*/ 0 w 9042313"/>
              <a:gd name="connsiteY3" fmla="*/ 6858000 h 6858000"/>
              <a:gd name="connsiteX4" fmla="*/ 0 w 9042313"/>
              <a:gd name="connsiteY4" fmla="*/ 0 h 6858000"/>
              <a:gd name="connsiteX0" fmla="*/ 0 w 9042313"/>
              <a:gd name="connsiteY0" fmla="*/ 8965 h 6866965"/>
              <a:gd name="connsiteX1" fmla="*/ 3717278 w 9042313"/>
              <a:gd name="connsiteY1" fmla="*/ 0 h 6866965"/>
              <a:gd name="connsiteX2" fmla="*/ 9042313 w 9042313"/>
              <a:gd name="connsiteY2" fmla="*/ 8965 h 6866965"/>
              <a:gd name="connsiteX3" fmla="*/ 9042313 w 9042313"/>
              <a:gd name="connsiteY3" fmla="*/ 6866965 h 6866965"/>
              <a:gd name="connsiteX4" fmla="*/ 0 w 9042313"/>
              <a:gd name="connsiteY4" fmla="*/ 6866965 h 6866965"/>
              <a:gd name="connsiteX5" fmla="*/ 0 w 9042313"/>
              <a:gd name="connsiteY5" fmla="*/ 8965 h 6866965"/>
              <a:gd name="connsiteX0" fmla="*/ 0 w 9042313"/>
              <a:gd name="connsiteY0" fmla="*/ 1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0 w 9042313"/>
              <a:gd name="connsiteY5" fmla="*/ 1 h 6858001"/>
              <a:gd name="connsiteX0" fmla="*/ 1775012 w 9042313"/>
              <a:gd name="connsiteY0" fmla="*/ 5100918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1775012 w 9042313"/>
              <a:gd name="connsiteY5" fmla="*/ 5100918 h 6858001"/>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75930 h 6875930"/>
              <a:gd name="connsiteX4" fmla="*/ 0 w 9042313"/>
              <a:gd name="connsiteY4" fmla="*/ 6875930 h 6875930"/>
              <a:gd name="connsiteX5" fmla="*/ 1775012 w 9042313"/>
              <a:gd name="connsiteY5" fmla="*/ 5118847 h 6875930"/>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5" fmla="*/ 1775012 w 9042313"/>
              <a:gd name="connsiteY5" fmla="*/ 5118847 h 6875930"/>
              <a:gd name="connsiteX0" fmla="*/ 0 w 9042313"/>
              <a:gd name="connsiteY0" fmla="*/ 6875930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0" fmla="*/ 0 w 9042313"/>
              <a:gd name="connsiteY0" fmla="*/ 6875930 h 6884894"/>
              <a:gd name="connsiteX1" fmla="*/ 7114902 w 9042313"/>
              <a:gd name="connsiteY1" fmla="*/ 0 h 6884894"/>
              <a:gd name="connsiteX2" fmla="*/ 9042313 w 9042313"/>
              <a:gd name="connsiteY2" fmla="*/ 17930 h 6884894"/>
              <a:gd name="connsiteX3" fmla="*/ 6971466 w 9042313"/>
              <a:gd name="connsiteY3" fmla="*/ 6884894 h 6884894"/>
              <a:gd name="connsiteX4" fmla="*/ 0 w 9042313"/>
              <a:gd name="connsiteY4"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7697607 w 9042313"/>
              <a:gd name="connsiteY3" fmla="*/ 4509248 h 6884894"/>
              <a:gd name="connsiteX4" fmla="*/ 6971466 w 9042313"/>
              <a:gd name="connsiteY4" fmla="*/ 6884894 h 6884894"/>
              <a:gd name="connsiteX5" fmla="*/ 0 w 9042313"/>
              <a:gd name="connsiteY5"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9024383 w 9042313"/>
              <a:gd name="connsiteY3" fmla="*/ 4831978 h 6884894"/>
              <a:gd name="connsiteX4" fmla="*/ 6971466 w 9042313"/>
              <a:gd name="connsiteY4" fmla="*/ 6884894 h 6884894"/>
              <a:gd name="connsiteX5" fmla="*/ 0 w 9042313"/>
              <a:gd name="connsiteY5" fmla="*/ 6875930 h 6884894"/>
              <a:gd name="connsiteX0" fmla="*/ 0 w 9024626"/>
              <a:gd name="connsiteY0" fmla="*/ 6875930 h 6884894"/>
              <a:gd name="connsiteX1" fmla="*/ 7114902 w 9024626"/>
              <a:gd name="connsiteY1" fmla="*/ 0 h 6884894"/>
              <a:gd name="connsiteX2" fmla="*/ 8930250 w 9024626"/>
              <a:gd name="connsiteY2" fmla="*/ 114768 h 6884894"/>
              <a:gd name="connsiteX3" fmla="*/ 9024383 w 9024626"/>
              <a:gd name="connsiteY3" fmla="*/ 4831978 h 6884894"/>
              <a:gd name="connsiteX4" fmla="*/ 6971466 w 9024626"/>
              <a:gd name="connsiteY4" fmla="*/ 6884894 h 6884894"/>
              <a:gd name="connsiteX5" fmla="*/ 0 w 9024626"/>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24383 w 9043890"/>
              <a:gd name="connsiteY3" fmla="*/ 4831978 h 6884894"/>
              <a:gd name="connsiteX4" fmla="*/ 6971466 w 9043890"/>
              <a:gd name="connsiteY4" fmla="*/ 6884894 h 6884894"/>
              <a:gd name="connsiteX5" fmla="*/ 0 w 9043890"/>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41744 w 9043890"/>
              <a:gd name="connsiteY3" fmla="*/ 4806578 h 6884894"/>
              <a:gd name="connsiteX4" fmla="*/ 6971466 w 9043890"/>
              <a:gd name="connsiteY4" fmla="*/ 6884894 h 6884894"/>
              <a:gd name="connsiteX5" fmla="*/ 0 w 9043890"/>
              <a:gd name="connsiteY5" fmla="*/ 687593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890" h="6884894">
                <a:moveTo>
                  <a:pt x="0" y="6875930"/>
                </a:moveTo>
                <a:lnTo>
                  <a:pt x="7114902" y="0"/>
                </a:lnTo>
                <a:lnTo>
                  <a:pt x="9043890" y="17930"/>
                </a:lnTo>
                <a:cubicBezTo>
                  <a:pt x="9037913" y="1622613"/>
                  <a:pt x="9047721" y="3201895"/>
                  <a:pt x="9041744" y="4806578"/>
                </a:cubicBezTo>
                <a:lnTo>
                  <a:pt x="6971466" y="6884894"/>
                </a:lnTo>
                <a:lnTo>
                  <a:pt x="0" y="6875930"/>
                </a:lnTo>
                <a:close/>
              </a:path>
            </a:pathLst>
          </a:custGeom>
          <a:blipFill>
            <a:blip r:embed="rId2" cstate="print">
              <a:extLst>
                <a:ext uri="{28A0092B-C50C-407E-A947-70E740481C1C}">
                  <a14:useLocalDpi xmlns:a14="http://schemas.microsoft.com/office/drawing/2010/main"/>
                </a:ext>
              </a:extLst>
            </a:blip>
            <a:srcRect/>
            <a:stretch>
              <a:fillRect t="44"/>
            </a:stretch>
          </a:blipFill>
        </p:spPr>
        <p:txBody>
          <a:bodyPr anchor="t"/>
          <a:lstStyle>
            <a:lvl1pPr marL="0" indent="0" algn="r">
              <a:buFontTx/>
              <a:buNone/>
              <a:defRPr sz="1800">
                <a:solidFill>
                  <a:srgbClr val="FF0000"/>
                </a:solidFill>
              </a:defRPr>
            </a:lvl1pPr>
          </a:lstStyle>
          <a:p>
            <a:r>
              <a:rPr lang="en-US"/>
              <a:t>Click icon to replace photo, or leave as is</a:t>
            </a:r>
          </a:p>
        </p:txBody>
      </p:sp>
      <p:sp>
        <p:nvSpPr>
          <p:cNvPr id="7" name="Rectangle 6">
            <a:extLst>
              <a:ext uri="{FF2B5EF4-FFF2-40B4-BE49-F238E27FC236}">
                <a16:creationId xmlns:a16="http://schemas.microsoft.com/office/drawing/2014/main" id="{E32A52A6-D66B-4BC5-9D99-278AABEA09F6}"/>
              </a:ext>
            </a:extLst>
          </p:cNvPr>
          <p:cNvSpPr>
            <a:spLocks noChangeAspect="1"/>
          </p:cNvSpPr>
          <p:nvPr userDrawn="1"/>
        </p:nvSpPr>
        <p:spPr>
          <a:xfrm>
            <a:off x="9556786" y="4222786"/>
            <a:ext cx="2635214" cy="2635214"/>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C606F6A1-5B7B-49A7-AF41-96FAE58AB58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8650" y="-869234"/>
            <a:ext cx="4477685" cy="3460033"/>
          </a:xfrm>
          <a:prstGeom prst="rect">
            <a:avLst/>
          </a:prstGeom>
        </p:spPr>
      </p:pic>
    </p:spTree>
    <p:extLst>
      <p:ext uri="{BB962C8B-B14F-4D97-AF65-F5344CB8AC3E}">
        <p14:creationId xmlns:p14="http://schemas.microsoft.com/office/powerpoint/2010/main" val="261957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c_Cover with Photo Rectangu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5130" y="1828800"/>
            <a:ext cx="645479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5130" y="3657600"/>
            <a:ext cx="6454793" cy="777240"/>
          </a:xfrm>
        </p:spPr>
        <p:txBody>
          <a:bodyPr lIns="0" tIns="0" rIns="0" bIns="0">
            <a:no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9" name="Picture 8">
            <a:extLst>
              <a:ext uri="{FF2B5EF4-FFF2-40B4-BE49-F238E27FC236}">
                <a16:creationId xmlns:a16="http://schemas.microsoft.com/office/drawing/2014/main" id="{2458B54D-39AF-473E-9B9A-A61CC3E401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8175" y="-916859"/>
            <a:ext cx="4477685" cy="3460033"/>
          </a:xfrm>
          <a:prstGeom prst="rect">
            <a:avLst/>
          </a:prstGeom>
        </p:spPr>
      </p:pic>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5130" y="4572000"/>
            <a:ext cx="4846320" cy="758952"/>
          </a:xfrm>
        </p:spPr>
        <p:txBody>
          <a:bodyPr lIns="0" tIns="0" rIns="0" bIns="0">
            <a:no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573963"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5130" y="5486400"/>
            <a:ext cx="4846320" cy="640080"/>
          </a:xfrm>
        </p:spPr>
        <p:txBody>
          <a:bodyPr lIns="0" tIns="0" rIns="0" bIns="0">
            <a:no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 </a:t>
            </a:r>
          </a:p>
        </p:txBody>
      </p:sp>
      <p:sp>
        <p:nvSpPr>
          <p:cNvPr id="15" name="Picture Placeholder 3" descr="Three people engage in an informal conversation.">
            <a:extLst>
              <a:ext uri="{FF2B5EF4-FFF2-40B4-BE49-F238E27FC236}">
                <a16:creationId xmlns:a16="http://schemas.microsoft.com/office/drawing/2014/main" id="{5D696EB1-C520-41EF-85E1-D33FE8A4F12F}"/>
              </a:ext>
            </a:extLst>
          </p:cNvPr>
          <p:cNvSpPr>
            <a:spLocks noGrp="1"/>
          </p:cNvSpPr>
          <p:nvPr>
            <p:ph type="pic" sz="quarter" idx="16"/>
          </p:nvPr>
        </p:nvSpPr>
        <p:spPr>
          <a:xfrm>
            <a:off x="7949431" y="-2872"/>
            <a:ext cx="4252999" cy="6865212"/>
          </a:xfrm>
          <a:custGeom>
            <a:avLst/>
            <a:gdLst>
              <a:gd name="connsiteX0" fmla="*/ 0 w 4335432"/>
              <a:gd name="connsiteY0" fmla="*/ 0 h 6864993"/>
              <a:gd name="connsiteX1" fmla="*/ 4335432 w 4335432"/>
              <a:gd name="connsiteY1" fmla="*/ 0 h 6864993"/>
              <a:gd name="connsiteX2" fmla="*/ 4335432 w 4335432"/>
              <a:gd name="connsiteY2" fmla="*/ 6864993 h 6864993"/>
              <a:gd name="connsiteX3" fmla="*/ 0 w 4335432"/>
              <a:gd name="connsiteY3" fmla="*/ 6864993 h 6864993"/>
              <a:gd name="connsiteX4" fmla="*/ 0 w 4335432"/>
              <a:gd name="connsiteY4" fmla="*/ 0 h 6864993"/>
              <a:gd name="connsiteX0" fmla="*/ 0 w 4335432"/>
              <a:gd name="connsiteY0" fmla="*/ 0 h 6870078"/>
              <a:gd name="connsiteX1" fmla="*/ 4335432 w 4335432"/>
              <a:gd name="connsiteY1" fmla="*/ 0 h 6870078"/>
              <a:gd name="connsiteX2" fmla="*/ 4335432 w 4335432"/>
              <a:gd name="connsiteY2" fmla="*/ 6864993 h 6870078"/>
              <a:gd name="connsiteX3" fmla="*/ 2168079 w 4335432"/>
              <a:gd name="connsiteY3" fmla="*/ 6870078 h 6870078"/>
              <a:gd name="connsiteX4" fmla="*/ 0 w 4335432"/>
              <a:gd name="connsiteY4" fmla="*/ 6864993 h 6870078"/>
              <a:gd name="connsiteX5" fmla="*/ 0 w 4335432"/>
              <a:gd name="connsiteY5" fmla="*/ 0 h 6870078"/>
              <a:gd name="connsiteX0" fmla="*/ 0 w 4335432"/>
              <a:gd name="connsiteY0" fmla="*/ 0 h 6864993"/>
              <a:gd name="connsiteX1" fmla="*/ 4335432 w 4335432"/>
              <a:gd name="connsiteY1" fmla="*/ 0 h 6864993"/>
              <a:gd name="connsiteX2" fmla="*/ 4335432 w 4335432"/>
              <a:gd name="connsiteY2" fmla="*/ 6864993 h 6864993"/>
              <a:gd name="connsiteX3" fmla="*/ 2171148 w 4335432"/>
              <a:gd name="connsiteY3" fmla="*/ 6692107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6864993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4980961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0 h 6870078"/>
              <a:gd name="connsiteX0" fmla="*/ 0 w 4335432"/>
              <a:gd name="connsiteY0" fmla="*/ 1472859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1472859 h 6870078"/>
              <a:gd name="connsiteX0" fmla="*/ 0 w 4338500"/>
              <a:gd name="connsiteY0" fmla="*/ 1500475 h 6870078"/>
              <a:gd name="connsiteX1" fmla="*/ 1514497 w 4338500"/>
              <a:gd name="connsiteY1" fmla="*/ 5940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115598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5292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8361 w 4338500"/>
              <a:gd name="connsiteY1" fmla="*/ 5941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72411 w 4338500"/>
              <a:gd name="connsiteY1" fmla="*/ 9418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45617"/>
              <a:gd name="connsiteY0" fmla="*/ 1643024 h 6870078"/>
              <a:gd name="connsiteX1" fmla="*/ 1579528 w 4345617"/>
              <a:gd name="connsiteY1" fmla="*/ 9418 h 6870078"/>
              <a:gd name="connsiteX2" fmla="*/ 4345617 w 4345617"/>
              <a:gd name="connsiteY2" fmla="*/ 0 h 6870078"/>
              <a:gd name="connsiteX3" fmla="*/ 4345617 w 4345617"/>
              <a:gd name="connsiteY3" fmla="*/ 4980961 h 6870078"/>
              <a:gd name="connsiteX4" fmla="*/ 2429877 w 4345617"/>
              <a:gd name="connsiteY4" fmla="*/ 6870078 h 6870078"/>
              <a:gd name="connsiteX5" fmla="*/ 10185 w 4345617"/>
              <a:gd name="connsiteY5" fmla="*/ 6864993 h 6870078"/>
              <a:gd name="connsiteX6" fmla="*/ 0 w 4345617"/>
              <a:gd name="connsiteY6" fmla="*/ 1643024 h 6870078"/>
              <a:gd name="connsiteX0" fmla="*/ 0 w 4342058"/>
              <a:gd name="connsiteY0" fmla="*/ 1549150 h 6870078"/>
              <a:gd name="connsiteX1" fmla="*/ 1575969 w 4342058"/>
              <a:gd name="connsiteY1" fmla="*/ 9418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718302 w 4342058"/>
              <a:gd name="connsiteY1" fmla="*/ 12895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586644 w 4342058"/>
              <a:gd name="connsiteY1" fmla="*/ 5942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66602"/>
              <a:gd name="connsiteX1" fmla="*/ 1586644 w 4342058"/>
              <a:gd name="connsiteY1" fmla="*/ 5942 h 6866602"/>
              <a:gd name="connsiteX2" fmla="*/ 4342058 w 4342058"/>
              <a:gd name="connsiteY2" fmla="*/ 0 h 6866602"/>
              <a:gd name="connsiteX3" fmla="*/ 4342058 w 4342058"/>
              <a:gd name="connsiteY3" fmla="*/ 4980961 h 6866602"/>
              <a:gd name="connsiteX4" fmla="*/ 1661275 w 4342058"/>
              <a:gd name="connsiteY4" fmla="*/ 6866602 h 6866602"/>
              <a:gd name="connsiteX5" fmla="*/ 6626 w 4342058"/>
              <a:gd name="connsiteY5" fmla="*/ 6864993 h 6866602"/>
              <a:gd name="connsiteX6" fmla="*/ 0 w 4342058"/>
              <a:gd name="connsiteY6" fmla="*/ 1549150 h 6866602"/>
              <a:gd name="connsiteX0" fmla="*/ 0 w 4356291"/>
              <a:gd name="connsiteY0" fmla="*/ 1549150 h 6866602"/>
              <a:gd name="connsiteX1" fmla="*/ 1586644 w 4356291"/>
              <a:gd name="connsiteY1" fmla="*/ 5942 h 6866602"/>
              <a:gd name="connsiteX2" fmla="*/ 4342058 w 4356291"/>
              <a:gd name="connsiteY2" fmla="*/ 0 h 6866602"/>
              <a:gd name="connsiteX3" fmla="*/ 4356291 w 4356291"/>
              <a:gd name="connsiteY3" fmla="*/ 4584605 h 6866602"/>
              <a:gd name="connsiteX4" fmla="*/ 1661275 w 4356291"/>
              <a:gd name="connsiteY4" fmla="*/ 6866602 h 6866602"/>
              <a:gd name="connsiteX5" fmla="*/ 6626 w 4356291"/>
              <a:gd name="connsiteY5" fmla="*/ 6864993 h 6866602"/>
              <a:gd name="connsiteX6" fmla="*/ 0 w 4356291"/>
              <a:gd name="connsiteY6" fmla="*/ 1549150 h 6866602"/>
              <a:gd name="connsiteX0" fmla="*/ 0 w 4352732"/>
              <a:gd name="connsiteY0" fmla="*/ 1549150 h 6866602"/>
              <a:gd name="connsiteX1" fmla="*/ 1586644 w 4352732"/>
              <a:gd name="connsiteY1" fmla="*/ 5942 h 6866602"/>
              <a:gd name="connsiteX2" fmla="*/ 4342058 w 4352732"/>
              <a:gd name="connsiteY2" fmla="*/ 0 h 6866602"/>
              <a:gd name="connsiteX3" fmla="*/ 4352732 w 4352732"/>
              <a:gd name="connsiteY3" fmla="*/ 4233448 h 6866602"/>
              <a:gd name="connsiteX4" fmla="*/ 1661275 w 4352732"/>
              <a:gd name="connsiteY4" fmla="*/ 6866602 h 6866602"/>
              <a:gd name="connsiteX5" fmla="*/ 6626 w 4352732"/>
              <a:gd name="connsiteY5" fmla="*/ 6864993 h 6866602"/>
              <a:gd name="connsiteX6" fmla="*/ 0 w 4352732"/>
              <a:gd name="connsiteY6" fmla="*/ 1549150 h 6866602"/>
              <a:gd name="connsiteX0" fmla="*/ 0 w 4352732"/>
              <a:gd name="connsiteY0" fmla="*/ 1549150 h 6865154"/>
              <a:gd name="connsiteX1" fmla="*/ 1586644 w 4352732"/>
              <a:gd name="connsiteY1" fmla="*/ 5942 h 6865154"/>
              <a:gd name="connsiteX2" fmla="*/ 4342058 w 4352732"/>
              <a:gd name="connsiteY2" fmla="*/ 0 h 6865154"/>
              <a:gd name="connsiteX3" fmla="*/ 4352732 w 4352732"/>
              <a:gd name="connsiteY3" fmla="*/ 4233448 h 6865154"/>
              <a:gd name="connsiteX4" fmla="*/ 1433541 w 4352732"/>
              <a:gd name="connsiteY4" fmla="*/ 6856172 h 6865154"/>
              <a:gd name="connsiteX5" fmla="*/ 6626 w 4352732"/>
              <a:gd name="connsiteY5" fmla="*/ 6864993 h 6865154"/>
              <a:gd name="connsiteX6" fmla="*/ 0 w 4352732"/>
              <a:gd name="connsiteY6" fmla="*/ 1549150 h 6865154"/>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 name="connsiteX0" fmla="*/ 0 w 4352732"/>
              <a:gd name="connsiteY0" fmla="*/ 1549150 h 6865037"/>
              <a:gd name="connsiteX1" fmla="*/ 1586644 w 4352732"/>
              <a:gd name="connsiteY1" fmla="*/ 5942 h 6865037"/>
              <a:gd name="connsiteX2" fmla="*/ 4342058 w 4352732"/>
              <a:gd name="connsiteY2" fmla="*/ 0 h 6865037"/>
              <a:gd name="connsiteX3" fmla="*/ 4352732 w 4352732"/>
              <a:gd name="connsiteY3" fmla="*/ 4233448 h 6865037"/>
              <a:gd name="connsiteX4" fmla="*/ 1529616 w 4352732"/>
              <a:gd name="connsiteY4" fmla="*/ 6821403 h 6865037"/>
              <a:gd name="connsiteX5" fmla="*/ 6626 w 4352732"/>
              <a:gd name="connsiteY5" fmla="*/ 6864993 h 6865037"/>
              <a:gd name="connsiteX6" fmla="*/ 0 w 4352732"/>
              <a:gd name="connsiteY6" fmla="*/ 1549150 h 6865037"/>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732" h="6865212">
                <a:moveTo>
                  <a:pt x="0" y="1549150"/>
                </a:moveTo>
                <a:lnTo>
                  <a:pt x="1586644" y="5942"/>
                </a:lnTo>
                <a:lnTo>
                  <a:pt x="4342058" y="0"/>
                </a:lnTo>
                <a:cubicBezTo>
                  <a:pt x="4346802" y="1528202"/>
                  <a:pt x="4347988" y="2705246"/>
                  <a:pt x="4352732" y="4233448"/>
                </a:cubicBezTo>
                <a:lnTo>
                  <a:pt x="1664833" y="6859648"/>
                </a:lnTo>
                <a:cubicBezTo>
                  <a:pt x="1640725" y="6857953"/>
                  <a:pt x="813190" y="6866688"/>
                  <a:pt x="6626" y="6864993"/>
                </a:cubicBezTo>
                <a:cubicBezTo>
                  <a:pt x="5603" y="5076820"/>
                  <a:pt x="1023" y="3337323"/>
                  <a:pt x="0" y="154915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wrap="none" lIns="0" tIns="0" rIns="0" bIns="0">
            <a:normAutofit/>
          </a:bodyPr>
          <a:lstStyle>
            <a:lvl1pPr marL="822960" indent="0" algn="ctr">
              <a:buNone/>
              <a:defRPr sz="1200">
                <a:solidFill>
                  <a:schemeClr val="accent6"/>
                </a:solidFill>
              </a:defRPr>
            </a:lvl1pPr>
          </a:lstStyle>
          <a:p>
            <a:r>
              <a:rPr lang="en-US" sz="1400"/>
              <a:t>Click icon to add picture</a:t>
            </a:r>
            <a:endParaRPr lang="en-US"/>
          </a:p>
        </p:txBody>
      </p:sp>
      <p:sp>
        <p:nvSpPr>
          <p:cNvPr id="20" name="Rectangle 19">
            <a:extLst>
              <a:ext uri="{FF2B5EF4-FFF2-40B4-BE49-F238E27FC236}">
                <a16:creationId xmlns:a16="http://schemas.microsoft.com/office/drawing/2014/main" id="{8E09959D-5439-4318-83D8-6833D99F8C4C}"/>
              </a:ext>
            </a:extLst>
          </p:cNvPr>
          <p:cNvSpPr/>
          <p:nvPr userDrawn="1"/>
        </p:nvSpPr>
        <p:spPr>
          <a:xfrm>
            <a:off x="7952908" y="-5751"/>
            <a:ext cx="1667342" cy="1691675"/>
          </a:xfrm>
          <a:custGeom>
            <a:avLst/>
            <a:gdLst>
              <a:gd name="connsiteX0" fmla="*/ 0 w 1547827"/>
              <a:gd name="connsiteY0" fmla="*/ 0 h 1555126"/>
              <a:gd name="connsiteX1" fmla="*/ 1547827 w 1547827"/>
              <a:gd name="connsiteY1" fmla="*/ 0 h 1555126"/>
              <a:gd name="connsiteX2" fmla="*/ 1547827 w 1547827"/>
              <a:gd name="connsiteY2" fmla="*/ 1555126 h 1555126"/>
              <a:gd name="connsiteX3" fmla="*/ 0 w 1547827"/>
              <a:gd name="connsiteY3" fmla="*/ 1555126 h 1555126"/>
              <a:gd name="connsiteX4" fmla="*/ 0 w 1547827"/>
              <a:gd name="connsiteY4" fmla="*/ 0 h 1555126"/>
              <a:gd name="connsiteX0" fmla="*/ 0 w 1547827"/>
              <a:gd name="connsiteY0" fmla="*/ 0 h 1555126"/>
              <a:gd name="connsiteX1" fmla="*/ 1547827 w 1547827"/>
              <a:gd name="connsiteY1" fmla="*/ 0 h 1555126"/>
              <a:gd name="connsiteX2" fmla="*/ 0 w 1547827"/>
              <a:gd name="connsiteY2" fmla="*/ 1555126 h 1555126"/>
              <a:gd name="connsiteX3" fmla="*/ 0 w 1547827"/>
              <a:gd name="connsiteY3" fmla="*/ 0 h 1555126"/>
            </a:gdLst>
            <a:ahLst/>
            <a:cxnLst>
              <a:cxn ang="0">
                <a:pos x="connsiteX0" y="connsiteY0"/>
              </a:cxn>
              <a:cxn ang="0">
                <a:pos x="connsiteX1" y="connsiteY1"/>
              </a:cxn>
              <a:cxn ang="0">
                <a:pos x="connsiteX2" y="connsiteY2"/>
              </a:cxn>
              <a:cxn ang="0">
                <a:pos x="connsiteX3" y="connsiteY3"/>
              </a:cxn>
            </a:cxnLst>
            <a:rect l="l" t="t" r="r" b="b"/>
            <a:pathLst>
              <a:path w="1547827" h="1555126">
                <a:moveTo>
                  <a:pt x="0" y="0"/>
                </a:moveTo>
                <a:lnTo>
                  <a:pt x="1547827" y="0"/>
                </a:lnTo>
                <a:lnTo>
                  <a:pt x="0" y="15551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6">
            <a:extLst>
              <a:ext uri="{FF2B5EF4-FFF2-40B4-BE49-F238E27FC236}">
                <a16:creationId xmlns:a16="http://schemas.microsoft.com/office/drawing/2014/main" id="{24C6E01D-0E59-40BF-A76A-B868A4BEB79D}"/>
              </a:ext>
            </a:extLst>
          </p:cNvPr>
          <p:cNvSpPr/>
          <p:nvPr userDrawn="1"/>
        </p:nvSpPr>
        <p:spPr>
          <a:xfrm>
            <a:off x="9561381"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9340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a_Section opener 4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69659"/>
            <a:ext cx="10515600"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6612" y="3538728"/>
            <a:ext cx="2286000" cy="2514600"/>
          </a:xfrm>
        </p:spPr>
        <p:txBody>
          <a:bodyPr lIns="0" tIns="0" rIns="0" bIns="0" anchor="t">
            <a:normAutofit/>
          </a:bodyPr>
          <a:lstStyle>
            <a:lvl1pPr marL="0" indent="0">
              <a:buNone/>
              <a:defRPr sz="1200" b="1">
                <a:solidFill>
                  <a:schemeClr val="accent1"/>
                </a:solidFill>
                <a:latin typeface="+mj-lt"/>
              </a:defRPr>
            </a:lvl1pPr>
            <a:lvl2pPr marL="0" indent="0">
              <a:buNone/>
              <a:defRPr sz="1200" b="0">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580871"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vl3pPr marL="457200" indent="0">
              <a:buNone/>
              <a:defRPr lang="en-US" sz="1200" b="0" kern="1200" dirty="0">
                <a:solidFill>
                  <a:schemeClr val="tx1"/>
                </a:solidFill>
                <a:latin typeface="+mj-lt"/>
                <a:ea typeface="+mn-ea"/>
                <a:cs typeface="+mn-cs"/>
              </a:defRPr>
            </a:lvl3pPr>
            <a:lvl4pPr marL="685800" indent="0">
              <a:buNone/>
              <a:defRPr lang="en-US" sz="1200" b="0" kern="1200" dirty="0">
                <a:solidFill>
                  <a:schemeClr val="tx1"/>
                </a:solidFill>
                <a:latin typeface="+mj-lt"/>
                <a:ea typeface="+mn-ea"/>
                <a:cs typeface="+mn-cs"/>
              </a:defRPr>
            </a:lvl4pPr>
            <a:lvl5pPr marL="914400" indent="0">
              <a:buNone/>
              <a:defRPr lang="en-US" sz="1200" b="0" kern="1200" dirty="0">
                <a:solidFill>
                  <a:schemeClr val="tx1"/>
                </a:solidFill>
                <a:latin typeface="+mj-lt"/>
                <a:ea typeface="+mn-ea"/>
                <a:cs typeface="+mn-cs"/>
              </a:defRPr>
            </a:lvl5pPr>
          </a:lstStyle>
          <a:p>
            <a:pPr lvl="0"/>
            <a:r>
              <a:rPr lang="en-US"/>
              <a:t>Name</a:t>
            </a:r>
          </a:p>
          <a:p>
            <a:pPr lvl="1"/>
            <a:r>
              <a:rPr lang="en-US"/>
              <a:t>Bio</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5130" y="3538728"/>
            <a:ext cx="2286000" cy="2514600"/>
          </a:xfrm>
        </p:spPr>
        <p:txBody>
          <a:bodyPr lIns="0" tIns="0" rIns="0" bIns="0" anchor="t">
            <a:normAutofit/>
          </a:bodyPr>
          <a:lstStyle>
            <a:lvl1pPr marL="0" indent="0">
              <a:buNone/>
              <a:defRPr sz="1200" b="1">
                <a:solidFill>
                  <a:schemeClr val="accent1"/>
                </a:solidFill>
              </a:defRPr>
            </a:lvl1pPr>
            <a:lvl2pPr marL="0" indent="0">
              <a:buNone/>
              <a:defRPr lang="en-US" sz="1200" b="0" kern="1200" dirty="0">
                <a:solidFill>
                  <a:schemeClr val="accent1"/>
                </a:solidFill>
                <a:latin typeface="+mj-lt"/>
                <a:ea typeface="+mn-ea"/>
                <a:cs typeface="+mn-cs"/>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9069388"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stStyle>
          <a:p>
            <a:pPr lvl="0"/>
            <a:r>
              <a:rPr lang="en-US"/>
              <a:t>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8458" y="6085840"/>
            <a:ext cx="521208" cy="508533"/>
          </a:xfrm>
        </p:spPr>
        <p:txBody>
          <a:bodyPr lIns="0" tIns="0" rIns="0" bIns="0" anchor="b"/>
          <a:lstStyle/>
          <a:p>
            <a:fld id="{CD6D25CF-0D6E-4844-B79B-06FF722D38A1}" type="slidenum">
              <a:rPr lang="en-US" smtClean="0"/>
              <a:t>‹#›</a:t>
            </a:fld>
            <a:endParaRPr lang="en-US"/>
          </a:p>
        </p:txBody>
      </p:sp>
      <p:sp>
        <p:nvSpPr>
          <p:cNvPr id="14" name="Picture Placeholder 13">
            <a:extLst>
              <a:ext uri="{FF2B5EF4-FFF2-40B4-BE49-F238E27FC236}">
                <a16:creationId xmlns:a16="http://schemas.microsoft.com/office/drawing/2014/main" id="{9820630F-FB86-40C6-B3CF-F0DA628D5396}"/>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lvl1pPr>
          </a:lstStyle>
          <a:p>
            <a:r>
              <a:rPr lang="en-US"/>
              <a:t>Click icon to insert photo</a:t>
            </a:r>
          </a:p>
        </p:txBody>
      </p:sp>
      <p:sp>
        <p:nvSpPr>
          <p:cNvPr id="16" name="Picture Placeholder 15">
            <a:extLst>
              <a:ext uri="{FF2B5EF4-FFF2-40B4-BE49-F238E27FC236}">
                <a16:creationId xmlns:a16="http://schemas.microsoft.com/office/drawing/2014/main" id="{A7F941DA-9E81-4312-AE0C-4EE533BED285}"/>
              </a:ext>
            </a:extLst>
          </p:cNvPr>
          <p:cNvSpPr>
            <a:spLocks noGrp="1"/>
          </p:cNvSpPr>
          <p:nvPr>
            <p:ph type="pic" sz="quarter" idx="14" hasCustomPrompt="1"/>
          </p:nvPr>
        </p:nvSpPr>
        <p:spPr>
          <a:xfrm>
            <a:off x="3588491" y="1814513"/>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18" name="Picture Placeholder 17">
            <a:extLst>
              <a:ext uri="{FF2B5EF4-FFF2-40B4-BE49-F238E27FC236}">
                <a16:creationId xmlns:a16="http://schemas.microsoft.com/office/drawing/2014/main" id="{D2EEBFDC-EBA7-4D1D-9F22-5D043C365411}"/>
              </a:ext>
            </a:extLst>
          </p:cNvPr>
          <p:cNvSpPr>
            <a:spLocks noGrp="1"/>
          </p:cNvSpPr>
          <p:nvPr>
            <p:ph type="pic" sz="quarter" idx="15" hasCustomPrompt="1"/>
          </p:nvPr>
        </p:nvSpPr>
        <p:spPr>
          <a:xfrm>
            <a:off x="6337194" y="1803400"/>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20" name="Picture Placeholder 19">
            <a:extLst>
              <a:ext uri="{FF2B5EF4-FFF2-40B4-BE49-F238E27FC236}">
                <a16:creationId xmlns:a16="http://schemas.microsoft.com/office/drawing/2014/main" id="{C8BFBEE1-4F7A-41B6-9BB5-7994CB5C723B}"/>
              </a:ext>
            </a:extLst>
          </p:cNvPr>
          <p:cNvSpPr>
            <a:spLocks noGrp="1"/>
          </p:cNvSpPr>
          <p:nvPr>
            <p:ph type="pic" sz="quarter" idx="16" hasCustomPrompt="1"/>
          </p:nvPr>
        </p:nvSpPr>
        <p:spPr>
          <a:xfrm>
            <a:off x="9069388" y="1814512"/>
            <a:ext cx="1600200" cy="1600200"/>
          </a:xfrm>
        </p:spPr>
        <p:txBody>
          <a:bodyPr>
            <a:norm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lang="en-US" sz="1200" b="0" kern="1200" dirty="0">
                <a:solidFill>
                  <a:schemeClr val="tx2"/>
                </a:solidFill>
                <a:latin typeface="+mj-lt"/>
                <a:ea typeface="+mn-ea"/>
                <a:cs typeface="+mn-cs"/>
              </a:defRPr>
            </a:lvl1pPr>
          </a:lstStyle>
          <a:p>
            <a:r>
              <a:rPr lang="en-US"/>
              <a:t>Click icon to insert photo</a:t>
            </a:r>
          </a:p>
        </p:txBody>
      </p:sp>
      <p:sp>
        <p:nvSpPr>
          <p:cNvPr id="15" name="Rectangle 6">
            <a:extLst>
              <a:ext uri="{FF2B5EF4-FFF2-40B4-BE49-F238E27FC236}">
                <a16:creationId xmlns:a16="http://schemas.microsoft.com/office/drawing/2014/main" id="{573B61A2-DEFE-4A34-8F50-0569B8093A7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B0A8F2-8BC7-4A48-970C-16A7A94A82D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21" name="Picture 13">
            <a:extLst>
              <a:ext uri="{FF2B5EF4-FFF2-40B4-BE49-F238E27FC236}">
                <a16:creationId xmlns:a16="http://schemas.microsoft.com/office/drawing/2014/main" id="{252CFE9A-0E73-47FE-87B6-1D6779258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34332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_Section opener 2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5152" y="585216"/>
            <a:ext cx="10474899"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3510149"/>
            <a:ext cx="5001837" cy="2514600"/>
          </a:xfrm>
        </p:spPr>
        <p:txBody>
          <a:bodyPr lIns="0" tIns="0" rIns="0" bIns="0" anchor="t">
            <a:normAutofit/>
          </a:bodyPr>
          <a:lstStyle>
            <a:lvl1pPr marL="0" indent="0">
              <a:buNone/>
              <a:defRPr sz="1200" b="1">
                <a:solidFill>
                  <a:schemeClr val="accent1"/>
                </a:solidFill>
              </a:defRPr>
            </a:lvl1pPr>
            <a:lvl2pPr marL="0" indent="0">
              <a:buNone/>
              <a:defRPr sz="1200" b="0">
                <a:solidFill>
                  <a:schemeClr val="accent1"/>
                </a:solidFill>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6350374" y="3510149"/>
            <a:ext cx="4964313" cy="2514600"/>
          </a:xfrm>
        </p:spPr>
        <p:txBody>
          <a:bodyPr lIns="0" tIns="0" rIns="0" bIns="0"/>
          <a:lstStyle>
            <a:lvl1pPr marL="0" indent="0">
              <a:buNone/>
              <a:defRPr sz="1200">
                <a:solidFill>
                  <a:schemeClr val="accent1"/>
                </a:solidFill>
              </a:defRPr>
            </a:lvl1pPr>
            <a:lvl2pPr marL="0" indent="0">
              <a:buNone/>
              <a:defRPr sz="1200">
                <a:solidFill>
                  <a:schemeClr val="accent1"/>
                </a:solidFill>
                <a:latin typeface="+mj-lt"/>
              </a:defRPr>
            </a:lvl2pPr>
            <a:lvl3pPr marL="0" indent="0">
              <a:buNone/>
              <a:defRPr sz="1200">
                <a:solidFill>
                  <a:schemeClr val="accent1"/>
                </a:solidFill>
                <a:latin typeface="+mj-lt"/>
              </a:defRPr>
            </a:lvl3pPr>
            <a:lvl4pPr marL="0" indent="0">
              <a:buNone/>
              <a:defRPr sz="1200">
                <a:solidFill>
                  <a:schemeClr val="accent1"/>
                </a:solidFill>
                <a:latin typeface="+mj-lt"/>
              </a:defRPr>
            </a:lvl4pPr>
            <a:lvl5pPr marL="0" indent="0">
              <a:buNone/>
              <a:defRPr sz="1200">
                <a:solidFill>
                  <a:schemeClr val="accent1"/>
                </a:solidFill>
                <a:latin typeface="+mj-lt"/>
              </a:defRPr>
            </a:lvl5pPr>
          </a:lstStyle>
          <a:p>
            <a:pPr lvl="0"/>
            <a:r>
              <a:rPr lang="en-US"/>
              <a:t>Presenter 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lvl1pPr>
              <a:defRPr>
                <a:solidFill>
                  <a:schemeClr val="accent3"/>
                </a:solidFill>
              </a:defRPr>
            </a:lvl1pPr>
          </a:lstStyle>
          <a:p>
            <a:fld id="{CD6D25CF-0D6E-4844-B79B-06FF722D38A1}" type="slidenum">
              <a:rPr lang="en-US" smtClean="0"/>
              <a:pPr/>
              <a:t>‹#›</a:t>
            </a:fld>
            <a:endParaRPr lang="en-US"/>
          </a:p>
        </p:txBody>
      </p:sp>
      <p:sp>
        <p:nvSpPr>
          <p:cNvPr id="17" name="Picture Placeholder 16">
            <a:extLst>
              <a:ext uri="{FF2B5EF4-FFF2-40B4-BE49-F238E27FC236}">
                <a16:creationId xmlns:a16="http://schemas.microsoft.com/office/drawing/2014/main" id="{B1740A21-BDAD-4236-A5B0-B3C5EE649860}"/>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solidFill>
                  <a:schemeClr val="tx2"/>
                </a:solidFill>
              </a:defRPr>
            </a:lvl1pPr>
          </a:lstStyle>
          <a:p>
            <a:r>
              <a:rPr lang="en-US"/>
              <a:t>Click icon to insert photo</a:t>
            </a:r>
          </a:p>
        </p:txBody>
      </p:sp>
      <p:sp>
        <p:nvSpPr>
          <p:cNvPr id="19" name="Picture Placeholder 18">
            <a:extLst>
              <a:ext uri="{FF2B5EF4-FFF2-40B4-BE49-F238E27FC236}">
                <a16:creationId xmlns:a16="http://schemas.microsoft.com/office/drawing/2014/main" id="{DA98BEF5-0C89-4430-B947-F1CBBA01500A}"/>
              </a:ext>
            </a:extLst>
          </p:cNvPr>
          <p:cNvSpPr>
            <a:spLocks noGrp="1"/>
          </p:cNvSpPr>
          <p:nvPr>
            <p:ph type="pic" sz="quarter" idx="14" hasCustomPrompt="1"/>
          </p:nvPr>
        </p:nvSpPr>
        <p:spPr>
          <a:xfrm>
            <a:off x="6350374" y="1802707"/>
            <a:ext cx="1600200" cy="1600200"/>
          </a:xfrm>
        </p:spPr>
        <p:txBody>
          <a:bodyPr>
            <a:normAutofit/>
          </a:bodyPr>
          <a:lstStyle>
            <a:lvl1pPr marL="0" indent="0">
              <a:buNone/>
              <a:defRPr sz="1200" b="0"/>
            </a:lvl1pPr>
          </a:lstStyle>
          <a:p>
            <a:r>
              <a:rPr lang="en-US"/>
              <a:t>Click icon to insert photo</a:t>
            </a:r>
          </a:p>
        </p:txBody>
      </p:sp>
      <p:sp>
        <p:nvSpPr>
          <p:cNvPr id="11" name="Rectangle 6">
            <a:extLst>
              <a:ext uri="{FF2B5EF4-FFF2-40B4-BE49-F238E27FC236}">
                <a16:creationId xmlns:a16="http://schemas.microsoft.com/office/drawing/2014/main" id="{2887AD67-99B6-4833-8429-D3E199C0A810}"/>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79A2FCE6-3214-4550-AB7E-FA7A7EFFCC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51860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_Section Opener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077972"/>
            <a:ext cx="9601200" cy="702056"/>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13">
            <a:extLst>
              <a:ext uri="{FF2B5EF4-FFF2-40B4-BE49-F238E27FC236}">
                <a16:creationId xmlns:a16="http://schemas.microsoft.com/office/drawing/2014/main" id="{B9726C00-9273-4D53-92B0-F0E8464A67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69623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d_Section Opener Ph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8EA4C9AA-3B63-4CC1-BEDA-84AA127B80AB}"/>
              </a:ext>
            </a:extLst>
          </p:cNvPr>
          <p:cNvSpPr>
            <a:spLocks noGrp="1"/>
          </p:cNvSpPr>
          <p:nvPr>
            <p:ph type="pic" sz="quarter" idx="13"/>
          </p:nvPr>
        </p:nvSpPr>
        <p:spPr>
          <a:xfrm>
            <a:off x="-9427" y="9144"/>
            <a:ext cx="12201427" cy="686957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131217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914400 w 12192000"/>
              <a:gd name="connsiteY4" fmla="*/ 1357460 h 6858000"/>
              <a:gd name="connsiteX5" fmla="*/ 1131217 w 12192000"/>
              <a:gd name="connsiteY5" fmla="*/ 0 h 6858000"/>
              <a:gd name="connsiteX0" fmla="*/ 1140644 w 12201427"/>
              <a:gd name="connsiteY0" fmla="*/ 0 h 6858000"/>
              <a:gd name="connsiteX1" fmla="*/ 12201427 w 12201427"/>
              <a:gd name="connsiteY1" fmla="*/ 0 h 6858000"/>
              <a:gd name="connsiteX2" fmla="*/ 12201427 w 12201427"/>
              <a:gd name="connsiteY2" fmla="*/ 6858000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907572 w 12201427"/>
              <a:gd name="connsiteY3" fmla="*/ 5429839 h 6858000"/>
              <a:gd name="connsiteX4" fmla="*/ 9427 w 12201427"/>
              <a:gd name="connsiteY4" fmla="*/ 6858000 h 6858000"/>
              <a:gd name="connsiteX5" fmla="*/ 0 w 12201427"/>
              <a:gd name="connsiteY5" fmla="*/ 1121790 h 6858000"/>
              <a:gd name="connsiteX6" fmla="*/ 1140644 w 12201427"/>
              <a:gd name="connsiteY6"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10350632 w 12201427"/>
              <a:gd name="connsiteY3" fmla="*/ 6853286 h 6858000"/>
              <a:gd name="connsiteX4" fmla="*/ 9427 w 12201427"/>
              <a:gd name="connsiteY4" fmla="*/ 6858000 h 6858000"/>
              <a:gd name="connsiteX5" fmla="*/ 0 w 12201427"/>
              <a:gd name="connsiteY5" fmla="*/ 1121790 h 6858000"/>
              <a:gd name="connsiteX6" fmla="*/ 1140644 w 122014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427" h="6858000">
                <a:moveTo>
                  <a:pt x="1140644" y="0"/>
                </a:moveTo>
                <a:lnTo>
                  <a:pt x="12201427" y="0"/>
                </a:lnTo>
                <a:lnTo>
                  <a:pt x="12201427" y="5114041"/>
                </a:lnTo>
                <a:lnTo>
                  <a:pt x="10350632" y="6853286"/>
                </a:lnTo>
                <a:lnTo>
                  <a:pt x="9427" y="6858000"/>
                </a:lnTo>
                <a:cubicBezTo>
                  <a:pt x="6285" y="4945930"/>
                  <a:pt x="3142" y="3033860"/>
                  <a:pt x="0" y="1121790"/>
                </a:cubicBezTo>
                <a:lnTo>
                  <a:pt x="1140644" y="0"/>
                </a:lnTo>
                <a:close/>
              </a:path>
            </a:pathLst>
          </a:custGeom>
        </p:spPr>
        <p:txBody>
          <a:bodyPr/>
          <a:lstStyle>
            <a:lvl1pPr marL="0" indent="0" algn="ctr">
              <a:buNone/>
              <a:defRPr sz="1600" b="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939800" y="3077972"/>
            <a:ext cx="4770120" cy="702056"/>
          </a:xfrm>
        </p:spPr>
        <p:txBody>
          <a:bodyPr lIns="0" tIns="0" rIns="0" bIns="0">
            <a:normAutofit/>
          </a:bodyPr>
          <a:lstStyle>
            <a:lvl1pPr algn="l">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247120" y="6163056"/>
            <a:ext cx="521208" cy="685800"/>
          </a:xfrm>
        </p:spPr>
        <p:txBody>
          <a:bodyPr lIns="0" tIns="0" rIns="0" bIns="0"/>
          <a:lstStyle/>
          <a:p>
            <a:fld id="{CD6D25CF-0D6E-4844-B79B-06FF722D38A1}" type="slidenum">
              <a:rPr lang="en-US" smtClean="0"/>
              <a:t>‹#›</a:t>
            </a:fld>
            <a:endParaRPr lang="en-US"/>
          </a:p>
        </p:txBody>
      </p:sp>
      <p:sp>
        <p:nvSpPr>
          <p:cNvPr id="8" name="Rectangle 6">
            <a:extLst>
              <a:ext uri="{FF2B5EF4-FFF2-40B4-BE49-F238E27FC236}">
                <a16:creationId xmlns:a16="http://schemas.microsoft.com/office/drawing/2014/main" id="{0DD9632D-8168-456D-9C99-78CAC8FDFA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A7CF50F7-2E3D-4E43-ABE3-4B0158439007}"/>
              </a:ext>
            </a:extLst>
          </p:cNvPr>
          <p:cNvSpPr/>
          <p:nvPr userDrawn="1"/>
        </p:nvSpPr>
        <p:spPr>
          <a:xfrm>
            <a:off x="9546777"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3">
            <a:extLst>
              <a:ext uri="{FF2B5EF4-FFF2-40B4-BE49-F238E27FC236}">
                <a16:creationId xmlns:a16="http://schemas.microsoft.com/office/drawing/2014/main" id="{04839836-9194-4248-B382-8689DE011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4761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e_Section Opener Bann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392424"/>
            <a:ext cx="9601200" cy="1161288"/>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21208" cy="508533"/>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8E7A18E8-856B-48C1-A5A0-7ACC25E8031E}"/>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7">
            <a:extLst>
              <a:ext uri="{FF2B5EF4-FFF2-40B4-BE49-F238E27FC236}">
                <a16:creationId xmlns:a16="http://schemas.microsoft.com/office/drawing/2014/main" id="{B308BD4E-524E-4A40-BA60-EB74D6EEF7E9}"/>
              </a:ext>
            </a:extLst>
          </p:cNvPr>
          <p:cNvSpPr/>
          <p:nvPr userDrawn="1"/>
        </p:nvSpPr>
        <p:spPr>
          <a:xfrm rot="5400000">
            <a:off x="23147" y="-23146"/>
            <a:ext cx="1127885" cy="1174176"/>
          </a:xfrm>
          <a:custGeom>
            <a:avLst/>
            <a:gdLst>
              <a:gd name="connsiteX0" fmla="*/ 0 w 1127885"/>
              <a:gd name="connsiteY0" fmla="*/ 0 h 1174176"/>
              <a:gd name="connsiteX1" fmla="*/ 1127885 w 1127885"/>
              <a:gd name="connsiteY1" fmla="*/ 0 h 1174176"/>
              <a:gd name="connsiteX2" fmla="*/ 1127885 w 1127885"/>
              <a:gd name="connsiteY2" fmla="*/ 1174176 h 1174176"/>
              <a:gd name="connsiteX3" fmla="*/ 0 w 1127885"/>
              <a:gd name="connsiteY3" fmla="*/ 1174176 h 1174176"/>
              <a:gd name="connsiteX4" fmla="*/ 0 w 1127885"/>
              <a:gd name="connsiteY4" fmla="*/ 0 h 1174176"/>
              <a:gd name="connsiteX0" fmla="*/ 0 w 1127885"/>
              <a:gd name="connsiteY0" fmla="*/ 0 h 1174176"/>
              <a:gd name="connsiteX1" fmla="*/ 1127885 w 1127885"/>
              <a:gd name="connsiteY1" fmla="*/ 1174176 h 1174176"/>
              <a:gd name="connsiteX2" fmla="*/ 0 w 1127885"/>
              <a:gd name="connsiteY2" fmla="*/ 1174176 h 1174176"/>
              <a:gd name="connsiteX3" fmla="*/ 0 w 1127885"/>
              <a:gd name="connsiteY3" fmla="*/ 0 h 1174176"/>
            </a:gdLst>
            <a:ahLst/>
            <a:cxnLst>
              <a:cxn ang="0">
                <a:pos x="connsiteX0" y="connsiteY0"/>
              </a:cxn>
              <a:cxn ang="0">
                <a:pos x="connsiteX1" y="connsiteY1"/>
              </a:cxn>
              <a:cxn ang="0">
                <a:pos x="connsiteX2" y="connsiteY2"/>
              </a:cxn>
              <a:cxn ang="0">
                <a:pos x="connsiteX3" y="connsiteY3"/>
              </a:cxn>
            </a:cxnLst>
            <a:rect l="l" t="t" r="r" b="b"/>
            <a:pathLst>
              <a:path w="1127885" h="1174176">
                <a:moveTo>
                  <a:pt x="0" y="0"/>
                </a:moveTo>
                <a:lnTo>
                  <a:pt x="1127885" y="1174176"/>
                </a:lnTo>
                <a:lnTo>
                  <a:pt x="0" y="117417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F752137A-7F1B-464F-B451-C1E10200C14F}"/>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07AC0E8-8703-4863-A5A3-C74FE123FDDF}"/>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2DAC733B-E348-4939-BD2B-179AC99BBC97}"/>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B78D7837-DA7B-4BFD-B780-B81D5E40FF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8701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a_Banne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61443"/>
            <a:ext cx="10578436" cy="706221"/>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230123"/>
            <a:ext cx="10578436" cy="2825864"/>
          </a:xfrm>
        </p:spPr>
        <p:txBody>
          <a:bodyPr/>
          <a:lstStyle>
            <a:lvl1pPr>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5987"/>
            <a:ext cx="508748" cy="538386"/>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3261182A-6FCF-40EC-A0A5-8725156EFD76}"/>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7CD9DA23-A635-48EC-8E28-356B8DF3963E}"/>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0F4FA6C2-BB71-468B-B83D-C8468786988E}"/>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F348944-0B6D-44EE-B358-45309B8B666A}"/>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E8D05099-1EAB-455D-8428-DB43B2BE91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372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_Banne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42050"/>
            <a:ext cx="10578435" cy="75895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313880"/>
            <a:ext cx="5105372"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3" y="3313880"/>
            <a:ext cx="4964313"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3328"/>
            <a:ext cx="508748" cy="541045"/>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B775B69C-C31A-4DE2-AC9C-6D201B6EE6A3}"/>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B449E3AC-4614-4991-AEFB-FB34DB3556CD}"/>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F936582A-637E-459A-A5D1-121BF4A8DED4}"/>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1272A56-A539-43D2-A47B-AE3F8EC3341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1" name="Picture 13">
            <a:extLst>
              <a:ext uri="{FF2B5EF4-FFF2-40B4-BE49-F238E27FC236}">
                <a16:creationId xmlns:a16="http://schemas.microsoft.com/office/drawing/2014/main" id="{087F5EBE-4776-4D66-A129-D1E14629F7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92741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30087" y="283464"/>
            <a:ext cx="8084600"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30088" y="1517904"/>
            <a:ext cx="8084599"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p>
            <a:fld id="{CD6D25CF-0D6E-4844-B79B-06FF722D38A1}" type="slidenum">
              <a:rPr lang="en-US" smtClean="0"/>
              <a:t>‹#›</a:t>
            </a:fld>
            <a:endParaRPr lang="en-US"/>
          </a:p>
        </p:txBody>
      </p:sp>
      <p:sp>
        <p:nvSpPr>
          <p:cNvPr id="15" name="Picture Placeholder 3" descr="Several individuals document a process using post-it notes and large sheets of paper taped to a wall.">
            <a:extLst>
              <a:ext uri="{FF2B5EF4-FFF2-40B4-BE49-F238E27FC236}">
                <a16:creationId xmlns:a16="http://schemas.microsoft.com/office/drawing/2014/main" id="{2C7FF25B-7F50-4D23-80D9-60D21D47C192}"/>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800">
                <a:solidFill>
                  <a:schemeClr val="bg1"/>
                </a:solidFill>
              </a:defRPr>
            </a:lvl1pPr>
          </a:lstStyle>
          <a:p>
            <a:r>
              <a:rPr lang="en-US"/>
              <a:t>Click icon to add picture</a:t>
            </a:r>
          </a:p>
        </p:txBody>
      </p:sp>
      <p:sp>
        <p:nvSpPr>
          <p:cNvPr id="16" name="Rectangle 11">
            <a:extLst>
              <a:ext uri="{FF2B5EF4-FFF2-40B4-BE49-F238E27FC236}">
                <a16:creationId xmlns:a16="http://schemas.microsoft.com/office/drawing/2014/main" id="{A54B65CF-3E9B-491C-AACA-BBC7F5C4AA6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7">
            <a:extLst>
              <a:ext uri="{FF2B5EF4-FFF2-40B4-BE49-F238E27FC236}">
                <a16:creationId xmlns:a16="http://schemas.microsoft.com/office/drawing/2014/main" id="{C3674737-51EF-4D01-A3DB-81C050646B76}"/>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2DCCA95-EC6D-4994-A42E-183C218EF9B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D96A5B5B-93ED-4C69-968C-5C309B3D74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8688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d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8478" y="283464"/>
            <a:ext cx="8084601"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8478" y="1517904"/>
            <a:ext cx="8084601"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9" y="6085840"/>
            <a:ext cx="510358" cy="508533"/>
          </a:xfrm>
        </p:spPr>
        <p:txBody>
          <a:bodyPr lIns="0" tIns="0" rIns="0" bIns="0" anchor="b"/>
          <a:lstStyle/>
          <a:p>
            <a:fld id="{CD6D25CF-0D6E-4844-B79B-06FF722D38A1}" type="slidenum">
              <a:rPr lang="en-US" smtClean="0"/>
              <a:t>‹#›</a:t>
            </a:fld>
            <a:endParaRPr lang="en-US"/>
          </a:p>
        </p:txBody>
      </p:sp>
      <p:sp>
        <p:nvSpPr>
          <p:cNvPr id="20" name="Picture Placeholder 3" descr="Several individuals document a process using post-it notes and large sheets of paper taped to a wall.">
            <a:extLst>
              <a:ext uri="{FF2B5EF4-FFF2-40B4-BE49-F238E27FC236}">
                <a16:creationId xmlns:a16="http://schemas.microsoft.com/office/drawing/2014/main" id="{9E8FB0E7-E9A9-4D9B-96B9-220167C50CA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b="27"/>
            </a:stretch>
          </a:blipFill>
        </p:spPr>
        <p:txBody>
          <a:bodyPr/>
          <a:lstStyle>
            <a:lvl1pPr marL="0" indent="0" algn="ctr">
              <a:buFontTx/>
              <a:buNone/>
              <a:defRPr sz="800">
                <a:solidFill>
                  <a:schemeClr val="bg1"/>
                </a:solidFill>
              </a:defRPr>
            </a:lvl1pPr>
          </a:lstStyle>
          <a:p>
            <a:r>
              <a:rPr lang="en-US"/>
              <a:t>Click icon to add picture</a:t>
            </a:r>
          </a:p>
        </p:txBody>
      </p:sp>
      <p:sp>
        <p:nvSpPr>
          <p:cNvPr id="21" name="Rectangle 11">
            <a:extLst>
              <a:ext uri="{FF2B5EF4-FFF2-40B4-BE49-F238E27FC236}">
                <a16:creationId xmlns:a16="http://schemas.microsoft.com/office/drawing/2014/main" id="{207B823A-0687-4E3E-B458-BBE7F12312D3}"/>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8F642579-6739-4A70-A52C-8899C441E2B4}"/>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85A58C3-1C28-49D5-B41D-16D4149306E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08CCC186-63FA-4604-9AAD-7CE65C328C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796132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e_Sideba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5261" y="283464"/>
            <a:ext cx="8087818"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5260" y="1517904"/>
            <a:ext cx="3787926"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7523544" y="1517904"/>
            <a:ext cx="3789534"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8" y="6066002"/>
            <a:ext cx="508749" cy="508534"/>
          </a:xfrm>
        </p:spPr>
        <p:txBody>
          <a:bodyPr lIns="0" tIns="0" rIns="0" bIns="0" anchor="b"/>
          <a:lstStyle/>
          <a:p>
            <a:fld id="{CD6D25CF-0D6E-4844-B79B-06FF722D38A1}" type="slidenum">
              <a:rPr lang="en-US" smtClean="0"/>
              <a:t>‹#›</a:t>
            </a:fld>
            <a:endParaRPr lang="en-US"/>
          </a:p>
        </p:txBody>
      </p:sp>
      <p:sp>
        <p:nvSpPr>
          <p:cNvPr id="11" name="Picture Placeholder 3" descr="Several individuals document a process using post-it notes and large sheets of paper taped to a wall.">
            <a:extLst>
              <a:ext uri="{FF2B5EF4-FFF2-40B4-BE49-F238E27FC236}">
                <a16:creationId xmlns:a16="http://schemas.microsoft.com/office/drawing/2014/main" id="{E9491CBB-1188-4043-AE59-FDB2520EA3E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t="3"/>
            </a:stretch>
          </a:blipFill>
        </p:spPr>
        <p:txBody>
          <a:bodyPr/>
          <a:lstStyle>
            <a:lvl1pPr marL="0" indent="0" algn="ctr">
              <a:buFontTx/>
              <a:buNone/>
              <a:defRPr sz="800">
                <a:solidFill>
                  <a:schemeClr val="bg1"/>
                </a:solidFill>
              </a:defRPr>
            </a:lvl1pPr>
          </a:lstStyle>
          <a:p>
            <a:r>
              <a:rPr lang="en-US"/>
              <a:t>Click icon to add picture</a:t>
            </a:r>
          </a:p>
        </p:txBody>
      </p:sp>
      <p:sp>
        <p:nvSpPr>
          <p:cNvPr id="12" name="Rectangle 11">
            <a:extLst>
              <a:ext uri="{FF2B5EF4-FFF2-40B4-BE49-F238E27FC236}">
                <a16:creationId xmlns:a16="http://schemas.microsoft.com/office/drawing/2014/main" id="{3D3F1E44-3A7E-4C0E-A985-5CDBACD7B91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700AF089-4A0D-49B5-AE1A-BD6D8C70997D}"/>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085989-FC25-4546-BA5C-83C348426BC2}"/>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5" name="Picture 13">
            <a:extLst>
              <a:ext uri="{FF2B5EF4-FFF2-40B4-BE49-F238E27FC236}">
                <a16:creationId xmlns:a16="http://schemas.microsoft.com/office/drawing/2014/main" id="{C42CFAC9-1188-490D-9774-C22E5FA543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0897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7633" y="559594"/>
            <a:ext cx="10515600" cy="1132046"/>
          </a:xfrm>
        </p:spPr>
        <p:txBody>
          <a:bodyPr lIns="0" tIns="0" rIns="0" bIns="0" anchor="t"/>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5152" y="1820235"/>
            <a:ext cx="10515600" cy="4013104"/>
          </a:xfrm>
        </p:spPr>
        <p:txBody>
          <a:bodyPr/>
          <a:lstStyle>
            <a:lvl1pPr>
              <a:defRPr/>
            </a:lvl1pPr>
          </a:lstStyle>
          <a:p>
            <a:pPr lvl="0"/>
            <a:r>
              <a:rPr lang="en-US"/>
              <a:t>Click to insert text, graphic, or table</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6085840"/>
            <a:ext cx="10512552" cy="256032"/>
          </a:xfrm>
        </p:spPr>
        <p:txBody>
          <a:bodyPr lIns="0">
            <a:normAutofit/>
          </a:bodyPr>
          <a:lstStyle>
            <a:lvl1pPr marL="0" indent="0">
              <a:buNone/>
              <a:defRPr sz="1200" b="0">
                <a:solidFill>
                  <a:schemeClr val="accent1"/>
                </a:solidFill>
              </a:defRPr>
            </a:lvl1pPr>
          </a:lstStyle>
          <a:p>
            <a:pPr lvl="0"/>
            <a:r>
              <a:rPr lang="en-US"/>
              <a:t>Click to insert notes or caption for graphic or table.</a:t>
            </a:r>
          </a:p>
        </p:txBody>
      </p:sp>
      <p:sp>
        <p:nvSpPr>
          <p:cNvPr id="31" name="Slide Number Placeholder 8">
            <a:extLst>
              <a:ext uri="{FF2B5EF4-FFF2-40B4-BE49-F238E27FC236}">
                <a16:creationId xmlns:a16="http://schemas.microsoft.com/office/drawing/2014/main" id="{7CF9C89C-4280-43DF-90B6-8645B593594B}"/>
              </a:ext>
            </a:extLst>
          </p:cNvPr>
          <p:cNvSpPr txBox="1">
            <a:spLocks/>
          </p:cNvSpPr>
          <p:nvPr userDrawn="1"/>
        </p:nvSpPr>
        <p:spPr>
          <a:xfrm>
            <a:off x="11314688" y="6085841"/>
            <a:ext cx="508749" cy="508532"/>
          </a:xfrm>
          <a:prstGeom prst="rect">
            <a:avLst/>
          </a:prstGeom>
        </p:spPr>
        <p:txBody>
          <a:bodyPr vert="horz" lIns="0" tIns="0" rIns="0" bIns="0" rtlCol="0" anchor="b"/>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954965BA-D397-428E-B952-AD13EFAA4EE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F20BAF9-7414-4C87-B165-36BD36B0248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9" name="Picture 13">
            <a:extLst>
              <a:ext uri="{FF2B5EF4-FFF2-40B4-BE49-F238E27FC236}">
                <a16:creationId xmlns:a16="http://schemas.microsoft.com/office/drawing/2014/main" id="{56DF348F-89AC-498D-90A1-DA85FB13E5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578749241"/>
      </p:ext>
    </p:extLst>
  </p:cSld>
  <p:clrMapOvr>
    <a:masterClrMapping/>
  </p:clrMapOvr>
  <p:extLst>
    <p:ext uri="{DCECCB84-F9BA-43D5-87BE-67443E8EF086}">
      <p15:sldGuideLst xmlns:p15="http://schemas.microsoft.com/office/powerpoint/2012/main">
        <p15:guide id="1" orient="horz" pos="360">
          <p15:clr>
            <a:srgbClr val="FBAE40"/>
          </p15:clr>
        </p15:guide>
        <p15:guide id="2" pos="528">
          <p15:clr>
            <a:srgbClr val="FBAE40"/>
          </p15:clr>
        </p15:guide>
        <p15:guide id="3" orient="horz" pos="11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g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578412"/>
            <a:ext cx="10515600" cy="1113227"/>
          </a:xfrm>
        </p:spPr>
        <p:txBody>
          <a:bodyPr lIns="0" tIns="0" rIns="0" bIns="0" anchor="t"/>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5000377"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4" y="1801368"/>
            <a:ext cx="5068270"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2229" y="6085840"/>
            <a:ext cx="521208" cy="508533"/>
          </a:xfrm>
        </p:spPr>
        <p:txBody>
          <a:bodyPr lIns="0" tIns="0" rIns="0" bIns="0" anchor="b"/>
          <a:lstStyle/>
          <a:p>
            <a:fld id="{CD6D25CF-0D6E-4844-B79B-06FF722D38A1}" type="slidenum">
              <a:rPr lang="en-US" smtClean="0"/>
              <a:t>‹#›</a:t>
            </a:fld>
            <a:endParaRPr lang="en-US"/>
          </a:p>
        </p:txBody>
      </p: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926029-C113-423A-9E18-4F84A5772B46}"/>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77318AA8-B0D7-478D-BF6F-0C652E60A5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970620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h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59593"/>
            <a:ext cx="10515600" cy="1131095"/>
          </a:xfrm>
        </p:spPr>
        <p:txBody>
          <a:bodyPr lIns="0" tIns="0" rIns="0" bIns="0" anchor="t"/>
          <a:lstStyle>
            <a:lvl1pPr>
              <a:defRPr/>
            </a:lvl1pPr>
          </a:lstStyle>
          <a:p>
            <a:r>
              <a:rPr lang="en-US"/>
              <a:t>Click to edit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798983"/>
            <a:ext cx="3227832" cy="4151376"/>
          </a:xfrm>
        </p:spPr>
        <p:txBody>
          <a:bodyPr lIns="91440" tIns="45720" rIns="91440" bIns="45720" anchor="t"/>
          <a:lstStyle>
            <a:lvl1pPr marL="228600" indent="-228600" algn="l">
              <a:spcBef>
                <a:spcPts val="1000"/>
              </a:spcBef>
              <a:buFont typeface="Arial Black" panose="020B0A04020102090204" pitchFamily="34" charset="0"/>
              <a:buChar char="⁄"/>
              <a:defRPr sz="2800" b="1"/>
            </a:lvl1pPr>
            <a:lvl2pPr marL="457200" indent="-228600">
              <a:buFont typeface="Times New Roman" panose="02020603050405020304" pitchFamily="18" charset="0"/>
              <a:buChar char="-"/>
              <a:defRPr sz="2400" b="0"/>
            </a:lvl2pPr>
            <a:lvl3pPr marL="685800" indent="-228600">
              <a:buFont typeface="Courier New" panose="02070309020205020404" pitchFamily="49" charset="0"/>
              <a:buChar char="o"/>
              <a:defRPr sz="2000" b="0"/>
            </a:lvl3pPr>
            <a:lvl4pPr marL="914400" indent="-228600">
              <a:buFont typeface="Times New Roman" panose="02020603050405020304" pitchFamily="18" charset="0"/>
              <a:buChar char="-"/>
              <a:defRPr sz="1800" b="0"/>
            </a:lvl4pPr>
            <a:lvl5pPr marL="1143000" indent="-228600">
              <a:buFont typeface="Arial" panose="020B0604020202020204" pitchFamily="34" charset="0"/>
              <a:buChar char="•"/>
              <a:defRPr sz="18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4482084" y="1798983"/>
            <a:ext cx="3227832" cy="4151376"/>
          </a:xfrm>
        </p:spPr>
        <p:txBody>
          <a:bodyPr/>
          <a:lstStyle>
            <a:lvl1pPr>
              <a:spcBef>
                <a:spcPts val="500"/>
              </a:spcBef>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124380" y="1798983"/>
            <a:ext cx="3227832" cy="415137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58654"/>
            <a:ext cx="508750" cy="535719"/>
          </a:xfrm>
        </p:spPr>
        <p:txBody>
          <a:bodyPr lIns="0" tIns="0" rIns="0" bIns="0" anchor="b"/>
          <a:lstStyle>
            <a:lvl1pPr algn="r">
              <a:defRPr/>
            </a:lvl1pPr>
          </a:lstStyle>
          <a:p>
            <a:fld id="{CD6D25CF-0D6E-4844-B79B-06FF722D38A1}" type="slidenum">
              <a:rPr lang="en-US" smtClean="0"/>
              <a:pPr/>
              <a:t>‹#›</a:t>
            </a:fld>
            <a:endParaRPr lang="en-US"/>
          </a:p>
        </p:txBody>
      </p:sp>
      <p:cxnSp>
        <p:nvCxnSpPr>
          <p:cNvPr id="13" name="Straight Connector 12">
            <a:extLst>
              <a:ext uri="{FF2B5EF4-FFF2-40B4-BE49-F238E27FC236}">
                <a16:creationId xmlns:a16="http://schemas.microsoft.com/office/drawing/2014/main" id="{15CE5E7F-8AFE-44E0-8D88-3FA34811C067}"/>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7" name="Rectangle 6">
            <a:extLst>
              <a:ext uri="{FF2B5EF4-FFF2-40B4-BE49-F238E27FC236}">
                <a16:creationId xmlns:a16="http://schemas.microsoft.com/office/drawing/2014/main" id="{24307D8A-07F8-4535-9DED-6573D5D1686D}"/>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EE0E3778-B153-4D19-9F96-2B13F2CCF7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40216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b_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9788" y="559595"/>
            <a:ext cx="10515600" cy="1170432"/>
          </a:xfrm>
        </p:spPr>
        <p:txBody>
          <a:bodyPr lIns="0" tIns="0" rIns="0" bIns="0"/>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990565"/>
            <a:ext cx="5029200" cy="1453896"/>
          </a:xfrm>
        </p:spPr>
        <p:txBody>
          <a:bodyPr anchor="t">
            <a:normAutofit/>
          </a:bodyPr>
          <a:lstStyle>
            <a:lvl1pPr marL="0" indent="0">
              <a:buNone/>
              <a:defRPr lang="en-US" sz="2400" b="1" kern="1200" dirty="0">
                <a:solidFill>
                  <a:schemeClr val="tx2"/>
                </a:solidFill>
                <a:latin typeface="+mj-lt"/>
                <a:ea typeface="+mn-ea"/>
                <a:cs typeface="+mn-cs"/>
              </a:defRPr>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9788" y="3674078"/>
            <a:ext cx="5029200" cy="1453896"/>
          </a:xfrm>
        </p:spPr>
        <p:txBody>
          <a:bodyPr/>
          <a:lstStyle>
            <a:lvl1pPr marL="0" indent="0">
              <a:buNone/>
              <a:defRPr sz="2400"/>
            </a:lvl1pPr>
            <a:lvl2pPr marL="0" indent="0">
              <a:buNone/>
              <a:defRPr lang="en-US" sz="2000" b="0" kern="1200" dirty="0">
                <a:solidFill>
                  <a:schemeClr val="tx1"/>
                </a:solidFill>
                <a:latin typeface="+mn-lt"/>
                <a:ea typeface="+mn-ea"/>
                <a:cs typeface="+mn-cs"/>
              </a:defRPr>
            </a:lvl2pPr>
            <a:lvl3pPr marL="0" indent="0">
              <a:buNone/>
              <a:defRPr lang="en-US" sz="1800" b="0" kern="1200" dirty="0">
                <a:solidFill>
                  <a:schemeClr val="tx2"/>
                </a:solidFill>
                <a:latin typeface="+mn-lt"/>
                <a:ea typeface="+mn-ea"/>
                <a:cs typeface="+mn-cs"/>
              </a:defRPr>
            </a:lvl3pPr>
            <a:lvl4pPr marL="685800" indent="0">
              <a:buNone/>
              <a:defRPr/>
            </a:lvl4pPr>
            <a:lvl5pPr marL="914400" indent="0">
              <a:buNone/>
              <a:defRPr/>
            </a:lvl5pPr>
          </a:lstStyle>
          <a:p>
            <a:pPr lvl="0"/>
            <a:r>
              <a:rPr lang="en-US"/>
              <a:t>Name</a:t>
            </a:r>
          </a:p>
          <a:p>
            <a:pPr lvl="1"/>
            <a:r>
              <a:rPr lang="en-US"/>
              <a:t>Details</a:t>
            </a:r>
          </a:p>
          <a:p>
            <a:pPr lvl="2"/>
            <a:r>
              <a:rPr lang="en-US"/>
              <a:t>Company, other affiliation</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3012" y="1989264"/>
            <a:ext cx="5029200" cy="1453896"/>
          </a:xfrm>
        </p:spPr>
        <p:txBody>
          <a:bodyPr anchor="t"/>
          <a:lstStyle>
            <a:lvl1pPr marL="0" indent="0">
              <a:buNone/>
              <a:defRPr sz="2400" b="1"/>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23014" y="3674078"/>
            <a:ext cx="5029200" cy="1453896"/>
          </a:xfrm>
        </p:spPr>
        <p:txBody>
          <a:bodyPr/>
          <a:lstStyle>
            <a:lvl1pPr marL="0" indent="0">
              <a:buNone/>
              <a:defRPr sz="2400"/>
            </a:lvl1pPr>
            <a:lvl2pPr marL="0" indent="0">
              <a:buNone/>
              <a:defRPr sz="2000"/>
            </a:lvl2pPr>
            <a:lvl3pPr marL="0" indent="0">
              <a:buFont typeface="Arial" panose="020B0604020202020204" pitchFamily="34" charset="0"/>
              <a:buNone/>
              <a:defRPr sz="1800">
                <a:solidFill>
                  <a:schemeClr val="tx2"/>
                </a:solidFill>
              </a:defRPr>
            </a:lvl3pPr>
          </a:lstStyle>
          <a:p>
            <a:pPr lvl="0"/>
            <a:r>
              <a:rPr lang="en-US"/>
              <a:t>Name</a:t>
            </a:r>
          </a:p>
          <a:p>
            <a:pPr lvl="1"/>
            <a:r>
              <a:rPr lang="en-US"/>
              <a:t>Details</a:t>
            </a:r>
          </a:p>
          <a:p>
            <a:pPr lvl="2"/>
            <a:r>
              <a:rPr lang="en-US"/>
              <a:t>Company, other affiliation</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08748" cy="508533"/>
          </a:xfrm>
        </p:spPr>
        <p:txBody>
          <a:bodyPr lIns="0" tIns="0" rIns="0" bIns="0" anchor="b"/>
          <a:lstStyle/>
          <a:p>
            <a:fld id="{CD6D25CF-0D6E-4844-B79B-06FF722D38A1}" type="slidenum">
              <a:rPr lang="en-US" smtClean="0"/>
              <a:t>‹#›</a:t>
            </a:fld>
            <a:endParaRPr lang="en-US"/>
          </a:p>
        </p:txBody>
      </p:sp>
      <p:cxnSp>
        <p:nvCxnSpPr>
          <p:cNvPr id="13" name="Straight Connector 12">
            <a:extLst>
              <a:ext uri="{FF2B5EF4-FFF2-40B4-BE49-F238E27FC236}">
                <a16:creationId xmlns:a16="http://schemas.microsoft.com/office/drawing/2014/main" id="{228984F5-0CF0-4A1C-A73A-EB4A4BB663EB}"/>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4" name="Rectangle 6">
            <a:extLst>
              <a:ext uri="{FF2B5EF4-FFF2-40B4-BE49-F238E27FC236}">
                <a16:creationId xmlns:a16="http://schemas.microsoft.com/office/drawing/2014/main" id="{C59E2D13-0326-47D1-9963-8E8213E428D2}"/>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D1597AA1-6BBC-4B0F-86F1-A2A48BD98D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657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_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B11-8E75-4D19-AC4A-EAF19C36CD39}"/>
              </a:ext>
            </a:extLst>
          </p:cNvPr>
          <p:cNvSpPr>
            <a:spLocks noGrp="1"/>
          </p:cNvSpPr>
          <p:nvPr>
            <p:ph type="title" hasCustomPrompt="1"/>
          </p:nvPr>
        </p:nvSpPr>
        <p:spPr>
          <a:xfrm>
            <a:off x="841248" y="575921"/>
            <a:ext cx="10473439" cy="1127294"/>
          </a:xfrm>
        </p:spPr>
        <p:txBody>
          <a:bodyPr lIns="0" tIns="0" rIns="0" bIns="0" anchor="t">
            <a:normAutofit/>
          </a:bodyPr>
          <a:lstStyle>
            <a:lvl1pPr>
              <a:defRPr sz="4400"/>
            </a:lvl1pPr>
          </a:lstStyle>
          <a:p>
            <a:r>
              <a:rPr lang="en-US"/>
              <a:t>Click to edit title</a:t>
            </a:r>
          </a:p>
        </p:txBody>
      </p:sp>
      <p:sp>
        <p:nvSpPr>
          <p:cNvPr id="3" name="Content Placeholder 2">
            <a:extLst>
              <a:ext uri="{FF2B5EF4-FFF2-40B4-BE49-F238E27FC236}">
                <a16:creationId xmlns:a16="http://schemas.microsoft.com/office/drawing/2014/main" id="{6C8823E5-619B-4901-90EE-290765003971}"/>
              </a:ext>
            </a:extLst>
          </p:cNvPr>
          <p:cNvSpPr>
            <a:spLocks noGrp="1"/>
          </p:cNvSpPr>
          <p:nvPr>
            <p:ph idx="1" hasCustomPrompt="1"/>
          </p:nvPr>
        </p:nvSpPr>
        <p:spPr>
          <a:xfrm>
            <a:off x="841248" y="1820235"/>
            <a:ext cx="10473439" cy="3730751"/>
          </a:xfrm>
        </p:spPr>
        <p:txBody>
          <a:bodyPr/>
          <a:lstStyle>
            <a:lvl1pPr marL="0" indent="0">
              <a:buFont typeface="Arial" panose="020B0604020202020204" pitchFamily="34" charset="0"/>
              <a:buNone/>
              <a:defRPr sz="1800"/>
            </a:lvl1pPr>
            <a:lvl2pPr marL="274320" indent="0">
              <a:buNone/>
              <a:defRPr sz="1600"/>
            </a:lvl2pPr>
            <a:lvl3pPr marL="457200" indent="0">
              <a:buNone/>
              <a:defRPr sz="2000"/>
            </a:lvl3pPr>
            <a:lvl4pPr marL="685800" indent="0">
              <a:buNone/>
              <a:defRPr sz="1800"/>
            </a:lvl4pPr>
            <a:lvl5pPr marL="914400" indent="0">
              <a:buNone/>
              <a:defRPr sz="1800"/>
            </a:lvl5pPr>
            <a:lvl6pPr>
              <a:defRPr sz="2000"/>
            </a:lvl6pPr>
            <a:lvl7pPr>
              <a:defRPr sz="2000"/>
            </a:lvl7pPr>
            <a:lvl8pPr>
              <a:defRPr sz="2000"/>
            </a:lvl8pPr>
            <a:lvl9pPr>
              <a:defRPr sz="2000"/>
            </a:lvl9pPr>
          </a:lstStyle>
          <a:p>
            <a:pPr lvl="0"/>
            <a:r>
              <a:rPr lang="en-US"/>
              <a:t>Click to insert list head</a:t>
            </a:r>
          </a:p>
          <a:p>
            <a:pPr lvl="1"/>
            <a:r>
              <a:rPr lang="en-US"/>
              <a:t>Reference, notes, or other end of presentation list</a:t>
            </a:r>
          </a:p>
        </p:txBody>
      </p:sp>
      <p:sp>
        <p:nvSpPr>
          <p:cNvPr id="7" name="Slide Number Placeholder 6">
            <a:extLst>
              <a:ext uri="{FF2B5EF4-FFF2-40B4-BE49-F238E27FC236}">
                <a16:creationId xmlns:a16="http://schemas.microsoft.com/office/drawing/2014/main" id="{8FDABD00-34B4-45A7-B1A7-2336868CCEC4}"/>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C07A3046-7200-41A4-A044-38A67A028AA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1C4D270-B107-4C2B-BE76-06C48869CDE3}"/>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8" name="Picture 13">
            <a:extLst>
              <a:ext uri="{FF2B5EF4-FFF2-40B4-BE49-F238E27FC236}">
                <a16:creationId xmlns:a16="http://schemas.microsoft.com/office/drawing/2014/main" id="{AD2DAA5F-68FD-4F62-8A20-1174FA8263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368768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d_Ques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490463-F03D-4306-8545-812ED6F14E0F}"/>
              </a:ext>
            </a:extLst>
          </p:cNvPr>
          <p:cNvSpPr/>
          <p:nvPr userDrawn="1"/>
        </p:nvSpPr>
        <p:spPr>
          <a:xfrm>
            <a:off x="0" y="-6706"/>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838200" y="3097609"/>
            <a:ext cx="10515600" cy="662782"/>
          </a:xfrm>
        </p:spPr>
        <p:txBody>
          <a:bodyPr lIns="0" tIns="0" rIns="0" bIns="0">
            <a:noAutofit/>
          </a:bodyPr>
          <a:lstStyle>
            <a:lvl1pPr algn="ctr">
              <a:defRPr sz="2800" b="1">
                <a:solidFill>
                  <a:schemeClr val="bg1"/>
                </a:solidFill>
              </a:defRPr>
            </a:lvl1pPr>
          </a:lstStyle>
          <a:p>
            <a:pPr lvl="0"/>
            <a:r>
              <a:rPr lang="en-US"/>
              <a:t>Questions?</a:t>
            </a:r>
          </a:p>
        </p:txBody>
      </p:sp>
      <p:cxnSp>
        <p:nvCxnSpPr>
          <p:cNvPr id="9" name="Straight Connector 8">
            <a:extLst>
              <a:ext uri="{FF2B5EF4-FFF2-40B4-BE49-F238E27FC236}">
                <a16:creationId xmlns:a16="http://schemas.microsoft.com/office/drawing/2014/main" id="{4C0C52EC-68C9-4B07-8A18-A51230252915}"/>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a:t>Mathematica, Progress Together, and the “spotlight M” logo are registered trademarks of Mathematica Inc.</a:t>
            </a:r>
          </a:p>
        </p:txBody>
      </p:sp>
    </p:spTree>
    <p:extLst>
      <p:ext uri="{BB962C8B-B14F-4D97-AF65-F5344CB8AC3E}">
        <p14:creationId xmlns:p14="http://schemas.microsoft.com/office/powerpoint/2010/main" val="399879605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4" name="Picture 3">
            <a:extLst>
              <a:ext uri="{FF2B5EF4-FFF2-40B4-BE49-F238E27FC236}">
                <a16:creationId xmlns:a16="http://schemas.microsoft.com/office/drawing/2014/main" id="{34707A75-7AD6-2314-03B2-7CD3691948B7}"/>
              </a:ext>
            </a:extLst>
          </p:cNvPr>
          <p:cNvPicPr>
            <a:picLocks noChangeAspect="1"/>
          </p:cNvPicPr>
          <p:nvPr userDrawn="1"/>
        </p:nvPicPr>
        <p:blipFill>
          <a:blip r:embed="rId5"/>
          <a:stretch>
            <a:fillRect/>
          </a:stretch>
        </p:blipFill>
        <p:spPr>
          <a:xfrm>
            <a:off x="7857893" y="5165804"/>
            <a:ext cx="2293398" cy="891230"/>
          </a:xfrm>
          <a:prstGeom prst="rect">
            <a:avLst/>
          </a:prstGeom>
        </p:spPr>
      </p:pic>
    </p:spTree>
    <p:extLst>
      <p:ext uri="{BB962C8B-B14F-4D97-AF65-F5344CB8AC3E}">
        <p14:creationId xmlns:p14="http://schemas.microsoft.com/office/powerpoint/2010/main" val="3131287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73594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66714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1709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47770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69536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5103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28539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83632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7977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54173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635682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F02F40-2E84-5C90-8851-E5E3302B15A5}"/>
              </a:ext>
            </a:extLst>
          </p:cNvPr>
          <p:cNvSpPr/>
          <p:nvPr userDrawn="1"/>
        </p:nvSpPr>
        <p:spPr>
          <a:xfrm>
            <a:off x="0" y="6201744"/>
            <a:ext cx="12192000" cy="156336"/>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A67AA1-E44D-124A-5882-BEBA8F9E59D6}"/>
              </a:ext>
            </a:extLst>
          </p:cNvPr>
          <p:cNvSpPr/>
          <p:nvPr userDrawn="1"/>
        </p:nvSpPr>
        <p:spPr>
          <a:xfrm>
            <a:off x="0" y="6347187"/>
            <a:ext cx="12192000" cy="156336"/>
          </a:xfrm>
          <a:prstGeom prst="rect">
            <a:avLst/>
          </a:prstGeom>
          <a:solidFill>
            <a:srgbClr val="E290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CCF54B-ADBD-9151-DF60-30428004BEB0}"/>
              </a:ext>
            </a:extLst>
          </p:cNvPr>
          <p:cNvSpPr/>
          <p:nvPr userDrawn="1"/>
        </p:nvSpPr>
        <p:spPr>
          <a:xfrm>
            <a:off x="0" y="6645487"/>
            <a:ext cx="12192000" cy="215877"/>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976AD9-C0AA-1F27-83E5-F90A1E551C9A}"/>
              </a:ext>
            </a:extLst>
          </p:cNvPr>
          <p:cNvSpPr/>
          <p:nvPr userDrawn="1"/>
        </p:nvSpPr>
        <p:spPr>
          <a:xfrm>
            <a:off x="0" y="6503661"/>
            <a:ext cx="12192000" cy="156336"/>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241B23-00C8-D027-F728-A69ADA0D8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BB7A0-EA7F-6DBF-9318-7396C0F5F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roup 8">
            <a:extLst>
              <a:ext uri="{FF2B5EF4-FFF2-40B4-BE49-F238E27FC236}">
                <a16:creationId xmlns:a16="http://schemas.microsoft.com/office/drawing/2014/main" id="{F630AE24-9319-463A-A2DA-F8567FC24586}"/>
              </a:ext>
            </a:extLst>
          </p:cNvPr>
          <p:cNvGrpSpPr/>
          <p:nvPr userDrawn="1"/>
        </p:nvGrpSpPr>
        <p:grpSpPr>
          <a:xfrm rot="10800000">
            <a:off x="0" y="0"/>
            <a:ext cx="12192000" cy="659620"/>
            <a:chOff x="0" y="0"/>
            <a:chExt cx="12192000" cy="659620"/>
          </a:xfrm>
        </p:grpSpPr>
        <p:sp>
          <p:nvSpPr>
            <p:cNvPr id="10" name="Rectangle 9">
              <a:extLst>
                <a:ext uri="{FF2B5EF4-FFF2-40B4-BE49-F238E27FC236}">
                  <a16:creationId xmlns:a16="http://schemas.microsoft.com/office/drawing/2014/main" id="{FF9400DF-8201-3F44-9D16-7E400496A90A}"/>
                </a:ext>
              </a:extLst>
            </p:cNvPr>
            <p:cNvSpPr/>
            <p:nvPr/>
          </p:nvSpPr>
          <p:spPr>
            <a:xfrm rot="10800000">
              <a:off x="0" y="0"/>
              <a:ext cx="12192000" cy="156336"/>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19648F-441F-6200-9AD9-F705034385B2}"/>
                </a:ext>
              </a:extLst>
            </p:cNvPr>
            <p:cNvSpPr/>
            <p:nvPr/>
          </p:nvSpPr>
          <p:spPr>
            <a:xfrm rot="10800000">
              <a:off x="0" y="145443"/>
              <a:ext cx="12192000" cy="156336"/>
            </a:xfrm>
            <a:prstGeom prst="rect">
              <a:avLst/>
            </a:prstGeom>
            <a:solidFill>
              <a:srgbClr val="E290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D64A79-04D2-168E-2DA7-3577357D62C7}"/>
                </a:ext>
              </a:extLst>
            </p:cNvPr>
            <p:cNvSpPr/>
            <p:nvPr/>
          </p:nvSpPr>
          <p:spPr>
            <a:xfrm rot="10800000">
              <a:off x="0" y="443743"/>
              <a:ext cx="12192000" cy="215877"/>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0456FE-F50F-0E6B-6041-6631514EFD61}"/>
                </a:ext>
              </a:extLst>
            </p:cNvPr>
            <p:cNvSpPr/>
            <p:nvPr/>
          </p:nvSpPr>
          <p:spPr>
            <a:xfrm rot="10800000">
              <a:off x="0" y="297901"/>
              <a:ext cx="12192000" cy="156336"/>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E0B1AF6-4D58-4B78-3203-51F6B9761729}"/>
              </a:ext>
            </a:extLst>
          </p:cNvPr>
          <p:cNvGrpSpPr/>
          <p:nvPr userDrawn="1"/>
        </p:nvGrpSpPr>
        <p:grpSpPr>
          <a:xfrm>
            <a:off x="8586279" y="6190868"/>
            <a:ext cx="2880360" cy="677832"/>
            <a:chOff x="8586279" y="6190868"/>
            <a:chExt cx="2880360" cy="677832"/>
          </a:xfrm>
        </p:grpSpPr>
        <p:sp>
          <p:nvSpPr>
            <p:cNvPr id="14" name="Rectangle: Rounded Corners 13">
              <a:extLst>
                <a:ext uri="{FF2B5EF4-FFF2-40B4-BE49-F238E27FC236}">
                  <a16:creationId xmlns:a16="http://schemas.microsoft.com/office/drawing/2014/main" id="{A45E08B2-1BF1-4C47-10B7-7D5D431BFA51}"/>
                </a:ext>
              </a:extLst>
            </p:cNvPr>
            <p:cNvSpPr/>
            <p:nvPr userDrawn="1"/>
          </p:nvSpPr>
          <p:spPr>
            <a:xfrm>
              <a:off x="8586279" y="6190868"/>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5" name="Picture 14" descr="A logo with mountains in the background&#10;&#10;Description automatically generated">
              <a:extLst>
                <a:ext uri="{FF2B5EF4-FFF2-40B4-BE49-F238E27FC236}">
                  <a16:creationId xmlns:a16="http://schemas.microsoft.com/office/drawing/2014/main" id="{581A27FD-54CC-C42D-A8D7-7C1EC0FDA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210" b="37053"/>
            <a:stretch/>
          </p:blipFill>
          <p:spPr>
            <a:xfrm>
              <a:off x="8722311" y="6200253"/>
              <a:ext cx="2597278" cy="668447"/>
            </a:xfrm>
            <a:prstGeom prst="rect">
              <a:avLst/>
            </a:prstGeom>
          </p:spPr>
        </p:pic>
      </p:grpSp>
      <p:grpSp>
        <p:nvGrpSpPr>
          <p:cNvPr id="16" name="Group 15">
            <a:extLst>
              <a:ext uri="{FF2B5EF4-FFF2-40B4-BE49-F238E27FC236}">
                <a16:creationId xmlns:a16="http://schemas.microsoft.com/office/drawing/2014/main" id="{DFD6499A-A1D0-2190-6060-B3057A85ED84}"/>
              </a:ext>
            </a:extLst>
          </p:cNvPr>
          <p:cNvGrpSpPr/>
          <p:nvPr userDrawn="1"/>
        </p:nvGrpSpPr>
        <p:grpSpPr>
          <a:xfrm>
            <a:off x="672511" y="6193182"/>
            <a:ext cx="2880360" cy="677832"/>
            <a:chOff x="672511" y="6193182"/>
            <a:chExt cx="2880360" cy="677832"/>
          </a:xfrm>
        </p:grpSpPr>
        <p:sp>
          <p:nvSpPr>
            <p:cNvPr id="17" name="Rectangle: Rounded Corners 16">
              <a:extLst>
                <a:ext uri="{FF2B5EF4-FFF2-40B4-BE49-F238E27FC236}">
                  <a16:creationId xmlns:a16="http://schemas.microsoft.com/office/drawing/2014/main" id="{07508E65-2519-0977-DF1A-EAD062615C08}"/>
                </a:ext>
              </a:extLst>
            </p:cNvPr>
            <p:cNvSpPr/>
            <p:nvPr userDrawn="1"/>
          </p:nvSpPr>
          <p:spPr>
            <a:xfrm>
              <a:off x="672511" y="6193182"/>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black sign with white text&#10;&#10;AI-generated content may be incorrect.">
              <a:extLst>
                <a:ext uri="{FF2B5EF4-FFF2-40B4-BE49-F238E27FC236}">
                  <a16:creationId xmlns:a16="http://schemas.microsoft.com/office/drawing/2014/main" id="{215E354B-3A6B-806B-9820-71AAA17BC88C}"/>
                </a:ext>
              </a:extLst>
            </p:cNvPr>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841495" y="6265902"/>
              <a:ext cx="2436725" cy="547727"/>
            </a:xfrm>
            <a:prstGeom prst="rect">
              <a:avLst/>
            </a:prstGeom>
            <a:noFill/>
            <a:ln>
              <a:noFill/>
            </a:ln>
          </p:spPr>
        </p:pic>
      </p:grpSp>
      <p:grpSp>
        <p:nvGrpSpPr>
          <p:cNvPr id="21" name="Group 20">
            <a:extLst>
              <a:ext uri="{FF2B5EF4-FFF2-40B4-BE49-F238E27FC236}">
                <a16:creationId xmlns:a16="http://schemas.microsoft.com/office/drawing/2014/main" id="{BA864E0D-E883-CCA4-2DAE-76B12BFD33EC}"/>
              </a:ext>
            </a:extLst>
          </p:cNvPr>
          <p:cNvGrpSpPr/>
          <p:nvPr userDrawn="1"/>
        </p:nvGrpSpPr>
        <p:grpSpPr>
          <a:xfrm>
            <a:off x="5562761" y="6166644"/>
            <a:ext cx="1013629" cy="677832"/>
            <a:chOff x="5562269" y="6166644"/>
            <a:chExt cx="1013629" cy="677832"/>
          </a:xfrm>
        </p:grpSpPr>
        <p:sp>
          <p:nvSpPr>
            <p:cNvPr id="22" name="Rectangle: Rounded Corners 21">
              <a:extLst>
                <a:ext uri="{FF2B5EF4-FFF2-40B4-BE49-F238E27FC236}">
                  <a16:creationId xmlns:a16="http://schemas.microsoft.com/office/drawing/2014/main" id="{6FE95CE6-0FAD-95D7-6A0C-FDAC45CB1C17}"/>
                </a:ext>
              </a:extLst>
            </p:cNvPr>
            <p:cNvSpPr/>
            <p:nvPr userDrawn="1"/>
          </p:nvSpPr>
          <p:spPr>
            <a:xfrm>
              <a:off x="5562269" y="6166644"/>
              <a:ext cx="1013629"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logo for a company&#10;&#10;AI-generated content may be incorrect.">
              <a:extLst>
                <a:ext uri="{FF2B5EF4-FFF2-40B4-BE49-F238E27FC236}">
                  <a16:creationId xmlns:a16="http://schemas.microsoft.com/office/drawing/2014/main" id="{926F9F06-8AD9-7B46-FFC8-B7CD557EDC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75698" y="6209507"/>
              <a:ext cx="634899" cy="563374"/>
            </a:xfrm>
            <a:prstGeom prst="rect">
              <a:avLst/>
            </a:prstGeom>
          </p:spPr>
        </p:pic>
      </p:grpSp>
    </p:spTree>
    <p:extLst>
      <p:ext uri="{BB962C8B-B14F-4D97-AF65-F5344CB8AC3E}">
        <p14:creationId xmlns:p14="http://schemas.microsoft.com/office/powerpoint/2010/main" val="2689878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6B24EB6-5B77-81BF-B68D-9BB70906329D}"/>
              </a:ext>
            </a:extLst>
          </p:cNvPr>
          <p:cNvSpPr/>
          <p:nvPr userDrawn="1"/>
        </p:nvSpPr>
        <p:spPr>
          <a:xfrm>
            <a:off x="0" y="6201744"/>
            <a:ext cx="12192000" cy="156336"/>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950EFC6-03B4-7DFC-4BEE-D82012039198}"/>
              </a:ext>
            </a:extLst>
          </p:cNvPr>
          <p:cNvSpPr/>
          <p:nvPr userDrawn="1"/>
        </p:nvSpPr>
        <p:spPr>
          <a:xfrm>
            <a:off x="0" y="6347187"/>
            <a:ext cx="12192000" cy="156336"/>
          </a:xfrm>
          <a:prstGeom prst="rect">
            <a:avLst/>
          </a:prstGeom>
          <a:solidFill>
            <a:srgbClr val="E290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6F6AB4-F788-F85A-ADAC-EC82CDC755B5}"/>
              </a:ext>
            </a:extLst>
          </p:cNvPr>
          <p:cNvSpPr/>
          <p:nvPr userDrawn="1"/>
        </p:nvSpPr>
        <p:spPr>
          <a:xfrm>
            <a:off x="0" y="6645487"/>
            <a:ext cx="12192000" cy="215877"/>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9EEAAB-FBA8-83EC-615B-4A7FCA664BB5}"/>
              </a:ext>
            </a:extLst>
          </p:cNvPr>
          <p:cNvSpPr/>
          <p:nvPr userDrawn="1"/>
        </p:nvSpPr>
        <p:spPr>
          <a:xfrm>
            <a:off x="0" y="6503661"/>
            <a:ext cx="12192000" cy="156336"/>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4A847-45E8-2FC9-573D-485CC1DE26A5}"/>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2825F99D-F974-30DC-7D03-B8F8D95A280C}"/>
              </a:ext>
            </a:extLst>
          </p:cNvPr>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D2CDFE-C348-83AC-AFEA-5C48C8DF7F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2CB4C-183B-40B3-84AD-51930FDAAA2F}" type="datetimeFigureOut">
              <a:rPr lang="en-US" smtClean="0"/>
              <a:t>1/9/2026</a:t>
            </a:fld>
            <a:endParaRPr lang="en-US"/>
          </a:p>
        </p:txBody>
      </p:sp>
      <p:sp>
        <p:nvSpPr>
          <p:cNvPr id="8" name="Footer Placeholder 4">
            <a:extLst>
              <a:ext uri="{FF2B5EF4-FFF2-40B4-BE49-F238E27FC236}">
                <a16:creationId xmlns:a16="http://schemas.microsoft.com/office/drawing/2014/main" id="{43B90298-7B49-8C30-0EA4-F145CFFABB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583D5CF4-1EF7-A17B-132E-65F557D94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47E47-EA09-48CA-8C54-C4A5440889C9}" type="slidenum">
              <a:rPr lang="en-US" smtClean="0"/>
              <a:t>‹#›</a:t>
            </a:fld>
            <a:endParaRPr lang="en-US"/>
          </a:p>
        </p:txBody>
      </p:sp>
      <p:grpSp>
        <p:nvGrpSpPr>
          <p:cNvPr id="18" name="Group 17">
            <a:extLst>
              <a:ext uri="{FF2B5EF4-FFF2-40B4-BE49-F238E27FC236}">
                <a16:creationId xmlns:a16="http://schemas.microsoft.com/office/drawing/2014/main" id="{E3A9EABA-264B-67B5-978F-4826C8D338B8}"/>
              </a:ext>
            </a:extLst>
          </p:cNvPr>
          <p:cNvGrpSpPr/>
          <p:nvPr userDrawn="1"/>
        </p:nvGrpSpPr>
        <p:grpSpPr>
          <a:xfrm>
            <a:off x="8586279" y="6190868"/>
            <a:ext cx="2880360" cy="677832"/>
            <a:chOff x="8586279" y="6190868"/>
            <a:chExt cx="2880360" cy="677832"/>
          </a:xfrm>
        </p:grpSpPr>
        <p:sp>
          <p:nvSpPr>
            <p:cNvPr id="14" name="Rectangle: Rounded Corners 13">
              <a:extLst>
                <a:ext uri="{FF2B5EF4-FFF2-40B4-BE49-F238E27FC236}">
                  <a16:creationId xmlns:a16="http://schemas.microsoft.com/office/drawing/2014/main" id="{8A0C6EBB-5379-B52E-5D43-E52EFF48CF99}"/>
                </a:ext>
              </a:extLst>
            </p:cNvPr>
            <p:cNvSpPr/>
            <p:nvPr userDrawn="1"/>
          </p:nvSpPr>
          <p:spPr>
            <a:xfrm>
              <a:off x="8586279" y="6190868"/>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5" name="Picture 14" descr="A logo with mountains in the background&#10;&#10;Description automatically generated">
              <a:extLst>
                <a:ext uri="{FF2B5EF4-FFF2-40B4-BE49-F238E27FC236}">
                  <a16:creationId xmlns:a16="http://schemas.microsoft.com/office/drawing/2014/main" id="{C5CA3DDD-6043-A69C-9464-09B3D38F27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210" b="37053"/>
            <a:stretch/>
          </p:blipFill>
          <p:spPr>
            <a:xfrm>
              <a:off x="8722311" y="6200253"/>
              <a:ext cx="2597278" cy="668447"/>
            </a:xfrm>
            <a:prstGeom prst="rect">
              <a:avLst/>
            </a:prstGeom>
          </p:spPr>
        </p:pic>
      </p:grpSp>
      <p:grpSp>
        <p:nvGrpSpPr>
          <p:cNvPr id="19" name="Group 18">
            <a:extLst>
              <a:ext uri="{FF2B5EF4-FFF2-40B4-BE49-F238E27FC236}">
                <a16:creationId xmlns:a16="http://schemas.microsoft.com/office/drawing/2014/main" id="{AD198E7B-8033-5B72-E545-80120777BC60}"/>
              </a:ext>
            </a:extLst>
          </p:cNvPr>
          <p:cNvGrpSpPr/>
          <p:nvPr userDrawn="1"/>
        </p:nvGrpSpPr>
        <p:grpSpPr>
          <a:xfrm>
            <a:off x="672511" y="6193182"/>
            <a:ext cx="2880360" cy="677832"/>
            <a:chOff x="672511" y="6193182"/>
            <a:chExt cx="2880360" cy="677832"/>
          </a:xfrm>
        </p:grpSpPr>
        <p:sp>
          <p:nvSpPr>
            <p:cNvPr id="5" name="Rectangle: Rounded Corners 4">
              <a:extLst>
                <a:ext uri="{FF2B5EF4-FFF2-40B4-BE49-F238E27FC236}">
                  <a16:creationId xmlns:a16="http://schemas.microsoft.com/office/drawing/2014/main" id="{452AABDC-EAAA-6A8D-E35E-22129D6DED9F}"/>
                </a:ext>
              </a:extLst>
            </p:cNvPr>
            <p:cNvSpPr/>
            <p:nvPr userDrawn="1"/>
          </p:nvSpPr>
          <p:spPr>
            <a:xfrm>
              <a:off x="672511" y="6193182"/>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sign with white text&#10;&#10;AI-generated content may be incorrect.">
              <a:extLst>
                <a:ext uri="{FF2B5EF4-FFF2-40B4-BE49-F238E27FC236}">
                  <a16:creationId xmlns:a16="http://schemas.microsoft.com/office/drawing/2014/main" id="{65A95C78-B207-A3AB-8CE1-2D008768BFD6}"/>
                </a:ext>
              </a:extLst>
            </p:cNvPr>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841495" y="6265902"/>
              <a:ext cx="2436725" cy="547727"/>
            </a:xfrm>
            <a:prstGeom prst="rect">
              <a:avLst/>
            </a:prstGeom>
            <a:noFill/>
            <a:ln>
              <a:noFill/>
            </a:ln>
          </p:spPr>
        </p:pic>
      </p:grpSp>
      <p:grpSp>
        <p:nvGrpSpPr>
          <p:cNvPr id="20" name="Group 19">
            <a:extLst>
              <a:ext uri="{FF2B5EF4-FFF2-40B4-BE49-F238E27FC236}">
                <a16:creationId xmlns:a16="http://schemas.microsoft.com/office/drawing/2014/main" id="{A8287B5E-0863-B888-399B-19EB43EBD644}"/>
              </a:ext>
            </a:extLst>
          </p:cNvPr>
          <p:cNvGrpSpPr/>
          <p:nvPr userDrawn="1"/>
        </p:nvGrpSpPr>
        <p:grpSpPr>
          <a:xfrm>
            <a:off x="5562761" y="6166644"/>
            <a:ext cx="1013629" cy="677832"/>
            <a:chOff x="5562269" y="6166644"/>
            <a:chExt cx="1013629" cy="677832"/>
          </a:xfrm>
        </p:grpSpPr>
        <p:sp>
          <p:nvSpPr>
            <p:cNvPr id="17" name="Rectangle: Rounded Corners 16">
              <a:extLst>
                <a:ext uri="{FF2B5EF4-FFF2-40B4-BE49-F238E27FC236}">
                  <a16:creationId xmlns:a16="http://schemas.microsoft.com/office/drawing/2014/main" id="{178943CA-D9B6-ED60-3396-3C381E2253ED}"/>
                </a:ext>
              </a:extLst>
            </p:cNvPr>
            <p:cNvSpPr/>
            <p:nvPr userDrawn="1"/>
          </p:nvSpPr>
          <p:spPr>
            <a:xfrm>
              <a:off x="5562269" y="6166644"/>
              <a:ext cx="1013629"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logo for a company&#10;&#10;AI-generated content may be incorrect.">
              <a:extLst>
                <a:ext uri="{FF2B5EF4-FFF2-40B4-BE49-F238E27FC236}">
                  <a16:creationId xmlns:a16="http://schemas.microsoft.com/office/drawing/2014/main" id="{B634727F-42B5-D535-527E-4C20DB7297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75698" y="6209507"/>
              <a:ext cx="634899" cy="563374"/>
            </a:xfrm>
            <a:prstGeom prst="rect">
              <a:avLst/>
            </a:prstGeom>
          </p:spPr>
        </p:pic>
      </p:grpSp>
    </p:spTree>
    <p:extLst>
      <p:ext uri="{BB962C8B-B14F-4D97-AF65-F5344CB8AC3E}">
        <p14:creationId xmlns:p14="http://schemas.microsoft.com/office/powerpoint/2010/main" val="240482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2671E4-B261-38EB-0D2C-EC1717637F88}"/>
              </a:ext>
            </a:extLst>
          </p:cNvPr>
          <p:cNvSpPr/>
          <p:nvPr userDrawn="1"/>
        </p:nvSpPr>
        <p:spPr>
          <a:xfrm rot="5400000" flipH="1">
            <a:off x="929418" y="-927518"/>
            <a:ext cx="6856100" cy="8714935"/>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E9FA3D4-F695-9338-7C5C-D212BC1BB085}"/>
              </a:ext>
            </a:extLst>
          </p:cNvPr>
          <p:cNvSpPr>
            <a:spLocks noGrp="1"/>
          </p:cNvSpPr>
          <p:nvPr>
            <p:ph type="title"/>
          </p:nvPr>
        </p:nvSpPr>
        <p:spPr>
          <a:xfrm>
            <a:off x="241007" y="1717988"/>
            <a:ext cx="6152759"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E104D94-19F4-68BA-3F6E-9A56B9ECD731}"/>
              </a:ext>
            </a:extLst>
          </p:cNvPr>
          <p:cNvSpPr>
            <a:spLocks noGrp="1"/>
          </p:cNvSpPr>
          <p:nvPr>
            <p:ph type="body" idx="1"/>
          </p:nvPr>
        </p:nvSpPr>
        <p:spPr>
          <a:xfrm>
            <a:off x="241007" y="4597713"/>
            <a:ext cx="6152759" cy="1500187"/>
          </a:xfrm>
        </p:spPr>
        <p:txBody>
          <a:bodyPr/>
          <a:lstStyle>
            <a:lvl1pPr marL="0" indent="0">
              <a:buNone/>
              <a:defRPr sz="2400">
                <a:solidFill>
                  <a:srgbClr val="98CCE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B22C28C8-C93C-A13E-590E-3052B5F81497}"/>
              </a:ext>
            </a:extLst>
          </p:cNvPr>
          <p:cNvSpPr/>
          <p:nvPr userDrawn="1"/>
        </p:nvSpPr>
        <p:spPr>
          <a:xfrm rot="5400000" flipH="1">
            <a:off x="8453288" y="3117387"/>
            <a:ext cx="6856100" cy="621323"/>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A4F021F-F17F-2569-5509-1C367D8BBA4A}"/>
              </a:ext>
            </a:extLst>
          </p:cNvPr>
          <p:cNvSpPr/>
          <p:nvPr userDrawn="1"/>
        </p:nvSpPr>
        <p:spPr>
          <a:xfrm rot="5400000" flipH="1">
            <a:off x="7773350" y="3056867"/>
            <a:ext cx="6856100" cy="738553"/>
          </a:xfrm>
          <a:prstGeom prst="rect">
            <a:avLst/>
          </a:prstGeom>
          <a:solidFill>
            <a:srgbClr val="FFD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794EDA-50D3-DE12-88FF-926CF57B553A}"/>
              </a:ext>
            </a:extLst>
          </p:cNvPr>
          <p:cNvSpPr/>
          <p:nvPr userDrawn="1"/>
        </p:nvSpPr>
        <p:spPr>
          <a:xfrm rot="5400000" flipH="1">
            <a:off x="6345480" y="2369453"/>
            <a:ext cx="6856100" cy="2117187"/>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4844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D48A77C-5CB2-1D9D-E614-06DB6AD01EC5}"/>
              </a:ext>
            </a:extLst>
          </p:cNvPr>
          <p:cNvSpPr/>
          <p:nvPr userDrawn="1"/>
        </p:nvSpPr>
        <p:spPr>
          <a:xfrm>
            <a:off x="0" y="6201744"/>
            <a:ext cx="12192000" cy="156336"/>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8D196FD-158F-E589-0D8D-E9F166700D2F}"/>
              </a:ext>
            </a:extLst>
          </p:cNvPr>
          <p:cNvSpPr/>
          <p:nvPr userDrawn="1"/>
        </p:nvSpPr>
        <p:spPr>
          <a:xfrm>
            <a:off x="0" y="6347187"/>
            <a:ext cx="12192000" cy="156336"/>
          </a:xfrm>
          <a:prstGeom prst="rect">
            <a:avLst/>
          </a:prstGeom>
          <a:solidFill>
            <a:srgbClr val="E290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14BD457-08E4-134B-1346-4D433364257A}"/>
              </a:ext>
            </a:extLst>
          </p:cNvPr>
          <p:cNvSpPr/>
          <p:nvPr userDrawn="1"/>
        </p:nvSpPr>
        <p:spPr>
          <a:xfrm>
            <a:off x="0" y="6645487"/>
            <a:ext cx="12192000" cy="215877"/>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387BAED-8129-3ABB-AFFD-E2EAC2A226CD}"/>
              </a:ext>
            </a:extLst>
          </p:cNvPr>
          <p:cNvSpPr/>
          <p:nvPr userDrawn="1"/>
        </p:nvSpPr>
        <p:spPr>
          <a:xfrm>
            <a:off x="0" y="6503661"/>
            <a:ext cx="12192000" cy="156336"/>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AEEF31-FDD2-4C04-AB7A-85B61B33D1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02CACF-525A-D628-2FC4-4D0693EFC7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AA8A0E-0F48-DB5D-6E6B-1586D1C7F5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15E5395-6D62-BDAC-6730-6C9FF3E1BB1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2CB4C-183B-40B3-84AD-51930FDAAA2F}" type="datetimeFigureOut">
              <a:rPr lang="en-US" smtClean="0"/>
              <a:t>1/9/2026</a:t>
            </a:fld>
            <a:endParaRPr lang="en-US"/>
          </a:p>
        </p:txBody>
      </p:sp>
      <p:sp>
        <p:nvSpPr>
          <p:cNvPr id="9" name="Footer Placeholder 4">
            <a:extLst>
              <a:ext uri="{FF2B5EF4-FFF2-40B4-BE49-F238E27FC236}">
                <a16:creationId xmlns:a16="http://schemas.microsoft.com/office/drawing/2014/main" id="{460BCD09-B010-8656-1696-C76B8D59F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A5E9B780-89DC-2A40-3021-6434733788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47E47-EA09-48CA-8C54-C4A5440889C9}" type="slidenum">
              <a:rPr lang="en-US" smtClean="0"/>
              <a:t>‹#›</a:t>
            </a:fld>
            <a:endParaRPr lang="en-US"/>
          </a:p>
        </p:txBody>
      </p:sp>
      <p:grpSp>
        <p:nvGrpSpPr>
          <p:cNvPr id="23" name="Group 22">
            <a:extLst>
              <a:ext uri="{FF2B5EF4-FFF2-40B4-BE49-F238E27FC236}">
                <a16:creationId xmlns:a16="http://schemas.microsoft.com/office/drawing/2014/main" id="{3AE15CFB-60C6-09B5-85D6-2DFF27466CA0}"/>
              </a:ext>
            </a:extLst>
          </p:cNvPr>
          <p:cNvGrpSpPr/>
          <p:nvPr userDrawn="1"/>
        </p:nvGrpSpPr>
        <p:grpSpPr>
          <a:xfrm>
            <a:off x="8586279" y="6190868"/>
            <a:ext cx="2880360" cy="677832"/>
            <a:chOff x="8586279" y="6190868"/>
            <a:chExt cx="2880360" cy="677832"/>
          </a:xfrm>
        </p:grpSpPr>
        <p:sp>
          <p:nvSpPr>
            <p:cNvPr id="24" name="Rectangle: Rounded Corners 23">
              <a:extLst>
                <a:ext uri="{FF2B5EF4-FFF2-40B4-BE49-F238E27FC236}">
                  <a16:creationId xmlns:a16="http://schemas.microsoft.com/office/drawing/2014/main" id="{B345FFEF-7A36-7BBC-78BF-96E274492461}"/>
                </a:ext>
              </a:extLst>
            </p:cNvPr>
            <p:cNvSpPr/>
            <p:nvPr userDrawn="1"/>
          </p:nvSpPr>
          <p:spPr>
            <a:xfrm>
              <a:off x="8586279" y="6190868"/>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25" name="Picture 24" descr="A logo with mountains in the background&#10;&#10;Description automatically generated">
              <a:extLst>
                <a:ext uri="{FF2B5EF4-FFF2-40B4-BE49-F238E27FC236}">
                  <a16:creationId xmlns:a16="http://schemas.microsoft.com/office/drawing/2014/main" id="{956A1898-CC95-8326-FB1A-6E3E9CBB2E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210" b="37053"/>
            <a:stretch/>
          </p:blipFill>
          <p:spPr>
            <a:xfrm>
              <a:off x="8722311" y="6200253"/>
              <a:ext cx="2597278" cy="668447"/>
            </a:xfrm>
            <a:prstGeom prst="rect">
              <a:avLst/>
            </a:prstGeom>
          </p:spPr>
        </p:pic>
      </p:grpSp>
      <p:grpSp>
        <p:nvGrpSpPr>
          <p:cNvPr id="26" name="Group 25">
            <a:extLst>
              <a:ext uri="{FF2B5EF4-FFF2-40B4-BE49-F238E27FC236}">
                <a16:creationId xmlns:a16="http://schemas.microsoft.com/office/drawing/2014/main" id="{99174B22-709D-80A8-E18F-CB81BCF622C4}"/>
              </a:ext>
            </a:extLst>
          </p:cNvPr>
          <p:cNvGrpSpPr/>
          <p:nvPr userDrawn="1"/>
        </p:nvGrpSpPr>
        <p:grpSpPr>
          <a:xfrm>
            <a:off x="672511" y="6183657"/>
            <a:ext cx="2880360" cy="677832"/>
            <a:chOff x="672511" y="6164607"/>
            <a:chExt cx="2880360" cy="677832"/>
          </a:xfrm>
        </p:grpSpPr>
        <p:sp>
          <p:nvSpPr>
            <p:cNvPr id="27" name="Rectangle: Rounded Corners 26">
              <a:extLst>
                <a:ext uri="{FF2B5EF4-FFF2-40B4-BE49-F238E27FC236}">
                  <a16:creationId xmlns:a16="http://schemas.microsoft.com/office/drawing/2014/main" id="{2472AE35-E8E2-B766-6E3A-00C1F3E1A9B8}"/>
                </a:ext>
              </a:extLst>
            </p:cNvPr>
            <p:cNvSpPr/>
            <p:nvPr userDrawn="1"/>
          </p:nvSpPr>
          <p:spPr>
            <a:xfrm>
              <a:off x="672511" y="6164607"/>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black sign with white text&#10;&#10;AI-generated content may be incorrect.">
              <a:extLst>
                <a:ext uri="{FF2B5EF4-FFF2-40B4-BE49-F238E27FC236}">
                  <a16:creationId xmlns:a16="http://schemas.microsoft.com/office/drawing/2014/main" id="{FEEC614F-AED1-7848-C692-4DABB7BA5827}"/>
                </a:ext>
              </a:extLst>
            </p:cNvPr>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841495" y="6265902"/>
              <a:ext cx="2436725" cy="547727"/>
            </a:xfrm>
            <a:prstGeom prst="rect">
              <a:avLst/>
            </a:prstGeom>
            <a:noFill/>
            <a:ln>
              <a:noFill/>
            </a:ln>
          </p:spPr>
        </p:pic>
      </p:grpSp>
      <p:grpSp>
        <p:nvGrpSpPr>
          <p:cNvPr id="29" name="Group 28">
            <a:extLst>
              <a:ext uri="{FF2B5EF4-FFF2-40B4-BE49-F238E27FC236}">
                <a16:creationId xmlns:a16="http://schemas.microsoft.com/office/drawing/2014/main" id="{10A898BE-C1A1-315C-5B70-CC014314401D}"/>
              </a:ext>
            </a:extLst>
          </p:cNvPr>
          <p:cNvGrpSpPr/>
          <p:nvPr userDrawn="1"/>
        </p:nvGrpSpPr>
        <p:grpSpPr>
          <a:xfrm>
            <a:off x="5562761" y="6166644"/>
            <a:ext cx="1013629" cy="677832"/>
            <a:chOff x="5562269" y="6166644"/>
            <a:chExt cx="1013629" cy="677832"/>
          </a:xfrm>
        </p:grpSpPr>
        <p:sp>
          <p:nvSpPr>
            <p:cNvPr id="30" name="Rectangle: Rounded Corners 29">
              <a:extLst>
                <a:ext uri="{FF2B5EF4-FFF2-40B4-BE49-F238E27FC236}">
                  <a16:creationId xmlns:a16="http://schemas.microsoft.com/office/drawing/2014/main" id="{8AED3CCA-70D2-49B1-EC79-7DB901EFAA5D}"/>
                </a:ext>
              </a:extLst>
            </p:cNvPr>
            <p:cNvSpPr/>
            <p:nvPr userDrawn="1"/>
          </p:nvSpPr>
          <p:spPr>
            <a:xfrm>
              <a:off x="5562269" y="6166644"/>
              <a:ext cx="1013629"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logo for a company&#10;&#10;AI-generated content may be incorrect.">
              <a:extLst>
                <a:ext uri="{FF2B5EF4-FFF2-40B4-BE49-F238E27FC236}">
                  <a16:creationId xmlns:a16="http://schemas.microsoft.com/office/drawing/2014/main" id="{6007935B-9371-D3DE-01A6-5BF42A5F34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75698" y="6209507"/>
              <a:ext cx="634899" cy="563374"/>
            </a:xfrm>
            <a:prstGeom prst="rect">
              <a:avLst/>
            </a:prstGeom>
          </p:spPr>
        </p:pic>
      </p:grpSp>
    </p:spTree>
    <p:extLst>
      <p:ext uri="{BB962C8B-B14F-4D97-AF65-F5344CB8AC3E}">
        <p14:creationId xmlns:p14="http://schemas.microsoft.com/office/powerpoint/2010/main" val="3540252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90145-F643-BC6E-DD50-5EFED236AB91}"/>
              </a:ext>
            </a:extLst>
          </p:cNvPr>
          <p:cNvSpPr/>
          <p:nvPr userDrawn="1"/>
        </p:nvSpPr>
        <p:spPr>
          <a:xfrm rot="5400000" flipH="1">
            <a:off x="5441629" y="656270"/>
            <a:ext cx="6856100" cy="5547360"/>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a:extLst>
              <a:ext uri="{FF2B5EF4-FFF2-40B4-BE49-F238E27FC236}">
                <a16:creationId xmlns:a16="http://schemas.microsoft.com/office/drawing/2014/main" id="{CAB19850-A214-1EF4-4327-58A6B17800E6}"/>
              </a:ext>
            </a:extLst>
          </p:cNvPr>
          <p:cNvSpPr/>
          <p:nvPr userDrawn="1"/>
        </p:nvSpPr>
        <p:spPr>
          <a:xfrm rot="5400000" flipH="1">
            <a:off x="8672509" y="3336608"/>
            <a:ext cx="6856100" cy="182880"/>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B2C48B6-E5E4-8D9A-481D-F2C0775A98C0}"/>
              </a:ext>
            </a:extLst>
          </p:cNvPr>
          <p:cNvSpPr/>
          <p:nvPr userDrawn="1"/>
        </p:nvSpPr>
        <p:spPr>
          <a:xfrm rot="5400000" flipH="1">
            <a:off x="8489629" y="3336606"/>
            <a:ext cx="6856100" cy="182880"/>
          </a:xfrm>
          <a:prstGeom prst="rect">
            <a:avLst/>
          </a:prstGeom>
          <a:solidFill>
            <a:srgbClr val="FFD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1928D8AF-DD04-8C67-990A-DF46E6428EC0}"/>
              </a:ext>
            </a:extLst>
          </p:cNvPr>
          <p:cNvSpPr/>
          <p:nvPr userDrawn="1"/>
        </p:nvSpPr>
        <p:spPr>
          <a:xfrm rot="5400000" flipH="1">
            <a:off x="8306749" y="3336606"/>
            <a:ext cx="6856100" cy="182880"/>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AC252FE-9748-F7CF-7A36-A92BE43DE67F}"/>
              </a:ext>
            </a:extLst>
          </p:cNvPr>
          <p:cNvSpPr>
            <a:spLocks noGrp="1"/>
          </p:cNvSpPr>
          <p:nvPr>
            <p:ph type="title"/>
          </p:nvPr>
        </p:nvSpPr>
        <p:spPr>
          <a:xfrm>
            <a:off x="433753" y="273685"/>
            <a:ext cx="5214424" cy="1325563"/>
          </a:xfrm>
        </p:spPr>
        <p:txBody>
          <a:bodyPr/>
          <a:lstStyle>
            <a:lvl1pPr>
              <a:defRPr>
                <a:solidFill>
                  <a:srgbClr val="11497E"/>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FFFCBEEA-CA9E-940F-2C02-38ED082FB7E1}"/>
              </a:ext>
            </a:extLst>
          </p:cNvPr>
          <p:cNvSpPr>
            <a:spLocks noGrp="1"/>
          </p:cNvSpPr>
          <p:nvPr>
            <p:ph sz="half" idx="1"/>
          </p:nvPr>
        </p:nvSpPr>
        <p:spPr>
          <a:xfrm>
            <a:off x="433752" y="1825625"/>
            <a:ext cx="52144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BA7A40E-FE33-7C8C-BB2A-BBD2482D18EA}"/>
              </a:ext>
            </a:extLst>
          </p:cNvPr>
          <p:cNvSpPr>
            <a:spLocks noGrp="1"/>
          </p:cNvSpPr>
          <p:nvPr>
            <p:ph type="pic" sz="quarter" idx="10"/>
          </p:nvPr>
        </p:nvSpPr>
        <p:spPr>
          <a:xfrm>
            <a:off x="6514623" y="966627"/>
            <a:ext cx="4710113" cy="4922837"/>
          </a:xfrm>
        </p:spPr>
        <p:txBody>
          <a:bodyPr/>
          <a:lstStyle/>
          <a:p>
            <a:endParaRPr lang="en-US"/>
          </a:p>
        </p:txBody>
      </p:sp>
    </p:spTree>
    <p:extLst>
      <p:ext uri="{BB962C8B-B14F-4D97-AF65-F5344CB8AC3E}">
        <p14:creationId xmlns:p14="http://schemas.microsoft.com/office/powerpoint/2010/main" val="1390444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90145-F643-BC6E-DD50-5EFED236AB91}"/>
              </a:ext>
            </a:extLst>
          </p:cNvPr>
          <p:cNvSpPr/>
          <p:nvPr userDrawn="1"/>
        </p:nvSpPr>
        <p:spPr>
          <a:xfrm rot="5400000" flipH="1">
            <a:off x="2392677" y="-2392682"/>
            <a:ext cx="6858005" cy="11643359"/>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a:extLst>
              <a:ext uri="{FF2B5EF4-FFF2-40B4-BE49-F238E27FC236}">
                <a16:creationId xmlns:a16="http://schemas.microsoft.com/office/drawing/2014/main" id="{CAB19850-A214-1EF4-4327-58A6B17800E6}"/>
              </a:ext>
            </a:extLst>
          </p:cNvPr>
          <p:cNvSpPr/>
          <p:nvPr userDrawn="1"/>
        </p:nvSpPr>
        <p:spPr>
          <a:xfrm rot="5400000" flipH="1">
            <a:off x="8672509" y="3336608"/>
            <a:ext cx="6856100" cy="182880"/>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B2C48B6-E5E4-8D9A-481D-F2C0775A98C0}"/>
              </a:ext>
            </a:extLst>
          </p:cNvPr>
          <p:cNvSpPr/>
          <p:nvPr userDrawn="1"/>
        </p:nvSpPr>
        <p:spPr>
          <a:xfrm rot="5400000" flipH="1">
            <a:off x="8489629" y="3336606"/>
            <a:ext cx="6856100" cy="182880"/>
          </a:xfrm>
          <a:prstGeom prst="rect">
            <a:avLst/>
          </a:prstGeom>
          <a:solidFill>
            <a:srgbClr val="FFD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1928D8AF-DD04-8C67-990A-DF46E6428EC0}"/>
              </a:ext>
            </a:extLst>
          </p:cNvPr>
          <p:cNvSpPr/>
          <p:nvPr userDrawn="1"/>
        </p:nvSpPr>
        <p:spPr>
          <a:xfrm rot="5400000" flipH="1">
            <a:off x="8306749" y="3336606"/>
            <a:ext cx="6856100" cy="182880"/>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itle 1">
            <a:extLst>
              <a:ext uri="{FF2B5EF4-FFF2-40B4-BE49-F238E27FC236}">
                <a16:creationId xmlns:a16="http://schemas.microsoft.com/office/drawing/2014/main" id="{AB24E244-EF01-9B62-59B6-A351A32EC237}"/>
              </a:ext>
            </a:extLst>
          </p:cNvPr>
          <p:cNvSpPr>
            <a:spLocks noGrp="1"/>
          </p:cNvSpPr>
          <p:nvPr>
            <p:ph type="title"/>
          </p:nvPr>
        </p:nvSpPr>
        <p:spPr>
          <a:xfrm>
            <a:off x="365760" y="333308"/>
            <a:ext cx="10957083" cy="1325563"/>
          </a:xfrm>
        </p:spPr>
        <p:txBody>
          <a:bodyPr/>
          <a:lstStyle>
            <a:lvl1pPr>
              <a:defRPr>
                <a:solidFill>
                  <a:srgbClr val="98CCEC"/>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FF4E8ED2-9513-545B-9363-FCDCA6165DB5}"/>
              </a:ext>
            </a:extLst>
          </p:cNvPr>
          <p:cNvSpPr>
            <a:spLocks noGrp="1"/>
          </p:cNvSpPr>
          <p:nvPr>
            <p:ph idx="1"/>
          </p:nvPr>
        </p:nvSpPr>
        <p:spPr>
          <a:xfrm>
            <a:off x="365760" y="1793808"/>
            <a:ext cx="10957083" cy="4159860"/>
          </a:xfrm>
        </p:spPr>
        <p:txBody>
          <a:bodyPr/>
          <a:lstStyle>
            <a:lvl1pPr>
              <a:defRPr>
                <a:solidFill>
                  <a:srgbClr val="98CCEC"/>
                </a:solidFill>
              </a:defRPr>
            </a:lvl1pPr>
            <a:lvl2pPr>
              <a:defRPr>
                <a:solidFill>
                  <a:srgbClr val="98CCEC"/>
                </a:solidFill>
              </a:defRPr>
            </a:lvl2pPr>
            <a:lvl3pPr>
              <a:defRPr>
                <a:solidFill>
                  <a:srgbClr val="98CCEC"/>
                </a:solidFill>
              </a:defRPr>
            </a:lvl3pPr>
            <a:lvl4pPr>
              <a:defRPr>
                <a:solidFill>
                  <a:srgbClr val="98CCEC"/>
                </a:solidFill>
              </a:defRPr>
            </a:lvl4pPr>
            <a:lvl5pPr>
              <a:defRPr>
                <a:solidFill>
                  <a:srgbClr val="98CC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677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90145-F643-BC6E-DD50-5EFED236AB91}"/>
              </a:ext>
            </a:extLst>
          </p:cNvPr>
          <p:cNvSpPr/>
          <p:nvPr userDrawn="1"/>
        </p:nvSpPr>
        <p:spPr>
          <a:xfrm rot="5400000" flipH="1">
            <a:off x="2392677" y="-2392682"/>
            <a:ext cx="6858005" cy="11643359"/>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a:extLst>
              <a:ext uri="{FF2B5EF4-FFF2-40B4-BE49-F238E27FC236}">
                <a16:creationId xmlns:a16="http://schemas.microsoft.com/office/drawing/2014/main" id="{CAB19850-A214-1EF4-4327-58A6B17800E6}"/>
              </a:ext>
            </a:extLst>
          </p:cNvPr>
          <p:cNvSpPr/>
          <p:nvPr userDrawn="1"/>
        </p:nvSpPr>
        <p:spPr>
          <a:xfrm rot="5400000" flipH="1">
            <a:off x="8672509" y="3336608"/>
            <a:ext cx="6856100" cy="182880"/>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B2C48B6-E5E4-8D9A-481D-F2C0775A98C0}"/>
              </a:ext>
            </a:extLst>
          </p:cNvPr>
          <p:cNvSpPr/>
          <p:nvPr userDrawn="1"/>
        </p:nvSpPr>
        <p:spPr>
          <a:xfrm rot="5400000" flipH="1">
            <a:off x="8489629" y="3336606"/>
            <a:ext cx="6856100" cy="182880"/>
          </a:xfrm>
          <a:prstGeom prst="rect">
            <a:avLst/>
          </a:prstGeom>
          <a:solidFill>
            <a:srgbClr val="FFD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1928D8AF-DD04-8C67-990A-DF46E6428EC0}"/>
              </a:ext>
            </a:extLst>
          </p:cNvPr>
          <p:cNvSpPr/>
          <p:nvPr userDrawn="1"/>
        </p:nvSpPr>
        <p:spPr>
          <a:xfrm rot="5400000" flipH="1">
            <a:off x="8306749" y="3336606"/>
            <a:ext cx="6856100" cy="182880"/>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062303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90145-F643-BC6E-DD50-5EFED236AB91}"/>
              </a:ext>
            </a:extLst>
          </p:cNvPr>
          <p:cNvSpPr/>
          <p:nvPr userDrawn="1"/>
        </p:nvSpPr>
        <p:spPr>
          <a:xfrm rot="5400000" flipH="1">
            <a:off x="-106681" y="653420"/>
            <a:ext cx="6858000" cy="5547360"/>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a:extLst>
              <a:ext uri="{FF2B5EF4-FFF2-40B4-BE49-F238E27FC236}">
                <a16:creationId xmlns:a16="http://schemas.microsoft.com/office/drawing/2014/main" id="{9CB82CB3-47D2-C861-2B29-14FF9B8DFAA2}"/>
              </a:ext>
            </a:extLst>
          </p:cNvPr>
          <p:cNvGrpSpPr/>
          <p:nvPr userDrawn="1"/>
        </p:nvGrpSpPr>
        <p:grpSpPr>
          <a:xfrm flipH="1">
            <a:off x="0" y="0"/>
            <a:ext cx="548640" cy="6856102"/>
            <a:chOff x="5547360" y="1898"/>
            <a:chExt cx="548640" cy="6856102"/>
          </a:xfrm>
        </p:grpSpPr>
        <p:sp>
          <p:nvSpPr>
            <p:cNvPr id="4" name="Rectangle 3">
              <a:extLst>
                <a:ext uri="{FF2B5EF4-FFF2-40B4-BE49-F238E27FC236}">
                  <a16:creationId xmlns:a16="http://schemas.microsoft.com/office/drawing/2014/main" id="{CAB19850-A214-1EF4-4327-58A6B17800E6}"/>
                </a:ext>
              </a:extLst>
            </p:cNvPr>
            <p:cNvSpPr/>
            <p:nvPr userDrawn="1"/>
          </p:nvSpPr>
          <p:spPr>
            <a:xfrm rot="5400000" flipH="1">
              <a:off x="2576510" y="3338510"/>
              <a:ext cx="6856100" cy="182880"/>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B2C48B6-E5E4-8D9A-481D-F2C0775A98C0}"/>
                </a:ext>
              </a:extLst>
            </p:cNvPr>
            <p:cNvSpPr/>
            <p:nvPr userDrawn="1"/>
          </p:nvSpPr>
          <p:spPr>
            <a:xfrm rot="5400000" flipH="1">
              <a:off x="2393630" y="3338508"/>
              <a:ext cx="6856100" cy="182880"/>
            </a:xfrm>
            <a:prstGeom prst="rect">
              <a:avLst/>
            </a:prstGeom>
            <a:solidFill>
              <a:srgbClr val="FFD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1928D8AF-DD04-8C67-990A-DF46E6428EC0}"/>
                </a:ext>
              </a:extLst>
            </p:cNvPr>
            <p:cNvSpPr/>
            <p:nvPr userDrawn="1"/>
          </p:nvSpPr>
          <p:spPr>
            <a:xfrm rot="5400000" flipH="1">
              <a:off x="2210750" y="3338508"/>
              <a:ext cx="6856100" cy="182880"/>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 name="Title 1">
            <a:extLst>
              <a:ext uri="{FF2B5EF4-FFF2-40B4-BE49-F238E27FC236}">
                <a16:creationId xmlns:a16="http://schemas.microsoft.com/office/drawing/2014/main" id="{3AC252FE-9748-F7CF-7A36-A92BE43DE67F}"/>
              </a:ext>
            </a:extLst>
          </p:cNvPr>
          <p:cNvSpPr>
            <a:spLocks noGrp="1"/>
          </p:cNvSpPr>
          <p:nvPr>
            <p:ph type="title"/>
          </p:nvPr>
        </p:nvSpPr>
        <p:spPr>
          <a:xfrm>
            <a:off x="6558952" y="379192"/>
            <a:ext cx="5214424" cy="1325563"/>
          </a:xfrm>
        </p:spPr>
        <p:txBody>
          <a:bodyPr/>
          <a:lstStyle>
            <a:lvl1pPr>
              <a:defRPr>
                <a:solidFill>
                  <a:srgbClr val="11497E"/>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FFFCBEEA-CA9E-940F-2C02-38ED082FB7E1}"/>
              </a:ext>
            </a:extLst>
          </p:cNvPr>
          <p:cNvSpPr>
            <a:spLocks noGrp="1"/>
          </p:cNvSpPr>
          <p:nvPr>
            <p:ph sz="half" idx="1"/>
          </p:nvPr>
        </p:nvSpPr>
        <p:spPr>
          <a:xfrm>
            <a:off x="6558951" y="1931132"/>
            <a:ext cx="52144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BA7A40E-FE33-7C8C-BB2A-BBD2482D18EA}"/>
              </a:ext>
            </a:extLst>
          </p:cNvPr>
          <p:cNvSpPr>
            <a:spLocks noGrp="1"/>
          </p:cNvSpPr>
          <p:nvPr>
            <p:ph type="pic" sz="quarter" idx="10"/>
          </p:nvPr>
        </p:nvSpPr>
        <p:spPr>
          <a:xfrm>
            <a:off x="914399" y="965681"/>
            <a:ext cx="4710113" cy="4922837"/>
          </a:xfrm>
        </p:spPr>
        <p:txBody>
          <a:bodyPr/>
          <a:lstStyle/>
          <a:p>
            <a:endParaRPr lang="en-US"/>
          </a:p>
        </p:txBody>
      </p:sp>
    </p:spTree>
    <p:extLst>
      <p:ext uri="{BB962C8B-B14F-4D97-AF65-F5344CB8AC3E}">
        <p14:creationId xmlns:p14="http://schemas.microsoft.com/office/powerpoint/2010/main" val="450366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90145-F643-BC6E-DD50-5EFED236AB91}"/>
              </a:ext>
            </a:extLst>
          </p:cNvPr>
          <p:cNvSpPr/>
          <p:nvPr userDrawn="1"/>
        </p:nvSpPr>
        <p:spPr>
          <a:xfrm rot="5400000" flipH="1">
            <a:off x="-654370" y="658172"/>
            <a:ext cx="6856100" cy="5547360"/>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a:extLst>
              <a:ext uri="{FF2B5EF4-FFF2-40B4-BE49-F238E27FC236}">
                <a16:creationId xmlns:a16="http://schemas.microsoft.com/office/drawing/2014/main" id="{CAB19850-A214-1EF4-4327-58A6B17800E6}"/>
              </a:ext>
            </a:extLst>
          </p:cNvPr>
          <p:cNvSpPr/>
          <p:nvPr userDrawn="1"/>
        </p:nvSpPr>
        <p:spPr>
          <a:xfrm rot="5400000" flipH="1">
            <a:off x="2576510" y="3338510"/>
            <a:ext cx="6856100" cy="182880"/>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B2C48B6-E5E4-8D9A-481D-F2C0775A98C0}"/>
              </a:ext>
            </a:extLst>
          </p:cNvPr>
          <p:cNvSpPr/>
          <p:nvPr userDrawn="1"/>
        </p:nvSpPr>
        <p:spPr>
          <a:xfrm rot="5400000" flipH="1">
            <a:off x="2393630" y="3338508"/>
            <a:ext cx="6856100" cy="182880"/>
          </a:xfrm>
          <a:prstGeom prst="rect">
            <a:avLst/>
          </a:prstGeom>
          <a:solidFill>
            <a:srgbClr val="FFD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1928D8AF-DD04-8C67-990A-DF46E6428EC0}"/>
              </a:ext>
            </a:extLst>
          </p:cNvPr>
          <p:cNvSpPr/>
          <p:nvPr userDrawn="1"/>
        </p:nvSpPr>
        <p:spPr>
          <a:xfrm rot="5400000" flipH="1">
            <a:off x="2210750" y="3338508"/>
            <a:ext cx="6856100" cy="182880"/>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AC252FE-9748-F7CF-7A36-A92BE43DE67F}"/>
              </a:ext>
            </a:extLst>
          </p:cNvPr>
          <p:cNvSpPr>
            <a:spLocks noGrp="1"/>
          </p:cNvSpPr>
          <p:nvPr>
            <p:ph type="title"/>
          </p:nvPr>
        </p:nvSpPr>
        <p:spPr>
          <a:xfrm>
            <a:off x="6558952" y="379192"/>
            <a:ext cx="5214424" cy="1325563"/>
          </a:xfrm>
        </p:spPr>
        <p:txBody>
          <a:bodyPr/>
          <a:lstStyle>
            <a:lvl1pPr>
              <a:defRPr>
                <a:solidFill>
                  <a:srgbClr val="11497E"/>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FFFCBEEA-CA9E-940F-2C02-38ED082FB7E1}"/>
              </a:ext>
            </a:extLst>
          </p:cNvPr>
          <p:cNvSpPr>
            <a:spLocks noGrp="1"/>
          </p:cNvSpPr>
          <p:nvPr>
            <p:ph sz="half" idx="1"/>
          </p:nvPr>
        </p:nvSpPr>
        <p:spPr>
          <a:xfrm>
            <a:off x="6558951" y="1931132"/>
            <a:ext cx="52144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BA7A40E-FE33-7C8C-BB2A-BBD2482D18EA}"/>
              </a:ext>
            </a:extLst>
          </p:cNvPr>
          <p:cNvSpPr>
            <a:spLocks noGrp="1"/>
          </p:cNvSpPr>
          <p:nvPr>
            <p:ph type="pic" sz="quarter" idx="10"/>
          </p:nvPr>
        </p:nvSpPr>
        <p:spPr>
          <a:xfrm>
            <a:off x="418624" y="968529"/>
            <a:ext cx="4710113" cy="4922837"/>
          </a:xfrm>
        </p:spPr>
        <p:txBody>
          <a:bodyPr/>
          <a:lstStyle/>
          <a:p>
            <a:endParaRPr lang="en-US"/>
          </a:p>
        </p:txBody>
      </p:sp>
      <p:pic>
        <p:nvPicPr>
          <p:cNvPr id="11" name="Picture 10" descr="A black and white logo&#10;&#10;Description automatically generated">
            <a:extLst>
              <a:ext uri="{FF2B5EF4-FFF2-40B4-BE49-F238E27FC236}">
                <a16:creationId xmlns:a16="http://schemas.microsoft.com/office/drawing/2014/main" id="{86123548-B45F-EFF2-B799-91EF4132BB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295" y="6282470"/>
            <a:ext cx="974708" cy="476643"/>
          </a:xfrm>
          <a:prstGeom prst="rect">
            <a:avLst/>
          </a:prstGeom>
        </p:spPr>
      </p:pic>
    </p:spTree>
    <p:extLst>
      <p:ext uri="{BB962C8B-B14F-4D97-AF65-F5344CB8AC3E}">
        <p14:creationId xmlns:p14="http://schemas.microsoft.com/office/powerpoint/2010/main" val="566370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90145-F643-BC6E-DD50-5EFED236AB91}"/>
              </a:ext>
            </a:extLst>
          </p:cNvPr>
          <p:cNvSpPr/>
          <p:nvPr userDrawn="1"/>
        </p:nvSpPr>
        <p:spPr>
          <a:xfrm rot="5400000" flipH="1">
            <a:off x="-654370" y="658172"/>
            <a:ext cx="6856100" cy="5547360"/>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a:extLst>
              <a:ext uri="{FF2B5EF4-FFF2-40B4-BE49-F238E27FC236}">
                <a16:creationId xmlns:a16="http://schemas.microsoft.com/office/drawing/2014/main" id="{CAB19850-A214-1EF4-4327-58A6B17800E6}"/>
              </a:ext>
            </a:extLst>
          </p:cNvPr>
          <p:cNvSpPr/>
          <p:nvPr userDrawn="1"/>
        </p:nvSpPr>
        <p:spPr>
          <a:xfrm rot="5400000" flipH="1">
            <a:off x="2576510" y="3338510"/>
            <a:ext cx="6856100" cy="182880"/>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B2C48B6-E5E4-8D9A-481D-F2C0775A98C0}"/>
              </a:ext>
            </a:extLst>
          </p:cNvPr>
          <p:cNvSpPr/>
          <p:nvPr userDrawn="1"/>
        </p:nvSpPr>
        <p:spPr>
          <a:xfrm rot="5400000" flipH="1">
            <a:off x="2393630" y="3338508"/>
            <a:ext cx="6856100" cy="182880"/>
          </a:xfrm>
          <a:prstGeom prst="rect">
            <a:avLst/>
          </a:prstGeom>
          <a:solidFill>
            <a:srgbClr val="FFD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1928D8AF-DD04-8C67-990A-DF46E6428EC0}"/>
              </a:ext>
            </a:extLst>
          </p:cNvPr>
          <p:cNvSpPr/>
          <p:nvPr userDrawn="1"/>
        </p:nvSpPr>
        <p:spPr>
          <a:xfrm rot="5400000" flipH="1">
            <a:off x="2210750" y="3338508"/>
            <a:ext cx="6856100" cy="182880"/>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AC252FE-9748-F7CF-7A36-A92BE43DE67F}"/>
              </a:ext>
            </a:extLst>
          </p:cNvPr>
          <p:cNvSpPr>
            <a:spLocks noGrp="1"/>
          </p:cNvSpPr>
          <p:nvPr>
            <p:ph type="title"/>
          </p:nvPr>
        </p:nvSpPr>
        <p:spPr>
          <a:xfrm>
            <a:off x="166469" y="435463"/>
            <a:ext cx="5214424" cy="1325563"/>
          </a:xfrm>
        </p:spPr>
        <p:txBody>
          <a:bodyPr/>
          <a:lstStyle>
            <a:lvl1pPr>
              <a:defRPr>
                <a:solidFill>
                  <a:srgbClr val="98CCEC"/>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AC4EC548-A784-9E17-310A-1FA597A0D2AC}"/>
              </a:ext>
            </a:extLst>
          </p:cNvPr>
          <p:cNvSpPr>
            <a:spLocks noGrp="1"/>
          </p:cNvSpPr>
          <p:nvPr>
            <p:ph type="pic" sz="quarter" idx="10"/>
          </p:nvPr>
        </p:nvSpPr>
        <p:spPr>
          <a:xfrm>
            <a:off x="6302375" y="434975"/>
            <a:ext cx="5634038" cy="5903913"/>
          </a:xfr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E4656DD0-A01F-45A3-1789-F87070BC2CE0}"/>
              </a:ext>
            </a:extLst>
          </p:cNvPr>
          <p:cNvSpPr>
            <a:spLocks noGrp="1"/>
          </p:cNvSpPr>
          <p:nvPr>
            <p:ph sz="half" idx="1"/>
          </p:nvPr>
        </p:nvSpPr>
        <p:spPr>
          <a:xfrm>
            <a:off x="166469" y="1917065"/>
            <a:ext cx="5181600" cy="4216449"/>
          </a:xfrm>
        </p:spPr>
        <p:txBody>
          <a:bodyPr/>
          <a:lstStyle>
            <a:lvl1pPr>
              <a:defRPr>
                <a:solidFill>
                  <a:srgbClr val="98CCEC"/>
                </a:solidFill>
              </a:defRPr>
            </a:lvl1pPr>
            <a:lvl2pPr>
              <a:defRPr>
                <a:solidFill>
                  <a:srgbClr val="98CCEC"/>
                </a:solidFill>
              </a:defRPr>
            </a:lvl2pPr>
            <a:lvl3pPr>
              <a:defRPr>
                <a:solidFill>
                  <a:srgbClr val="98CCEC"/>
                </a:solidFill>
              </a:defRPr>
            </a:lvl3pPr>
            <a:lvl4pPr>
              <a:defRPr>
                <a:solidFill>
                  <a:srgbClr val="98CCEC"/>
                </a:solidFill>
              </a:defRPr>
            </a:lvl4pPr>
            <a:lvl5pPr>
              <a:defRPr>
                <a:solidFill>
                  <a:srgbClr val="98CC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2953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8BF89E2-6E11-4BA1-D2DC-0D3B389DD4CE}"/>
              </a:ext>
            </a:extLst>
          </p:cNvPr>
          <p:cNvSpPr/>
          <p:nvPr userDrawn="1"/>
        </p:nvSpPr>
        <p:spPr>
          <a:xfrm>
            <a:off x="0" y="6201744"/>
            <a:ext cx="12192000" cy="156336"/>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C9C128E-7EEE-5203-B23B-B7842EB4AF0C}"/>
              </a:ext>
            </a:extLst>
          </p:cNvPr>
          <p:cNvSpPr/>
          <p:nvPr userDrawn="1"/>
        </p:nvSpPr>
        <p:spPr>
          <a:xfrm>
            <a:off x="0" y="6347187"/>
            <a:ext cx="12192000" cy="156336"/>
          </a:xfrm>
          <a:prstGeom prst="rect">
            <a:avLst/>
          </a:prstGeom>
          <a:solidFill>
            <a:srgbClr val="E290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076BA9-07C8-0C3D-5935-3838F8B16E82}"/>
              </a:ext>
            </a:extLst>
          </p:cNvPr>
          <p:cNvSpPr/>
          <p:nvPr userDrawn="1"/>
        </p:nvSpPr>
        <p:spPr>
          <a:xfrm>
            <a:off x="0" y="6645487"/>
            <a:ext cx="12192000" cy="215877"/>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33F160D-A141-A353-7287-BDEA3324A028}"/>
              </a:ext>
            </a:extLst>
          </p:cNvPr>
          <p:cNvSpPr/>
          <p:nvPr userDrawn="1"/>
        </p:nvSpPr>
        <p:spPr>
          <a:xfrm>
            <a:off x="0" y="6503661"/>
            <a:ext cx="12192000" cy="156336"/>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B0346-0FA7-38C4-E2E4-2A4B93B402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8D671-8C2D-C7BF-A87C-F64E5D4B07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06E15-A3BC-DEE0-E4C6-853320D189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FDA98-4CCB-24DC-BE9C-32DC6E6D8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15E44F-6A55-3CF9-AA61-30FC1D0FFC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62240D9-1A17-EC55-D210-6B476B251E7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2CB4C-183B-40B3-84AD-51930FDAAA2F}" type="datetimeFigureOut">
              <a:rPr lang="en-US" smtClean="0"/>
              <a:t>1/9/2026</a:t>
            </a:fld>
            <a:endParaRPr lang="en-US"/>
          </a:p>
        </p:txBody>
      </p:sp>
      <p:sp>
        <p:nvSpPr>
          <p:cNvPr id="11" name="Footer Placeholder 4">
            <a:extLst>
              <a:ext uri="{FF2B5EF4-FFF2-40B4-BE49-F238E27FC236}">
                <a16:creationId xmlns:a16="http://schemas.microsoft.com/office/drawing/2014/main" id="{4DA9E6D0-EEF7-AF14-E817-0A32CD00594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FFE0007F-98A8-D9EE-C144-124F0E81AE2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47E47-EA09-48CA-8C54-C4A5440889C9}" type="slidenum">
              <a:rPr lang="en-US" smtClean="0"/>
              <a:t>‹#›</a:t>
            </a:fld>
            <a:endParaRPr lang="en-US"/>
          </a:p>
        </p:txBody>
      </p:sp>
      <p:grpSp>
        <p:nvGrpSpPr>
          <p:cNvPr id="7" name="Group 6">
            <a:extLst>
              <a:ext uri="{FF2B5EF4-FFF2-40B4-BE49-F238E27FC236}">
                <a16:creationId xmlns:a16="http://schemas.microsoft.com/office/drawing/2014/main" id="{883CF755-C748-C082-F425-A436F4E0C2F7}"/>
              </a:ext>
            </a:extLst>
          </p:cNvPr>
          <p:cNvGrpSpPr/>
          <p:nvPr userDrawn="1"/>
        </p:nvGrpSpPr>
        <p:grpSpPr>
          <a:xfrm>
            <a:off x="8586279" y="6190868"/>
            <a:ext cx="2880360" cy="677832"/>
            <a:chOff x="8586279" y="6190868"/>
            <a:chExt cx="2880360" cy="677832"/>
          </a:xfrm>
        </p:grpSpPr>
        <p:sp>
          <p:nvSpPr>
            <p:cNvPr id="8" name="Rectangle: Rounded Corners 7">
              <a:extLst>
                <a:ext uri="{FF2B5EF4-FFF2-40B4-BE49-F238E27FC236}">
                  <a16:creationId xmlns:a16="http://schemas.microsoft.com/office/drawing/2014/main" id="{D7AD334D-07D8-C486-61ED-6C67866B2857}"/>
                </a:ext>
              </a:extLst>
            </p:cNvPr>
            <p:cNvSpPr/>
            <p:nvPr userDrawn="1"/>
          </p:nvSpPr>
          <p:spPr>
            <a:xfrm>
              <a:off x="8586279" y="6190868"/>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9" name="Picture 8" descr="A logo with mountains in the background&#10;&#10;Description automatically generated">
              <a:extLst>
                <a:ext uri="{FF2B5EF4-FFF2-40B4-BE49-F238E27FC236}">
                  <a16:creationId xmlns:a16="http://schemas.microsoft.com/office/drawing/2014/main" id="{DF4FF163-7461-DC52-7111-ABAAFBE89E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210" b="37053"/>
            <a:stretch/>
          </p:blipFill>
          <p:spPr>
            <a:xfrm>
              <a:off x="8722311" y="6200253"/>
              <a:ext cx="2597278" cy="668447"/>
            </a:xfrm>
            <a:prstGeom prst="rect">
              <a:avLst/>
            </a:prstGeom>
          </p:spPr>
        </p:pic>
      </p:grpSp>
      <p:grpSp>
        <p:nvGrpSpPr>
          <p:cNvPr id="19" name="Group 18">
            <a:extLst>
              <a:ext uri="{FF2B5EF4-FFF2-40B4-BE49-F238E27FC236}">
                <a16:creationId xmlns:a16="http://schemas.microsoft.com/office/drawing/2014/main" id="{3E171E54-4F4E-9F60-A5FD-A9D62CDBFA85}"/>
              </a:ext>
            </a:extLst>
          </p:cNvPr>
          <p:cNvGrpSpPr/>
          <p:nvPr userDrawn="1"/>
        </p:nvGrpSpPr>
        <p:grpSpPr>
          <a:xfrm>
            <a:off x="672511" y="6183657"/>
            <a:ext cx="2880360" cy="677832"/>
            <a:chOff x="672511" y="6164607"/>
            <a:chExt cx="2880360" cy="677832"/>
          </a:xfrm>
        </p:grpSpPr>
        <p:sp>
          <p:nvSpPr>
            <p:cNvPr id="20" name="Rectangle: Rounded Corners 19">
              <a:extLst>
                <a:ext uri="{FF2B5EF4-FFF2-40B4-BE49-F238E27FC236}">
                  <a16:creationId xmlns:a16="http://schemas.microsoft.com/office/drawing/2014/main" id="{17E9A73B-6E2D-9AF9-A7D6-A0F017A15E95}"/>
                </a:ext>
              </a:extLst>
            </p:cNvPr>
            <p:cNvSpPr/>
            <p:nvPr userDrawn="1"/>
          </p:nvSpPr>
          <p:spPr>
            <a:xfrm>
              <a:off x="672511" y="6164607"/>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sign with white text&#10;&#10;AI-generated content may be incorrect.">
              <a:extLst>
                <a:ext uri="{FF2B5EF4-FFF2-40B4-BE49-F238E27FC236}">
                  <a16:creationId xmlns:a16="http://schemas.microsoft.com/office/drawing/2014/main" id="{7B35133C-A049-C928-ADA5-28B7D0C28251}"/>
                </a:ext>
              </a:extLst>
            </p:cNvPr>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841495" y="6265902"/>
              <a:ext cx="2436725" cy="547727"/>
            </a:xfrm>
            <a:prstGeom prst="rect">
              <a:avLst/>
            </a:prstGeom>
            <a:noFill/>
            <a:ln>
              <a:noFill/>
            </a:ln>
          </p:spPr>
        </p:pic>
      </p:grpSp>
      <p:grpSp>
        <p:nvGrpSpPr>
          <p:cNvPr id="22" name="Group 21">
            <a:extLst>
              <a:ext uri="{FF2B5EF4-FFF2-40B4-BE49-F238E27FC236}">
                <a16:creationId xmlns:a16="http://schemas.microsoft.com/office/drawing/2014/main" id="{55357CF0-2272-B62C-B340-B10787A469A7}"/>
              </a:ext>
            </a:extLst>
          </p:cNvPr>
          <p:cNvGrpSpPr/>
          <p:nvPr userDrawn="1"/>
        </p:nvGrpSpPr>
        <p:grpSpPr>
          <a:xfrm>
            <a:off x="5562761" y="6166644"/>
            <a:ext cx="1013629" cy="677832"/>
            <a:chOff x="5562269" y="6166644"/>
            <a:chExt cx="1013629" cy="677832"/>
          </a:xfrm>
        </p:grpSpPr>
        <p:sp>
          <p:nvSpPr>
            <p:cNvPr id="23" name="Rectangle: Rounded Corners 22">
              <a:extLst>
                <a:ext uri="{FF2B5EF4-FFF2-40B4-BE49-F238E27FC236}">
                  <a16:creationId xmlns:a16="http://schemas.microsoft.com/office/drawing/2014/main" id="{E2AB4A9E-87FE-A025-F474-3DB4DCA2FDAE}"/>
                </a:ext>
              </a:extLst>
            </p:cNvPr>
            <p:cNvSpPr/>
            <p:nvPr userDrawn="1"/>
          </p:nvSpPr>
          <p:spPr>
            <a:xfrm>
              <a:off x="5562269" y="6166644"/>
              <a:ext cx="1013629"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logo for a company&#10;&#10;AI-generated content may be incorrect.">
              <a:extLst>
                <a:ext uri="{FF2B5EF4-FFF2-40B4-BE49-F238E27FC236}">
                  <a16:creationId xmlns:a16="http://schemas.microsoft.com/office/drawing/2014/main" id="{58C71711-E068-7C12-193E-F804AD2253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75698" y="6209507"/>
              <a:ext cx="634899" cy="563374"/>
            </a:xfrm>
            <a:prstGeom prst="rect">
              <a:avLst/>
            </a:prstGeom>
          </p:spPr>
        </p:pic>
      </p:grpSp>
    </p:spTree>
    <p:extLst>
      <p:ext uri="{BB962C8B-B14F-4D97-AF65-F5344CB8AC3E}">
        <p14:creationId xmlns:p14="http://schemas.microsoft.com/office/powerpoint/2010/main" val="2102168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351305-2005-408A-F38A-2478E1A06979}"/>
              </a:ext>
            </a:extLst>
          </p:cNvPr>
          <p:cNvSpPr/>
          <p:nvPr userDrawn="1"/>
        </p:nvSpPr>
        <p:spPr>
          <a:xfrm>
            <a:off x="0" y="6201744"/>
            <a:ext cx="12192000" cy="156336"/>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7C41C2-7E3F-65EA-14C0-82AFC2BF7F07}"/>
              </a:ext>
            </a:extLst>
          </p:cNvPr>
          <p:cNvSpPr/>
          <p:nvPr userDrawn="1"/>
        </p:nvSpPr>
        <p:spPr>
          <a:xfrm>
            <a:off x="0" y="6347187"/>
            <a:ext cx="12192000" cy="156336"/>
          </a:xfrm>
          <a:prstGeom prst="rect">
            <a:avLst/>
          </a:prstGeom>
          <a:solidFill>
            <a:srgbClr val="E290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AD6D9E-D099-B5B5-2A37-26C96C738FF5}"/>
              </a:ext>
            </a:extLst>
          </p:cNvPr>
          <p:cNvSpPr/>
          <p:nvPr userDrawn="1"/>
        </p:nvSpPr>
        <p:spPr>
          <a:xfrm>
            <a:off x="0" y="6645487"/>
            <a:ext cx="12192000" cy="215877"/>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DB81FB-CFC7-C7CC-E993-09F844B37EB6}"/>
              </a:ext>
            </a:extLst>
          </p:cNvPr>
          <p:cNvSpPr/>
          <p:nvPr userDrawn="1"/>
        </p:nvSpPr>
        <p:spPr>
          <a:xfrm>
            <a:off x="0" y="6503661"/>
            <a:ext cx="12192000" cy="156336"/>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87F34-7EF2-0F08-DA7B-4A9FE39FE448}"/>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CA9B4A40-A493-5713-A25C-D84472BE4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2CB4C-183B-40B3-84AD-51930FDAAA2F}" type="datetimeFigureOut">
              <a:rPr lang="en-US" smtClean="0"/>
              <a:t>1/9/2026</a:t>
            </a:fld>
            <a:endParaRPr lang="en-US"/>
          </a:p>
        </p:txBody>
      </p:sp>
      <p:sp>
        <p:nvSpPr>
          <p:cNvPr id="7" name="Footer Placeholder 4">
            <a:extLst>
              <a:ext uri="{FF2B5EF4-FFF2-40B4-BE49-F238E27FC236}">
                <a16:creationId xmlns:a16="http://schemas.microsoft.com/office/drawing/2014/main" id="{F09F3056-1BF3-7BE6-9495-FDA96112D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a:extLst>
              <a:ext uri="{FF2B5EF4-FFF2-40B4-BE49-F238E27FC236}">
                <a16:creationId xmlns:a16="http://schemas.microsoft.com/office/drawing/2014/main" id="{59835CC4-B907-3F6B-3256-4C24C493A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47E47-EA09-48CA-8C54-C4A5440889C9}" type="slidenum">
              <a:rPr lang="en-US" smtClean="0"/>
              <a:t>‹#›</a:t>
            </a:fld>
            <a:endParaRPr lang="en-US"/>
          </a:p>
        </p:txBody>
      </p:sp>
      <p:grpSp>
        <p:nvGrpSpPr>
          <p:cNvPr id="3" name="Group 2">
            <a:extLst>
              <a:ext uri="{FF2B5EF4-FFF2-40B4-BE49-F238E27FC236}">
                <a16:creationId xmlns:a16="http://schemas.microsoft.com/office/drawing/2014/main" id="{3CE9AE2D-B87D-E997-B752-F6FE27CDC4D9}"/>
              </a:ext>
            </a:extLst>
          </p:cNvPr>
          <p:cNvGrpSpPr/>
          <p:nvPr userDrawn="1"/>
        </p:nvGrpSpPr>
        <p:grpSpPr>
          <a:xfrm>
            <a:off x="8586279" y="6190868"/>
            <a:ext cx="2880360" cy="677832"/>
            <a:chOff x="8586279" y="6190868"/>
            <a:chExt cx="2880360" cy="677832"/>
          </a:xfrm>
        </p:grpSpPr>
        <p:sp>
          <p:nvSpPr>
            <p:cNvPr id="4" name="Rectangle: Rounded Corners 3">
              <a:extLst>
                <a:ext uri="{FF2B5EF4-FFF2-40B4-BE49-F238E27FC236}">
                  <a16:creationId xmlns:a16="http://schemas.microsoft.com/office/drawing/2014/main" id="{7FD65D7F-ADB0-41A9-FBE3-7B56A4F759CE}"/>
                </a:ext>
              </a:extLst>
            </p:cNvPr>
            <p:cNvSpPr/>
            <p:nvPr userDrawn="1"/>
          </p:nvSpPr>
          <p:spPr>
            <a:xfrm>
              <a:off x="8586279" y="6190868"/>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5" name="Picture 4" descr="A logo with mountains in the background&#10;&#10;Description automatically generated">
              <a:extLst>
                <a:ext uri="{FF2B5EF4-FFF2-40B4-BE49-F238E27FC236}">
                  <a16:creationId xmlns:a16="http://schemas.microsoft.com/office/drawing/2014/main" id="{2B4AAA9E-CE81-17A9-4F44-0E8457DCCF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210" b="37053"/>
            <a:stretch/>
          </p:blipFill>
          <p:spPr>
            <a:xfrm>
              <a:off x="8722311" y="6200253"/>
              <a:ext cx="2597278" cy="668447"/>
            </a:xfrm>
            <a:prstGeom prst="rect">
              <a:avLst/>
            </a:prstGeom>
          </p:spPr>
        </p:pic>
      </p:grpSp>
      <p:grpSp>
        <p:nvGrpSpPr>
          <p:cNvPr id="15" name="Group 14">
            <a:extLst>
              <a:ext uri="{FF2B5EF4-FFF2-40B4-BE49-F238E27FC236}">
                <a16:creationId xmlns:a16="http://schemas.microsoft.com/office/drawing/2014/main" id="{63514257-818A-D04A-88EE-65F8878E4556}"/>
              </a:ext>
            </a:extLst>
          </p:cNvPr>
          <p:cNvGrpSpPr/>
          <p:nvPr userDrawn="1"/>
        </p:nvGrpSpPr>
        <p:grpSpPr>
          <a:xfrm>
            <a:off x="672511" y="6183657"/>
            <a:ext cx="2880360" cy="677832"/>
            <a:chOff x="672511" y="6164607"/>
            <a:chExt cx="2880360" cy="677832"/>
          </a:xfrm>
        </p:grpSpPr>
        <p:sp>
          <p:nvSpPr>
            <p:cNvPr id="16" name="Rectangle: Rounded Corners 15">
              <a:extLst>
                <a:ext uri="{FF2B5EF4-FFF2-40B4-BE49-F238E27FC236}">
                  <a16:creationId xmlns:a16="http://schemas.microsoft.com/office/drawing/2014/main" id="{BDD186A0-7180-52C5-EDC4-6B4E7374EDBE}"/>
                </a:ext>
              </a:extLst>
            </p:cNvPr>
            <p:cNvSpPr/>
            <p:nvPr userDrawn="1"/>
          </p:nvSpPr>
          <p:spPr>
            <a:xfrm>
              <a:off x="672511" y="6164607"/>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sign with white text&#10;&#10;AI-generated content may be incorrect.">
              <a:extLst>
                <a:ext uri="{FF2B5EF4-FFF2-40B4-BE49-F238E27FC236}">
                  <a16:creationId xmlns:a16="http://schemas.microsoft.com/office/drawing/2014/main" id="{153631DD-B3E8-05BD-97DC-94A3F67BE63B}"/>
                </a:ext>
              </a:extLst>
            </p:cNvPr>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841495" y="6265902"/>
              <a:ext cx="2436725" cy="547727"/>
            </a:xfrm>
            <a:prstGeom prst="rect">
              <a:avLst/>
            </a:prstGeom>
            <a:noFill/>
            <a:ln>
              <a:noFill/>
            </a:ln>
          </p:spPr>
        </p:pic>
      </p:grpSp>
      <p:grpSp>
        <p:nvGrpSpPr>
          <p:cNvPr id="18" name="Group 17">
            <a:extLst>
              <a:ext uri="{FF2B5EF4-FFF2-40B4-BE49-F238E27FC236}">
                <a16:creationId xmlns:a16="http://schemas.microsoft.com/office/drawing/2014/main" id="{F51048D7-6943-A34E-CC06-4CC59329181A}"/>
              </a:ext>
            </a:extLst>
          </p:cNvPr>
          <p:cNvGrpSpPr/>
          <p:nvPr userDrawn="1"/>
        </p:nvGrpSpPr>
        <p:grpSpPr>
          <a:xfrm>
            <a:off x="5562761" y="6166644"/>
            <a:ext cx="1013629" cy="677832"/>
            <a:chOff x="5562269" y="6166644"/>
            <a:chExt cx="1013629" cy="677832"/>
          </a:xfrm>
        </p:grpSpPr>
        <p:sp>
          <p:nvSpPr>
            <p:cNvPr id="19" name="Rectangle: Rounded Corners 18">
              <a:extLst>
                <a:ext uri="{FF2B5EF4-FFF2-40B4-BE49-F238E27FC236}">
                  <a16:creationId xmlns:a16="http://schemas.microsoft.com/office/drawing/2014/main" id="{3C04554F-B887-60A0-B0E5-3DD359B3FBA0}"/>
                </a:ext>
              </a:extLst>
            </p:cNvPr>
            <p:cNvSpPr/>
            <p:nvPr userDrawn="1"/>
          </p:nvSpPr>
          <p:spPr>
            <a:xfrm>
              <a:off x="5562269" y="6166644"/>
              <a:ext cx="1013629"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logo for a company&#10;&#10;AI-generated content may be incorrect.">
              <a:extLst>
                <a:ext uri="{FF2B5EF4-FFF2-40B4-BE49-F238E27FC236}">
                  <a16:creationId xmlns:a16="http://schemas.microsoft.com/office/drawing/2014/main" id="{6FFF8047-19FB-DAF7-1E0B-D9D251DD47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75698" y="6209507"/>
              <a:ext cx="634899" cy="563374"/>
            </a:xfrm>
            <a:prstGeom prst="rect">
              <a:avLst/>
            </a:prstGeom>
          </p:spPr>
        </p:pic>
      </p:grpSp>
    </p:spTree>
    <p:extLst>
      <p:ext uri="{BB962C8B-B14F-4D97-AF65-F5344CB8AC3E}">
        <p14:creationId xmlns:p14="http://schemas.microsoft.com/office/powerpoint/2010/main" val="243906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B59EFE-CAA6-1F7C-D697-001D2A16E7C2}"/>
              </a:ext>
            </a:extLst>
          </p:cNvPr>
          <p:cNvSpPr/>
          <p:nvPr userDrawn="1"/>
        </p:nvSpPr>
        <p:spPr>
          <a:xfrm>
            <a:off x="0" y="6201744"/>
            <a:ext cx="12192000" cy="156336"/>
          </a:xfrm>
          <a:prstGeom prst="rect">
            <a:avLst/>
          </a:prstGeom>
          <a:solidFill>
            <a:srgbClr val="CB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E5E892-2C95-8376-FE1D-649136DCE62D}"/>
              </a:ext>
            </a:extLst>
          </p:cNvPr>
          <p:cNvSpPr/>
          <p:nvPr userDrawn="1"/>
        </p:nvSpPr>
        <p:spPr>
          <a:xfrm>
            <a:off x="0" y="6347187"/>
            <a:ext cx="12192000" cy="156336"/>
          </a:xfrm>
          <a:prstGeom prst="rect">
            <a:avLst/>
          </a:prstGeom>
          <a:solidFill>
            <a:srgbClr val="E290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3A5F72-87DA-FA40-5120-FED93D95D8EF}"/>
              </a:ext>
            </a:extLst>
          </p:cNvPr>
          <p:cNvSpPr/>
          <p:nvPr userDrawn="1"/>
        </p:nvSpPr>
        <p:spPr>
          <a:xfrm>
            <a:off x="0" y="6645487"/>
            <a:ext cx="12192000" cy="215877"/>
          </a:xfrm>
          <a:prstGeom prst="rect">
            <a:avLst/>
          </a:prstGeom>
          <a:solidFill>
            <a:srgbClr val="232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82D2FE-765C-97FE-7A49-F140D4EF8EC2}"/>
              </a:ext>
            </a:extLst>
          </p:cNvPr>
          <p:cNvSpPr/>
          <p:nvPr userDrawn="1"/>
        </p:nvSpPr>
        <p:spPr>
          <a:xfrm>
            <a:off x="0" y="6503661"/>
            <a:ext cx="12192000" cy="156336"/>
          </a:xfrm>
          <a:prstGeom prst="rect">
            <a:avLst/>
          </a:prstGeom>
          <a:solidFill>
            <a:srgbClr val="462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a:extLst>
              <a:ext uri="{FF2B5EF4-FFF2-40B4-BE49-F238E27FC236}">
                <a16:creationId xmlns:a16="http://schemas.microsoft.com/office/drawing/2014/main" id="{EAE9C98A-0ABB-7F6D-CD8A-E44403181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2CB4C-183B-40B3-84AD-51930FDAAA2F}" type="datetimeFigureOut">
              <a:rPr lang="en-US" smtClean="0"/>
              <a:t>1/9/2026</a:t>
            </a:fld>
            <a:endParaRPr lang="en-US"/>
          </a:p>
        </p:txBody>
      </p:sp>
      <p:sp>
        <p:nvSpPr>
          <p:cNvPr id="6" name="Footer Placeholder 4">
            <a:extLst>
              <a:ext uri="{FF2B5EF4-FFF2-40B4-BE49-F238E27FC236}">
                <a16:creationId xmlns:a16="http://schemas.microsoft.com/office/drawing/2014/main" id="{2045039E-3608-F7F3-E2AD-4BCD98EE1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E45C67CE-3B92-D594-7A7B-A7277F6A1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47E47-EA09-48CA-8C54-C4A5440889C9}" type="slidenum">
              <a:rPr lang="en-US" smtClean="0"/>
              <a:t>‹#›</a:t>
            </a:fld>
            <a:endParaRPr lang="en-US"/>
          </a:p>
        </p:txBody>
      </p:sp>
      <p:grpSp>
        <p:nvGrpSpPr>
          <p:cNvPr id="2" name="Group 1">
            <a:extLst>
              <a:ext uri="{FF2B5EF4-FFF2-40B4-BE49-F238E27FC236}">
                <a16:creationId xmlns:a16="http://schemas.microsoft.com/office/drawing/2014/main" id="{8C7576D2-2257-1AC0-D4ED-F5ED01D0AB45}"/>
              </a:ext>
            </a:extLst>
          </p:cNvPr>
          <p:cNvGrpSpPr/>
          <p:nvPr userDrawn="1"/>
        </p:nvGrpSpPr>
        <p:grpSpPr>
          <a:xfrm>
            <a:off x="8586279" y="6190868"/>
            <a:ext cx="2880360" cy="677832"/>
            <a:chOff x="8586279" y="6190868"/>
            <a:chExt cx="2880360" cy="677832"/>
          </a:xfrm>
        </p:grpSpPr>
        <p:sp>
          <p:nvSpPr>
            <p:cNvPr id="3" name="Rectangle: Rounded Corners 2">
              <a:extLst>
                <a:ext uri="{FF2B5EF4-FFF2-40B4-BE49-F238E27FC236}">
                  <a16:creationId xmlns:a16="http://schemas.microsoft.com/office/drawing/2014/main" id="{45FA224B-8683-59F1-659B-2C2183B643F0}"/>
                </a:ext>
              </a:extLst>
            </p:cNvPr>
            <p:cNvSpPr/>
            <p:nvPr userDrawn="1"/>
          </p:nvSpPr>
          <p:spPr>
            <a:xfrm>
              <a:off x="8586279" y="6190868"/>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4" name="Picture 3" descr="A logo with mountains in the background&#10;&#10;Description automatically generated">
              <a:extLst>
                <a:ext uri="{FF2B5EF4-FFF2-40B4-BE49-F238E27FC236}">
                  <a16:creationId xmlns:a16="http://schemas.microsoft.com/office/drawing/2014/main" id="{C7D21B11-6F58-1007-0509-97073A22D3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210" b="37053"/>
            <a:stretch/>
          </p:blipFill>
          <p:spPr>
            <a:xfrm>
              <a:off x="8722311" y="6200253"/>
              <a:ext cx="2597278" cy="668447"/>
            </a:xfrm>
            <a:prstGeom prst="rect">
              <a:avLst/>
            </a:prstGeom>
          </p:spPr>
        </p:pic>
      </p:grpSp>
      <p:grpSp>
        <p:nvGrpSpPr>
          <p:cNvPr id="14" name="Group 13">
            <a:extLst>
              <a:ext uri="{FF2B5EF4-FFF2-40B4-BE49-F238E27FC236}">
                <a16:creationId xmlns:a16="http://schemas.microsoft.com/office/drawing/2014/main" id="{D68D0156-9C0C-1759-9504-C6B3FBC5D0E7}"/>
              </a:ext>
            </a:extLst>
          </p:cNvPr>
          <p:cNvGrpSpPr/>
          <p:nvPr userDrawn="1"/>
        </p:nvGrpSpPr>
        <p:grpSpPr>
          <a:xfrm>
            <a:off x="672511" y="6183657"/>
            <a:ext cx="2880360" cy="677832"/>
            <a:chOff x="672511" y="6164607"/>
            <a:chExt cx="2880360" cy="677832"/>
          </a:xfrm>
        </p:grpSpPr>
        <p:sp>
          <p:nvSpPr>
            <p:cNvPr id="15" name="Rectangle: Rounded Corners 14">
              <a:extLst>
                <a:ext uri="{FF2B5EF4-FFF2-40B4-BE49-F238E27FC236}">
                  <a16:creationId xmlns:a16="http://schemas.microsoft.com/office/drawing/2014/main" id="{38939189-47F7-F7A8-385E-C39EE1691F19}"/>
                </a:ext>
              </a:extLst>
            </p:cNvPr>
            <p:cNvSpPr/>
            <p:nvPr userDrawn="1"/>
          </p:nvSpPr>
          <p:spPr>
            <a:xfrm>
              <a:off x="672511" y="6164607"/>
              <a:ext cx="2880360"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sign with white text&#10;&#10;AI-generated content may be incorrect.">
              <a:extLst>
                <a:ext uri="{FF2B5EF4-FFF2-40B4-BE49-F238E27FC236}">
                  <a16:creationId xmlns:a16="http://schemas.microsoft.com/office/drawing/2014/main" id="{1FC04278-3267-8ED5-7986-C981172028D3}"/>
                </a:ext>
              </a:extLst>
            </p:cNvPr>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841495" y="6265902"/>
              <a:ext cx="2436725" cy="547727"/>
            </a:xfrm>
            <a:prstGeom prst="rect">
              <a:avLst/>
            </a:prstGeom>
            <a:noFill/>
            <a:ln>
              <a:noFill/>
            </a:ln>
          </p:spPr>
        </p:pic>
      </p:grpSp>
      <p:grpSp>
        <p:nvGrpSpPr>
          <p:cNvPr id="17" name="Group 16">
            <a:extLst>
              <a:ext uri="{FF2B5EF4-FFF2-40B4-BE49-F238E27FC236}">
                <a16:creationId xmlns:a16="http://schemas.microsoft.com/office/drawing/2014/main" id="{9C020B58-A832-4CC3-AACB-BE695D28260F}"/>
              </a:ext>
            </a:extLst>
          </p:cNvPr>
          <p:cNvGrpSpPr/>
          <p:nvPr userDrawn="1"/>
        </p:nvGrpSpPr>
        <p:grpSpPr>
          <a:xfrm>
            <a:off x="5562761" y="6166644"/>
            <a:ext cx="1013629" cy="677832"/>
            <a:chOff x="5562269" y="6166644"/>
            <a:chExt cx="1013629" cy="677832"/>
          </a:xfrm>
        </p:grpSpPr>
        <p:sp>
          <p:nvSpPr>
            <p:cNvPr id="18" name="Rectangle: Rounded Corners 17">
              <a:extLst>
                <a:ext uri="{FF2B5EF4-FFF2-40B4-BE49-F238E27FC236}">
                  <a16:creationId xmlns:a16="http://schemas.microsoft.com/office/drawing/2014/main" id="{EDC4EC3D-A292-1219-03B3-3D6BA6BEDC66}"/>
                </a:ext>
              </a:extLst>
            </p:cNvPr>
            <p:cNvSpPr/>
            <p:nvPr userDrawn="1"/>
          </p:nvSpPr>
          <p:spPr>
            <a:xfrm>
              <a:off x="5562269" y="6166644"/>
              <a:ext cx="1013629" cy="677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logo for a company&#10;&#10;AI-generated content may be incorrect.">
              <a:extLst>
                <a:ext uri="{FF2B5EF4-FFF2-40B4-BE49-F238E27FC236}">
                  <a16:creationId xmlns:a16="http://schemas.microsoft.com/office/drawing/2014/main" id="{1067FAD0-22AB-6516-729F-6D6D4D493F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75698" y="6209507"/>
              <a:ext cx="634899" cy="563374"/>
            </a:xfrm>
            <a:prstGeom prst="rect">
              <a:avLst/>
            </a:prstGeom>
          </p:spPr>
        </p:pic>
      </p:grpSp>
    </p:spTree>
    <p:extLst>
      <p:ext uri="{BB962C8B-B14F-4D97-AF65-F5344CB8AC3E}">
        <p14:creationId xmlns:p14="http://schemas.microsoft.com/office/powerpoint/2010/main" val="1139845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117240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43069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2988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67929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868787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78131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6539506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98781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5228868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86156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66235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408965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6356" r:id="rId1"/>
    <p:sldLayoutId id="2147486472" r:id="rId2"/>
    <p:sldLayoutId id="2147486473" r:id="rId3"/>
    <p:sldLayoutId id="2147486461" r:id="rId4"/>
    <p:sldLayoutId id="2147486462" r:id="rId5"/>
    <p:sldLayoutId id="2147486463" r:id="rId6"/>
    <p:sldLayoutId id="2147486470" r:id="rId7"/>
    <p:sldLayoutId id="2147486471" r:id="rId8"/>
    <p:sldLayoutId id="2147486466" r:id="rId9"/>
    <p:sldLayoutId id="2147486467" r:id="rId10"/>
    <p:sldLayoutId id="2147486468" r:id="rId11"/>
    <p:sldLayoutId id="214748646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559593"/>
            <a:ext cx="10515600" cy="113204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here to insert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solidFill>
              </a:defRPr>
            </a:lvl1pPr>
          </a:lstStyle>
          <a:p>
            <a:fld id="{6376EE71-D9CD-4866-A3E7-C3EB3486CB5C}" type="slidenum">
              <a:rPr lang="en-US" smtClean="0"/>
              <a:pPr/>
              <a:t>‹#›</a:t>
            </a:fld>
            <a:endParaRPr lang="en-US"/>
          </a:p>
        </p:txBody>
      </p:sp>
    </p:spTree>
    <p:extLst>
      <p:ext uri="{BB962C8B-B14F-4D97-AF65-F5344CB8AC3E}">
        <p14:creationId xmlns:p14="http://schemas.microsoft.com/office/powerpoint/2010/main" val="1641881537"/>
      </p:ext>
    </p:extLst>
  </p:cSld>
  <p:clrMap bg1="lt1" tx1="dk1" bg2="lt2" tx2="dk2" accent1="accent1" accent2="accent2" accent3="accent3" accent4="accent4" accent5="accent5" accent6="accent6" hlink="hlink" folHlink="folHlink"/>
  <p:sldLayoutIdLst>
    <p:sldLayoutId id="2147486494" r:id="rId1"/>
    <p:sldLayoutId id="2147486495" r:id="rId2"/>
    <p:sldLayoutId id="2147486496" r:id="rId3"/>
    <p:sldLayoutId id="2147486497" r:id="rId4"/>
    <p:sldLayoutId id="2147486498" r:id="rId5"/>
    <p:sldLayoutId id="2147486499" r:id="rId6"/>
    <p:sldLayoutId id="2147486500" r:id="rId7"/>
    <p:sldLayoutId id="2147486501" r:id="rId8"/>
    <p:sldLayoutId id="2147486502" r:id="rId9"/>
    <p:sldLayoutId id="2147486503" r:id="rId10"/>
    <p:sldLayoutId id="2147486504" r:id="rId11"/>
    <p:sldLayoutId id="2147486505" r:id="rId12"/>
    <p:sldLayoutId id="2147486506" r:id="rId13"/>
    <p:sldLayoutId id="2147486507" r:id="rId14"/>
    <p:sldLayoutId id="2147486508" r:id="rId15"/>
    <p:sldLayoutId id="2147486509" r:id="rId16"/>
    <p:sldLayoutId id="2147486510" r:id="rId17"/>
    <p:sldLayoutId id="2147486511" r:id="rId18"/>
    <p:sldLayoutId id="2147486512" r:id="rId1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89113765"/>
      </p:ext>
    </p:extLst>
  </p:cSld>
  <p:clrMap bg1="lt1" tx1="dk1" bg2="lt2" tx2="dk2" accent1="accent1" accent2="accent2" accent3="accent3" accent4="accent4" accent5="accent5" accent6="accent6" hlink="hlink" folHlink="folHlink"/>
  <p:sldLayoutIdLst>
    <p:sldLayoutId id="2147486514" r:id="rId1"/>
    <p:sldLayoutId id="2147486515" r:id="rId2"/>
    <p:sldLayoutId id="2147486516" r:id="rId3"/>
    <p:sldLayoutId id="2147486517" r:id="rId4"/>
    <p:sldLayoutId id="2147486518" r:id="rId5"/>
    <p:sldLayoutId id="2147486519" r:id="rId6"/>
    <p:sldLayoutId id="2147486520" r:id="rId7"/>
    <p:sldLayoutId id="2147486521" r:id="rId8"/>
    <p:sldLayoutId id="2147486522" r:id="rId9"/>
    <p:sldLayoutId id="2147486523" r:id="rId10"/>
    <p:sldLayoutId id="2147486524" r:id="rId11"/>
    <p:sldLayoutId id="214748652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79AEA-325C-7A9E-4666-F9256F78E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31791-A3C2-80A3-5002-EDD82518FC4D}"/>
              </a:ext>
            </a:extLst>
          </p:cNvPr>
          <p:cNvSpPr>
            <a:spLocks noGrp="1"/>
          </p:cNvSpPr>
          <p:nvPr>
            <p:ph type="body" idx="1"/>
          </p:nvPr>
        </p:nvSpPr>
        <p:spPr>
          <a:xfrm>
            <a:off x="838200" y="1825625"/>
            <a:ext cx="10515600" cy="41598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3755457"/>
      </p:ext>
    </p:extLst>
  </p:cSld>
  <p:clrMap bg1="lt1" tx1="dk1" bg2="lt2" tx2="dk2" accent1="accent1" accent2="accent2" accent3="accent3" accent4="accent4" accent5="accent5" accent6="accent6" hlink="hlink" folHlink="folHlink"/>
  <p:sldLayoutIdLst>
    <p:sldLayoutId id="2147486527" r:id="rId1"/>
    <p:sldLayoutId id="2147486528" r:id="rId2"/>
    <p:sldLayoutId id="2147486529" r:id="rId3"/>
    <p:sldLayoutId id="2147486530" r:id="rId4"/>
    <p:sldLayoutId id="2147486531" r:id="rId5"/>
    <p:sldLayoutId id="2147486532" r:id="rId6"/>
    <p:sldLayoutId id="2147486533" r:id="rId7"/>
    <p:sldLayoutId id="2147486534" r:id="rId8"/>
    <p:sldLayoutId id="2147486535" r:id="rId9"/>
    <p:sldLayoutId id="2147486536" r:id="rId10"/>
    <p:sldLayoutId id="2147486537" r:id="rId11"/>
    <p:sldLayoutId id="2147486538" r:id="rId12"/>
    <p:sldLayoutId id="2147486539" r:id="rId13"/>
  </p:sldLayoutIdLst>
  <p:txStyles>
    <p:titleStyle>
      <a:lvl1pPr algn="l" defTabSz="914400" rtl="0" eaLnBrk="1" latinLnBrk="0" hangingPunct="1">
        <a:lnSpc>
          <a:spcPct val="90000"/>
        </a:lnSpc>
        <a:spcBef>
          <a:spcPct val="0"/>
        </a:spcBef>
        <a:buNone/>
        <a:defRPr sz="4400" kern="1200">
          <a:solidFill>
            <a:srgbClr val="11497E"/>
          </a:solidFill>
          <a:latin typeface="Futura"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97E"/>
          </a:solidFill>
          <a:latin typeface="Futura"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97E"/>
          </a:solidFill>
          <a:latin typeface="Futura"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97E"/>
          </a:solidFill>
          <a:latin typeface="Futura"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97E"/>
          </a:solidFill>
          <a:latin typeface="Futura"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97E"/>
          </a:solidFill>
          <a:latin typeface="Futura"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378491023"/>
      </p:ext>
    </p:extLst>
  </p:cSld>
  <p:clrMap bg1="lt1" tx1="dk1" bg2="lt2" tx2="dk2" accent1="accent1" accent2="accent2" accent3="accent3" accent4="accent4" accent5="accent5" accent6="accent6" hlink="hlink" folHlink="folHlink"/>
  <p:sldLayoutIdLst>
    <p:sldLayoutId id="2147486541" r:id="rId1"/>
    <p:sldLayoutId id="2147486542" r:id="rId2"/>
    <p:sldLayoutId id="2147486543" r:id="rId3"/>
    <p:sldLayoutId id="2147486544" r:id="rId4"/>
    <p:sldLayoutId id="2147486545" r:id="rId5"/>
    <p:sldLayoutId id="2147486546" r:id="rId6"/>
    <p:sldLayoutId id="2147486547" r:id="rId7"/>
    <p:sldLayoutId id="2147486548" r:id="rId8"/>
    <p:sldLayoutId id="2147486549" r:id="rId9"/>
    <p:sldLayoutId id="2147486550" r:id="rId10"/>
    <p:sldLayoutId id="2147486551" r:id="rId11"/>
    <p:sldLayoutId id="214748655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hyperlink" Target="https://www.politico.com/newsletters/weekly-education/2025/12/22/the-inside-view-of-mcmahons-plans-for-special-education-00702310" TargetMode="External"/><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6.png"/><Relationship Id="rId4" Type="http://schemas.microsoft.com/office/2017/04/relationships/track" Target="../media/track1.vtt"/></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hyperlink" Target="https://mpv74cfbb.cc.rs6.net/tn.jsp?f=001y9xGdh7hA7PM4R-v_4B5CxTylym8DaveDyiOLzMH7MB2rtHDSmROODGRpl874YhXk_1hPmLXNlathopW3eDPvwAmk45m7qOFr3DVnbgqficnMUeFeIDCQhEp6psgrdKvep0_IZDXew1jKp6Hb-yX5LvqYdbSyjLMyMxZgpGMEiQSFTdnm38AiPgMN00tl89kvYGI5k0Dpz7_k0f35XWMwzz10nOgk2MxT02T4o57H_rPJI3kGZEgkaS4Yo1bHmsW-85Qhi2MoEs=&amp;c=gUheGVj0ECptXs2AVS4NPGWQDWVOLpdMseJ-pKTWImMelVs-YrqA-w==&amp;ch=pV3lmJ_fGhtRJ16eINLaKaTOgZdk0so-FyUAzOedSVNibFYLbnjkvQ==" TargetMode="External"/><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hyperlink" Target="https://jpkf.org/" TargetMode="External"/><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hyperlink" Target="https://www.aapd.com/fall-internship-program/?utm_source=ActiveCampaign&amp;utm_medium=email&amp;utm_content=AUCD%20360%20-%20December%202025&amp;utm_campaign=AUCD%20360%20-%20October%202025%20%28Copy%2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oddisabilityemploymenttacenter.com/community-collaborations-for-employment-building-pathways-that-work/" TargetMode="External"/><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hyperlink" Target="https://pixabay.com/ko/%EB%B6%84%EA%B8%B0-%ED%99%94%EC%82%B4%ED%91%9C-%EC%99%BC%EC%AA%BD-%EC%98%A4%EB%A5%B8%EC%AA%BD-%ED%8F%AC%ED%81%AC-154512/" TargetMode="Externa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9.svg"/></Relationships>
</file>

<file path=ppt/slides/_rels/slide2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5.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hyperlink" Target="https://docs.google.com/document/d/170YYc8LnFYlik9Bfdp4w__lI1LbSsyCe8Q46fnKJyWk/edit?tab=t.0" TargetMode="External"/><Relationship Id="rId4" Type="http://schemas.openxmlformats.org/officeDocument/2006/relationships/image" Target="../media/image41.sv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creativecommons.org/licenses/by-nd/3.0/" TargetMode="External"/><Relationship Id="rId4" Type="http://schemas.openxmlformats.org/officeDocument/2006/relationships/diagramLayout" Target="../diagrams/layout1.xml"/><Relationship Id="rId9" Type="http://schemas.openxmlformats.org/officeDocument/2006/relationships/hyperlink" Target="https://www.flickr.com/photos/paulbrigham/9012142771/"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6.png"/><Relationship Id="rId5" Type="http://schemas.microsoft.com/office/2017/04/relationships/track" Target="../media/track2.vtt"/><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45.xml"/><Relationship Id="rId4" Type="http://schemas.openxmlformats.org/officeDocument/2006/relationships/image" Target="../media/image53.svg"/></Relationships>
</file>

<file path=ppt/slides/_rels/slide33.xml.rels><?xml version="1.0" encoding="UTF-8" standalone="yes"?>
<Relationships xmlns="http://schemas.openxmlformats.org/package/2006/relationships"><Relationship Id="rId3" Type="http://schemas.openxmlformats.org/officeDocument/2006/relationships/hyperlink" Target="https://www.bls.gov/news.release/pdf/disabl.pdf" TargetMode="External"/><Relationship Id="rId2" Type="http://schemas.openxmlformats.org/officeDocument/2006/relationships/notesSlide" Target="../notesSlides/notesSlide23.xml"/><Relationship Id="rId1" Type="http://schemas.openxmlformats.org/officeDocument/2006/relationships/slideLayout" Target="../slideLayouts/slideLayout45.xml"/><Relationship Id="rId5" Type="http://schemas.openxmlformats.org/officeDocument/2006/relationships/hyperlink" Target="https://www.deviantart.com/noa-strife/art/Armin-Arlert-479638351" TargetMode="External"/><Relationship Id="rId4" Type="http://schemas.openxmlformats.org/officeDocument/2006/relationships/image" Target="../media/image54.gif"/></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6.png"/><Relationship Id="rId5" Type="http://schemas.microsoft.com/office/2017/04/relationships/track" Target="../media/track3.vtt"/><Relationship Id="rId4" Type="http://schemas.openxmlformats.org/officeDocument/2006/relationships/hyperlink" Target="mailto:disability.statistics@unh.edu"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43.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42.png"/><Relationship Id="rId17" Type="http://schemas.openxmlformats.org/officeDocument/2006/relationships/image" Target="../media/image67.svg"/><Relationship Id="rId2" Type="http://schemas.openxmlformats.org/officeDocument/2006/relationships/notesSlide" Target="../notesSlides/notesSlide29.xml"/><Relationship Id="rId16" Type="http://schemas.openxmlformats.org/officeDocument/2006/relationships/image" Target="../media/image66.png"/><Relationship Id="rId1" Type="http://schemas.openxmlformats.org/officeDocument/2006/relationships/slideLayout" Target="../slideLayouts/slideLayout45.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5.sv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45.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hyperlink" Target="https://bit.ly/seeks-exec-summary" TargetMode="External"/><Relationship Id="rId2" Type="http://schemas.openxmlformats.org/officeDocument/2006/relationships/hyperlink" Target="https://dvr.colorado.gov/independent-living-services/benefits-planning/working-while-applying" TargetMode="External"/><Relationship Id="rId1" Type="http://schemas.openxmlformats.org/officeDocument/2006/relationships/slideLayout" Target="../slideLayouts/slideLayout45.xml"/><Relationship Id="rId5" Type="http://schemas.openxmlformats.org/officeDocument/2006/relationships/image" Target="../media/image71.pn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2" Type="http://schemas.openxmlformats.org/officeDocument/2006/relationships/hyperlink" Target="http://www.linkedin.com/in/yvonne-kellar-guenther-761bb645" TargetMode="Externa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hyperlink" Target="http://www.aucd.org/"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6.png"/><Relationship Id="rId4" Type="http://schemas.microsoft.com/office/2017/04/relationships/track" Target="../media/track4.vt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err="1"/>
              <a:t>nTIDE</a:t>
            </a:r>
            <a:r>
              <a:rPr lang="en-US"/>
              <a:t> Lunch &amp; Learn</a:t>
            </a:r>
            <a:br>
              <a:rPr lang="en-US"/>
            </a:br>
            <a:r>
              <a:rPr lang="en-US"/>
              <a:t>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a:t>Kessler Foundation, AUCD,</a:t>
            </a:r>
            <a:br>
              <a:rPr lang="en-US"/>
            </a:br>
            <a:r>
              <a:rPr lang="en-US"/>
              <a:t>University of New Hampshire Institute on Disability</a:t>
            </a:r>
            <a:br>
              <a:rPr lang="en-US"/>
            </a:br>
            <a:r>
              <a:rPr lang="en-US"/>
              <a:t>Season 11, Episode 1</a:t>
            </a:r>
            <a:br>
              <a:rPr lang="en-US"/>
            </a:br>
            <a:r>
              <a:rPr lang="en-US"/>
              <a:t>Date: January 9, 2026</a:t>
            </a:r>
          </a:p>
        </p:txBody>
      </p:sp>
    </p:spTree>
    <p:extLst>
      <p:ext uri="{BB962C8B-B14F-4D97-AF65-F5344CB8AC3E}">
        <p14:creationId xmlns:p14="http://schemas.microsoft.com/office/powerpoint/2010/main" val="121031485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cs typeface="Calibri" panose="020F0502020204030204" pitchFamily="34" charset="0"/>
              </a:rPr>
              <a:t>The Numbers</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a:xfrm>
            <a:off x="972014" y="2005012"/>
            <a:ext cx="10515600" cy="4351338"/>
          </a:xfrm>
        </p:spPr>
        <p:txBody>
          <a:bodyPr/>
          <a:lstStyle/>
          <a:p>
            <a:pPr algn="ctr"/>
            <a:endParaRPr lang="en-US" sz="2800" b="1">
              <a:solidFill>
                <a:schemeClr val="tx1"/>
              </a:solidFill>
              <a:latin typeface="Calibri" panose="020F0502020204030204" pitchFamily="34" charset="0"/>
            </a:endParaRPr>
          </a:p>
          <a:p>
            <a:pPr algn="ctr"/>
            <a:endParaRPr lang="en-US" b="1">
              <a:latin typeface="Calibri" panose="020F0502020204030204" pitchFamily="34" charset="0"/>
            </a:endParaRPr>
          </a:p>
          <a:p>
            <a:pPr marL="0" indent="0" algn="ctr">
              <a:buNone/>
            </a:pPr>
            <a:r>
              <a:rPr lang="en-US" sz="3200" b="1">
                <a:latin typeface="Calibri" panose="020F0502020204030204" pitchFamily="34" charset="0"/>
              </a:rPr>
              <a:t>Andrew Houtenville</a:t>
            </a:r>
            <a:br>
              <a:rPr lang="en-US" sz="3200" b="1">
                <a:solidFill>
                  <a:schemeClr val="tx1"/>
                </a:solidFill>
                <a:latin typeface="Calibri" panose="020F0502020204030204" pitchFamily="34" charset="0"/>
              </a:rPr>
            </a:br>
            <a:r>
              <a:rPr lang="en-US" sz="3200">
                <a:solidFill>
                  <a:schemeClr val="tx1"/>
                </a:solidFill>
                <a:latin typeface="Calibri" panose="020F0502020204030204" pitchFamily="34" charset="0"/>
              </a:rPr>
              <a:t>University of New Hampshire</a:t>
            </a:r>
            <a:endParaRPr lang="en-US" sz="320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348854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3C749-F856-C93B-73E8-4C2C6EC72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EC8A-8ECD-48F2-2414-A40FB135830B}"/>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831B95E3-982F-D648-C67B-0FBFE7BB513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BF127BDC-A88B-553A-C3B6-B02ACCE1B7D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Tree>
    <p:extLst>
      <p:ext uri="{BB962C8B-B14F-4D97-AF65-F5344CB8AC3E}">
        <p14:creationId xmlns:p14="http://schemas.microsoft.com/office/powerpoint/2010/main" val="369964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November </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pic>
        <p:nvPicPr>
          <p:cNvPr id="11" name="Picture 10" descr="A line chart with two lines. One line is for people with disabilities, showing their employment-to-population ratio was 39.8 percent in November 2025. The other line is for people without disabilities, showing their employment-to-population ratio was 74.9 percent in November 2025. More detail in slide notes.">
            <a:extLst>
              <a:ext uri="{FF2B5EF4-FFF2-40B4-BE49-F238E27FC236}">
                <a16:creationId xmlns:a16="http://schemas.microsoft.com/office/drawing/2014/main" id="{63880281-3EF7-01A8-5BDC-1F554B9F2408}"/>
              </a:ext>
            </a:extLst>
          </p:cNvPr>
          <p:cNvPicPr>
            <a:picLocks noChangeAspect="1"/>
          </p:cNvPicPr>
          <p:nvPr/>
        </p:nvPicPr>
        <p:blipFill>
          <a:blip r:embed="rId3"/>
          <a:stretch>
            <a:fillRect/>
          </a:stretch>
        </p:blipFill>
        <p:spPr>
          <a:xfrm>
            <a:off x="3301502" y="777010"/>
            <a:ext cx="8401016" cy="5303980"/>
          </a:xfrm>
          <a:prstGeom prst="rect">
            <a:avLst/>
          </a:prstGeom>
        </p:spPr>
      </p:pic>
    </p:spTree>
    <p:extLst>
      <p:ext uri="{BB962C8B-B14F-4D97-AF65-F5344CB8AC3E}">
        <p14:creationId xmlns:p14="http://schemas.microsoft.com/office/powerpoint/2010/main" val="417941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December</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11" name="Picture 10" descr="Same chart as previous slide but with the latest month's data point added. One line is for people with disabilities, showing their employment-to-population ratio decreased from 39.8 percent in November 2025 to 38.9 percent in December 2025. The other line is for people without disabilities, showing their employment-to-population ratio decreased from 74.9 percent in November 2025 to 74.8 percent in December 2025. More detail in slide notes.">
            <a:extLst>
              <a:ext uri="{FF2B5EF4-FFF2-40B4-BE49-F238E27FC236}">
                <a16:creationId xmlns:a16="http://schemas.microsoft.com/office/drawing/2014/main" id="{9433BEA4-67D5-0F57-21E6-1430174C6673}"/>
              </a:ext>
            </a:extLst>
          </p:cNvPr>
          <p:cNvPicPr>
            <a:picLocks noChangeAspect="1"/>
          </p:cNvPicPr>
          <p:nvPr/>
        </p:nvPicPr>
        <p:blipFill>
          <a:blip r:embed="rId3"/>
          <a:stretch>
            <a:fillRect/>
          </a:stretch>
        </p:blipFill>
        <p:spPr>
          <a:xfrm>
            <a:off x="3301504" y="777010"/>
            <a:ext cx="8401016" cy="5303980"/>
          </a:xfrm>
          <a:prstGeom prst="rect">
            <a:avLst/>
          </a:prstGeom>
        </p:spPr>
      </p:pic>
    </p:spTree>
    <p:extLst>
      <p:ext uri="{BB962C8B-B14F-4D97-AF65-F5344CB8AC3E}">
        <p14:creationId xmlns:p14="http://schemas.microsoft.com/office/powerpoint/2010/main" val="361170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Tree>
    <p:extLst>
      <p:ext uri="{BB962C8B-B14F-4D97-AF65-F5344CB8AC3E}">
        <p14:creationId xmlns:p14="http://schemas.microsoft.com/office/powerpoint/2010/main" val="330219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20FC-9BFB-8148-B3C9-A7076A104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594A4-8EFD-FB86-AA9D-9797A7C03BC3}"/>
              </a:ext>
            </a:extLst>
          </p:cNvPr>
          <p:cNvSpPr>
            <a:spLocks noGrp="1"/>
          </p:cNvSpPr>
          <p:nvPr>
            <p:ph type="title"/>
          </p:nvPr>
        </p:nvSpPr>
        <p:spPr>
          <a:xfrm>
            <a:off x="101446" y="681480"/>
            <a:ext cx="3451702" cy="4639550"/>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a:t>November</a:t>
            </a:r>
            <a:endParaRPr lang="en-US" sz="3600"/>
          </a:p>
        </p:txBody>
      </p:sp>
      <p:sp>
        <p:nvSpPr>
          <p:cNvPr id="4" name="Date Placeholder 3">
            <a:extLst>
              <a:ext uri="{FF2B5EF4-FFF2-40B4-BE49-F238E27FC236}">
                <a16:creationId xmlns:a16="http://schemas.microsoft.com/office/drawing/2014/main" id="{CF551919-2F62-5F04-2372-8F7F1AAACC5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901A453A-3F40-BF2D-4536-D2954E524A9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13" name="Picture 12" descr="A line chart with two lines. One line is for people with disabilities, showing their labor force participation rate was 42.8 percent in November 2025. The other line is for people without disabilities, showing their labor force participation rate was 78.2 percent in November 2025. More detail in slide notes.&#10;">
            <a:extLst>
              <a:ext uri="{FF2B5EF4-FFF2-40B4-BE49-F238E27FC236}">
                <a16:creationId xmlns:a16="http://schemas.microsoft.com/office/drawing/2014/main" id="{A698181E-3913-34B3-3421-B0395CA2FD37}"/>
              </a:ext>
            </a:extLst>
          </p:cNvPr>
          <p:cNvPicPr>
            <a:picLocks noChangeAspect="1"/>
          </p:cNvPicPr>
          <p:nvPr/>
        </p:nvPicPr>
        <p:blipFill>
          <a:blip r:embed="rId3"/>
          <a:stretch>
            <a:fillRect/>
          </a:stretch>
        </p:blipFill>
        <p:spPr>
          <a:xfrm>
            <a:off x="3072313" y="767865"/>
            <a:ext cx="8407113" cy="5322269"/>
          </a:xfrm>
          <a:prstGeom prst="rect">
            <a:avLst/>
          </a:prstGeom>
        </p:spPr>
      </p:pic>
    </p:spTree>
    <p:extLst>
      <p:ext uri="{BB962C8B-B14F-4D97-AF65-F5344CB8AC3E}">
        <p14:creationId xmlns:p14="http://schemas.microsoft.com/office/powerpoint/2010/main" val="102673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98C2-7324-1313-7EE6-5DDADA5CC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E5528-A33C-8893-5C49-ADD4A175379D}"/>
              </a:ext>
            </a:extLst>
          </p:cNvPr>
          <p:cNvSpPr>
            <a:spLocks noGrp="1"/>
          </p:cNvSpPr>
          <p:nvPr>
            <p:ph type="title"/>
          </p:nvPr>
        </p:nvSpPr>
        <p:spPr>
          <a:xfrm>
            <a:off x="101446" y="681480"/>
            <a:ext cx="3451702" cy="4629822"/>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a:t>December</a:t>
            </a:r>
            <a:endParaRPr lang="en-US" sz="3600"/>
          </a:p>
        </p:txBody>
      </p:sp>
      <p:sp>
        <p:nvSpPr>
          <p:cNvPr id="4" name="Date Placeholder 3">
            <a:extLst>
              <a:ext uri="{FF2B5EF4-FFF2-40B4-BE49-F238E27FC236}">
                <a16:creationId xmlns:a16="http://schemas.microsoft.com/office/drawing/2014/main" id="{BE0EC66D-002D-27DE-4E65-5B11FE0B11E8}"/>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D87807C1-40B9-762A-5D66-942274D8598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14" name="Picture 13" descr="Same chart as previous slide but with the latest month's data point added. One line is for people with disabilities, showing their labor force participation rate decreased from 42.8 percent in November 2025 to 42.6 percent in December 2025. The other line is for people without disabilities, showing their labor force participation rate decreased from 78.2 percent in November 2025 to 77.9 percent in December 2025. More detail in slide notes.&#10;">
            <a:extLst>
              <a:ext uri="{FF2B5EF4-FFF2-40B4-BE49-F238E27FC236}">
                <a16:creationId xmlns:a16="http://schemas.microsoft.com/office/drawing/2014/main" id="{7CDEB342-DE16-6521-771E-A4BD322383CD}"/>
              </a:ext>
            </a:extLst>
          </p:cNvPr>
          <p:cNvPicPr>
            <a:picLocks noChangeAspect="1"/>
          </p:cNvPicPr>
          <p:nvPr/>
        </p:nvPicPr>
        <p:blipFill>
          <a:blip r:embed="rId3"/>
          <a:stretch>
            <a:fillRect/>
          </a:stretch>
        </p:blipFill>
        <p:spPr>
          <a:xfrm>
            <a:off x="3064325" y="767865"/>
            <a:ext cx="8407113" cy="5322269"/>
          </a:xfrm>
          <a:prstGeom prst="rect">
            <a:avLst/>
          </a:prstGeom>
        </p:spPr>
      </p:pic>
    </p:spTree>
    <p:extLst>
      <p:ext uri="{BB962C8B-B14F-4D97-AF65-F5344CB8AC3E}">
        <p14:creationId xmlns:p14="http://schemas.microsoft.com/office/powerpoint/2010/main" val="101646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a:t>Part 2</a:t>
            </a:r>
            <a:br>
              <a:rPr lang="en-US" b="1"/>
            </a:br>
            <a:r>
              <a:rPr lang="en-US" b="1"/>
              <a:t>nTIDE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a:p>
          <a:p>
            <a:pPr marL="0" indent="0" algn="ctr">
              <a:buNone/>
            </a:pPr>
            <a:r>
              <a:rPr lang="en-US" sz="3600" b="1"/>
              <a:t>Lillie Heigl</a:t>
            </a:r>
          </a:p>
          <a:p>
            <a:pPr marL="0" indent="0" algn="ctr">
              <a:buNone/>
            </a:pPr>
            <a:r>
              <a:rPr lang="en-US" sz="360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68934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F510-D024-4E1E-B321-854270D69A22}"/>
              </a:ext>
            </a:extLst>
          </p:cNvPr>
          <p:cNvSpPr>
            <a:spLocks noGrp="1"/>
          </p:cNvSpPr>
          <p:nvPr>
            <p:ph type="title"/>
          </p:nvPr>
        </p:nvSpPr>
        <p:spPr/>
        <p:txBody>
          <a:bodyPr/>
          <a:lstStyle/>
          <a:p>
            <a:r>
              <a:rPr lang="en-US"/>
              <a:t>Federal Policy Update</a:t>
            </a:r>
          </a:p>
        </p:txBody>
      </p:sp>
      <p:sp>
        <p:nvSpPr>
          <p:cNvPr id="3" name="Content Placeholder 2">
            <a:extLst>
              <a:ext uri="{FF2B5EF4-FFF2-40B4-BE49-F238E27FC236}">
                <a16:creationId xmlns:a16="http://schemas.microsoft.com/office/drawing/2014/main" id="{C79E77A0-F2B8-46A0-941E-04FCED98CA03}"/>
              </a:ext>
            </a:extLst>
          </p:cNvPr>
          <p:cNvSpPr>
            <a:spLocks noGrp="1"/>
          </p:cNvSpPr>
          <p:nvPr>
            <p:ph idx="1"/>
          </p:nvPr>
        </p:nvSpPr>
        <p:spPr>
          <a:xfrm>
            <a:off x="838200" y="1690688"/>
            <a:ext cx="10515600" cy="4351338"/>
          </a:xfrm>
        </p:spPr>
        <p:txBody>
          <a:bodyPr vert="horz" lIns="91440" tIns="45720" rIns="91440" bIns="45720" rtlCol="0" anchor="t">
            <a:normAutofit/>
          </a:bodyPr>
          <a:lstStyle/>
          <a:p>
            <a:r>
              <a:rPr lang="en-US"/>
              <a:t>Government Funding</a:t>
            </a:r>
          </a:p>
          <a:p>
            <a:pPr lvl="1">
              <a:buFont typeface="Courier New" panose="020B0604020202020204" pitchFamily="34" charset="0"/>
              <a:buChar char="o"/>
            </a:pPr>
            <a:r>
              <a:rPr lang="en-US"/>
              <a:t>November CR was passed- funding the Federal Government through January</a:t>
            </a:r>
          </a:p>
          <a:p>
            <a:pPr lvl="1">
              <a:buFont typeface="Courier New" panose="020B0604020202020204" pitchFamily="34" charset="0"/>
              <a:buChar char="o"/>
            </a:pPr>
            <a:r>
              <a:rPr lang="en-US"/>
              <a:t>Congress currently working through funding bills before Jan 30</a:t>
            </a:r>
          </a:p>
          <a:p>
            <a:pPr lvl="1">
              <a:buFont typeface="Courier New" panose="020B0604020202020204" pitchFamily="34" charset="0"/>
              <a:buChar char="o"/>
            </a:pPr>
            <a:r>
              <a:rPr lang="en-US"/>
              <a:t>More than 75 percent of government programs still need to be funded</a:t>
            </a:r>
          </a:p>
          <a:p>
            <a:pPr lvl="1">
              <a:buFont typeface="Courier New" panose="020B0604020202020204" pitchFamily="34" charset="0"/>
              <a:buChar char="o"/>
            </a:pPr>
            <a:r>
              <a:rPr lang="en-US"/>
              <a:t>Options: pass funding bills, another CR, another shutdown</a:t>
            </a:r>
          </a:p>
          <a:p>
            <a:pPr lvl="1">
              <a:buFont typeface="Courier New" panose="020B0604020202020204" pitchFamily="34" charset="0"/>
              <a:buChar char="o"/>
            </a:pPr>
            <a:endParaRPr lang="en-US"/>
          </a:p>
          <a:p>
            <a:pPr lvl="1">
              <a:buFont typeface="Courier New" panose="020B0604020202020204" pitchFamily="34" charset="0"/>
              <a:buChar char="o"/>
            </a:pPr>
            <a:r>
              <a:rPr lang="en-US"/>
              <a:t>Connection to disability employment: Labor HHS bill funds disability employment through the Office of Disability Employment Policy (ODEP), Youth Employment Initiatives, WIOA and others </a:t>
            </a:r>
          </a:p>
        </p:txBody>
      </p:sp>
      <p:sp>
        <p:nvSpPr>
          <p:cNvPr id="4" name="Date Placeholder 3">
            <a:extLst>
              <a:ext uri="{FF2B5EF4-FFF2-40B4-BE49-F238E27FC236}">
                <a16:creationId xmlns:a16="http://schemas.microsoft.com/office/drawing/2014/main" id="{28BF8B78-0606-4EFC-873C-DAAF90A84D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7690C913-9C62-4D8D-9A6B-FC4ADB8DE5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90730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A02E3-47BC-8EEA-CD8E-572AC072A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5AA4A-C079-91DF-2B80-5C7D94B6DBE9}"/>
              </a:ext>
            </a:extLst>
          </p:cNvPr>
          <p:cNvSpPr>
            <a:spLocks noGrp="1"/>
          </p:cNvSpPr>
          <p:nvPr>
            <p:ph type="title"/>
          </p:nvPr>
        </p:nvSpPr>
        <p:spPr/>
        <p:txBody>
          <a:bodyPr/>
          <a:lstStyle/>
          <a:p>
            <a:r>
              <a:rPr lang="en-US"/>
              <a:t>Federal Policy Update</a:t>
            </a:r>
          </a:p>
        </p:txBody>
      </p:sp>
      <p:sp>
        <p:nvSpPr>
          <p:cNvPr id="3" name="Content Placeholder 2">
            <a:extLst>
              <a:ext uri="{FF2B5EF4-FFF2-40B4-BE49-F238E27FC236}">
                <a16:creationId xmlns:a16="http://schemas.microsoft.com/office/drawing/2014/main" id="{9BD3745A-E874-EB26-3FC1-B393D770A3B7}"/>
              </a:ext>
            </a:extLst>
          </p:cNvPr>
          <p:cNvSpPr>
            <a:spLocks noGrp="1"/>
          </p:cNvSpPr>
          <p:nvPr>
            <p:ph idx="1"/>
          </p:nvPr>
        </p:nvSpPr>
        <p:spPr/>
        <p:txBody>
          <a:bodyPr vert="horz" lIns="91440" tIns="45720" rIns="91440" bIns="45720" rtlCol="0" anchor="t">
            <a:normAutofit/>
          </a:bodyPr>
          <a:lstStyle/>
          <a:p>
            <a:r>
              <a:rPr lang="en-US"/>
              <a:t>Last time: Department of Education Interagency Agreements</a:t>
            </a:r>
          </a:p>
          <a:p>
            <a:pPr lvl="1">
              <a:buFont typeface="Courier New" panose="020B0604020202020204" pitchFamily="34" charset="0"/>
              <a:buChar char="o"/>
            </a:pPr>
            <a:r>
              <a:rPr lang="en-US"/>
              <a:t>Elementary and Secondary Education Partnership</a:t>
            </a:r>
          </a:p>
          <a:p>
            <a:pPr lvl="1">
              <a:buFont typeface="Courier New" panose="020B0604020202020204" pitchFamily="34" charset="0"/>
              <a:buChar char="o"/>
            </a:pPr>
            <a:r>
              <a:rPr lang="en-US"/>
              <a:t>Postsecondary Education Partnership</a:t>
            </a:r>
          </a:p>
          <a:p>
            <a:r>
              <a:rPr lang="en-US">
                <a:hlinkClick r:id="rId3"/>
              </a:rPr>
              <a:t>December meeting </a:t>
            </a:r>
            <a:r>
              <a:rPr lang="en-US"/>
              <a:t>with Secretary McMahon</a:t>
            </a:r>
          </a:p>
          <a:p>
            <a:pPr marL="457200" lvl="1" indent="0">
              <a:buNone/>
            </a:pPr>
            <a:endParaRPr lang="en-US"/>
          </a:p>
          <a:p>
            <a:pPr lvl="1">
              <a:buFont typeface="Courier New" panose="020B0604020202020204" pitchFamily="34" charset="0"/>
              <a:buChar char="o"/>
            </a:pPr>
            <a:endParaRPr lang="en-US"/>
          </a:p>
          <a:p>
            <a:pPr lvl="1">
              <a:buFont typeface="Courier New" panose="020B0604020202020204" pitchFamily="34" charset="0"/>
              <a:buChar char="o"/>
            </a:pPr>
            <a:r>
              <a:rPr lang="en-US"/>
              <a:t>Connection to disability employment: future questions around special education and RSA, movement of the above agencies to the Department of Labor</a:t>
            </a:r>
          </a:p>
        </p:txBody>
      </p:sp>
      <p:sp>
        <p:nvSpPr>
          <p:cNvPr id="4" name="Date Placeholder 3">
            <a:extLst>
              <a:ext uri="{FF2B5EF4-FFF2-40B4-BE49-F238E27FC236}">
                <a16:creationId xmlns:a16="http://schemas.microsoft.com/office/drawing/2014/main" id="{C75FFE83-E847-22FA-59F2-48774AC514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664C1E6F-830F-40DB-4428-21A74DEEA7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14977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err="1"/>
              <a:t>nTIDE</a:t>
            </a:r>
            <a:r>
              <a:rPr lang="en-US"/>
              <a:t> Lunch &amp; Learn</a:t>
            </a:r>
            <a:br>
              <a:rPr lang="en-US"/>
            </a:br>
            <a:r>
              <a:rPr lang="en-US"/>
              <a:t>Webinar Series</a:t>
            </a:r>
            <a:endParaRPr lang="en-US">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a:t>Kessler Foundation, AUCD,</a:t>
            </a:r>
            <a:br>
              <a:rPr lang="en-US"/>
            </a:br>
            <a:r>
              <a:rPr lang="en-US"/>
              <a:t>University of New Hampshire Institute on Disability</a:t>
            </a:r>
            <a:br>
              <a:rPr lang="en-US"/>
            </a:br>
            <a:r>
              <a:rPr lang="en-US"/>
              <a:t>Season 11, Episode 1</a:t>
            </a:r>
            <a:br>
              <a:rPr lang="en-US"/>
            </a:br>
            <a:r>
              <a:rPr lang="en-US"/>
              <a:t>Date: January 9, 2026</a:t>
            </a:r>
          </a:p>
        </p:txBody>
      </p:sp>
      <p:pic>
        <p:nvPicPr>
          <p:cNvPr id="4" name="nTIDE-1.wav" descr="audio icon to start recorded audio intro music">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B898A87F-9F3E-4118-87E1-6E3DD421CB61}" label="nTIDE-1 subtitle" lang="" r:embed="rId4"/>
                        </p173:trackLst>
                      </p173:tracksInfo>
                    </p:ext>
                  </p14:extLst>
                </p14:media>
              </p:ext>
            </p:extLst>
          </p:nvPr>
        </p:nvPicPr>
        <p:blipFill>
          <a:blip r:embed="rId5"/>
          <a:stretch>
            <a:fillRect/>
          </a:stretch>
        </p:blipFill>
        <p:spPr>
          <a:xfrm>
            <a:off x="704850" y="447675"/>
            <a:ext cx="533400" cy="533400"/>
          </a:xfrm>
          <a:prstGeom prst="rect">
            <a:avLst/>
          </a:prstGeom>
        </p:spPr>
      </p:pic>
    </p:spTree>
    <p:extLst>
      <p:ext uri="{BB962C8B-B14F-4D97-AF65-F5344CB8AC3E}">
        <p14:creationId xmlns:p14="http://schemas.microsoft.com/office/powerpoint/2010/main" val="972148777"/>
      </p:ext>
    </p:extLst>
  </p:cSld>
  <p:clrMapOvr>
    <a:masterClrMapping/>
  </p:clrMapOvr>
  <mc:AlternateContent xmlns:mc="http://schemas.openxmlformats.org/markup-compatibility/2006">
    <mc:Choice xmlns:p14="http://schemas.microsoft.com/office/powerpoint/2010/main" Requires="p14">
      <p:transition p14:dur="10" advClick="0" advTm="14000"/>
    </mc:Choice>
    <mc:Fallback>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9C45-1848-F91B-9221-9A553D2D0318}"/>
              </a:ext>
            </a:extLst>
          </p:cNvPr>
          <p:cNvSpPr>
            <a:spLocks noGrp="1"/>
          </p:cNvSpPr>
          <p:nvPr>
            <p:ph type="title"/>
          </p:nvPr>
        </p:nvSpPr>
        <p:spPr/>
        <p:txBody>
          <a:bodyPr/>
          <a:lstStyle/>
          <a:p>
            <a:r>
              <a:rPr lang="en-US"/>
              <a:t>Federal Policy Update</a:t>
            </a:r>
          </a:p>
        </p:txBody>
      </p:sp>
      <p:sp>
        <p:nvSpPr>
          <p:cNvPr id="3" name="Content Placeholder 2">
            <a:extLst>
              <a:ext uri="{FF2B5EF4-FFF2-40B4-BE49-F238E27FC236}">
                <a16:creationId xmlns:a16="http://schemas.microsoft.com/office/drawing/2014/main" id="{089151E7-AD52-3F48-579C-2540864EEB47}"/>
              </a:ext>
            </a:extLst>
          </p:cNvPr>
          <p:cNvSpPr>
            <a:spLocks noGrp="1"/>
          </p:cNvSpPr>
          <p:nvPr>
            <p:ph idx="1"/>
          </p:nvPr>
        </p:nvSpPr>
        <p:spPr/>
        <p:txBody>
          <a:bodyPr/>
          <a:lstStyle/>
          <a:p>
            <a:r>
              <a:rPr lang="en-US"/>
              <a:t>Changes to ABLE accounts in the new year</a:t>
            </a:r>
          </a:p>
          <a:p>
            <a:pPr lvl="1"/>
            <a:r>
              <a:rPr lang="en-US"/>
              <a:t>Age limit increasing from 26 to 46- estimated number of individuals eligible for ABLE accounts is expected to grow from 8 million to 14 million, according to the National Disability Institute.</a:t>
            </a:r>
          </a:p>
          <a:p>
            <a:pPr lvl="1"/>
            <a:r>
              <a:rPr lang="en-US"/>
              <a:t>Contribution limit increasing to $20,000 from $19,000</a:t>
            </a:r>
          </a:p>
          <a:p>
            <a:pPr lvl="1"/>
            <a:r>
              <a:rPr lang="en-US"/>
              <a:t>IRS raised the federal gift tax limit, which also serve as the cap on annual deposits for ABLE accounts</a:t>
            </a:r>
          </a:p>
          <a:p>
            <a:pPr lvl="2"/>
            <a:r>
              <a:rPr lang="en-US"/>
              <a:t>Exception to the limit: Workers with disabilities living in the 48 contiguous states are allowed to save up to $15,650 in earnings in ABLE accounts above and beyond the gift tax limit for the year if they do not participate in an employer sponsored retirement plan, according to the ABLE National Resource Center</a:t>
            </a:r>
          </a:p>
        </p:txBody>
      </p:sp>
      <p:sp>
        <p:nvSpPr>
          <p:cNvPr id="4" name="Date Placeholder 3">
            <a:extLst>
              <a:ext uri="{FF2B5EF4-FFF2-40B4-BE49-F238E27FC236}">
                <a16:creationId xmlns:a16="http://schemas.microsoft.com/office/drawing/2014/main" id="{F170E6D3-3EA1-EF4F-2099-CDDCAAD3D7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E8AB48CA-FE8C-0F35-5724-863E038352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86321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44D07-2AEE-65E2-C1C2-86221F4D6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B15E2-7D3F-618D-64CC-4C5E27931C61}"/>
              </a:ext>
            </a:extLst>
          </p:cNvPr>
          <p:cNvSpPr>
            <a:spLocks noGrp="1"/>
          </p:cNvSpPr>
          <p:nvPr>
            <p:ph type="title"/>
          </p:nvPr>
        </p:nvSpPr>
        <p:spPr/>
        <p:txBody>
          <a:bodyPr/>
          <a:lstStyle/>
          <a:p>
            <a:r>
              <a:rPr lang="en-US"/>
              <a:t>NCI State of the Workforce 2024 Survey Report</a:t>
            </a:r>
          </a:p>
        </p:txBody>
      </p:sp>
      <p:sp>
        <p:nvSpPr>
          <p:cNvPr id="3" name="Content Placeholder 2">
            <a:extLst>
              <a:ext uri="{FF2B5EF4-FFF2-40B4-BE49-F238E27FC236}">
                <a16:creationId xmlns:a16="http://schemas.microsoft.com/office/drawing/2014/main" id="{C513BB34-145B-E6C8-7FFF-37600369E304}"/>
              </a:ext>
            </a:extLst>
          </p:cNvPr>
          <p:cNvSpPr>
            <a:spLocks noGrp="1"/>
          </p:cNvSpPr>
          <p:nvPr>
            <p:ph idx="1"/>
          </p:nvPr>
        </p:nvSpPr>
        <p:spPr/>
        <p:txBody>
          <a:bodyPr vert="horz" lIns="91440" tIns="45720" rIns="91440" bIns="45720" rtlCol="0" anchor="t">
            <a:normAutofit fontScale="85000" lnSpcReduction="20000"/>
          </a:bodyPr>
          <a:lstStyle/>
          <a:p>
            <a:r>
              <a:rPr lang="en-US"/>
              <a:t>Release of the </a:t>
            </a:r>
            <a:r>
              <a:rPr lang="en-US" b="1">
                <a:hlinkClick r:id="rId3" tooltip="https://mpv74cfbb.cc.rs6.net/tn.jsp?f=001y9xgdh7ha7pm4r-v_4b5cxtylym8davedyiolzmh7mb2rthdsmroodgrpl874yhxk_1hpmlxnlathopw3edpvwamk45m7qofr3dvnbgqficnmuefeidcqhep6psgrdkvep0_izdxew1jkp6hb-yx5lvqydbsyjlmymxzgpgmeiqsftdnm38aipgmn00tl89kvygi5k0dpz7_k0f35xwmwzz10nogk2mxt02t4o57h_rpji3kgzegkas4yo1bhmsw-85qhi2moes=&amp;c=guhegvj0ecptxs2avs4npgwqdwvolpdmsej-pktwimmelvs-yrqa-w==&amp;ch=pv3lmj_fghtrj16einlakatogzdk0so-fyuazoedsvnibfylbnjkvq=="/>
              </a:rPr>
              <a:t>NCI State of the Workforce for IDD (NCI-IDD </a:t>
            </a:r>
            <a:r>
              <a:rPr lang="en-US" b="1" err="1">
                <a:hlinkClick r:id="rId3" tooltip="https://mpv74cfbb.cc.rs6.net/tn.jsp?f=001y9xgdh7ha7pm4r-v_4b5cxtylym8davedyiolzmh7mb2rthdsmroodgrpl874yhxk_1hpmlxnlathopw3edpvwamk45m7qofr3dvnbgqficnmuefeidcqhep6psgrdkvep0_izdxew1jkp6hb-yx5lvqydbsyjlmymxzgpgmeiqsftdnm38aipgmn00tl89kvygi5k0dpz7_k0f35xwmwzz10nogk2mxt02t4o57h_rpji3kgzegkas4yo1bhmsw-85qhi2moes=&amp;c=guhegvj0ecptxs2avs4npgwqdwvolpdmsej-pktwimmelvs-yrqa-w==&amp;ch=pv3lmj_fghtrj16einlakatogzdk0so-fyuazoedsvnibfylbnjkvq=="/>
              </a:rPr>
              <a:t>SoTW</a:t>
            </a:r>
            <a:r>
              <a:rPr lang="en-US" b="1">
                <a:hlinkClick r:id="rId3" tooltip="https://mpv74cfbb.cc.rs6.net/tn.jsp?f=001y9xgdh7ha7pm4r-v_4b5cxtylym8davedyiolzmh7mb2rthdsmroodgrpl874yhxk_1hpmlxnlathopw3edpvwamk45m7qofr3dvnbgqficnmuefeidcqhep6psgrdkvep0_izdxew1jkp6hb-yx5lvqydbsyjlmymxzgpgmeiqsftdnm38aipgmn00tl89kvygi5k0dpz7_k0f35xwmwzz10nogk2mxt02t4o57h_rpji3kgzegkas4yo1bhmsw-85qhi2moes=&amp;c=guhegvj0ecptxs2avs4npgwqdwvolpdmsej-pktwimmelvs-yrqa-w==&amp;ch=pv3lmj_fghtrj16einlakatogzdk0so-fyuazoedsvnibfylbnjkvq=="/>
              </a:rPr>
              <a:t>)® 2024 report.</a:t>
            </a:r>
            <a:r>
              <a:rPr lang="en-US" u="sng"/>
              <a:t> </a:t>
            </a:r>
            <a:r>
              <a:rPr lang="en-US"/>
              <a:t>The NCI-IDD </a:t>
            </a:r>
            <a:r>
              <a:rPr lang="en-US" err="1"/>
              <a:t>SoTW</a:t>
            </a:r>
            <a:r>
              <a:rPr lang="en-US"/>
              <a:t> is the most comprehensive data on the Direct Support Professional (DSP) workforce providing direct services to adults with intellectual and developmental disabilities (IDD).  </a:t>
            </a:r>
          </a:p>
          <a:p>
            <a:r>
              <a:rPr lang="en-US" b="1"/>
              <a:t>A few report highlights:</a:t>
            </a:r>
            <a:r>
              <a:rPr lang="en-US"/>
              <a:t> </a:t>
            </a:r>
          </a:p>
          <a:p>
            <a:r>
              <a:rPr lang="en-US"/>
              <a:t>In 2024, </a:t>
            </a:r>
            <a:r>
              <a:rPr lang="en-US" err="1"/>
              <a:t>SoTW</a:t>
            </a:r>
            <a:r>
              <a:rPr lang="en-US"/>
              <a:t> collected data from 3,936 provider agencies representing 344,179 DSPs in 26 states and the District of Columbia. The data for 2024 suggest some positive trends for the state of the IDD DSP workforce.</a:t>
            </a:r>
          </a:p>
          <a:p>
            <a:r>
              <a:rPr lang="en-US"/>
              <a:t>Findings</a:t>
            </a:r>
          </a:p>
          <a:p>
            <a:pPr lvl="1"/>
            <a:r>
              <a:rPr lang="en-US"/>
              <a:t>Across the nation, the </a:t>
            </a:r>
            <a:r>
              <a:rPr lang="en-US" b="1"/>
              <a:t>median hourly wage for DSPs is $18.39</a:t>
            </a:r>
            <a:r>
              <a:rPr lang="en-US"/>
              <a:t> which is more than a dollar increase from the median hourly wage of $17.20 in 2023. </a:t>
            </a:r>
          </a:p>
          <a:p>
            <a:pPr lvl="1"/>
            <a:r>
              <a:rPr lang="en-US"/>
              <a:t>The weighted average </a:t>
            </a:r>
            <a:r>
              <a:rPr lang="en-US" b="1"/>
              <a:t>turnover ratio was 37%</a:t>
            </a:r>
            <a:r>
              <a:rPr lang="en-US"/>
              <a:t>, with nearly two in three DSPs who left their employers (64%) having been with their agency for less than one year.</a:t>
            </a:r>
          </a:p>
          <a:p>
            <a:pPr lvl="1"/>
            <a:r>
              <a:rPr lang="en-US"/>
              <a:t>On average,</a:t>
            </a:r>
            <a:r>
              <a:rPr lang="en-US" b="1"/>
              <a:t> 26% of agencies report they turned away or stopped accepting referrals</a:t>
            </a:r>
            <a:r>
              <a:rPr lang="en-US"/>
              <a:t> due to staffing issues, down from 38% in 2023.</a:t>
            </a:r>
          </a:p>
          <a:p>
            <a:pPr lvl="1">
              <a:buFont typeface="Courier New" panose="020B0604020202020204" pitchFamily="34" charset="0"/>
              <a:buChar char="o"/>
            </a:pPr>
            <a:endParaRPr lang="en-US"/>
          </a:p>
        </p:txBody>
      </p:sp>
      <p:sp>
        <p:nvSpPr>
          <p:cNvPr id="4" name="Date Placeholder 3">
            <a:extLst>
              <a:ext uri="{FF2B5EF4-FFF2-40B4-BE49-F238E27FC236}">
                <a16:creationId xmlns:a16="http://schemas.microsoft.com/office/drawing/2014/main" id="{A3BD36E1-995E-7895-37A0-F78337C049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C747169-1F16-286B-7457-E89B8FDC2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4211173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F6F9-760B-A46B-A7FD-37252E0F516C}"/>
              </a:ext>
            </a:extLst>
          </p:cNvPr>
          <p:cNvSpPr>
            <a:spLocks noGrp="1"/>
          </p:cNvSpPr>
          <p:nvPr>
            <p:ph type="title"/>
          </p:nvPr>
        </p:nvSpPr>
        <p:spPr/>
        <p:txBody>
          <a:bodyPr/>
          <a:lstStyle/>
          <a:p>
            <a:r>
              <a:rPr lang="en-US"/>
              <a:t>Opportunities</a:t>
            </a:r>
          </a:p>
        </p:txBody>
      </p:sp>
      <p:sp>
        <p:nvSpPr>
          <p:cNvPr id="3" name="Content Placeholder 2">
            <a:extLst>
              <a:ext uri="{FF2B5EF4-FFF2-40B4-BE49-F238E27FC236}">
                <a16:creationId xmlns:a16="http://schemas.microsoft.com/office/drawing/2014/main" id="{DB3183EB-1B51-E5A2-96C1-3E61C9A40022}"/>
              </a:ext>
            </a:extLst>
          </p:cNvPr>
          <p:cNvSpPr>
            <a:spLocks noGrp="1"/>
          </p:cNvSpPr>
          <p:nvPr>
            <p:ph idx="1"/>
          </p:nvPr>
        </p:nvSpPr>
        <p:spPr/>
        <p:txBody>
          <a:bodyPr>
            <a:normAutofit/>
          </a:bodyPr>
          <a:lstStyle/>
          <a:p>
            <a:endParaRPr lang="en-US"/>
          </a:p>
          <a:p>
            <a:r>
              <a:rPr lang="en-US"/>
              <a:t>The Joseph P. Kennedy, Jr. Foundation: 2026 Public Policy Fellowship - </a:t>
            </a:r>
            <a:r>
              <a:rPr lang="en-US">
                <a:hlinkClick r:id="rId3"/>
              </a:rPr>
              <a:t>Application Deadline: January 31, 2026</a:t>
            </a:r>
            <a:endParaRPr lang="en-US"/>
          </a:p>
          <a:p>
            <a:r>
              <a:rPr lang="en-US"/>
              <a:t>2026 AAPD Fall Internship Program- </a:t>
            </a:r>
            <a:r>
              <a:rPr lang="en-US">
                <a:hlinkClick r:id="rId4"/>
              </a:rPr>
              <a:t>Application Deadline: February 5, 2026 </a:t>
            </a:r>
            <a:endParaRPr lang="en-US"/>
          </a:p>
          <a:p>
            <a:pPr lvl="1"/>
            <a:r>
              <a:rPr lang="en-US"/>
              <a:t>The 2026 AAPD Fall Internship Program Application is now open. The program places students and recent graduates with disabilities in paid internships</a:t>
            </a:r>
          </a:p>
        </p:txBody>
      </p:sp>
      <p:sp>
        <p:nvSpPr>
          <p:cNvPr id="4" name="Date Placeholder 3">
            <a:extLst>
              <a:ext uri="{FF2B5EF4-FFF2-40B4-BE49-F238E27FC236}">
                <a16:creationId xmlns:a16="http://schemas.microsoft.com/office/drawing/2014/main" id="{C2E48FED-E3F2-1144-DA28-23443C224E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247146F9-FB1E-5439-6017-555516A47A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232499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8431-8EE7-EB6A-AC84-CCBC9A05DF7F}"/>
              </a:ext>
            </a:extLst>
          </p:cNvPr>
          <p:cNvSpPr>
            <a:spLocks noGrp="1"/>
          </p:cNvSpPr>
          <p:nvPr>
            <p:ph type="title"/>
          </p:nvPr>
        </p:nvSpPr>
        <p:spPr/>
        <p:txBody>
          <a:bodyPr/>
          <a:lstStyle/>
          <a:p>
            <a:r>
              <a:rPr lang="en-US"/>
              <a:t>DETAC Webinar</a:t>
            </a:r>
          </a:p>
        </p:txBody>
      </p:sp>
      <p:sp>
        <p:nvSpPr>
          <p:cNvPr id="3" name="Content Placeholder 2">
            <a:extLst>
              <a:ext uri="{FF2B5EF4-FFF2-40B4-BE49-F238E27FC236}">
                <a16:creationId xmlns:a16="http://schemas.microsoft.com/office/drawing/2014/main" id="{73891CF0-2507-EFD1-C37E-19BC050CD925}"/>
              </a:ext>
            </a:extLst>
          </p:cNvPr>
          <p:cNvSpPr>
            <a:spLocks noGrp="1"/>
          </p:cNvSpPr>
          <p:nvPr>
            <p:ph idx="1"/>
          </p:nvPr>
        </p:nvSpPr>
        <p:spPr>
          <a:xfrm>
            <a:off x="537482" y="1690688"/>
            <a:ext cx="11117036" cy="6355783"/>
          </a:xfrm>
        </p:spPr>
        <p:txBody>
          <a:bodyPr vert="horz" lIns="91440" tIns="45720" rIns="91440" bIns="45720" rtlCol="0" anchor="t">
            <a:noAutofit/>
          </a:bodyPr>
          <a:lstStyle/>
          <a:p>
            <a:r>
              <a:rPr lang="en-US" sz="2400">
                <a:hlinkClick r:id="rId3"/>
              </a:rPr>
              <a:t>Community Collaborations for Employment: Building Pathways That Work</a:t>
            </a:r>
            <a:endParaRPr lang="en-US" sz="2400"/>
          </a:p>
          <a:p>
            <a:pPr marL="0" indent="0">
              <a:buNone/>
            </a:pPr>
            <a:endParaRPr lang="en-US" sz="2400"/>
          </a:p>
          <a:p>
            <a:pPr lvl="1"/>
            <a:r>
              <a:rPr lang="en-US"/>
              <a:t>January 13, 2026, 3:00-4:30 PM Eastern Time</a:t>
            </a:r>
          </a:p>
          <a:p>
            <a:pPr lvl="1"/>
            <a:r>
              <a:rPr lang="en-US" sz="2000"/>
              <a:t>ACL’s Projects of National Significance (PNS) Community Collaborations for Employment (CCE) grants, launched in 2021, support stakeholder collaborations to better facilitate transitions of youth with intellectual and developmental disabilities (I/DD) between schools to employment and community living. As the seven grants conclude their final year, the CCE teams from Kansas and North Carolina will share highlights from their work, including successful strategies, effective partnerships, outcomes, and lessons learned. Self-advocates will also discuss their employment journeys and their roles in CCE teams. This session will offer ACL grantees and organizations working to advance competitive integrated employment (CIE) practical approaches they can apply in their own communities.</a:t>
            </a:r>
          </a:p>
        </p:txBody>
      </p:sp>
      <p:sp>
        <p:nvSpPr>
          <p:cNvPr id="4" name="Date Placeholder 3">
            <a:extLst>
              <a:ext uri="{FF2B5EF4-FFF2-40B4-BE49-F238E27FC236}">
                <a16:creationId xmlns:a16="http://schemas.microsoft.com/office/drawing/2014/main" id="{A57D340A-4169-5E7A-599E-745F205F6D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7925C0E7-773F-CB79-25BA-479F24CF0F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70065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0" y="136525"/>
            <a:ext cx="12192000" cy="1744480"/>
          </a:xfrm>
        </p:spPr>
        <p:txBody>
          <a:bodyPr/>
          <a:lstStyle/>
          <a:p>
            <a:pPr algn="ctr"/>
            <a:r>
              <a:rPr lang="en-US" b="1" u="sng"/>
              <a:t>Part 3: Guest Speaker</a:t>
            </a:r>
            <a:br>
              <a:rPr lang="en-US" b="1" u="sng"/>
            </a:br>
            <a:endParaRPr lang="en-US" b="1">
              <a:highlight>
                <a:srgbClr val="FFFF00"/>
              </a:highlight>
            </a:endParaRP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723530" y="1638196"/>
            <a:ext cx="5839196" cy="3581607"/>
          </a:xfrm>
        </p:spPr>
        <p:txBody>
          <a:bodyPr>
            <a:normAutofit lnSpcReduction="10000"/>
          </a:bodyPr>
          <a:lstStyle/>
          <a:p>
            <a:pPr marL="0" indent="0">
              <a:buNone/>
            </a:pPr>
            <a:r>
              <a:rPr lang="en-US" b="1" i="1"/>
              <a:t>Yvonne Kellar-Guenther	</a:t>
            </a:r>
          </a:p>
          <a:p>
            <a:pPr marL="0" indent="0">
              <a:buNone/>
            </a:pPr>
            <a:r>
              <a:rPr lang="en-US" sz="2400" i="1">
                <a:effectLst/>
                <a:latin typeface="Myriad Pro"/>
                <a:ea typeface="Myriad Pro"/>
                <a:cs typeface="Myriad Pro"/>
              </a:rPr>
              <a:t>Associate Director at Center for Public</a:t>
            </a:r>
          </a:p>
          <a:p>
            <a:pPr marL="0" indent="0">
              <a:buNone/>
            </a:pPr>
            <a:r>
              <a:rPr lang="en-US" sz="2400" i="1">
                <a:effectLst/>
                <a:latin typeface="Myriad Pro"/>
                <a:ea typeface="Myriad Pro"/>
                <a:cs typeface="Myriad Pro"/>
              </a:rPr>
              <a:t>Health Innovation</a:t>
            </a:r>
          </a:p>
          <a:p>
            <a:pPr marL="0" indent="0">
              <a:buNone/>
            </a:pPr>
            <a:endParaRPr lang="en-US" sz="2400" i="1">
              <a:latin typeface="Myriad Pro"/>
            </a:endParaRPr>
          </a:p>
          <a:p>
            <a:pPr marL="0" indent="0">
              <a:buNone/>
            </a:pPr>
            <a:r>
              <a:rPr lang="en-US" b="1" i="1"/>
              <a:t>Peter Pike</a:t>
            </a:r>
          </a:p>
          <a:p>
            <a:pPr marL="0" indent="0">
              <a:buNone/>
            </a:pPr>
            <a:r>
              <a:rPr lang="en-US" sz="2400" i="1">
                <a:ea typeface="Myriad Pro"/>
                <a:cs typeface="Myriad Pro"/>
              </a:rPr>
              <a:t>Program Manager, Colorado Department of Labor &amp; Employment, Division of Vocational Rehabilitation, Office of Independent Living Services</a:t>
            </a:r>
            <a:endParaRPr lang="en-US" sz="2400" b="1" i="1"/>
          </a:p>
        </p:txBody>
      </p:sp>
      <p:sp>
        <p:nvSpPr>
          <p:cNvPr id="4" name="Date Placeholder 3">
            <a:extLst>
              <a:ext uri="{FF2B5EF4-FFF2-40B4-BE49-F238E27FC236}">
                <a16:creationId xmlns:a16="http://schemas.microsoft.com/office/drawing/2014/main" id="{0AA7E3B3-30B2-4133-9FDC-23BCE5E50F8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6" name="Picture 5" descr="Headshot of Yvonne">
            <a:extLst>
              <a:ext uri="{FF2B5EF4-FFF2-40B4-BE49-F238E27FC236}">
                <a16:creationId xmlns:a16="http://schemas.microsoft.com/office/drawing/2014/main" id="{AABA0AC7-CE8F-E078-C748-991F73C589EC}"/>
              </a:ext>
            </a:extLst>
          </p:cNvPr>
          <p:cNvPicPr>
            <a:picLocks noChangeAspect="1"/>
          </p:cNvPicPr>
          <p:nvPr/>
        </p:nvPicPr>
        <p:blipFill>
          <a:blip r:embed="rId3"/>
          <a:stretch>
            <a:fillRect/>
          </a:stretch>
        </p:blipFill>
        <p:spPr>
          <a:xfrm>
            <a:off x="7084523" y="1145222"/>
            <a:ext cx="2292840" cy="2283777"/>
          </a:xfrm>
          <a:prstGeom prst="rect">
            <a:avLst/>
          </a:prstGeom>
        </p:spPr>
      </p:pic>
      <p:pic>
        <p:nvPicPr>
          <p:cNvPr id="7" name="Picture 6" descr="Headshot of Peter">
            <a:extLst>
              <a:ext uri="{FF2B5EF4-FFF2-40B4-BE49-F238E27FC236}">
                <a16:creationId xmlns:a16="http://schemas.microsoft.com/office/drawing/2014/main" id="{B2800F13-4C9A-3755-8B24-542E8BFD1879}"/>
              </a:ext>
            </a:extLst>
          </p:cNvPr>
          <p:cNvPicPr>
            <a:picLocks noChangeAspect="1"/>
          </p:cNvPicPr>
          <p:nvPr/>
        </p:nvPicPr>
        <p:blipFill>
          <a:blip r:embed="rId4"/>
          <a:stretch>
            <a:fillRect/>
          </a:stretch>
        </p:blipFill>
        <p:spPr>
          <a:xfrm>
            <a:off x="7084523" y="3661936"/>
            <a:ext cx="2292840" cy="2292840"/>
          </a:xfrm>
          <a:prstGeom prst="rect">
            <a:avLst/>
          </a:prstGeom>
        </p:spPr>
      </p:pic>
    </p:spTree>
    <p:extLst>
      <p:ext uri="{BB962C8B-B14F-4D97-AF65-F5344CB8AC3E}">
        <p14:creationId xmlns:p14="http://schemas.microsoft.com/office/powerpoint/2010/main" val="3918771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4887-BDBD-CF86-1C08-63B8B5F0CA8F}"/>
              </a:ext>
            </a:extLst>
          </p:cNvPr>
          <p:cNvSpPr>
            <a:spLocks noGrp="1"/>
          </p:cNvSpPr>
          <p:nvPr>
            <p:ph type="ctrTitle"/>
          </p:nvPr>
        </p:nvSpPr>
        <p:spPr/>
        <p:txBody>
          <a:bodyPr>
            <a:normAutofit/>
          </a:bodyPr>
          <a:lstStyle/>
          <a:p>
            <a:r>
              <a:rPr lang="en-US" sz="4400">
                <a:latin typeface="Aptos Display"/>
              </a:rPr>
              <a:t>Overview of the Securing Employment and Economic Keys to Stability (SEEKS) Research Study</a:t>
            </a:r>
          </a:p>
        </p:txBody>
      </p:sp>
      <p:sp>
        <p:nvSpPr>
          <p:cNvPr id="3" name="Subtitle 2">
            <a:extLst>
              <a:ext uri="{FF2B5EF4-FFF2-40B4-BE49-F238E27FC236}">
                <a16:creationId xmlns:a16="http://schemas.microsoft.com/office/drawing/2014/main" id="{7F5A5C7C-7E7E-154E-EF03-C4600CEBB46A}"/>
              </a:ext>
            </a:extLst>
          </p:cNvPr>
          <p:cNvSpPr>
            <a:spLocks noGrp="1"/>
          </p:cNvSpPr>
          <p:nvPr>
            <p:ph type="subTitle" idx="1"/>
          </p:nvPr>
        </p:nvSpPr>
        <p:spPr/>
        <p:txBody>
          <a:bodyPr vert="horz" lIns="91440" tIns="45720" rIns="91440" bIns="45720" rtlCol="0" anchor="t">
            <a:normAutofit fontScale="92500" lnSpcReduction="20000"/>
          </a:bodyPr>
          <a:lstStyle/>
          <a:p>
            <a:r>
              <a:rPr lang="en-US">
                <a:latin typeface="Aptos Display"/>
              </a:rPr>
              <a:t>Yvonne Kellar-Guenther, PhD, Center for Public Health Innovation, SEEKS Lead Researcher</a:t>
            </a:r>
          </a:p>
          <a:p>
            <a:endParaRPr lang="en-US">
              <a:latin typeface="Aptos Display"/>
            </a:endParaRPr>
          </a:p>
          <a:p>
            <a:r>
              <a:rPr lang="en-US">
                <a:latin typeface="Aptos Display"/>
              </a:rPr>
              <a:t>Peter Pike, Colorado Division of Vocational Rehabilitation, Office of Independent Living Services, SEEKS Principal Investigator</a:t>
            </a:r>
          </a:p>
        </p:txBody>
      </p:sp>
      <p:sp>
        <p:nvSpPr>
          <p:cNvPr id="6" name="TextBox 5">
            <a:extLst>
              <a:ext uri="{FF2B5EF4-FFF2-40B4-BE49-F238E27FC236}">
                <a16:creationId xmlns:a16="http://schemas.microsoft.com/office/drawing/2014/main" id="{1A6792C7-C64D-189C-6280-63B84BD4A0F0}"/>
              </a:ext>
            </a:extLst>
          </p:cNvPr>
          <p:cNvSpPr txBox="1"/>
          <p:nvPr/>
        </p:nvSpPr>
        <p:spPr>
          <a:xfrm>
            <a:off x="3322320" y="5248275"/>
            <a:ext cx="5547360" cy="381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January 9, 2026</a:t>
            </a:r>
          </a:p>
        </p:txBody>
      </p:sp>
    </p:spTree>
    <p:extLst>
      <p:ext uri="{BB962C8B-B14F-4D97-AF65-F5344CB8AC3E}">
        <p14:creationId xmlns:p14="http://schemas.microsoft.com/office/powerpoint/2010/main" val="412417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E1B0-A4C4-9109-A08E-9D57FE9EDDE1}"/>
              </a:ext>
            </a:extLst>
          </p:cNvPr>
          <p:cNvSpPr>
            <a:spLocks noGrp="1"/>
          </p:cNvSpPr>
          <p:nvPr>
            <p:ph type="title"/>
          </p:nvPr>
        </p:nvSpPr>
        <p:spPr/>
        <p:txBody>
          <a:bodyPr/>
          <a:lstStyle/>
          <a:p>
            <a:r>
              <a:rPr lang="en-US">
                <a:solidFill>
                  <a:schemeClr val="tx1"/>
                </a:solidFill>
              </a:rPr>
              <a:t>SEEKS Paradigm</a:t>
            </a:r>
          </a:p>
        </p:txBody>
      </p:sp>
      <p:sp>
        <p:nvSpPr>
          <p:cNvPr id="3" name="Content Placeholder 2">
            <a:extLst>
              <a:ext uri="{FF2B5EF4-FFF2-40B4-BE49-F238E27FC236}">
                <a16:creationId xmlns:a16="http://schemas.microsoft.com/office/drawing/2014/main" id="{AEFB9184-AF6B-DB1F-3832-34FCD16EEE7C}"/>
              </a:ext>
            </a:extLst>
          </p:cNvPr>
          <p:cNvSpPr>
            <a:spLocks noGrp="1"/>
          </p:cNvSpPr>
          <p:nvPr>
            <p:ph idx="1"/>
          </p:nvPr>
        </p:nvSpPr>
        <p:spPr>
          <a:xfrm>
            <a:off x="838199" y="1825625"/>
            <a:ext cx="10714463" cy="4159860"/>
          </a:xfrm>
        </p:spPr>
        <p:txBody>
          <a:bodyPr/>
          <a:lstStyle/>
          <a:p>
            <a:r>
              <a:rPr lang="en-US">
                <a:solidFill>
                  <a:schemeClr val="tx1"/>
                </a:solidFill>
              </a:rPr>
              <a:t>Changing the expectations around applying for Social Security disability benefits </a:t>
            </a:r>
            <a:r>
              <a:rPr lang="en-US" b="1" u="sng">
                <a:solidFill>
                  <a:schemeClr val="tx1"/>
                </a:solidFill>
              </a:rPr>
              <a:t>AND</a:t>
            </a:r>
            <a:r>
              <a:rPr lang="en-US">
                <a:solidFill>
                  <a:schemeClr val="tx1"/>
                </a:solidFill>
              </a:rPr>
              <a:t> work</a:t>
            </a:r>
          </a:p>
        </p:txBody>
      </p:sp>
      <p:pic>
        <p:nvPicPr>
          <p:cNvPr id="5" name="Picture 4">
            <a:extLst>
              <a:ext uri="{FF2B5EF4-FFF2-40B4-BE49-F238E27FC236}">
                <a16:creationId xmlns:a16="http://schemas.microsoft.com/office/drawing/2014/main" id="{7AECF185-6A78-7CE1-BD36-EF6E4F991C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77044" y="3427013"/>
            <a:ext cx="2518496" cy="2558472"/>
          </a:xfrm>
          <a:prstGeom prst="rect">
            <a:avLst/>
          </a:prstGeom>
        </p:spPr>
      </p:pic>
      <p:sp>
        <p:nvSpPr>
          <p:cNvPr id="7" name="TextBox 6">
            <a:extLst>
              <a:ext uri="{FF2B5EF4-FFF2-40B4-BE49-F238E27FC236}">
                <a16:creationId xmlns:a16="http://schemas.microsoft.com/office/drawing/2014/main" id="{850A8353-7E6B-ACC9-0BB3-B8C965EE90AF}"/>
              </a:ext>
            </a:extLst>
          </p:cNvPr>
          <p:cNvSpPr txBox="1"/>
          <p:nvPr/>
        </p:nvSpPr>
        <p:spPr>
          <a:xfrm>
            <a:off x="1735282" y="3004576"/>
            <a:ext cx="310147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7E6E6">
                    <a:lumMod val="25000"/>
                  </a:srgbClr>
                </a:solidFill>
                <a:effectLst/>
                <a:uLnTx/>
                <a:uFillTx/>
                <a:latin typeface="Calibri" panose="020F0502020204030204"/>
                <a:ea typeface="+mn-ea"/>
                <a:cs typeface="+mn-cs"/>
              </a:rPr>
              <a:t>Typical Paradigm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SSI/SSDI </a:t>
            </a:r>
            <a:r>
              <a:rPr kumimoji="0" lang="en-US" sz="2400" b="1" i="0" u="none" strike="noStrike" kern="1200" cap="none" spc="0" normalizeH="0" baseline="0" noProof="0">
                <a:ln>
                  <a:noFill/>
                </a:ln>
                <a:solidFill>
                  <a:srgbClr val="E7E6E6">
                    <a:lumMod val="25000"/>
                  </a:srgbClr>
                </a:solidFill>
                <a:effectLst/>
                <a:uLnTx/>
                <a:uFillTx/>
                <a:latin typeface="Calibri" panose="020F0502020204030204"/>
                <a:ea typeface="+mn-ea"/>
                <a:cs typeface="+mn-cs"/>
              </a:rPr>
              <a:t>OR</a:t>
            </a:r>
            <a:r>
              <a:rPr kumimoji="0" lang="en-US"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 Work</a:t>
            </a:r>
          </a:p>
        </p:txBody>
      </p:sp>
      <p:sp>
        <p:nvSpPr>
          <p:cNvPr id="8" name="TextBox 7">
            <a:extLst>
              <a:ext uri="{FF2B5EF4-FFF2-40B4-BE49-F238E27FC236}">
                <a16:creationId xmlns:a16="http://schemas.microsoft.com/office/drawing/2014/main" id="{18525934-2E54-9023-13E0-F821355B9566}"/>
              </a:ext>
            </a:extLst>
          </p:cNvPr>
          <p:cNvSpPr txBox="1"/>
          <p:nvPr/>
        </p:nvSpPr>
        <p:spPr>
          <a:xfrm>
            <a:off x="7062355" y="3013003"/>
            <a:ext cx="310147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Calibri" panose="020F0502020204030204"/>
                <a:ea typeface="+mn-ea"/>
                <a:cs typeface="+mn-cs"/>
              </a:rPr>
              <a:t>SEEKS Paradigm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30A0"/>
                </a:solidFill>
                <a:effectLst/>
                <a:uLnTx/>
                <a:uFillTx/>
                <a:latin typeface="Calibri" panose="020F0502020204030204"/>
                <a:ea typeface="+mn-ea"/>
                <a:cs typeface="+mn-cs"/>
              </a:rPr>
              <a:t>SSI/SSDI </a:t>
            </a:r>
            <a:r>
              <a:rPr kumimoji="0" lang="en-US" sz="2400" b="1" i="0" u="none" strike="noStrike" kern="1200" cap="none" spc="0" normalizeH="0" baseline="0" noProof="0">
                <a:ln>
                  <a:noFill/>
                </a:ln>
                <a:solidFill>
                  <a:srgbClr val="7030A0"/>
                </a:solidFill>
                <a:effectLst/>
                <a:uLnTx/>
                <a:uFillTx/>
                <a:latin typeface="Calibri" panose="020F0502020204030204"/>
                <a:ea typeface="+mn-ea"/>
                <a:cs typeface="+mn-cs"/>
              </a:rPr>
              <a:t>AND</a:t>
            </a:r>
            <a:r>
              <a:rPr kumimoji="0" lang="en-US" sz="2400" b="0" i="0" u="none" strike="noStrike" kern="1200" cap="none" spc="0" normalizeH="0" baseline="0" noProof="0">
                <a:ln>
                  <a:noFill/>
                </a:ln>
                <a:solidFill>
                  <a:srgbClr val="7030A0"/>
                </a:solidFill>
                <a:effectLst/>
                <a:uLnTx/>
                <a:uFillTx/>
                <a:latin typeface="Calibri" panose="020F0502020204030204"/>
                <a:ea typeface="+mn-ea"/>
                <a:cs typeface="+mn-cs"/>
              </a:rPr>
              <a:t> Work</a:t>
            </a:r>
          </a:p>
        </p:txBody>
      </p:sp>
      <p:grpSp>
        <p:nvGrpSpPr>
          <p:cNvPr id="18" name="Group 17">
            <a:extLst>
              <a:ext uri="{FF2B5EF4-FFF2-40B4-BE49-F238E27FC236}">
                <a16:creationId xmlns:a16="http://schemas.microsoft.com/office/drawing/2014/main" id="{8C83DE68-73B2-8FB7-3A8F-22165E0A4833}"/>
              </a:ext>
              <a:ext uri="{C183D7F6-B498-43B3-948B-1728B52AA6E4}">
                <adec:decorative xmlns:adec="http://schemas.microsoft.com/office/drawing/2017/decorative" val="1"/>
              </a:ext>
            </a:extLst>
          </p:cNvPr>
          <p:cNvGrpSpPr/>
          <p:nvPr/>
        </p:nvGrpSpPr>
        <p:grpSpPr>
          <a:xfrm>
            <a:off x="7563008" y="3973013"/>
            <a:ext cx="749032" cy="566193"/>
            <a:chOff x="7563008" y="3973013"/>
            <a:chExt cx="749032" cy="566193"/>
          </a:xfrm>
        </p:grpSpPr>
        <p:sp>
          <p:nvSpPr>
            <p:cNvPr id="12" name="Arrow: Up 11">
              <a:extLst>
                <a:ext uri="{FF2B5EF4-FFF2-40B4-BE49-F238E27FC236}">
                  <a16:creationId xmlns:a16="http://schemas.microsoft.com/office/drawing/2014/main" id="{8A727ECE-1F81-901D-FAD4-428BBE4ADD6E}"/>
                </a:ext>
              </a:extLst>
            </p:cNvPr>
            <p:cNvSpPr/>
            <p:nvPr/>
          </p:nvSpPr>
          <p:spPr>
            <a:xfrm>
              <a:off x="7563008" y="3973013"/>
              <a:ext cx="325819" cy="560232"/>
            </a:xfrm>
            <a:prstGeom prst="upArrow">
              <a:avLst/>
            </a:prstGeom>
            <a:solidFill>
              <a:srgbClr val="BB8B45"/>
            </a:solidFill>
            <a:ln>
              <a:solidFill>
                <a:srgbClr val="BB8B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6" descr="Gears with solid fill">
              <a:extLst>
                <a:ext uri="{FF2B5EF4-FFF2-40B4-BE49-F238E27FC236}">
                  <a16:creationId xmlns:a16="http://schemas.microsoft.com/office/drawing/2014/main" id="{9BBE070C-B866-1DB4-DC36-2E72A6F131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71579" y="3981422"/>
              <a:ext cx="540461" cy="557784"/>
            </a:xfrm>
            <a:prstGeom prst="rect">
              <a:avLst/>
            </a:prstGeom>
          </p:spPr>
        </p:pic>
      </p:grpSp>
      <p:grpSp>
        <p:nvGrpSpPr>
          <p:cNvPr id="19" name="Group 18">
            <a:extLst>
              <a:ext uri="{FF2B5EF4-FFF2-40B4-BE49-F238E27FC236}">
                <a16:creationId xmlns:a16="http://schemas.microsoft.com/office/drawing/2014/main" id="{AAEC2A71-24AF-BF3E-E1BA-6FE38BB20AFF}"/>
              </a:ext>
              <a:ext uri="{C183D7F6-B498-43B3-948B-1728B52AA6E4}">
                <adec:decorative xmlns:adec="http://schemas.microsoft.com/office/drawing/2017/decorative" val="1"/>
              </a:ext>
            </a:extLst>
          </p:cNvPr>
          <p:cNvGrpSpPr/>
          <p:nvPr/>
        </p:nvGrpSpPr>
        <p:grpSpPr>
          <a:xfrm>
            <a:off x="8380032" y="3975461"/>
            <a:ext cx="657263" cy="594848"/>
            <a:chOff x="8379816" y="3975461"/>
            <a:chExt cx="657263" cy="594848"/>
          </a:xfrm>
        </p:grpSpPr>
        <p:sp>
          <p:nvSpPr>
            <p:cNvPr id="14" name="Arrow: Up 13">
              <a:extLst>
                <a:ext uri="{FF2B5EF4-FFF2-40B4-BE49-F238E27FC236}">
                  <a16:creationId xmlns:a16="http://schemas.microsoft.com/office/drawing/2014/main" id="{9C8A3507-50D3-CA9E-D062-660EEFC1C9EA}"/>
                </a:ext>
              </a:extLst>
            </p:cNvPr>
            <p:cNvSpPr/>
            <p:nvPr/>
          </p:nvSpPr>
          <p:spPr>
            <a:xfrm>
              <a:off x="8379816" y="3975461"/>
              <a:ext cx="325819" cy="557784"/>
            </a:xfrm>
            <a:prstGeom prst="upArrow">
              <a:avLst/>
            </a:prstGeom>
            <a:solidFill>
              <a:srgbClr val="276453"/>
            </a:solidFill>
            <a:ln>
              <a:solidFill>
                <a:srgbClr val="276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2" descr="Dollar with solid fill">
              <a:extLst>
                <a:ext uri="{FF2B5EF4-FFF2-40B4-BE49-F238E27FC236}">
                  <a16:creationId xmlns:a16="http://schemas.microsoft.com/office/drawing/2014/main" id="{2405A0EB-1989-CD6C-12F8-C007CC55D4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03510" y="4012525"/>
              <a:ext cx="433569" cy="557784"/>
            </a:xfrm>
            <a:prstGeom prst="rect">
              <a:avLst/>
            </a:prstGeom>
          </p:spPr>
        </p:pic>
      </p:grpSp>
      <p:grpSp>
        <p:nvGrpSpPr>
          <p:cNvPr id="20" name="Group 19">
            <a:extLst>
              <a:ext uri="{FF2B5EF4-FFF2-40B4-BE49-F238E27FC236}">
                <a16:creationId xmlns:a16="http://schemas.microsoft.com/office/drawing/2014/main" id="{A0C5CEE3-2962-0963-78FB-0D8233FE5EB5}"/>
              </a:ext>
              <a:ext uri="{C183D7F6-B498-43B3-948B-1728B52AA6E4}">
                <adec:decorative xmlns:adec="http://schemas.microsoft.com/office/drawing/2017/decorative" val="1"/>
              </a:ext>
            </a:extLst>
          </p:cNvPr>
          <p:cNvGrpSpPr/>
          <p:nvPr/>
        </p:nvGrpSpPr>
        <p:grpSpPr>
          <a:xfrm>
            <a:off x="9105264" y="3973013"/>
            <a:ext cx="863904" cy="560232"/>
            <a:chOff x="9105286" y="3973013"/>
            <a:chExt cx="699449" cy="560232"/>
          </a:xfrm>
        </p:grpSpPr>
        <p:sp>
          <p:nvSpPr>
            <p:cNvPr id="16" name="Arrow: Up 15">
              <a:extLst>
                <a:ext uri="{FF2B5EF4-FFF2-40B4-BE49-F238E27FC236}">
                  <a16:creationId xmlns:a16="http://schemas.microsoft.com/office/drawing/2014/main" id="{58A400E8-D678-C76F-3D83-F30C4C31650B}"/>
                </a:ext>
              </a:extLst>
            </p:cNvPr>
            <p:cNvSpPr/>
            <p:nvPr/>
          </p:nvSpPr>
          <p:spPr>
            <a:xfrm>
              <a:off x="9105286" y="3975461"/>
              <a:ext cx="263795" cy="557784"/>
            </a:xfrm>
            <a:prstGeom prst="upArrow">
              <a:avLst/>
            </a:prstGeom>
            <a:solidFill>
              <a:srgbClr val="561D88"/>
            </a:solidFill>
            <a:ln>
              <a:solidFill>
                <a:srgbClr val="561D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2" descr="Connections with solid fill">
              <a:extLst>
                <a:ext uri="{FF2B5EF4-FFF2-40B4-BE49-F238E27FC236}">
                  <a16:creationId xmlns:a16="http://schemas.microsoft.com/office/drawing/2014/main" id="{6A1FF381-EC62-63CD-A20C-C5F4374E65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95828" y="3973013"/>
              <a:ext cx="408907" cy="557784"/>
            </a:xfrm>
            <a:prstGeom prst="rect">
              <a:avLst/>
            </a:prstGeom>
          </p:spPr>
        </p:pic>
      </p:grpSp>
    </p:spTree>
    <p:extLst>
      <p:ext uri="{BB962C8B-B14F-4D97-AF65-F5344CB8AC3E}">
        <p14:creationId xmlns:p14="http://schemas.microsoft.com/office/powerpoint/2010/main" val="2290687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Increased Competitive Integrative Employment&#10;&#10;Increased Total Income&#10;&#10;Increased Social Connection">
            <a:extLst>
              <a:ext uri="{FF2B5EF4-FFF2-40B4-BE49-F238E27FC236}">
                <a16:creationId xmlns:a16="http://schemas.microsoft.com/office/drawing/2014/main" id="{BA961545-1FF0-4A9B-0303-072A10590E05}"/>
              </a:ext>
            </a:extLst>
          </p:cNvPr>
          <p:cNvGrpSpPr/>
          <p:nvPr/>
        </p:nvGrpSpPr>
        <p:grpSpPr>
          <a:xfrm>
            <a:off x="1263100" y="1629937"/>
            <a:ext cx="9269273" cy="1828800"/>
            <a:chOff x="1263102" y="3594856"/>
            <a:chExt cx="9269273" cy="1828800"/>
          </a:xfrm>
        </p:grpSpPr>
        <p:sp>
          <p:nvSpPr>
            <p:cNvPr id="28" name="Rectangle: Rounded Corners 27">
              <a:extLst>
                <a:ext uri="{FF2B5EF4-FFF2-40B4-BE49-F238E27FC236}">
                  <a16:creationId xmlns:a16="http://schemas.microsoft.com/office/drawing/2014/main" id="{0350FAA4-2EA3-A675-4923-F6819C472C50}"/>
                </a:ext>
              </a:extLst>
            </p:cNvPr>
            <p:cNvSpPr/>
            <p:nvPr/>
          </p:nvSpPr>
          <p:spPr>
            <a:xfrm>
              <a:off x="8246375" y="3594856"/>
              <a:ext cx="228600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32C67"/>
                  </a:solidFill>
                  <a:effectLst/>
                  <a:uLnTx/>
                  <a:uFillTx/>
                  <a:latin typeface="Calibri" panose="020F0502020204030204"/>
                  <a:ea typeface="+mn-ea"/>
                  <a:cs typeface="+mn-cs"/>
                </a:rPr>
                <a:t>Increased Social Connection</a:t>
              </a:r>
            </a:p>
          </p:txBody>
        </p:sp>
        <p:sp>
          <p:nvSpPr>
            <p:cNvPr id="27" name="Rectangle: Rounded Corners 26">
              <a:extLst>
                <a:ext uri="{FF2B5EF4-FFF2-40B4-BE49-F238E27FC236}">
                  <a16:creationId xmlns:a16="http://schemas.microsoft.com/office/drawing/2014/main" id="{9448F444-B559-946A-978F-A207668F898D}"/>
                </a:ext>
              </a:extLst>
            </p:cNvPr>
            <p:cNvSpPr/>
            <p:nvPr/>
          </p:nvSpPr>
          <p:spPr>
            <a:xfrm>
              <a:off x="4754739" y="3594856"/>
              <a:ext cx="228600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32C67"/>
                  </a:solidFill>
                  <a:effectLst/>
                  <a:uLnTx/>
                  <a:uFillTx/>
                  <a:latin typeface="Calibri" panose="020F0502020204030204"/>
                  <a:ea typeface="+mn-ea"/>
                  <a:cs typeface="+mn-cs"/>
                </a:rPr>
                <a:t>Increased Total Income</a:t>
              </a:r>
            </a:p>
          </p:txBody>
        </p:sp>
        <p:sp>
          <p:nvSpPr>
            <p:cNvPr id="25" name="Rectangle: Rounded Corners 24">
              <a:extLst>
                <a:ext uri="{FF2B5EF4-FFF2-40B4-BE49-F238E27FC236}">
                  <a16:creationId xmlns:a16="http://schemas.microsoft.com/office/drawing/2014/main" id="{BE9FF0B5-AF69-BB65-62D2-646D2F33736C}"/>
                </a:ext>
              </a:extLst>
            </p:cNvPr>
            <p:cNvSpPr/>
            <p:nvPr/>
          </p:nvSpPr>
          <p:spPr>
            <a:xfrm>
              <a:off x="1263102" y="3594856"/>
              <a:ext cx="228600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32C67"/>
                  </a:solidFill>
                  <a:effectLst/>
                  <a:uLnTx/>
                  <a:uFillTx/>
                  <a:latin typeface="Calibri" panose="020F0502020204030204"/>
                  <a:ea typeface="+mn-ea"/>
                  <a:cs typeface="+mn-cs"/>
                </a:rPr>
                <a:t>Increased Competitive, Integrative Employment</a:t>
              </a:r>
            </a:p>
          </p:txBody>
        </p:sp>
      </p:grpSp>
      <p:sp>
        <p:nvSpPr>
          <p:cNvPr id="2" name="Title 1">
            <a:extLst>
              <a:ext uri="{FF2B5EF4-FFF2-40B4-BE49-F238E27FC236}">
                <a16:creationId xmlns:a16="http://schemas.microsoft.com/office/drawing/2014/main" id="{F58F37DC-2A0F-FE41-6508-A823AFAB1469}"/>
              </a:ext>
            </a:extLst>
          </p:cNvPr>
          <p:cNvSpPr>
            <a:spLocks noGrp="1"/>
          </p:cNvSpPr>
          <p:nvPr>
            <p:ph type="title"/>
          </p:nvPr>
        </p:nvSpPr>
        <p:spPr/>
        <p:txBody>
          <a:bodyPr/>
          <a:lstStyle/>
          <a:p>
            <a:r>
              <a:rPr lang="en-US">
                <a:latin typeface="Calibri"/>
                <a:cs typeface="Calibri"/>
              </a:rPr>
              <a:t>Study Goals</a:t>
            </a:r>
          </a:p>
        </p:txBody>
      </p:sp>
      <p:grpSp>
        <p:nvGrpSpPr>
          <p:cNvPr id="14" name="Group 13">
            <a:extLst>
              <a:ext uri="{FF2B5EF4-FFF2-40B4-BE49-F238E27FC236}">
                <a16:creationId xmlns:a16="http://schemas.microsoft.com/office/drawing/2014/main" id="{39934697-A55C-F10D-4BB4-A3F3949A6447}"/>
              </a:ext>
              <a:ext uri="{C183D7F6-B498-43B3-948B-1728B52AA6E4}">
                <adec:decorative xmlns:adec="http://schemas.microsoft.com/office/drawing/2017/decorative" val="1"/>
              </a:ext>
            </a:extLst>
          </p:cNvPr>
          <p:cNvGrpSpPr/>
          <p:nvPr/>
        </p:nvGrpSpPr>
        <p:grpSpPr>
          <a:xfrm>
            <a:off x="1263100" y="3626544"/>
            <a:ext cx="9269273" cy="1828800"/>
            <a:chOff x="1263102" y="1659521"/>
            <a:chExt cx="9269273" cy="1828800"/>
          </a:xfrm>
        </p:grpSpPr>
        <p:grpSp>
          <p:nvGrpSpPr>
            <p:cNvPr id="17" name="Group 16">
              <a:extLst>
                <a:ext uri="{FF2B5EF4-FFF2-40B4-BE49-F238E27FC236}">
                  <a16:creationId xmlns:a16="http://schemas.microsoft.com/office/drawing/2014/main" id="{941DA916-2AEB-BAF9-8AFE-19DC58D9FDA8}"/>
                </a:ext>
              </a:extLst>
            </p:cNvPr>
            <p:cNvGrpSpPr/>
            <p:nvPr/>
          </p:nvGrpSpPr>
          <p:grpSpPr>
            <a:xfrm>
              <a:off x="8246375" y="1659521"/>
              <a:ext cx="2286000" cy="1828800"/>
              <a:chOff x="1158240" y="1690688"/>
              <a:chExt cx="1534160" cy="1215072"/>
            </a:xfrm>
          </p:grpSpPr>
          <p:sp>
            <p:nvSpPr>
              <p:cNvPr id="15" name="Flowchart: Alternate Process 14">
                <a:extLst>
                  <a:ext uri="{FF2B5EF4-FFF2-40B4-BE49-F238E27FC236}">
                    <a16:creationId xmlns:a16="http://schemas.microsoft.com/office/drawing/2014/main" id="{0990A82A-A882-7D5A-53A4-07C050A90D0E}"/>
                  </a:ext>
                </a:extLst>
              </p:cNvPr>
              <p:cNvSpPr/>
              <p:nvPr/>
            </p:nvSpPr>
            <p:spPr>
              <a:xfrm>
                <a:off x="1158240" y="1690688"/>
                <a:ext cx="1534160" cy="1215072"/>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2B6A03B-9D5F-DD14-5026-845688D97CFF}"/>
                  </a:ext>
                </a:extLst>
              </p:cNvPr>
              <p:cNvGrpSpPr/>
              <p:nvPr/>
            </p:nvGrpSpPr>
            <p:grpSpPr>
              <a:xfrm>
                <a:off x="1334553" y="1916239"/>
                <a:ext cx="1357846" cy="893125"/>
                <a:chOff x="0" y="1924594"/>
                <a:chExt cx="1229119" cy="707652"/>
              </a:xfrm>
            </p:grpSpPr>
            <p:sp>
              <p:nvSpPr>
                <p:cNvPr id="7" name="Arrow: Up 6">
                  <a:extLst>
                    <a:ext uri="{FF2B5EF4-FFF2-40B4-BE49-F238E27FC236}">
                      <a16:creationId xmlns:a16="http://schemas.microsoft.com/office/drawing/2014/main" id="{235B8D79-F945-B140-B024-69284A215031}"/>
                    </a:ext>
                  </a:extLst>
                </p:cNvPr>
                <p:cNvSpPr/>
                <p:nvPr/>
              </p:nvSpPr>
              <p:spPr>
                <a:xfrm>
                  <a:off x="0" y="1924594"/>
                  <a:ext cx="355600" cy="629916"/>
                </a:xfrm>
                <a:prstGeom prst="upArrow">
                  <a:avLst/>
                </a:prstGeom>
                <a:solidFill>
                  <a:srgbClr val="561D88"/>
                </a:solidFill>
                <a:ln>
                  <a:solidFill>
                    <a:srgbClr val="561D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2" descr="Connections with solid fill">
                  <a:extLst>
                    <a:ext uri="{FF2B5EF4-FFF2-40B4-BE49-F238E27FC236}">
                      <a16:creationId xmlns:a16="http://schemas.microsoft.com/office/drawing/2014/main" id="{9CC704DA-8601-7AC6-BEA1-8992DFA424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840" y="1954175"/>
                  <a:ext cx="815279" cy="678071"/>
                </a:xfrm>
                <a:prstGeom prst="rect">
                  <a:avLst/>
                </a:prstGeom>
              </p:spPr>
            </p:pic>
          </p:grpSp>
        </p:grpSp>
        <p:grpSp>
          <p:nvGrpSpPr>
            <p:cNvPr id="26" name="Group 25">
              <a:extLst>
                <a:ext uri="{FF2B5EF4-FFF2-40B4-BE49-F238E27FC236}">
                  <a16:creationId xmlns:a16="http://schemas.microsoft.com/office/drawing/2014/main" id="{6E86BD43-DF7F-CE5C-907E-2833532B8DEE}"/>
                </a:ext>
              </a:extLst>
            </p:cNvPr>
            <p:cNvGrpSpPr/>
            <p:nvPr/>
          </p:nvGrpSpPr>
          <p:grpSpPr>
            <a:xfrm>
              <a:off x="1263102" y="1659521"/>
              <a:ext cx="2286000" cy="1828800"/>
              <a:chOff x="2601114" y="2068300"/>
              <a:chExt cx="1709928" cy="1563624"/>
            </a:xfrm>
          </p:grpSpPr>
          <p:sp>
            <p:nvSpPr>
              <p:cNvPr id="16" name="Flowchart: Alternate Process 15">
                <a:extLst>
                  <a:ext uri="{FF2B5EF4-FFF2-40B4-BE49-F238E27FC236}">
                    <a16:creationId xmlns:a16="http://schemas.microsoft.com/office/drawing/2014/main" id="{3EA281C1-C0D0-A3C9-ECC6-4F1860B490B9}"/>
                  </a:ext>
                </a:extLst>
              </p:cNvPr>
              <p:cNvSpPr/>
              <p:nvPr/>
            </p:nvSpPr>
            <p:spPr>
              <a:xfrm>
                <a:off x="2601114" y="2068300"/>
                <a:ext cx="1709928" cy="1563624"/>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10D976C-2534-F4B3-40A8-8003FBFA4270}"/>
                  </a:ext>
                </a:extLst>
              </p:cNvPr>
              <p:cNvGrpSpPr/>
              <p:nvPr/>
            </p:nvGrpSpPr>
            <p:grpSpPr>
              <a:xfrm>
                <a:off x="2794345" y="2307887"/>
                <a:ext cx="1516697" cy="1202185"/>
                <a:chOff x="0" y="0"/>
                <a:chExt cx="1000020" cy="771592"/>
              </a:xfrm>
              <a:solidFill>
                <a:srgbClr val="BB8B45"/>
              </a:solidFill>
            </p:grpSpPr>
            <p:sp>
              <p:nvSpPr>
                <p:cNvPr id="11" name="Arrow: Up 10">
                  <a:extLst>
                    <a:ext uri="{FF2B5EF4-FFF2-40B4-BE49-F238E27FC236}">
                      <a16:creationId xmlns:a16="http://schemas.microsoft.com/office/drawing/2014/main" id="{C50848FB-666C-31B0-CA34-F4647420341B}"/>
                    </a:ext>
                  </a:extLst>
                </p:cNvPr>
                <p:cNvSpPr/>
                <p:nvPr/>
              </p:nvSpPr>
              <p:spPr>
                <a:xfrm>
                  <a:off x="0" y="33407"/>
                  <a:ext cx="355600" cy="629916"/>
                </a:xfrm>
                <a:prstGeom prst="upArrow">
                  <a:avLst/>
                </a:prstGeom>
                <a:grpFill/>
                <a:ln>
                  <a:solidFill>
                    <a:srgbClr val="BB8B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6" descr="Gears with solid fill">
                  <a:extLst>
                    <a:ext uri="{FF2B5EF4-FFF2-40B4-BE49-F238E27FC236}">
                      <a16:creationId xmlns:a16="http://schemas.microsoft.com/office/drawing/2014/main" id="{BEFEBD00-C7C9-C171-B96B-B318BB1290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320" y="0"/>
                  <a:ext cx="725700" cy="771592"/>
                </a:xfrm>
                <a:prstGeom prst="rect">
                  <a:avLst/>
                </a:prstGeom>
              </p:spPr>
            </p:pic>
          </p:grpSp>
        </p:grpSp>
        <p:grpSp>
          <p:nvGrpSpPr>
            <p:cNvPr id="23" name="Group 22">
              <a:extLst>
                <a:ext uri="{FF2B5EF4-FFF2-40B4-BE49-F238E27FC236}">
                  <a16:creationId xmlns:a16="http://schemas.microsoft.com/office/drawing/2014/main" id="{59C70729-1D00-D20A-9B4E-319669548E35}"/>
                </a:ext>
              </a:extLst>
            </p:cNvPr>
            <p:cNvGrpSpPr/>
            <p:nvPr/>
          </p:nvGrpSpPr>
          <p:grpSpPr>
            <a:xfrm>
              <a:off x="4754739" y="1659521"/>
              <a:ext cx="2286000" cy="1828800"/>
              <a:chOff x="4533900" y="2010419"/>
              <a:chExt cx="1534160" cy="1215072"/>
            </a:xfrm>
          </p:grpSpPr>
          <p:sp>
            <p:nvSpPr>
              <p:cNvPr id="19" name="Flowchart: Alternate Process 18">
                <a:extLst>
                  <a:ext uri="{FF2B5EF4-FFF2-40B4-BE49-F238E27FC236}">
                    <a16:creationId xmlns:a16="http://schemas.microsoft.com/office/drawing/2014/main" id="{B867A133-5A6D-4021-532A-2616B705A703}"/>
                  </a:ext>
                </a:extLst>
              </p:cNvPr>
              <p:cNvSpPr/>
              <p:nvPr/>
            </p:nvSpPr>
            <p:spPr>
              <a:xfrm>
                <a:off x="4533900" y="2010419"/>
                <a:ext cx="1534160" cy="1215072"/>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2BA42019-BE86-CDD6-9F1C-2CC72B74F9C7}"/>
                  </a:ext>
                </a:extLst>
              </p:cNvPr>
              <p:cNvGrpSpPr/>
              <p:nvPr/>
            </p:nvGrpSpPr>
            <p:grpSpPr>
              <a:xfrm>
                <a:off x="4710211" y="2196737"/>
                <a:ext cx="1181537" cy="893120"/>
                <a:chOff x="0" y="998606"/>
                <a:chExt cx="1030023" cy="702535"/>
              </a:xfrm>
              <a:solidFill>
                <a:srgbClr val="276453"/>
              </a:solidFill>
            </p:grpSpPr>
            <p:sp>
              <p:nvSpPr>
                <p:cNvPr id="9" name="Arrow: Up 8">
                  <a:extLst>
                    <a:ext uri="{FF2B5EF4-FFF2-40B4-BE49-F238E27FC236}">
                      <a16:creationId xmlns:a16="http://schemas.microsoft.com/office/drawing/2014/main" id="{D3815754-63FD-34C9-6AEC-4F17F33B03C3}"/>
                    </a:ext>
                  </a:extLst>
                </p:cNvPr>
                <p:cNvSpPr/>
                <p:nvPr/>
              </p:nvSpPr>
              <p:spPr>
                <a:xfrm>
                  <a:off x="0" y="998606"/>
                  <a:ext cx="355600" cy="629916"/>
                </a:xfrm>
                <a:prstGeom prst="upArrow">
                  <a:avLst/>
                </a:prstGeom>
                <a:grpFill/>
                <a:ln>
                  <a:solidFill>
                    <a:srgbClr val="276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2" descr="Dollar with solid fill">
                  <a:extLst>
                    <a:ext uri="{FF2B5EF4-FFF2-40B4-BE49-F238E27FC236}">
                      <a16:creationId xmlns:a16="http://schemas.microsoft.com/office/drawing/2014/main" id="{055917DA-6903-FF4B-55E8-2614B23740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5600" y="1023070"/>
                  <a:ext cx="674423" cy="678071"/>
                </a:xfrm>
                <a:prstGeom prst="rect">
                  <a:avLst/>
                </a:prstGeom>
              </p:spPr>
            </p:pic>
          </p:grpSp>
        </p:grpSp>
      </p:grpSp>
    </p:spTree>
    <p:extLst>
      <p:ext uri="{BB962C8B-B14F-4D97-AF65-F5344CB8AC3E}">
        <p14:creationId xmlns:p14="http://schemas.microsoft.com/office/powerpoint/2010/main" val="3746821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1BFEB-B735-1818-7F70-64BB7210BB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02E25-FFB2-47F2-BC6B-E1172F453FEF}"/>
              </a:ext>
            </a:extLst>
          </p:cNvPr>
          <p:cNvSpPr>
            <a:spLocks noGrp="1"/>
          </p:cNvSpPr>
          <p:nvPr>
            <p:ph idx="1"/>
          </p:nvPr>
        </p:nvSpPr>
        <p:spPr>
          <a:xfrm>
            <a:off x="838200" y="1416329"/>
            <a:ext cx="10515600" cy="4169785"/>
          </a:xfrm>
        </p:spPr>
        <p:txBody>
          <a:bodyPr>
            <a:normAutofit/>
          </a:bodyPr>
          <a:lstStyle/>
          <a:p>
            <a:r>
              <a:rPr lang="en-US" sz="3600" b="1"/>
              <a:t>Conducted Randomized Control Trial</a:t>
            </a:r>
          </a:p>
          <a:p>
            <a:r>
              <a:rPr lang="en-US" sz="3600" b="1"/>
              <a:t>276 adults took part</a:t>
            </a:r>
          </a:p>
          <a:p>
            <a:pPr lvl="1"/>
            <a:r>
              <a:rPr lang="en-US" sz="3200"/>
              <a:t>18-60 years old when joined</a:t>
            </a:r>
          </a:p>
          <a:p>
            <a:pPr lvl="1"/>
            <a:r>
              <a:rPr lang="en-US" sz="3200"/>
              <a:t>Had a disability</a:t>
            </a:r>
          </a:p>
          <a:p>
            <a:pPr lvl="1"/>
            <a:r>
              <a:rPr lang="en-US" sz="3200"/>
              <a:t>Expressed interest in applying for SSI/SSDI</a:t>
            </a:r>
          </a:p>
          <a:p>
            <a:pPr lvl="1"/>
            <a:r>
              <a:rPr lang="en-US" sz="3200"/>
              <a:t>Deemed likely eligible for SSI/SSDI</a:t>
            </a:r>
            <a:endParaRPr lang="en-US" sz="2800"/>
          </a:p>
          <a:p>
            <a:endParaRPr lang="en-US" b="1"/>
          </a:p>
        </p:txBody>
      </p:sp>
      <p:pic>
        <p:nvPicPr>
          <p:cNvPr id="5" name="Graphic 4">
            <a:extLst>
              <a:ext uri="{FF2B5EF4-FFF2-40B4-BE49-F238E27FC236}">
                <a16:creationId xmlns:a16="http://schemas.microsoft.com/office/drawing/2014/main" id="{12BCEEC4-74D2-7AC7-2F78-F7899EE082A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507" y="451625"/>
            <a:ext cx="914400" cy="914400"/>
          </a:xfrm>
          <a:prstGeom prst="rect">
            <a:avLst/>
          </a:prstGeom>
        </p:spPr>
      </p:pic>
      <p:pic>
        <p:nvPicPr>
          <p:cNvPr id="6" name="Graphic 5">
            <a:extLst>
              <a:ext uri="{FF2B5EF4-FFF2-40B4-BE49-F238E27FC236}">
                <a16:creationId xmlns:a16="http://schemas.microsoft.com/office/drawing/2014/main" id="{EEE11604-9FE3-AEED-B107-B6B9E66CBE8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7383" y="156757"/>
            <a:ext cx="914400" cy="914400"/>
          </a:xfrm>
          <a:prstGeom prst="rect">
            <a:avLst/>
          </a:prstGeom>
        </p:spPr>
      </p:pic>
      <p:pic>
        <p:nvPicPr>
          <p:cNvPr id="8" name="Graphic 7">
            <a:extLst>
              <a:ext uri="{FF2B5EF4-FFF2-40B4-BE49-F238E27FC236}">
                <a16:creationId xmlns:a16="http://schemas.microsoft.com/office/drawing/2014/main" id="{6AC5A861-8BFE-715C-0414-5A137088046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78258" y="451625"/>
            <a:ext cx="914400" cy="914400"/>
          </a:xfrm>
          <a:prstGeom prst="rect">
            <a:avLst/>
          </a:prstGeom>
        </p:spPr>
      </p:pic>
      <p:sp>
        <p:nvSpPr>
          <p:cNvPr id="10" name="Title 1">
            <a:extLst>
              <a:ext uri="{FF2B5EF4-FFF2-40B4-BE49-F238E27FC236}">
                <a16:creationId xmlns:a16="http://schemas.microsoft.com/office/drawing/2014/main" id="{93E09114-C3C4-0975-7DC8-CBE7AA409EF4}"/>
              </a:ext>
            </a:extLst>
          </p:cNvPr>
          <p:cNvSpPr>
            <a:spLocks noGrp="1"/>
          </p:cNvSpPr>
          <p:nvPr>
            <p:ph type="title"/>
          </p:nvPr>
        </p:nvSpPr>
        <p:spPr>
          <a:xfrm>
            <a:off x="2399371" y="202793"/>
            <a:ext cx="10515600" cy="1325563"/>
          </a:xfrm>
        </p:spPr>
        <p:txBody>
          <a:bodyPr/>
          <a:lstStyle/>
          <a:p>
            <a:r>
              <a:rPr lang="en-US">
                <a:solidFill>
                  <a:srgbClr val="FFFFFF"/>
                </a:solidFill>
              </a:rPr>
              <a:t>Participants</a:t>
            </a:r>
          </a:p>
        </p:txBody>
      </p:sp>
      <p:pic>
        <p:nvPicPr>
          <p:cNvPr id="2" name="Picture 1">
            <a:extLst>
              <a:ext uri="{FF2B5EF4-FFF2-40B4-BE49-F238E27FC236}">
                <a16:creationId xmlns:a16="http://schemas.microsoft.com/office/drawing/2014/main" id="{CD34BA86-0439-8A95-009F-84DD5F881EC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391367" y="4150212"/>
            <a:ext cx="1596408" cy="1596408"/>
          </a:xfrm>
          <a:prstGeom prst="rect">
            <a:avLst/>
          </a:prstGeom>
        </p:spPr>
      </p:pic>
      <p:sp>
        <p:nvSpPr>
          <p:cNvPr id="4" name="TextBox 3">
            <a:extLst>
              <a:ext uri="{FF2B5EF4-FFF2-40B4-BE49-F238E27FC236}">
                <a16:creationId xmlns:a16="http://schemas.microsoft.com/office/drawing/2014/main" id="{BAC7E936-8118-B50E-30F1-7AB6E95EAB1B}"/>
              </a:ext>
            </a:extLst>
          </p:cNvPr>
          <p:cNvSpPr txBox="1"/>
          <p:nvPr/>
        </p:nvSpPr>
        <p:spPr>
          <a:xfrm>
            <a:off x="1678258" y="5149283"/>
            <a:ext cx="65958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10"/>
              </a:rPr>
              <a:t>https://docs.google.com/document/d/170YYc8LnFYlik9Bfdp4w__lI1LbSsyCe8Q46fnKJyWk/edit?tab=t.0</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76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74CD-38F6-574C-0C01-308318B25B2C}"/>
              </a:ext>
            </a:extLst>
          </p:cNvPr>
          <p:cNvSpPr>
            <a:spLocks noGrp="1"/>
          </p:cNvSpPr>
          <p:nvPr>
            <p:ph type="title"/>
          </p:nvPr>
        </p:nvSpPr>
        <p:spPr>
          <a:xfrm>
            <a:off x="599440" y="-67877"/>
            <a:ext cx="10515600" cy="1325563"/>
          </a:xfrm>
        </p:spPr>
        <p:txBody>
          <a:bodyPr/>
          <a:lstStyle/>
          <a:p>
            <a:r>
              <a:rPr lang="en-US"/>
              <a:t>Randomized Control Trial</a:t>
            </a:r>
          </a:p>
        </p:txBody>
      </p:sp>
      <p:sp>
        <p:nvSpPr>
          <p:cNvPr id="5" name="TextBox 4">
            <a:extLst>
              <a:ext uri="{FF2B5EF4-FFF2-40B4-BE49-F238E27FC236}">
                <a16:creationId xmlns:a16="http://schemas.microsoft.com/office/drawing/2014/main" id="{EE5BD913-0D45-C7A8-ACE0-A4820B68D71E}"/>
              </a:ext>
            </a:extLst>
          </p:cNvPr>
          <p:cNvSpPr txBox="1"/>
          <p:nvPr/>
        </p:nvSpPr>
        <p:spPr>
          <a:xfrm>
            <a:off x="599439" y="1077047"/>
            <a:ext cx="52995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2903E"/>
                </a:solidFill>
                <a:effectLst/>
                <a:uLnTx/>
                <a:uFillTx/>
                <a:latin typeface="Calibri" panose="020F0502020204030204"/>
                <a:ea typeface="+mn-ea"/>
                <a:cs typeface="+mn-cs"/>
              </a:rPr>
              <a:t>181 Randomized to Treatment</a:t>
            </a:r>
          </a:p>
        </p:txBody>
      </p:sp>
      <p:sp>
        <p:nvSpPr>
          <p:cNvPr id="7" name="TextBox 6">
            <a:extLst>
              <a:ext uri="{FF2B5EF4-FFF2-40B4-BE49-F238E27FC236}">
                <a16:creationId xmlns:a16="http://schemas.microsoft.com/office/drawing/2014/main" id="{D8B0BEE9-1774-8CE6-9964-AC57BDCF16CF}"/>
              </a:ext>
            </a:extLst>
          </p:cNvPr>
          <p:cNvSpPr txBox="1"/>
          <p:nvPr/>
        </p:nvSpPr>
        <p:spPr>
          <a:xfrm>
            <a:off x="599440" y="1781623"/>
            <a:ext cx="54356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Connected to a Team who worked </a:t>
            </a:r>
            <a:r>
              <a:rPr kumimoji="0" lang="en-US" sz="2000" b="0" i="0" u="sng" strike="noStrike" kern="1200" cap="none" spc="0" normalizeH="0" baseline="0" noProof="0">
                <a:ln>
                  <a:noFill/>
                </a:ln>
                <a:solidFill>
                  <a:prstClr val="black"/>
                </a:solidFill>
                <a:effectLst/>
                <a:uLnTx/>
                <a:uFillTx/>
                <a:latin typeface="Calibri" panose="020F0502020204030204"/>
                <a:ea typeface="+mn-ea"/>
                <a:cs typeface="+mn-cs"/>
              </a:rPr>
              <a:t>CONCURRENTLY</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with participant.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Worked with a SOAR/SSI SSDI Application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Worked with an Employment Specialist (CE, 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Worked with a Benefits Planner (WIP-C) </a:t>
            </a:r>
          </a:p>
        </p:txBody>
      </p:sp>
      <p:graphicFrame>
        <p:nvGraphicFramePr>
          <p:cNvPr id="3" name="Diagram 2">
            <a:extLst>
              <a:ext uri="{FF2B5EF4-FFF2-40B4-BE49-F238E27FC236}">
                <a16:creationId xmlns:a16="http://schemas.microsoft.com/office/drawing/2014/main" id="{7DA312D1-3173-9F1A-379C-67911CB51E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2991000"/>
              </p:ext>
            </p:extLst>
          </p:nvPr>
        </p:nvGraphicFramePr>
        <p:xfrm>
          <a:off x="504283" y="3580553"/>
          <a:ext cx="5137112" cy="267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A983F7A-977E-CE87-181D-20A604773CBF}"/>
              </a:ext>
            </a:extLst>
          </p:cNvPr>
          <p:cNvSpPr txBox="1"/>
          <p:nvPr/>
        </p:nvSpPr>
        <p:spPr>
          <a:xfrm>
            <a:off x="6869151" y="1072891"/>
            <a:ext cx="47234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32C67"/>
                </a:solidFill>
                <a:effectLst/>
                <a:uLnTx/>
                <a:uFillTx/>
                <a:latin typeface="Calibri" panose="020F0502020204030204"/>
                <a:ea typeface="+mn-ea"/>
                <a:cs typeface="+mn-cs"/>
              </a:rPr>
              <a:t>95 Randomized to Control</a:t>
            </a:r>
          </a:p>
        </p:txBody>
      </p:sp>
      <p:sp>
        <p:nvSpPr>
          <p:cNvPr id="8" name="TextBox 7">
            <a:extLst>
              <a:ext uri="{FF2B5EF4-FFF2-40B4-BE49-F238E27FC236}">
                <a16:creationId xmlns:a16="http://schemas.microsoft.com/office/drawing/2014/main" id="{A54233BF-267D-C500-558A-E52B8C0847B7}"/>
              </a:ext>
            </a:extLst>
          </p:cNvPr>
          <p:cNvSpPr txBox="1"/>
          <p:nvPr/>
        </p:nvSpPr>
        <p:spPr>
          <a:xfrm>
            <a:off x="6785263" y="1781623"/>
            <a:ext cx="512756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Connected to a Center for Independent Living who offered business as usual.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May be able to provide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May refer 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Did not have to offer concurrently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May not have had training that team had</a:t>
            </a:r>
          </a:p>
        </p:txBody>
      </p:sp>
      <p:pic>
        <p:nvPicPr>
          <p:cNvPr id="9" name="Picture 8">
            <a:extLst>
              <a:ext uri="{FF2B5EF4-FFF2-40B4-BE49-F238E27FC236}">
                <a16:creationId xmlns:a16="http://schemas.microsoft.com/office/drawing/2014/main" id="{FBCC3977-7D35-1CD2-2FE7-CE23F373432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781227" y="3934637"/>
            <a:ext cx="2578255" cy="1933691"/>
          </a:xfrm>
          <a:prstGeom prst="rect">
            <a:avLst/>
          </a:prstGeom>
        </p:spPr>
      </p:pic>
      <p:sp>
        <p:nvSpPr>
          <p:cNvPr id="10" name="TextBox 9">
            <a:extLst>
              <a:ext uri="{FF2B5EF4-FFF2-40B4-BE49-F238E27FC236}">
                <a16:creationId xmlns:a16="http://schemas.microsoft.com/office/drawing/2014/main" id="{E81F0141-28F6-51CA-3869-07658B3987A4}"/>
              </a:ext>
            </a:extLst>
          </p:cNvPr>
          <p:cNvSpPr txBox="1"/>
          <p:nvPr/>
        </p:nvSpPr>
        <p:spPr>
          <a:xfrm>
            <a:off x="7692018" y="5785109"/>
            <a:ext cx="38113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9" tooltip="https://www.flickr.com/photos/paulbrigham/9012142771/"/>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10" tooltip="https://creativecommons.org/licenses/by-nd/3.0/"/>
              </a:rPr>
              <a:t>CC BY-ND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67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Up Front Matters</a:t>
            </a:r>
            <a:endParaRPr lang="en-US"/>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a:xfrm>
            <a:off x="1021080" y="1530985"/>
            <a:ext cx="10515600" cy="4351338"/>
          </a:xfrm>
        </p:spPr>
        <p:txBody>
          <a:bodyPr>
            <a:normAutofit fontScale="92500"/>
          </a:bodyPr>
          <a:lstStyle/>
          <a:p>
            <a:pPr>
              <a:lnSpc>
                <a:spcPct val="100000"/>
              </a:lnSpc>
            </a:pPr>
            <a:r>
              <a:rPr lang="en-US" sz="2800"/>
              <a:t>This webinar is being recorded. We will post an archive of along side the Monthly </a:t>
            </a:r>
            <a:r>
              <a:rPr lang="en-US" sz="2800" err="1"/>
              <a:t>nTIDE</a:t>
            </a:r>
            <a:r>
              <a:rPr lang="en-US" sz="2800"/>
              <a:t> broadcast on our webinar, each month, on our website at </a:t>
            </a:r>
            <a:r>
              <a:rPr lang="en-US" sz="2800" u="sng">
                <a:hlinkClick r:id="rId4"/>
              </a:rPr>
              <a:t>www.researchondisability.org/nTIDE</a:t>
            </a:r>
            <a:r>
              <a:rPr lang="en-US" sz="2800"/>
              <a:t>. This site will also provide copies of the presentations, the speakers’ bios, full transcripts, and other valuable resources.</a:t>
            </a:r>
          </a:p>
          <a:p>
            <a:pPr>
              <a:lnSpc>
                <a:spcPct val="100000"/>
              </a:lnSpc>
            </a:pPr>
            <a:r>
              <a:rPr lang="en-US" sz="280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a:t>
            </a:r>
            <a:endParaRPr lang="en-US" sz="2800">
              <a:latin typeface="Calibri" panose="020F0502020204030204" pitchFamily="34" charset="0"/>
            </a:endParaRPr>
          </a:p>
        </p:txBody>
      </p:sp>
      <p:pic>
        <p:nvPicPr>
          <p:cNvPr id="6" name="nTIDE-2">
            <a:hlinkClick r:id="" action="ppaction://media"/>
            <a:extLst>
              <a:ext uri="{FF2B5EF4-FFF2-40B4-BE49-F238E27FC236}">
                <a16:creationId xmlns:a16="http://schemas.microsoft.com/office/drawing/2014/main" id="{7BEBF58B-7E86-4D70-AA4F-B216C6A8DA3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15B33BEC-7256-4E80-942E-99E7EFDAFCC4}" label="nTIDE-2 subtitle" lang="" r:embed="rId5"/>
                        </p173:trackLst>
                      </p173:tracksInfo>
                    </p:ext>
                  </p14:extLst>
                </p14:media>
              </p:ext>
            </p:extLst>
          </p:nvPr>
        </p:nvPicPr>
        <p:blipFill>
          <a:blip r:embed="rId6"/>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978E3353-AAEC-4BB7-BD97-5458D8183A5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407973436"/>
      </p:ext>
    </p:extLst>
  </p:cSld>
  <p:clrMapOvr>
    <a:masterClrMapping/>
  </p:clrMapOvr>
  <mc:AlternateContent xmlns:mc="http://schemas.openxmlformats.org/markup-compatibility/2006">
    <mc:Choice xmlns:p14="http://schemas.microsoft.com/office/powerpoint/2010/main" Requires="p14">
      <p:transition p14:dur="380" advClick="0" advTm="380"/>
    </mc:Choice>
    <mc:Fallback>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C9EE1E6-5052-6062-0D71-CCBBC794A63A}"/>
              </a:ext>
            </a:extLst>
          </p:cNvPr>
          <p:cNvSpPr>
            <a:spLocks noGrp="1"/>
          </p:cNvSpPr>
          <p:nvPr>
            <p:ph type="title"/>
          </p:nvPr>
        </p:nvSpPr>
        <p:spPr>
          <a:xfrm>
            <a:off x="511577" y="202793"/>
            <a:ext cx="10515600" cy="1325563"/>
          </a:xfrm>
        </p:spPr>
        <p:txBody>
          <a:bodyPr/>
          <a:lstStyle/>
          <a:p>
            <a:r>
              <a:rPr lang="en-US"/>
              <a:t>Data Collection</a:t>
            </a:r>
          </a:p>
        </p:txBody>
      </p:sp>
      <p:sp>
        <p:nvSpPr>
          <p:cNvPr id="3" name="Content Placeholder 2">
            <a:extLst>
              <a:ext uri="{FF2B5EF4-FFF2-40B4-BE49-F238E27FC236}">
                <a16:creationId xmlns:a16="http://schemas.microsoft.com/office/drawing/2014/main" id="{67E0A1AD-D6E1-4221-C421-2314404B51AF}"/>
              </a:ext>
            </a:extLst>
          </p:cNvPr>
          <p:cNvSpPr>
            <a:spLocks noGrp="1"/>
          </p:cNvSpPr>
          <p:nvPr>
            <p:ph idx="1"/>
          </p:nvPr>
        </p:nvSpPr>
        <p:spPr>
          <a:xfrm>
            <a:off x="2227006" y="1690688"/>
            <a:ext cx="9126794" cy="4169785"/>
          </a:xfrm>
        </p:spPr>
        <p:txBody>
          <a:bodyPr>
            <a:normAutofit/>
          </a:bodyPr>
          <a:lstStyle/>
          <a:p>
            <a:r>
              <a:rPr lang="en-US" b="1"/>
              <a:t>Participants provided data up to 4 times </a:t>
            </a:r>
            <a:r>
              <a:rPr lang="en-US"/>
              <a:t>- baseline, 6 months, 12 months, and 18 months</a:t>
            </a:r>
          </a:p>
          <a:p>
            <a:endParaRPr lang="en-US"/>
          </a:p>
          <a:p>
            <a:pPr marL="0" indent="0">
              <a:buNone/>
            </a:pPr>
            <a:endParaRPr lang="en-US"/>
          </a:p>
          <a:p>
            <a:r>
              <a:rPr lang="en-US" b="1"/>
              <a:t>14 treatment participants also did qualitative interviews</a:t>
            </a:r>
          </a:p>
        </p:txBody>
      </p:sp>
      <p:pic>
        <p:nvPicPr>
          <p:cNvPr id="4" name="Graphic 3">
            <a:extLst>
              <a:ext uri="{FF2B5EF4-FFF2-40B4-BE49-F238E27FC236}">
                <a16:creationId xmlns:a16="http://schemas.microsoft.com/office/drawing/2014/main" id="{CC7B4B3A-6AA1-4D23-95FC-DB02B5D0C91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1528355"/>
            <a:ext cx="1185347" cy="1185347"/>
          </a:xfrm>
          <a:prstGeom prst="rect">
            <a:avLst/>
          </a:prstGeom>
        </p:spPr>
      </p:pic>
      <p:pic>
        <p:nvPicPr>
          <p:cNvPr id="9" name="Graphic 8">
            <a:extLst>
              <a:ext uri="{FF2B5EF4-FFF2-40B4-BE49-F238E27FC236}">
                <a16:creationId xmlns:a16="http://schemas.microsoft.com/office/drawing/2014/main" id="{A06C63FA-0FC0-5703-B95D-827AE907FED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468" y="3274134"/>
            <a:ext cx="1388807" cy="1388807"/>
          </a:xfrm>
          <a:prstGeom prst="rect">
            <a:avLst/>
          </a:prstGeom>
        </p:spPr>
      </p:pic>
    </p:spTree>
    <p:extLst>
      <p:ext uri="{BB962C8B-B14F-4D97-AF65-F5344CB8AC3E}">
        <p14:creationId xmlns:p14="http://schemas.microsoft.com/office/powerpoint/2010/main" val="755837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8EF5-7549-CCCC-C91B-39685EEF55B8}"/>
              </a:ext>
            </a:extLst>
          </p:cNvPr>
          <p:cNvSpPr>
            <a:spLocks noGrp="1"/>
          </p:cNvSpPr>
          <p:nvPr>
            <p:ph type="title"/>
          </p:nvPr>
        </p:nvSpPr>
        <p:spPr/>
        <p:txBody>
          <a:bodyPr/>
          <a:lstStyle/>
          <a:p>
            <a:r>
              <a:rPr lang="en-US"/>
              <a:t>Findings</a:t>
            </a:r>
          </a:p>
        </p:txBody>
      </p:sp>
    </p:spTree>
    <p:extLst>
      <p:ext uri="{BB962C8B-B14F-4D97-AF65-F5344CB8AC3E}">
        <p14:creationId xmlns:p14="http://schemas.microsoft.com/office/powerpoint/2010/main" val="1885452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A804E-D0C0-3A6E-6C5D-1A866CA13E23}"/>
              </a:ext>
            </a:extLst>
          </p:cNvPr>
          <p:cNvSpPr>
            <a:spLocks noGrp="1"/>
          </p:cNvSpPr>
          <p:nvPr>
            <p:ph type="title"/>
          </p:nvPr>
        </p:nvSpPr>
        <p:spPr/>
        <p:txBody>
          <a:bodyPr/>
          <a:lstStyle/>
          <a:p>
            <a:r>
              <a:rPr lang="en-US" b="1"/>
              <a:t>Groups Did Not Significantly Differ In Demographics </a:t>
            </a:r>
          </a:p>
        </p:txBody>
      </p:sp>
      <p:sp>
        <p:nvSpPr>
          <p:cNvPr id="8" name="TextBox 2">
            <a:extLst>
              <a:ext uri="{FF2B5EF4-FFF2-40B4-BE49-F238E27FC236}">
                <a16:creationId xmlns:a16="http://schemas.microsoft.com/office/drawing/2014/main" id="{39395E14-593B-4745-A765-95BCC2F4936C}"/>
              </a:ext>
            </a:extLst>
          </p:cNvPr>
          <p:cNvSpPr txBox="1"/>
          <p:nvPr/>
        </p:nvSpPr>
        <p:spPr>
          <a:xfrm>
            <a:off x="3026907" y="1860992"/>
            <a:ext cx="8980230" cy="3698144"/>
          </a:xfrm>
          <a:prstGeom prst="rect">
            <a:avLst/>
          </a:prstGeom>
          <a:noFill/>
        </p:spPr>
        <p:txBody>
          <a:bodyPr wrap="square" rtlCol="0">
            <a:noAutofit/>
          </a:bodyPr>
          <a:lstStyle/>
          <a:p>
            <a:pPr marL="5715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51% Female, 43% Male, 6% Non-Binary</a:t>
            </a:r>
            <a:endParaRPr kumimoji="0" lang="en-US"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5715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80% </a:t>
            </a:r>
            <a:r>
              <a:rPr kumimoji="0" lang="en-US" sz="2000" b="1"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Single</a:t>
            </a:r>
            <a:endParaRPr kumimoji="0" lang="en-US" sz="20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5715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Average age </a:t>
            </a:r>
            <a:r>
              <a:rPr kumimoji="0" lang="en-US" sz="2000" b="1"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40 years </a:t>
            </a: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when joined SEEKS</a:t>
            </a:r>
            <a:endParaRPr kumimoji="0" lang="en-US"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5715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86% reported </a:t>
            </a:r>
            <a:r>
              <a:rPr kumimoji="0" lang="en-US" sz="2000" b="1"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less than 4 years of college as highest education</a:t>
            </a:r>
            <a:endParaRPr kumimoji="0" lang="en-US" sz="20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5715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For the most part Race/Ethnicity matches Colorado Demographics </a:t>
            </a:r>
            <a:endParaRPr kumimoji="0" lang="en-US"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10287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914400" algn="l"/>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68% of Control and 58% of Treatment group White</a:t>
            </a:r>
            <a:endParaRPr kumimoji="0" lang="en-US"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5715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Most Frequently reported Primary Disability Types</a:t>
            </a:r>
            <a:endParaRPr kumimoji="0" lang="en-US"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10287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914400" algn="l"/>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43% of the Treatment and Control reported </a:t>
            </a:r>
            <a:r>
              <a:rPr kumimoji="0" lang="en-US" sz="2000" b="1"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Physical Disability</a:t>
            </a:r>
            <a:endParaRPr kumimoji="0" lang="en-US" sz="20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10287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914400" algn="l"/>
              </a:tabLst>
              <a:defRPr/>
            </a:pPr>
            <a:r>
              <a:rPr kumimoji="0" lang="en-US" sz="20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36% of the Treatment and 28% of the Control reported </a:t>
            </a:r>
            <a:r>
              <a:rPr kumimoji="0" lang="en-US" sz="2000" b="1"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Mental Emotional Disability</a:t>
            </a:r>
            <a:endParaRPr kumimoji="0" lang="en-US" sz="20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9" name="Graphic 16">
            <a:extLst>
              <a:ext uri="{FF2B5EF4-FFF2-40B4-BE49-F238E27FC236}">
                <a16:creationId xmlns:a16="http://schemas.microsoft.com/office/drawing/2014/main" id="{D71BAF9A-77D0-3ECE-4219-6AEF58E43A2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860992"/>
            <a:ext cx="2188707" cy="2624055"/>
          </a:xfrm>
          <a:prstGeom prst="rect">
            <a:avLst/>
          </a:prstGeom>
        </p:spPr>
      </p:pic>
    </p:spTree>
    <p:extLst>
      <p:ext uri="{BB962C8B-B14F-4D97-AF65-F5344CB8AC3E}">
        <p14:creationId xmlns:p14="http://schemas.microsoft.com/office/powerpoint/2010/main" val="2520216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5E32-FC4F-A437-D706-B7A94E31D43C}"/>
              </a:ext>
            </a:extLst>
          </p:cNvPr>
          <p:cNvSpPr>
            <a:spLocks noGrp="1"/>
          </p:cNvSpPr>
          <p:nvPr>
            <p:ph type="title"/>
          </p:nvPr>
        </p:nvSpPr>
        <p:spPr>
          <a:xfrm>
            <a:off x="827048" y="200693"/>
            <a:ext cx="10515600" cy="1325563"/>
          </a:xfrm>
        </p:spPr>
        <p:txBody>
          <a:bodyPr/>
          <a:lstStyle/>
          <a:p>
            <a:r>
              <a:rPr lang="en-US"/>
              <a:t>No Statistically Significant Difference In Employment</a:t>
            </a:r>
          </a:p>
        </p:txBody>
      </p:sp>
      <p:sp>
        <p:nvSpPr>
          <p:cNvPr id="9" name="TextBox 8">
            <a:extLst>
              <a:ext uri="{FF2B5EF4-FFF2-40B4-BE49-F238E27FC236}">
                <a16:creationId xmlns:a16="http://schemas.microsoft.com/office/drawing/2014/main" id="{948CA4C0-26A4-9E80-CD16-9469152BB96D}"/>
              </a:ext>
            </a:extLst>
          </p:cNvPr>
          <p:cNvSpPr txBox="1"/>
          <p:nvPr/>
        </p:nvSpPr>
        <p:spPr>
          <a:xfrm>
            <a:off x="2399041" y="1971714"/>
            <a:ext cx="32433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Baseline</a:t>
            </a:r>
          </a:p>
        </p:txBody>
      </p:sp>
      <p:sp>
        <p:nvSpPr>
          <p:cNvPr id="10" name="TextBox 9">
            <a:extLst>
              <a:ext uri="{FF2B5EF4-FFF2-40B4-BE49-F238E27FC236}">
                <a16:creationId xmlns:a16="http://schemas.microsoft.com/office/drawing/2014/main" id="{6F5ECCA3-2FA5-A045-BF47-59B64D53B816}"/>
              </a:ext>
            </a:extLst>
          </p:cNvPr>
          <p:cNvSpPr txBox="1"/>
          <p:nvPr/>
        </p:nvSpPr>
        <p:spPr>
          <a:xfrm>
            <a:off x="495756" y="2857712"/>
            <a:ext cx="21347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solidFill>
                <a:effectLst/>
                <a:uLnTx/>
                <a:uFillTx/>
                <a:latin typeface="Calibri" panose="020F0502020204030204"/>
                <a:ea typeface="+mn-ea"/>
                <a:cs typeface="+mn-cs"/>
              </a:rPr>
              <a:t>control</a:t>
            </a:r>
          </a:p>
        </p:txBody>
      </p:sp>
      <p:sp>
        <p:nvSpPr>
          <p:cNvPr id="11" name="TextBox 10">
            <a:extLst>
              <a:ext uri="{FF2B5EF4-FFF2-40B4-BE49-F238E27FC236}">
                <a16:creationId xmlns:a16="http://schemas.microsoft.com/office/drawing/2014/main" id="{D78425F6-CB99-5D84-FC95-24D4FF7AEFC1}"/>
              </a:ext>
            </a:extLst>
          </p:cNvPr>
          <p:cNvSpPr txBox="1"/>
          <p:nvPr/>
        </p:nvSpPr>
        <p:spPr>
          <a:xfrm>
            <a:off x="2535910" y="2536568"/>
            <a:ext cx="265060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D7D31"/>
                </a:solidFill>
                <a:effectLst/>
                <a:uLnTx/>
                <a:uFillTx/>
                <a:latin typeface="Calibri" panose="020F0502020204030204"/>
                <a:ea typeface="+mn-ea"/>
                <a:cs typeface="+mn-cs"/>
              </a:rPr>
              <a:t>20%</a:t>
            </a:r>
          </a:p>
        </p:txBody>
      </p:sp>
      <p:cxnSp>
        <p:nvCxnSpPr>
          <p:cNvPr id="12" name="Straight Arrow Connector 11">
            <a:extLst>
              <a:ext uri="{FF2B5EF4-FFF2-40B4-BE49-F238E27FC236}">
                <a16:creationId xmlns:a16="http://schemas.microsoft.com/office/drawing/2014/main" id="{8C990E44-BA15-BCC2-5B05-D902FBC56BCB}"/>
              </a:ext>
              <a:ext uri="{C183D7F6-B498-43B3-948B-1728B52AA6E4}">
                <adec:decorative xmlns:adec="http://schemas.microsoft.com/office/drawing/2017/decorative" val="1"/>
              </a:ext>
            </a:extLst>
          </p:cNvPr>
          <p:cNvCxnSpPr/>
          <p:nvPr/>
        </p:nvCxnSpPr>
        <p:spPr>
          <a:xfrm>
            <a:off x="4921593" y="2901680"/>
            <a:ext cx="2326511" cy="0"/>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AD6629E-4DEB-555C-ADFD-1FC9BFAFCE65}"/>
              </a:ext>
            </a:extLst>
          </p:cNvPr>
          <p:cNvSpPr txBox="1"/>
          <p:nvPr/>
        </p:nvSpPr>
        <p:spPr>
          <a:xfrm>
            <a:off x="6935847" y="1818644"/>
            <a:ext cx="45565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At Highest Point in Study</a:t>
            </a:r>
          </a:p>
        </p:txBody>
      </p:sp>
      <p:sp>
        <p:nvSpPr>
          <p:cNvPr id="7" name="TextBox 6">
            <a:extLst>
              <a:ext uri="{FF2B5EF4-FFF2-40B4-BE49-F238E27FC236}">
                <a16:creationId xmlns:a16="http://schemas.microsoft.com/office/drawing/2014/main" id="{D909481D-8B52-AA8C-2B45-7BBB2C581187}"/>
              </a:ext>
            </a:extLst>
          </p:cNvPr>
          <p:cNvSpPr txBox="1"/>
          <p:nvPr/>
        </p:nvSpPr>
        <p:spPr>
          <a:xfrm>
            <a:off x="7916213" y="2403419"/>
            <a:ext cx="30325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ED7D31"/>
                </a:solidFill>
                <a:effectLst/>
                <a:uLnTx/>
                <a:uFillTx/>
                <a:latin typeface="Calibri" panose="020F0502020204030204"/>
                <a:ea typeface="+mn-ea"/>
                <a:cs typeface="+mn-cs"/>
              </a:rPr>
              <a:t>27.7%</a:t>
            </a:r>
          </a:p>
        </p:txBody>
      </p:sp>
      <p:sp>
        <p:nvSpPr>
          <p:cNvPr id="13" name="TextBox 12">
            <a:extLst>
              <a:ext uri="{FF2B5EF4-FFF2-40B4-BE49-F238E27FC236}">
                <a16:creationId xmlns:a16="http://schemas.microsoft.com/office/drawing/2014/main" id="{B2F8EC36-80B1-196C-5E20-54FB724797E0}"/>
              </a:ext>
            </a:extLst>
          </p:cNvPr>
          <p:cNvSpPr txBox="1"/>
          <p:nvPr/>
        </p:nvSpPr>
        <p:spPr>
          <a:xfrm>
            <a:off x="495756" y="3745782"/>
            <a:ext cx="21347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32C67"/>
                </a:solidFill>
                <a:effectLst/>
                <a:uLnTx/>
                <a:uFillTx/>
                <a:latin typeface="Calibri" panose="020F0502020204030204"/>
                <a:ea typeface="+mn-ea"/>
                <a:cs typeface="+mn-cs"/>
              </a:rPr>
              <a:t>treatment</a:t>
            </a:r>
          </a:p>
        </p:txBody>
      </p:sp>
      <p:sp>
        <p:nvSpPr>
          <p:cNvPr id="14" name="TextBox 13">
            <a:extLst>
              <a:ext uri="{FF2B5EF4-FFF2-40B4-BE49-F238E27FC236}">
                <a16:creationId xmlns:a16="http://schemas.microsoft.com/office/drawing/2014/main" id="{0996A2D0-83FF-BA69-C0E3-C840A582CEB0}"/>
              </a:ext>
            </a:extLst>
          </p:cNvPr>
          <p:cNvSpPr txBox="1"/>
          <p:nvPr/>
        </p:nvSpPr>
        <p:spPr>
          <a:xfrm>
            <a:off x="2535910" y="3460655"/>
            <a:ext cx="265060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232C67"/>
                </a:solidFill>
                <a:effectLst/>
                <a:uLnTx/>
                <a:uFillTx/>
                <a:latin typeface="Calibri" panose="020F0502020204030204"/>
                <a:ea typeface="+mn-ea"/>
                <a:cs typeface="+mn-cs"/>
              </a:rPr>
              <a:t>21.2%</a:t>
            </a:r>
          </a:p>
        </p:txBody>
      </p:sp>
      <p:cxnSp>
        <p:nvCxnSpPr>
          <p:cNvPr id="15" name="Straight Arrow Connector 14">
            <a:extLst>
              <a:ext uri="{FF2B5EF4-FFF2-40B4-BE49-F238E27FC236}">
                <a16:creationId xmlns:a16="http://schemas.microsoft.com/office/drawing/2014/main" id="{7E09DFEB-16C5-D4A0-2054-15C6D33DFEF5}"/>
              </a:ext>
              <a:ext uri="{C183D7F6-B498-43B3-948B-1728B52AA6E4}">
                <adec:decorative xmlns:adec="http://schemas.microsoft.com/office/drawing/2017/decorative" val="1"/>
              </a:ext>
            </a:extLst>
          </p:cNvPr>
          <p:cNvCxnSpPr/>
          <p:nvPr/>
        </p:nvCxnSpPr>
        <p:spPr>
          <a:xfrm>
            <a:off x="4921593" y="3825767"/>
            <a:ext cx="2326511" cy="0"/>
          </a:xfrm>
          <a:prstGeom prst="straightConnector1">
            <a:avLst/>
          </a:prstGeom>
          <a:ln w="76200">
            <a:solidFill>
              <a:srgbClr val="232C67"/>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0E9F8C9-1F31-B9B7-2748-4C1DA4B12A95}"/>
              </a:ext>
            </a:extLst>
          </p:cNvPr>
          <p:cNvSpPr txBox="1"/>
          <p:nvPr/>
        </p:nvSpPr>
        <p:spPr>
          <a:xfrm>
            <a:off x="7916213" y="3327506"/>
            <a:ext cx="30325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232C67"/>
                </a:solidFill>
                <a:effectLst/>
                <a:uLnTx/>
                <a:uFillTx/>
                <a:latin typeface="Calibri" panose="020F0502020204030204"/>
                <a:ea typeface="+mn-ea"/>
                <a:cs typeface="+mn-cs"/>
              </a:rPr>
              <a:t>26.3%</a:t>
            </a:r>
          </a:p>
        </p:txBody>
      </p:sp>
      <p:sp>
        <p:nvSpPr>
          <p:cNvPr id="16" name="Content Placeholder 3">
            <a:extLst>
              <a:ext uri="{FF2B5EF4-FFF2-40B4-BE49-F238E27FC236}">
                <a16:creationId xmlns:a16="http://schemas.microsoft.com/office/drawing/2014/main" id="{2158DB22-EF80-B93C-9141-4107B4E508F1}"/>
              </a:ext>
            </a:extLst>
          </p:cNvPr>
          <p:cNvSpPr txBox="1">
            <a:spLocks noGrp="1"/>
          </p:cNvSpPr>
          <p:nvPr>
            <p:ph idx="1"/>
          </p:nvPr>
        </p:nvSpPr>
        <p:spPr>
          <a:xfrm>
            <a:off x="1018435" y="4821307"/>
            <a:ext cx="10515600" cy="1258230"/>
          </a:xfrm>
          <a:prstGeom prst="rect">
            <a:avLst/>
          </a:prstGeom>
          <a:noFill/>
        </p:spPr>
        <p:txBody>
          <a:bodyPr wrap="square" rtlCol="0">
            <a:spAutoFit/>
          </a:bodyPr>
          <a:lstStyle/>
          <a:p>
            <a:pPr marL="0" indent="0">
              <a:buNone/>
            </a:pPr>
            <a:r>
              <a:rPr lang="en-US"/>
              <a:t>In 2024, the employment-population ratio for people with disabilities was </a:t>
            </a:r>
            <a:r>
              <a:rPr lang="en-US" b="1"/>
              <a:t>22.7%</a:t>
            </a:r>
            <a:r>
              <a:rPr lang="en-US"/>
              <a:t>, </a:t>
            </a:r>
            <a:r>
              <a:rPr lang="en-US">
                <a:hlinkClick r:id="rId3"/>
              </a:rPr>
              <a:t>according to the Bureau of Labor Statistics (.gov)</a:t>
            </a:r>
            <a:endParaRPr lang="en-US"/>
          </a:p>
        </p:txBody>
      </p:sp>
      <p:pic>
        <p:nvPicPr>
          <p:cNvPr id="17" name="Picture 16">
            <a:extLst>
              <a:ext uri="{FF2B5EF4-FFF2-40B4-BE49-F238E27FC236}">
                <a16:creationId xmlns:a16="http://schemas.microsoft.com/office/drawing/2014/main" id="{3536435B-D02F-D618-DDED-0337E9D1179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960" y="4838947"/>
            <a:ext cx="1099458" cy="1099458"/>
          </a:xfrm>
          <a:prstGeom prst="rect">
            <a:avLst/>
          </a:prstGeom>
        </p:spPr>
      </p:pic>
    </p:spTree>
    <p:extLst>
      <p:ext uri="{BB962C8B-B14F-4D97-AF65-F5344CB8AC3E}">
        <p14:creationId xmlns:p14="http://schemas.microsoft.com/office/powerpoint/2010/main" val="216561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8AD14-B34C-7C3C-1221-86D01A843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16F9C-45B2-2866-E2DE-A9E6C2ED596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Graph chart of percent of group enrolled in DVR</a:t>
            </a:r>
          </a:p>
        </p:txBody>
      </p:sp>
      <p:graphicFrame>
        <p:nvGraphicFramePr>
          <p:cNvPr id="9" name="Content Placeholder 8" descr="Bar Chart of Percent of Group enrolled in DVR">
            <a:extLst>
              <a:ext uri="{FF2B5EF4-FFF2-40B4-BE49-F238E27FC236}">
                <a16:creationId xmlns:a16="http://schemas.microsoft.com/office/drawing/2014/main" id="{44AA9C62-076D-F2AA-8CC0-3CF13D04F719}"/>
              </a:ext>
            </a:extLst>
          </p:cNvPr>
          <p:cNvGraphicFramePr>
            <a:graphicFrameLocks noGrp="1"/>
          </p:cNvGraphicFramePr>
          <p:nvPr>
            <p:ph idx="1"/>
            <p:extLst>
              <p:ext uri="{D42A27DB-BD31-4B8C-83A1-F6EECF244321}">
                <p14:modId xmlns:p14="http://schemas.microsoft.com/office/powerpoint/2010/main" val="2837316988"/>
              </p:ext>
            </p:extLst>
          </p:nvPr>
        </p:nvGraphicFramePr>
        <p:xfrm>
          <a:off x="639430" y="584361"/>
          <a:ext cx="11319147" cy="493634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52F9D36A-0D93-8051-8F02-108E594AFB87}"/>
              </a:ext>
              <a:ext uri="{C183D7F6-B498-43B3-948B-1728B52AA6E4}">
                <adec:decorative xmlns:adec="http://schemas.microsoft.com/office/drawing/2017/decorative" val="1"/>
              </a:ext>
            </a:extLst>
          </p:cNvPr>
          <p:cNvCxnSpPr>
            <a:cxnSpLocks/>
          </p:cNvCxnSpPr>
          <p:nvPr/>
        </p:nvCxnSpPr>
        <p:spPr>
          <a:xfrm>
            <a:off x="233423" y="4341355"/>
            <a:ext cx="11725154" cy="0"/>
          </a:xfrm>
          <a:prstGeom prst="line">
            <a:avLst/>
          </a:prstGeom>
          <a:ln w="76200">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7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F244-4BDE-AD92-D039-995DE48276B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Interviewer and Participant Conversation</a:t>
            </a:r>
          </a:p>
        </p:txBody>
      </p:sp>
      <p:sp>
        <p:nvSpPr>
          <p:cNvPr id="5" name="Speech Bubble: Rectangle with Corners Rounded 4">
            <a:extLst>
              <a:ext uri="{FF2B5EF4-FFF2-40B4-BE49-F238E27FC236}">
                <a16:creationId xmlns:a16="http://schemas.microsoft.com/office/drawing/2014/main" id="{E8A8753B-4680-12F7-D74D-2BF32461D12A}"/>
              </a:ext>
            </a:extLst>
          </p:cNvPr>
          <p:cNvSpPr/>
          <p:nvPr/>
        </p:nvSpPr>
        <p:spPr>
          <a:xfrm>
            <a:off x="825189" y="858644"/>
            <a:ext cx="4984595" cy="3100039"/>
          </a:xfrm>
          <a:prstGeom prst="wedgeRoundRectCallout">
            <a:avLst/>
          </a:prstGeom>
          <a:solidFill>
            <a:srgbClr val="232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US" sz="2400" b="0" i="1" u="sng" strike="noStrike" kern="1200" cap="none" spc="0" normalizeH="0" baseline="0" noProof="0">
                <a:ln>
                  <a:noFill/>
                </a:ln>
                <a:solidFill>
                  <a:prstClr val="white"/>
                </a:solidFill>
                <a:effectLst/>
                <a:uLnTx/>
                <a:uFillTx/>
                <a:latin typeface="Calibri" panose="020F0502020204030204"/>
                <a:ea typeface="+mn-ea"/>
                <a:cs typeface="+mn-cs"/>
              </a:rPr>
              <a:t>Interviewer</a:t>
            </a:r>
            <a:r>
              <a:rPr kumimoji="0" lang="en-US" sz="2400" b="0" i="1" u="none" strike="noStrike" kern="1200" cap="none" spc="0" normalizeH="0" baseline="0" noProof="0">
                <a:ln>
                  <a:noFill/>
                </a:ln>
                <a:solidFill>
                  <a:prstClr val="white"/>
                </a:solidFill>
                <a:effectLst/>
                <a:uLnTx/>
                <a:uFillTx/>
                <a:latin typeface="Calibri" panose="020F0502020204030204"/>
                <a:ea typeface="+mn-ea"/>
                <a:cs typeface="+mn-cs"/>
              </a:rPr>
              <a:t>: And what was the most valuable resource?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a:ln>
                  <a:noFill/>
                </a:ln>
                <a:solidFill>
                  <a:prstClr val="white"/>
                </a:solidFill>
                <a:effectLst/>
                <a:uLnTx/>
                <a:uFillTx/>
                <a:latin typeface="Calibri" panose="020F0502020204030204"/>
                <a:ea typeface="+mn-ea"/>
                <a:cs typeface="+mn-cs"/>
              </a:rPr>
              <a:t>Participant</a:t>
            </a:r>
            <a:r>
              <a:rPr kumimoji="0" lang="en-US" sz="2400" b="0" i="1" u="none" strike="noStrike" kern="1200" cap="none" spc="0" normalizeH="0" baseline="0" noProof="0">
                <a:ln>
                  <a:noFill/>
                </a:ln>
                <a:solidFill>
                  <a:prstClr val="white"/>
                </a:solidFill>
                <a:effectLst/>
                <a:uLnTx/>
                <a:uFillTx/>
                <a:latin typeface="Calibri" panose="020F0502020204030204"/>
                <a:ea typeface="+mn-ea"/>
                <a:cs typeface="+mn-cs"/>
              </a:rPr>
              <a:t>: Probably the DVR [connection]. [The DVR connection is the] one I seem to have used the most so far.” (Treatment group participant).”</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001D6E4E-54DA-56DF-7B3A-3EC5780DDC13}"/>
              </a:ext>
            </a:extLst>
          </p:cNvPr>
          <p:cNvSpPr/>
          <p:nvPr/>
        </p:nvSpPr>
        <p:spPr>
          <a:xfrm>
            <a:off x="8040029" y="2665141"/>
            <a:ext cx="3278459" cy="2899318"/>
          </a:xfrm>
          <a:prstGeom prst="wedgeRoundRectCallout">
            <a:avLst>
              <a:gd name="adj1" fmla="val -60629"/>
              <a:gd name="adj2" fmla="val 20298"/>
              <a:gd name="adj3" fmla="val 16667"/>
            </a:avLst>
          </a:prstGeom>
          <a:solidFill>
            <a:srgbClr val="232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Calibri" panose="020F0502020204030204"/>
                <a:ea typeface="+mn-ea"/>
                <a:cs typeface="+mn-cs"/>
              </a:rPr>
              <a:t>“I was able to start a bootcamp that DVR funded to do software development.” (Treatment group participant).</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947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8332-F225-40FD-0C8A-AA2E8A1580CA}"/>
              </a:ext>
            </a:extLst>
          </p:cNvPr>
          <p:cNvSpPr>
            <a:spLocks noGrp="1"/>
          </p:cNvSpPr>
          <p:nvPr>
            <p:ph type="title"/>
          </p:nvPr>
        </p:nvSpPr>
        <p:spPr/>
        <p:txBody>
          <a:bodyPr/>
          <a:lstStyle/>
          <a:p>
            <a:r>
              <a:rPr lang="en-US"/>
              <a:t>The majority of participants who were employed</a:t>
            </a:r>
          </a:p>
        </p:txBody>
      </p:sp>
      <p:sp>
        <p:nvSpPr>
          <p:cNvPr id="3" name="Content Placeholder 2">
            <a:extLst>
              <a:ext uri="{FF2B5EF4-FFF2-40B4-BE49-F238E27FC236}">
                <a16:creationId xmlns:a16="http://schemas.microsoft.com/office/drawing/2014/main" id="{00C3CB7B-931A-D416-B30A-2A28932F5898}"/>
              </a:ext>
            </a:extLst>
          </p:cNvPr>
          <p:cNvSpPr>
            <a:spLocks noGrp="1"/>
          </p:cNvSpPr>
          <p:nvPr>
            <p:ph idx="1"/>
          </p:nvPr>
        </p:nvSpPr>
        <p:spPr>
          <a:xfrm>
            <a:off x="838200" y="2059800"/>
            <a:ext cx="10515600" cy="4159860"/>
          </a:xfrm>
        </p:spPr>
        <p:txBody>
          <a:bodyPr/>
          <a:lstStyle/>
          <a:p>
            <a:r>
              <a:rPr lang="en-US" sz="3600"/>
              <a:t>Reported having 1 job</a:t>
            </a:r>
          </a:p>
          <a:p>
            <a:r>
              <a:rPr lang="en-US" sz="3600"/>
              <a:t>Loved their jobs</a:t>
            </a:r>
          </a:p>
          <a:p>
            <a:r>
              <a:rPr lang="en-US" sz="3600"/>
              <a:t>Did not use job supports</a:t>
            </a:r>
            <a:endParaRPr lang="en-US"/>
          </a:p>
        </p:txBody>
      </p:sp>
    </p:spTree>
    <p:extLst>
      <p:ext uri="{BB962C8B-B14F-4D97-AF65-F5344CB8AC3E}">
        <p14:creationId xmlns:p14="http://schemas.microsoft.com/office/powerpoint/2010/main" val="3766926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5FCC-54E7-C4F2-4F47-57F2AA0A0611}"/>
              </a:ext>
            </a:extLst>
          </p:cNvPr>
          <p:cNvSpPr>
            <a:spLocks noGrp="1"/>
          </p:cNvSpPr>
          <p:nvPr>
            <p:ph type="title"/>
          </p:nvPr>
        </p:nvSpPr>
        <p:spPr>
          <a:xfrm>
            <a:off x="1105829" y="2238530"/>
            <a:ext cx="10515600" cy="1325563"/>
          </a:xfrm>
        </p:spPr>
        <p:txBody>
          <a:bodyPr/>
          <a:lstStyle/>
          <a:p>
            <a:r>
              <a:rPr lang="en-US"/>
              <a:t>The SEEKS Approach Shows Promise</a:t>
            </a:r>
          </a:p>
        </p:txBody>
      </p:sp>
    </p:spTree>
    <p:extLst>
      <p:ext uri="{BB962C8B-B14F-4D97-AF65-F5344CB8AC3E}">
        <p14:creationId xmlns:p14="http://schemas.microsoft.com/office/powerpoint/2010/main" val="2958796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8957-5515-096C-6C43-99077D708008}"/>
              </a:ext>
            </a:extLst>
          </p:cNvPr>
          <p:cNvSpPr>
            <a:spLocks noGrp="1"/>
          </p:cNvSpPr>
          <p:nvPr>
            <p:ph type="title"/>
          </p:nvPr>
        </p:nvSpPr>
        <p:spPr>
          <a:xfrm>
            <a:off x="88604" y="135553"/>
            <a:ext cx="10515600" cy="627166"/>
          </a:xfrm>
        </p:spPr>
        <p:txBody>
          <a:bodyPr>
            <a:normAutofit fontScale="90000"/>
          </a:bodyPr>
          <a:lstStyle/>
          <a:p>
            <a:r>
              <a:rPr lang="en-US"/>
              <a:t>Income Finding</a:t>
            </a:r>
          </a:p>
        </p:txBody>
      </p:sp>
      <p:graphicFrame>
        <p:nvGraphicFramePr>
          <p:cNvPr id="6" name="Chart 5" descr="This is a line chart showing the annual income for the control and treatment group through their time in SEEKS.  The treatment starts at $9,760.55 and ends at $12,139.61.  The control starts at $12,122.07 and ends at $11,660.61.">
            <a:extLst>
              <a:ext uri="{FF2B5EF4-FFF2-40B4-BE49-F238E27FC236}">
                <a16:creationId xmlns:a16="http://schemas.microsoft.com/office/drawing/2014/main" id="{30DDCBB5-78FB-33FE-F38B-F2F80711DB66}"/>
              </a:ext>
            </a:extLst>
          </p:cNvPr>
          <p:cNvGraphicFramePr/>
          <p:nvPr/>
        </p:nvGraphicFramePr>
        <p:xfrm>
          <a:off x="88604" y="762719"/>
          <a:ext cx="12014791" cy="48813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04E2362-F29E-CDE2-6320-959C1EFB2065}"/>
              </a:ext>
            </a:extLst>
          </p:cNvPr>
          <p:cNvSpPr txBox="1"/>
          <p:nvPr/>
        </p:nvSpPr>
        <p:spPr>
          <a:xfrm>
            <a:off x="912541" y="5725949"/>
            <a:ext cx="916816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 statically significantly higher percentage of treatment participants met with a Benefits Planner</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560033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296E-398D-CCB5-0EC2-2AB0E73D273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Average Yearly Income for those Who Worked With Certified Vendors</a:t>
            </a:r>
          </a:p>
        </p:txBody>
      </p:sp>
      <p:graphicFrame>
        <p:nvGraphicFramePr>
          <p:cNvPr id="4" name="Content Placeholder 5" descr="This is a line graph looking at the annual income of those in the treatment group who worked with the certified vendor teams.  For time the average was $7,079.23.  By time 3 it was $14,378.00.">
            <a:extLst>
              <a:ext uri="{FF2B5EF4-FFF2-40B4-BE49-F238E27FC236}">
                <a16:creationId xmlns:a16="http://schemas.microsoft.com/office/drawing/2014/main" id="{AAE55A08-8E88-C066-B5AF-2DF6A7995D4E}"/>
              </a:ext>
            </a:extLst>
          </p:cNvPr>
          <p:cNvGraphicFramePr>
            <a:graphicFrameLocks/>
          </p:cNvGraphicFramePr>
          <p:nvPr>
            <p:extLst>
              <p:ext uri="{D42A27DB-BD31-4B8C-83A1-F6EECF244321}">
                <p14:modId xmlns:p14="http://schemas.microsoft.com/office/powerpoint/2010/main" val="1359305078"/>
              </p:ext>
            </p:extLst>
          </p:nvPr>
        </p:nvGraphicFramePr>
        <p:xfrm>
          <a:off x="693234" y="236838"/>
          <a:ext cx="1117166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C0BB059-ABD7-F323-3CC7-CDBFA2193A51}"/>
              </a:ext>
            </a:extLst>
          </p:cNvPr>
          <p:cNvSpPr txBox="1"/>
          <p:nvPr/>
        </p:nvSpPr>
        <p:spPr>
          <a:xfrm>
            <a:off x="1093749" y="4828478"/>
            <a:ext cx="103706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This team delivered the intervention with fidelity</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other treatment group did not.</a:t>
            </a:r>
          </a:p>
        </p:txBody>
      </p:sp>
    </p:spTree>
    <p:extLst>
      <p:ext uri="{BB962C8B-B14F-4D97-AF65-F5344CB8AC3E}">
        <p14:creationId xmlns:p14="http://schemas.microsoft.com/office/powerpoint/2010/main" val="220935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7C465D-539C-4E61-868E-5BC640D1E185}"/>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rPr>
              <a:t>Up Front Matters – Contact Info</a:t>
            </a:r>
            <a:endParaRPr lang="en-US"/>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a:t>If you have any questions following this recording, please contact us at </a:t>
            </a:r>
            <a:r>
              <a:rPr lang="en-US" sz="3000" u="sng">
                <a:hlinkClick r:id="rId4"/>
              </a:rPr>
              <a:t>disability.statistics@unh.edu</a:t>
            </a:r>
            <a:r>
              <a:rPr lang="en-US" sz="3000"/>
              <a:t>, or toll free at 866-538-9521 for more information. Thanks for joining us. Enjoy today's webinar!</a:t>
            </a:r>
          </a:p>
          <a:p>
            <a:endParaRPr lang="en-US"/>
          </a:p>
        </p:txBody>
      </p:sp>
      <p:pic>
        <p:nvPicPr>
          <p:cNvPr id="6" name="nTIDE-3">
            <a:hlinkClick r:id="" action="ppaction://media"/>
            <a:extLst>
              <a:ext uri="{FF2B5EF4-FFF2-40B4-BE49-F238E27FC236}">
                <a16:creationId xmlns:a16="http://schemas.microsoft.com/office/drawing/2014/main" id="{1EBEF609-0148-4D2B-86AF-CCA882B45E6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803FDA9B-112D-4E78-9A17-015C61488197}" label="nTIDE-3 subtitle" lang="" r:embed="rId5"/>
                        </p173:trackLst>
                      </p173:tracksInfo>
                    </p:ext>
                  </p14:extLst>
                </p14:media>
              </p:ext>
            </p:extLst>
          </p:nvPr>
        </p:nvPicPr>
        <p:blipFill>
          <a:blip r:embed="rId6"/>
          <a:stretch>
            <a:fillRect/>
          </a:stretch>
        </p:blipFill>
        <p:spPr>
          <a:xfrm>
            <a:off x="76200" y="685800"/>
            <a:ext cx="485201" cy="485201"/>
          </a:xfrm>
          <a:prstGeom prst="rect">
            <a:avLst/>
          </a:prstGeom>
        </p:spPr>
      </p:pic>
      <p:sp>
        <p:nvSpPr>
          <p:cNvPr id="4" name="Date Placeholder 3">
            <a:extLst>
              <a:ext uri="{FF2B5EF4-FFF2-40B4-BE49-F238E27FC236}">
                <a16:creationId xmlns:a16="http://schemas.microsoft.com/office/drawing/2014/main" id="{AAB9E55A-7AC7-4290-88F6-719F922A66E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 uri="{C183D7F6-B498-43B3-948B-1728B52AA6E4}">
                <adec:decorative xmlns:adec="http://schemas.microsoft.com/office/drawing/2017/decorative" val="1"/>
              </a:ext>
            </a:extLst>
          </p:cNvPr>
          <p:cNvSpPr>
            <a:spLocks noGrp="1"/>
          </p:cNvSpPr>
          <p:nvPr>
            <p:ph type="sldNum" sz="quarter" idx="12"/>
          </p:nvPr>
        </p:nvSpPr>
        <p:spPr/>
        <p:txBody>
          <a:bodyPr/>
          <a:lstStyle/>
          <a:p>
            <a:fld id="{9C637C1D-740A-4EE7-9AC7-DE15DA94B719}" type="slidenum">
              <a:rPr lang="en-US" smtClean="0"/>
              <a:t>4</a:t>
            </a:fld>
            <a:endParaRPr lang="en-US"/>
          </a:p>
        </p:txBody>
      </p:sp>
    </p:spTree>
    <p:extLst>
      <p:ext uri="{BB962C8B-B14F-4D97-AF65-F5344CB8AC3E}">
        <p14:creationId xmlns:p14="http://schemas.microsoft.com/office/powerpoint/2010/main" val="1567393462"/>
      </p:ext>
    </p:extLst>
  </p:cSld>
  <p:clrMapOvr>
    <a:masterClrMapping/>
  </p:clrMapOvr>
  <mc:AlternateContent xmlns:mc="http://schemas.openxmlformats.org/markup-compatibility/2006">
    <mc:Choice xmlns:p14="http://schemas.microsoft.com/office/powerpoint/2010/main" Requires="p14">
      <p:transition spd="slow" p14:dur="2000" advClick="0" advTm="180"/>
    </mc:Choice>
    <mc:Fallback>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25ED-000C-043C-E582-4ECDF01D909C}"/>
              </a:ext>
            </a:extLst>
          </p:cNvPr>
          <p:cNvSpPr>
            <a:spLocks noGrp="1"/>
          </p:cNvSpPr>
          <p:nvPr>
            <p:ph type="title"/>
          </p:nvPr>
        </p:nvSpPr>
        <p:spPr>
          <a:xfrm>
            <a:off x="906966" y="130536"/>
            <a:ext cx="10515600" cy="917487"/>
          </a:xfrm>
          <a:noFill/>
        </p:spPr>
        <p:txBody>
          <a:bodyPr/>
          <a:lstStyle/>
          <a:p>
            <a:r>
              <a:rPr lang="en-US"/>
              <a:t>Certified Vendor Approach</a:t>
            </a:r>
          </a:p>
        </p:txBody>
      </p:sp>
      <p:sp>
        <p:nvSpPr>
          <p:cNvPr id="3" name="Content Placeholder 2">
            <a:extLst>
              <a:ext uri="{FF2B5EF4-FFF2-40B4-BE49-F238E27FC236}">
                <a16:creationId xmlns:a16="http://schemas.microsoft.com/office/drawing/2014/main" id="{5C5B9A9E-BB97-4A86-E921-3EB7310CBAB0}"/>
              </a:ext>
            </a:extLst>
          </p:cNvPr>
          <p:cNvSpPr>
            <a:spLocks noGrp="1"/>
          </p:cNvSpPr>
          <p:nvPr>
            <p:ph idx="1"/>
          </p:nvPr>
        </p:nvSpPr>
        <p:spPr>
          <a:xfrm>
            <a:off x="943021" y="5104844"/>
            <a:ext cx="10515600" cy="1095995"/>
          </a:xfrm>
        </p:spPr>
        <p:txBody>
          <a:bodyPr/>
          <a:lstStyle/>
          <a:p>
            <a:r>
              <a:rPr lang="en-US"/>
              <a:t>Replicate anywhere in the state because the team is not limited to a geographic catchment area</a:t>
            </a:r>
          </a:p>
        </p:txBody>
      </p:sp>
      <p:sp>
        <p:nvSpPr>
          <p:cNvPr id="5" name="Rectangle: Rounded Corners 4">
            <a:extLst>
              <a:ext uri="{FF2B5EF4-FFF2-40B4-BE49-F238E27FC236}">
                <a16:creationId xmlns:a16="http://schemas.microsoft.com/office/drawing/2014/main" id="{4022C7F3-485B-EFE6-7A4E-A65F95022F83}"/>
              </a:ext>
            </a:extLst>
          </p:cNvPr>
          <p:cNvSpPr/>
          <p:nvPr/>
        </p:nvSpPr>
        <p:spPr>
          <a:xfrm>
            <a:off x="484915" y="2595939"/>
            <a:ext cx="2651760" cy="2103120"/>
          </a:xfrm>
          <a:prstGeom prst="roundRect">
            <a:avLst/>
          </a:prstGeom>
          <a:solidFill>
            <a:srgbClr val="232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Team of Experts</a:t>
            </a:r>
          </a:p>
        </p:txBody>
      </p:sp>
      <p:sp>
        <p:nvSpPr>
          <p:cNvPr id="6" name="Rectangle: Rounded Corners 5">
            <a:extLst>
              <a:ext uri="{FF2B5EF4-FFF2-40B4-BE49-F238E27FC236}">
                <a16:creationId xmlns:a16="http://schemas.microsoft.com/office/drawing/2014/main" id="{072306EA-3195-4633-FE77-5EBE06DCC80A}"/>
              </a:ext>
            </a:extLst>
          </p:cNvPr>
          <p:cNvSpPr/>
          <p:nvPr/>
        </p:nvSpPr>
        <p:spPr>
          <a:xfrm>
            <a:off x="3362956" y="2595939"/>
            <a:ext cx="2651760" cy="2103120"/>
          </a:xfrm>
          <a:prstGeom prst="roundRect">
            <a:avLst/>
          </a:prstGeom>
          <a:solidFill>
            <a:srgbClr val="232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Not tied to one organization</a:t>
            </a:r>
          </a:p>
        </p:txBody>
      </p:sp>
      <p:sp>
        <p:nvSpPr>
          <p:cNvPr id="7" name="Rectangle: Rounded Corners 6">
            <a:extLst>
              <a:ext uri="{FF2B5EF4-FFF2-40B4-BE49-F238E27FC236}">
                <a16:creationId xmlns:a16="http://schemas.microsoft.com/office/drawing/2014/main" id="{5402A5E2-2363-57EC-03F1-407391619C6E}"/>
              </a:ext>
            </a:extLst>
          </p:cNvPr>
          <p:cNvSpPr/>
          <p:nvPr/>
        </p:nvSpPr>
        <p:spPr>
          <a:xfrm>
            <a:off x="6240997" y="2595939"/>
            <a:ext cx="2651760" cy="2103120"/>
          </a:xfrm>
          <a:prstGeom prst="roundRect">
            <a:avLst/>
          </a:prstGeom>
          <a:solidFill>
            <a:srgbClr val="232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Work concurrently with participant and remind participant about services other team members providers</a:t>
            </a:r>
          </a:p>
        </p:txBody>
      </p:sp>
      <p:sp>
        <p:nvSpPr>
          <p:cNvPr id="8" name="Rectangle: Rounded Corners 7">
            <a:extLst>
              <a:ext uri="{FF2B5EF4-FFF2-40B4-BE49-F238E27FC236}">
                <a16:creationId xmlns:a16="http://schemas.microsoft.com/office/drawing/2014/main" id="{D3A6C504-49E9-04EA-FD53-115D33AC81D1}"/>
              </a:ext>
            </a:extLst>
          </p:cNvPr>
          <p:cNvSpPr/>
          <p:nvPr/>
        </p:nvSpPr>
        <p:spPr>
          <a:xfrm>
            <a:off x="9119038" y="2595939"/>
            <a:ext cx="2651760" cy="2103120"/>
          </a:xfrm>
          <a:prstGeom prst="roundRect">
            <a:avLst/>
          </a:prstGeom>
          <a:solidFill>
            <a:srgbClr val="232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Believe in SEEKS “AND” Paradigm</a:t>
            </a:r>
          </a:p>
        </p:txBody>
      </p:sp>
      <p:grpSp>
        <p:nvGrpSpPr>
          <p:cNvPr id="12" name="Group 11">
            <a:extLst>
              <a:ext uri="{FF2B5EF4-FFF2-40B4-BE49-F238E27FC236}">
                <a16:creationId xmlns:a16="http://schemas.microsoft.com/office/drawing/2014/main" id="{C77004CF-89D2-0ED1-E174-A54C004C3296}"/>
              </a:ext>
              <a:ext uri="{C183D7F6-B498-43B3-948B-1728B52AA6E4}">
                <adec:decorative xmlns:adec="http://schemas.microsoft.com/office/drawing/2017/decorative" val="1"/>
              </a:ext>
            </a:extLst>
          </p:cNvPr>
          <p:cNvGrpSpPr/>
          <p:nvPr/>
        </p:nvGrpSpPr>
        <p:grpSpPr>
          <a:xfrm>
            <a:off x="311799" y="1867267"/>
            <a:ext cx="1371600" cy="1005840"/>
            <a:chOff x="903993" y="2358812"/>
            <a:chExt cx="2468880" cy="1828800"/>
          </a:xfrm>
        </p:grpSpPr>
        <p:sp>
          <p:nvSpPr>
            <p:cNvPr id="9" name="Rectangle: Rounded Corners 8">
              <a:extLst>
                <a:ext uri="{FF2B5EF4-FFF2-40B4-BE49-F238E27FC236}">
                  <a16:creationId xmlns:a16="http://schemas.microsoft.com/office/drawing/2014/main" id="{16DC1F59-943D-7575-A70D-A3829F216736}"/>
                </a:ext>
              </a:extLst>
            </p:cNvPr>
            <p:cNvSpPr/>
            <p:nvPr/>
          </p:nvSpPr>
          <p:spPr>
            <a:xfrm>
              <a:off x="903993" y="2358812"/>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Cheers outline">
              <a:extLst>
                <a:ext uri="{FF2B5EF4-FFF2-40B4-BE49-F238E27FC236}">
                  <a16:creationId xmlns:a16="http://schemas.microsoft.com/office/drawing/2014/main" id="{04E496C0-DBB4-51B4-9ED4-3E12A361E7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453" y="2453595"/>
              <a:ext cx="1655960" cy="1655960"/>
            </a:xfrm>
            <a:prstGeom prst="rect">
              <a:avLst/>
            </a:prstGeom>
          </p:spPr>
        </p:pic>
      </p:grpSp>
      <p:grpSp>
        <p:nvGrpSpPr>
          <p:cNvPr id="20" name="Group 19">
            <a:extLst>
              <a:ext uri="{FF2B5EF4-FFF2-40B4-BE49-F238E27FC236}">
                <a16:creationId xmlns:a16="http://schemas.microsoft.com/office/drawing/2014/main" id="{EADE03C5-6BEF-C150-61DB-9B1293346855}"/>
              </a:ext>
              <a:ext uri="{C183D7F6-B498-43B3-948B-1728B52AA6E4}">
                <adec:decorative xmlns:adec="http://schemas.microsoft.com/office/drawing/2017/decorative" val="1"/>
              </a:ext>
            </a:extLst>
          </p:cNvPr>
          <p:cNvGrpSpPr/>
          <p:nvPr/>
        </p:nvGrpSpPr>
        <p:grpSpPr>
          <a:xfrm>
            <a:off x="3174975" y="1867267"/>
            <a:ext cx="1371600" cy="1005840"/>
            <a:chOff x="3731941" y="2080322"/>
            <a:chExt cx="2468880" cy="1845527"/>
          </a:xfrm>
        </p:grpSpPr>
        <p:sp>
          <p:nvSpPr>
            <p:cNvPr id="13" name="Rectangle: Rounded Corners 12">
              <a:extLst>
                <a:ext uri="{FF2B5EF4-FFF2-40B4-BE49-F238E27FC236}">
                  <a16:creationId xmlns:a16="http://schemas.microsoft.com/office/drawing/2014/main" id="{D7BEFB52-7034-04D3-F4D6-71625F5F37FB}"/>
                </a:ext>
              </a:extLst>
            </p:cNvPr>
            <p:cNvSpPr/>
            <p:nvPr/>
          </p:nvSpPr>
          <p:spPr>
            <a:xfrm>
              <a:off x="3731941" y="2080322"/>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Bank with solid fill">
              <a:extLst>
                <a:ext uri="{FF2B5EF4-FFF2-40B4-BE49-F238E27FC236}">
                  <a16:creationId xmlns:a16="http://schemas.microsoft.com/office/drawing/2014/main" id="{14880E14-3711-2EDF-680C-456BFCED91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4060" y="2220187"/>
              <a:ext cx="914400" cy="914400"/>
            </a:xfrm>
            <a:prstGeom prst="rect">
              <a:avLst/>
            </a:prstGeom>
          </p:spPr>
        </p:pic>
        <p:pic>
          <p:nvPicPr>
            <p:cNvPr id="17" name="Graphic 16" descr="Home with solid fill">
              <a:extLst>
                <a:ext uri="{FF2B5EF4-FFF2-40B4-BE49-F238E27FC236}">
                  <a16:creationId xmlns:a16="http://schemas.microsoft.com/office/drawing/2014/main" id="{2B4788B8-B437-B282-2C2A-4C8C8E34AC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1005" y="2180102"/>
              <a:ext cx="914400" cy="914400"/>
            </a:xfrm>
            <a:prstGeom prst="rect">
              <a:avLst/>
            </a:prstGeom>
          </p:spPr>
        </p:pic>
        <p:pic>
          <p:nvPicPr>
            <p:cNvPr id="19" name="Graphic 18" descr="House with solid fill">
              <a:extLst>
                <a:ext uri="{FF2B5EF4-FFF2-40B4-BE49-F238E27FC236}">
                  <a16:creationId xmlns:a16="http://schemas.microsoft.com/office/drawing/2014/main" id="{FB64CC96-CDFD-01C5-1714-889D89D8C3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90039" y="3011449"/>
              <a:ext cx="914400" cy="914400"/>
            </a:xfrm>
            <a:prstGeom prst="rect">
              <a:avLst/>
            </a:prstGeom>
          </p:spPr>
        </p:pic>
      </p:grpSp>
      <p:grpSp>
        <p:nvGrpSpPr>
          <p:cNvPr id="41" name="Group 40">
            <a:extLst>
              <a:ext uri="{FF2B5EF4-FFF2-40B4-BE49-F238E27FC236}">
                <a16:creationId xmlns:a16="http://schemas.microsoft.com/office/drawing/2014/main" id="{7D3C9E6E-B541-81DE-1E61-14884F006CEA}"/>
              </a:ext>
              <a:ext uri="{C183D7F6-B498-43B3-948B-1728B52AA6E4}">
                <adec:decorative xmlns:adec="http://schemas.microsoft.com/office/drawing/2017/decorative" val="1"/>
              </a:ext>
            </a:extLst>
          </p:cNvPr>
          <p:cNvGrpSpPr/>
          <p:nvPr/>
        </p:nvGrpSpPr>
        <p:grpSpPr>
          <a:xfrm>
            <a:off x="8919754" y="1867267"/>
            <a:ext cx="1371600" cy="1005840"/>
            <a:chOff x="9222058" y="2342085"/>
            <a:chExt cx="2468880" cy="1828800"/>
          </a:xfrm>
        </p:grpSpPr>
        <p:sp>
          <p:nvSpPr>
            <p:cNvPr id="23" name="Rectangle: Rounded Corners 22">
              <a:extLst>
                <a:ext uri="{FF2B5EF4-FFF2-40B4-BE49-F238E27FC236}">
                  <a16:creationId xmlns:a16="http://schemas.microsoft.com/office/drawing/2014/main" id="{AA57AECF-654B-78B4-EA09-731216135F25}"/>
                </a:ext>
              </a:extLst>
            </p:cNvPr>
            <p:cNvSpPr/>
            <p:nvPr/>
          </p:nvSpPr>
          <p:spPr>
            <a:xfrm>
              <a:off x="9222058" y="2342085"/>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2D74D284-5394-FA7D-48D4-EDE6019F6637}"/>
                </a:ext>
              </a:extLst>
            </p:cNvPr>
            <p:cNvPicPr>
              <a:picLocks noChangeAspect="1"/>
            </p:cNvPicPr>
            <p:nvPr/>
          </p:nvPicPr>
          <p:blipFill>
            <a:blip r:embed="rId11"/>
            <a:stretch>
              <a:fillRect/>
            </a:stretch>
          </p:blipFill>
          <p:spPr>
            <a:xfrm>
              <a:off x="9389946" y="2498676"/>
              <a:ext cx="2210780" cy="1526913"/>
            </a:xfrm>
            <a:prstGeom prst="rect">
              <a:avLst/>
            </a:prstGeom>
          </p:spPr>
        </p:pic>
      </p:grpSp>
      <p:grpSp>
        <p:nvGrpSpPr>
          <p:cNvPr id="47" name="Group 46">
            <a:extLst>
              <a:ext uri="{FF2B5EF4-FFF2-40B4-BE49-F238E27FC236}">
                <a16:creationId xmlns:a16="http://schemas.microsoft.com/office/drawing/2014/main" id="{DA0E4BE5-C59A-1C58-7FA5-76641BC8AA41}"/>
              </a:ext>
              <a:ext uri="{C183D7F6-B498-43B3-948B-1728B52AA6E4}">
                <adec:decorative xmlns:adec="http://schemas.microsoft.com/office/drawing/2017/decorative" val="1"/>
              </a:ext>
            </a:extLst>
          </p:cNvPr>
          <p:cNvGrpSpPr/>
          <p:nvPr/>
        </p:nvGrpSpPr>
        <p:grpSpPr>
          <a:xfrm>
            <a:off x="6028932" y="1867267"/>
            <a:ext cx="1371600" cy="1005840"/>
            <a:chOff x="6288545" y="2342085"/>
            <a:chExt cx="2468880" cy="1845527"/>
          </a:xfrm>
        </p:grpSpPr>
        <p:sp>
          <p:nvSpPr>
            <p:cNvPr id="21" name="Rectangle: Rounded Corners 20">
              <a:extLst>
                <a:ext uri="{FF2B5EF4-FFF2-40B4-BE49-F238E27FC236}">
                  <a16:creationId xmlns:a16="http://schemas.microsoft.com/office/drawing/2014/main" id="{5E50D789-A8A3-0DC2-D4A6-ADF2273B4A6D}"/>
                </a:ext>
              </a:extLst>
            </p:cNvPr>
            <p:cNvSpPr/>
            <p:nvPr/>
          </p:nvSpPr>
          <p:spPr>
            <a:xfrm>
              <a:off x="6288545" y="2358812"/>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723E0E77-64DC-1813-3B01-38B9DDFEAD28}"/>
                </a:ext>
              </a:extLst>
            </p:cNvPr>
            <p:cNvSpPr/>
            <p:nvPr/>
          </p:nvSpPr>
          <p:spPr>
            <a:xfrm>
              <a:off x="6869152" y="2810107"/>
              <a:ext cx="1204332" cy="1115122"/>
            </a:xfrm>
            <a:prstGeom prst="ellipse">
              <a:avLst/>
            </a:prstGeom>
            <a:noFill/>
            <a:ln w="285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Graphic 43" descr="User with solid fill">
              <a:extLst>
                <a:ext uri="{FF2B5EF4-FFF2-40B4-BE49-F238E27FC236}">
                  <a16:creationId xmlns:a16="http://schemas.microsoft.com/office/drawing/2014/main" id="{08A9B94D-AA40-B9AB-253B-E27B9F5F42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20505" y="2958838"/>
              <a:ext cx="761400" cy="761400"/>
            </a:xfrm>
            <a:prstGeom prst="rect">
              <a:avLst/>
            </a:prstGeom>
          </p:spPr>
        </p:pic>
        <p:pic>
          <p:nvPicPr>
            <p:cNvPr id="45" name="Graphic 44" descr="User with solid fill">
              <a:extLst>
                <a:ext uri="{FF2B5EF4-FFF2-40B4-BE49-F238E27FC236}">
                  <a16:creationId xmlns:a16="http://schemas.microsoft.com/office/drawing/2014/main" id="{C652D552-CA46-B4BF-0BFF-41C324FA4B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34334" y="2342085"/>
              <a:ext cx="761400" cy="761400"/>
            </a:xfrm>
            <a:prstGeom prst="rect">
              <a:avLst/>
            </a:prstGeom>
          </p:spPr>
        </p:pic>
        <p:pic>
          <p:nvPicPr>
            <p:cNvPr id="46" name="Graphic 45" descr="User with solid fill">
              <a:extLst>
                <a:ext uri="{FF2B5EF4-FFF2-40B4-BE49-F238E27FC236}">
                  <a16:creationId xmlns:a16="http://schemas.microsoft.com/office/drawing/2014/main" id="{B8DF5045-EA8B-C72A-AA9B-C40EADD126B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660431" y="3176704"/>
              <a:ext cx="761400" cy="761400"/>
            </a:xfrm>
            <a:prstGeom prst="rect">
              <a:avLst/>
            </a:prstGeom>
          </p:spPr>
        </p:pic>
      </p:grpSp>
    </p:spTree>
    <p:extLst>
      <p:ext uri="{BB962C8B-B14F-4D97-AF65-F5344CB8AC3E}">
        <p14:creationId xmlns:p14="http://schemas.microsoft.com/office/powerpoint/2010/main" val="1629888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41BC-324C-B2A1-1D77-30087A16F35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Statistics of Job Motivation</a:t>
            </a:r>
          </a:p>
        </p:txBody>
      </p:sp>
      <p:sp>
        <p:nvSpPr>
          <p:cNvPr id="4" name="TextBox 3">
            <a:extLst>
              <a:ext uri="{FF2B5EF4-FFF2-40B4-BE49-F238E27FC236}">
                <a16:creationId xmlns:a16="http://schemas.microsoft.com/office/drawing/2014/main" id="{508AC45F-44A7-29DF-561C-D4DC29671CA1}"/>
              </a:ext>
            </a:extLst>
          </p:cNvPr>
          <p:cNvSpPr txBox="1"/>
          <p:nvPr/>
        </p:nvSpPr>
        <p:spPr>
          <a:xfrm>
            <a:off x="390293" y="220335"/>
            <a:ext cx="111230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ED7D31"/>
                </a:solidFill>
                <a:effectLst/>
                <a:uLnTx/>
                <a:uFillTx/>
                <a:latin typeface="Calibri" panose="020F0502020204030204"/>
                <a:ea typeface="+mn-ea"/>
                <a:cs typeface="+mn-cs"/>
              </a:rPr>
              <a:t>55.5% of the control group participants </a:t>
            </a:r>
          </a:p>
        </p:txBody>
      </p:sp>
      <p:sp>
        <p:nvSpPr>
          <p:cNvPr id="5" name="TextBox 4">
            <a:extLst>
              <a:ext uri="{FF2B5EF4-FFF2-40B4-BE49-F238E27FC236}">
                <a16:creationId xmlns:a16="http://schemas.microsoft.com/office/drawing/2014/main" id="{50C80060-682F-2A8F-B9F2-F828B8868449}"/>
              </a:ext>
            </a:extLst>
          </p:cNvPr>
          <p:cNvSpPr txBox="1"/>
          <p:nvPr/>
        </p:nvSpPr>
        <p:spPr>
          <a:xfrm>
            <a:off x="390293" y="1276161"/>
            <a:ext cx="114634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4472C4"/>
                </a:solidFill>
                <a:effectLst/>
                <a:uLnTx/>
                <a:uFillTx/>
                <a:latin typeface="Calibri" panose="020F0502020204030204"/>
                <a:ea typeface="+mn-ea"/>
                <a:cs typeface="+mn-cs"/>
              </a:rPr>
              <a:t>84% of the treatment group participants</a:t>
            </a:r>
          </a:p>
        </p:txBody>
      </p:sp>
      <p:sp>
        <p:nvSpPr>
          <p:cNvPr id="7" name="TextBox 6">
            <a:extLst>
              <a:ext uri="{FF2B5EF4-FFF2-40B4-BE49-F238E27FC236}">
                <a16:creationId xmlns:a16="http://schemas.microsoft.com/office/drawing/2014/main" id="{D362922A-8D40-179A-B773-795A7ED48F59}"/>
              </a:ext>
            </a:extLst>
          </p:cNvPr>
          <p:cNvSpPr txBox="1"/>
          <p:nvPr/>
        </p:nvSpPr>
        <p:spPr>
          <a:xfrm>
            <a:off x="390293" y="2719518"/>
            <a:ext cx="1160842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Who talked to a Benefits Planner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reported that </a:t>
            </a:r>
            <a:r>
              <a:rPr kumimoji="0" lang="en-US" sz="4000" b="0" i="0" u="sng" strike="noStrike" kern="1200" cap="none" spc="0" normalizeH="0" baseline="0" noProof="0">
                <a:ln>
                  <a:noFill/>
                </a:ln>
                <a:solidFill>
                  <a:prstClr val="black"/>
                </a:solidFill>
                <a:effectLst/>
                <a:uLnTx/>
                <a:uFillTx/>
                <a:latin typeface="Calibri" panose="020F0502020204030204"/>
                <a:ea typeface="+mn-ea"/>
                <a:cs typeface="+mn-cs"/>
              </a:rPr>
              <a:t>based on their conversation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with the benefits planner </a:t>
            </a:r>
            <a:r>
              <a:rPr kumimoji="0" lang="en-US" sz="4000" b="0" i="0" u="sng" strike="noStrike" kern="1200" cap="none" spc="0" normalizeH="0" baseline="0" noProof="0">
                <a:ln>
                  <a:noFill/>
                </a:ln>
                <a:solidFill>
                  <a:prstClr val="black"/>
                </a:solidFill>
                <a:effectLst/>
                <a:uLnTx/>
                <a:uFillTx/>
                <a:latin typeface="Calibri" panose="020F0502020204030204"/>
                <a:ea typeface="+mn-ea"/>
                <a:cs typeface="+mn-cs"/>
              </a:rPr>
              <a:t>they were </a:t>
            </a:r>
            <a:r>
              <a:rPr kumimoji="0" lang="en-US" sz="4000" b="1" i="0" u="sng" strike="noStrike" kern="1200" cap="none" spc="0" normalizeH="0" baseline="0" noProof="0">
                <a:ln>
                  <a:noFill/>
                </a:ln>
                <a:solidFill>
                  <a:prstClr val="black"/>
                </a:solidFill>
                <a:effectLst/>
                <a:uLnTx/>
                <a:uFillTx/>
                <a:latin typeface="Calibri" panose="020F0502020204030204"/>
                <a:ea typeface="+mn-ea"/>
                <a:cs typeface="+mn-cs"/>
              </a:rPr>
              <a:t>motivated to get a job</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13" name="TextBox 12">
            <a:extLst>
              <a:ext uri="{FF2B5EF4-FFF2-40B4-BE49-F238E27FC236}">
                <a16:creationId xmlns:a16="http://schemas.microsoft.com/office/drawing/2014/main" id="{35507320-309D-D74C-CD0A-80F79699003F}"/>
              </a:ext>
            </a:extLst>
          </p:cNvPr>
          <p:cNvSpPr txBox="1"/>
          <p:nvPr/>
        </p:nvSpPr>
        <p:spPr>
          <a:xfrm>
            <a:off x="591015" y="5464098"/>
            <a:ext cx="10805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 statistically significantly higher percentage of treatment participants met with a Benefits Planner.</a:t>
            </a:r>
          </a:p>
        </p:txBody>
      </p:sp>
    </p:spTree>
    <p:extLst>
      <p:ext uri="{BB962C8B-B14F-4D97-AF65-F5344CB8AC3E}">
        <p14:creationId xmlns:p14="http://schemas.microsoft.com/office/powerpoint/2010/main" val="3718798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45D5-AA68-55E6-A693-53079A85EA62}"/>
              </a:ext>
            </a:extLst>
          </p:cNvPr>
          <p:cNvSpPr>
            <a:spLocks noGrp="1"/>
          </p:cNvSpPr>
          <p:nvPr>
            <p:ph type="title"/>
          </p:nvPr>
        </p:nvSpPr>
        <p:spPr>
          <a:xfrm>
            <a:off x="822811" y="130896"/>
            <a:ext cx="10515600" cy="1325563"/>
          </a:xfrm>
        </p:spPr>
        <p:txBody>
          <a:bodyPr/>
          <a:lstStyle/>
          <a:p>
            <a:r>
              <a:rPr lang="en-US"/>
              <a:t>Benefits Planning Approach Used by SEEKS</a:t>
            </a:r>
          </a:p>
        </p:txBody>
      </p:sp>
      <p:grpSp>
        <p:nvGrpSpPr>
          <p:cNvPr id="39" name="Group 38">
            <a:extLst>
              <a:ext uri="{FF2B5EF4-FFF2-40B4-BE49-F238E27FC236}">
                <a16:creationId xmlns:a16="http://schemas.microsoft.com/office/drawing/2014/main" id="{9DB170D6-0FBA-55A8-4557-2B49DACD3411}"/>
              </a:ext>
              <a:ext uri="{C183D7F6-B498-43B3-948B-1728B52AA6E4}">
                <adec:decorative xmlns:adec="http://schemas.microsoft.com/office/drawing/2017/decorative" val="1"/>
              </a:ext>
            </a:extLst>
          </p:cNvPr>
          <p:cNvGrpSpPr/>
          <p:nvPr/>
        </p:nvGrpSpPr>
        <p:grpSpPr>
          <a:xfrm>
            <a:off x="1344470" y="1646433"/>
            <a:ext cx="2468880" cy="1828800"/>
            <a:chOff x="4396569" y="3683828"/>
            <a:chExt cx="2468880" cy="1828800"/>
          </a:xfrm>
        </p:grpSpPr>
        <p:sp>
          <p:nvSpPr>
            <p:cNvPr id="40" name="Rectangle: Rounded Corners 39">
              <a:extLst>
                <a:ext uri="{FF2B5EF4-FFF2-40B4-BE49-F238E27FC236}">
                  <a16:creationId xmlns:a16="http://schemas.microsoft.com/office/drawing/2014/main" id="{47441BEF-DB03-FB61-5C28-827A86E94180}"/>
                </a:ext>
              </a:extLst>
            </p:cNvPr>
            <p:cNvSpPr/>
            <p:nvPr/>
          </p:nvSpPr>
          <p:spPr>
            <a:xfrm>
              <a:off x="4396569" y="3683828"/>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descr="A magnifying glass over a paper&#10;&#10;AI-generated content may be incorrect.">
              <a:extLst>
                <a:ext uri="{FF2B5EF4-FFF2-40B4-BE49-F238E27FC236}">
                  <a16:creationId xmlns:a16="http://schemas.microsoft.com/office/drawing/2014/main" id="{C9BEB180-2A79-8EEC-5E0B-CBC4A8B17D06}"/>
                </a:ext>
              </a:extLst>
            </p:cNvPr>
            <p:cNvPicPr>
              <a:picLocks noChangeAspect="1"/>
            </p:cNvPicPr>
            <p:nvPr/>
          </p:nvPicPr>
          <p:blipFill>
            <a:blip r:embed="rId3"/>
            <a:stretch>
              <a:fillRect/>
            </a:stretch>
          </p:blipFill>
          <p:spPr>
            <a:xfrm>
              <a:off x="4861759" y="3800924"/>
              <a:ext cx="1527718" cy="1468020"/>
            </a:xfrm>
            <a:prstGeom prst="rect">
              <a:avLst/>
            </a:prstGeom>
          </p:spPr>
        </p:pic>
        <p:sp>
          <p:nvSpPr>
            <p:cNvPr id="42" name="Rectangle 41">
              <a:extLst>
                <a:ext uri="{FF2B5EF4-FFF2-40B4-BE49-F238E27FC236}">
                  <a16:creationId xmlns:a16="http://schemas.microsoft.com/office/drawing/2014/main" id="{6E880C92-1FD9-C766-F826-FE7CC9C6B62B}"/>
                </a:ext>
              </a:extLst>
            </p:cNvPr>
            <p:cNvSpPr/>
            <p:nvPr/>
          </p:nvSpPr>
          <p:spPr>
            <a:xfrm>
              <a:off x="4861759" y="5155925"/>
              <a:ext cx="133987" cy="230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descr="Benefits planning can start prior to employment">
            <a:extLst>
              <a:ext uri="{FF2B5EF4-FFF2-40B4-BE49-F238E27FC236}">
                <a16:creationId xmlns:a16="http://schemas.microsoft.com/office/drawing/2014/main" id="{702851AA-E2AE-E73E-9EE5-FC301E05B90A}"/>
              </a:ext>
            </a:extLst>
          </p:cNvPr>
          <p:cNvGrpSpPr/>
          <p:nvPr/>
        </p:nvGrpSpPr>
        <p:grpSpPr>
          <a:xfrm>
            <a:off x="1372532" y="3492304"/>
            <a:ext cx="2468880" cy="2115636"/>
            <a:chOff x="9290586" y="1892218"/>
            <a:chExt cx="2524168" cy="1892062"/>
          </a:xfrm>
        </p:grpSpPr>
        <p:grpSp>
          <p:nvGrpSpPr>
            <p:cNvPr id="30" name="Group 29">
              <a:extLst>
                <a:ext uri="{FF2B5EF4-FFF2-40B4-BE49-F238E27FC236}">
                  <a16:creationId xmlns:a16="http://schemas.microsoft.com/office/drawing/2014/main" id="{5E94D318-A353-9875-C76D-5B2AE5273259}"/>
                </a:ext>
              </a:extLst>
            </p:cNvPr>
            <p:cNvGrpSpPr/>
            <p:nvPr/>
          </p:nvGrpSpPr>
          <p:grpSpPr>
            <a:xfrm>
              <a:off x="9290586" y="1892218"/>
              <a:ext cx="2468880" cy="1828800"/>
              <a:chOff x="4396569" y="3683828"/>
              <a:chExt cx="2468880" cy="1828800"/>
            </a:xfrm>
          </p:grpSpPr>
          <p:sp>
            <p:nvSpPr>
              <p:cNvPr id="31" name="Rectangle: Rounded Corners 30">
                <a:extLst>
                  <a:ext uri="{FF2B5EF4-FFF2-40B4-BE49-F238E27FC236}">
                    <a16:creationId xmlns:a16="http://schemas.microsoft.com/office/drawing/2014/main" id="{BD3218C8-6B32-22A6-6797-DDC4CE5FFEC2}"/>
                  </a:ext>
                </a:extLst>
              </p:cNvPr>
              <p:cNvSpPr/>
              <p:nvPr/>
            </p:nvSpPr>
            <p:spPr>
              <a:xfrm>
                <a:off x="4396569" y="3683828"/>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8F1363F-9B24-8F53-B930-026381E122CA}"/>
                  </a:ext>
                </a:extLst>
              </p:cNvPr>
              <p:cNvSpPr/>
              <p:nvPr/>
            </p:nvSpPr>
            <p:spPr>
              <a:xfrm>
                <a:off x="4861759" y="5155925"/>
                <a:ext cx="133987" cy="230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TextBox 34" descr="Benefits planning can start prior to employment.">
              <a:extLst>
                <a:ext uri="{FF2B5EF4-FFF2-40B4-BE49-F238E27FC236}">
                  <a16:creationId xmlns:a16="http://schemas.microsoft.com/office/drawing/2014/main" id="{D722238B-AA4F-FFD3-906E-8C4D2D318E45}"/>
                </a:ext>
              </a:extLst>
            </p:cNvPr>
            <p:cNvSpPr txBox="1"/>
            <p:nvPr/>
          </p:nvSpPr>
          <p:spPr>
            <a:xfrm>
              <a:off x="9345874" y="1968398"/>
              <a:ext cx="2468880"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Benefits planning can start prior to employment</a:t>
              </a:r>
            </a:p>
          </p:txBody>
        </p:sp>
      </p:grpSp>
      <p:grpSp>
        <p:nvGrpSpPr>
          <p:cNvPr id="59" name="Group 58">
            <a:extLst>
              <a:ext uri="{FF2B5EF4-FFF2-40B4-BE49-F238E27FC236}">
                <a16:creationId xmlns:a16="http://schemas.microsoft.com/office/drawing/2014/main" id="{267885D8-D48F-E743-C12F-C0C0154E1C33}"/>
              </a:ext>
              <a:ext uri="{C183D7F6-B498-43B3-948B-1728B52AA6E4}">
                <adec:decorative xmlns:adec="http://schemas.microsoft.com/office/drawing/2017/decorative" val="1"/>
              </a:ext>
            </a:extLst>
          </p:cNvPr>
          <p:cNvGrpSpPr/>
          <p:nvPr/>
        </p:nvGrpSpPr>
        <p:grpSpPr>
          <a:xfrm>
            <a:off x="4817684" y="1646433"/>
            <a:ext cx="2468880" cy="1828800"/>
            <a:chOff x="4848417" y="2384509"/>
            <a:chExt cx="2468880" cy="1828800"/>
          </a:xfrm>
        </p:grpSpPr>
        <p:sp>
          <p:nvSpPr>
            <p:cNvPr id="9" name="Rectangle: Rounded Corners 8">
              <a:extLst>
                <a:ext uri="{FF2B5EF4-FFF2-40B4-BE49-F238E27FC236}">
                  <a16:creationId xmlns:a16="http://schemas.microsoft.com/office/drawing/2014/main" id="{6A68BB2D-BB86-C9C9-8492-1E988673A265}"/>
                </a:ext>
              </a:extLst>
            </p:cNvPr>
            <p:cNvSpPr/>
            <p:nvPr/>
          </p:nvSpPr>
          <p:spPr>
            <a:xfrm>
              <a:off x="4848417" y="2384509"/>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8" name="Picture 57" descr="A close-up of a sign&#10;&#10;AI-generated content may be incorrect.">
              <a:extLst>
                <a:ext uri="{FF2B5EF4-FFF2-40B4-BE49-F238E27FC236}">
                  <a16:creationId xmlns:a16="http://schemas.microsoft.com/office/drawing/2014/main" id="{BB7656ED-20DE-9C2B-23B7-38009AF51D02}"/>
                </a:ext>
              </a:extLst>
            </p:cNvPr>
            <p:cNvPicPr>
              <a:picLocks noChangeAspect="1"/>
            </p:cNvPicPr>
            <p:nvPr/>
          </p:nvPicPr>
          <p:blipFill>
            <a:blip r:embed="rId4"/>
            <a:stretch>
              <a:fillRect/>
            </a:stretch>
          </p:blipFill>
          <p:spPr>
            <a:xfrm>
              <a:off x="4902296" y="2422471"/>
              <a:ext cx="2375057" cy="1672353"/>
            </a:xfrm>
            <a:prstGeom prst="roundRect">
              <a:avLst/>
            </a:prstGeom>
          </p:spPr>
        </p:pic>
      </p:grpSp>
      <p:grpSp>
        <p:nvGrpSpPr>
          <p:cNvPr id="50" name="Group 49" descr="Emphasis starts with state and local benefits">
            <a:extLst>
              <a:ext uri="{FF2B5EF4-FFF2-40B4-BE49-F238E27FC236}">
                <a16:creationId xmlns:a16="http://schemas.microsoft.com/office/drawing/2014/main" id="{03C91510-65F4-E636-DD31-98010F00B8DD}"/>
              </a:ext>
            </a:extLst>
          </p:cNvPr>
          <p:cNvGrpSpPr/>
          <p:nvPr/>
        </p:nvGrpSpPr>
        <p:grpSpPr>
          <a:xfrm>
            <a:off x="4846171" y="3476613"/>
            <a:ext cx="2468880" cy="2103120"/>
            <a:chOff x="10167255" y="1356542"/>
            <a:chExt cx="2468880" cy="1828800"/>
          </a:xfrm>
        </p:grpSpPr>
        <p:grpSp>
          <p:nvGrpSpPr>
            <p:cNvPr id="22" name="Group 21">
              <a:extLst>
                <a:ext uri="{FF2B5EF4-FFF2-40B4-BE49-F238E27FC236}">
                  <a16:creationId xmlns:a16="http://schemas.microsoft.com/office/drawing/2014/main" id="{26237997-DF6B-10B8-63BB-A4DE5AE660DA}"/>
                </a:ext>
              </a:extLst>
            </p:cNvPr>
            <p:cNvGrpSpPr/>
            <p:nvPr/>
          </p:nvGrpSpPr>
          <p:grpSpPr>
            <a:xfrm>
              <a:off x="10167255" y="1356542"/>
              <a:ext cx="2468880" cy="1828800"/>
              <a:chOff x="4396569" y="3683828"/>
              <a:chExt cx="2468880" cy="1828800"/>
            </a:xfrm>
          </p:grpSpPr>
          <p:sp>
            <p:nvSpPr>
              <p:cNvPr id="6" name="Rectangle: Rounded Corners 5">
                <a:extLst>
                  <a:ext uri="{FF2B5EF4-FFF2-40B4-BE49-F238E27FC236}">
                    <a16:creationId xmlns:a16="http://schemas.microsoft.com/office/drawing/2014/main" id="{BEBDB38E-35D3-48AC-F28E-32EE2760E055}"/>
                  </a:ext>
                </a:extLst>
              </p:cNvPr>
              <p:cNvSpPr/>
              <p:nvPr/>
            </p:nvSpPr>
            <p:spPr>
              <a:xfrm>
                <a:off x="4396569" y="3683828"/>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6176221-E3D5-1E1F-BB17-996742D6C688}"/>
                  </a:ext>
                </a:extLst>
              </p:cNvPr>
              <p:cNvSpPr/>
              <p:nvPr/>
            </p:nvSpPr>
            <p:spPr>
              <a:xfrm>
                <a:off x="4861759" y="5155925"/>
                <a:ext cx="133987" cy="230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TextBox 37" descr="Emphasis starts with state and local benefits">
              <a:extLst>
                <a:ext uri="{FF2B5EF4-FFF2-40B4-BE49-F238E27FC236}">
                  <a16:creationId xmlns:a16="http://schemas.microsoft.com/office/drawing/2014/main" id="{CCFEC73C-A042-5E9C-87F4-A9654BB4A9A8}"/>
                </a:ext>
              </a:extLst>
            </p:cNvPr>
            <p:cNvSpPr txBox="1"/>
            <p:nvPr/>
          </p:nvSpPr>
          <p:spPr>
            <a:xfrm>
              <a:off x="10167255" y="1578445"/>
              <a:ext cx="246888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Emphasis starts with State and Local Benefits</a:t>
              </a:r>
            </a:p>
          </p:txBody>
        </p:sp>
      </p:grpSp>
      <p:grpSp>
        <p:nvGrpSpPr>
          <p:cNvPr id="25" name="Group 24">
            <a:extLst>
              <a:ext uri="{FF2B5EF4-FFF2-40B4-BE49-F238E27FC236}">
                <a16:creationId xmlns:a16="http://schemas.microsoft.com/office/drawing/2014/main" id="{E8351B20-B060-858E-6CF9-174059F03BDF}"/>
              </a:ext>
              <a:ext uri="{C183D7F6-B498-43B3-948B-1728B52AA6E4}">
                <adec:decorative xmlns:adec="http://schemas.microsoft.com/office/drawing/2017/decorative" val="1"/>
              </a:ext>
            </a:extLst>
          </p:cNvPr>
          <p:cNvGrpSpPr/>
          <p:nvPr/>
        </p:nvGrpSpPr>
        <p:grpSpPr>
          <a:xfrm>
            <a:off x="8257247" y="1646433"/>
            <a:ext cx="2707424" cy="1828800"/>
            <a:chOff x="10017511" y="3683829"/>
            <a:chExt cx="2707424" cy="1828800"/>
          </a:xfrm>
        </p:grpSpPr>
        <p:sp>
          <p:nvSpPr>
            <p:cNvPr id="14" name="Rectangle: Rounded Corners 13">
              <a:extLst>
                <a:ext uri="{FF2B5EF4-FFF2-40B4-BE49-F238E27FC236}">
                  <a16:creationId xmlns:a16="http://schemas.microsoft.com/office/drawing/2014/main" id="{80C3CC3A-AA32-DC07-7F6A-1CFAD7F40824}"/>
                </a:ext>
              </a:extLst>
            </p:cNvPr>
            <p:cNvSpPr/>
            <p:nvPr/>
          </p:nvSpPr>
          <p:spPr>
            <a:xfrm>
              <a:off x="10017511" y="3683829"/>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EB00FD1-8AF7-9231-14BB-ECBF064BDF0B}"/>
                </a:ext>
                <a:ext uri="{C183D7F6-B498-43B3-948B-1728B52AA6E4}">
                  <adec:decorative xmlns:adec="http://schemas.microsoft.com/office/drawing/2017/decorative" val="1"/>
                </a:ext>
              </a:extLst>
            </p:cNvPr>
            <p:cNvSpPr txBox="1"/>
            <p:nvPr/>
          </p:nvSpPr>
          <p:spPr>
            <a:xfrm>
              <a:off x="10244536" y="4136564"/>
              <a:ext cx="24803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Calibri" panose="020F0502020204030204"/>
                  <a:ea typeface="+mn-ea"/>
                  <a:cs typeface="+mn-cs"/>
                </a:rPr>
                <a:t>SSI/DI</a:t>
              </a:r>
            </a:p>
          </p:txBody>
        </p:sp>
        <p:sp>
          <p:nvSpPr>
            <p:cNvPr id="24" name="&quot;Not Allowed&quot; Symbol 23">
              <a:extLst>
                <a:ext uri="{FF2B5EF4-FFF2-40B4-BE49-F238E27FC236}">
                  <a16:creationId xmlns:a16="http://schemas.microsoft.com/office/drawing/2014/main" id="{9CD30E73-3E10-71AB-A0C2-41401A868239}"/>
                </a:ext>
              </a:extLst>
            </p:cNvPr>
            <p:cNvSpPr/>
            <p:nvPr/>
          </p:nvSpPr>
          <p:spPr>
            <a:xfrm>
              <a:off x="10669300" y="4045250"/>
              <a:ext cx="1149690" cy="1160703"/>
            </a:xfrm>
            <a:prstGeom prst="noSmoking">
              <a:avLst/>
            </a:prstGeom>
            <a:solidFill>
              <a:srgbClr val="E2903E">
                <a:alpha val="43000"/>
              </a:srgbClr>
            </a:solidFill>
            <a:ln>
              <a:solidFill>
                <a:srgbClr val="E29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descr="Do not have to be on SSI/SSDI because of goal of study">
            <a:extLst>
              <a:ext uri="{FF2B5EF4-FFF2-40B4-BE49-F238E27FC236}">
                <a16:creationId xmlns:a16="http://schemas.microsoft.com/office/drawing/2014/main" id="{40444442-F184-3BE7-FF61-81CC0CE696C4}"/>
              </a:ext>
            </a:extLst>
          </p:cNvPr>
          <p:cNvGrpSpPr/>
          <p:nvPr/>
        </p:nvGrpSpPr>
        <p:grpSpPr>
          <a:xfrm>
            <a:off x="8257247" y="3476613"/>
            <a:ext cx="2508144" cy="2103120"/>
            <a:chOff x="7723503" y="2158433"/>
            <a:chExt cx="2468880" cy="1863644"/>
          </a:xfrm>
        </p:grpSpPr>
        <p:grpSp>
          <p:nvGrpSpPr>
            <p:cNvPr id="52" name="Group 51">
              <a:extLst>
                <a:ext uri="{FF2B5EF4-FFF2-40B4-BE49-F238E27FC236}">
                  <a16:creationId xmlns:a16="http://schemas.microsoft.com/office/drawing/2014/main" id="{FE167491-4939-BC9D-844A-AF24134622E7}"/>
                </a:ext>
              </a:extLst>
            </p:cNvPr>
            <p:cNvGrpSpPr/>
            <p:nvPr/>
          </p:nvGrpSpPr>
          <p:grpSpPr>
            <a:xfrm>
              <a:off x="7723503" y="2158433"/>
              <a:ext cx="2468880" cy="1828800"/>
              <a:chOff x="3803284" y="3596854"/>
              <a:chExt cx="2468880" cy="1828800"/>
            </a:xfrm>
          </p:grpSpPr>
          <p:sp>
            <p:nvSpPr>
              <p:cNvPr id="54" name="Rectangle: Rounded Corners 53">
                <a:extLst>
                  <a:ext uri="{FF2B5EF4-FFF2-40B4-BE49-F238E27FC236}">
                    <a16:creationId xmlns:a16="http://schemas.microsoft.com/office/drawing/2014/main" id="{91941831-4B3B-849A-CF57-A409C12B21EF}"/>
                  </a:ext>
                </a:extLst>
              </p:cNvPr>
              <p:cNvSpPr/>
              <p:nvPr/>
            </p:nvSpPr>
            <p:spPr>
              <a:xfrm>
                <a:off x="3803284" y="3596854"/>
                <a:ext cx="246888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673C557E-7ADF-FC9E-0694-6D0222198361}"/>
                  </a:ext>
                </a:extLst>
              </p:cNvPr>
              <p:cNvSpPr/>
              <p:nvPr/>
            </p:nvSpPr>
            <p:spPr>
              <a:xfrm>
                <a:off x="4861759" y="5155925"/>
                <a:ext cx="133987" cy="230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TextBox 45" descr="Do not have to be on SSI/SSDI because of goal of study">
              <a:extLst>
                <a:ext uri="{FF2B5EF4-FFF2-40B4-BE49-F238E27FC236}">
                  <a16:creationId xmlns:a16="http://schemas.microsoft.com/office/drawing/2014/main" id="{3C93A395-FE19-B2AB-56E0-823BA2AFEB6B}"/>
                </a:ext>
              </a:extLst>
            </p:cNvPr>
            <p:cNvSpPr txBox="1"/>
            <p:nvPr/>
          </p:nvSpPr>
          <p:spPr>
            <a:xfrm>
              <a:off x="7779628" y="2206195"/>
              <a:ext cx="2405394"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Do not have to be on SSI/SSDI because of goal of study</a:t>
              </a:r>
            </a:p>
          </p:txBody>
        </p:sp>
      </p:grpSp>
    </p:spTree>
    <p:extLst>
      <p:ext uri="{BB962C8B-B14F-4D97-AF65-F5344CB8AC3E}">
        <p14:creationId xmlns:p14="http://schemas.microsoft.com/office/powerpoint/2010/main" val="1987688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7CBC-D3BD-22F6-1D5D-79E01E2E45B6}"/>
              </a:ext>
            </a:extLst>
          </p:cNvPr>
          <p:cNvSpPr>
            <a:spLocks noGrp="1"/>
          </p:cNvSpPr>
          <p:nvPr>
            <p:ph type="title"/>
          </p:nvPr>
        </p:nvSpPr>
        <p:spPr>
          <a:xfrm>
            <a:off x="838200" y="92087"/>
            <a:ext cx="10515600" cy="1325563"/>
          </a:xfrm>
        </p:spPr>
        <p:txBody>
          <a:bodyPr/>
          <a:lstStyle/>
          <a:p>
            <a:r>
              <a:rPr lang="en-US"/>
              <a:t>Connection to Benefits Planning Beneficial</a:t>
            </a:r>
          </a:p>
        </p:txBody>
      </p:sp>
      <p:sp>
        <p:nvSpPr>
          <p:cNvPr id="3" name="Content Placeholder 2">
            <a:extLst>
              <a:ext uri="{FF2B5EF4-FFF2-40B4-BE49-F238E27FC236}">
                <a16:creationId xmlns:a16="http://schemas.microsoft.com/office/drawing/2014/main" id="{C026F021-36DF-38A4-CABA-8B449D198357}"/>
              </a:ext>
            </a:extLst>
          </p:cNvPr>
          <p:cNvSpPr>
            <a:spLocks noGrp="1"/>
          </p:cNvSpPr>
          <p:nvPr>
            <p:ph idx="1"/>
          </p:nvPr>
        </p:nvSpPr>
        <p:spPr>
          <a:xfrm>
            <a:off x="838200" y="1417650"/>
            <a:ext cx="10515600" cy="4567835"/>
          </a:xfrm>
        </p:spPr>
        <p:txBody>
          <a:bodyPr/>
          <a:lstStyle/>
          <a:p>
            <a:pPr marL="0" indent="0">
              <a:buNone/>
            </a:pPr>
            <a:r>
              <a:rPr lang="en-US"/>
              <a:t>In a different study, Kellar-Guenther, Pike, et al. (manuscript in preparation) found connection to benefits planning beneficial for employment</a:t>
            </a:r>
          </a:p>
        </p:txBody>
      </p:sp>
      <p:sp>
        <p:nvSpPr>
          <p:cNvPr id="5" name="TextBox 4">
            <a:extLst>
              <a:ext uri="{FF2B5EF4-FFF2-40B4-BE49-F238E27FC236}">
                <a16:creationId xmlns:a16="http://schemas.microsoft.com/office/drawing/2014/main" id="{CBC4EE51-788D-4A23-DB20-34797A7EAA4E}"/>
              </a:ext>
            </a:extLst>
          </p:cNvPr>
          <p:cNvSpPr txBox="1"/>
          <p:nvPr/>
        </p:nvSpPr>
        <p:spPr>
          <a:xfrm flipH="1">
            <a:off x="838201" y="2563264"/>
            <a:ext cx="1051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Kellar-Guenther, Y., Pike, P., Smyth, H., and Phillips, W. (2025).  A look at benefits planning services for vocational rehabilitation clients who get public benefits. [Manuscript submitted for publication] CPHI and Colorado DVR.</a:t>
            </a:r>
          </a:p>
        </p:txBody>
      </p:sp>
      <p:sp>
        <p:nvSpPr>
          <p:cNvPr id="6" name="TextBox 5">
            <a:extLst>
              <a:ext uri="{FF2B5EF4-FFF2-40B4-BE49-F238E27FC236}">
                <a16:creationId xmlns:a16="http://schemas.microsoft.com/office/drawing/2014/main" id="{E1132969-C852-6EC3-8A6E-8AD7B1A899F8}"/>
              </a:ext>
            </a:extLst>
          </p:cNvPr>
          <p:cNvSpPr txBox="1"/>
          <p:nvPr/>
        </p:nvSpPr>
        <p:spPr>
          <a:xfrm>
            <a:off x="1745167" y="3456878"/>
            <a:ext cx="293091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Benefits planning group (n=377) had</a:t>
            </a:r>
          </a:p>
        </p:txBody>
      </p:sp>
      <p:sp>
        <p:nvSpPr>
          <p:cNvPr id="4" name="Arrow: Up 3">
            <a:extLst>
              <a:ext uri="{FF2B5EF4-FFF2-40B4-BE49-F238E27FC236}">
                <a16:creationId xmlns:a16="http://schemas.microsoft.com/office/drawing/2014/main" id="{3E4C0A74-EEA9-F4E2-CE5A-81A58149321E}"/>
              </a:ext>
            </a:extLst>
          </p:cNvPr>
          <p:cNvSpPr/>
          <p:nvPr/>
        </p:nvSpPr>
        <p:spPr>
          <a:xfrm>
            <a:off x="4320171" y="3227832"/>
            <a:ext cx="3128843" cy="2892590"/>
          </a:xfrm>
          <a:prstGeom prst="upArrow">
            <a:avLst/>
          </a:prstGeom>
          <a:solidFill>
            <a:srgbClr val="232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Higher Median increase in hourly pay &amp; hours worked per week</a:t>
            </a:r>
          </a:p>
        </p:txBody>
      </p:sp>
      <p:sp>
        <p:nvSpPr>
          <p:cNvPr id="7" name="TextBox 6">
            <a:extLst>
              <a:ext uri="{FF2B5EF4-FFF2-40B4-BE49-F238E27FC236}">
                <a16:creationId xmlns:a16="http://schemas.microsoft.com/office/drawing/2014/main" id="{B7D6107D-16CF-989C-69FD-00AD37FA797E}"/>
              </a:ext>
            </a:extLst>
          </p:cNvPr>
          <p:cNvSpPr txBox="1"/>
          <p:nvPr/>
        </p:nvSpPr>
        <p:spPr>
          <a:xfrm>
            <a:off x="7472249" y="4606658"/>
            <a:ext cx="360184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than no benefits planning group (n=2264) </a:t>
            </a:r>
          </a:p>
        </p:txBody>
      </p:sp>
    </p:spTree>
    <p:extLst>
      <p:ext uri="{BB962C8B-B14F-4D97-AF65-F5344CB8AC3E}">
        <p14:creationId xmlns:p14="http://schemas.microsoft.com/office/powerpoint/2010/main" val="8415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650B6F-F758-1911-4355-CF7C94DE85B2}"/>
              </a:ext>
            </a:extLst>
          </p:cNvPr>
          <p:cNvSpPr>
            <a:spLocks noGrp="1"/>
          </p:cNvSpPr>
          <p:nvPr>
            <p:ph type="title"/>
          </p:nvPr>
        </p:nvSpPr>
        <p:spPr>
          <a:xfrm>
            <a:off x="435864" y="235325"/>
            <a:ext cx="10515600" cy="1325563"/>
          </a:xfrm>
        </p:spPr>
        <p:txBody>
          <a:bodyPr>
            <a:normAutofit fontScale="90000"/>
          </a:bodyPr>
          <a:lstStyle/>
          <a:p>
            <a:r>
              <a:rPr lang="en-US"/>
              <a:t>We end with a quote from one of our Treatment Group participants</a:t>
            </a:r>
            <a:br>
              <a:rPr lang="en-US"/>
            </a:br>
            <a:endParaRPr lang="en-US"/>
          </a:p>
        </p:txBody>
      </p:sp>
      <p:sp>
        <p:nvSpPr>
          <p:cNvPr id="6" name="Speech Bubble: Rectangle 5">
            <a:extLst>
              <a:ext uri="{FF2B5EF4-FFF2-40B4-BE49-F238E27FC236}">
                <a16:creationId xmlns:a16="http://schemas.microsoft.com/office/drawing/2014/main" id="{C24BFD45-D37B-9DF3-6996-453F40DEF86B}"/>
              </a:ext>
            </a:extLst>
          </p:cNvPr>
          <p:cNvSpPr/>
          <p:nvPr/>
        </p:nvSpPr>
        <p:spPr>
          <a:xfrm>
            <a:off x="1572768" y="1450848"/>
            <a:ext cx="9845040" cy="3462528"/>
          </a:xfrm>
          <a:prstGeom prst="wedgeRectCallout">
            <a:avLst>
              <a:gd name="adj1" fmla="val -57489"/>
              <a:gd name="adj2" fmla="val 1531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a:ln>
                  <a:noFill/>
                </a:ln>
                <a:solidFill>
                  <a:prstClr val="white"/>
                </a:solidFill>
                <a:effectLst/>
                <a:uLnTx/>
                <a:uFillTx/>
                <a:latin typeface="Calibri" panose="020F0502020204030204"/>
                <a:ea typeface="+mn-ea"/>
                <a:cs typeface="+mn-cs"/>
              </a:rPr>
              <a:t>“I really, really appreciate you guys and the program and I wish the [Center for Independent Living] still had it . . . I would do it again.”</a:t>
            </a: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087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2344-3EA9-1AEE-C2B6-F7FF218F87E5}"/>
              </a:ext>
            </a:extLst>
          </p:cNvPr>
          <p:cNvSpPr>
            <a:spLocks noGrp="1"/>
          </p:cNvSpPr>
          <p:nvPr>
            <p:ph type="title"/>
          </p:nvPr>
        </p:nvSpPr>
        <p:spPr>
          <a:xfrm>
            <a:off x="3385440" y="3466083"/>
            <a:ext cx="8110728" cy="2052701"/>
          </a:xfrm>
        </p:spPr>
        <p:txBody>
          <a:bodyPr>
            <a:normAutofit fontScale="90000"/>
          </a:bodyPr>
          <a:lstStyle/>
          <a:p>
            <a:r>
              <a:rPr lang="en-US" sz="4900" b="1">
                <a:solidFill>
                  <a:srgbClr val="E2903E"/>
                </a:solidFill>
              </a:rPr>
              <a:t>SEEKS Resources at Colorado Division of Vocational Rehabilitation</a:t>
            </a:r>
            <a:br>
              <a:rPr lang="en-US" b="1">
                <a:solidFill>
                  <a:srgbClr val="E2903E"/>
                </a:solidFill>
              </a:rPr>
            </a:br>
            <a:r>
              <a:rPr lang="en-US" sz="2700" b="1">
                <a:solidFill>
                  <a:srgbClr val="E2903E"/>
                </a:solidFill>
                <a:hlinkClick r:id="rId2"/>
              </a:rPr>
              <a:t>https://dvr.colorado.gov/independent-living-services/benefits-planning/working-while-applying</a:t>
            </a:r>
            <a:br>
              <a:rPr lang="en-US" sz="2700" b="1">
                <a:solidFill>
                  <a:srgbClr val="E2903E"/>
                </a:solidFill>
              </a:rPr>
            </a:br>
            <a:endParaRPr lang="en-US" b="1">
              <a:solidFill>
                <a:srgbClr val="E2903E"/>
              </a:solidFill>
            </a:endParaRPr>
          </a:p>
        </p:txBody>
      </p:sp>
      <p:sp>
        <p:nvSpPr>
          <p:cNvPr id="7" name="Title 1">
            <a:extLst>
              <a:ext uri="{FF2B5EF4-FFF2-40B4-BE49-F238E27FC236}">
                <a16:creationId xmlns:a16="http://schemas.microsoft.com/office/drawing/2014/main" id="{CC4472DA-A619-38CE-C78B-723CF4ECEAB6}"/>
              </a:ext>
            </a:extLst>
          </p:cNvPr>
          <p:cNvSpPr txBox="1">
            <a:spLocks/>
          </p:cNvSpPr>
          <p:nvPr/>
        </p:nvSpPr>
        <p:spPr>
          <a:xfrm>
            <a:off x="651382" y="498539"/>
            <a:ext cx="8110728" cy="205270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11497E"/>
                </a:solidFill>
                <a:latin typeface="Futura"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11497E"/>
                </a:solidFill>
                <a:effectLst/>
                <a:uLnTx/>
                <a:uFillTx/>
                <a:latin typeface="Futura" pitchFamily="50" charset="0"/>
                <a:ea typeface="+mj-ea"/>
                <a:cs typeface="+mj-cs"/>
              </a:rPr>
              <a:t>SEEKS Executive Summary at the Center for Public Health Innovation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a:ln>
                  <a:noFill/>
                </a:ln>
                <a:solidFill>
                  <a:srgbClr val="11497E"/>
                </a:solidFill>
                <a:effectLst/>
                <a:uLnTx/>
                <a:uFillTx/>
                <a:latin typeface="Futura" pitchFamily="50" charset="0"/>
                <a:ea typeface="+mj-ea"/>
                <a:cs typeface="+mj-cs"/>
                <a:hlinkClick r:id="rId3"/>
              </a:rPr>
              <a:t>https://bit.ly/seeks-exec-summary</a:t>
            </a:r>
            <a:endParaRPr kumimoji="0" lang="en-US" sz="3100" b="1" i="0" u="none" strike="noStrike" kern="1200" cap="none" spc="0" normalizeH="0" baseline="0" noProof="0">
              <a:ln>
                <a:noFill/>
              </a:ln>
              <a:solidFill>
                <a:srgbClr val="11497E"/>
              </a:solidFill>
              <a:effectLst/>
              <a:uLnTx/>
              <a:uFillTx/>
              <a:latin typeface="Futura" pitchFamily="50"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100" b="1" i="0" u="none" strike="noStrike" kern="1200" cap="none" spc="0" normalizeH="0" baseline="0" noProof="0">
              <a:ln>
                <a:noFill/>
              </a:ln>
              <a:solidFill>
                <a:srgbClr val="11497E"/>
              </a:solidFill>
              <a:effectLst/>
              <a:uLnTx/>
              <a:uFillTx/>
              <a:latin typeface="Futura" pitchFamily="50" charset="0"/>
              <a:ea typeface="+mj-ea"/>
              <a:cs typeface="+mj-cs"/>
            </a:endParaRPr>
          </a:p>
        </p:txBody>
      </p:sp>
      <p:pic>
        <p:nvPicPr>
          <p:cNvPr id="1026" name="Picture 2">
            <a:extLst>
              <a:ext uri="{FF2B5EF4-FFF2-40B4-BE49-F238E27FC236}">
                <a16:creationId xmlns:a16="http://schemas.microsoft.com/office/drawing/2014/main" id="{9A8A3BA4-5E07-C2E8-0F7D-E5DAF5E7D42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4448" y="359029"/>
            <a:ext cx="233172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1662D3-9B92-226E-3567-AF1E379D7E4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82" y="3327780"/>
            <a:ext cx="2329307" cy="2329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09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A350-0559-753C-08FD-B1CF45A29F36}"/>
              </a:ext>
            </a:extLst>
          </p:cNvPr>
          <p:cNvSpPr>
            <a:spLocks noGrp="1"/>
          </p:cNvSpPr>
          <p:nvPr>
            <p:ph type="title"/>
          </p:nvPr>
        </p:nvSpPr>
        <p:spPr/>
        <p:txBody>
          <a:bodyPr/>
          <a:lstStyle/>
          <a:p>
            <a:r>
              <a:rPr lang="en-US"/>
              <a:t>Contact Info</a:t>
            </a:r>
          </a:p>
        </p:txBody>
      </p:sp>
      <p:sp>
        <p:nvSpPr>
          <p:cNvPr id="3" name="Content Placeholder 2">
            <a:extLst>
              <a:ext uri="{FF2B5EF4-FFF2-40B4-BE49-F238E27FC236}">
                <a16:creationId xmlns:a16="http://schemas.microsoft.com/office/drawing/2014/main" id="{B17EF056-EA3F-74CD-D4B2-4427781D9EBB}"/>
              </a:ext>
            </a:extLst>
          </p:cNvPr>
          <p:cNvSpPr>
            <a:spLocks noGrp="1"/>
          </p:cNvSpPr>
          <p:nvPr>
            <p:ph idx="1"/>
          </p:nvPr>
        </p:nvSpPr>
        <p:spPr/>
        <p:txBody>
          <a:bodyPr>
            <a:normAutofit/>
          </a:bodyPr>
          <a:lstStyle/>
          <a:p>
            <a:r>
              <a:rPr lang="en-US"/>
              <a:t>Yvonne Kellar-Guenther</a:t>
            </a:r>
          </a:p>
          <a:p>
            <a:pPr lvl="1"/>
            <a:r>
              <a:rPr lang="en-US" err="1"/>
              <a:t>Yvonne.Kellar-Guenther@CPHInnovation</a:t>
            </a:r>
            <a:endParaRPr lang="en-US"/>
          </a:p>
          <a:p>
            <a:pPr lvl="1"/>
            <a:r>
              <a:rPr lang="en-US"/>
              <a:t>303-829-0819</a:t>
            </a:r>
          </a:p>
          <a:p>
            <a:pPr lvl="1"/>
            <a:r>
              <a:rPr lang="en-US">
                <a:hlinkClick r:id="rId2"/>
              </a:rPr>
              <a:t>www.linkedin.com/in/yvonne-kellar-guenther-761bb645</a:t>
            </a:r>
            <a:endParaRPr lang="en-US"/>
          </a:p>
          <a:p>
            <a:pPr lvl="1"/>
            <a:endParaRPr lang="en-US"/>
          </a:p>
          <a:p>
            <a:r>
              <a:rPr lang="en-US"/>
              <a:t>Peter Pike</a:t>
            </a:r>
          </a:p>
          <a:p>
            <a:pPr lvl="1"/>
            <a:r>
              <a:rPr lang="en-US"/>
              <a:t>Peter.Pike@state.co.us</a:t>
            </a:r>
          </a:p>
          <a:p>
            <a:pPr lvl="1"/>
            <a:r>
              <a:rPr lang="en-US"/>
              <a:t>720-697-4794</a:t>
            </a:r>
          </a:p>
        </p:txBody>
      </p:sp>
    </p:spTree>
    <p:extLst>
      <p:ext uri="{BB962C8B-B14F-4D97-AF65-F5344CB8AC3E}">
        <p14:creationId xmlns:p14="http://schemas.microsoft.com/office/powerpoint/2010/main" val="1956825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a:latin typeface="Calibri" panose="020F0502020204030204" pitchFamily="34" charset="0"/>
              </a:rPr>
              <a:t>Thank You!</a:t>
            </a:r>
            <a:endParaRPr lang="en-US"/>
          </a:p>
        </p:txBody>
      </p:sp>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a:latin typeface="Calibri" panose="020F0502020204030204" pitchFamily="34" charset="0"/>
                <a:cs typeface="Microsoft Sans Serif" pitchFamily="34" charset="0"/>
              </a:rPr>
              <a:t>Kessler Foundation (</a:t>
            </a:r>
            <a:r>
              <a:rPr lang="en-US">
                <a:latin typeface="Calibri" panose="020F0502020204030204" pitchFamily="34" charset="0"/>
                <a:cs typeface="Microsoft Sans Serif" pitchFamily="34" charset="0"/>
                <a:hlinkClick r:id="rId2"/>
              </a:rPr>
              <a:t>www.kesslerfoundation.org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UNH/Institute on Disability (</a:t>
            </a:r>
            <a:r>
              <a:rPr lang="en-US">
                <a:latin typeface="Calibri" panose="020F0502020204030204" pitchFamily="34" charset="0"/>
                <a:cs typeface="Microsoft Sans Serif" pitchFamily="34" charset="0"/>
                <a:hlinkClick r:id="rId3"/>
              </a:rPr>
              <a:t>www.ResearchOnDisability.org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AUCD (</a:t>
            </a:r>
            <a:r>
              <a:rPr lang="en-US">
                <a:latin typeface="Calibri" panose="020F0502020204030204" pitchFamily="34" charset="0"/>
                <a:cs typeface="Microsoft Sans Serif" pitchFamily="34" charset="0"/>
                <a:hlinkClick r:id="rId4"/>
              </a:rPr>
              <a:t>www.AUCD.org</a:t>
            </a:r>
            <a:r>
              <a:rPr lang="en-US">
                <a:latin typeface="Calibri" panose="020F0502020204030204" pitchFamily="34" charset="0"/>
                <a:cs typeface="Microsoft Sans Serif" pitchFamily="34" charset="0"/>
              </a:rPr>
              <a:t>)	</a:t>
            </a:r>
          </a:p>
          <a:p>
            <a:pPr marL="285750" indent="-285750">
              <a:spcBef>
                <a:spcPts val="1800"/>
              </a:spcBef>
            </a:pPr>
            <a:r>
              <a:rPr lang="en-US" sz="3000">
                <a:latin typeface="Calibri" panose="020F0502020204030204" pitchFamily="34" charset="0"/>
                <a:cs typeface="Microsoft Sans Serif" pitchFamily="34" charset="0"/>
              </a:rPr>
              <a:t>Contact us at</a:t>
            </a:r>
          </a:p>
          <a:p>
            <a:pPr marL="742950" lvl="1" indent="-285750">
              <a:spcBef>
                <a:spcPts val="1800"/>
              </a:spcBef>
            </a:pPr>
            <a:r>
              <a:rPr lang="en-US">
                <a:latin typeface="Calibri" panose="020F0502020204030204" pitchFamily="34" charset="0"/>
                <a:cs typeface="Microsoft Sans Serif" pitchFamily="34" charset="0"/>
              </a:rPr>
              <a:t>Email: Disability.Statistics@unh.edu </a:t>
            </a:r>
          </a:p>
          <a:p>
            <a:pPr marL="742950" lvl="1" indent="-285750">
              <a:spcBef>
                <a:spcPts val="1800"/>
              </a:spcBef>
            </a:pPr>
            <a:r>
              <a:rPr lang="en-US">
                <a:latin typeface="Calibri" panose="020F0502020204030204" pitchFamily="34" charset="0"/>
                <a:cs typeface="Microsoft Sans Serif" pitchFamily="34" charset="0"/>
              </a:rPr>
              <a:t>Call: </a:t>
            </a:r>
            <a:r>
              <a:rPr lang="en-US">
                <a:latin typeface="Calibri" panose="020F0502020204030204" pitchFamily="34" charset="0"/>
              </a:rPr>
              <a:t>866-538-9521 (toll free)</a:t>
            </a:r>
            <a:endParaRPr lang="en-US" b="1">
              <a:latin typeface="Calibri" panose="020F0502020204030204" pitchFamily="34" charset="0"/>
            </a:endParaRPr>
          </a:p>
          <a:p>
            <a:pPr marL="742950" lvl="1" indent="-285750">
              <a:spcBef>
                <a:spcPts val="1800"/>
              </a:spcBef>
            </a:pPr>
            <a:r>
              <a:rPr lang="en-US">
                <a:latin typeface="Calibri" panose="020F0502020204030204" pitchFamily="34" charset="0"/>
              </a:rPr>
              <a:t>Twitter at </a:t>
            </a:r>
            <a:r>
              <a:rPr lang="en-US" i="1">
                <a:latin typeface="Calibri" panose="020F0502020204030204" pitchFamily="34" charset="0"/>
              </a:rPr>
              <a:t>#nTIDELearn  </a:t>
            </a:r>
            <a:endParaRPr lang="en-US">
              <a:latin typeface="Calibri" panose="020F0502020204030204" pitchFamily="34" charset="0"/>
            </a:endParaRPr>
          </a:p>
          <a:p>
            <a:endParaRPr lang="en-US" sz="300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61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F4E-EB2C-4796-A869-DE6EE60351CB}"/>
              </a:ext>
            </a:extLst>
          </p:cNvPr>
          <p:cNvSpPr>
            <a:spLocks noGrp="1"/>
          </p:cNvSpPr>
          <p:nvPr>
            <p:ph type="title"/>
          </p:nvPr>
        </p:nvSpPr>
        <p:spPr>
          <a:xfrm>
            <a:off x="4845050" y="2103437"/>
            <a:ext cx="2501900" cy="1325563"/>
          </a:xfrm>
        </p:spPr>
        <p:txBody>
          <a:bodyPr/>
          <a:lstStyle/>
          <a:p>
            <a:pPr algn="ctr"/>
            <a:r>
              <a:rPr lang="en-US" b="1">
                <a:solidFill>
                  <a:srgbClr val="003591"/>
                </a:solidFill>
                <a:latin typeface="Calibri" panose="020F0502020204030204" pitchFamily="34" charset="0"/>
              </a:rPr>
              <a:t>Bye!</a:t>
            </a:r>
            <a:endParaRPr lang="en-US">
              <a:solidFill>
                <a:srgbClr val="003591"/>
              </a:solidFill>
            </a:endParaRPr>
          </a:p>
        </p:txBody>
      </p:sp>
      <p:sp>
        <p:nvSpPr>
          <p:cNvPr id="4" name="Date Placeholder 3">
            <a:extLst>
              <a:ext uri="{FF2B5EF4-FFF2-40B4-BE49-F238E27FC236}">
                <a16:creationId xmlns:a16="http://schemas.microsoft.com/office/drawing/2014/main" id="{45E4D45E-1B30-4D42-834E-52485477067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a:hlinkClick r:id="" action="ppaction://media"/>
            <a:extLst>
              <a:ext uri="{FF2B5EF4-FFF2-40B4-BE49-F238E27FC236}">
                <a16:creationId xmlns:a16="http://schemas.microsoft.com/office/drawing/2014/main" id="{4D44247C-3914-4CA2-9538-B83542AE17E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5756A542-D832-4730-B711-C2A344B32A25}" label="nTIDE-4 subtitle" lang="" r:embed="rId4"/>
                        </p173:trackLst>
                      </p173:tracksInfo>
                    </p:ext>
                  </p14:extLst>
                </p14:media>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10659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Welcome to the </a:t>
            </a:r>
            <a:r>
              <a:rPr lang="en-US" sz="4400" b="1" i="1" u="sng">
                <a:solidFill>
                  <a:schemeClr val="tx1"/>
                </a:solidFill>
                <a:latin typeface="Calibri" panose="020F0502020204030204" pitchFamily="34" charset="0"/>
              </a:rPr>
              <a:t>nTIDE Lunch &amp; Learn</a:t>
            </a:r>
            <a:endParaRPr lang="en-US" i="1"/>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a:latin typeface="Calibri" panose="020F0502020204030204" pitchFamily="34" charset="0"/>
              </a:rPr>
              <a:t>Occurs at noon Eastern-time on the first Friday day of each month, with the release of the </a:t>
            </a:r>
            <a:r>
              <a:rPr lang="en-US" sz="3000" u="sng">
                <a:latin typeface="Calibri" panose="020F0502020204030204" pitchFamily="34" charset="0"/>
              </a:rPr>
              <a:t>nTIDE Report</a:t>
            </a:r>
            <a:r>
              <a:rPr lang="en-US" sz="3000">
                <a:latin typeface="Calibri" panose="020F0502020204030204" pitchFamily="34" charset="0"/>
              </a:rPr>
              <a:t>.</a:t>
            </a:r>
          </a:p>
          <a:p>
            <a:pPr marL="233363" lvl="1">
              <a:spcBef>
                <a:spcPts val="1800"/>
              </a:spcBef>
            </a:pPr>
            <a:r>
              <a:rPr lang="en-US" sz="300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5</a:t>
            </a:fld>
            <a:endParaRPr lang="en-US"/>
          </a:p>
        </p:txBody>
      </p:sp>
    </p:spTree>
    <p:extLst>
      <p:ext uri="{BB962C8B-B14F-4D97-AF65-F5344CB8AC3E}">
        <p14:creationId xmlns:p14="http://schemas.microsoft.com/office/powerpoint/2010/main" val="57904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b="1" u="sng">
                <a:latin typeface="Calibri" panose="020F0502020204030204" pitchFamily="34" charset="0"/>
              </a:rPr>
              <a:t>Today’s Agenda</a:t>
            </a:r>
            <a:endParaRPr lang="en-US"/>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722150"/>
            <a:ext cx="10515600" cy="4351338"/>
          </a:xfrm>
        </p:spPr>
        <p:txBody>
          <a:bodyPr vert="horz" lIns="91440" tIns="45720" rIns="91440" bIns="45720" rtlCol="0" anchor="t">
            <a:normAutofit lnSpcReduction="10000"/>
          </a:bodyPr>
          <a:lstStyle/>
          <a:p>
            <a:pPr>
              <a:spcBef>
                <a:spcPts val="1200"/>
              </a:spcBef>
            </a:pPr>
            <a:r>
              <a:rPr lang="en-US" sz="3000">
                <a:latin typeface="Calibri" panose="020F0502020204030204" pitchFamily="34" charset="0"/>
              </a:rPr>
              <a:t>Part 1: </a:t>
            </a:r>
            <a:r>
              <a:rPr lang="en-US" sz="3000" err="1">
                <a:latin typeface="Calibri" panose="020F0502020204030204" pitchFamily="34" charset="0"/>
              </a:rPr>
              <a:t>nTIDE</a:t>
            </a:r>
            <a:r>
              <a:rPr lang="en-US" sz="3000">
                <a:latin typeface="Calibri" panose="020F0502020204030204" pitchFamily="34" charset="0"/>
              </a:rPr>
              <a:t> Report … “The Numbers”</a:t>
            </a:r>
          </a:p>
          <a:p>
            <a:pPr lvl="1">
              <a:spcBef>
                <a:spcPts val="800"/>
              </a:spcBef>
            </a:pPr>
            <a:r>
              <a:rPr lang="en-US">
                <a:latin typeface="Calibri" panose="020F0502020204030204" pitchFamily="34" charset="0"/>
              </a:rPr>
              <a:t>Andrew Houtenville, University of New Hampshire</a:t>
            </a:r>
          </a:p>
          <a:p>
            <a:pPr lvl="1">
              <a:spcBef>
                <a:spcPts val="800"/>
              </a:spcBef>
            </a:pPr>
            <a:r>
              <a:rPr lang="en-US">
                <a:latin typeface="Calibri" panose="020F0502020204030204" pitchFamily="34" charset="0"/>
              </a:rPr>
              <a:t>John O’Neill, Kessler Foundation</a:t>
            </a:r>
          </a:p>
          <a:p>
            <a:r>
              <a:rPr lang="en-US" sz="3000">
                <a:latin typeface="Calibri" panose="020F0502020204030204" pitchFamily="34" charset="0"/>
              </a:rPr>
              <a:t>Part 2: </a:t>
            </a:r>
            <a:r>
              <a:rPr lang="en-US" sz="3000" err="1">
                <a:latin typeface="Calibri" panose="020F0502020204030204" pitchFamily="34" charset="0"/>
              </a:rPr>
              <a:t>nTIDE</a:t>
            </a:r>
            <a:r>
              <a:rPr lang="en-US" sz="3000">
                <a:latin typeface="Calibri" panose="020F0502020204030204" pitchFamily="34" charset="0"/>
              </a:rPr>
              <a:t> News</a:t>
            </a:r>
          </a:p>
          <a:p>
            <a:pPr lvl="1"/>
            <a:r>
              <a:rPr lang="en-US">
                <a:latin typeface="Calibri"/>
                <a:cs typeface="Calibri"/>
              </a:rPr>
              <a:t>Lillie Heigl, </a:t>
            </a:r>
            <a:r>
              <a:rPr lang="en-US">
                <a:solidFill>
                  <a:srgbClr val="000000"/>
                </a:solidFill>
                <a:latin typeface="Calibri"/>
                <a:cs typeface="Calibri"/>
              </a:rPr>
              <a:t>Association of University Centers on Disabilities (AUCD</a:t>
            </a:r>
            <a:r>
              <a:rPr lang="en-US">
                <a:latin typeface="Calibri"/>
                <a:cs typeface="Calibri"/>
              </a:rPr>
              <a:t>)</a:t>
            </a:r>
          </a:p>
          <a:p>
            <a:pPr>
              <a:spcBef>
                <a:spcPts val="1200"/>
              </a:spcBef>
            </a:pPr>
            <a:r>
              <a:rPr lang="en-US" sz="3000">
                <a:latin typeface="Calibri"/>
                <a:cs typeface="Calibri"/>
              </a:rPr>
              <a:t>Part 3: Guest Speakers</a:t>
            </a:r>
          </a:p>
          <a:p>
            <a:pPr lvl="1">
              <a:spcBef>
                <a:spcPts val="1200"/>
              </a:spcBef>
            </a:pPr>
            <a:r>
              <a:rPr lang="en-US">
                <a:latin typeface="Calibri"/>
                <a:ea typeface="Calibri"/>
                <a:cs typeface="Calibri"/>
              </a:rPr>
              <a:t>Yvonne Kellar-Guenther, Center for Public Health Innovation</a:t>
            </a:r>
          </a:p>
          <a:p>
            <a:pPr lvl="1">
              <a:spcBef>
                <a:spcPts val="1200"/>
              </a:spcBef>
            </a:pPr>
            <a:r>
              <a:rPr lang="en-US">
                <a:latin typeface="Calibri"/>
                <a:ea typeface="Calibri"/>
                <a:cs typeface="Calibri"/>
              </a:rPr>
              <a:t>Peter Pike, Division of Vocational Rehabilitation, CO</a:t>
            </a:r>
          </a:p>
          <a:p>
            <a:pPr>
              <a:spcBef>
                <a:spcPts val="1200"/>
              </a:spcBef>
            </a:pPr>
            <a:r>
              <a:rPr lang="en-US" sz="3000">
                <a:latin typeface="Calibri"/>
                <a:cs typeface="Calibri"/>
              </a:rPr>
              <a:t>Part 4: Q&amp;A</a:t>
            </a:r>
          </a:p>
          <a:p>
            <a:endParaRPr lang="en-US"/>
          </a:p>
          <a:p>
            <a:pPr marL="0" indent="0">
              <a:spcBef>
                <a:spcPts val="1200"/>
              </a:spcBef>
              <a:buNone/>
            </a:pPr>
            <a:endParaRPr lang="en-US" sz="3400">
              <a:latin typeface="Calibri" panose="020F0502020204030204" pitchFamily="34" charset="0"/>
            </a:endParaRPr>
          </a:p>
          <a:p>
            <a:endParaRPr lang="en-US"/>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266323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a:p>
          <a:p>
            <a:pPr marL="0" indent="0">
              <a:buNone/>
            </a:pPr>
            <a:endParaRPr lang="en-US"/>
          </a:p>
          <a:p>
            <a:pPr marL="0" indent="0" algn="ctr">
              <a:buNone/>
            </a:pPr>
            <a:r>
              <a:rPr lang="en-US" sz="3200" b="1"/>
              <a:t>John O’Neill</a:t>
            </a:r>
          </a:p>
          <a:p>
            <a:pPr marL="0" indent="0" algn="ctr">
              <a:buNone/>
            </a:pPr>
            <a:r>
              <a:rPr lang="en-US" sz="3200"/>
              <a:t>Kessler Foundation</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13373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The Monthly nTIDE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a:xfrm>
            <a:off x="838200" y="1825625"/>
            <a:ext cx="10515600" cy="2400687"/>
          </a:xfrm>
        </p:spPr>
        <p:txBody>
          <a:bodyPr/>
          <a:lstStyle/>
          <a:p>
            <a:pPr>
              <a:spcBef>
                <a:spcPts val="1200"/>
              </a:spcBef>
            </a:pPr>
            <a:r>
              <a:rPr lang="en-US">
                <a:latin typeface="Calibri" panose="020F0502020204030204" pitchFamily="34" charset="0"/>
              </a:rPr>
              <a:t>The monthly </a:t>
            </a:r>
            <a:r>
              <a:rPr lang="en-US" u="sng">
                <a:latin typeface="Calibri" panose="020F0502020204030204" pitchFamily="34" charset="0"/>
              </a:rPr>
              <a:t>nTIDE Report</a:t>
            </a:r>
            <a:r>
              <a:rPr lang="en-US">
                <a:latin typeface="Calibri" panose="020F0502020204030204" pitchFamily="34" charset="0"/>
              </a:rPr>
              <a:t> is a press release and infographic, looking at the latest employment statistics.</a:t>
            </a:r>
          </a:p>
          <a:p>
            <a:pPr>
              <a:spcBef>
                <a:spcPts val="1800"/>
              </a:spcBef>
            </a:pPr>
            <a:r>
              <a:rPr lang="en-US">
                <a:latin typeface="Calibri" panose="020F0502020204030204" pitchFamily="34" charset="0"/>
              </a:rPr>
              <a:t>Uses data from the “jobs report” released by the U.S. Bureau of Labor Statistics, on the 1</a:t>
            </a:r>
            <a:r>
              <a:rPr lang="en-US" baseline="30000">
                <a:latin typeface="Calibri" panose="020F0502020204030204" pitchFamily="34" charset="0"/>
              </a:rPr>
              <a:t>st</a:t>
            </a:r>
            <a:r>
              <a:rPr lang="en-US">
                <a:latin typeface="Calibri" panose="020F0502020204030204" pitchFamily="34" charset="0"/>
              </a:rPr>
              <a:t> Friday of each month.</a:t>
            </a:r>
          </a:p>
          <a:p>
            <a:endParaRPr lang="en-US"/>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24796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a:latin typeface="Calibri" panose="020F0502020204030204" pitchFamily="34" charset="0"/>
              </a:rPr>
              <a:t>U.S. BLS, Current Population Survey (CPS).</a:t>
            </a:r>
          </a:p>
          <a:p>
            <a:pPr lvl="1">
              <a:spcBef>
                <a:spcPts val="1200"/>
              </a:spcBef>
            </a:pPr>
            <a:r>
              <a:rPr lang="en-US" sz="2400">
                <a:latin typeface="Calibri" panose="020F0502020204030204" pitchFamily="34" charset="0"/>
              </a:rPr>
              <a:t>Source of the “official” unemployment rate.</a:t>
            </a:r>
          </a:p>
          <a:p>
            <a:pPr>
              <a:spcBef>
                <a:spcPts val="1800"/>
              </a:spcBef>
            </a:pPr>
            <a:r>
              <a:rPr lang="en-US">
                <a:latin typeface="Calibri" panose="020F0502020204030204" pitchFamily="34" charset="0"/>
              </a:rPr>
              <a:t>Civilians, ages 16-64, not living in institutions.</a:t>
            </a:r>
          </a:p>
          <a:p>
            <a:pPr>
              <a:spcBef>
                <a:spcPts val="1800"/>
              </a:spcBef>
            </a:pPr>
            <a:r>
              <a:rPr lang="en-US">
                <a:latin typeface="Calibri" panose="020F0502020204030204" pitchFamily="34" charset="0"/>
              </a:rPr>
              <a:t>Available September 2008 onward.</a:t>
            </a:r>
          </a:p>
          <a:p>
            <a:pPr>
              <a:spcBef>
                <a:spcPts val="1800"/>
              </a:spcBef>
            </a:pPr>
            <a:r>
              <a:rPr lang="en-US">
                <a:latin typeface="Calibri" panose="020F0502020204030204" pitchFamily="34" charset="0"/>
              </a:rPr>
              <a:t>Not yet seasonally adjusted.</a:t>
            </a:r>
          </a:p>
          <a:p>
            <a:pPr lvl="1">
              <a:spcBef>
                <a:spcPts val="1200"/>
              </a:spcBef>
            </a:pPr>
            <a:r>
              <a:rPr lang="en-US" sz="2400">
                <a:latin typeface="Calibri" panose="020F0502020204030204" pitchFamily="34" charset="0"/>
              </a:rPr>
              <a:t>which is why we compare to the same month last year.</a:t>
            </a:r>
          </a:p>
          <a:p>
            <a:endParaRPr lang="en-US"/>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2927702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1MathU_Presentation.potx" id="{AAFC6080-F3C5-4C7A-ABE2-5717816B5D64}" vid="{87E6AF80-6DA5-4758-80DD-051F9E3BD3BA}"/>
    </a:ext>
  </a:extLst>
</a:theme>
</file>

<file path=ppt/theme/theme3.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3c3a50267bf3a969446340686225d512">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a896cefc4e9461059c729b4afa73fd3e"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3AE54-E525-407A-9473-4F14C43EA8FD}">
  <ds:schemaRefs>
    <ds:schemaRef ds:uri="112b3ed3-6cb6-4524-af0a-33e0546dafc2"/>
    <ds:schemaRef ds:uri="fa6c27e5-2960-4c71-81aa-383a710c0b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5480250-AE53-48AC-94E9-63024281C38A}">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D5A9C1-89C8-4876-9660-866F4774CAB2}">
  <ds:schemaRefs>
    <ds:schemaRef ds:uri="http://schemas.microsoft.com/sharepoint/v3/contenttype/forms"/>
  </ds:schemaRefs>
</ds:datastoreItem>
</file>

<file path=docMetadata/LabelInfo.xml><?xml version="1.0" encoding="utf-8"?>
<clbl:labelList xmlns:clbl="http://schemas.microsoft.com/office/2020/mipLabelMetadata">
  <clbl:label id="{d6241893-512d-46dc-8d2b-be47e25f5666}" enabled="0" method="" siteId="{d6241893-512d-46dc-8d2b-be47e25f5666}"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48</Slides>
  <Notes>32</Notes>
  <HiddenSlides>0</HiddenSlide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2_nTIDE Lunch and Learn PPT Template</vt:lpstr>
      <vt:lpstr>Custom Design</vt:lpstr>
      <vt:lpstr>2_nTIDE Lunch and Learn PPT Template</vt:lpstr>
      <vt:lpstr>1_Office Theme</vt:lpstr>
      <vt:lpstr>3_nTIDE Lunch and Learn PPT Template</vt:lpstr>
      <vt:lpstr>nTIDE Lunch &amp; Learn Webinar Series</vt:lpstr>
      <vt:lpstr>nTIDE Lunch &amp; Learn Webinar Series</vt:lpstr>
      <vt:lpstr>Up Front Matters</vt:lpstr>
      <vt:lpstr>Up Front Matters – Contact Info</vt:lpstr>
      <vt:lpstr>Welcome to the nTIDE Lunch &amp; Learn</vt:lpstr>
      <vt:lpstr>Today’s Agenda</vt:lpstr>
      <vt:lpstr>Part 1: The nTIDE Report</vt:lpstr>
      <vt:lpstr>The Monthly nTIDE Report</vt:lpstr>
      <vt:lpstr>Source of the Data</vt:lpstr>
      <vt:lpstr>The Numbers</vt:lpstr>
      <vt:lpstr>Employment-  to-Population  Ratio:     </vt:lpstr>
      <vt:lpstr>Employment-  to-Population  Ratio:  November    </vt:lpstr>
      <vt:lpstr>Employment-  to-Population  Ratio:  December   </vt:lpstr>
      <vt:lpstr>Labor Force Participation Rate:  </vt:lpstr>
      <vt:lpstr>Labor Force Participation Rate:  November</vt:lpstr>
      <vt:lpstr>Labor Force Participation Rate:  December</vt:lpstr>
      <vt:lpstr>Part 2 nTIDE News</vt:lpstr>
      <vt:lpstr>Federal Policy Update</vt:lpstr>
      <vt:lpstr>Federal Policy Update</vt:lpstr>
      <vt:lpstr>Federal Policy Update</vt:lpstr>
      <vt:lpstr>NCI State of the Workforce 2024 Survey Report</vt:lpstr>
      <vt:lpstr>Opportunities</vt:lpstr>
      <vt:lpstr>DETAC Webinar</vt:lpstr>
      <vt:lpstr>Part 3: Guest Speaker </vt:lpstr>
      <vt:lpstr>Overview of the Securing Employment and Economic Keys to Stability (SEEKS) Research Study</vt:lpstr>
      <vt:lpstr>SEEKS Paradigm</vt:lpstr>
      <vt:lpstr>Study Goals</vt:lpstr>
      <vt:lpstr>Participants</vt:lpstr>
      <vt:lpstr>Randomized Control Trial</vt:lpstr>
      <vt:lpstr>Data Collection</vt:lpstr>
      <vt:lpstr>Findings</vt:lpstr>
      <vt:lpstr>Groups Did Not Significantly Differ In Demographics </vt:lpstr>
      <vt:lpstr>No Statistically Significant Difference In Employment</vt:lpstr>
      <vt:lpstr>Graph chart of percent of group enrolled in DVR</vt:lpstr>
      <vt:lpstr>Interviewer and Participant Conversation</vt:lpstr>
      <vt:lpstr>The majority of participants who were employed</vt:lpstr>
      <vt:lpstr>The SEEKS Approach Shows Promise</vt:lpstr>
      <vt:lpstr>Income Finding</vt:lpstr>
      <vt:lpstr>Average Yearly Income for those Who Worked With Certified Vendors</vt:lpstr>
      <vt:lpstr>Certified Vendor Approach</vt:lpstr>
      <vt:lpstr>Statistics of Job Motivation</vt:lpstr>
      <vt:lpstr>Benefits Planning Approach Used by SEEKS</vt:lpstr>
      <vt:lpstr>Connection to Benefits Planning Beneficial</vt:lpstr>
      <vt:lpstr>We end with a quote from one of our Treatment Group participants </vt:lpstr>
      <vt:lpstr>SEEKS Resources at Colorado Division of Vocational Rehabilitation https://dvr.colorado.gov/independent-living-services/benefits-planning/working-while-applying </vt:lpstr>
      <vt:lpstr>Contact Info</vt:lpstr>
      <vt:lpstr>Thank You!</vt:lpstr>
      <vt:lpstr>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nTIDE Lunch &amp; Learn August 2023</dc:title>
  <dc:creator>Andrew Houtenville</dc:creator>
  <cp:revision>1</cp:revision>
  <dcterms:created xsi:type="dcterms:W3CDTF">2020-10-02T13:45:56Z</dcterms:created>
  <dcterms:modified xsi:type="dcterms:W3CDTF">2026-01-09T16:41:41Z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