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6493" r:id="rId5"/>
    <p:sldMasterId id="2147486513" r:id="rId6"/>
    <p:sldMasterId id="2147483678" r:id="rId7"/>
    <p:sldMasterId id="2147486526" r:id="rId8"/>
    <p:sldMasterId id="2147483660" r:id="rId9"/>
  </p:sldMasterIdLst>
  <p:notesMasterIdLst>
    <p:notesMasterId r:id="rId54"/>
  </p:notesMasterIdLst>
  <p:handoutMasterIdLst>
    <p:handoutMasterId r:id="rId55"/>
  </p:handoutMasterIdLst>
  <p:sldIdLst>
    <p:sldId id="12466" r:id="rId10"/>
    <p:sldId id="12467" r:id="rId11"/>
    <p:sldId id="12486" r:id="rId12"/>
    <p:sldId id="260" r:id="rId13"/>
    <p:sldId id="12469" r:id="rId14"/>
    <p:sldId id="12470" r:id="rId15"/>
    <p:sldId id="12471" r:id="rId16"/>
    <p:sldId id="12472" r:id="rId17"/>
    <p:sldId id="12473" r:id="rId18"/>
    <p:sldId id="12475" r:id="rId19"/>
    <p:sldId id="12501" r:id="rId20"/>
    <p:sldId id="12477" r:id="rId21"/>
    <p:sldId id="12478" r:id="rId22"/>
    <p:sldId id="12476" r:id="rId23"/>
    <p:sldId id="12499" r:id="rId24"/>
    <p:sldId id="12500" r:id="rId25"/>
    <p:sldId id="306" r:id="rId26"/>
    <p:sldId id="12517" r:id="rId27"/>
    <p:sldId id="12518" r:id="rId28"/>
    <p:sldId id="12519" r:id="rId29"/>
    <p:sldId id="12520" r:id="rId30"/>
    <p:sldId id="12521" r:id="rId31"/>
    <p:sldId id="12522" r:id="rId32"/>
    <p:sldId id="12523" r:id="rId33"/>
    <p:sldId id="12524" r:id="rId34"/>
    <p:sldId id="12525" r:id="rId35"/>
    <p:sldId id="12526" r:id="rId36"/>
    <p:sldId id="12216" r:id="rId37"/>
    <p:sldId id="12502" r:id="rId38"/>
    <p:sldId id="12503" r:id="rId39"/>
    <p:sldId id="12504" r:id="rId40"/>
    <p:sldId id="12505" r:id="rId41"/>
    <p:sldId id="12506" r:id="rId42"/>
    <p:sldId id="12507" r:id="rId43"/>
    <p:sldId id="12508" r:id="rId44"/>
    <p:sldId id="12509" r:id="rId45"/>
    <p:sldId id="12510" r:id="rId46"/>
    <p:sldId id="12511" r:id="rId47"/>
    <p:sldId id="12512" r:id="rId48"/>
    <p:sldId id="12513" r:id="rId49"/>
    <p:sldId id="12514" r:id="rId50"/>
    <p:sldId id="12515" r:id="rId51"/>
    <p:sldId id="12481" r:id="rId52"/>
    <p:sldId id="12485" r:id="rId53"/>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0D3340-EBA1-996B-467A-3146066DDEC8}" name="Patricia Gill" initials="PG" userId="S::pgill@nraef.org::0d30f453-0c07-4f86-90dd-c00d1da0e9a9" providerId="AD"/>
  <p188:author id="{1CF3A765-B134-D605-BF31-E11FD5F2120C}" name="Jennifer Casey" initials="JC" userId="S::jcasey@nraef.org::505fc7fd-3e62-4d32-9f8c-9634247293db" providerId="AD"/>
  <p188:author id="{E913676E-EB6C-8354-D916-37A703A390E3}" name="Katherine Magee" initials="KM" userId="S::kmagee@nraef.org::3b25b3f2-17f5-493c-b449-988ab9abc3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ise Rozel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3DBE1-0FBE-4AA8-868B-FD5FBB8F5F23}" v="37" dt="2025-09-05T14:34:43.631"/>
    <p1510:client id="{3022F7F3-C532-401F-93F0-DC27B6B1D7AD}" v="3" dt="2025-09-05T15:02:48.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94" autoAdjust="0"/>
  </p:normalViewPr>
  <p:slideViewPr>
    <p:cSldViewPr snapToGrid="0">
      <p:cViewPr varScale="1">
        <p:scale>
          <a:sx n="101" d="100"/>
          <a:sy n="101" d="100"/>
        </p:scale>
        <p:origin x="14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gs" Target="tags/tag1.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AB7645BC-4007-444F-849C-8BD9B0F0F97D}"/>
    <pc:docChg chg="undo custSel modSld">
      <pc:chgData name="Kate Filanoski" userId="5879a14f-9eb3-4e75-8352-1b2941159ca7" providerId="ADAL" clId="{AB7645BC-4007-444F-849C-8BD9B0F0F97D}" dt="2024-02-02T18:44:08.980" v="1220" actId="13244"/>
      <pc:docMkLst>
        <pc:docMk/>
      </pc:docMkLst>
      <pc:sldChg chg="modSp mod">
        <pc:chgData name="Kate Filanoski" userId="5879a14f-9eb3-4e75-8352-1b2941159ca7" providerId="ADAL" clId="{AB7645BC-4007-444F-849C-8BD9B0F0F97D}" dt="2024-02-02T18:38:52.978" v="1158" actId="13244"/>
        <pc:sldMkLst>
          <pc:docMk/>
          <pc:sldMk cId="4011066312" sldId="11946"/>
        </pc:sldMkLst>
      </pc:sldChg>
      <pc:sldChg chg="modSp mod">
        <pc:chgData name="Kate Filanoski" userId="5879a14f-9eb3-4e75-8352-1b2941159ca7" providerId="ADAL" clId="{AB7645BC-4007-444F-849C-8BD9B0F0F97D}" dt="2024-02-02T18:35:25.289" v="1103" actId="20577"/>
        <pc:sldMkLst>
          <pc:docMk/>
          <pc:sldMk cId="2491864597" sldId="12023"/>
        </pc:sldMkLst>
      </pc:sldChg>
      <pc:sldChg chg="modSp mod">
        <pc:chgData name="Kate Filanoski" userId="5879a14f-9eb3-4e75-8352-1b2941159ca7" providerId="ADAL" clId="{AB7645BC-4007-444F-849C-8BD9B0F0F97D}" dt="2024-02-02T18:38:34.627" v="1155" actId="13244"/>
        <pc:sldMkLst>
          <pc:docMk/>
          <pc:sldMk cId="2017358822" sldId="12093"/>
        </pc:sldMkLst>
      </pc:sldChg>
      <pc:sldChg chg="modSp mod">
        <pc:chgData name="Kate Filanoski" userId="5879a14f-9eb3-4e75-8352-1b2941159ca7" providerId="ADAL" clId="{AB7645BC-4007-444F-849C-8BD9B0F0F97D}" dt="2024-02-02T18:38:49.806" v="1157" actId="13244"/>
        <pc:sldMkLst>
          <pc:docMk/>
          <pc:sldMk cId="3357822432" sldId="12095"/>
        </pc:sldMkLst>
      </pc:sldChg>
      <pc:sldChg chg="modSp mod">
        <pc:chgData name="Kate Filanoski" userId="5879a14f-9eb3-4e75-8352-1b2941159ca7" providerId="ADAL" clId="{AB7645BC-4007-444F-849C-8BD9B0F0F97D}" dt="2024-02-02T18:35:17.969" v="1102" actId="6549"/>
        <pc:sldMkLst>
          <pc:docMk/>
          <pc:sldMk cId="3527199843" sldId="12096"/>
        </pc:sldMkLst>
      </pc:sldChg>
      <pc:sldChg chg="modSp mod">
        <pc:chgData name="Kate Filanoski" userId="5879a14f-9eb3-4e75-8352-1b2941159ca7" providerId="ADAL" clId="{AB7645BC-4007-444F-849C-8BD9B0F0F97D}" dt="2024-02-02T18:38:43.474" v="1156" actId="13244"/>
        <pc:sldMkLst>
          <pc:docMk/>
          <pc:sldMk cId="735797660" sldId="12140"/>
        </pc:sldMkLst>
      </pc:sldChg>
      <pc:sldChg chg="modSp mod">
        <pc:chgData name="Kate Filanoski" userId="5879a14f-9eb3-4e75-8352-1b2941159ca7" providerId="ADAL" clId="{AB7645BC-4007-444F-849C-8BD9B0F0F97D}" dt="2024-02-02T18:42:52.516" v="1214" actId="13244"/>
        <pc:sldMkLst>
          <pc:docMk/>
          <pc:sldMk cId="2103906592" sldId="12164"/>
        </pc:sldMkLst>
      </pc:sldChg>
      <pc:sldChg chg="modSp mod">
        <pc:chgData name="Kate Filanoski" userId="5879a14f-9eb3-4e75-8352-1b2941159ca7" providerId="ADAL" clId="{AB7645BC-4007-444F-849C-8BD9B0F0F97D}" dt="2024-02-02T18:43:13.307" v="1215" actId="13244"/>
        <pc:sldMkLst>
          <pc:docMk/>
          <pc:sldMk cId="4230171705" sldId="12170"/>
        </pc:sldMkLst>
      </pc:sldChg>
      <pc:sldChg chg="addSp delSp modSp mod">
        <pc:chgData name="Kate Filanoski" userId="5879a14f-9eb3-4e75-8352-1b2941159ca7" providerId="ADAL" clId="{AB7645BC-4007-444F-849C-8BD9B0F0F97D}" dt="2024-02-02T18:43:24.670" v="1216" actId="13244"/>
        <pc:sldMkLst>
          <pc:docMk/>
          <pc:sldMk cId="2724558499" sldId="12172"/>
        </pc:sldMkLst>
      </pc:sldChg>
      <pc:sldChg chg="addSp delSp modSp mod modNotesTx">
        <pc:chgData name="Kate Filanoski" userId="5879a14f-9eb3-4e75-8352-1b2941159ca7" providerId="ADAL" clId="{AB7645BC-4007-444F-849C-8BD9B0F0F97D}" dt="2024-02-02T18:43:37.679" v="1217" actId="13244"/>
        <pc:sldMkLst>
          <pc:docMk/>
          <pc:sldMk cId="63630484" sldId="12173"/>
        </pc:sldMkLst>
      </pc:sldChg>
      <pc:sldChg chg="modSp mod modNotesTx">
        <pc:chgData name="Kate Filanoski" userId="5879a14f-9eb3-4e75-8352-1b2941159ca7" providerId="ADAL" clId="{AB7645BC-4007-444F-849C-8BD9B0F0F97D}" dt="2024-02-02T18:43:47.025" v="1218" actId="13244"/>
        <pc:sldMkLst>
          <pc:docMk/>
          <pc:sldMk cId="3957347844" sldId="12174"/>
        </pc:sldMkLst>
      </pc:sldChg>
      <pc:sldChg chg="modSp mod modNotesTx">
        <pc:chgData name="Kate Filanoski" userId="5879a14f-9eb3-4e75-8352-1b2941159ca7" providerId="ADAL" clId="{AB7645BC-4007-444F-849C-8BD9B0F0F97D}" dt="2024-02-02T18:43:55.555" v="1219" actId="13244"/>
        <pc:sldMkLst>
          <pc:docMk/>
          <pc:sldMk cId="1578040327" sldId="12175"/>
        </pc:sldMkLst>
      </pc:sldChg>
      <pc:sldChg chg="modSp mod">
        <pc:chgData name="Kate Filanoski" userId="5879a14f-9eb3-4e75-8352-1b2941159ca7" providerId="ADAL" clId="{AB7645BC-4007-444F-849C-8BD9B0F0F97D}" dt="2024-02-02T18:44:08.980" v="1220" actId="13244"/>
        <pc:sldMkLst>
          <pc:docMk/>
          <pc:sldMk cId="3242754283" sldId="12180"/>
        </pc:sldMkLst>
      </pc:sldChg>
      <pc:sldChg chg="modSp">
        <pc:chgData name="Kate Filanoski" userId="5879a14f-9eb3-4e75-8352-1b2941159ca7" providerId="ADAL" clId="{AB7645BC-4007-444F-849C-8BD9B0F0F97D}" dt="2024-02-02T18:34:47.087" v="1101" actId="20577"/>
        <pc:sldMkLst>
          <pc:docMk/>
          <pc:sldMk cId="3526844411" sldId="12182"/>
        </pc:sldMkLst>
      </pc:sldChg>
      <pc:sldChg chg="modSp mod">
        <pc:chgData name="Kate Filanoski" userId="5879a14f-9eb3-4e75-8352-1b2941159ca7" providerId="ADAL" clId="{AB7645BC-4007-444F-849C-8BD9B0F0F97D}" dt="2024-02-02T18:38:58.250" v="1159" actId="13244"/>
        <pc:sldMkLst>
          <pc:docMk/>
          <pc:sldMk cId="643814075" sldId="12183"/>
        </pc:sldMkLst>
      </pc:sldChg>
      <pc:sldChg chg="modSp mod">
        <pc:chgData name="Kate Filanoski" userId="5879a14f-9eb3-4e75-8352-1b2941159ca7" providerId="ADAL" clId="{AB7645BC-4007-444F-849C-8BD9B0F0F97D}" dt="2024-02-02T18:19:53.496" v="176" actId="962"/>
        <pc:sldMkLst>
          <pc:docMk/>
          <pc:sldMk cId="2135054318" sldId="12184"/>
        </pc:sldMkLst>
      </pc:sldChg>
      <pc:sldChg chg="modSp mod">
        <pc:chgData name="Kate Filanoski" userId="5879a14f-9eb3-4e75-8352-1b2941159ca7" providerId="ADAL" clId="{AB7645BC-4007-444F-849C-8BD9B0F0F97D}" dt="2024-02-02T18:19:56.245" v="177" actId="962"/>
        <pc:sldMkLst>
          <pc:docMk/>
          <pc:sldMk cId="65902733" sldId="12185"/>
        </pc:sldMkLst>
      </pc:sldChg>
      <pc:sldChg chg="modSp mod">
        <pc:chgData name="Kate Filanoski" userId="5879a14f-9eb3-4e75-8352-1b2941159ca7" providerId="ADAL" clId="{AB7645BC-4007-444F-849C-8BD9B0F0F97D}" dt="2024-02-02T18:19:58.634" v="178" actId="962"/>
        <pc:sldMkLst>
          <pc:docMk/>
          <pc:sldMk cId="2538436911" sldId="12186"/>
        </pc:sldMkLst>
      </pc:sldChg>
      <pc:sldChg chg="modSp mod">
        <pc:chgData name="Kate Filanoski" userId="5879a14f-9eb3-4e75-8352-1b2941159ca7" providerId="ADAL" clId="{AB7645BC-4007-444F-849C-8BD9B0F0F97D}" dt="2024-02-02T18:20:00.914" v="179" actId="962"/>
        <pc:sldMkLst>
          <pc:docMk/>
          <pc:sldMk cId="107823151" sldId="12187"/>
        </pc:sldMkLst>
      </pc:sldChg>
      <pc:sldChg chg="modSp mod">
        <pc:chgData name="Kate Filanoski" userId="5879a14f-9eb3-4e75-8352-1b2941159ca7" providerId="ADAL" clId="{AB7645BC-4007-444F-849C-8BD9B0F0F97D}" dt="2024-02-02T18:20:03.059" v="180" actId="962"/>
        <pc:sldMkLst>
          <pc:docMk/>
          <pc:sldMk cId="3158430906" sldId="12188"/>
        </pc:sldMkLst>
      </pc:sldChg>
      <pc:sldChg chg="modSp mod">
        <pc:chgData name="Kate Filanoski" userId="5879a14f-9eb3-4e75-8352-1b2941159ca7" providerId="ADAL" clId="{AB7645BC-4007-444F-849C-8BD9B0F0F97D}" dt="2024-02-02T18:20:05.799" v="181" actId="962"/>
        <pc:sldMkLst>
          <pc:docMk/>
          <pc:sldMk cId="3931729735" sldId="12189"/>
        </pc:sldMkLst>
      </pc:sldChg>
      <pc:sldChg chg="modSp mod">
        <pc:chgData name="Kate Filanoski" userId="5879a14f-9eb3-4e75-8352-1b2941159ca7" providerId="ADAL" clId="{AB7645BC-4007-444F-849C-8BD9B0F0F97D}" dt="2024-02-02T18:20:07.792" v="182" actId="962"/>
        <pc:sldMkLst>
          <pc:docMk/>
          <pc:sldMk cId="1652681368" sldId="12190"/>
        </pc:sldMkLst>
      </pc:sldChg>
      <pc:sldChg chg="modSp mod">
        <pc:chgData name="Kate Filanoski" userId="5879a14f-9eb3-4e75-8352-1b2941159ca7" providerId="ADAL" clId="{AB7645BC-4007-444F-849C-8BD9B0F0F97D}" dt="2024-02-02T18:20:09.667" v="183" actId="962"/>
        <pc:sldMkLst>
          <pc:docMk/>
          <pc:sldMk cId="2298519577" sldId="12191"/>
        </pc:sldMkLst>
      </pc:sldChg>
      <pc:sldChg chg="modSp mod">
        <pc:chgData name="Kate Filanoski" userId="5879a14f-9eb3-4e75-8352-1b2941159ca7" providerId="ADAL" clId="{AB7645BC-4007-444F-849C-8BD9B0F0F97D}" dt="2024-02-02T18:20:11.573" v="184" actId="962"/>
        <pc:sldMkLst>
          <pc:docMk/>
          <pc:sldMk cId="2076722974" sldId="12192"/>
        </pc:sldMkLst>
      </pc:sldChg>
    </pc:docChg>
  </pc:docChgLst>
  <pc:docChgLst>
    <pc:chgData name="Karen Volle" userId="56a017f8-fff7-4347-a03a-e4e7c9199847" providerId="ADAL" clId="{D62FCB4C-F05B-40D4-BBFD-155B94789385}"/>
    <pc:docChg chg="custSel modSld">
      <pc:chgData name="Karen Volle" userId="56a017f8-fff7-4347-a03a-e4e7c9199847" providerId="ADAL" clId="{D62FCB4C-F05B-40D4-BBFD-155B94789385}" dt="2024-07-29T13:12:25.748" v="55"/>
      <pc:docMkLst>
        <pc:docMk/>
      </pc:docMkLst>
      <pc:sldChg chg="modSp mod">
        <pc:chgData name="Karen Volle" userId="56a017f8-fff7-4347-a03a-e4e7c9199847" providerId="ADAL" clId="{D62FCB4C-F05B-40D4-BBFD-155B94789385}" dt="2024-07-29T13:10:53.233" v="48" actId="20577"/>
        <pc:sldMkLst>
          <pc:docMk/>
          <pc:sldMk cId="2419022558" sldId="257"/>
        </pc:sldMkLst>
      </pc:sldChg>
      <pc:sldChg chg="delSp modSp mod">
        <pc:chgData name="Karen Volle" userId="56a017f8-fff7-4347-a03a-e4e7c9199847" providerId="ADAL" clId="{D62FCB4C-F05B-40D4-BBFD-155B94789385}" dt="2024-07-29T13:12:25.748" v="55"/>
        <pc:sldMkLst>
          <pc:docMk/>
          <pc:sldMk cId="3918871586" sldId="12141"/>
        </pc:sldMkLst>
      </pc:sldChg>
    </pc:docChg>
  </pc:docChgLst>
  <pc:docChgLst>
    <pc:chgData name="Karen Volle" userId="S::kva7@usnh.edu::56a017f8-fff7-4347-a03a-e4e7c9199847" providerId="AD" clId="Web-{8665BB71-7821-7E99-A7B1-4BB5A42846EC}"/>
    <pc:docChg chg="delSld modSld">
      <pc:chgData name="Karen Volle" userId="S::kva7@usnh.edu::56a017f8-fff7-4347-a03a-e4e7c9199847" providerId="AD" clId="Web-{8665BB71-7821-7E99-A7B1-4BB5A42846EC}" dt="2025-06-12T15:47:03.770" v="158"/>
      <pc:docMkLst>
        <pc:docMk/>
      </pc:docMkLst>
      <pc:sldChg chg="del">
        <pc:chgData name="Karen Volle" userId="S::kva7@usnh.edu::56a017f8-fff7-4347-a03a-e4e7c9199847" providerId="AD" clId="Web-{8665BB71-7821-7E99-A7B1-4BB5A42846EC}" dt="2025-06-12T15:34:59.773" v="45"/>
        <pc:sldMkLst>
          <pc:docMk/>
          <pc:sldMk cId="1188920341" sldId="276"/>
        </pc:sldMkLst>
      </pc:sldChg>
      <pc:sldChg chg="del">
        <pc:chgData name="Karen Volle" userId="S::kva7@usnh.edu::56a017f8-fff7-4347-a03a-e4e7c9199847" providerId="AD" clId="Web-{8665BB71-7821-7E99-A7B1-4BB5A42846EC}" dt="2025-06-12T15:34:59.773" v="42"/>
        <pc:sldMkLst>
          <pc:docMk/>
          <pc:sldMk cId="1589613664" sldId="305"/>
        </pc:sldMkLst>
      </pc:sldChg>
      <pc:sldChg chg="del">
        <pc:chgData name="Karen Volle" userId="S::kva7@usnh.edu::56a017f8-fff7-4347-a03a-e4e7c9199847" providerId="AD" clId="Web-{8665BB71-7821-7E99-A7B1-4BB5A42846EC}" dt="2025-06-12T15:34:59.757" v="40"/>
        <pc:sldMkLst>
          <pc:docMk/>
          <pc:sldMk cId="2784611327" sldId="306"/>
        </pc:sldMkLst>
      </pc:sldChg>
      <pc:sldChg chg="del">
        <pc:chgData name="Karen Volle" userId="S::kva7@usnh.edu::56a017f8-fff7-4347-a03a-e4e7c9199847" providerId="AD" clId="Web-{8665BB71-7821-7E99-A7B1-4BB5A42846EC}" dt="2025-06-12T15:34:59.773" v="43"/>
        <pc:sldMkLst>
          <pc:docMk/>
          <pc:sldMk cId="2842918358" sldId="307"/>
        </pc:sldMkLst>
      </pc:sldChg>
      <pc:sldChg chg="del">
        <pc:chgData name="Karen Volle" userId="S::kva7@usnh.edu::56a017f8-fff7-4347-a03a-e4e7c9199847" providerId="AD" clId="Web-{8665BB71-7821-7E99-A7B1-4BB5A42846EC}" dt="2025-06-12T15:34:59.741" v="39"/>
        <pc:sldMkLst>
          <pc:docMk/>
          <pc:sldMk cId="3501746219" sldId="308"/>
        </pc:sldMkLst>
      </pc:sldChg>
      <pc:sldChg chg="del">
        <pc:chgData name="Karen Volle" userId="S::kva7@usnh.edu::56a017f8-fff7-4347-a03a-e4e7c9199847" providerId="AD" clId="Web-{8665BB71-7821-7E99-A7B1-4BB5A42846EC}" dt="2025-06-12T15:34:59.741" v="37"/>
        <pc:sldMkLst>
          <pc:docMk/>
          <pc:sldMk cId="989746281" sldId="309"/>
        </pc:sldMkLst>
      </pc:sldChg>
      <pc:sldChg chg="del">
        <pc:chgData name="Karen Volle" userId="S::kva7@usnh.edu::56a017f8-fff7-4347-a03a-e4e7c9199847" providerId="AD" clId="Web-{8665BB71-7821-7E99-A7B1-4BB5A42846EC}" dt="2025-06-12T15:34:59.726" v="34"/>
        <pc:sldMkLst>
          <pc:docMk/>
          <pc:sldMk cId="470044728" sldId="310"/>
        </pc:sldMkLst>
      </pc:sldChg>
      <pc:sldChg chg="del">
        <pc:chgData name="Karen Volle" userId="S::kva7@usnh.edu::56a017f8-fff7-4347-a03a-e4e7c9199847" providerId="AD" clId="Web-{8665BB71-7821-7E99-A7B1-4BB5A42846EC}" dt="2025-06-12T15:34:59.726" v="35"/>
        <pc:sldMkLst>
          <pc:docMk/>
          <pc:sldMk cId="4155794878" sldId="311"/>
        </pc:sldMkLst>
      </pc:sldChg>
      <pc:sldChg chg="del">
        <pc:chgData name="Karen Volle" userId="S::kva7@usnh.edu::56a017f8-fff7-4347-a03a-e4e7c9199847" providerId="AD" clId="Web-{8665BB71-7821-7E99-A7B1-4BB5A42846EC}" dt="2025-06-12T15:34:59.741" v="36"/>
        <pc:sldMkLst>
          <pc:docMk/>
          <pc:sldMk cId="597130873" sldId="312"/>
        </pc:sldMkLst>
      </pc:sldChg>
      <pc:sldChg chg="del">
        <pc:chgData name="Karen Volle" userId="S::kva7@usnh.edu::56a017f8-fff7-4347-a03a-e4e7c9199847" providerId="AD" clId="Web-{8665BB71-7821-7E99-A7B1-4BB5A42846EC}" dt="2025-06-12T15:34:59.741" v="38"/>
        <pc:sldMkLst>
          <pc:docMk/>
          <pc:sldMk cId="1517272997" sldId="313"/>
        </pc:sldMkLst>
      </pc:sldChg>
      <pc:sldChg chg="del">
        <pc:chgData name="Karen Volle" userId="S::kva7@usnh.edu::56a017f8-fff7-4347-a03a-e4e7c9199847" providerId="AD" clId="Web-{8665BB71-7821-7E99-A7B1-4BB5A42846EC}" dt="2025-06-12T15:47:03.770" v="158"/>
        <pc:sldMkLst>
          <pc:docMk/>
          <pc:sldMk cId="1183545374" sldId="314"/>
        </pc:sldMkLst>
      </pc:sldChg>
      <pc:sldChg chg="del">
        <pc:chgData name="Karen Volle" userId="S::kva7@usnh.edu::56a017f8-fff7-4347-a03a-e4e7c9199847" providerId="AD" clId="Web-{8665BB71-7821-7E99-A7B1-4BB5A42846EC}" dt="2025-06-12T15:34:59.757" v="41"/>
        <pc:sldMkLst>
          <pc:docMk/>
          <pc:sldMk cId="1290951407" sldId="315"/>
        </pc:sldMkLst>
      </pc:sldChg>
      <pc:sldChg chg="del">
        <pc:chgData name="Karen Volle" userId="S::kva7@usnh.edu::56a017f8-fff7-4347-a03a-e4e7c9199847" providerId="AD" clId="Web-{8665BB71-7821-7E99-A7B1-4BB5A42846EC}" dt="2025-06-12T15:34:59.710" v="30"/>
        <pc:sldMkLst>
          <pc:docMk/>
          <pc:sldMk cId="924639196" sldId="316"/>
        </pc:sldMkLst>
      </pc:sldChg>
      <pc:sldChg chg="del">
        <pc:chgData name="Karen Volle" userId="S::kva7@usnh.edu::56a017f8-fff7-4347-a03a-e4e7c9199847" providerId="AD" clId="Web-{8665BB71-7821-7E99-A7B1-4BB5A42846EC}" dt="2025-06-12T15:34:59.726" v="32"/>
        <pc:sldMkLst>
          <pc:docMk/>
          <pc:sldMk cId="1065512617" sldId="317"/>
        </pc:sldMkLst>
      </pc:sldChg>
      <pc:sldChg chg="del">
        <pc:chgData name="Karen Volle" userId="S::kva7@usnh.edu::56a017f8-fff7-4347-a03a-e4e7c9199847" providerId="AD" clId="Web-{8665BB71-7821-7E99-A7B1-4BB5A42846EC}" dt="2025-06-12T15:34:59.726" v="31"/>
        <pc:sldMkLst>
          <pc:docMk/>
          <pc:sldMk cId="3139116449" sldId="318"/>
        </pc:sldMkLst>
      </pc:sldChg>
      <pc:sldChg chg="del">
        <pc:chgData name="Karen Volle" userId="S::kva7@usnh.edu::56a017f8-fff7-4347-a03a-e4e7c9199847" providerId="AD" clId="Web-{8665BB71-7821-7E99-A7B1-4BB5A42846EC}" dt="2025-06-12T15:34:59.726" v="33"/>
        <pc:sldMkLst>
          <pc:docMk/>
          <pc:sldMk cId="1761734664" sldId="319"/>
        </pc:sldMkLst>
      </pc:sldChg>
      <pc:sldChg chg="del">
        <pc:chgData name="Karen Volle" userId="S::kva7@usnh.edu::56a017f8-fff7-4347-a03a-e4e7c9199847" providerId="AD" clId="Web-{8665BB71-7821-7E99-A7B1-4BB5A42846EC}" dt="2025-06-12T15:34:59.773" v="44"/>
        <pc:sldMkLst>
          <pc:docMk/>
          <pc:sldMk cId="2885290420" sldId="320"/>
        </pc:sldMkLst>
      </pc:sldChg>
      <pc:sldChg chg="modSp">
        <pc:chgData name="Karen Volle" userId="S::kva7@usnh.edu::56a017f8-fff7-4347-a03a-e4e7c9199847" providerId="AD" clId="Web-{8665BB71-7821-7E99-A7B1-4BB5A42846EC}" dt="2025-06-12T15:31:54.156" v="4" actId="20577"/>
        <pc:sldMkLst>
          <pc:docMk/>
          <pc:sldMk cId="1210314853" sldId="12466"/>
        </pc:sldMkLst>
      </pc:sldChg>
      <pc:sldChg chg="modSp">
        <pc:chgData name="Karen Volle" userId="S::kva7@usnh.edu::56a017f8-fff7-4347-a03a-e4e7c9199847" providerId="AD" clId="Web-{8665BB71-7821-7E99-A7B1-4BB5A42846EC}" dt="2025-06-12T15:32:14.672" v="8" actId="20577"/>
        <pc:sldMkLst>
          <pc:docMk/>
          <pc:sldMk cId="972148777" sldId="12467"/>
        </pc:sldMkLst>
      </pc:sldChg>
      <pc:sldChg chg="modSp">
        <pc:chgData name="Karen Volle" userId="S::kva7@usnh.edu::56a017f8-fff7-4347-a03a-e4e7c9199847" providerId="AD" clId="Web-{8665BB71-7821-7E99-A7B1-4BB5A42846EC}" dt="2025-06-12T15:33:17.097" v="18" actId="20577"/>
        <pc:sldMkLst>
          <pc:docMk/>
          <pc:sldMk cId="2663235087" sldId="12470"/>
        </pc:sldMkLst>
      </pc:sldChg>
      <pc:sldChg chg="addSp delSp modSp">
        <pc:chgData name="Karen Volle" userId="S::kva7@usnh.edu::56a017f8-fff7-4347-a03a-e4e7c9199847" providerId="AD" clId="Web-{8665BB71-7821-7E99-A7B1-4BB5A42846EC}" dt="2025-06-12T15:45:56.220" v="157"/>
        <pc:sldMkLst>
          <pc:docMk/>
          <pc:sldMk cId="176498279" sldId="12480"/>
        </pc:sldMkLst>
      </pc:sldChg>
      <pc:sldChg chg="del">
        <pc:chgData name="Karen Volle" userId="S::kva7@usnh.edu::56a017f8-fff7-4347-a03a-e4e7c9199847" providerId="AD" clId="Web-{8665BB71-7821-7E99-A7B1-4BB5A42846EC}" dt="2025-06-12T15:34:22.912" v="29"/>
        <pc:sldMkLst>
          <pc:docMk/>
          <pc:sldMk cId="3114681287" sldId="12488"/>
        </pc:sldMkLst>
      </pc:sldChg>
      <pc:sldChg chg="del">
        <pc:chgData name="Karen Volle" userId="S::kva7@usnh.edu::56a017f8-fff7-4347-a03a-e4e7c9199847" providerId="AD" clId="Web-{8665BB71-7821-7E99-A7B1-4BB5A42846EC}" dt="2025-06-12T15:34:22.912" v="28"/>
        <pc:sldMkLst>
          <pc:docMk/>
          <pc:sldMk cId="2601920609" sldId="12489"/>
        </pc:sldMkLst>
      </pc:sldChg>
      <pc:sldChg chg="del">
        <pc:chgData name="Karen Volle" userId="S::kva7@usnh.edu::56a017f8-fff7-4347-a03a-e4e7c9199847" providerId="AD" clId="Web-{8665BB71-7821-7E99-A7B1-4BB5A42846EC}" dt="2025-06-12T15:34:22.912" v="27"/>
        <pc:sldMkLst>
          <pc:docMk/>
          <pc:sldMk cId="1223089395" sldId="12490"/>
        </pc:sldMkLst>
      </pc:sldChg>
      <pc:sldChg chg="del">
        <pc:chgData name="Karen Volle" userId="S::kva7@usnh.edu::56a017f8-fff7-4347-a03a-e4e7c9199847" providerId="AD" clId="Web-{8665BB71-7821-7E99-A7B1-4BB5A42846EC}" dt="2025-06-12T15:34:22.896" v="26"/>
        <pc:sldMkLst>
          <pc:docMk/>
          <pc:sldMk cId="3775994094" sldId="12491"/>
        </pc:sldMkLst>
      </pc:sldChg>
      <pc:sldChg chg="del">
        <pc:chgData name="Karen Volle" userId="S::kva7@usnh.edu::56a017f8-fff7-4347-a03a-e4e7c9199847" providerId="AD" clId="Web-{8665BB71-7821-7E99-A7B1-4BB5A42846EC}" dt="2025-06-12T15:34:22.896" v="25"/>
        <pc:sldMkLst>
          <pc:docMk/>
          <pc:sldMk cId="3467269901" sldId="12492"/>
        </pc:sldMkLst>
      </pc:sldChg>
      <pc:sldChg chg="del">
        <pc:chgData name="Karen Volle" userId="S::kva7@usnh.edu::56a017f8-fff7-4347-a03a-e4e7c9199847" providerId="AD" clId="Web-{8665BB71-7821-7E99-A7B1-4BB5A42846EC}" dt="2025-06-12T15:34:22.896" v="24"/>
        <pc:sldMkLst>
          <pc:docMk/>
          <pc:sldMk cId="591092302" sldId="12493"/>
        </pc:sldMkLst>
      </pc:sldChg>
      <pc:sldChg chg="del">
        <pc:chgData name="Karen Volle" userId="S::kva7@usnh.edu::56a017f8-fff7-4347-a03a-e4e7c9199847" providerId="AD" clId="Web-{8665BB71-7821-7E99-A7B1-4BB5A42846EC}" dt="2025-06-12T15:34:22.896" v="23"/>
        <pc:sldMkLst>
          <pc:docMk/>
          <pc:sldMk cId="2903302426" sldId="12494"/>
        </pc:sldMkLst>
      </pc:sldChg>
      <pc:sldChg chg="del">
        <pc:chgData name="Karen Volle" userId="S::kva7@usnh.edu::56a017f8-fff7-4347-a03a-e4e7c9199847" providerId="AD" clId="Web-{8665BB71-7821-7E99-A7B1-4BB5A42846EC}" dt="2025-06-12T15:34:22.896" v="22"/>
        <pc:sldMkLst>
          <pc:docMk/>
          <pc:sldMk cId="1567793064" sldId="12495"/>
        </pc:sldMkLst>
      </pc:sldChg>
      <pc:sldChg chg="del">
        <pc:chgData name="Karen Volle" userId="S::kva7@usnh.edu::56a017f8-fff7-4347-a03a-e4e7c9199847" providerId="AD" clId="Web-{8665BB71-7821-7E99-A7B1-4BB5A42846EC}" dt="2025-06-12T15:34:22.896" v="21"/>
        <pc:sldMkLst>
          <pc:docMk/>
          <pc:sldMk cId="3793064281" sldId="12496"/>
        </pc:sldMkLst>
      </pc:sldChg>
      <pc:sldChg chg="del">
        <pc:chgData name="Karen Volle" userId="S::kva7@usnh.edu::56a017f8-fff7-4347-a03a-e4e7c9199847" providerId="AD" clId="Web-{8665BB71-7821-7E99-A7B1-4BB5A42846EC}" dt="2025-06-12T15:34:22.881" v="20"/>
        <pc:sldMkLst>
          <pc:docMk/>
          <pc:sldMk cId="3176295568" sldId="12497"/>
        </pc:sldMkLst>
      </pc:sldChg>
      <pc:sldChg chg="del">
        <pc:chgData name="Karen Volle" userId="S::kva7@usnh.edu::56a017f8-fff7-4347-a03a-e4e7c9199847" providerId="AD" clId="Web-{8665BB71-7821-7E99-A7B1-4BB5A42846EC}" dt="2025-06-12T15:34:22.881" v="19"/>
        <pc:sldMkLst>
          <pc:docMk/>
          <pc:sldMk cId="1800620766" sldId="12498"/>
        </pc:sldMkLst>
      </pc:sldChg>
    </pc:docChg>
  </pc:docChgLst>
  <pc:docChgLst>
    <pc:chgData name="Amy Chamberlain" userId="fb464598-4a5d-4385-bf9f-7180a83ea77a" providerId="ADAL" clId="{CD8986FF-362A-4156-9BA4-986A66938703}"/>
    <pc:docChg chg="addSld modSld sldOrd">
      <pc:chgData name="Amy Chamberlain" userId="fb464598-4a5d-4385-bf9f-7180a83ea77a" providerId="ADAL" clId="{CD8986FF-362A-4156-9BA4-986A66938703}" dt="2024-05-03T12:47:00.945" v="2"/>
      <pc:docMkLst>
        <pc:docMk/>
      </pc:docMkLst>
      <pc:sldChg chg="add ord">
        <pc:chgData name="Amy Chamberlain" userId="fb464598-4a5d-4385-bf9f-7180a83ea77a" providerId="ADAL" clId="{CD8986FF-362A-4156-9BA4-986A66938703}" dt="2024-05-03T12:47:00.945" v="2"/>
        <pc:sldMkLst>
          <pc:docMk/>
          <pc:sldMk cId="1689347815" sldId="306"/>
        </pc:sldMkLst>
      </pc:sldChg>
      <pc:sldChg chg="add ord">
        <pc:chgData name="Amy Chamberlain" userId="fb464598-4a5d-4385-bf9f-7180a83ea77a" providerId="ADAL" clId="{CD8986FF-362A-4156-9BA4-986A66938703}" dt="2024-05-03T12:47:00.945" v="2"/>
        <pc:sldMkLst>
          <pc:docMk/>
          <pc:sldMk cId="2135054318" sldId="442"/>
        </pc:sldMkLst>
      </pc:sldChg>
      <pc:sldChg chg="add ord">
        <pc:chgData name="Amy Chamberlain" userId="fb464598-4a5d-4385-bf9f-7180a83ea77a" providerId="ADAL" clId="{CD8986FF-362A-4156-9BA4-986A66938703}" dt="2024-05-03T12:47:00.945" v="2"/>
        <pc:sldMkLst>
          <pc:docMk/>
          <pc:sldMk cId="1281791369" sldId="537"/>
        </pc:sldMkLst>
      </pc:sldChg>
      <pc:sldChg chg="add ord">
        <pc:chgData name="Amy Chamberlain" userId="fb464598-4a5d-4385-bf9f-7180a83ea77a" providerId="ADAL" clId="{CD8986FF-362A-4156-9BA4-986A66938703}" dt="2024-05-03T12:47:00.945" v="2"/>
        <pc:sldMkLst>
          <pc:docMk/>
          <pc:sldMk cId="2510908062" sldId="538"/>
        </pc:sldMkLst>
      </pc:sldChg>
      <pc:sldChg chg="add ord">
        <pc:chgData name="Amy Chamberlain" userId="fb464598-4a5d-4385-bf9f-7180a83ea77a" providerId="ADAL" clId="{CD8986FF-362A-4156-9BA4-986A66938703}" dt="2024-05-03T12:47:00.945" v="2"/>
        <pc:sldMkLst>
          <pc:docMk/>
          <pc:sldMk cId="541883270" sldId="539"/>
        </pc:sldMkLst>
      </pc:sldChg>
      <pc:sldChg chg="add ord">
        <pc:chgData name="Amy Chamberlain" userId="fb464598-4a5d-4385-bf9f-7180a83ea77a" providerId="ADAL" clId="{CD8986FF-362A-4156-9BA4-986A66938703}" dt="2024-05-03T12:47:00.945" v="2"/>
        <pc:sldMkLst>
          <pc:docMk/>
          <pc:sldMk cId="2145291886" sldId="540"/>
        </pc:sldMkLst>
      </pc:sldChg>
      <pc:sldChg chg="add ord">
        <pc:chgData name="Amy Chamberlain" userId="fb464598-4a5d-4385-bf9f-7180a83ea77a" providerId="ADAL" clId="{CD8986FF-362A-4156-9BA4-986A66938703}" dt="2024-05-03T12:47:00.945" v="2"/>
        <pc:sldMkLst>
          <pc:docMk/>
          <pc:sldMk cId="3647967544" sldId="541"/>
        </pc:sldMkLst>
      </pc:sldChg>
      <pc:sldChg chg="add ord">
        <pc:chgData name="Amy Chamberlain" userId="fb464598-4a5d-4385-bf9f-7180a83ea77a" providerId="ADAL" clId="{CD8986FF-362A-4156-9BA4-986A66938703}" dt="2024-05-03T12:47:00.945" v="2"/>
        <pc:sldMkLst>
          <pc:docMk/>
          <pc:sldMk cId="130897414" sldId="544"/>
        </pc:sldMkLst>
      </pc:sldChg>
      <pc:sldChg chg="add ord">
        <pc:chgData name="Amy Chamberlain" userId="fb464598-4a5d-4385-bf9f-7180a83ea77a" providerId="ADAL" clId="{CD8986FF-362A-4156-9BA4-986A66938703}" dt="2024-05-03T12:47:00.945" v="2"/>
        <pc:sldMkLst>
          <pc:docMk/>
          <pc:sldMk cId="1182493128" sldId="545"/>
        </pc:sldMkLst>
      </pc:sldChg>
      <pc:sldChg chg="add ord">
        <pc:chgData name="Amy Chamberlain" userId="fb464598-4a5d-4385-bf9f-7180a83ea77a" providerId="ADAL" clId="{CD8986FF-362A-4156-9BA4-986A66938703}" dt="2024-05-03T12:47:00.945" v="2"/>
        <pc:sldMkLst>
          <pc:docMk/>
          <pc:sldMk cId="1330150445" sldId="548"/>
        </pc:sldMkLst>
      </pc:sldChg>
      <pc:sldChg chg="add ord">
        <pc:chgData name="Amy Chamberlain" userId="fb464598-4a5d-4385-bf9f-7180a83ea77a" providerId="ADAL" clId="{CD8986FF-362A-4156-9BA4-986A66938703}" dt="2024-05-03T12:47:00.945" v="2"/>
        <pc:sldMkLst>
          <pc:docMk/>
          <pc:sldMk cId="276769178" sldId="549"/>
        </pc:sldMkLst>
      </pc:sldChg>
      <pc:sldChg chg="add ord">
        <pc:chgData name="Amy Chamberlain" userId="fb464598-4a5d-4385-bf9f-7180a83ea77a" providerId="ADAL" clId="{CD8986FF-362A-4156-9BA4-986A66938703}" dt="2024-05-03T12:47:00.945" v="2"/>
        <pc:sldMkLst>
          <pc:docMk/>
          <pc:sldMk cId="2721801067" sldId="550"/>
        </pc:sldMkLst>
      </pc:sldChg>
    </pc:docChg>
  </pc:docChgLst>
  <pc:docChgLst>
    <pc:chgData name="Andrew Houtenville" userId="aea22101-bd61-4dfe-a17f-14b576307e93" providerId="ADAL" clId="{2AD48160-06B5-4B9B-A4FE-1B8D6076D7DB}"/>
    <pc:docChg chg="undo redo custSel addSld delSld modSld sldOrd">
      <pc:chgData name="Andrew Houtenville" userId="aea22101-bd61-4dfe-a17f-14b576307e93" providerId="ADAL" clId="{2AD48160-06B5-4B9B-A4FE-1B8D6076D7DB}" dt="2025-07-03T15:57:45.680" v="1153" actId="47"/>
      <pc:docMkLst>
        <pc:docMk/>
      </pc:docMkLst>
      <pc:sldChg chg="addSp delSp modSp mod modNotesTx">
        <pc:chgData name="Andrew Houtenville" userId="aea22101-bd61-4dfe-a17f-14b576307e93" providerId="ADAL" clId="{2AD48160-06B5-4B9B-A4FE-1B8D6076D7DB}" dt="2025-07-03T13:41:14.978" v="333" actId="1035"/>
        <pc:sldMkLst>
          <pc:docMk/>
          <pc:sldMk cId="4179418668" sldId="12477"/>
        </pc:sldMkLst>
      </pc:sldChg>
      <pc:sldChg chg="addSp delSp modSp mod modNotesTx">
        <pc:chgData name="Andrew Houtenville" userId="aea22101-bd61-4dfe-a17f-14b576307e93" providerId="ADAL" clId="{2AD48160-06B5-4B9B-A4FE-1B8D6076D7DB}" dt="2025-07-03T13:41:40.178" v="334" actId="14100"/>
        <pc:sldMkLst>
          <pc:docMk/>
          <pc:sldMk cId="3611705923" sldId="12478"/>
        </pc:sldMkLst>
      </pc:sldChg>
      <pc:sldChg chg="addSp delSp modSp mod modNotesTx">
        <pc:chgData name="Andrew Houtenville" userId="aea22101-bd61-4dfe-a17f-14b576307e93" providerId="ADAL" clId="{2AD48160-06B5-4B9B-A4FE-1B8D6076D7DB}" dt="2025-07-03T13:40:05.400" v="332" actId="5793"/>
        <pc:sldMkLst>
          <pc:docMk/>
          <pc:sldMk cId="1026734761" sldId="12499"/>
        </pc:sldMkLst>
      </pc:sldChg>
      <pc:sldChg chg="addSp delSp modSp mod modNotesTx">
        <pc:chgData name="Andrew Houtenville" userId="aea22101-bd61-4dfe-a17f-14b576307e93" providerId="ADAL" clId="{2AD48160-06B5-4B9B-A4FE-1B8D6076D7DB}" dt="2025-07-03T13:36:30.527" v="245" actId="20577"/>
        <pc:sldMkLst>
          <pc:docMk/>
          <pc:sldMk cId="1016460461" sldId="12500"/>
        </pc:sldMkLst>
      </pc:sldChg>
      <pc:sldChg chg="del">
        <pc:chgData name="Andrew Houtenville" userId="aea22101-bd61-4dfe-a17f-14b576307e93" providerId="ADAL" clId="{2AD48160-06B5-4B9B-A4FE-1B8D6076D7DB}" dt="2025-07-03T15:57:45.680" v="1153" actId="47"/>
        <pc:sldMkLst>
          <pc:docMk/>
          <pc:sldMk cId="2524789466" sldId="12502"/>
        </pc:sldMkLst>
      </pc:sldChg>
      <pc:sldChg chg="addSp modSp add mod modAnim">
        <pc:chgData name="Andrew Houtenville" userId="aea22101-bd61-4dfe-a17f-14b576307e93" providerId="ADAL" clId="{2AD48160-06B5-4B9B-A4FE-1B8D6076D7DB}" dt="2025-07-03T15:43:26.517" v="1152"/>
        <pc:sldMkLst>
          <pc:docMk/>
          <pc:sldMk cId="1062342641" sldId="12503"/>
        </pc:sldMkLst>
      </pc:sldChg>
      <pc:sldChg chg="addSp delSp modSp del mod">
        <pc:chgData name="Andrew Houtenville" userId="aea22101-bd61-4dfe-a17f-14b576307e93" providerId="ADAL" clId="{2AD48160-06B5-4B9B-A4FE-1B8D6076D7DB}" dt="2025-07-03T15:32:36.831" v="710" actId="2696"/>
        <pc:sldMkLst>
          <pc:docMk/>
          <pc:sldMk cId="3966579104" sldId="12503"/>
        </pc:sldMkLst>
      </pc:sldChg>
      <pc:sldChg chg="del">
        <pc:chgData name="Andrew Houtenville" userId="aea22101-bd61-4dfe-a17f-14b576307e93" providerId="ADAL" clId="{2AD48160-06B5-4B9B-A4FE-1B8D6076D7DB}" dt="2025-07-03T15:57:45.680" v="1153" actId="47"/>
        <pc:sldMkLst>
          <pc:docMk/>
          <pc:sldMk cId="1050082333" sldId="12505"/>
        </pc:sldMkLst>
      </pc:sldChg>
      <pc:sldChg chg="del">
        <pc:chgData name="Andrew Houtenville" userId="aea22101-bd61-4dfe-a17f-14b576307e93" providerId="ADAL" clId="{2AD48160-06B5-4B9B-A4FE-1B8D6076D7DB}" dt="2025-07-03T15:57:45.680" v="1153" actId="47"/>
        <pc:sldMkLst>
          <pc:docMk/>
          <pc:sldMk cId="1072651171" sldId="12506"/>
        </pc:sldMkLst>
      </pc:sldChg>
      <pc:sldChg chg="add del">
        <pc:chgData name="Andrew Houtenville" userId="aea22101-bd61-4dfe-a17f-14b576307e93" providerId="ADAL" clId="{2AD48160-06B5-4B9B-A4FE-1B8D6076D7DB}" dt="2025-07-03T15:26:17.075" v="529" actId="47"/>
        <pc:sldMkLst>
          <pc:docMk/>
          <pc:sldMk cId="990413032" sldId="12507"/>
        </pc:sldMkLst>
      </pc:sldChg>
      <pc:sldChg chg="add del">
        <pc:chgData name="Andrew Houtenville" userId="aea22101-bd61-4dfe-a17f-14b576307e93" providerId="ADAL" clId="{2AD48160-06B5-4B9B-A4FE-1B8D6076D7DB}" dt="2025-07-03T15:26:17.075" v="529" actId="47"/>
        <pc:sldMkLst>
          <pc:docMk/>
          <pc:sldMk cId="114349151" sldId="12508"/>
        </pc:sldMkLst>
      </pc:sldChg>
      <pc:sldChg chg="add del">
        <pc:chgData name="Andrew Houtenville" userId="aea22101-bd61-4dfe-a17f-14b576307e93" providerId="ADAL" clId="{2AD48160-06B5-4B9B-A4FE-1B8D6076D7DB}" dt="2025-07-03T15:26:17.075" v="529" actId="47"/>
        <pc:sldMkLst>
          <pc:docMk/>
          <pc:sldMk cId="3052542939" sldId="12509"/>
        </pc:sldMkLst>
      </pc:sldChg>
      <pc:sldChg chg="add del">
        <pc:chgData name="Andrew Houtenville" userId="aea22101-bd61-4dfe-a17f-14b576307e93" providerId="ADAL" clId="{2AD48160-06B5-4B9B-A4FE-1B8D6076D7DB}" dt="2025-07-03T15:26:17.075" v="529" actId="47"/>
        <pc:sldMkLst>
          <pc:docMk/>
          <pc:sldMk cId="112228742" sldId="12510"/>
        </pc:sldMkLst>
      </pc:sldChg>
      <pc:sldChg chg="modSp add del mod ord">
        <pc:chgData name="Andrew Houtenville" userId="aea22101-bd61-4dfe-a17f-14b576307e93" providerId="ADAL" clId="{2AD48160-06B5-4B9B-A4FE-1B8D6076D7DB}" dt="2025-07-03T15:26:19.976" v="530" actId="47"/>
        <pc:sldMkLst>
          <pc:docMk/>
          <pc:sldMk cId="1205341561" sldId="12511"/>
        </pc:sldMkLst>
      </pc:sldChg>
      <pc:sldChg chg="add del">
        <pc:chgData name="Andrew Houtenville" userId="aea22101-bd61-4dfe-a17f-14b576307e93" providerId="ADAL" clId="{2AD48160-06B5-4B9B-A4FE-1B8D6076D7DB}" dt="2025-07-03T15:26:17.075" v="529" actId="47"/>
        <pc:sldMkLst>
          <pc:docMk/>
          <pc:sldMk cId="3789428759" sldId="12512"/>
        </pc:sldMkLst>
      </pc:sldChg>
      <pc:sldChg chg="add del">
        <pc:chgData name="Andrew Houtenville" userId="aea22101-bd61-4dfe-a17f-14b576307e93" providerId="ADAL" clId="{2AD48160-06B5-4B9B-A4FE-1B8D6076D7DB}" dt="2025-07-03T15:26:17.075" v="529" actId="47"/>
        <pc:sldMkLst>
          <pc:docMk/>
          <pc:sldMk cId="3712993283" sldId="12513"/>
        </pc:sldMkLst>
      </pc:sldChg>
      <pc:sldChg chg="add">
        <pc:chgData name="Andrew Houtenville" userId="aea22101-bd61-4dfe-a17f-14b576307e93" providerId="ADAL" clId="{2AD48160-06B5-4B9B-A4FE-1B8D6076D7DB}" dt="2025-07-03T15:32:43.437" v="711"/>
        <pc:sldMkLst>
          <pc:docMk/>
          <pc:sldMk cId="674575183" sldId="12523"/>
        </pc:sldMkLst>
      </pc:sldChg>
      <pc:sldChg chg="del">
        <pc:chgData name="Andrew Houtenville" userId="aea22101-bd61-4dfe-a17f-14b576307e93" providerId="ADAL" clId="{2AD48160-06B5-4B9B-A4FE-1B8D6076D7DB}" dt="2025-07-03T14:26:53.874" v="335" actId="47"/>
        <pc:sldMkLst>
          <pc:docMk/>
          <pc:sldMk cId="2027190077" sldId="12523"/>
        </pc:sldMkLst>
      </pc:sldChg>
      <pc:sldChg chg="modSp add del mod">
        <pc:chgData name="Andrew Houtenville" userId="aea22101-bd61-4dfe-a17f-14b576307e93" providerId="ADAL" clId="{2AD48160-06B5-4B9B-A4FE-1B8D6076D7DB}" dt="2025-07-03T15:32:36.831" v="710" actId="2696"/>
        <pc:sldMkLst>
          <pc:docMk/>
          <pc:sldMk cId="4042135963" sldId="12523"/>
        </pc:sldMkLst>
      </pc:sldChg>
      <pc:sldChg chg="add">
        <pc:chgData name="Andrew Houtenville" userId="aea22101-bd61-4dfe-a17f-14b576307e93" providerId="ADAL" clId="{2AD48160-06B5-4B9B-A4FE-1B8D6076D7DB}" dt="2025-07-03T15:32:43.437" v="711"/>
        <pc:sldMkLst>
          <pc:docMk/>
          <pc:sldMk cId="127216828" sldId="12524"/>
        </pc:sldMkLst>
      </pc:sldChg>
      <pc:sldChg chg="modSp add del mod">
        <pc:chgData name="Andrew Houtenville" userId="aea22101-bd61-4dfe-a17f-14b576307e93" providerId="ADAL" clId="{2AD48160-06B5-4B9B-A4FE-1B8D6076D7DB}" dt="2025-07-03T15:30:09.404" v="680" actId="47"/>
        <pc:sldMkLst>
          <pc:docMk/>
          <pc:sldMk cId="2743248587" sldId="12524"/>
        </pc:sldMkLst>
      </pc:sldChg>
      <pc:sldChg chg="modSp add del mod">
        <pc:chgData name="Andrew Houtenville" userId="aea22101-bd61-4dfe-a17f-14b576307e93" providerId="ADAL" clId="{2AD48160-06B5-4B9B-A4FE-1B8D6076D7DB}" dt="2025-07-03T15:32:36.831" v="710" actId="2696"/>
        <pc:sldMkLst>
          <pc:docMk/>
          <pc:sldMk cId="3654440394" sldId="12524"/>
        </pc:sldMkLst>
      </pc:sldChg>
      <pc:sldChg chg="add del">
        <pc:chgData name="Andrew Houtenville" userId="aea22101-bd61-4dfe-a17f-14b576307e93" providerId="ADAL" clId="{2AD48160-06B5-4B9B-A4FE-1B8D6076D7DB}" dt="2025-07-03T15:26:43.995" v="536"/>
        <pc:sldMkLst>
          <pc:docMk/>
          <pc:sldMk cId="1324209494" sldId="12525"/>
        </pc:sldMkLst>
      </pc:sldChg>
      <pc:sldChg chg="add del">
        <pc:chgData name="Andrew Houtenville" userId="aea22101-bd61-4dfe-a17f-14b576307e93" providerId="ADAL" clId="{2AD48160-06B5-4B9B-A4FE-1B8D6076D7DB}" dt="2025-07-03T15:32:36.831" v="710" actId="2696"/>
        <pc:sldMkLst>
          <pc:docMk/>
          <pc:sldMk cId="1983037569" sldId="12525"/>
        </pc:sldMkLst>
      </pc:sldChg>
      <pc:sldChg chg="add">
        <pc:chgData name="Andrew Houtenville" userId="aea22101-bd61-4dfe-a17f-14b576307e93" providerId="ADAL" clId="{2AD48160-06B5-4B9B-A4FE-1B8D6076D7DB}" dt="2025-07-03T15:32:43.437" v="711"/>
        <pc:sldMkLst>
          <pc:docMk/>
          <pc:sldMk cId="4001005412" sldId="12525"/>
        </pc:sldMkLst>
      </pc:sldChg>
      <pc:sldChg chg="add del">
        <pc:chgData name="Andrew Houtenville" userId="aea22101-bd61-4dfe-a17f-14b576307e93" providerId="ADAL" clId="{2AD48160-06B5-4B9B-A4FE-1B8D6076D7DB}" dt="2025-07-03T15:26:43.559" v="535"/>
        <pc:sldMkLst>
          <pc:docMk/>
          <pc:sldMk cId="1676089952" sldId="12526"/>
        </pc:sldMkLst>
      </pc:sldChg>
      <pc:sldChg chg="add del">
        <pc:chgData name="Andrew Houtenville" userId="aea22101-bd61-4dfe-a17f-14b576307e93" providerId="ADAL" clId="{2AD48160-06B5-4B9B-A4FE-1B8D6076D7DB}" dt="2025-07-03T15:32:05.449" v="708" actId="47"/>
        <pc:sldMkLst>
          <pc:docMk/>
          <pc:sldMk cId="3397232624" sldId="12526"/>
        </pc:sldMkLst>
      </pc:sldChg>
      <pc:sldChg chg="add del">
        <pc:chgData name="Andrew Houtenville" userId="aea22101-bd61-4dfe-a17f-14b576307e93" providerId="ADAL" clId="{2AD48160-06B5-4B9B-A4FE-1B8D6076D7DB}" dt="2025-07-03T15:32:08.689" v="709" actId="47"/>
        <pc:sldMkLst>
          <pc:docMk/>
          <pc:sldMk cId="227083667" sldId="12527"/>
        </pc:sldMkLst>
      </pc:sldChg>
      <pc:sldChg chg="modSp add del mod">
        <pc:chgData name="Andrew Houtenville" userId="aea22101-bd61-4dfe-a17f-14b576307e93" providerId="ADAL" clId="{2AD48160-06B5-4B9B-A4FE-1B8D6076D7DB}" dt="2025-07-03T15:32:36.831" v="710" actId="2696"/>
        <pc:sldMkLst>
          <pc:docMk/>
          <pc:sldMk cId="3198492082" sldId="12528"/>
        </pc:sldMkLst>
      </pc:sldChg>
      <pc:sldChg chg="add">
        <pc:chgData name="Andrew Houtenville" userId="aea22101-bd61-4dfe-a17f-14b576307e93" providerId="ADAL" clId="{2AD48160-06B5-4B9B-A4FE-1B8D6076D7DB}" dt="2025-07-03T15:32:43.437" v="711"/>
        <pc:sldMkLst>
          <pc:docMk/>
          <pc:sldMk cId="3527919667" sldId="12528"/>
        </pc:sldMkLst>
      </pc:sldChg>
      <pc:sldChg chg="modSp add del mod">
        <pc:chgData name="Andrew Houtenville" userId="aea22101-bd61-4dfe-a17f-14b576307e93" providerId="ADAL" clId="{2AD48160-06B5-4B9B-A4FE-1B8D6076D7DB}" dt="2025-07-03T15:32:36.831" v="710" actId="2696"/>
        <pc:sldMkLst>
          <pc:docMk/>
          <pc:sldMk cId="1726852092" sldId="12529"/>
        </pc:sldMkLst>
      </pc:sldChg>
      <pc:sldChg chg="add">
        <pc:chgData name="Andrew Houtenville" userId="aea22101-bd61-4dfe-a17f-14b576307e93" providerId="ADAL" clId="{2AD48160-06B5-4B9B-A4FE-1B8D6076D7DB}" dt="2025-07-03T15:32:43.437" v="711"/>
        <pc:sldMkLst>
          <pc:docMk/>
          <pc:sldMk cId="4096681650" sldId="12529"/>
        </pc:sldMkLst>
      </pc:sldChg>
      <pc:sldChg chg="add">
        <pc:chgData name="Andrew Houtenville" userId="aea22101-bd61-4dfe-a17f-14b576307e93" providerId="ADAL" clId="{2AD48160-06B5-4B9B-A4FE-1B8D6076D7DB}" dt="2025-07-03T15:32:43.437" v="711"/>
        <pc:sldMkLst>
          <pc:docMk/>
          <pc:sldMk cId="741482358" sldId="12530"/>
        </pc:sldMkLst>
      </pc:sldChg>
      <pc:sldChg chg="modSp add del mod">
        <pc:chgData name="Andrew Houtenville" userId="aea22101-bd61-4dfe-a17f-14b576307e93" providerId="ADAL" clId="{2AD48160-06B5-4B9B-A4FE-1B8D6076D7DB}" dt="2025-07-03T15:32:36.831" v="710" actId="2696"/>
        <pc:sldMkLst>
          <pc:docMk/>
          <pc:sldMk cId="4072261350" sldId="12530"/>
        </pc:sldMkLst>
      </pc:sldChg>
    </pc:docChg>
  </pc:docChgLst>
  <pc:docChgLst>
    <pc:chgData name="Kate Filanoski" userId="5879a14f-9eb3-4e75-8352-1b2941159ca7" providerId="ADAL" clId="{E2106ED5-22D6-4659-B3F9-A2A623C4EE23}"/>
    <pc:docChg chg="undo custSel modSld">
      <pc:chgData name="Kate Filanoski" userId="5879a14f-9eb3-4e75-8352-1b2941159ca7" providerId="ADAL" clId="{E2106ED5-22D6-4659-B3F9-A2A623C4EE23}" dt="2024-06-11T15:21:12.203" v="32" actId="13244"/>
      <pc:docMkLst>
        <pc:docMk/>
      </pc:docMkLst>
      <pc:sldChg chg="modSp mod">
        <pc:chgData name="Kate Filanoski" userId="5879a14f-9eb3-4e75-8352-1b2941159ca7" providerId="ADAL" clId="{E2106ED5-22D6-4659-B3F9-A2A623C4EE23}" dt="2024-06-11T15:02:09.597" v="17" actId="962"/>
        <pc:sldMkLst>
          <pc:docMk/>
          <pc:sldMk cId="1689347815" sldId="306"/>
        </pc:sldMkLst>
      </pc:sldChg>
      <pc:sldChg chg="modSp mod">
        <pc:chgData name="Kate Filanoski" userId="5879a14f-9eb3-4e75-8352-1b2941159ca7" providerId="ADAL" clId="{E2106ED5-22D6-4659-B3F9-A2A623C4EE23}" dt="2024-06-11T15:02:18.184" v="18" actId="962"/>
        <pc:sldMkLst>
          <pc:docMk/>
          <pc:sldMk cId="2135054318" sldId="442"/>
        </pc:sldMkLst>
      </pc:sldChg>
      <pc:sldChg chg="modSp mod">
        <pc:chgData name="Kate Filanoski" userId="5879a14f-9eb3-4e75-8352-1b2941159ca7" providerId="ADAL" clId="{E2106ED5-22D6-4659-B3F9-A2A623C4EE23}" dt="2024-06-11T15:21:12.203" v="32" actId="13244"/>
        <pc:sldMkLst>
          <pc:docMk/>
          <pc:sldMk cId="3161943851" sldId="12210"/>
        </pc:sldMkLst>
      </pc:sldChg>
      <pc:sldChg chg="modSp mod">
        <pc:chgData name="Kate Filanoski" userId="5879a14f-9eb3-4e75-8352-1b2941159ca7" providerId="ADAL" clId="{E2106ED5-22D6-4659-B3F9-A2A623C4EE23}" dt="2024-06-11T15:21:08.508" v="31" actId="13244"/>
        <pc:sldMkLst>
          <pc:docMk/>
          <pc:sldMk cId="1746892424" sldId="12211"/>
        </pc:sldMkLst>
      </pc:sldChg>
      <pc:sldChg chg="modSp mod">
        <pc:chgData name="Kate Filanoski" userId="5879a14f-9eb3-4e75-8352-1b2941159ca7" providerId="ADAL" clId="{E2106ED5-22D6-4659-B3F9-A2A623C4EE23}" dt="2024-06-11T15:20:57.505" v="28" actId="13244"/>
        <pc:sldMkLst>
          <pc:docMk/>
          <pc:sldMk cId="1919990588" sldId="12213"/>
        </pc:sldMkLst>
      </pc:sldChg>
      <pc:sldChg chg="modSp mod">
        <pc:chgData name="Kate Filanoski" userId="5879a14f-9eb3-4e75-8352-1b2941159ca7" providerId="ADAL" clId="{E2106ED5-22D6-4659-B3F9-A2A623C4EE23}" dt="2024-06-11T15:21:01.120" v="29" actId="13244"/>
        <pc:sldMkLst>
          <pc:docMk/>
          <pc:sldMk cId="2261632116" sldId="12215"/>
        </pc:sldMkLst>
      </pc:sldChg>
    </pc:docChg>
  </pc:docChgLst>
  <pc:docChgLst>
    <pc:chgData name="Karen Volle" userId="56a017f8-fff7-4347-a03a-e4e7c9199847" providerId="ADAL" clId="{693DB3EC-588F-414B-AE42-0DF2EF8EC3AC}"/>
    <pc:docChg chg="custSel delSld modSld">
      <pc:chgData name="Karen Volle" userId="56a017f8-fff7-4347-a03a-e4e7c9199847" providerId="ADAL" clId="{693DB3EC-588F-414B-AE42-0DF2EF8EC3AC}" dt="2024-11-12T14:40:57.055" v="418" actId="47"/>
      <pc:docMkLst>
        <pc:docMk/>
      </pc:docMkLst>
      <pc:sldChg chg="del">
        <pc:chgData name="Karen Volle" userId="56a017f8-fff7-4347-a03a-e4e7c9199847" providerId="ADAL" clId="{693DB3EC-588F-414B-AE42-0DF2EF8EC3AC}" dt="2024-11-12T14:40:57.055" v="418" actId="47"/>
        <pc:sldMkLst>
          <pc:docMk/>
          <pc:sldMk cId="3249569449" sldId="274"/>
        </pc:sldMkLst>
      </pc:sldChg>
      <pc:sldChg chg="modSp mod">
        <pc:chgData name="Karen Volle" userId="56a017f8-fff7-4347-a03a-e4e7c9199847" providerId="ADAL" clId="{693DB3EC-588F-414B-AE42-0DF2EF8EC3AC}" dt="2024-11-12T14:36:56.363" v="110" actId="20577"/>
        <pc:sldMkLst>
          <pc:docMk/>
          <pc:sldMk cId="2237022372" sldId="582"/>
        </pc:sldMkLst>
      </pc:sldChg>
      <pc:sldChg chg="addSp delSp modSp mod">
        <pc:chgData name="Karen Volle" userId="56a017f8-fff7-4347-a03a-e4e7c9199847" providerId="ADAL" clId="{693DB3EC-588F-414B-AE42-0DF2EF8EC3AC}" dt="2024-11-12T14:40:22.829" v="415" actId="962"/>
        <pc:sldMkLst>
          <pc:docMk/>
          <pc:sldMk cId="1025331170" sldId="12216"/>
        </pc:sldMkLst>
      </pc:sldChg>
      <pc:sldChg chg="del">
        <pc:chgData name="Karen Volle" userId="56a017f8-fff7-4347-a03a-e4e7c9199847" providerId="ADAL" clId="{693DB3EC-588F-414B-AE42-0DF2EF8EC3AC}" dt="2024-11-12T14:40:44.986" v="416" actId="47"/>
        <pc:sldMkLst>
          <pc:docMk/>
          <pc:sldMk cId="3808546887" sldId="12416"/>
        </pc:sldMkLst>
      </pc:sldChg>
      <pc:sldChg chg="del">
        <pc:chgData name="Karen Volle" userId="56a017f8-fff7-4347-a03a-e4e7c9199847" providerId="ADAL" clId="{693DB3EC-588F-414B-AE42-0DF2EF8EC3AC}" dt="2024-11-12T14:40:45.506" v="417" actId="47"/>
        <pc:sldMkLst>
          <pc:docMk/>
          <pc:sldMk cId="3730660420" sldId="12417"/>
        </pc:sldMkLst>
      </pc:sldChg>
      <pc:sldChg chg="del">
        <pc:chgData name="Karen Volle" userId="56a017f8-fff7-4347-a03a-e4e7c9199847" providerId="ADAL" clId="{693DB3EC-588F-414B-AE42-0DF2EF8EC3AC}" dt="2024-11-12T14:40:57.055" v="418" actId="47"/>
        <pc:sldMkLst>
          <pc:docMk/>
          <pc:sldMk cId="3827188130" sldId="12418"/>
        </pc:sldMkLst>
      </pc:sldChg>
      <pc:sldChg chg="del">
        <pc:chgData name="Karen Volle" userId="56a017f8-fff7-4347-a03a-e4e7c9199847" providerId="ADAL" clId="{693DB3EC-588F-414B-AE42-0DF2EF8EC3AC}" dt="2024-11-12T14:40:57.055" v="418" actId="47"/>
        <pc:sldMkLst>
          <pc:docMk/>
          <pc:sldMk cId="2618293134" sldId="12419"/>
        </pc:sldMkLst>
      </pc:sldChg>
      <pc:sldChg chg="del">
        <pc:chgData name="Karen Volle" userId="56a017f8-fff7-4347-a03a-e4e7c9199847" providerId="ADAL" clId="{693DB3EC-588F-414B-AE42-0DF2EF8EC3AC}" dt="2024-11-12T14:40:57.055" v="418" actId="47"/>
        <pc:sldMkLst>
          <pc:docMk/>
          <pc:sldMk cId="3368122231" sldId="12420"/>
        </pc:sldMkLst>
      </pc:sldChg>
      <pc:sldChg chg="del">
        <pc:chgData name="Karen Volle" userId="56a017f8-fff7-4347-a03a-e4e7c9199847" providerId="ADAL" clId="{693DB3EC-588F-414B-AE42-0DF2EF8EC3AC}" dt="2024-11-12T14:40:57.055" v="418" actId="47"/>
        <pc:sldMkLst>
          <pc:docMk/>
          <pc:sldMk cId="2433297627" sldId="12421"/>
        </pc:sldMkLst>
      </pc:sldChg>
      <pc:sldChg chg="del">
        <pc:chgData name="Karen Volle" userId="56a017f8-fff7-4347-a03a-e4e7c9199847" providerId="ADAL" clId="{693DB3EC-588F-414B-AE42-0DF2EF8EC3AC}" dt="2024-11-12T14:40:57.055" v="418" actId="47"/>
        <pc:sldMkLst>
          <pc:docMk/>
          <pc:sldMk cId="203097925" sldId="12422"/>
        </pc:sldMkLst>
      </pc:sldChg>
      <pc:sldChg chg="del">
        <pc:chgData name="Karen Volle" userId="56a017f8-fff7-4347-a03a-e4e7c9199847" providerId="ADAL" clId="{693DB3EC-588F-414B-AE42-0DF2EF8EC3AC}" dt="2024-11-12T14:37:50.906" v="111" actId="47"/>
        <pc:sldMkLst>
          <pc:docMk/>
          <pc:sldMk cId="3114681287" sldId="12424"/>
        </pc:sldMkLst>
      </pc:sldChg>
      <pc:sldChg chg="del">
        <pc:chgData name="Karen Volle" userId="56a017f8-fff7-4347-a03a-e4e7c9199847" providerId="ADAL" clId="{693DB3EC-588F-414B-AE42-0DF2EF8EC3AC}" dt="2024-11-12T14:37:50.906" v="111" actId="47"/>
        <pc:sldMkLst>
          <pc:docMk/>
          <pc:sldMk cId="1208020659" sldId="12425"/>
        </pc:sldMkLst>
      </pc:sldChg>
      <pc:sldChg chg="del">
        <pc:chgData name="Karen Volle" userId="56a017f8-fff7-4347-a03a-e4e7c9199847" providerId="ADAL" clId="{693DB3EC-588F-414B-AE42-0DF2EF8EC3AC}" dt="2024-11-12T14:37:50.906" v="111" actId="47"/>
        <pc:sldMkLst>
          <pc:docMk/>
          <pc:sldMk cId="1585995859" sldId="12426"/>
        </pc:sldMkLst>
      </pc:sldChg>
      <pc:sldChg chg="del">
        <pc:chgData name="Karen Volle" userId="56a017f8-fff7-4347-a03a-e4e7c9199847" providerId="ADAL" clId="{693DB3EC-588F-414B-AE42-0DF2EF8EC3AC}" dt="2024-11-12T14:37:50.906" v="111" actId="47"/>
        <pc:sldMkLst>
          <pc:docMk/>
          <pc:sldMk cId="3280831468" sldId="12427"/>
        </pc:sldMkLst>
      </pc:sldChg>
      <pc:sldChg chg="del">
        <pc:chgData name="Karen Volle" userId="56a017f8-fff7-4347-a03a-e4e7c9199847" providerId="ADAL" clId="{693DB3EC-588F-414B-AE42-0DF2EF8EC3AC}" dt="2024-11-12T14:37:50.906" v="111" actId="47"/>
        <pc:sldMkLst>
          <pc:docMk/>
          <pc:sldMk cId="3358688659" sldId="12428"/>
        </pc:sldMkLst>
      </pc:sldChg>
      <pc:sldChg chg="del">
        <pc:chgData name="Karen Volle" userId="56a017f8-fff7-4347-a03a-e4e7c9199847" providerId="ADAL" clId="{693DB3EC-588F-414B-AE42-0DF2EF8EC3AC}" dt="2024-11-12T14:37:50.906" v="111" actId="47"/>
        <pc:sldMkLst>
          <pc:docMk/>
          <pc:sldMk cId="825743523" sldId="12429"/>
        </pc:sldMkLst>
      </pc:sldChg>
      <pc:sldChg chg="del">
        <pc:chgData name="Karen Volle" userId="56a017f8-fff7-4347-a03a-e4e7c9199847" providerId="ADAL" clId="{693DB3EC-588F-414B-AE42-0DF2EF8EC3AC}" dt="2024-11-12T14:37:50.906" v="111" actId="47"/>
        <pc:sldMkLst>
          <pc:docMk/>
          <pc:sldMk cId="3515761781" sldId="12430"/>
        </pc:sldMkLst>
      </pc:sldChg>
      <pc:sldChg chg="del">
        <pc:chgData name="Karen Volle" userId="56a017f8-fff7-4347-a03a-e4e7c9199847" providerId="ADAL" clId="{693DB3EC-588F-414B-AE42-0DF2EF8EC3AC}" dt="2024-11-12T14:37:50.906" v="111" actId="47"/>
        <pc:sldMkLst>
          <pc:docMk/>
          <pc:sldMk cId="1735160202" sldId="12431"/>
        </pc:sldMkLst>
      </pc:sldChg>
      <pc:sldChg chg="del">
        <pc:chgData name="Karen Volle" userId="56a017f8-fff7-4347-a03a-e4e7c9199847" providerId="ADAL" clId="{693DB3EC-588F-414B-AE42-0DF2EF8EC3AC}" dt="2024-11-12T14:37:50.906" v="111" actId="47"/>
        <pc:sldMkLst>
          <pc:docMk/>
          <pc:sldMk cId="681946520" sldId="12432"/>
        </pc:sldMkLst>
      </pc:sldChg>
      <pc:sldChg chg="del">
        <pc:chgData name="Karen Volle" userId="56a017f8-fff7-4347-a03a-e4e7c9199847" providerId="ADAL" clId="{693DB3EC-588F-414B-AE42-0DF2EF8EC3AC}" dt="2024-11-12T14:37:50.906" v="111" actId="47"/>
        <pc:sldMkLst>
          <pc:docMk/>
          <pc:sldMk cId="3882547786" sldId="12433"/>
        </pc:sldMkLst>
      </pc:sldChg>
      <pc:sldChg chg="del">
        <pc:chgData name="Karen Volle" userId="56a017f8-fff7-4347-a03a-e4e7c9199847" providerId="ADAL" clId="{693DB3EC-588F-414B-AE42-0DF2EF8EC3AC}" dt="2024-11-12T14:37:50.906" v="111" actId="47"/>
        <pc:sldMkLst>
          <pc:docMk/>
          <pc:sldMk cId="1607256670" sldId="12434"/>
        </pc:sldMkLst>
      </pc:sldChg>
    </pc:docChg>
  </pc:docChgLst>
  <pc:docChgLst>
    <pc:chgData name="Karen Volle" userId="56a017f8-fff7-4347-a03a-e4e7c9199847" providerId="ADAL" clId="{A3BFD734-EB04-473E-8D53-A3E3AE686808}"/>
    <pc:docChg chg="custSel addSld delSld modSld addMainMaster delMainMaster">
      <pc:chgData name="Karen Volle" userId="56a017f8-fff7-4347-a03a-e4e7c9199847" providerId="ADAL" clId="{A3BFD734-EB04-473E-8D53-A3E3AE686808}" dt="2023-12-04T15:16:14.112" v="184" actId="20577"/>
      <pc:docMkLst>
        <pc:docMk/>
      </pc:docMkLst>
      <pc:sldChg chg="modSp mod">
        <pc:chgData name="Karen Volle" userId="56a017f8-fff7-4347-a03a-e4e7c9199847" providerId="ADAL" clId="{A3BFD734-EB04-473E-8D53-A3E3AE686808}" dt="2023-11-30T17:20:23.456" v="87" actId="27636"/>
        <pc:sldMkLst>
          <pc:docMk/>
          <pc:sldMk cId="1544049043" sldId="256"/>
        </pc:sldMkLst>
      </pc:sldChg>
      <pc:sldChg chg="del">
        <pc:chgData name="Karen Volle" userId="56a017f8-fff7-4347-a03a-e4e7c9199847" providerId="ADAL" clId="{A3BFD734-EB04-473E-8D53-A3E3AE686808}" dt="2023-11-30T17:19:51.305" v="52" actId="47"/>
        <pc:sldMkLst>
          <pc:docMk/>
          <pc:sldMk cId="2135054318" sldId="442"/>
        </pc:sldMkLst>
      </pc:sldChg>
      <pc:sldChg chg="del">
        <pc:chgData name="Karen Volle" userId="56a017f8-fff7-4347-a03a-e4e7c9199847" providerId="ADAL" clId="{A3BFD734-EB04-473E-8D53-A3E3AE686808}" dt="2023-11-30T17:19:51.305" v="52" actId="47"/>
        <pc:sldMkLst>
          <pc:docMk/>
          <pc:sldMk cId="2210160523" sldId="470"/>
        </pc:sldMkLst>
      </pc:sldChg>
      <pc:sldChg chg="del">
        <pc:chgData name="Karen Volle" userId="56a017f8-fff7-4347-a03a-e4e7c9199847" providerId="ADAL" clId="{A3BFD734-EB04-473E-8D53-A3E3AE686808}" dt="2023-11-30T17:19:51.305" v="52" actId="47"/>
        <pc:sldMkLst>
          <pc:docMk/>
          <pc:sldMk cId="1524268221" sldId="471"/>
        </pc:sldMkLst>
      </pc:sldChg>
      <pc:sldChg chg="del">
        <pc:chgData name="Karen Volle" userId="56a017f8-fff7-4347-a03a-e4e7c9199847" providerId="ADAL" clId="{A3BFD734-EB04-473E-8D53-A3E3AE686808}" dt="2023-11-30T17:19:51.305" v="52" actId="47"/>
        <pc:sldMkLst>
          <pc:docMk/>
          <pc:sldMk cId="2828685036" sldId="472"/>
        </pc:sldMkLst>
      </pc:sldChg>
      <pc:sldChg chg="del">
        <pc:chgData name="Karen Volle" userId="56a017f8-fff7-4347-a03a-e4e7c9199847" providerId="ADAL" clId="{A3BFD734-EB04-473E-8D53-A3E3AE686808}" dt="2023-11-30T17:19:51.305" v="52" actId="47"/>
        <pc:sldMkLst>
          <pc:docMk/>
          <pc:sldMk cId="2210314402" sldId="473"/>
        </pc:sldMkLst>
      </pc:sldChg>
      <pc:sldChg chg="del">
        <pc:chgData name="Karen Volle" userId="56a017f8-fff7-4347-a03a-e4e7c9199847" providerId="ADAL" clId="{A3BFD734-EB04-473E-8D53-A3E3AE686808}" dt="2023-11-30T17:19:51.305" v="52" actId="47"/>
        <pc:sldMkLst>
          <pc:docMk/>
          <pc:sldMk cId="229204374" sldId="474"/>
        </pc:sldMkLst>
      </pc:sldChg>
      <pc:sldChg chg="del">
        <pc:chgData name="Karen Volle" userId="56a017f8-fff7-4347-a03a-e4e7c9199847" providerId="ADAL" clId="{A3BFD734-EB04-473E-8D53-A3E3AE686808}" dt="2023-11-30T17:19:51.305" v="52" actId="47"/>
        <pc:sldMkLst>
          <pc:docMk/>
          <pc:sldMk cId="2376492535" sldId="475"/>
        </pc:sldMkLst>
      </pc:sldChg>
      <pc:sldChg chg="del">
        <pc:chgData name="Karen Volle" userId="56a017f8-fff7-4347-a03a-e4e7c9199847" providerId="ADAL" clId="{A3BFD734-EB04-473E-8D53-A3E3AE686808}" dt="2023-11-30T17:19:51.305" v="52" actId="47"/>
        <pc:sldMkLst>
          <pc:docMk/>
          <pc:sldMk cId="3282127672" sldId="476"/>
        </pc:sldMkLst>
      </pc:sldChg>
      <pc:sldChg chg="del">
        <pc:chgData name="Karen Volle" userId="56a017f8-fff7-4347-a03a-e4e7c9199847" providerId="ADAL" clId="{A3BFD734-EB04-473E-8D53-A3E3AE686808}" dt="2023-11-30T17:19:51.305" v="52" actId="47"/>
        <pc:sldMkLst>
          <pc:docMk/>
          <pc:sldMk cId="3128451103" sldId="478"/>
        </pc:sldMkLst>
      </pc:sldChg>
      <pc:sldChg chg="del">
        <pc:chgData name="Karen Volle" userId="56a017f8-fff7-4347-a03a-e4e7c9199847" providerId="ADAL" clId="{A3BFD734-EB04-473E-8D53-A3E3AE686808}" dt="2023-11-30T17:19:51.305" v="52" actId="47"/>
        <pc:sldMkLst>
          <pc:docMk/>
          <pc:sldMk cId="138445544" sldId="479"/>
        </pc:sldMkLst>
      </pc:sldChg>
      <pc:sldChg chg="addSp delSp modSp mod">
        <pc:chgData name="Karen Volle" userId="56a017f8-fff7-4347-a03a-e4e7c9199847" providerId="ADAL" clId="{A3BFD734-EB04-473E-8D53-A3E3AE686808}" dt="2023-11-30T17:21:12.957" v="140" actId="14100"/>
        <pc:sldMkLst>
          <pc:docMk/>
          <pc:sldMk cId="3918871586" sldId="12141"/>
        </pc:sldMkLst>
      </pc:sldChg>
      <pc:sldChg chg="del">
        <pc:chgData name="Karen Volle" userId="56a017f8-fff7-4347-a03a-e4e7c9199847" providerId="ADAL" clId="{A3BFD734-EB04-473E-8D53-A3E3AE686808}" dt="2023-11-30T17:21:53.018" v="141" actId="47"/>
        <pc:sldMkLst>
          <pc:docMk/>
          <pc:sldMk cId="1176220165" sldId="12142"/>
        </pc:sldMkLst>
      </pc:sldChg>
      <pc:sldChg chg="add">
        <pc:chgData name="Karen Volle" userId="56a017f8-fff7-4347-a03a-e4e7c9199847" providerId="ADAL" clId="{A3BFD734-EB04-473E-8D53-A3E3AE686808}" dt="2023-11-30T17:22:17.548" v="143"/>
        <pc:sldMkLst>
          <pc:docMk/>
          <pc:sldMk cId="2830681894" sldId="12142"/>
        </pc:sldMkLst>
      </pc:sldChg>
      <pc:sldChg chg="del">
        <pc:chgData name="Karen Volle" userId="56a017f8-fff7-4347-a03a-e4e7c9199847" providerId="ADAL" clId="{A3BFD734-EB04-473E-8D53-A3E3AE686808}" dt="2023-11-30T17:21:53.018" v="141" actId="47"/>
        <pc:sldMkLst>
          <pc:docMk/>
          <pc:sldMk cId="1572566904" sldId="12143"/>
        </pc:sldMkLst>
      </pc:sldChg>
      <pc:sldChg chg="add">
        <pc:chgData name="Karen Volle" userId="56a017f8-fff7-4347-a03a-e4e7c9199847" providerId="ADAL" clId="{A3BFD734-EB04-473E-8D53-A3E3AE686808}" dt="2023-11-30T17:22:17.579" v="145"/>
        <pc:sldMkLst>
          <pc:docMk/>
          <pc:sldMk cId="4116438814" sldId="12143"/>
        </pc:sldMkLst>
      </pc:sldChg>
      <pc:sldChg chg="del">
        <pc:chgData name="Karen Volle" userId="56a017f8-fff7-4347-a03a-e4e7c9199847" providerId="ADAL" clId="{A3BFD734-EB04-473E-8D53-A3E3AE686808}" dt="2023-11-30T17:21:53.018" v="141" actId="47"/>
        <pc:sldMkLst>
          <pc:docMk/>
          <pc:sldMk cId="976767030" sldId="12144"/>
        </pc:sldMkLst>
      </pc:sldChg>
      <pc:sldChg chg="add">
        <pc:chgData name="Karen Volle" userId="56a017f8-fff7-4347-a03a-e4e7c9199847" providerId="ADAL" clId="{A3BFD734-EB04-473E-8D53-A3E3AE686808}" dt="2023-11-30T17:22:17.595" v="147"/>
        <pc:sldMkLst>
          <pc:docMk/>
          <pc:sldMk cId="2708994103" sldId="12144"/>
        </pc:sldMkLst>
      </pc:sldChg>
      <pc:sldChg chg="del">
        <pc:chgData name="Karen Volle" userId="56a017f8-fff7-4347-a03a-e4e7c9199847" providerId="ADAL" clId="{A3BFD734-EB04-473E-8D53-A3E3AE686808}" dt="2023-11-30T17:21:53.018" v="141" actId="47"/>
        <pc:sldMkLst>
          <pc:docMk/>
          <pc:sldMk cId="228906723" sldId="12145"/>
        </pc:sldMkLst>
      </pc:sldChg>
      <pc:sldChg chg="add">
        <pc:chgData name="Karen Volle" userId="56a017f8-fff7-4347-a03a-e4e7c9199847" providerId="ADAL" clId="{A3BFD734-EB04-473E-8D53-A3E3AE686808}" dt="2023-11-30T17:22:17.611" v="149"/>
        <pc:sldMkLst>
          <pc:docMk/>
          <pc:sldMk cId="1747292414" sldId="12145"/>
        </pc:sldMkLst>
      </pc:sldChg>
      <pc:sldChg chg="add">
        <pc:chgData name="Karen Volle" userId="56a017f8-fff7-4347-a03a-e4e7c9199847" providerId="ADAL" clId="{A3BFD734-EB04-473E-8D53-A3E3AE686808}" dt="2023-11-30T17:22:17.626" v="151"/>
        <pc:sldMkLst>
          <pc:docMk/>
          <pc:sldMk cId="94519756" sldId="12146"/>
        </pc:sldMkLst>
      </pc:sldChg>
      <pc:sldChg chg="del">
        <pc:chgData name="Karen Volle" userId="56a017f8-fff7-4347-a03a-e4e7c9199847" providerId="ADAL" clId="{A3BFD734-EB04-473E-8D53-A3E3AE686808}" dt="2023-11-30T17:21:53.018" v="141" actId="47"/>
        <pc:sldMkLst>
          <pc:docMk/>
          <pc:sldMk cId="3627632168" sldId="12146"/>
        </pc:sldMkLst>
      </pc:sldChg>
      <pc:sldChg chg="del">
        <pc:chgData name="Karen Volle" userId="56a017f8-fff7-4347-a03a-e4e7c9199847" providerId="ADAL" clId="{A3BFD734-EB04-473E-8D53-A3E3AE686808}" dt="2023-11-30T17:21:53.018" v="141" actId="47"/>
        <pc:sldMkLst>
          <pc:docMk/>
          <pc:sldMk cId="2985999217" sldId="12147"/>
        </pc:sldMkLst>
      </pc:sldChg>
      <pc:sldChg chg="add">
        <pc:chgData name="Karen Volle" userId="56a017f8-fff7-4347-a03a-e4e7c9199847" providerId="ADAL" clId="{A3BFD734-EB04-473E-8D53-A3E3AE686808}" dt="2023-11-30T17:22:17.673" v="153"/>
        <pc:sldMkLst>
          <pc:docMk/>
          <pc:sldMk cId="4108881887" sldId="12147"/>
        </pc:sldMkLst>
      </pc:sldChg>
      <pc:sldChg chg="add">
        <pc:chgData name="Karen Volle" userId="56a017f8-fff7-4347-a03a-e4e7c9199847" providerId="ADAL" clId="{A3BFD734-EB04-473E-8D53-A3E3AE686808}" dt="2023-11-30T17:22:17.689" v="155"/>
        <pc:sldMkLst>
          <pc:docMk/>
          <pc:sldMk cId="60584300" sldId="12148"/>
        </pc:sldMkLst>
      </pc:sldChg>
      <pc:sldChg chg="del">
        <pc:chgData name="Karen Volle" userId="56a017f8-fff7-4347-a03a-e4e7c9199847" providerId="ADAL" clId="{A3BFD734-EB04-473E-8D53-A3E3AE686808}" dt="2023-11-30T17:21:53.018" v="141" actId="47"/>
        <pc:sldMkLst>
          <pc:docMk/>
          <pc:sldMk cId="908893944" sldId="12148"/>
        </pc:sldMkLst>
      </pc:sldChg>
      <pc:sldChg chg="modSp add mod">
        <pc:chgData name="Karen Volle" userId="56a017f8-fff7-4347-a03a-e4e7c9199847" providerId="ADAL" clId="{A3BFD734-EB04-473E-8D53-A3E3AE686808}" dt="2023-11-30T17:22:18.175" v="180" actId="27636"/>
        <pc:sldMkLst>
          <pc:docMk/>
          <pc:sldMk cId="149781013" sldId="12149"/>
        </pc:sldMkLst>
      </pc:sldChg>
      <pc:sldChg chg="del">
        <pc:chgData name="Karen Volle" userId="56a017f8-fff7-4347-a03a-e4e7c9199847" providerId="ADAL" clId="{A3BFD734-EB04-473E-8D53-A3E3AE686808}" dt="2023-11-30T17:21:53.018" v="141" actId="47"/>
        <pc:sldMkLst>
          <pc:docMk/>
          <pc:sldMk cId="4233110727" sldId="12149"/>
        </pc:sldMkLst>
      </pc:sldChg>
      <pc:sldChg chg="add">
        <pc:chgData name="Karen Volle" userId="56a017f8-fff7-4347-a03a-e4e7c9199847" providerId="ADAL" clId="{A3BFD734-EB04-473E-8D53-A3E3AE686808}" dt="2023-11-30T17:22:17.736" v="159"/>
        <pc:sldMkLst>
          <pc:docMk/>
          <pc:sldMk cId="2552022802" sldId="12150"/>
        </pc:sldMkLst>
      </pc:sldChg>
      <pc:sldChg chg="add">
        <pc:chgData name="Karen Volle" userId="56a017f8-fff7-4347-a03a-e4e7c9199847" providerId="ADAL" clId="{A3BFD734-EB04-473E-8D53-A3E3AE686808}" dt="2023-11-30T17:22:17.752" v="161"/>
        <pc:sldMkLst>
          <pc:docMk/>
          <pc:sldMk cId="486871362" sldId="12151"/>
        </pc:sldMkLst>
      </pc:sldChg>
      <pc:sldChg chg="add">
        <pc:chgData name="Karen Volle" userId="56a017f8-fff7-4347-a03a-e4e7c9199847" providerId="ADAL" clId="{A3BFD734-EB04-473E-8D53-A3E3AE686808}" dt="2023-11-30T17:22:17.783" v="163"/>
        <pc:sldMkLst>
          <pc:docMk/>
          <pc:sldMk cId="123142842" sldId="12152"/>
        </pc:sldMkLst>
      </pc:sldChg>
      <pc:sldChg chg="add">
        <pc:chgData name="Karen Volle" userId="56a017f8-fff7-4347-a03a-e4e7c9199847" providerId="ADAL" clId="{A3BFD734-EB04-473E-8D53-A3E3AE686808}" dt="2023-11-30T17:22:17.809" v="165"/>
        <pc:sldMkLst>
          <pc:docMk/>
          <pc:sldMk cId="3279791461" sldId="12153"/>
        </pc:sldMkLst>
      </pc:sldChg>
      <pc:sldChg chg="add">
        <pc:chgData name="Karen Volle" userId="56a017f8-fff7-4347-a03a-e4e7c9199847" providerId="ADAL" clId="{A3BFD734-EB04-473E-8D53-A3E3AE686808}" dt="2023-11-30T17:22:17.830" v="167"/>
        <pc:sldMkLst>
          <pc:docMk/>
          <pc:sldMk cId="3374742554" sldId="12154"/>
        </pc:sldMkLst>
      </pc:sldChg>
      <pc:sldChg chg="add">
        <pc:chgData name="Karen Volle" userId="56a017f8-fff7-4347-a03a-e4e7c9199847" providerId="ADAL" clId="{A3BFD734-EB04-473E-8D53-A3E3AE686808}" dt="2023-11-30T17:22:17.846" v="169"/>
        <pc:sldMkLst>
          <pc:docMk/>
          <pc:sldMk cId="2769459708" sldId="12155"/>
        </pc:sldMkLst>
      </pc:sldChg>
      <pc:sldChg chg="add">
        <pc:chgData name="Karen Volle" userId="56a017f8-fff7-4347-a03a-e4e7c9199847" providerId="ADAL" clId="{A3BFD734-EB04-473E-8D53-A3E3AE686808}" dt="2023-11-30T17:22:17.893" v="171"/>
        <pc:sldMkLst>
          <pc:docMk/>
          <pc:sldMk cId="2888557054" sldId="12156"/>
        </pc:sldMkLst>
      </pc:sldChg>
      <pc:sldChg chg="add">
        <pc:chgData name="Karen Volle" userId="56a017f8-fff7-4347-a03a-e4e7c9199847" providerId="ADAL" clId="{A3BFD734-EB04-473E-8D53-A3E3AE686808}" dt="2023-11-30T17:22:17.924" v="173"/>
        <pc:sldMkLst>
          <pc:docMk/>
          <pc:sldMk cId="2865423087" sldId="12157"/>
        </pc:sldMkLst>
      </pc:sldChg>
      <pc:sldChg chg="add">
        <pc:chgData name="Karen Volle" userId="56a017f8-fff7-4347-a03a-e4e7c9199847" providerId="ADAL" clId="{A3BFD734-EB04-473E-8D53-A3E3AE686808}" dt="2023-11-30T17:22:17.940" v="175"/>
        <pc:sldMkLst>
          <pc:docMk/>
          <pc:sldMk cId="2143338636" sldId="12158"/>
        </pc:sldMkLst>
      </pc:sldChg>
      <pc:sldChg chg="add">
        <pc:chgData name="Karen Volle" userId="56a017f8-fff7-4347-a03a-e4e7c9199847" providerId="ADAL" clId="{A3BFD734-EB04-473E-8D53-A3E3AE686808}" dt="2023-11-30T17:22:17.971" v="177"/>
        <pc:sldMkLst>
          <pc:docMk/>
          <pc:sldMk cId="1097070981" sldId="12159"/>
        </pc:sldMkLst>
      </pc:sldChg>
      <pc:sldChg chg="add">
        <pc:chgData name="Karen Volle" userId="56a017f8-fff7-4347-a03a-e4e7c9199847" providerId="ADAL" clId="{A3BFD734-EB04-473E-8D53-A3E3AE686808}" dt="2023-11-30T17:22:17.987" v="179"/>
        <pc:sldMkLst>
          <pc:docMk/>
          <pc:sldMk cId="256377402" sldId="12160"/>
        </pc:sldMkLst>
      </pc:sldChg>
      <pc:sldMasterChg chg="del delSldLayout">
        <pc:chgData name="Karen Volle" userId="56a017f8-fff7-4347-a03a-e4e7c9199847" providerId="ADAL" clId="{A3BFD734-EB04-473E-8D53-A3E3AE686808}" dt="2023-11-30T17:21:53.018" v="141" actId="47"/>
        <pc:sldMasterMkLst>
          <pc:docMk/>
          <pc:sldMasterMk cId="0" sldId="2147483648"/>
        </pc:sldMasterMkLst>
        <pc:sldLayoutChg chg="del">
          <pc:chgData name="Karen Volle" userId="56a017f8-fff7-4347-a03a-e4e7c9199847" providerId="ADAL" clId="{A3BFD734-EB04-473E-8D53-A3E3AE686808}" dt="2023-11-30T17:21:53.018" v="141" actId="47"/>
          <pc:sldLayoutMkLst>
            <pc:docMk/>
            <pc:sldMasterMk cId="0" sldId="2147483648"/>
            <pc:sldLayoutMk cId="0" sldId="2147483661"/>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2"/>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3"/>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4"/>
          </pc:sldLayoutMkLst>
        </pc:sldLayoutChg>
        <pc:sldLayoutChg chg="del">
          <pc:chgData name="Karen Volle" userId="56a017f8-fff7-4347-a03a-e4e7c9199847" providerId="ADAL" clId="{A3BFD734-EB04-473E-8D53-A3E3AE686808}" dt="2023-11-30T17:21:53.018" v="141" actId="47"/>
          <pc:sldLayoutMkLst>
            <pc:docMk/>
            <pc:sldMasterMk cId="0" sldId="2147483648"/>
            <pc:sldLayoutMk cId="0" sldId="2147483665"/>
          </pc:sldLayoutMkLst>
        </pc:sldLayoutChg>
      </pc:sldMasterChg>
      <pc:sldMasterChg chg="add addSldLayout">
        <pc:chgData name="Karen Volle" userId="56a017f8-fff7-4347-a03a-e4e7c9199847" providerId="ADAL" clId="{A3BFD734-EB04-473E-8D53-A3E3AE686808}" dt="2023-11-30T17:22:17.987" v="178" actId="27028"/>
        <pc:sldMasterMkLst>
          <pc:docMk/>
          <pc:sldMasterMk cId="2642878506" sldId="2147483684"/>
        </pc:sldMasterMkLst>
        <pc:sldLayoutChg chg="add">
          <pc:chgData name="Karen Volle" userId="56a017f8-fff7-4347-a03a-e4e7c9199847" providerId="ADAL" clId="{A3BFD734-EB04-473E-8D53-A3E3AE686808}" dt="2023-11-30T17:22:17.987" v="178" actId="27028"/>
          <pc:sldLayoutMkLst>
            <pc:docMk/>
            <pc:sldMasterMk cId="2642878506" sldId="2147483684"/>
            <pc:sldLayoutMk cId="694508687" sldId="2147483685"/>
          </pc:sldLayoutMkLst>
        </pc:sldLayoutChg>
        <pc:sldLayoutChg chg="add">
          <pc:chgData name="Karen Volle" userId="56a017f8-fff7-4347-a03a-e4e7c9199847" providerId="ADAL" clId="{A3BFD734-EB04-473E-8D53-A3E3AE686808}" dt="2023-11-30T17:22:17.532" v="142" actId="27028"/>
          <pc:sldLayoutMkLst>
            <pc:docMk/>
            <pc:sldMasterMk cId="2642878506" sldId="2147483684"/>
            <pc:sldLayoutMk cId="1345499221" sldId="2147483686"/>
          </pc:sldLayoutMkLst>
        </pc:sldLayoutChg>
        <pc:sldLayoutChg chg="add">
          <pc:chgData name="Karen Volle" userId="56a017f8-fff7-4347-a03a-e4e7c9199847" providerId="ADAL" clId="{A3BFD734-EB04-473E-8D53-A3E3AE686808}" dt="2023-11-30T17:22:17.658" v="152" actId="27028"/>
          <pc:sldLayoutMkLst>
            <pc:docMk/>
            <pc:sldMasterMk cId="2642878506" sldId="2147483684"/>
            <pc:sldLayoutMk cId="1498441929" sldId="2147483688"/>
          </pc:sldLayoutMkLst>
        </pc:sldLayoutChg>
        <pc:sldLayoutChg chg="add">
          <pc:chgData name="Karen Volle" userId="56a017f8-fff7-4347-a03a-e4e7c9199847" providerId="ADAL" clId="{A3BFD734-EB04-473E-8D53-A3E3AE686808}" dt="2023-11-30T17:22:17.956" v="176" actId="27028"/>
          <pc:sldLayoutMkLst>
            <pc:docMk/>
            <pc:sldMasterMk cId="2642878506" sldId="2147483684"/>
            <pc:sldLayoutMk cId="1019513428" sldId="2147483692"/>
          </pc:sldLayoutMkLst>
        </pc:sldLayoutChg>
      </pc:sldMasterChg>
    </pc:docChg>
  </pc:docChgLst>
  <pc:docChgLst>
    <pc:chgData name="Karen Volle" userId="56a017f8-fff7-4347-a03a-e4e7c9199847" providerId="ADAL" clId="{2AB4BA31-C4AF-4792-849F-5EBB1ED06F1D}"/>
    <pc:docChg chg="undo custSel delSld modSld sldOrd">
      <pc:chgData name="Karen Volle" userId="56a017f8-fff7-4347-a03a-e4e7c9199847" providerId="ADAL" clId="{2AB4BA31-C4AF-4792-849F-5EBB1ED06F1D}" dt="2024-07-29T12:56:05.107" v="631"/>
      <pc:docMkLst>
        <pc:docMk/>
      </pc:docMkLst>
      <pc:sldChg chg="modSp mod">
        <pc:chgData name="Karen Volle" userId="56a017f8-fff7-4347-a03a-e4e7c9199847" providerId="ADAL" clId="{2AB4BA31-C4AF-4792-849F-5EBB1ED06F1D}" dt="2024-07-26T13:34:33.218" v="126" actId="20577"/>
        <pc:sldMkLst>
          <pc:docMk/>
          <pc:sldMk cId="104172155" sldId="305"/>
        </pc:sldMkLst>
      </pc:sldChg>
      <pc:sldChg chg="modSp mod">
        <pc:chgData name="Karen Volle" userId="56a017f8-fff7-4347-a03a-e4e7c9199847" providerId="ADAL" clId="{2AB4BA31-C4AF-4792-849F-5EBB1ED06F1D}" dt="2024-07-26T13:35:29.708" v="152" actId="27636"/>
        <pc:sldMkLst>
          <pc:docMk/>
          <pc:sldMk cId="1689347815" sldId="306"/>
        </pc:sldMkLst>
      </pc:sldChg>
      <pc:sldChg chg="del">
        <pc:chgData name="Karen Volle" userId="56a017f8-fff7-4347-a03a-e4e7c9199847" providerId="ADAL" clId="{2AB4BA31-C4AF-4792-849F-5EBB1ED06F1D}" dt="2024-07-26T13:35:51.798" v="153" actId="47"/>
        <pc:sldMkLst>
          <pc:docMk/>
          <pc:sldMk cId="2135054318" sldId="442"/>
        </pc:sldMkLst>
      </pc:sldChg>
      <pc:sldChg chg="del">
        <pc:chgData name="Karen Volle" userId="56a017f8-fff7-4347-a03a-e4e7c9199847" providerId="ADAL" clId="{2AB4BA31-C4AF-4792-849F-5EBB1ED06F1D}" dt="2024-07-26T13:35:51.798" v="153" actId="47"/>
        <pc:sldMkLst>
          <pc:docMk/>
          <pc:sldMk cId="2321355190" sldId="521"/>
        </pc:sldMkLst>
      </pc:sldChg>
      <pc:sldChg chg="del">
        <pc:chgData name="Karen Volle" userId="56a017f8-fff7-4347-a03a-e4e7c9199847" providerId="ADAL" clId="{2AB4BA31-C4AF-4792-849F-5EBB1ED06F1D}" dt="2024-07-26T13:35:51.798" v="153" actId="47"/>
        <pc:sldMkLst>
          <pc:docMk/>
          <pc:sldMk cId="1529116561" sldId="531"/>
        </pc:sldMkLst>
      </pc:sldChg>
      <pc:sldChg chg="del">
        <pc:chgData name="Karen Volle" userId="56a017f8-fff7-4347-a03a-e4e7c9199847" providerId="ADAL" clId="{2AB4BA31-C4AF-4792-849F-5EBB1ED06F1D}" dt="2024-07-26T13:35:51.798" v="153" actId="47"/>
        <pc:sldMkLst>
          <pc:docMk/>
          <pc:sldMk cId="2510908062" sldId="538"/>
        </pc:sldMkLst>
      </pc:sldChg>
      <pc:sldChg chg="del">
        <pc:chgData name="Karen Volle" userId="56a017f8-fff7-4347-a03a-e4e7c9199847" providerId="ADAL" clId="{2AB4BA31-C4AF-4792-849F-5EBB1ED06F1D}" dt="2024-07-26T13:35:51.798" v="153" actId="47"/>
        <pc:sldMkLst>
          <pc:docMk/>
          <pc:sldMk cId="3176137097" sldId="543"/>
        </pc:sldMkLst>
      </pc:sldChg>
      <pc:sldChg chg="del">
        <pc:chgData name="Karen Volle" userId="56a017f8-fff7-4347-a03a-e4e7c9199847" providerId="ADAL" clId="{2AB4BA31-C4AF-4792-849F-5EBB1ED06F1D}" dt="2024-07-26T13:35:51.798" v="153" actId="47"/>
        <pc:sldMkLst>
          <pc:docMk/>
          <pc:sldMk cId="4037523919" sldId="549"/>
        </pc:sldMkLst>
      </pc:sldChg>
      <pc:sldChg chg="del">
        <pc:chgData name="Karen Volle" userId="56a017f8-fff7-4347-a03a-e4e7c9199847" providerId="ADAL" clId="{2AB4BA31-C4AF-4792-849F-5EBB1ED06F1D}" dt="2024-07-26T13:35:51.798" v="153" actId="47"/>
        <pc:sldMkLst>
          <pc:docMk/>
          <pc:sldMk cId="2542607629" sldId="551"/>
        </pc:sldMkLst>
      </pc:sldChg>
      <pc:sldChg chg="del">
        <pc:chgData name="Karen Volle" userId="56a017f8-fff7-4347-a03a-e4e7c9199847" providerId="ADAL" clId="{2AB4BA31-C4AF-4792-849F-5EBB1ED06F1D}" dt="2024-07-26T13:35:51.798" v="153" actId="47"/>
        <pc:sldMkLst>
          <pc:docMk/>
          <pc:sldMk cId="3548970049" sldId="552"/>
        </pc:sldMkLst>
      </pc:sldChg>
      <pc:sldChg chg="del">
        <pc:chgData name="Karen Volle" userId="56a017f8-fff7-4347-a03a-e4e7c9199847" providerId="ADAL" clId="{2AB4BA31-C4AF-4792-849F-5EBB1ED06F1D}" dt="2024-07-26T13:35:51.798" v="153" actId="47"/>
        <pc:sldMkLst>
          <pc:docMk/>
          <pc:sldMk cId="2990536631" sldId="553"/>
        </pc:sldMkLst>
      </pc:sldChg>
    </pc:docChg>
  </pc:docChgLst>
  <pc:docChgLst>
    <pc:chgData name="Karen Volle" userId="56a017f8-fff7-4347-a03a-e4e7c9199847" providerId="ADAL" clId="{9A691FB1-D865-46F0-931A-6389E5D14C89}"/>
    <pc:docChg chg="custSel modSld">
      <pc:chgData name="Karen Volle" userId="56a017f8-fff7-4347-a03a-e4e7c9199847" providerId="ADAL" clId="{9A691FB1-D865-46F0-931A-6389E5D14C89}" dt="2024-12-04T20:37:08.474" v="65" actId="20577"/>
      <pc:docMkLst>
        <pc:docMk/>
      </pc:docMkLst>
      <pc:sldChg chg="modSp mod">
        <pc:chgData name="Karen Volle" userId="56a017f8-fff7-4347-a03a-e4e7c9199847" providerId="ADAL" clId="{9A691FB1-D865-46F0-931A-6389E5D14C89}" dt="2024-12-04T20:35:28.361" v="21" actId="20577"/>
        <pc:sldMkLst>
          <pc:docMk/>
          <pc:sldMk cId="2419022558" sldId="257"/>
        </pc:sldMkLst>
      </pc:sldChg>
      <pc:sldChg chg="modSp mod">
        <pc:chgData name="Karen Volle" userId="56a017f8-fff7-4347-a03a-e4e7c9199847" providerId="ADAL" clId="{9A691FB1-D865-46F0-931A-6389E5D14C89}" dt="2024-12-04T20:36:45.086" v="58" actId="20577"/>
        <pc:sldMkLst>
          <pc:docMk/>
          <pc:sldMk cId="2972209448" sldId="264"/>
        </pc:sldMkLst>
      </pc:sldChg>
      <pc:sldChg chg="modSp mod">
        <pc:chgData name="Karen Volle" userId="56a017f8-fff7-4347-a03a-e4e7c9199847" providerId="ADAL" clId="{9A691FB1-D865-46F0-931A-6389E5D14C89}" dt="2024-12-04T20:35:57.375" v="47" actId="20577"/>
        <pc:sldMkLst>
          <pc:docMk/>
          <pc:sldMk cId="1301611488" sldId="573"/>
        </pc:sldMkLst>
      </pc:sldChg>
      <pc:sldChg chg="modSp mod">
        <pc:chgData name="Karen Volle" userId="56a017f8-fff7-4347-a03a-e4e7c9199847" providerId="ADAL" clId="{9A691FB1-D865-46F0-931A-6389E5D14C89}" dt="2024-12-04T20:36:31.213" v="53" actId="20577"/>
        <pc:sldMkLst>
          <pc:docMk/>
          <pc:sldMk cId="2237022372" sldId="582"/>
        </pc:sldMkLst>
      </pc:sldChg>
      <pc:sldChg chg="delSp modSp mod">
        <pc:chgData name="Karen Volle" userId="56a017f8-fff7-4347-a03a-e4e7c9199847" providerId="ADAL" clId="{9A691FB1-D865-46F0-931A-6389E5D14C89}" dt="2024-12-04T20:37:08.474" v="65" actId="20577"/>
        <pc:sldMkLst>
          <pc:docMk/>
          <pc:sldMk cId="1025331170" sldId="12216"/>
        </pc:sldMkLst>
      </pc:sldChg>
    </pc:docChg>
  </pc:docChgLst>
  <pc:docChgLst>
    <pc:chgData name="Andrew Houtenville" userId="aea22101-bd61-4dfe-a17f-14b576307e93" providerId="ADAL" clId="{12254457-8E12-41C9-8509-C877804E5EF6}"/>
    <pc:docChg chg="undo redo custSel addSld delSld modSld sldOrd">
      <pc:chgData name="Andrew Houtenville" userId="aea22101-bd61-4dfe-a17f-14b576307e93" providerId="ADAL" clId="{12254457-8E12-41C9-8509-C877804E5EF6}" dt="2025-02-07T16:54:18.543" v="1154" actId="6549"/>
      <pc:docMkLst>
        <pc:docMk/>
      </pc:docMkLst>
      <pc:sldChg chg="del">
        <pc:chgData name="Andrew Houtenville" userId="aea22101-bd61-4dfe-a17f-14b576307e93" providerId="ADAL" clId="{12254457-8E12-41C9-8509-C877804E5EF6}" dt="2025-02-07T15:48:05.722" v="427" actId="47"/>
        <pc:sldMkLst>
          <pc:docMk/>
          <pc:sldMk cId="954582406" sldId="12474"/>
        </pc:sldMkLst>
      </pc:sldChg>
      <pc:sldChg chg="modSp mod">
        <pc:chgData name="Andrew Houtenville" userId="aea22101-bd61-4dfe-a17f-14b576307e93" providerId="ADAL" clId="{12254457-8E12-41C9-8509-C877804E5EF6}" dt="2025-02-07T15:48:01.918" v="426" actId="20577"/>
        <pc:sldMkLst>
          <pc:docMk/>
          <pc:sldMk cId="3488546390" sldId="12475"/>
        </pc:sldMkLst>
      </pc:sldChg>
      <pc:sldChg chg="addSp delSp modSp mod ord">
        <pc:chgData name="Andrew Houtenville" userId="aea22101-bd61-4dfe-a17f-14b576307e93" providerId="ADAL" clId="{12254457-8E12-41C9-8509-C877804E5EF6}" dt="2025-02-07T14:50:22.353" v="41"/>
        <pc:sldMkLst>
          <pc:docMk/>
          <pc:sldMk cId="3302192267" sldId="12476"/>
        </pc:sldMkLst>
      </pc:sldChg>
      <pc:sldChg chg="addSp delSp modSp mod modNotesTx">
        <pc:chgData name="Andrew Houtenville" userId="aea22101-bd61-4dfe-a17f-14b576307e93" providerId="ADAL" clId="{12254457-8E12-41C9-8509-C877804E5EF6}" dt="2025-02-07T15:49:43.021" v="437"/>
        <pc:sldMkLst>
          <pc:docMk/>
          <pc:sldMk cId="4179418668" sldId="12477"/>
        </pc:sldMkLst>
      </pc:sldChg>
      <pc:sldChg chg="addSp delSp modSp mod ord modNotesTx">
        <pc:chgData name="Andrew Houtenville" userId="aea22101-bd61-4dfe-a17f-14b576307e93" providerId="ADAL" clId="{12254457-8E12-41C9-8509-C877804E5EF6}" dt="2025-02-07T15:50:39.413" v="447"/>
        <pc:sldMkLst>
          <pc:docMk/>
          <pc:sldMk cId="3611705923" sldId="12478"/>
        </pc:sldMkLst>
      </pc:sldChg>
      <pc:sldChg chg="addSp delSp modSp add mod modNotesTx">
        <pc:chgData name="Andrew Houtenville" userId="aea22101-bd61-4dfe-a17f-14b576307e93" providerId="ADAL" clId="{12254457-8E12-41C9-8509-C877804E5EF6}" dt="2025-02-07T15:54:14.337" v="485" actId="962"/>
        <pc:sldMkLst>
          <pc:docMk/>
          <pc:sldMk cId="1026734761" sldId="12499"/>
        </pc:sldMkLst>
      </pc:sldChg>
      <pc:sldChg chg="addSp delSp modSp add mod modClrScheme chgLayout modNotesTx">
        <pc:chgData name="Andrew Houtenville" userId="aea22101-bd61-4dfe-a17f-14b576307e93" providerId="ADAL" clId="{12254457-8E12-41C9-8509-C877804E5EF6}" dt="2025-02-07T15:54:04.421" v="483" actId="962"/>
        <pc:sldMkLst>
          <pc:docMk/>
          <pc:sldMk cId="1016460461" sldId="12500"/>
        </pc:sldMkLst>
      </pc:sldChg>
      <pc:sldChg chg="delSp modSp add mod">
        <pc:chgData name="Andrew Houtenville" userId="aea22101-bd61-4dfe-a17f-14b576307e93" providerId="ADAL" clId="{12254457-8E12-41C9-8509-C877804E5EF6}" dt="2025-02-07T14:53:13.995" v="170" actId="478"/>
        <pc:sldMkLst>
          <pc:docMk/>
          <pc:sldMk cId="3699648736" sldId="12501"/>
        </pc:sldMkLst>
      </pc:sldChg>
      <pc:sldChg chg="modSp add mod">
        <pc:chgData name="Andrew Houtenville" userId="aea22101-bd61-4dfe-a17f-14b576307e93" providerId="ADAL" clId="{12254457-8E12-41C9-8509-C877804E5EF6}" dt="2025-02-07T16:02:54.642" v="506" actId="20577"/>
        <pc:sldMkLst>
          <pc:docMk/>
          <pc:sldMk cId="2524789466" sldId="12502"/>
        </pc:sldMkLst>
      </pc:sldChg>
      <pc:sldChg chg="addSp delSp modSp add mod ord">
        <pc:chgData name="Andrew Houtenville" userId="aea22101-bd61-4dfe-a17f-14b576307e93" providerId="ADAL" clId="{12254457-8E12-41C9-8509-C877804E5EF6}" dt="2025-02-07T16:36:57.297" v="1107" actId="20577"/>
        <pc:sldMkLst>
          <pc:docMk/>
          <pc:sldMk cId="3966579104" sldId="12503"/>
        </pc:sldMkLst>
      </pc:sldChg>
      <pc:sldChg chg="add del">
        <pc:chgData name="Andrew Houtenville" userId="aea22101-bd61-4dfe-a17f-14b576307e93" providerId="ADAL" clId="{12254457-8E12-41C9-8509-C877804E5EF6}" dt="2025-02-07T16:04:12.109" v="571" actId="47"/>
        <pc:sldMkLst>
          <pc:docMk/>
          <pc:sldMk cId="4155207727" sldId="12504"/>
        </pc:sldMkLst>
      </pc:sldChg>
      <pc:sldChg chg="modSp add mod">
        <pc:chgData name="Andrew Houtenville" userId="aea22101-bd61-4dfe-a17f-14b576307e93" providerId="ADAL" clId="{12254457-8E12-41C9-8509-C877804E5EF6}" dt="2025-02-07T16:54:07.728" v="1152" actId="6549"/>
        <pc:sldMkLst>
          <pc:docMk/>
          <pc:sldMk cId="1050082333" sldId="12505"/>
        </pc:sldMkLst>
      </pc:sldChg>
      <pc:sldChg chg="modSp add mod">
        <pc:chgData name="Andrew Houtenville" userId="aea22101-bd61-4dfe-a17f-14b576307e93" providerId="ADAL" clId="{12254457-8E12-41C9-8509-C877804E5EF6}" dt="2025-02-07T16:54:18.543" v="1154" actId="6549"/>
        <pc:sldMkLst>
          <pc:docMk/>
          <pc:sldMk cId="1072651171" sldId="12506"/>
        </pc:sldMkLst>
      </pc:sldChg>
      <pc:sldChg chg="modSp add del mod">
        <pc:chgData name="Andrew Houtenville" userId="aea22101-bd61-4dfe-a17f-14b576307e93" providerId="ADAL" clId="{12254457-8E12-41C9-8509-C877804E5EF6}" dt="2025-02-07T16:37:56.758" v="1123" actId="20577"/>
        <pc:sldMkLst>
          <pc:docMk/>
          <pc:sldMk cId="990413032" sldId="12507"/>
        </pc:sldMkLst>
      </pc:sldChg>
      <pc:sldChg chg="add del">
        <pc:chgData name="Andrew Houtenville" userId="aea22101-bd61-4dfe-a17f-14b576307e93" providerId="ADAL" clId="{12254457-8E12-41C9-8509-C877804E5EF6}" dt="2025-02-07T16:05:03.292" v="575" actId="47"/>
        <pc:sldMkLst>
          <pc:docMk/>
          <pc:sldMk cId="1300539912" sldId="12507"/>
        </pc:sldMkLst>
      </pc:sldChg>
      <pc:sldChg chg="modSp add mod">
        <pc:chgData name="Andrew Houtenville" userId="aea22101-bd61-4dfe-a17f-14b576307e93" providerId="ADAL" clId="{12254457-8E12-41C9-8509-C877804E5EF6}" dt="2025-02-07T16:39:06.435" v="1129" actId="20577"/>
        <pc:sldMkLst>
          <pc:docMk/>
          <pc:sldMk cId="114349151" sldId="12508"/>
        </pc:sldMkLst>
      </pc:sldChg>
      <pc:sldChg chg="modSp add mod ord">
        <pc:chgData name="Andrew Houtenville" userId="aea22101-bd61-4dfe-a17f-14b576307e93" providerId="ADAL" clId="{12254457-8E12-41C9-8509-C877804E5EF6}" dt="2025-02-07T16:37:26.912" v="1115" actId="20577"/>
        <pc:sldMkLst>
          <pc:docMk/>
          <pc:sldMk cId="3052542939" sldId="12509"/>
        </pc:sldMkLst>
      </pc:sldChg>
      <pc:sldChg chg="modSp add mod">
        <pc:chgData name="Andrew Houtenville" userId="aea22101-bd61-4dfe-a17f-14b576307e93" providerId="ADAL" clId="{12254457-8E12-41C9-8509-C877804E5EF6}" dt="2025-02-07T16:32:25.159" v="1056" actId="20577"/>
        <pc:sldMkLst>
          <pc:docMk/>
          <pc:sldMk cId="112228742" sldId="12510"/>
        </pc:sldMkLst>
      </pc:sldChg>
      <pc:sldChg chg="modSp add mod ord">
        <pc:chgData name="Andrew Houtenville" userId="aea22101-bd61-4dfe-a17f-14b576307e93" providerId="ADAL" clId="{12254457-8E12-41C9-8509-C877804E5EF6}" dt="2025-02-07T16:39:28.503" v="1131" actId="20577"/>
        <pc:sldMkLst>
          <pc:docMk/>
          <pc:sldMk cId="1205341561" sldId="12511"/>
        </pc:sldMkLst>
      </pc:sldChg>
      <pc:sldChg chg="addSp delSp modSp add mod">
        <pc:chgData name="Andrew Houtenville" userId="aea22101-bd61-4dfe-a17f-14b576307e93" providerId="ADAL" clId="{12254457-8E12-41C9-8509-C877804E5EF6}" dt="2025-02-07T16:40:48.742" v="1151" actId="20577"/>
        <pc:sldMkLst>
          <pc:docMk/>
          <pc:sldMk cId="3789428759" sldId="12512"/>
        </pc:sldMkLst>
      </pc:sldChg>
      <pc:sldChg chg="add del">
        <pc:chgData name="Andrew Houtenville" userId="aea22101-bd61-4dfe-a17f-14b576307e93" providerId="ADAL" clId="{12254457-8E12-41C9-8509-C877804E5EF6}" dt="2025-02-07T16:28:17.326" v="992" actId="47"/>
        <pc:sldMkLst>
          <pc:docMk/>
          <pc:sldMk cId="1680101771" sldId="12513"/>
        </pc:sldMkLst>
      </pc:sldChg>
      <pc:sldChg chg="modSp add mod ord">
        <pc:chgData name="Andrew Houtenville" userId="aea22101-bd61-4dfe-a17f-14b576307e93" providerId="ADAL" clId="{12254457-8E12-41C9-8509-C877804E5EF6}" dt="2025-02-07T16:40:41.933" v="1149" actId="20577"/>
        <pc:sldMkLst>
          <pc:docMk/>
          <pc:sldMk cId="3712993283" sldId="12513"/>
        </pc:sldMkLst>
      </pc:sldChg>
      <pc:sldChg chg="add del">
        <pc:chgData name="Andrew Houtenville" userId="aea22101-bd61-4dfe-a17f-14b576307e93" providerId="ADAL" clId="{12254457-8E12-41C9-8509-C877804E5EF6}" dt="2025-02-07T16:28:17.326" v="992" actId="47"/>
        <pc:sldMkLst>
          <pc:docMk/>
          <pc:sldMk cId="3975309796" sldId="12514"/>
        </pc:sldMkLst>
      </pc:sldChg>
      <pc:sldChg chg="add del">
        <pc:chgData name="Andrew Houtenville" userId="aea22101-bd61-4dfe-a17f-14b576307e93" providerId="ADAL" clId="{12254457-8E12-41C9-8509-C877804E5EF6}" dt="2025-02-07T16:28:17.326" v="992" actId="47"/>
        <pc:sldMkLst>
          <pc:docMk/>
          <pc:sldMk cId="3784101648" sldId="12515"/>
        </pc:sldMkLst>
      </pc:sldChg>
      <pc:sldChg chg="add del">
        <pc:chgData name="Andrew Houtenville" userId="aea22101-bd61-4dfe-a17f-14b576307e93" providerId="ADAL" clId="{12254457-8E12-41C9-8509-C877804E5EF6}" dt="2025-02-07T16:28:17.326" v="992" actId="47"/>
        <pc:sldMkLst>
          <pc:docMk/>
          <pc:sldMk cId="4063302508" sldId="12516"/>
        </pc:sldMkLst>
      </pc:sldChg>
      <pc:sldChg chg="add del">
        <pc:chgData name="Andrew Houtenville" userId="aea22101-bd61-4dfe-a17f-14b576307e93" providerId="ADAL" clId="{12254457-8E12-41C9-8509-C877804E5EF6}" dt="2025-02-07T16:28:17.326" v="992" actId="47"/>
        <pc:sldMkLst>
          <pc:docMk/>
          <pc:sldMk cId="828152561" sldId="12517"/>
        </pc:sldMkLst>
      </pc:sldChg>
      <pc:sldChg chg="add del">
        <pc:chgData name="Andrew Houtenville" userId="aea22101-bd61-4dfe-a17f-14b576307e93" providerId="ADAL" clId="{12254457-8E12-41C9-8509-C877804E5EF6}" dt="2025-02-07T16:28:17.326" v="992" actId="47"/>
        <pc:sldMkLst>
          <pc:docMk/>
          <pc:sldMk cId="432034128" sldId="12518"/>
        </pc:sldMkLst>
      </pc:sldChg>
      <pc:sldChg chg="add del">
        <pc:chgData name="Andrew Houtenville" userId="aea22101-bd61-4dfe-a17f-14b576307e93" providerId="ADAL" clId="{12254457-8E12-41C9-8509-C877804E5EF6}" dt="2025-02-07T16:28:17.326" v="992" actId="47"/>
        <pc:sldMkLst>
          <pc:docMk/>
          <pc:sldMk cId="1242921165" sldId="12519"/>
        </pc:sldMkLst>
      </pc:sldChg>
      <pc:sldChg chg="add del">
        <pc:chgData name="Andrew Houtenville" userId="aea22101-bd61-4dfe-a17f-14b576307e93" providerId="ADAL" clId="{12254457-8E12-41C9-8509-C877804E5EF6}" dt="2025-02-07T16:28:17.326" v="992" actId="47"/>
        <pc:sldMkLst>
          <pc:docMk/>
          <pc:sldMk cId="3034520436" sldId="12520"/>
        </pc:sldMkLst>
      </pc:sldChg>
      <pc:sldChg chg="add del">
        <pc:chgData name="Andrew Houtenville" userId="aea22101-bd61-4dfe-a17f-14b576307e93" providerId="ADAL" clId="{12254457-8E12-41C9-8509-C877804E5EF6}" dt="2025-02-07T16:28:17.326" v="992" actId="47"/>
        <pc:sldMkLst>
          <pc:docMk/>
          <pc:sldMk cId="1780735830" sldId="12521"/>
        </pc:sldMkLst>
      </pc:sldChg>
    </pc:docChg>
  </pc:docChgLst>
  <pc:docChgLst>
    <pc:chgData name="Amy Chamberlain" userId="fb464598-4a5d-4385-bf9f-7180a83ea77a" providerId="ADAL" clId="{658003B9-24DA-4A5B-A215-06C8182C4B8D}"/>
    <pc:docChg chg="custSel addSld modSld">
      <pc:chgData name="Amy Chamberlain" userId="fb464598-4a5d-4385-bf9f-7180a83ea77a" providerId="ADAL" clId="{658003B9-24DA-4A5B-A215-06C8182C4B8D}" dt="2024-11-01T13:53:25.071" v="1984" actId="962"/>
      <pc:docMkLst>
        <pc:docMk/>
      </pc:docMkLst>
      <pc:sldChg chg="modSp mod">
        <pc:chgData name="Amy Chamberlain" userId="fb464598-4a5d-4385-bf9f-7180a83ea77a" providerId="ADAL" clId="{658003B9-24DA-4A5B-A215-06C8182C4B8D}" dt="2024-11-01T13:53:25.071" v="1984" actId="962"/>
        <pc:sldMkLst>
          <pc:docMk/>
          <pc:sldMk cId="2261632116" sldId="12215"/>
        </pc:sldMkLst>
      </pc:sldChg>
      <pc:sldChg chg="modSp">
        <pc:chgData name="Amy Chamberlain" userId="fb464598-4a5d-4385-bf9f-7180a83ea77a" providerId="ADAL" clId="{658003B9-24DA-4A5B-A215-06C8182C4B8D}" dt="2024-11-01T13:07:09.297" v="1674" actId="962"/>
        <pc:sldMkLst>
          <pc:docMk/>
          <pc:sldMk cId="1025331170" sldId="12216"/>
        </pc:sldMkLst>
      </pc:sldChg>
      <pc:sldChg chg="modSp mod modNotesTx">
        <pc:chgData name="Amy Chamberlain" userId="fb464598-4a5d-4385-bf9f-7180a83ea77a" providerId="ADAL" clId="{658003B9-24DA-4A5B-A215-06C8182C4B8D}" dt="2024-11-01T13:06:11.907" v="1672" actId="962"/>
        <pc:sldMkLst>
          <pc:docMk/>
          <pc:sldMk cId="2618293134" sldId="12419"/>
        </pc:sldMkLst>
      </pc:sldChg>
      <pc:sldChg chg="add">
        <pc:chgData name="Amy Chamberlain" userId="fb464598-4a5d-4385-bf9f-7180a83ea77a" providerId="ADAL" clId="{658003B9-24DA-4A5B-A215-06C8182C4B8D}" dt="2024-11-01T12:50:10.957" v="1"/>
        <pc:sldMkLst>
          <pc:docMk/>
          <pc:sldMk cId="911838843" sldId="12423"/>
        </pc:sldMkLst>
      </pc:sldChg>
      <pc:sldChg chg="add">
        <pc:chgData name="Amy Chamberlain" userId="fb464598-4a5d-4385-bf9f-7180a83ea77a" providerId="ADAL" clId="{658003B9-24DA-4A5B-A215-06C8182C4B8D}" dt="2024-11-01T12:50:10.957" v="1"/>
        <pc:sldMkLst>
          <pc:docMk/>
          <pc:sldMk cId="3114681287" sldId="12424"/>
        </pc:sldMkLst>
      </pc:sldChg>
      <pc:sldChg chg="add">
        <pc:chgData name="Amy Chamberlain" userId="fb464598-4a5d-4385-bf9f-7180a83ea77a" providerId="ADAL" clId="{658003B9-24DA-4A5B-A215-06C8182C4B8D}" dt="2024-11-01T12:50:10.957" v="1"/>
        <pc:sldMkLst>
          <pc:docMk/>
          <pc:sldMk cId="1208020659" sldId="12425"/>
        </pc:sldMkLst>
      </pc:sldChg>
      <pc:sldChg chg="add">
        <pc:chgData name="Amy Chamberlain" userId="fb464598-4a5d-4385-bf9f-7180a83ea77a" providerId="ADAL" clId="{658003B9-24DA-4A5B-A215-06C8182C4B8D}" dt="2024-11-01T12:50:10.957" v="1"/>
        <pc:sldMkLst>
          <pc:docMk/>
          <pc:sldMk cId="1585995859" sldId="12426"/>
        </pc:sldMkLst>
      </pc:sldChg>
      <pc:sldChg chg="add">
        <pc:chgData name="Amy Chamberlain" userId="fb464598-4a5d-4385-bf9f-7180a83ea77a" providerId="ADAL" clId="{658003B9-24DA-4A5B-A215-06C8182C4B8D}" dt="2024-11-01T12:50:10.957" v="1"/>
        <pc:sldMkLst>
          <pc:docMk/>
          <pc:sldMk cId="3280831468" sldId="12427"/>
        </pc:sldMkLst>
      </pc:sldChg>
      <pc:sldChg chg="add">
        <pc:chgData name="Amy Chamberlain" userId="fb464598-4a5d-4385-bf9f-7180a83ea77a" providerId="ADAL" clId="{658003B9-24DA-4A5B-A215-06C8182C4B8D}" dt="2024-11-01T12:50:10.957" v="1"/>
        <pc:sldMkLst>
          <pc:docMk/>
          <pc:sldMk cId="3358688659" sldId="12428"/>
        </pc:sldMkLst>
      </pc:sldChg>
      <pc:sldChg chg="add">
        <pc:chgData name="Amy Chamberlain" userId="fb464598-4a5d-4385-bf9f-7180a83ea77a" providerId="ADAL" clId="{658003B9-24DA-4A5B-A215-06C8182C4B8D}" dt="2024-11-01T12:50:10.957" v="1"/>
        <pc:sldMkLst>
          <pc:docMk/>
          <pc:sldMk cId="825743523" sldId="12429"/>
        </pc:sldMkLst>
      </pc:sldChg>
      <pc:sldChg chg="add">
        <pc:chgData name="Amy Chamberlain" userId="fb464598-4a5d-4385-bf9f-7180a83ea77a" providerId="ADAL" clId="{658003B9-24DA-4A5B-A215-06C8182C4B8D}" dt="2024-11-01T12:50:10.957" v="1"/>
        <pc:sldMkLst>
          <pc:docMk/>
          <pc:sldMk cId="3515761781" sldId="12430"/>
        </pc:sldMkLst>
      </pc:sldChg>
      <pc:sldChg chg="add">
        <pc:chgData name="Amy Chamberlain" userId="fb464598-4a5d-4385-bf9f-7180a83ea77a" providerId="ADAL" clId="{658003B9-24DA-4A5B-A215-06C8182C4B8D}" dt="2024-11-01T12:50:10.957" v="1"/>
        <pc:sldMkLst>
          <pc:docMk/>
          <pc:sldMk cId="1735160202" sldId="12431"/>
        </pc:sldMkLst>
      </pc:sldChg>
      <pc:sldChg chg="add">
        <pc:chgData name="Amy Chamberlain" userId="fb464598-4a5d-4385-bf9f-7180a83ea77a" providerId="ADAL" clId="{658003B9-24DA-4A5B-A215-06C8182C4B8D}" dt="2024-11-01T12:50:10.957" v="1"/>
        <pc:sldMkLst>
          <pc:docMk/>
          <pc:sldMk cId="681946520" sldId="12432"/>
        </pc:sldMkLst>
      </pc:sldChg>
      <pc:sldChg chg="add">
        <pc:chgData name="Amy Chamberlain" userId="fb464598-4a5d-4385-bf9f-7180a83ea77a" providerId="ADAL" clId="{658003B9-24DA-4A5B-A215-06C8182C4B8D}" dt="2024-11-01T12:50:10.957" v="1"/>
        <pc:sldMkLst>
          <pc:docMk/>
          <pc:sldMk cId="3882547786" sldId="12433"/>
        </pc:sldMkLst>
      </pc:sldChg>
      <pc:sldChg chg="modSp add mod">
        <pc:chgData name="Amy Chamberlain" userId="fb464598-4a5d-4385-bf9f-7180a83ea77a" providerId="ADAL" clId="{658003B9-24DA-4A5B-A215-06C8182C4B8D}" dt="2024-11-01T13:05:58.736" v="1670" actId="13244"/>
        <pc:sldMkLst>
          <pc:docMk/>
          <pc:sldMk cId="1607256670" sldId="12434"/>
        </pc:sldMkLst>
      </pc:sldChg>
    </pc:docChg>
  </pc:docChgLst>
  <pc:docChgLst>
    <pc:chgData name="Amy Chamberlain" userId="fb464598-4a5d-4385-bf9f-7180a83ea77a" providerId="ADAL" clId="{0D3241CE-DE91-48F0-A206-576CA089DE94}"/>
    <pc:docChg chg="addSld delSld modSld addMainMaster delMainMaster modMainMaster">
      <pc:chgData name="Amy Chamberlain" userId="fb464598-4a5d-4385-bf9f-7180a83ea77a" providerId="ADAL" clId="{0D3241CE-DE91-48F0-A206-576CA089DE94}" dt="2025-01-10T15:44:20.422" v="255" actId="13244"/>
      <pc:docMkLst>
        <pc:docMk/>
      </pc:docMkLst>
      <pc:sldChg chg="modSp mod">
        <pc:chgData name="Amy Chamberlain" userId="fb464598-4a5d-4385-bf9f-7180a83ea77a" providerId="ADAL" clId="{0D3241CE-DE91-48F0-A206-576CA089DE94}" dt="2025-01-10T15:43:01.648" v="249" actId="962"/>
        <pc:sldMkLst>
          <pc:docMk/>
          <pc:sldMk cId="1746892424" sldId="12211"/>
        </pc:sldMkLst>
      </pc:sldChg>
      <pc:sldChg chg="modSp mod">
        <pc:chgData name="Amy Chamberlain" userId="fb464598-4a5d-4385-bf9f-7180a83ea77a" providerId="ADAL" clId="{0D3241CE-DE91-48F0-A206-576CA089DE94}" dt="2025-01-10T15:43:17.963" v="251" actId="962"/>
        <pc:sldMkLst>
          <pc:docMk/>
          <pc:sldMk cId="1919990588" sldId="12213"/>
        </pc:sldMkLst>
      </pc:sldChg>
      <pc:sldChg chg="modSp add">
        <pc:chgData name="Amy Chamberlain" userId="fb464598-4a5d-4385-bf9f-7180a83ea77a" providerId="ADAL" clId="{0D3241CE-DE91-48F0-A206-576CA089DE94}" dt="2025-01-10T15:43:28.218" v="252" actId="962"/>
        <pc:sldMkLst>
          <pc:docMk/>
          <pc:sldMk cId="3371693275" sldId="12424"/>
        </pc:sldMkLst>
      </pc:sldChg>
      <pc:sldChg chg="add">
        <pc:chgData name="Amy Chamberlain" userId="fb464598-4a5d-4385-bf9f-7180a83ea77a" providerId="ADAL" clId="{0D3241CE-DE91-48F0-A206-576CA089DE94}" dt="2025-01-09T14:33:47.900" v="1"/>
        <pc:sldMkLst>
          <pc:docMk/>
          <pc:sldMk cId="1962556057" sldId="12425"/>
        </pc:sldMkLst>
      </pc:sldChg>
      <pc:sldChg chg="add">
        <pc:chgData name="Amy Chamberlain" userId="fb464598-4a5d-4385-bf9f-7180a83ea77a" providerId="ADAL" clId="{0D3241CE-DE91-48F0-A206-576CA089DE94}" dt="2025-01-09T14:33:47.900" v="1"/>
        <pc:sldMkLst>
          <pc:docMk/>
          <pc:sldMk cId="1251069689" sldId="12426"/>
        </pc:sldMkLst>
      </pc:sldChg>
      <pc:sldChg chg="modSp add mod">
        <pc:chgData name="Amy Chamberlain" userId="fb464598-4a5d-4385-bf9f-7180a83ea77a" providerId="ADAL" clId="{0D3241CE-DE91-48F0-A206-576CA089DE94}" dt="2025-01-10T15:43:46.246" v="253" actId="13244"/>
        <pc:sldMkLst>
          <pc:docMk/>
          <pc:sldMk cId="1559220285" sldId="12427"/>
        </pc:sldMkLst>
      </pc:sldChg>
      <pc:sldChg chg="add">
        <pc:chgData name="Amy Chamberlain" userId="fb464598-4a5d-4385-bf9f-7180a83ea77a" providerId="ADAL" clId="{0D3241CE-DE91-48F0-A206-576CA089DE94}" dt="2025-01-09T14:33:47.900" v="1"/>
        <pc:sldMkLst>
          <pc:docMk/>
          <pc:sldMk cId="2222544461" sldId="12428"/>
        </pc:sldMkLst>
      </pc:sldChg>
      <pc:sldChg chg="add">
        <pc:chgData name="Amy Chamberlain" userId="fb464598-4a5d-4385-bf9f-7180a83ea77a" providerId="ADAL" clId="{0D3241CE-DE91-48F0-A206-576CA089DE94}" dt="2025-01-09T14:33:47.900" v="1"/>
        <pc:sldMkLst>
          <pc:docMk/>
          <pc:sldMk cId="3340030402" sldId="12429"/>
        </pc:sldMkLst>
      </pc:sldChg>
      <pc:sldChg chg="modSp add mod">
        <pc:chgData name="Amy Chamberlain" userId="fb464598-4a5d-4385-bf9f-7180a83ea77a" providerId="ADAL" clId="{0D3241CE-DE91-48F0-A206-576CA089DE94}" dt="2025-01-10T15:41:44.562" v="245" actId="962"/>
        <pc:sldMkLst>
          <pc:docMk/>
          <pc:sldMk cId="97431813" sldId="12430"/>
        </pc:sldMkLst>
      </pc:sldChg>
      <pc:sldChg chg="add">
        <pc:chgData name="Amy Chamberlain" userId="fb464598-4a5d-4385-bf9f-7180a83ea77a" providerId="ADAL" clId="{0D3241CE-DE91-48F0-A206-576CA089DE94}" dt="2025-01-09T14:33:47.900" v="1"/>
        <pc:sldMkLst>
          <pc:docMk/>
          <pc:sldMk cId="3782472921" sldId="12431"/>
        </pc:sldMkLst>
      </pc:sldChg>
      <pc:sldChg chg="add">
        <pc:chgData name="Amy Chamberlain" userId="fb464598-4a5d-4385-bf9f-7180a83ea77a" providerId="ADAL" clId="{0D3241CE-DE91-48F0-A206-576CA089DE94}" dt="2025-01-09T14:33:47.900" v="1"/>
        <pc:sldMkLst>
          <pc:docMk/>
          <pc:sldMk cId="1636367101" sldId="12432"/>
        </pc:sldMkLst>
      </pc:sldChg>
      <pc:sldChg chg="add">
        <pc:chgData name="Amy Chamberlain" userId="fb464598-4a5d-4385-bf9f-7180a83ea77a" providerId="ADAL" clId="{0D3241CE-DE91-48F0-A206-576CA089DE94}" dt="2025-01-09T14:33:47.900" v="1"/>
        <pc:sldMkLst>
          <pc:docMk/>
          <pc:sldMk cId="92254951" sldId="12433"/>
        </pc:sldMkLst>
      </pc:sldChg>
      <pc:sldChg chg="add">
        <pc:chgData name="Amy Chamberlain" userId="fb464598-4a5d-4385-bf9f-7180a83ea77a" providerId="ADAL" clId="{0D3241CE-DE91-48F0-A206-576CA089DE94}" dt="2025-01-09T14:33:47.900" v="1"/>
        <pc:sldMkLst>
          <pc:docMk/>
          <pc:sldMk cId="1322723431" sldId="12434"/>
        </pc:sldMkLst>
      </pc:sldChg>
      <pc:sldChg chg="add">
        <pc:chgData name="Amy Chamberlain" userId="fb464598-4a5d-4385-bf9f-7180a83ea77a" providerId="ADAL" clId="{0D3241CE-DE91-48F0-A206-576CA089DE94}" dt="2025-01-09T14:33:47.900" v="1"/>
        <pc:sldMkLst>
          <pc:docMk/>
          <pc:sldMk cId="546429883" sldId="12435"/>
        </pc:sldMkLst>
      </pc:sldChg>
      <pc:sldChg chg="add">
        <pc:chgData name="Amy Chamberlain" userId="fb464598-4a5d-4385-bf9f-7180a83ea77a" providerId="ADAL" clId="{0D3241CE-DE91-48F0-A206-576CA089DE94}" dt="2025-01-09T14:33:47.900" v="1"/>
        <pc:sldMkLst>
          <pc:docMk/>
          <pc:sldMk cId="2619086245" sldId="12436"/>
        </pc:sldMkLst>
      </pc:sldChg>
      <pc:sldChg chg="add">
        <pc:chgData name="Amy Chamberlain" userId="fb464598-4a5d-4385-bf9f-7180a83ea77a" providerId="ADAL" clId="{0D3241CE-DE91-48F0-A206-576CA089DE94}" dt="2025-01-09T14:33:47.900" v="1"/>
        <pc:sldMkLst>
          <pc:docMk/>
          <pc:sldMk cId="1757855848" sldId="12437"/>
        </pc:sldMkLst>
      </pc:sldChg>
      <pc:sldChg chg="add">
        <pc:chgData name="Amy Chamberlain" userId="fb464598-4a5d-4385-bf9f-7180a83ea77a" providerId="ADAL" clId="{0D3241CE-DE91-48F0-A206-576CA089DE94}" dt="2025-01-09T14:33:47.900" v="1"/>
        <pc:sldMkLst>
          <pc:docMk/>
          <pc:sldMk cId="290674582" sldId="12438"/>
        </pc:sldMkLst>
      </pc:sldChg>
      <pc:sldChg chg="add">
        <pc:chgData name="Amy Chamberlain" userId="fb464598-4a5d-4385-bf9f-7180a83ea77a" providerId="ADAL" clId="{0D3241CE-DE91-48F0-A206-576CA089DE94}" dt="2025-01-09T14:33:47.900" v="1"/>
        <pc:sldMkLst>
          <pc:docMk/>
          <pc:sldMk cId="238302080" sldId="12439"/>
        </pc:sldMkLst>
      </pc:sldChg>
      <pc:sldChg chg="add">
        <pc:chgData name="Amy Chamberlain" userId="fb464598-4a5d-4385-bf9f-7180a83ea77a" providerId="ADAL" clId="{0D3241CE-DE91-48F0-A206-576CA089DE94}" dt="2025-01-09T14:33:47.900" v="1"/>
        <pc:sldMkLst>
          <pc:docMk/>
          <pc:sldMk cId="2847812910" sldId="12440"/>
        </pc:sldMkLst>
      </pc:sldChg>
      <pc:sldChg chg="add">
        <pc:chgData name="Amy Chamberlain" userId="fb464598-4a5d-4385-bf9f-7180a83ea77a" providerId="ADAL" clId="{0D3241CE-DE91-48F0-A206-576CA089DE94}" dt="2025-01-09T14:33:47.900" v="1"/>
        <pc:sldMkLst>
          <pc:docMk/>
          <pc:sldMk cId="2132695195" sldId="12441"/>
        </pc:sldMkLst>
      </pc:sldChg>
      <pc:sldChg chg="add">
        <pc:chgData name="Amy Chamberlain" userId="fb464598-4a5d-4385-bf9f-7180a83ea77a" providerId="ADAL" clId="{0D3241CE-DE91-48F0-A206-576CA089DE94}" dt="2025-01-09T14:33:47.900" v="1"/>
        <pc:sldMkLst>
          <pc:docMk/>
          <pc:sldMk cId="889710130" sldId="12442"/>
        </pc:sldMkLst>
      </pc:sldChg>
      <pc:sldChg chg="add">
        <pc:chgData name="Amy Chamberlain" userId="fb464598-4a5d-4385-bf9f-7180a83ea77a" providerId="ADAL" clId="{0D3241CE-DE91-48F0-A206-576CA089DE94}" dt="2025-01-09T14:33:47.900" v="1"/>
        <pc:sldMkLst>
          <pc:docMk/>
          <pc:sldMk cId="504575553" sldId="12443"/>
        </pc:sldMkLst>
      </pc:sldChg>
      <pc:sldChg chg="modSp add mod">
        <pc:chgData name="Amy Chamberlain" userId="fb464598-4a5d-4385-bf9f-7180a83ea77a" providerId="ADAL" clId="{0D3241CE-DE91-48F0-A206-576CA089DE94}" dt="2025-01-10T15:41:44.583" v="246" actId="962"/>
        <pc:sldMkLst>
          <pc:docMk/>
          <pc:sldMk cId="2389856080" sldId="12444"/>
        </pc:sldMkLst>
      </pc:sldChg>
      <pc:sldChg chg="modSp add mod">
        <pc:chgData name="Amy Chamberlain" userId="fb464598-4a5d-4385-bf9f-7180a83ea77a" providerId="ADAL" clId="{0D3241CE-DE91-48F0-A206-576CA089DE94}" dt="2025-01-10T15:44:05.435" v="254" actId="13244"/>
        <pc:sldMkLst>
          <pc:docMk/>
          <pc:sldMk cId="1460434602" sldId="12445"/>
        </pc:sldMkLst>
      </pc:sldChg>
      <pc:sldChg chg="modSp add mod">
        <pc:chgData name="Amy Chamberlain" userId="fb464598-4a5d-4385-bf9f-7180a83ea77a" providerId="ADAL" clId="{0D3241CE-DE91-48F0-A206-576CA089DE94}" dt="2025-01-10T15:44:20.422" v="255" actId="13244"/>
        <pc:sldMkLst>
          <pc:docMk/>
          <pc:sldMk cId="1503085065" sldId="12446"/>
        </pc:sldMkLst>
      </pc:sldChg>
      <pc:sldChg chg="add">
        <pc:chgData name="Amy Chamberlain" userId="fb464598-4a5d-4385-bf9f-7180a83ea77a" providerId="ADAL" clId="{0D3241CE-DE91-48F0-A206-576CA089DE94}" dt="2025-01-09T14:33:47.900" v="1"/>
        <pc:sldMkLst>
          <pc:docMk/>
          <pc:sldMk cId="3204986909" sldId="12447"/>
        </pc:sldMkLst>
      </pc:sldChg>
      <pc:sldChg chg="add">
        <pc:chgData name="Amy Chamberlain" userId="fb464598-4a5d-4385-bf9f-7180a83ea77a" providerId="ADAL" clId="{0D3241CE-DE91-48F0-A206-576CA089DE94}" dt="2025-01-09T14:33:47.900" v="1"/>
        <pc:sldMkLst>
          <pc:docMk/>
          <pc:sldMk cId="2458615617" sldId="12448"/>
        </pc:sldMkLst>
      </pc:sldChg>
      <pc:sldChg chg="add">
        <pc:chgData name="Amy Chamberlain" userId="fb464598-4a5d-4385-bf9f-7180a83ea77a" providerId="ADAL" clId="{0D3241CE-DE91-48F0-A206-576CA089DE94}" dt="2025-01-09T14:33:47.900" v="1"/>
        <pc:sldMkLst>
          <pc:docMk/>
          <pc:sldMk cId="188236386" sldId="12449"/>
        </pc:sldMkLst>
      </pc:sldChg>
      <pc:sldChg chg="add">
        <pc:chgData name="Amy Chamberlain" userId="fb464598-4a5d-4385-bf9f-7180a83ea77a" providerId="ADAL" clId="{0D3241CE-DE91-48F0-A206-576CA089DE94}" dt="2025-01-09T14:33:47.900" v="1"/>
        <pc:sldMkLst>
          <pc:docMk/>
          <pc:sldMk cId="1624445997" sldId="12450"/>
        </pc:sldMkLst>
      </pc:sldChg>
      <pc:sldChg chg="modSp add mod">
        <pc:chgData name="Amy Chamberlain" userId="fb464598-4a5d-4385-bf9f-7180a83ea77a" providerId="ADAL" clId="{0D3241CE-DE91-48F0-A206-576CA089DE94}" dt="2025-01-10T15:41:44.600" v="247" actId="962"/>
        <pc:sldMkLst>
          <pc:docMk/>
          <pc:sldMk cId="2347567135" sldId="12451"/>
        </pc:sldMkLst>
      </pc:sldChg>
      <pc:sldChg chg="add">
        <pc:chgData name="Amy Chamberlain" userId="fb464598-4a5d-4385-bf9f-7180a83ea77a" providerId="ADAL" clId="{0D3241CE-DE91-48F0-A206-576CA089DE94}" dt="2025-01-09T14:33:47.900" v="1"/>
        <pc:sldMkLst>
          <pc:docMk/>
          <pc:sldMk cId="3346321879" sldId="12452"/>
        </pc:sldMkLst>
      </pc:sldChg>
      <pc:sldChg chg="add">
        <pc:chgData name="Amy Chamberlain" userId="fb464598-4a5d-4385-bf9f-7180a83ea77a" providerId="ADAL" clId="{0D3241CE-DE91-48F0-A206-576CA089DE94}" dt="2025-01-09T14:33:47.900" v="1"/>
        <pc:sldMkLst>
          <pc:docMk/>
          <pc:sldMk cId="4207089381" sldId="12453"/>
        </pc:sldMkLst>
      </pc:sldChg>
      <pc:sldChg chg="add">
        <pc:chgData name="Amy Chamberlain" userId="fb464598-4a5d-4385-bf9f-7180a83ea77a" providerId="ADAL" clId="{0D3241CE-DE91-48F0-A206-576CA089DE94}" dt="2025-01-09T14:33:47.900" v="1"/>
        <pc:sldMkLst>
          <pc:docMk/>
          <pc:sldMk cId="3545497609" sldId="12454"/>
        </pc:sldMkLst>
      </pc:sldChg>
      <pc:sldChg chg="add del">
        <pc:chgData name="Amy Chamberlain" userId="fb464598-4a5d-4385-bf9f-7180a83ea77a" providerId="ADAL" clId="{0D3241CE-DE91-48F0-A206-576CA089DE94}" dt="2025-01-10T13:39:51.656" v="243" actId="2696"/>
        <pc:sldMkLst>
          <pc:docMk/>
          <pc:sldMk cId="1689347815" sldId="12455"/>
        </pc:sldMkLst>
      </pc:sldChg>
      <pc:sldChg chg="add">
        <pc:chgData name="Amy Chamberlain" userId="fb464598-4a5d-4385-bf9f-7180a83ea77a" providerId="ADAL" clId="{0D3241CE-DE91-48F0-A206-576CA089DE94}" dt="2025-01-10T13:39:42.478" v="242"/>
        <pc:sldMkLst>
          <pc:docMk/>
          <pc:sldMk cId="3114681287" sldId="12456"/>
        </pc:sldMkLst>
      </pc:sldChg>
      <pc:sldChg chg="add">
        <pc:chgData name="Amy Chamberlain" userId="fb464598-4a5d-4385-bf9f-7180a83ea77a" providerId="ADAL" clId="{0D3241CE-DE91-48F0-A206-576CA089DE94}" dt="2025-01-10T13:39:42.478" v="242"/>
        <pc:sldMkLst>
          <pc:docMk/>
          <pc:sldMk cId="3048679709" sldId="12457"/>
        </pc:sldMkLst>
      </pc:sldChg>
      <pc:sldChg chg="add">
        <pc:chgData name="Amy Chamberlain" userId="fb464598-4a5d-4385-bf9f-7180a83ea77a" providerId="ADAL" clId="{0D3241CE-DE91-48F0-A206-576CA089DE94}" dt="2025-01-10T13:39:42.478" v="242"/>
        <pc:sldMkLst>
          <pc:docMk/>
          <pc:sldMk cId="2024006477" sldId="12458"/>
        </pc:sldMkLst>
      </pc:sldChg>
      <pc:sldChg chg="add">
        <pc:chgData name="Amy Chamberlain" userId="fb464598-4a5d-4385-bf9f-7180a83ea77a" providerId="ADAL" clId="{0D3241CE-DE91-48F0-A206-576CA089DE94}" dt="2025-01-10T13:39:42.478" v="242"/>
        <pc:sldMkLst>
          <pc:docMk/>
          <pc:sldMk cId="2966667500" sldId="12459"/>
        </pc:sldMkLst>
      </pc:sldChg>
      <pc:sldChg chg="add">
        <pc:chgData name="Amy Chamberlain" userId="fb464598-4a5d-4385-bf9f-7180a83ea77a" providerId="ADAL" clId="{0D3241CE-DE91-48F0-A206-576CA089DE94}" dt="2025-01-10T13:39:42.478" v="242"/>
        <pc:sldMkLst>
          <pc:docMk/>
          <pc:sldMk cId="3038555064" sldId="12460"/>
        </pc:sldMkLst>
      </pc:sldChg>
      <pc:sldChg chg="add">
        <pc:chgData name="Amy Chamberlain" userId="fb464598-4a5d-4385-bf9f-7180a83ea77a" providerId="ADAL" clId="{0D3241CE-DE91-48F0-A206-576CA089DE94}" dt="2025-01-10T13:39:42.478" v="242"/>
        <pc:sldMkLst>
          <pc:docMk/>
          <pc:sldMk cId="3767871097" sldId="12461"/>
        </pc:sldMkLst>
      </pc:sldChg>
      <pc:sldChg chg="add">
        <pc:chgData name="Amy Chamberlain" userId="fb464598-4a5d-4385-bf9f-7180a83ea77a" providerId="ADAL" clId="{0D3241CE-DE91-48F0-A206-576CA089DE94}" dt="2025-01-10T13:39:42.478" v="242"/>
        <pc:sldMkLst>
          <pc:docMk/>
          <pc:sldMk cId="684488698" sldId="12462"/>
        </pc:sldMkLst>
      </pc:sldChg>
      <pc:sldChg chg="add">
        <pc:chgData name="Amy Chamberlain" userId="fb464598-4a5d-4385-bf9f-7180a83ea77a" providerId="ADAL" clId="{0D3241CE-DE91-48F0-A206-576CA089DE94}" dt="2025-01-10T13:39:42.478" v="242"/>
        <pc:sldMkLst>
          <pc:docMk/>
          <pc:sldMk cId="1714256968" sldId="12463"/>
        </pc:sldMkLst>
      </pc:sldChg>
      <pc:sldChg chg="add">
        <pc:chgData name="Amy Chamberlain" userId="fb464598-4a5d-4385-bf9f-7180a83ea77a" providerId="ADAL" clId="{0D3241CE-DE91-48F0-A206-576CA089DE94}" dt="2025-01-10T13:39:42.478" v="242"/>
        <pc:sldMkLst>
          <pc:docMk/>
          <pc:sldMk cId="3080210383" sldId="12464"/>
        </pc:sldMkLst>
      </pc:sldChg>
      <pc:sldChg chg="add">
        <pc:chgData name="Amy Chamberlain" userId="fb464598-4a5d-4385-bf9f-7180a83ea77a" providerId="ADAL" clId="{0D3241CE-DE91-48F0-A206-576CA089DE94}" dt="2025-01-10T13:39:42.478" v="242"/>
        <pc:sldMkLst>
          <pc:docMk/>
          <pc:sldMk cId="1977978267" sldId="12465"/>
        </pc:sldMkLst>
      </pc:sldChg>
      <pc:sldMasterChg chg="add addSldLayout">
        <pc:chgData name="Amy Chamberlain" userId="fb464598-4a5d-4385-bf9f-7180a83ea77a" providerId="ADAL" clId="{0D3241CE-DE91-48F0-A206-576CA089DE94}" dt="2025-01-09T14:33:47.866" v="0" actId="27028"/>
        <pc:sldMasterMkLst>
          <pc:docMk/>
          <pc:sldMasterMk cId="0" sldId="2147483660"/>
        </pc:sldMasterMkLst>
        <pc:sldLayoutChg chg="add">
          <pc:chgData name="Amy Chamberlain" userId="fb464598-4a5d-4385-bf9f-7180a83ea77a" providerId="ADAL" clId="{0D3241CE-DE91-48F0-A206-576CA089DE94}" dt="2025-01-09T14:33:47.866" v="0" actId="27028"/>
          <pc:sldLayoutMkLst>
            <pc:docMk/>
            <pc:sldMasterMk cId="0" sldId="2147483660"/>
            <pc:sldLayoutMk cId="0" sldId="2147483661"/>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2"/>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3"/>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4"/>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5"/>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6"/>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7"/>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8"/>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69"/>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70"/>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0" sldId="2147483671"/>
          </pc:sldLayoutMkLst>
        </pc:sldLayoutChg>
        <pc:sldLayoutChg chg="add">
          <pc:chgData name="Amy Chamberlain" userId="fb464598-4a5d-4385-bf9f-7180a83ea77a" providerId="ADAL" clId="{0D3241CE-DE91-48F0-A206-576CA089DE94}" dt="2025-01-09T14:33:47.866" v="0" actId="27028"/>
          <pc:sldLayoutMkLst>
            <pc:docMk/>
            <pc:sldMasterMk cId="0" sldId="2147483660"/>
            <pc:sldLayoutMk cId="2714438138" sldId="2147483672"/>
          </pc:sldLayoutMkLst>
        </pc:sldLayoutChg>
      </pc:sldMasterChg>
      <pc:sldMasterChg chg="del delSldLayout">
        <pc:chgData name="Amy Chamberlain" userId="fb464598-4a5d-4385-bf9f-7180a83ea77a" providerId="ADAL" clId="{0D3241CE-DE91-48F0-A206-576CA089DE94}" dt="2025-01-09T14:33:48.446" v="5"/>
        <pc:sldMasterMkLst>
          <pc:docMk/>
          <pc:sldMasterMk cId="1700480930" sldId="2147483683"/>
        </pc:sldMasterMkLst>
        <pc:sldLayoutChg chg="del">
          <pc:chgData name="Amy Chamberlain" userId="fb464598-4a5d-4385-bf9f-7180a83ea77a" providerId="ADAL" clId="{0D3241CE-DE91-48F0-A206-576CA089DE94}" dt="2025-01-09T14:33:48.446" v="5"/>
          <pc:sldLayoutMkLst>
            <pc:docMk/>
            <pc:sldMasterMk cId="1700480930" sldId="2147483683"/>
            <pc:sldLayoutMk cId="3627372299" sldId="214748641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405656303" sldId="214748641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56317330" sldId="214748641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4230966949" sldId="214748641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941310773" sldId="214748641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576459384" sldId="2147486416"/>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796571997" sldId="214748641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683122042" sldId="214748641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982974320" sldId="2147486419"/>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160935221" sldId="2147486420"/>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3427779" sldId="214748642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7538079" sldId="214748642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6908091" sldId="214748642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951086938" sldId="214748642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23636330" sldId="214748642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872292350" sldId="214748642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201467874" sldId="214748642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53038833" sldId="2147486429"/>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233656161" sldId="2147486430"/>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177336316" sldId="2147486431"/>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540966469" sldId="2147486432"/>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931615584" sldId="2147486433"/>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098834028" sldId="214748643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765552561" sldId="214748643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2263184795" sldId="2147486436"/>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498859155" sldId="2147486437"/>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994589265" sldId="2147486438"/>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4248686019" sldId="2147486454"/>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191218868" sldId="2147486455"/>
          </pc:sldLayoutMkLst>
        </pc:sldLayoutChg>
        <pc:sldLayoutChg chg="del">
          <pc:chgData name="Amy Chamberlain" userId="fb464598-4a5d-4385-bf9f-7180a83ea77a" providerId="ADAL" clId="{0D3241CE-DE91-48F0-A206-576CA089DE94}" dt="2025-01-09T14:33:48.446" v="5"/>
          <pc:sldLayoutMkLst>
            <pc:docMk/>
            <pc:sldMasterMk cId="1700480930" sldId="2147483683"/>
            <pc:sldLayoutMk cId="3760231577" sldId="2147486456"/>
          </pc:sldLayoutMkLst>
        </pc:sldLayoutChg>
      </pc:sldMasterChg>
      <pc:sldMasterChg chg="del delSldLayout">
        <pc:chgData name="Amy Chamberlain" userId="fb464598-4a5d-4385-bf9f-7180a83ea77a" providerId="ADAL" clId="{0D3241CE-DE91-48F0-A206-576CA089DE94}" dt="2025-01-09T14:33:48.465" v="10"/>
        <pc:sldMasterMkLst>
          <pc:docMk/>
          <pc:sldMasterMk cId="3950134177" sldId="2147483696"/>
        </pc:sldMasterMkLst>
        <pc:sldLayoutChg chg="del">
          <pc:chgData name="Amy Chamberlain" userId="fb464598-4a5d-4385-bf9f-7180a83ea77a" providerId="ADAL" clId="{0D3241CE-DE91-48F0-A206-576CA089DE94}" dt="2025-01-09T14:33:48.465" v="10"/>
          <pc:sldLayoutMkLst>
            <pc:docMk/>
            <pc:sldMasterMk cId="3950134177" sldId="2147483696"/>
            <pc:sldLayoutMk cId="3286767969" sldId="2147483697"/>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458507332" sldId="2147483698"/>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873055888" sldId="2147483699"/>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424710689" sldId="2147483700"/>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79549537" sldId="2147483701"/>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466722473" sldId="2147483702"/>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1035005324" sldId="2147483703"/>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2843789618" sldId="2147483704"/>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2210445308" sldId="2147483705"/>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785581107" sldId="2147483707"/>
          </pc:sldLayoutMkLst>
        </pc:sldLayoutChg>
        <pc:sldLayoutChg chg="del">
          <pc:chgData name="Amy Chamberlain" userId="fb464598-4a5d-4385-bf9f-7180a83ea77a" providerId="ADAL" clId="{0D3241CE-DE91-48F0-A206-576CA089DE94}" dt="2025-01-09T14:33:48.465" v="10"/>
          <pc:sldLayoutMkLst>
            <pc:docMk/>
            <pc:sldMasterMk cId="3950134177" sldId="2147483696"/>
            <pc:sldLayoutMk cId="3737665058" sldId="2147486479"/>
          </pc:sldLayoutMkLst>
        </pc:sldLayoutChg>
      </pc:sldMasterChg>
      <pc:sldMasterChg chg="del delSldLayout">
        <pc:chgData name="Amy Chamberlain" userId="fb464598-4a5d-4385-bf9f-7180a83ea77a" providerId="ADAL" clId="{0D3241CE-DE91-48F0-A206-576CA089DE94}" dt="2025-01-09T14:33:48.487" v="14"/>
        <pc:sldMasterMkLst>
          <pc:docMk/>
          <pc:sldMasterMk cId="1654002984" sldId="2147483752"/>
        </pc:sldMasterMkLst>
        <pc:sldLayoutChg chg="del">
          <pc:chgData name="Amy Chamberlain" userId="fb464598-4a5d-4385-bf9f-7180a83ea77a" providerId="ADAL" clId="{0D3241CE-DE91-48F0-A206-576CA089DE94}" dt="2025-01-09T14:33:48.487" v="14"/>
          <pc:sldLayoutMkLst>
            <pc:docMk/>
            <pc:sldMasterMk cId="1654002984" sldId="2147483752"/>
            <pc:sldLayoutMk cId="3898008436" sldId="2147483753"/>
          </pc:sldLayoutMkLst>
        </pc:sldLayoutChg>
        <pc:sldLayoutChg chg="del">
          <pc:chgData name="Amy Chamberlain" userId="fb464598-4a5d-4385-bf9f-7180a83ea77a" providerId="ADAL" clId="{0D3241CE-DE91-48F0-A206-576CA089DE94}" dt="2025-01-09T14:33:48.487" v="14"/>
          <pc:sldLayoutMkLst>
            <pc:docMk/>
            <pc:sldMasterMk cId="1654002984" sldId="2147483752"/>
            <pc:sldLayoutMk cId="97189109" sldId="2147483754"/>
          </pc:sldLayoutMkLst>
        </pc:sldLayoutChg>
        <pc:sldLayoutChg chg="del">
          <pc:chgData name="Amy Chamberlain" userId="fb464598-4a5d-4385-bf9f-7180a83ea77a" providerId="ADAL" clId="{0D3241CE-DE91-48F0-A206-576CA089DE94}" dt="2025-01-09T14:33:48.487" v="14"/>
          <pc:sldLayoutMkLst>
            <pc:docMk/>
            <pc:sldMasterMk cId="1654002984" sldId="2147483752"/>
            <pc:sldLayoutMk cId="711158861" sldId="2147483756"/>
          </pc:sldLayoutMkLst>
        </pc:sldLayoutChg>
      </pc:sldMasterChg>
      <pc:sldMasterChg chg="del delSldLayout">
        <pc:chgData name="Amy Chamberlain" userId="fb464598-4a5d-4385-bf9f-7180a83ea77a" providerId="ADAL" clId="{0D3241CE-DE91-48F0-A206-576CA089DE94}" dt="2025-01-09T14:33:48.467" v="11"/>
        <pc:sldMasterMkLst>
          <pc:docMk/>
          <pc:sldMasterMk cId="789463414" sldId="2147484294"/>
        </pc:sldMasterMkLst>
        <pc:sldLayoutChg chg="del">
          <pc:chgData name="Amy Chamberlain" userId="fb464598-4a5d-4385-bf9f-7180a83ea77a" providerId="ADAL" clId="{0D3241CE-DE91-48F0-A206-576CA089DE94}" dt="2025-01-09T14:33:48.467" v="11"/>
          <pc:sldLayoutMkLst>
            <pc:docMk/>
            <pc:sldMasterMk cId="789463414" sldId="2147484294"/>
            <pc:sldLayoutMk cId="4118857057" sldId="214748429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360270332" sldId="214748429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992525634" sldId="214748429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72222386" sldId="214748429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167633217" sldId="214748429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05469729" sldId="214748430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83671127" sldId="214748430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18134750" sldId="214748430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043541816" sldId="214748430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657680456" sldId="214748430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778530058" sldId="214748430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54668045" sldId="214748430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274872512" sldId="214748430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528579874" sldId="214748430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355621938" sldId="214748430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751136870" sldId="214748431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432762034" sldId="214748431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5416494" sldId="214748431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10330889" sldId="214748431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413409782" sldId="214748431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036698" sldId="214748431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013167416" sldId="214748431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40152613" sldId="214748431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450246277" sldId="214748431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423718280" sldId="214748431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45508730" sldId="214748432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848930800" sldId="214748432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27980307" sldId="214748432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84596060" sldId="214748432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627167968" sldId="214748432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30453816" sldId="214748432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5037828" sldId="214748432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354008270" sldId="214748432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42506880" sldId="214748432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239683433" sldId="214748432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632380494" sldId="214748433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264090778" sldId="214748433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68309301" sldId="214748433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10875383" sldId="214748433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17719021" sldId="214748433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926463660" sldId="214748433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068761724" sldId="214748433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705336098" sldId="214748433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603626903" sldId="2147484338"/>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322205494" sldId="2147484339"/>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78826837" sldId="2147484340"/>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3579059326" sldId="2147484341"/>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577689408" sldId="2147484342"/>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285732046" sldId="2147484393"/>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268637661" sldId="2147484395"/>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434283596" sldId="2147484396"/>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877177732" sldId="2147484397"/>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1619481292" sldId="2147484524"/>
          </pc:sldLayoutMkLst>
        </pc:sldLayoutChg>
        <pc:sldLayoutChg chg="del">
          <pc:chgData name="Amy Chamberlain" userId="fb464598-4a5d-4385-bf9f-7180a83ea77a" providerId="ADAL" clId="{0D3241CE-DE91-48F0-A206-576CA089DE94}" dt="2025-01-09T14:33:48.467" v="11"/>
          <pc:sldLayoutMkLst>
            <pc:docMk/>
            <pc:sldMasterMk cId="789463414" sldId="2147484294"/>
            <pc:sldLayoutMk cId="253507474" sldId="2147484641"/>
          </pc:sldLayoutMkLst>
        </pc:sldLayoutChg>
      </pc:sldMasterChg>
      <pc:sldMasterChg chg="del delSldLayout">
        <pc:chgData name="Amy Chamberlain" userId="fb464598-4a5d-4385-bf9f-7180a83ea77a" providerId="ADAL" clId="{0D3241CE-DE91-48F0-A206-576CA089DE94}" dt="2025-01-09T14:33:48.475" v="12"/>
        <pc:sldMasterMkLst>
          <pc:docMk/>
          <pc:sldMasterMk cId="995517646" sldId="2147484525"/>
        </pc:sldMasterMkLst>
        <pc:sldLayoutChg chg="del">
          <pc:chgData name="Amy Chamberlain" userId="fb464598-4a5d-4385-bf9f-7180a83ea77a" providerId="ADAL" clId="{0D3241CE-DE91-48F0-A206-576CA089DE94}" dt="2025-01-09T14:33:48.475" v="12"/>
          <pc:sldLayoutMkLst>
            <pc:docMk/>
            <pc:sldMasterMk cId="995517646" sldId="2147484525"/>
            <pc:sldLayoutMk cId="2331577501" sldId="214748436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89863680" sldId="214748452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90995854" sldId="214748452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84967982" sldId="214748452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85513672" sldId="214748452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22022574" sldId="214748453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04216807" sldId="214748453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83576448" sldId="214748453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91923508" sldId="214748453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8436311" sldId="214748453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395197838" sldId="214748453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330542473" sldId="214748453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03358959" sldId="214748453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102133447" sldId="214748453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69287374" sldId="214748453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41422020" sldId="214748454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6821936" sldId="214748454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85575229" sldId="214748454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75012374" sldId="214748454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76500273" sldId="214748454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03525404" sldId="214748454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44936920" sldId="214748454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35656314" sldId="214748454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687266353" sldId="214748454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13891433" sldId="214748455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53389652" sldId="214748455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75266396" sldId="214748455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617084821" sldId="214748455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9244922" sldId="214748455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06181179" sldId="214748455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06917444" sldId="214748455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13000563" sldId="214748455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52277844" sldId="214748455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73543947" sldId="214748455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10553445" sldId="214748456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768645838" sldId="214748456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835334068" sldId="214748456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62577612" sldId="214748456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324467372" sldId="214748456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149366228" sldId="214748456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20691500" sldId="214748456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90778758" sldId="214748456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62958470" sldId="214748456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36193351" sldId="214748456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14896493" sldId="214748457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08081997" sldId="214748457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48234465" sldId="214748457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026165395" sldId="214748457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19153725" sldId="214748457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17799553" sldId="214748457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96720690" sldId="214748457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15788068" sldId="214748457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744126252" sldId="214748457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842591523" sldId="214748457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024994284" sldId="214748458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995955" sldId="214748458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535480570" sldId="214748458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0921838" sldId="214748458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19900906" sldId="214748458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03459619" sldId="214748458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187695485" sldId="214748458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913480426" sldId="214748458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86266343" sldId="214748458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40524483" sldId="214748458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37136742" sldId="214748459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4291101557" sldId="214748459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35406921" sldId="214748459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07731783" sldId="214748459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40076374" sldId="214748459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4369014" sldId="214748459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298133741" sldId="214748459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723986371" sldId="214748459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95643924" sldId="214748459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665113381" sldId="214748459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26159953" sldId="214748460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01264744" sldId="214748460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579823100" sldId="214748460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15891954" sldId="214748460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66555200" sldId="214748460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583274556" sldId="214748460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42632421" sldId="214748460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83825134" sldId="214748460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248365433" sldId="214748460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419930616" sldId="214748460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93489452" sldId="214748461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552045443" sldId="214748461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05744241" sldId="214748461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19847082" sldId="214748461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010962728" sldId="214748461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32626293" sldId="214748461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825418902" sldId="214748461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605518369" sldId="214748461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025670434" sldId="214748461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35075604" sldId="214748461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743614342" sldId="214748462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73347590" sldId="214748462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70338243" sldId="214748462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8131807" sldId="214748462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949437483" sldId="214748462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92951200" sldId="214748462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175544365" sldId="214748462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781890168" sldId="214748462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26622005" sldId="214748462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23022943" sldId="214748462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476287355" sldId="214748463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394374069" sldId="2147484631"/>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863763359" sldId="2147484632"/>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056756740" sldId="2147484633"/>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3215226496" sldId="2147484634"/>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953478834" sldId="2147484635"/>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52272451" sldId="2147484636"/>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2426837494" sldId="2147484637"/>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680854995" sldId="2147484638"/>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458220286" sldId="2147484639"/>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575481920" sldId="2147484640"/>
          </pc:sldLayoutMkLst>
        </pc:sldLayoutChg>
        <pc:sldLayoutChg chg="del">
          <pc:chgData name="Amy Chamberlain" userId="fb464598-4a5d-4385-bf9f-7180a83ea77a" providerId="ADAL" clId="{0D3241CE-DE91-48F0-A206-576CA089DE94}" dt="2025-01-09T14:33:48.475" v="12"/>
          <pc:sldLayoutMkLst>
            <pc:docMk/>
            <pc:sldMasterMk cId="995517646" sldId="2147484525"/>
            <pc:sldLayoutMk cId="1759406035" sldId="2147484706"/>
          </pc:sldLayoutMkLst>
        </pc:sldLayoutChg>
      </pc:sldMasterChg>
      <pc:sldMasterChg chg="del delSldLayout">
        <pc:chgData name="Amy Chamberlain" userId="fb464598-4a5d-4385-bf9f-7180a83ea77a" providerId="ADAL" clId="{0D3241CE-DE91-48F0-A206-576CA089DE94}" dt="2025-01-09T14:33:48.476" v="13"/>
        <pc:sldMasterMkLst>
          <pc:docMk/>
          <pc:sldMasterMk cId="789463414" sldId="2147484643"/>
        </pc:sldMasterMkLst>
        <pc:sldLayoutChg chg="del">
          <pc:chgData name="Amy Chamberlain" userId="fb464598-4a5d-4385-bf9f-7180a83ea77a" providerId="ADAL" clId="{0D3241CE-DE91-48F0-A206-576CA089DE94}" dt="2025-01-09T14:33:48.476" v="13"/>
          <pc:sldLayoutMkLst>
            <pc:docMk/>
            <pc:sldMasterMk cId="789463414" sldId="2147484643"/>
            <pc:sldLayoutMk cId="4118857057" sldId="214748464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360270332" sldId="214748464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992525634" sldId="214748464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72222386" sldId="214748464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167633217" sldId="214748464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05469729" sldId="214748464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83671127" sldId="214748465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18134750" sldId="214748465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043541816" sldId="214748465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657680456" sldId="214748465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778530058" sldId="214748465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54668045" sldId="214748465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274872512" sldId="214748465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528579874" sldId="214748465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355621938" sldId="214748465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751136870" sldId="214748465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432762034" sldId="214748466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5416494" sldId="214748466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10330889" sldId="214748466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413409782" sldId="214748466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036698" sldId="214748466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013167416" sldId="214748466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40152613" sldId="214748466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450246277" sldId="214748466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423718280" sldId="214748466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45508730" sldId="214748466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848930800" sldId="214748467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27980307" sldId="214748467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84596060" sldId="214748467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627167968" sldId="214748467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530453816" sldId="214748467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5037828" sldId="214748467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354008270" sldId="214748467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42506880" sldId="214748467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239683433" sldId="214748467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632380494" sldId="214748467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264090778" sldId="214748468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268309301" sldId="214748468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10875383" sldId="214748468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517719021" sldId="214748468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926463660" sldId="2147484684"/>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068761724" sldId="2147484685"/>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705336098" sldId="2147484686"/>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603626903" sldId="2147484687"/>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2322205494" sldId="2147484688"/>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78826837" sldId="2147484689"/>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3579059326" sldId="2147484690"/>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577689408" sldId="2147484691"/>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285732046" sldId="2147484692"/>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434283596" sldId="2147484693"/>
          </pc:sldLayoutMkLst>
        </pc:sldLayoutChg>
        <pc:sldLayoutChg chg="del">
          <pc:chgData name="Amy Chamberlain" userId="fb464598-4a5d-4385-bf9f-7180a83ea77a" providerId="ADAL" clId="{0D3241CE-DE91-48F0-A206-576CA089DE94}" dt="2025-01-09T14:33:48.476" v="13"/>
          <pc:sldLayoutMkLst>
            <pc:docMk/>
            <pc:sldMasterMk cId="789463414" sldId="2147484643"/>
            <pc:sldLayoutMk cId="1877177732" sldId="2147484694"/>
          </pc:sldLayoutMkLst>
        </pc:sldLayoutChg>
      </pc:sldMasterChg>
      <pc:sldMasterChg chg="del delSldLayout">
        <pc:chgData name="Amy Chamberlain" userId="fb464598-4a5d-4385-bf9f-7180a83ea77a" providerId="ADAL" clId="{0D3241CE-DE91-48F0-A206-576CA089DE94}" dt="2025-01-09T14:33:48.446" v="4"/>
        <pc:sldMasterMkLst>
          <pc:docMk/>
          <pc:sldMasterMk cId="1393658803" sldId="2147486352"/>
        </pc:sldMasterMkLst>
        <pc:sldLayoutChg chg="del">
          <pc:chgData name="Amy Chamberlain" userId="fb464598-4a5d-4385-bf9f-7180a83ea77a" providerId="ADAL" clId="{0D3241CE-DE91-48F0-A206-576CA089DE94}" dt="2025-01-09T14:33:48.446" v="4"/>
          <pc:sldLayoutMkLst>
            <pc:docMk/>
            <pc:sldMasterMk cId="1393658803" sldId="2147486352"/>
            <pc:sldLayoutMk cId="1045459323" sldId="2147486353"/>
          </pc:sldLayoutMkLst>
        </pc:sldLayoutChg>
        <pc:sldLayoutChg chg="del">
          <pc:chgData name="Amy Chamberlain" userId="fb464598-4a5d-4385-bf9f-7180a83ea77a" providerId="ADAL" clId="{0D3241CE-DE91-48F0-A206-576CA089DE94}" dt="2025-01-09T14:33:48.446" v="4"/>
          <pc:sldLayoutMkLst>
            <pc:docMk/>
            <pc:sldMasterMk cId="1393658803" sldId="2147486352"/>
            <pc:sldLayoutMk cId="3855998627" sldId="2147486354"/>
          </pc:sldLayoutMkLst>
        </pc:sldLayoutChg>
      </pc:sldMasterChg>
      <pc:sldMasterChg chg="del delSldLayout">
        <pc:chgData name="Amy Chamberlain" userId="fb464598-4a5d-4385-bf9f-7180a83ea77a" providerId="ADAL" clId="{0D3241CE-DE91-48F0-A206-576CA089DE94}" dt="2025-01-09T14:33:48.455" v="6"/>
        <pc:sldMasterMkLst>
          <pc:docMk/>
          <pc:sldMasterMk cId="918445696" sldId="2147486377"/>
        </pc:sldMasterMkLst>
        <pc:sldLayoutChg chg="del">
          <pc:chgData name="Amy Chamberlain" userId="fb464598-4a5d-4385-bf9f-7180a83ea77a" providerId="ADAL" clId="{0D3241CE-DE91-48F0-A206-576CA089DE94}" dt="2025-01-09T14:33:48.455" v="6"/>
          <pc:sldLayoutMkLst>
            <pc:docMk/>
            <pc:sldMasterMk cId="918445696" sldId="2147486377"/>
            <pc:sldLayoutMk cId="1424786762" sldId="214748637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897518793" sldId="214748637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309955754" sldId="2147486380"/>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90101166" sldId="2147486381"/>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512185256" sldId="214748638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61900307" sldId="214748638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783053659" sldId="214748638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02119387" sldId="214748638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95045738" sldId="214748638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226434605" sldId="214748638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409523333" sldId="214748638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658207714" sldId="214748638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84596584" sldId="2147486390"/>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878739217" sldId="2147486391"/>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16091861" sldId="214748639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150940739" sldId="214748639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10779699" sldId="214748639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923603891" sldId="214748639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512609186" sldId="214748639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548909654" sldId="214748639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725106066" sldId="214748639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130091303" sldId="2147486402"/>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416713939" sldId="2147486403"/>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53070815" sldId="2147486404"/>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426795609" sldId="2147486405"/>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888735188" sldId="2147486406"/>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3205308002" sldId="2147486407"/>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890743665" sldId="2147486408"/>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2070583096" sldId="2147486409"/>
          </pc:sldLayoutMkLst>
        </pc:sldLayoutChg>
        <pc:sldLayoutChg chg="del">
          <pc:chgData name="Amy Chamberlain" userId="fb464598-4a5d-4385-bf9f-7180a83ea77a" providerId="ADAL" clId="{0D3241CE-DE91-48F0-A206-576CA089DE94}" dt="2025-01-09T14:33:48.455" v="6"/>
          <pc:sldLayoutMkLst>
            <pc:docMk/>
            <pc:sldMasterMk cId="918445696" sldId="2147486377"/>
            <pc:sldLayoutMk cId="1312711513" sldId="2147486410"/>
          </pc:sldLayoutMkLst>
        </pc:sldLayoutChg>
      </pc:sldMasterChg>
      <pc:sldMasterChg chg="del delSldLayout">
        <pc:chgData name="Amy Chamberlain" userId="fb464598-4a5d-4385-bf9f-7180a83ea77a" providerId="ADAL" clId="{0D3241CE-DE91-48F0-A206-576CA089DE94}" dt="2025-01-09T14:33:48.446" v="3"/>
        <pc:sldMasterMkLst>
          <pc:docMk/>
          <pc:sldMasterMk cId="0" sldId="2147486426"/>
        </pc:sldMasterMkLst>
        <pc:sldLayoutChg chg="del">
          <pc:chgData name="Amy Chamberlain" userId="fb464598-4a5d-4385-bf9f-7180a83ea77a" providerId="ADAL" clId="{0D3241CE-DE91-48F0-A206-576CA089DE94}" dt="2025-01-09T14:33:48.446" v="3"/>
          <pc:sldLayoutMkLst>
            <pc:docMk/>
            <pc:sldMasterMk cId="0" sldId="2147486426"/>
            <pc:sldLayoutMk cId="1998393041" sldId="2147485122"/>
          </pc:sldLayoutMkLst>
        </pc:sldLayoutChg>
      </pc:sldMasterChg>
      <pc:sldMasterChg chg="del delSldLayout">
        <pc:chgData name="Amy Chamberlain" userId="fb464598-4a5d-4385-bf9f-7180a83ea77a" providerId="ADAL" clId="{0D3241CE-DE91-48F0-A206-576CA089DE94}" dt="2025-01-09T14:33:48.465" v="9"/>
        <pc:sldMasterMkLst>
          <pc:docMk/>
          <pc:sldMasterMk cId="3314226591" sldId="2147486439"/>
        </pc:sldMasterMkLst>
        <pc:sldLayoutChg chg="del">
          <pc:chgData name="Amy Chamberlain" userId="fb464598-4a5d-4385-bf9f-7180a83ea77a" providerId="ADAL" clId="{0D3241CE-DE91-48F0-A206-576CA089DE94}" dt="2025-01-09T14:33:48.465" v="9"/>
          <pc:sldLayoutMkLst>
            <pc:docMk/>
            <pc:sldMasterMk cId="3314226591" sldId="2147486439"/>
            <pc:sldLayoutMk cId="4026839973" sldId="2147486440"/>
          </pc:sldLayoutMkLst>
        </pc:sldLayoutChg>
      </pc:sldMasterChg>
      <pc:sldMasterChg chg="del delSldLayout">
        <pc:chgData name="Amy Chamberlain" userId="fb464598-4a5d-4385-bf9f-7180a83ea77a" providerId="ADAL" clId="{0D3241CE-DE91-48F0-A206-576CA089DE94}" dt="2025-01-09T14:33:48.455" v="7"/>
        <pc:sldMasterMkLst>
          <pc:docMk/>
          <pc:sldMasterMk cId="1768810688" sldId="2147486441"/>
        </pc:sldMasterMkLst>
        <pc:sldLayoutChg chg="del">
          <pc:chgData name="Amy Chamberlain" userId="fb464598-4a5d-4385-bf9f-7180a83ea77a" providerId="ADAL" clId="{0D3241CE-DE91-48F0-A206-576CA089DE94}" dt="2025-01-09T14:33:48.455" v="7"/>
          <pc:sldLayoutMkLst>
            <pc:docMk/>
            <pc:sldMasterMk cId="1768810688" sldId="2147486441"/>
            <pc:sldLayoutMk cId="886425124" sldId="2147486442"/>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269980423" sldId="2147486443"/>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3421902724" sldId="2147486444"/>
          </pc:sldLayoutMkLst>
        </pc:sldLayoutChg>
        <pc:sldLayoutChg chg="del">
          <pc:chgData name="Amy Chamberlain" userId="fb464598-4a5d-4385-bf9f-7180a83ea77a" providerId="ADAL" clId="{0D3241CE-DE91-48F0-A206-576CA089DE94}" dt="2025-01-09T14:33:48.455" v="7"/>
          <pc:sldLayoutMkLst>
            <pc:docMk/>
            <pc:sldMasterMk cId="1768810688" sldId="2147486441"/>
            <pc:sldLayoutMk cId="319191785" sldId="2147486459"/>
          </pc:sldLayoutMkLst>
        </pc:sldLayoutChg>
      </pc:sldMasterChg>
      <pc:sldMasterChg chg="del delSldLayout">
        <pc:chgData name="Amy Chamberlain" userId="fb464598-4a5d-4385-bf9f-7180a83ea77a" providerId="ADAL" clId="{0D3241CE-DE91-48F0-A206-576CA089DE94}" dt="2025-01-09T14:33:48.455" v="8"/>
        <pc:sldMasterMkLst>
          <pc:docMk/>
          <pc:sldMasterMk cId="3859594488" sldId="2147486445"/>
        </pc:sldMasterMkLst>
        <pc:sldLayoutChg chg="del">
          <pc:chgData name="Amy Chamberlain" userId="fb464598-4a5d-4385-bf9f-7180a83ea77a" providerId="ADAL" clId="{0D3241CE-DE91-48F0-A206-576CA089DE94}" dt="2025-01-09T14:33:48.455" v="8"/>
          <pc:sldLayoutMkLst>
            <pc:docMk/>
            <pc:sldMasterMk cId="3859594488" sldId="2147486445"/>
            <pc:sldLayoutMk cId="812926732" sldId="2147486446"/>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134432212" sldId="2147486447"/>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943767585" sldId="2147486448"/>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4259171922" sldId="2147486449"/>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437422071" sldId="2147486450"/>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37141789" sldId="2147486451"/>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2059621434" sldId="2147486452"/>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3207529668" sldId="2147486453"/>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2541325169" sldId="2147486457"/>
          </pc:sldLayoutMkLst>
        </pc:sldLayoutChg>
        <pc:sldLayoutChg chg="del">
          <pc:chgData name="Amy Chamberlain" userId="fb464598-4a5d-4385-bf9f-7180a83ea77a" providerId="ADAL" clId="{0D3241CE-DE91-48F0-A206-576CA089DE94}" dt="2025-01-09T14:33:48.455" v="8"/>
          <pc:sldLayoutMkLst>
            <pc:docMk/>
            <pc:sldMasterMk cId="3859594488" sldId="2147486445"/>
            <pc:sldLayoutMk cId="1573454267" sldId="2147486458"/>
          </pc:sldLayoutMkLst>
        </pc:sldLayoutChg>
      </pc:sldMasterChg>
      <pc:sldMasterChg chg="del delSldLayout">
        <pc:chgData name="Amy Chamberlain" userId="fb464598-4a5d-4385-bf9f-7180a83ea77a" providerId="ADAL" clId="{0D3241CE-DE91-48F0-A206-576CA089DE94}" dt="2025-01-09T14:33:48.446" v="2"/>
        <pc:sldMasterMkLst>
          <pc:docMk/>
          <pc:sldMasterMk cId="4098690813" sldId="2147486464"/>
        </pc:sldMasterMkLst>
        <pc:sldLayoutChg chg="del">
          <pc:chgData name="Amy Chamberlain" userId="fb464598-4a5d-4385-bf9f-7180a83ea77a" providerId="ADAL" clId="{0D3241CE-DE91-48F0-A206-576CA089DE94}" dt="2025-01-09T14:33:48.446" v="2"/>
          <pc:sldLayoutMkLst>
            <pc:docMk/>
            <pc:sldMasterMk cId="4098690813" sldId="2147486464"/>
            <pc:sldLayoutMk cId="4279423019" sldId="214748368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90872565" sldId="2147483690"/>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502083477" sldId="214748369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739955186" sldId="214748370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23560312" sldId="2147483712"/>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4177297565" sldId="2147483714"/>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268563415" sldId="2147483715"/>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74995792" sldId="214748371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330573453" sldId="2147483717"/>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2881989481" sldId="2147483718"/>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832619550" sldId="2147483719"/>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047508259" sldId="2147483720"/>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76735673" sldId="2147483721"/>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2949799846" sldId="2147483722"/>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108172145" sldId="2147483723"/>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054081200" sldId="2147483724"/>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690112854" sldId="2147483725"/>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3417332352" sldId="2147483726"/>
          </pc:sldLayoutMkLst>
        </pc:sldLayoutChg>
        <pc:sldLayoutChg chg="del">
          <pc:chgData name="Amy Chamberlain" userId="fb464598-4a5d-4385-bf9f-7180a83ea77a" providerId="ADAL" clId="{0D3241CE-DE91-48F0-A206-576CA089DE94}" dt="2025-01-09T14:33:48.446" v="2"/>
          <pc:sldLayoutMkLst>
            <pc:docMk/>
            <pc:sldMasterMk cId="4098690813" sldId="2147486464"/>
            <pc:sldLayoutMk cId="1583197970" sldId="2147483728"/>
          </pc:sldLayoutMkLst>
        </pc:sldLayoutChg>
      </pc:sldMasterChg>
      <pc:sldMasterChg chg="modSldLayout">
        <pc:chgData name="Amy Chamberlain" userId="fb464598-4a5d-4385-bf9f-7180a83ea77a" providerId="ADAL" clId="{0D3241CE-DE91-48F0-A206-576CA089DE94}" dt="2025-01-09T14:33:47.866" v="0" actId="27028"/>
        <pc:sldMasterMkLst>
          <pc:docMk/>
          <pc:sldMasterMk cId="3389113765" sldId="2147486480"/>
        </pc:sldMasterMkLst>
        <pc:sldLayoutChg chg="replId">
          <pc:chgData name="Amy Chamberlain" userId="fb464598-4a5d-4385-bf9f-7180a83ea77a" providerId="ADAL" clId="{0D3241CE-DE91-48F0-A206-576CA089DE94}" dt="2025-01-09T14:33:47.866" v="0" actId="27028"/>
          <pc:sldLayoutMkLst>
            <pc:docMk/>
            <pc:sldMasterMk cId="3389113765" sldId="2147486480"/>
            <pc:sldLayoutMk cId="3735949031" sldId="2147486491"/>
          </pc:sldLayoutMkLst>
        </pc:sldLayoutChg>
        <pc:sldLayoutChg chg="replId">
          <pc:chgData name="Amy Chamberlain" userId="fb464598-4a5d-4385-bf9f-7180a83ea77a" providerId="ADAL" clId="{0D3241CE-DE91-48F0-A206-576CA089DE94}" dt="2025-01-09T14:33:47.866" v="0" actId="27028"/>
          <pc:sldLayoutMkLst>
            <pc:docMk/>
            <pc:sldMasterMk cId="3389113765" sldId="2147486480"/>
            <pc:sldLayoutMk cId="1966714060" sldId="2147486492"/>
          </pc:sldLayoutMkLst>
        </pc:sldLayoutChg>
      </pc:sldMasterChg>
    </pc:docChg>
  </pc:docChgLst>
  <pc:docChgLst>
    <pc:chgData name="Megan Henly" userId="886c3e4a-c5fb-4d90-8ac1-76009426fd41" providerId="ADAL" clId="{0C95BFB3-3C8B-4C7F-8A89-27DED8ACCE3E}"/>
    <pc:docChg chg="custSel modSld sldOrd">
      <pc:chgData name="Megan Henly" userId="886c3e4a-c5fb-4d90-8ac1-76009426fd41" providerId="ADAL" clId="{0C95BFB3-3C8B-4C7F-8A89-27DED8ACCE3E}" dt="2024-04-05T14:43:37.306" v="39" actId="20577"/>
      <pc:docMkLst>
        <pc:docMk/>
      </pc:docMkLst>
      <pc:sldChg chg="addSp delSp modSp mod ord">
        <pc:chgData name="Megan Henly" userId="886c3e4a-c5fb-4d90-8ac1-76009426fd41" providerId="ADAL" clId="{0C95BFB3-3C8B-4C7F-8A89-27DED8ACCE3E}" dt="2024-04-05T13:37:06.452" v="32" actId="1076"/>
        <pc:sldMkLst>
          <pc:docMk/>
          <pc:sldMk cId="2017358822" sldId="12093"/>
        </pc:sldMkLst>
      </pc:sldChg>
    </pc:docChg>
  </pc:docChgLst>
  <pc:docChgLst>
    <pc:chgData name="Tracey Parent" userId="f124e6bf-4c70-4730-b6e9-849815460e2e" providerId="ADAL" clId="{50C2080B-F210-4E13-803C-D4A18CEA6C7A}"/>
    <pc:docChg chg="custSel delSld modSld delMainMaster">
      <pc:chgData name="Tracey Parent" userId="f124e6bf-4c70-4730-b6e9-849815460e2e" providerId="ADAL" clId="{50C2080B-F210-4E13-803C-D4A18CEA6C7A}" dt="2025-08-05T14:39:01.568" v="186" actId="47"/>
      <pc:docMkLst>
        <pc:docMk/>
      </pc:docMkLst>
      <pc:sldChg chg="del">
        <pc:chgData name="Tracey Parent" userId="f124e6bf-4c70-4730-b6e9-849815460e2e" providerId="ADAL" clId="{50C2080B-F210-4E13-803C-D4A18CEA6C7A}" dt="2025-08-05T14:37:28.581" v="76" actId="47"/>
        <pc:sldMkLst>
          <pc:docMk/>
          <pc:sldMk cId="3114681287" sldId="587"/>
        </pc:sldMkLst>
      </pc:sldChg>
      <pc:sldChg chg="del">
        <pc:chgData name="Tracey Parent" userId="f124e6bf-4c70-4730-b6e9-849815460e2e" providerId="ADAL" clId="{50C2080B-F210-4E13-803C-D4A18CEA6C7A}" dt="2025-08-05T14:37:28.581" v="76" actId="47"/>
        <pc:sldMkLst>
          <pc:docMk/>
          <pc:sldMk cId="3755505220" sldId="638"/>
        </pc:sldMkLst>
      </pc:sldChg>
      <pc:sldChg chg="del">
        <pc:chgData name="Tracey Parent" userId="f124e6bf-4c70-4730-b6e9-849815460e2e" providerId="ADAL" clId="{50C2080B-F210-4E13-803C-D4A18CEA6C7A}" dt="2025-08-05T14:37:28.581" v="76" actId="47"/>
        <pc:sldMkLst>
          <pc:docMk/>
          <pc:sldMk cId="1678378707" sldId="644"/>
        </pc:sldMkLst>
      </pc:sldChg>
      <pc:sldChg chg="del">
        <pc:chgData name="Tracey Parent" userId="f124e6bf-4c70-4730-b6e9-849815460e2e" providerId="ADAL" clId="{50C2080B-F210-4E13-803C-D4A18CEA6C7A}" dt="2025-08-05T14:37:28.581" v="76" actId="47"/>
        <pc:sldMkLst>
          <pc:docMk/>
          <pc:sldMk cId="4199325983" sldId="650"/>
        </pc:sldMkLst>
      </pc:sldChg>
      <pc:sldChg chg="del">
        <pc:chgData name="Tracey Parent" userId="f124e6bf-4c70-4730-b6e9-849815460e2e" providerId="ADAL" clId="{50C2080B-F210-4E13-803C-D4A18CEA6C7A}" dt="2025-08-05T14:37:28.581" v="76" actId="47"/>
        <pc:sldMkLst>
          <pc:docMk/>
          <pc:sldMk cId="3595287865" sldId="651"/>
        </pc:sldMkLst>
      </pc:sldChg>
      <pc:sldChg chg="del">
        <pc:chgData name="Tracey Parent" userId="f124e6bf-4c70-4730-b6e9-849815460e2e" providerId="ADAL" clId="{50C2080B-F210-4E13-803C-D4A18CEA6C7A}" dt="2025-08-05T14:37:28.581" v="76" actId="47"/>
        <pc:sldMkLst>
          <pc:docMk/>
          <pc:sldMk cId="2023135114" sldId="652"/>
        </pc:sldMkLst>
      </pc:sldChg>
      <pc:sldChg chg="del">
        <pc:chgData name="Tracey Parent" userId="f124e6bf-4c70-4730-b6e9-849815460e2e" providerId="ADAL" clId="{50C2080B-F210-4E13-803C-D4A18CEA6C7A}" dt="2025-08-05T14:37:28.581" v="76" actId="47"/>
        <pc:sldMkLst>
          <pc:docMk/>
          <pc:sldMk cId="2196369564" sldId="654"/>
        </pc:sldMkLst>
      </pc:sldChg>
      <pc:sldChg chg="del">
        <pc:chgData name="Tracey Parent" userId="f124e6bf-4c70-4730-b6e9-849815460e2e" providerId="ADAL" clId="{50C2080B-F210-4E13-803C-D4A18CEA6C7A}" dt="2025-08-05T14:37:28.581" v="76" actId="47"/>
        <pc:sldMkLst>
          <pc:docMk/>
          <pc:sldMk cId="3562680519" sldId="655"/>
        </pc:sldMkLst>
      </pc:sldChg>
      <pc:sldChg chg="del">
        <pc:chgData name="Tracey Parent" userId="f124e6bf-4c70-4730-b6e9-849815460e2e" providerId="ADAL" clId="{50C2080B-F210-4E13-803C-D4A18CEA6C7A}" dt="2025-08-05T14:37:28.581" v="76" actId="47"/>
        <pc:sldMkLst>
          <pc:docMk/>
          <pc:sldMk cId="1039723727" sldId="656"/>
        </pc:sldMkLst>
      </pc:sldChg>
      <pc:sldChg chg="delSp modSp mod">
        <pc:chgData name="Tracey Parent" userId="f124e6bf-4c70-4730-b6e9-849815460e2e" providerId="ADAL" clId="{50C2080B-F210-4E13-803C-D4A18CEA6C7A}" dt="2025-08-05T14:38:43.706" v="185" actId="20577"/>
        <pc:sldMkLst>
          <pc:docMk/>
          <pc:sldMk cId="1025331170" sldId="12216"/>
        </pc:sldMkLst>
      </pc:sldChg>
      <pc:sldChg chg="modSp mod">
        <pc:chgData name="Tracey Parent" userId="f124e6bf-4c70-4730-b6e9-849815460e2e" providerId="ADAL" clId="{50C2080B-F210-4E13-803C-D4A18CEA6C7A}" dt="2025-08-05T14:31:59.514" v="18" actId="20577"/>
        <pc:sldMkLst>
          <pc:docMk/>
          <pc:sldMk cId="1210314853" sldId="12466"/>
        </pc:sldMkLst>
      </pc:sldChg>
      <pc:sldChg chg="modSp mod">
        <pc:chgData name="Tracey Parent" userId="f124e6bf-4c70-4730-b6e9-849815460e2e" providerId="ADAL" clId="{50C2080B-F210-4E13-803C-D4A18CEA6C7A}" dt="2025-08-05T14:32:37.422" v="41" actId="20577"/>
        <pc:sldMkLst>
          <pc:docMk/>
          <pc:sldMk cId="972148777" sldId="12467"/>
        </pc:sldMkLst>
      </pc:sldChg>
      <pc:sldChg chg="modSp mod">
        <pc:chgData name="Tracey Parent" userId="f124e6bf-4c70-4730-b6e9-849815460e2e" providerId="ADAL" clId="{50C2080B-F210-4E13-803C-D4A18CEA6C7A}" dt="2025-08-05T14:35:27.067" v="75" actId="20577"/>
        <pc:sldMkLst>
          <pc:docMk/>
          <pc:sldMk cId="2663235087" sldId="12470"/>
        </pc:sldMkLst>
      </pc:sldChg>
      <pc:sldChg chg="del">
        <pc:chgData name="Tracey Parent" userId="f124e6bf-4c70-4730-b6e9-849815460e2e" providerId="ADAL" clId="{50C2080B-F210-4E13-803C-D4A18CEA6C7A}" dt="2025-08-05T14:39:01.568" v="186" actId="47"/>
        <pc:sldMkLst>
          <pc:docMk/>
          <pc:sldMk cId="2863150658" sldId="12502"/>
        </pc:sldMkLst>
      </pc:sldChg>
      <pc:sldChg chg="del">
        <pc:chgData name="Tracey Parent" userId="f124e6bf-4c70-4730-b6e9-849815460e2e" providerId="ADAL" clId="{50C2080B-F210-4E13-803C-D4A18CEA6C7A}" dt="2025-08-05T14:39:01.568" v="186" actId="47"/>
        <pc:sldMkLst>
          <pc:docMk/>
          <pc:sldMk cId="2397244467" sldId="12503"/>
        </pc:sldMkLst>
      </pc:sldChg>
      <pc:sldChg chg="del">
        <pc:chgData name="Tracey Parent" userId="f124e6bf-4c70-4730-b6e9-849815460e2e" providerId="ADAL" clId="{50C2080B-F210-4E13-803C-D4A18CEA6C7A}" dt="2025-08-05T14:39:01.568" v="186" actId="47"/>
        <pc:sldMkLst>
          <pc:docMk/>
          <pc:sldMk cId="3438947039" sldId="12504"/>
        </pc:sldMkLst>
      </pc:sldChg>
      <pc:sldChg chg="del">
        <pc:chgData name="Tracey Parent" userId="f124e6bf-4c70-4730-b6e9-849815460e2e" providerId="ADAL" clId="{50C2080B-F210-4E13-803C-D4A18CEA6C7A}" dt="2025-08-05T14:39:01.568" v="186" actId="47"/>
        <pc:sldMkLst>
          <pc:docMk/>
          <pc:sldMk cId="1976493983" sldId="12505"/>
        </pc:sldMkLst>
      </pc:sldChg>
      <pc:sldChg chg="del">
        <pc:chgData name="Tracey Parent" userId="f124e6bf-4c70-4730-b6e9-849815460e2e" providerId="ADAL" clId="{50C2080B-F210-4E13-803C-D4A18CEA6C7A}" dt="2025-08-05T14:39:01.568" v="186" actId="47"/>
        <pc:sldMkLst>
          <pc:docMk/>
          <pc:sldMk cId="3976461067" sldId="12506"/>
        </pc:sldMkLst>
      </pc:sldChg>
      <pc:sldChg chg="del">
        <pc:chgData name="Tracey Parent" userId="f124e6bf-4c70-4730-b6e9-849815460e2e" providerId="ADAL" clId="{50C2080B-F210-4E13-803C-D4A18CEA6C7A}" dt="2025-08-05T14:39:01.568" v="186" actId="47"/>
        <pc:sldMkLst>
          <pc:docMk/>
          <pc:sldMk cId="391183361" sldId="12507"/>
        </pc:sldMkLst>
      </pc:sldChg>
      <pc:sldChg chg="del">
        <pc:chgData name="Tracey Parent" userId="f124e6bf-4c70-4730-b6e9-849815460e2e" providerId="ADAL" clId="{50C2080B-F210-4E13-803C-D4A18CEA6C7A}" dt="2025-08-05T14:39:01.568" v="186" actId="47"/>
        <pc:sldMkLst>
          <pc:docMk/>
          <pc:sldMk cId="728106732" sldId="12508"/>
        </pc:sldMkLst>
      </pc:sldChg>
      <pc:sldChg chg="del">
        <pc:chgData name="Tracey Parent" userId="f124e6bf-4c70-4730-b6e9-849815460e2e" providerId="ADAL" clId="{50C2080B-F210-4E13-803C-D4A18CEA6C7A}" dt="2025-08-05T14:39:01.568" v="186" actId="47"/>
        <pc:sldMkLst>
          <pc:docMk/>
          <pc:sldMk cId="572276606" sldId="12509"/>
        </pc:sldMkLst>
      </pc:sldChg>
      <pc:sldMasterChg chg="del delSldLayout">
        <pc:chgData name="Tracey Parent" userId="f124e6bf-4c70-4730-b6e9-849815460e2e" providerId="ADAL" clId="{50C2080B-F210-4E13-803C-D4A18CEA6C7A}" dt="2025-08-05T14:39:01.568" v="186" actId="47"/>
        <pc:sldMasterMkLst>
          <pc:docMk/>
          <pc:sldMasterMk cId="377501002" sldId="2147483660"/>
        </pc:sldMasterMkLst>
        <pc:sldLayoutChg chg="del">
          <pc:chgData name="Tracey Parent" userId="f124e6bf-4c70-4730-b6e9-849815460e2e" providerId="ADAL" clId="{50C2080B-F210-4E13-803C-D4A18CEA6C7A}" dt="2025-08-05T14:39:01.568" v="186" actId="47"/>
          <pc:sldLayoutMkLst>
            <pc:docMk/>
            <pc:sldMasterMk cId="377501002" sldId="2147483660"/>
            <pc:sldLayoutMk cId="1909003217" sldId="2147483661"/>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2191800118" sldId="2147483662"/>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647584281" sldId="2147483663"/>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2165932645" sldId="2147483664"/>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3951539030" sldId="2147483665"/>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2948158035" sldId="2147483666"/>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4252353740" sldId="2147483667"/>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2101815328" sldId="2147483668"/>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2592601685" sldId="2147483669"/>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1620762292" sldId="2147483670"/>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845281560" sldId="2147483671"/>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1580421927" sldId="2147483672"/>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3401447021" sldId="2147483673"/>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903332574" sldId="2147483674"/>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839271271" sldId="2147483675"/>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875978314" sldId="2147483676"/>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509284032" sldId="2147483677"/>
          </pc:sldLayoutMkLst>
        </pc:sldLayoutChg>
        <pc:sldLayoutChg chg="del">
          <pc:chgData name="Tracey Parent" userId="f124e6bf-4c70-4730-b6e9-849815460e2e" providerId="ADAL" clId="{50C2080B-F210-4E13-803C-D4A18CEA6C7A}" dt="2025-08-05T14:39:01.568" v="186" actId="47"/>
          <pc:sldLayoutMkLst>
            <pc:docMk/>
            <pc:sldMasterMk cId="377501002" sldId="2147483660"/>
            <pc:sldLayoutMk cId="3692731263" sldId="2147483678"/>
          </pc:sldLayoutMkLst>
        </pc:sldLayoutChg>
      </pc:sldMasterChg>
    </pc:docChg>
  </pc:docChgLst>
  <pc:docChgLst>
    <pc:chgData name="Andrew Houtenville" userId="aea22101-bd61-4dfe-a17f-14b576307e93" providerId="ADAL" clId="{E4526450-0E5A-41FC-A817-B10DC3E66E36}"/>
    <pc:docChg chg="undo custSel modSld">
      <pc:chgData name="Andrew Houtenville" userId="aea22101-bd61-4dfe-a17f-14b576307e93" providerId="ADAL" clId="{E4526450-0E5A-41FC-A817-B10DC3E66E36}" dt="2024-03-08T14:40:27.214" v="364" actId="1038"/>
      <pc:docMkLst>
        <pc:docMk/>
      </pc:docMkLst>
      <pc:sldChg chg="modSp mod">
        <pc:chgData name="Andrew Houtenville" userId="aea22101-bd61-4dfe-a17f-14b576307e93" providerId="ADAL" clId="{E4526450-0E5A-41FC-A817-B10DC3E66E36}" dt="2024-03-08T14:27:32.586" v="93" actId="27636"/>
        <pc:sldMkLst>
          <pc:docMk/>
          <pc:sldMk cId="3527199843" sldId="12096"/>
        </pc:sldMkLst>
      </pc:sldChg>
      <pc:sldChg chg="addSp modSp mod">
        <pc:chgData name="Andrew Houtenville" userId="aea22101-bd61-4dfe-a17f-14b576307e93" providerId="ADAL" clId="{E4526450-0E5A-41FC-A817-B10DC3E66E36}" dt="2024-03-08T14:25:25.854" v="40" actId="20577"/>
        <pc:sldMkLst>
          <pc:docMk/>
          <pc:sldMk cId="1634075933" sldId="12163"/>
        </pc:sldMkLst>
      </pc:sldChg>
      <pc:sldChg chg="delSp mod">
        <pc:chgData name="Andrew Houtenville" userId="aea22101-bd61-4dfe-a17f-14b576307e93" providerId="ADAL" clId="{E4526450-0E5A-41FC-A817-B10DC3E66E36}" dt="2024-03-08T14:29:09.706" v="115" actId="478"/>
        <pc:sldMkLst>
          <pc:docMk/>
          <pc:sldMk cId="2135054318" sldId="12185"/>
        </pc:sldMkLst>
      </pc:sldChg>
      <pc:sldChg chg="delSp mod">
        <pc:chgData name="Andrew Houtenville" userId="aea22101-bd61-4dfe-a17f-14b576307e93" providerId="ADAL" clId="{E4526450-0E5A-41FC-A817-B10DC3E66E36}" dt="2024-03-08T14:29:11.906" v="116" actId="478"/>
        <pc:sldMkLst>
          <pc:docMk/>
          <pc:sldMk cId="2019203782" sldId="12186"/>
        </pc:sldMkLst>
      </pc:sldChg>
      <pc:sldChg chg="delSp mod">
        <pc:chgData name="Andrew Houtenville" userId="aea22101-bd61-4dfe-a17f-14b576307e93" providerId="ADAL" clId="{E4526450-0E5A-41FC-A817-B10DC3E66E36}" dt="2024-03-08T14:29:13.697" v="117" actId="478"/>
        <pc:sldMkLst>
          <pc:docMk/>
          <pc:sldMk cId="1705659074" sldId="12187"/>
        </pc:sldMkLst>
      </pc:sldChg>
      <pc:sldChg chg="delSp mod">
        <pc:chgData name="Andrew Houtenville" userId="aea22101-bd61-4dfe-a17f-14b576307e93" providerId="ADAL" clId="{E4526450-0E5A-41FC-A817-B10DC3E66E36}" dt="2024-03-08T14:29:16.148" v="118" actId="478"/>
        <pc:sldMkLst>
          <pc:docMk/>
          <pc:sldMk cId="3793106597" sldId="12188"/>
        </pc:sldMkLst>
      </pc:sldChg>
      <pc:sldChg chg="delSp mod">
        <pc:chgData name="Andrew Houtenville" userId="aea22101-bd61-4dfe-a17f-14b576307e93" providerId="ADAL" clId="{E4526450-0E5A-41FC-A817-B10DC3E66E36}" dt="2024-03-08T14:29:18.034" v="119" actId="478"/>
        <pc:sldMkLst>
          <pc:docMk/>
          <pc:sldMk cId="1230621864" sldId="12189"/>
        </pc:sldMkLst>
      </pc:sldChg>
      <pc:sldChg chg="delSp mod">
        <pc:chgData name="Andrew Houtenville" userId="aea22101-bd61-4dfe-a17f-14b576307e93" providerId="ADAL" clId="{E4526450-0E5A-41FC-A817-B10DC3E66E36}" dt="2024-03-08T14:29:19.857" v="120" actId="478"/>
        <pc:sldMkLst>
          <pc:docMk/>
          <pc:sldMk cId="2228077228" sldId="12190"/>
        </pc:sldMkLst>
      </pc:sldChg>
      <pc:sldChg chg="delSp mod">
        <pc:chgData name="Andrew Houtenville" userId="aea22101-bd61-4dfe-a17f-14b576307e93" providerId="ADAL" clId="{E4526450-0E5A-41FC-A817-B10DC3E66E36}" dt="2024-03-08T14:29:25.216" v="121" actId="478"/>
        <pc:sldMkLst>
          <pc:docMk/>
          <pc:sldMk cId="2922672314" sldId="12191"/>
        </pc:sldMkLst>
      </pc:sldChg>
      <pc:sldChg chg="delSp mod">
        <pc:chgData name="Andrew Houtenville" userId="aea22101-bd61-4dfe-a17f-14b576307e93" providerId="ADAL" clId="{E4526450-0E5A-41FC-A817-B10DC3E66E36}" dt="2024-03-08T14:29:27.107" v="122" actId="478"/>
        <pc:sldMkLst>
          <pc:docMk/>
          <pc:sldMk cId="2230168179" sldId="12192"/>
        </pc:sldMkLst>
      </pc:sldChg>
      <pc:sldChg chg="delSp mod">
        <pc:chgData name="Andrew Houtenville" userId="aea22101-bd61-4dfe-a17f-14b576307e93" providerId="ADAL" clId="{E4526450-0E5A-41FC-A817-B10DC3E66E36}" dt="2024-03-08T14:29:28.922" v="123" actId="478"/>
        <pc:sldMkLst>
          <pc:docMk/>
          <pc:sldMk cId="995658576" sldId="12193"/>
        </pc:sldMkLst>
      </pc:sldChg>
      <pc:sldChg chg="delSp mod">
        <pc:chgData name="Andrew Houtenville" userId="aea22101-bd61-4dfe-a17f-14b576307e93" providerId="ADAL" clId="{E4526450-0E5A-41FC-A817-B10DC3E66E36}" dt="2024-03-08T14:29:30.836" v="124" actId="478"/>
        <pc:sldMkLst>
          <pc:docMk/>
          <pc:sldMk cId="3666671896" sldId="12194"/>
        </pc:sldMkLst>
      </pc:sldChg>
      <pc:sldChg chg="delSp mod">
        <pc:chgData name="Andrew Houtenville" userId="aea22101-bd61-4dfe-a17f-14b576307e93" providerId="ADAL" clId="{E4526450-0E5A-41FC-A817-B10DC3E66E36}" dt="2024-03-08T14:29:33.958" v="125" actId="478"/>
        <pc:sldMkLst>
          <pc:docMk/>
          <pc:sldMk cId="1906849256" sldId="12195"/>
        </pc:sldMkLst>
      </pc:sldChg>
    </pc:docChg>
  </pc:docChgLst>
  <pc:docChgLst>
    <pc:chgData name="Amy Chamberlain" userId="fb464598-4a5d-4385-bf9f-7180a83ea77a" providerId="ADAL" clId="{A7069C25-928E-4021-A944-0FF4717FE59E}"/>
    <pc:docChg chg="undo redo custSel addSld modSld addMainMaster modMainMaster">
      <pc:chgData name="Amy Chamberlain" userId="fb464598-4a5d-4385-bf9f-7180a83ea77a" providerId="ADAL" clId="{A7069C25-928E-4021-A944-0FF4717FE59E}" dt="2024-10-04T15:22:06.014" v="994" actId="962"/>
      <pc:docMkLst>
        <pc:docMk/>
      </pc:docMkLst>
      <pc:sldChg chg="modSp mod">
        <pc:chgData name="Amy Chamberlain" userId="fb464598-4a5d-4385-bf9f-7180a83ea77a" providerId="ADAL" clId="{A7069C25-928E-4021-A944-0FF4717FE59E}" dt="2024-10-04T15:13:30.481" v="134" actId="962"/>
        <pc:sldMkLst>
          <pc:docMk/>
          <pc:sldMk cId="1544049043" sldId="256"/>
        </pc:sldMkLst>
      </pc:sldChg>
      <pc:sldChg chg="modSp mod">
        <pc:chgData name="Amy Chamberlain" userId="fb464598-4a5d-4385-bf9f-7180a83ea77a" providerId="ADAL" clId="{A7069C25-928E-4021-A944-0FF4717FE59E}" dt="2024-10-04T15:13:40.728" v="137" actId="962"/>
        <pc:sldMkLst>
          <pc:docMk/>
          <pc:sldMk cId="1567393462" sldId="260"/>
        </pc:sldMkLst>
      </pc:sldChg>
      <pc:sldChg chg="modSp mod">
        <pc:chgData name="Amy Chamberlain" userId="fb464598-4a5d-4385-bf9f-7180a83ea77a" providerId="ADAL" clId="{A7069C25-928E-4021-A944-0FF4717FE59E}" dt="2024-10-04T15:15:21.208" v="152" actId="962"/>
        <pc:sldMkLst>
          <pc:docMk/>
          <pc:sldMk cId="2754830181" sldId="506"/>
        </pc:sldMkLst>
      </pc:sldChg>
      <pc:sldChg chg="delSp modSp mod">
        <pc:chgData name="Amy Chamberlain" userId="fb464598-4a5d-4385-bf9f-7180a83ea77a" providerId="ADAL" clId="{A7069C25-928E-4021-A944-0FF4717FE59E}" dt="2024-10-04T15:17:42.771" v="156" actId="962"/>
        <pc:sldMkLst>
          <pc:docMk/>
          <pc:sldMk cId="1025331170" sldId="12216"/>
        </pc:sldMkLst>
      </pc:sldChg>
      <pc:sldChg chg="add">
        <pc:chgData name="Amy Chamberlain" userId="fb464598-4a5d-4385-bf9f-7180a83ea77a" providerId="ADAL" clId="{A7069C25-928E-4021-A944-0FF4717FE59E}" dt="2024-10-01T15:03:04.877" v="129"/>
        <pc:sldMkLst>
          <pc:docMk/>
          <pc:sldMk cId="2240193032" sldId="12217"/>
        </pc:sldMkLst>
      </pc:sldChg>
      <pc:sldChg chg="add">
        <pc:chgData name="Amy Chamberlain" userId="fb464598-4a5d-4385-bf9f-7180a83ea77a" providerId="ADAL" clId="{A7069C25-928E-4021-A944-0FF4717FE59E}" dt="2024-10-01T15:03:04.877" v="129"/>
        <pc:sldMkLst>
          <pc:docMk/>
          <pc:sldMk cId="372281075" sldId="12218"/>
        </pc:sldMkLst>
      </pc:sldChg>
      <pc:sldChg chg="add">
        <pc:chgData name="Amy Chamberlain" userId="fb464598-4a5d-4385-bf9f-7180a83ea77a" providerId="ADAL" clId="{A7069C25-928E-4021-A944-0FF4717FE59E}" dt="2024-10-01T15:03:04.877" v="129"/>
        <pc:sldMkLst>
          <pc:docMk/>
          <pc:sldMk cId="4135748156" sldId="12219"/>
        </pc:sldMkLst>
      </pc:sldChg>
      <pc:sldChg chg="add">
        <pc:chgData name="Amy Chamberlain" userId="fb464598-4a5d-4385-bf9f-7180a83ea77a" providerId="ADAL" clId="{A7069C25-928E-4021-A944-0FF4717FE59E}" dt="2024-10-01T15:03:04.877" v="129"/>
        <pc:sldMkLst>
          <pc:docMk/>
          <pc:sldMk cId="1732200625" sldId="12220"/>
        </pc:sldMkLst>
      </pc:sldChg>
      <pc:sldChg chg="add">
        <pc:chgData name="Amy Chamberlain" userId="fb464598-4a5d-4385-bf9f-7180a83ea77a" providerId="ADAL" clId="{A7069C25-928E-4021-A944-0FF4717FE59E}" dt="2024-10-01T15:03:04.877" v="129"/>
        <pc:sldMkLst>
          <pc:docMk/>
          <pc:sldMk cId="3342270565" sldId="12221"/>
        </pc:sldMkLst>
      </pc:sldChg>
      <pc:sldChg chg="add">
        <pc:chgData name="Amy Chamberlain" userId="fb464598-4a5d-4385-bf9f-7180a83ea77a" providerId="ADAL" clId="{A7069C25-928E-4021-A944-0FF4717FE59E}" dt="2024-10-01T15:03:04.877" v="129"/>
        <pc:sldMkLst>
          <pc:docMk/>
          <pc:sldMk cId="1319847690" sldId="12222"/>
        </pc:sldMkLst>
      </pc:sldChg>
      <pc:sldChg chg="add">
        <pc:chgData name="Amy Chamberlain" userId="fb464598-4a5d-4385-bf9f-7180a83ea77a" providerId="ADAL" clId="{A7069C25-928E-4021-A944-0FF4717FE59E}" dt="2024-10-01T15:03:04.877" v="129"/>
        <pc:sldMkLst>
          <pc:docMk/>
          <pc:sldMk cId="278005343" sldId="12223"/>
        </pc:sldMkLst>
      </pc:sldChg>
      <pc:sldChg chg="add">
        <pc:chgData name="Amy Chamberlain" userId="fb464598-4a5d-4385-bf9f-7180a83ea77a" providerId="ADAL" clId="{A7069C25-928E-4021-A944-0FF4717FE59E}" dt="2024-10-01T15:03:04.877" v="129"/>
        <pc:sldMkLst>
          <pc:docMk/>
          <pc:sldMk cId="3908366778" sldId="12224"/>
        </pc:sldMkLst>
      </pc:sldChg>
      <pc:sldChg chg="add">
        <pc:chgData name="Amy Chamberlain" userId="fb464598-4a5d-4385-bf9f-7180a83ea77a" providerId="ADAL" clId="{A7069C25-928E-4021-A944-0FF4717FE59E}" dt="2024-10-01T15:03:04.877" v="129"/>
        <pc:sldMkLst>
          <pc:docMk/>
          <pc:sldMk cId="1210399909" sldId="12225"/>
        </pc:sldMkLst>
      </pc:sldChg>
      <pc:sldChg chg="add">
        <pc:chgData name="Amy Chamberlain" userId="fb464598-4a5d-4385-bf9f-7180a83ea77a" providerId="ADAL" clId="{A7069C25-928E-4021-A944-0FF4717FE59E}" dt="2024-10-01T15:03:04.877" v="129"/>
        <pc:sldMkLst>
          <pc:docMk/>
          <pc:sldMk cId="3984117287" sldId="12226"/>
        </pc:sldMkLst>
      </pc:sldChg>
      <pc:sldChg chg="add">
        <pc:chgData name="Amy Chamberlain" userId="fb464598-4a5d-4385-bf9f-7180a83ea77a" providerId="ADAL" clId="{A7069C25-928E-4021-A944-0FF4717FE59E}" dt="2024-10-01T15:03:04.877" v="129"/>
        <pc:sldMkLst>
          <pc:docMk/>
          <pc:sldMk cId="3869790126" sldId="12227"/>
        </pc:sldMkLst>
      </pc:sldChg>
      <pc:sldChg chg="add">
        <pc:chgData name="Amy Chamberlain" userId="fb464598-4a5d-4385-bf9f-7180a83ea77a" providerId="ADAL" clId="{A7069C25-928E-4021-A944-0FF4717FE59E}" dt="2024-10-01T15:03:04.877" v="129"/>
        <pc:sldMkLst>
          <pc:docMk/>
          <pc:sldMk cId="305001360" sldId="12228"/>
        </pc:sldMkLst>
      </pc:sldChg>
      <pc:sldChg chg="add">
        <pc:chgData name="Amy Chamberlain" userId="fb464598-4a5d-4385-bf9f-7180a83ea77a" providerId="ADAL" clId="{A7069C25-928E-4021-A944-0FF4717FE59E}" dt="2024-10-01T15:03:04.877" v="129"/>
        <pc:sldMkLst>
          <pc:docMk/>
          <pc:sldMk cId="2331737471" sldId="12229"/>
        </pc:sldMkLst>
      </pc:sldChg>
      <pc:sldChg chg="add">
        <pc:chgData name="Amy Chamberlain" userId="fb464598-4a5d-4385-bf9f-7180a83ea77a" providerId="ADAL" clId="{A7069C25-928E-4021-A944-0FF4717FE59E}" dt="2024-10-01T15:03:04.877" v="129"/>
        <pc:sldMkLst>
          <pc:docMk/>
          <pc:sldMk cId="1443883327" sldId="12230"/>
        </pc:sldMkLst>
      </pc:sldChg>
      <pc:sldChg chg="add">
        <pc:chgData name="Amy Chamberlain" userId="fb464598-4a5d-4385-bf9f-7180a83ea77a" providerId="ADAL" clId="{A7069C25-928E-4021-A944-0FF4717FE59E}" dt="2024-10-01T15:03:04.877" v="129"/>
        <pc:sldMkLst>
          <pc:docMk/>
          <pc:sldMk cId="423197123" sldId="12231"/>
        </pc:sldMkLst>
      </pc:sldChg>
      <pc:sldChg chg="add">
        <pc:chgData name="Amy Chamberlain" userId="fb464598-4a5d-4385-bf9f-7180a83ea77a" providerId="ADAL" clId="{A7069C25-928E-4021-A944-0FF4717FE59E}" dt="2024-10-01T15:03:04.877" v="129"/>
        <pc:sldMkLst>
          <pc:docMk/>
          <pc:sldMk cId="2044661491" sldId="12232"/>
        </pc:sldMkLst>
      </pc:sldChg>
      <pc:sldChg chg="add">
        <pc:chgData name="Amy Chamberlain" userId="fb464598-4a5d-4385-bf9f-7180a83ea77a" providerId="ADAL" clId="{A7069C25-928E-4021-A944-0FF4717FE59E}" dt="2024-10-01T15:03:04.877" v="129"/>
        <pc:sldMkLst>
          <pc:docMk/>
          <pc:sldMk cId="2747079794" sldId="12233"/>
        </pc:sldMkLst>
      </pc:sldChg>
      <pc:sldChg chg="add">
        <pc:chgData name="Amy Chamberlain" userId="fb464598-4a5d-4385-bf9f-7180a83ea77a" providerId="ADAL" clId="{A7069C25-928E-4021-A944-0FF4717FE59E}" dt="2024-10-01T15:03:04.877" v="129"/>
        <pc:sldMkLst>
          <pc:docMk/>
          <pc:sldMk cId="727439591" sldId="12234"/>
        </pc:sldMkLst>
      </pc:sldChg>
      <pc:sldChg chg="add">
        <pc:chgData name="Amy Chamberlain" userId="fb464598-4a5d-4385-bf9f-7180a83ea77a" providerId="ADAL" clId="{A7069C25-928E-4021-A944-0FF4717FE59E}" dt="2024-10-01T15:03:04.877" v="129"/>
        <pc:sldMkLst>
          <pc:docMk/>
          <pc:sldMk cId="3593166174" sldId="12235"/>
        </pc:sldMkLst>
      </pc:sldChg>
      <pc:sldChg chg="add">
        <pc:chgData name="Amy Chamberlain" userId="fb464598-4a5d-4385-bf9f-7180a83ea77a" providerId="ADAL" clId="{A7069C25-928E-4021-A944-0FF4717FE59E}" dt="2024-10-01T15:03:04.877" v="129"/>
        <pc:sldMkLst>
          <pc:docMk/>
          <pc:sldMk cId="4181367184" sldId="12236"/>
        </pc:sldMkLst>
      </pc:sldChg>
      <pc:sldChg chg="add">
        <pc:chgData name="Amy Chamberlain" userId="fb464598-4a5d-4385-bf9f-7180a83ea77a" providerId="ADAL" clId="{A7069C25-928E-4021-A944-0FF4717FE59E}" dt="2024-10-01T15:03:04.877" v="129"/>
        <pc:sldMkLst>
          <pc:docMk/>
          <pc:sldMk cId="4230060265" sldId="12237"/>
        </pc:sldMkLst>
      </pc:sldChg>
      <pc:sldChg chg="add">
        <pc:chgData name="Amy Chamberlain" userId="fb464598-4a5d-4385-bf9f-7180a83ea77a" providerId="ADAL" clId="{A7069C25-928E-4021-A944-0FF4717FE59E}" dt="2024-10-01T15:03:04.877" v="129"/>
        <pc:sldMkLst>
          <pc:docMk/>
          <pc:sldMk cId="308132648" sldId="12238"/>
        </pc:sldMkLst>
      </pc:sldChg>
      <pc:sldChg chg="add">
        <pc:chgData name="Amy Chamberlain" userId="fb464598-4a5d-4385-bf9f-7180a83ea77a" providerId="ADAL" clId="{A7069C25-928E-4021-A944-0FF4717FE59E}" dt="2024-10-01T15:03:04.877" v="129"/>
        <pc:sldMkLst>
          <pc:docMk/>
          <pc:sldMk cId="2993694447" sldId="12239"/>
        </pc:sldMkLst>
      </pc:sldChg>
      <pc:sldChg chg="add">
        <pc:chgData name="Amy Chamberlain" userId="fb464598-4a5d-4385-bf9f-7180a83ea77a" providerId="ADAL" clId="{A7069C25-928E-4021-A944-0FF4717FE59E}" dt="2024-10-01T15:03:04.877" v="129"/>
        <pc:sldMkLst>
          <pc:docMk/>
          <pc:sldMk cId="2336844932" sldId="12240"/>
        </pc:sldMkLst>
      </pc:sldChg>
      <pc:sldChg chg="add">
        <pc:chgData name="Amy Chamberlain" userId="fb464598-4a5d-4385-bf9f-7180a83ea77a" providerId="ADAL" clId="{A7069C25-928E-4021-A944-0FF4717FE59E}" dt="2024-10-01T15:03:04.877" v="129"/>
        <pc:sldMkLst>
          <pc:docMk/>
          <pc:sldMk cId="1820036143" sldId="12241"/>
        </pc:sldMkLst>
      </pc:sldChg>
      <pc:sldChg chg="add">
        <pc:chgData name="Amy Chamberlain" userId="fb464598-4a5d-4385-bf9f-7180a83ea77a" providerId="ADAL" clId="{A7069C25-928E-4021-A944-0FF4717FE59E}" dt="2024-10-03T18:47:49.907" v="131"/>
        <pc:sldMkLst>
          <pc:docMk/>
          <pc:sldMk cId="2934973839" sldId="12242"/>
        </pc:sldMkLst>
      </pc:sldChg>
      <pc:sldChg chg="modSp add mod">
        <pc:chgData name="Amy Chamberlain" userId="fb464598-4a5d-4385-bf9f-7180a83ea77a" providerId="ADAL" clId="{A7069C25-928E-4021-A944-0FF4717FE59E}" dt="2024-10-04T15:20:29.548" v="778" actId="962"/>
        <pc:sldMkLst>
          <pc:docMk/>
          <pc:sldMk cId="2135054318" sldId="12243"/>
        </pc:sldMkLst>
      </pc:sldChg>
      <pc:sldChg chg="add">
        <pc:chgData name="Amy Chamberlain" userId="fb464598-4a5d-4385-bf9f-7180a83ea77a" providerId="ADAL" clId="{A7069C25-928E-4021-A944-0FF4717FE59E}" dt="2024-10-03T18:47:49.907" v="131"/>
        <pc:sldMkLst>
          <pc:docMk/>
          <pc:sldMk cId="3287271511" sldId="12244"/>
        </pc:sldMkLst>
      </pc:sldChg>
      <pc:sldChg chg="add">
        <pc:chgData name="Amy Chamberlain" userId="fb464598-4a5d-4385-bf9f-7180a83ea77a" providerId="ADAL" clId="{A7069C25-928E-4021-A944-0FF4717FE59E}" dt="2024-10-03T18:47:49.907" v="131"/>
        <pc:sldMkLst>
          <pc:docMk/>
          <pc:sldMk cId="2364609200" sldId="12245"/>
        </pc:sldMkLst>
      </pc:sldChg>
      <pc:sldChg chg="add">
        <pc:chgData name="Amy Chamberlain" userId="fb464598-4a5d-4385-bf9f-7180a83ea77a" providerId="ADAL" clId="{A7069C25-928E-4021-A944-0FF4717FE59E}" dt="2024-10-03T18:47:49.907" v="131"/>
        <pc:sldMkLst>
          <pc:docMk/>
          <pc:sldMk cId="2484461982" sldId="12246"/>
        </pc:sldMkLst>
      </pc:sldChg>
      <pc:sldChg chg="add">
        <pc:chgData name="Amy Chamberlain" userId="fb464598-4a5d-4385-bf9f-7180a83ea77a" providerId="ADAL" clId="{A7069C25-928E-4021-A944-0FF4717FE59E}" dt="2024-10-03T18:47:49.907" v="131"/>
        <pc:sldMkLst>
          <pc:docMk/>
          <pc:sldMk cId="3240198190" sldId="12247"/>
        </pc:sldMkLst>
      </pc:sldChg>
      <pc:sldChg chg="add">
        <pc:chgData name="Amy Chamberlain" userId="fb464598-4a5d-4385-bf9f-7180a83ea77a" providerId="ADAL" clId="{A7069C25-928E-4021-A944-0FF4717FE59E}" dt="2024-10-03T18:47:49.907" v="131"/>
        <pc:sldMkLst>
          <pc:docMk/>
          <pc:sldMk cId="1527105049" sldId="12248"/>
        </pc:sldMkLst>
      </pc:sldChg>
      <pc:sldChg chg="add">
        <pc:chgData name="Amy Chamberlain" userId="fb464598-4a5d-4385-bf9f-7180a83ea77a" providerId="ADAL" clId="{A7069C25-928E-4021-A944-0FF4717FE59E}" dt="2024-10-03T18:47:49.907" v="131"/>
        <pc:sldMkLst>
          <pc:docMk/>
          <pc:sldMk cId="3810773480" sldId="12249"/>
        </pc:sldMkLst>
      </pc:sldChg>
      <pc:sldChg chg="add">
        <pc:chgData name="Amy Chamberlain" userId="fb464598-4a5d-4385-bf9f-7180a83ea77a" providerId="ADAL" clId="{A7069C25-928E-4021-A944-0FF4717FE59E}" dt="2024-10-03T18:47:49.907" v="131"/>
        <pc:sldMkLst>
          <pc:docMk/>
          <pc:sldMk cId="1992627111" sldId="12250"/>
        </pc:sldMkLst>
      </pc:sldChg>
      <pc:sldChg chg="add">
        <pc:chgData name="Amy Chamberlain" userId="fb464598-4a5d-4385-bf9f-7180a83ea77a" providerId="ADAL" clId="{A7069C25-928E-4021-A944-0FF4717FE59E}" dt="2024-10-03T18:47:49.907" v="131"/>
        <pc:sldMkLst>
          <pc:docMk/>
          <pc:sldMk cId="2143373053" sldId="12251"/>
        </pc:sldMkLst>
      </pc:sldChg>
      <pc:sldChg chg="modSp add mod">
        <pc:chgData name="Amy Chamberlain" userId="fb464598-4a5d-4385-bf9f-7180a83ea77a" providerId="ADAL" clId="{A7069C25-928E-4021-A944-0FF4717FE59E}" dt="2024-10-04T15:19:00.030" v="294" actId="962"/>
        <pc:sldMkLst>
          <pc:docMk/>
          <pc:sldMk cId="36213289" sldId="12252"/>
        </pc:sldMkLst>
      </pc:sldChg>
      <pc:sldChg chg="modSp add mod">
        <pc:chgData name="Amy Chamberlain" userId="fb464598-4a5d-4385-bf9f-7180a83ea77a" providerId="ADAL" clId="{A7069C25-928E-4021-A944-0FF4717FE59E}" dt="2024-10-04T15:22:06.014" v="994" actId="962"/>
        <pc:sldMkLst>
          <pc:docMk/>
          <pc:sldMk cId="3459491765" sldId="12253"/>
        </pc:sldMkLst>
      </pc:sldChg>
      <pc:sldMasterChg chg="add addSldLayout">
        <pc:chgData name="Amy Chamberlain" userId="fb464598-4a5d-4385-bf9f-7180a83ea77a" providerId="ADAL" clId="{A7069C25-928E-4021-A944-0FF4717FE59E}" dt="2024-10-01T15:03:04.833" v="128" actId="27028"/>
        <pc:sldMasterMkLst>
          <pc:docMk/>
          <pc:sldMasterMk cId="2380550569" sldId="2147483648"/>
        </pc:sldMasterMkLst>
        <pc:sldLayoutChg chg="add">
          <pc:chgData name="Amy Chamberlain" userId="fb464598-4a5d-4385-bf9f-7180a83ea77a" providerId="ADAL" clId="{A7069C25-928E-4021-A944-0FF4717FE59E}" dt="2024-10-01T15:03:04.833" v="128" actId="27028"/>
          <pc:sldLayoutMkLst>
            <pc:docMk/>
            <pc:sldMasterMk cId="2380550569" sldId="2147483648"/>
            <pc:sldLayoutMk cId="2002435452" sldId="2147483649"/>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631811680" sldId="2147483650"/>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6692761" sldId="2147483651"/>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50748657" sldId="2147483652"/>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412557329" sldId="2147483653"/>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031743954" sldId="2147483654"/>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095881393" sldId="2147483655"/>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749873114" sldId="2147483656"/>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598530228" sldId="2147483657"/>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3801662704" sldId="2147483658"/>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50200319" sldId="2147483659"/>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597639374" sldId="2147483661"/>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1412324331" sldId="2147483664"/>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46439565" sldId="2147483665"/>
          </pc:sldLayoutMkLst>
        </pc:sldLayoutChg>
        <pc:sldLayoutChg chg="add">
          <pc:chgData name="Amy Chamberlain" userId="fb464598-4a5d-4385-bf9f-7180a83ea77a" providerId="ADAL" clId="{A7069C25-928E-4021-A944-0FF4717FE59E}" dt="2024-10-01T15:03:04.833" v="128" actId="27028"/>
          <pc:sldLayoutMkLst>
            <pc:docMk/>
            <pc:sldMasterMk cId="2380550569" sldId="2147483648"/>
            <pc:sldLayoutMk cId="268549191" sldId="2147483666"/>
          </pc:sldLayoutMkLst>
        </pc:sldLayoutChg>
      </pc:sldMasterChg>
      <pc:sldMasterChg chg="modSldLayout">
        <pc:chgData name="Amy Chamberlain" userId="fb464598-4a5d-4385-bf9f-7180a83ea77a" providerId="ADAL" clId="{A7069C25-928E-4021-A944-0FF4717FE59E}" dt="2024-10-01T15:03:04.833" v="128" actId="27028"/>
        <pc:sldMasterMkLst>
          <pc:docMk/>
          <pc:sldMasterMk cId="3389113765" sldId="2147486480"/>
        </pc:sldMasterMkLst>
        <pc:sldLayoutChg chg="replId">
          <pc:chgData name="Amy Chamberlain" userId="fb464598-4a5d-4385-bf9f-7180a83ea77a" providerId="ADAL" clId="{A7069C25-928E-4021-A944-0FF4717FE59E}" dt="2024-10-01T15:03:04.833" v="128" actId="27028"/>
          <pc:sldLayoutMkLst>
            <pc:docMk/>
            <pc:sldMasterMk cId="3389113765" sldId="2147486480"/>
            <pc:sldLayoutMk cId="3131287230" sldId="2147486488"/>
          </pc:sldLayoutMkLst>
        </pc:sldLayoutChg>
        <pc:sldLayoutChg chg="replId">
          <pc:chgData name="Amy Chamberlain" userId="fb464598-4a5d-4385-bf9f-7180a83ea77a" providerId="ADAL" clId="{A7069C25-928E-4021-A944-0FF4717FE59E}" dt="2024-10-01T15:03:04.833" v="128" actId="27028"/>
          <pc:sldLayoutMkLst>
            <pc:docMk/>
            <pc:sldMasterMk cId="3389113765" sldId="2147486480"/>
            <pc:sldLayoutMk cId="917097635" sldId="2147486489"/>
          </pc:sldLayoutMkLst>
        </pc:sldLayoutChg>
        <pc:sldLayoutChg chg="replId">
          <pc:chgData name="Amy Chamberlain" userId="fb464598-4a5d-4385-bf9f-7180a83ea77a" providerId="ADAL" clId="{A7069C25-928E-4021-A944-0FF4717FE59E}" dt="2024-10-01T15:03:04.833" v="128" actId="27028"/>
          <pc:sldLayoutMkLst>
            <pc:docMk/>
            <pc:sldMasterMk cId="3389113765" sldId="2147486480"/>
            <pc:sldLayoutMk cId="1047770375" sldId="2147486490"/>
          </pc:sldLayoutMkLst>
        </pc:sldLayoutChg>
      </pc:sldMasterChg>
    </pc:docChg>
  </pc:docChgLst>
  <pc:docChgLst>
    <pc:chgData name="Hyun Ju Kim" userId="ed53671c-34f1-4299-873b-1d8a5bf3b77e" providerId="ADAL" clId="{F0DABDAF-AA1C-4590-B63D-72045CB9A450}"/>
    <pc:docChg chg="custSel modSld">
      <pc:chgData name="Hyun Ju Kim" userId="ed53671c-34f1-4299-873b-1d8a5bf3b77e" providerId="ADAL" clId="{F0DABDAF-AA1C-4590-B63D-72045CB9A450}" dt="2025-01-10T14:19:08.196" v="109" actId="1076"/>
      <pc:docMkLst>
        <pc:docMk/>
      </pc:docMkLst>
      <pc:sldChg chg="modSp mod">
        <pc:chgData name="Hyun Ju Kim" userId="ed53671c-34f1-4299-873b-1d8a5bf3b77e" providerId="ADAL" clId="{F0DABDAF-AA1C-4590-B63D-72045CB9A450}" dt="2025-01-09T18:12:55.060" v="63" actId="20577"/>
        <pc:sldMkLst>
          <pc:docMk/>
          <pc:sldMk cId="2972209448" sldId="264"/>
        </pc:sldMkLst>
      </pc:sldChg>
      <pc:sldChg chg="modSp mod">
        <pc:chgData name="Hyun Ju Kim" userId="ed53671c-34f1-4299-873b-1d8a5bf3b77e" providerId="ADAL" clId="{F0DABDAF-AA1C-4590-B63D-72045CB9A450}" dt="2025-01-09T18:11:31.296" v="52" actId="20577"/>
        <pc:sldMkLst>
          <pc:docMk/>
          <pc:sldMk cId="2237022372" sldId="582"/>
        </pc:sldMkLst>
      </pc:sldChg>
      <pc:sldChg chg="addSp delSp modSp mod">
        <pc:chgData name="Hyun Ju Kim" userId="ed53671c-34f1-4299-873b-1d8a5bf3b77e" providerId="ADAL" clId="{F0DABDAF-AA1C-4590-B63D-72045CB9A450}" dt="2025-01-10T14:18:05.001" v="104" actId="14100"/>
        <pc:sldMkLst>
          <pc:docMk/>
          <pc:sldMk cId="3161943851" sldId="12210"/>
        </pc:sldMkLst>
      </pc:sldChg>
      <pc:sldChg chg="addSp delSp modSp mod">
        <pc:chgData name="Hyun Ju Kim" userId="ed53671c-34f1-4299-873b-1d8a5bf3b77e" providerId="ADAL" clId="{F0DABDAF-AA1C-4590-B63D-72045CB9A450}" dt="2025-01-10T14:17:52.409" v="103" actId="1076"/>
        <pc:sldMkLst>
          <pc:docMk/>
          <pc:sldMk cId="1746892424" sldId="12211"/>
        </pc:sldMkLst>
      </pc:sldChg>
      <pc:sldChg chg="addSp delSp modSp mod">
        <pc:chgData name="Hyun Ju Kim" userId="ed53671c-34f1-4299-873b-1d8a5bf3b77e" providerId="ADAL" clId="{F0DABDAF-AA1C-4590-B63D-72045CB9A450}" dt="2025-01-10T14:19:08.196" v="109" actId="1076"/>
        <pc:sldMkLst>
          <pc:docMk/>
          <pc:sldMk cId="1919990588" sldId="12213"/>
        </pc:sldMkLst>
      </pc:sldChg>
      <pc:sldChg chg="addSp delSp modSp mod">
        <pc:chgData name="Hyun Ju Kim" userId="ed53671c-34f1-4299-873b-1d8a5bf3b77e" providerId="ADAL" clId="{F0DABDAF-AA1C-4590-B63D-72045CB9A450}" dt="2025-01-09T20:21:43.196" v="100"/>
        <pc:sldMkLst>
          <pc:docMk/>
          <pc:sldMk cId="2261632116" sldId="12215"/>
        </pc:sldMkLst>
      </pc:sldChg>
    </pc:docChg>
  </pc:docChgLst>
  <pc:docChgLst>
    <pc:chgData name="Amy Chamberlain" userId="fb464598-4a5d-4385-bf9f-7180a83ea77a" providerId="ADAL" clId="{B140078C-F751-42C0-B35F-1CA5289773B6}"/>
    <pc:docChg chg="addSld delSld modSld">
      <pc:chgData name="Amy Chamberlain" userId="fb464598-4a5d-4385-bf9f-7180a83ea77a" providerId="ADAL" clId="{B140078C-F751-42C0-B35F-1CA5289773B6}" dt="2023-12-08T14:01:08.260" v="2" actId="2696"/>
      <pc:docMkLst>
        <pc:docMk/>
      </pc:docMkLst>
      <pc:sldChg chg="add del">
        <pc:chgData name="Amy Chamberlain" userId="fb464598-4a5d-4385-bf9f-7180a83ea77a" providerId="ADAL" clId="{B140078C-F751-42C0-B35F-1CA5289773B6}" dt="2023-12-08T14:01:08.260" v="2" actId="2696"/>
        <pc:sldMkLst>
          <pc:docMk/>
          <pc:sldMk cId="1689347815" sldId="12161"/>
        </pc:sldMkLst>
      </pc:sldChg>
      <pc:sldChg chg="add">
        <pc:chgData name="Amy Chamberlain" userId="fb464598-4a5d-4385-bf9f-7180a83ea77a" providerId="ADAL" clId="{B140078C-F751-42C0-B35F-1CA5289773B6}" dt="2023-12-08T14:00:55.835" v="1"/>
        <pc:sldMkLst>
          <pc:docMk/>
          <pc:sldMk cId="2135054318" sldId="12162"/>
        </pc:sldMkLst>
      </pc:sldChg>
      <pc:sldChg chg="add">
        <pc:chgData name="Amy Chamberlain" userId="fb464598-4a5d-4385-bf9f-7180a83ea77a" providerId="ADAL" clId="{B140078C-F751-42C0-B35F-1CA5289773B6}" dt="2023-12-08T14:00:55.835" v="1"/>
        <pc:sldMkLst>
          <pc:docMk/>
          <pc:sldMk cId="2623307948" sldId="12163"/>
        </pc:sldMkLst>
      </pc:sldChg>
      <pc:sldChg chg="add">
        <pc:chgData name="Amy Chamberlain" userId="fb464598-4a5d-4385-bf9f-7180a83ea77a" providerId="ADAL" clId="{B140078C-F751-42C0-B35F-1CA5289773B6}" dt="2023-12-08T14:00:55.835" v="1"/>
        <pc:sldMkLst>
          <pc:docMk/>
          <pc:sldMk cId="579148433" sldId="12164"/>
        </pc:sldMkLst>
      </pc:sldChg>
      <pc:sldChg chg="add">
        <pc:chgData name="Amy Chamberlain" userId="fb464598-4a5d-4385-bf9f-7180a83ea77a" providerId="ADAL" clId="{B140078C-F751-42C0-B35F-1CA5289773B6}" dt="2023-12-08T14:00:55.835" v="1"/>
        <pc:sldMkLst>
          <pc:docMk/>
          <pc:sldMk cId="1596110465" sldId="12165"/>
        </pc:sldMkLst>
      </pc:sldChg>
      <pc:sldChg chg="add">
        <pc:chgData name="Amy Chamberlain" userId="fb464598-4a5d-4385-bf9f-7180a83ea77a" providerId="ADAL" clId="{B140078C-F751-42C0-B35F-1CA5289773B6}" dt="2023-12-08T14:00:55.835" v="1"/>
        <pc:sldMkLst>
          <pc:docMk/>
          <pc:sldMk cId="2752596824" sldId="12166"/>
        </pc:sldMkLst>
      </pc:sldChg>
      <pc:sldChg chg="add">
        <pc:chgData name="Amy Chamberlain" userId="fb464598-4a5d-4385-bf9f-7180a83ea77a" providerId="ADAL" clId="{B140078C-F751-42C0-B35F-1CA5289773B6}" dt="2023-12-08T14:00:55.835" v="1"/>
        <pc:sldMkLst>
          <pc:docMk/>
          <pc:sldMk cId="2323045698" sldId="12167"/>
        </pc:sldMkLst>
      </pc:sldChg>
      <pc:sldChg chg="add">
        <pc:chgData name="Amy Chamberlain" userId="fb464598-4a5d-4385-bf9f-7180a83ea77a" providerId="ADAL" clId="{B140078C-F751-42C0-B35F-1CA5289773B6}" dt="2023-12-08T14:00:55.835" v="1"/>
        <pc:sldMkLst>
          <pc:docMk/>
          <pc:sldMk cId="320199942" sldId="12168"/>
        </pc:sldMkLst>
      </pc:sldChg>
      <pc:sldChg chg="add">
        <pc:chgData name="Amy Chamberlain" userId="fb464598-4a5d-4385-bf9f-7180a83ea77a" providerId="ADAL" clId="{B140078C-F751-42C0-B35F-1CA5289773B6}" dt="2023-12-08T14:00:55.835" v="1"/>
        <pc:sldMkLst>
          <pc:docMk/>
          <pc:sldMk cId="1601225299" sldId="12169"/>
        </pc:sldMkLst>
      </pc:sldChg>
      <pc:sldChg chg="add">
        <pc:chgData name="Amy Chamberlain" userId="fb464598-4a5d-4385-bf9f-7180a83ea77a" providerId="ADAL" clId="{B140078C-F751-42C0-B35F-1CA5289773B6}" dt="2023-12-08T14:00:55.835" v="1"/>
        <pc:sldMkLst>
          <pc:docMk/>
          <pc:sldMk cId="1532296737" sldId="12170"/>
        </pc:sldMkLst>
      </pc:sldChg>
      <pc:sldChg chg="add">
        <pc:chgData name="Amy Chamberlain" userId="fb464598-4a5d-4385-bf9f-7180a83ea77a" providerId="ADAL" clId="{B140078C-F751-42C0-B35F-1CA5289773B6}" dt="2023-12-08T14:00:55.835" v="1"/>
        <pc:sldMkLst>
          <pc:docMk/>
          <pc:sldMk cId="3391307134" sldId="12171"/>
        </pc:sldMkLst>
      </pc:sldChg>
      <pc:sldChg chg="add">
        <pc:chgData name="Amy Chamberlain" userId="fb464598-4a5d-4385-bf9f-7180a83ea77a" providerId="ADAL" clId="{B140078C-F751-42C0-B35F-1CA5289773B6}" dt="2023-12-08T14:00:55.835" v="1"/>
        <pc:sldMkLst>
          <pc:docMk/>
          <pc:sldMk cId="1697776121" sldId="12172"/>
        </pc:sldMkLst>
      </pc:sldChg>
    </pc:docChg>
  </pc:docChgLst>
  <pc:docChgLst>
    <pc:chgData name="Karen Volle" userId="56a017f8-fff7-4347-a03a-e4e7c9199847" providerId="ADAL" clId="{FF062319-B4CE-4117-AC70-2421BE83ACAF}"/>
    <pc:docChg chg="undo custSel addSld delSld modSld addMainMaster delMainMaster">
      <pc:chgData name="Karen Volle" userId="56a017f8-fff7-4347-a03a-e4e7c9199847" providerId="ADAL" clId="{FF062319-B4CE-4117-AC70-2421BE83ACAF}" dt="2024-11-01T13:19:26.308" v="223" actId="47"/>
      <pc:docMkLst>
        <pc:docMk/>
      </pc:docMkLst>
      <pc:sldChg chg="modSp mod">
        <pc:chgData name="Karen Volle" userId="56a017f8-fff7-4347-a03a-e4e7c9199847" providerId="ADAL" clId="{FF062319-B4CE-4117-AC70-2421BE83ACAF}" dt="2024-10-31T15:15:05.255" v="159" actId="20577"/>
        <pc:sldMkLst>
          <pc:docMk/>
          <pc:sldMk cId="2419022558" sldId="257"/>
        </pc:sldMkLst>
      </pc:sldChg>
      <pc:sldChg chg="del">
        <pc:chgData name="Karen Volle" userId="56a017f8-fff7-4347-a03a-e4e7c9199847" providerId="ADAL" clId="{FF062319-B4CE-4117-AC70-2421BE83ACAF}" dt="2024-11-01T13:19:22.931" v="222" actId="47"/>
        <pc:sldMkLst>
          <pc:docMk/>
          <pc:sldMk cId="1689347815" sldId="306"/>
        </pc:sldMkLst>
      </pc:sldChg>
      <pc:sldChg chg="modSp add del mod">
        <pc:chgData name="Karen Volle" userId="56a017f8-fff7-4347-a03a-e4e7c9199847" providerId="ADAL" clId="{FF062319-B4CE-4117-AC70-2421BE83ACAF}" dt="2024-11-01T13:18:39.953" v="220" actId="47"/>
        <pc:sldMkLst>
          <pc:docMk/>
          <pc:sldMk cId="1301611488" sldId="573"/>
        </pc:sldMkLst>
      </pc:sldChg>
      <pc:sldChg chg="modSp mod">
        <pc:chgData name="Karen Volle" userId="56a017f8-fff7-4347-a03a-e4e7c9199847" providerId="ADAL" clId="{FF062319-B4CE-4117-AC70-2421BE83ACAF}" dt="2024-10-31T15:16:16.195" v="213" actId="20577"/>
        <pc:sldMkLst>
          <pc:docMk/>
          <pc:sldMk cId="2237022372" sldId="582"/>
        </pc:sldMkLst>
      </pc:sldChg>
      <pc:sldChg chg="addSp delSp modSp mod">
        <pc:chgData name="Karen Volle" userId="56a017f8-fff7-4347-a03a-e4e7c9199847" providerId="ADAL" clId="{FF062319-B4CE-4117-AC70-2421BE83ACAF}" dt="2024-10-31T15:17:34.642" v="217" actId="6549"/>
        <pc:sldMkLst>
          <pc:docMk/>
          <pc:sldMk cId="1025331170" sldId="12216"/>
        </pc:sldMkLst>
      </pc:sldChg>
      <pc:sldChg chg="del">
        <pc:chgData name="Karen Volle" userId="56a017f8-fff7-4347-a03a-e4e7c9199847" providerId="ADAL" clId="{FF062319-B4CE-4117-AC70-2421BE83ACAF}" dt="2024-10-31T15:05:58.862" v="0" actId="47"/>
        <pc:sldMkLst>
          <pc:docMk/>
          <pc:sldMk cId="2240193032" sldId="12217"/>
        </pc:sldMkLst>
      </pc:sldChg>
      <pc:sldChg chg="del">
        <pc:chgData name="Karen Volle" userId="56a017f8-fff7-4347-a03a-e4e7c9199847" providerId="ADAL" clId="{FF062319-B4CE-4117-AC70-2421BE83ACAF}" dt="2024-10-31T15:05:58.862" v="0" actId="47"/>
        <pc:sldMkLst>
          <pc:docMk/>
          <pc:sldMk cId="372281075" sldId="12218"/>
        </pc:sldMkLst>
      </pc:sldChg>
      <pc:sldChg chg="del">
        <pc:chgData name="Karen Volle" userId="56a017f8-fff7-4347-a03a-e4e7c9199847" providerId="ADAL" clId="{FF062319-B4CE-4117-AC70-2421BE83ACAF}" dt="2024-10-31T15:05:58.862" v="0" actId="47"/>
        <pc:sldMkLst>
          <pc:docMk/>
          <pc:sldMk cId="4135748156" sldId="12219"/>
        </pc:sldMkLst>
      </pc:sldChg>
      <pc:sldChg chg="del">
        <pc:chgData name="Karen Volle" userId="56a017f8-fff7-4347-a03a-e4e7c9199847" providerId="ADAL" clId="{FF062319-B4CE-4117-AC70-2421BE83ACAF}" dt="2024-10-31T15:05:58.862" v="0" actId="47"/>
        <pc:sldMkLst>
          <pc:docMk/>
          <pc:sldMk cId="1732200625" sldId="12220"/>
        </pc:sldMkLst>
      </pc:sldChg>
      <pc:sldChg chg="del">
        <pc:chgData name="Karen Volle" userId="56a017f8-fff7-4347-a03a-e4e7c9199847" providerId="ADAL" clId="{FF062319-B4CE-4117-AC70-2421BE83ACAF}" dt="2024-10-31T15:05:58.862" v="0" actId="47"/>
        <pc:sldMkLst>
          <pc:docMk/>
          <pc:sldMk cId="3342270565" sldId="12221"/>
        </pc:sldMkLst>
      </pc:sldChg>
      <pc:sldChg chg="del">
        <pc:chgData name="Karen Volle" userId="56a017f8-fff7-4347-a03a-e4e7c9199847" providerId="ADAL" clId="{FF062319-B4CE-4117-AC70-2421BE83ACAF}" dt="2024-10-31T15:05:58.862" v="0" actId="47"/>
        <pc:sldMkLst>
          <pc:docMk/>
          <pc:sldMk cId="1319847690" sldId="12222"/>
        </pc:sldMkLst>
      </pc:sldChg>
      <pc:sldChg chg="del">
        <pc:chgData name="Karen Volle" userId="56a017f8-fff7-4347-a03a-e4e7c9199847" providerId="ADAL" clId="{FF062319-B4CE-4117-AC70-2421BE83ACAF}" dt="2024-10-31T15:05:58.862" v="0" actId="47"/>
        <pc:sldMkLst>
          <pc:docMk/>
          <pc:sldMk cId="278005343" sldId="12223"/>
        </pc:sldMkLst>
      </pc:sldChg>
      <pc:sldChg chg="del">
        <pc:chgData name="Karen Volle" userId="56a017f8-fff7-4347-a03a-e4e7c9199847" providerId="ADAL" clId="{FF062319-B4CE-4117-AC70-2421BE83ACAF}" dt="2024-10-31T15:05:58.862" v="0" actId="47"/>
        <pc:sldMkLst>
          <pc:docMk/>
          <pc:sldMk cId="3908366778" sldId="12224"/>
        </pc:sldMkLst>
      </pc:sldChg>
      <pc:sldChg chg="del">
        <pc:chgData name="Karen Volle" userId="56a017f8-fff7-4347-a03a-e4e7c9199847" providerId="ADAL" clId="{FF062319-B4CE-4117-AC70-2421BE83ACAF}" dt="2024-10-31T15:05:58.862" v="0" actId="47"/>
        <pc:sldMkLst>
          <pc:docMk/>
          <pc:sldMk cId="1210399909" sldId="12225"/>
        </pc:sldMkLst>
      </pc:sldChg>
      <pc:sldChg chg="del">
        <pc:chgData name="Karen Volle" userId="56a017f8-fff7-4347-a03a-e4e7c9199847" providerId="ADAL" clId="{FF062319-B4CE-4117-AC70-2421BE83ACAF}" dt="2024-10-31T15:05:58.862" v="0" actId="47"/>
        <pc:sldMkLst>
          <pc:docMk/>
          <pc:sldMk cId="3984117287" sldId="12226"/>
        </pc:sldMkLst>
      </pc:sldChg>
      <pc:sldChg chg="del">
        <pc:chgData name="Karen Volle" userId="56a017f8-fff7-4347-a03a-e4e7c9199847" providerId="ADAL" clId="{FF062319-B4CE-4117-AC70-2421BE83ACAF}" dt="2024-10-31T15:05:58.862" v="0" actId="47"/>
        <pc:sldMkLst>
          <pc:docMk/>
          <pc:sldMk cId="3869790126" sldId="12227"/>
        </pc:sldMkLst>
      </pc:sldChg>
      <pc:sldChg chg="del">
        <pc:chgData name="Karen Volle" userId="56a017f8-fff7-4347-a03a-e4e7c9199847" providerId="ADAL" clId="{FF062319-B4CE-4117-AC70-2421BE83ACAF}" dt="2024-10-31T15:05:58.862" v="0" actId="47"/>
        <pc:sldMkLst>
          <pc:docMk/>
          <pc:sldMk cId="305001360" sldId="12228"/>
        </pc:sldMkLst>
      </pc:sldChg>
      <pc:sldChg chg="del">
        <pc:chgData name="Karen Volle" userId="56a017f8-fff7-4347-a03a-e4e7c9199847" providerId="ADAL" clId="{FF062319-B4CE-4117-AC70-2421BE83ACAF}" dt="2024-10-31T15:05:58.862" v="0" actId="47"/>
        <pc:sldMkLst>
          <pc:docMk/>
          <pc:sldMk cId="2331737471" sldId="12229"/>
        </pc:sldMkLst>
      </pc:sldChg>
      <pc:sldChg chg="del">
        <pc:chgData name="Karen Volle" userId="56a017f8-fff7-4347-a03a-e4e7c9199847" providerId="ADAL" clId="{FF062319-B4CE-4117-AC70-2421BE83ACAF}" dt="2024-10-31T15:05:58.862" v="0" actId="47"/>
        <pc:sldMkLst>
          <pc:docMk/>
          <pc:sldMk cId="1443883327" sldId="12230"/>
        </pc:sldMkLst>
      </pc:sldChg>
      <pc:sldChg chg="del">
        <pc:chgData name="Karen Volle" userId="56a017f8-fff7-4347-a03a-e4e7c9199847" providerId="ADAL" clId="{FF062319-B4CE-4117-AC70-2421BE83ACAF}" dt="2024-10-31T15:05:58.862" v="0" actId="47"/>
        <pc:sldMkLst>
          <pc:docMk/>
          <pc:sldMk cId="423197123" sldId="12231"/>
        </pc:sldMkLst>
      </pc:sldChg>
      <pc:sldChg chg="del">
        <pc:chgData name="Karen Volle" userId="56a017f8-fff7-4347-a03a-e4e7c9199847" providerId="ADAL" clId="{FF062319-B4CE-4117-AC70-2421BE83ACAF}" dt="2024-10-31T15:05:58.862" v="0" actId="47"/>
        <pc:sldMkLst>
          <pc:docMk/>
          <pc:sldMk cId="2044661491" sldId="12232"/>
        </pc:sldMkLst>
      </pc:sldChg>
      <pc:sldChg chg="del">
        <pc:chgData name="Karen Volle" userId="56a017f8-fff7-4347-a03a-e4e7c9199847" providerId="ADAL" clId="{FF062319-B4CE-4117-AC70-2421BE83ACAF}" dt="2024-10-31T15:05:58.862" v="0" actId="47"/>
        <pc:sldMkLst>
          <pc:docMk/>
          <pc:sldMk cId="2747079794" sldId="12233"/>
        </pc:sldMkLst>
      </pc:sldChg>
      <pc:sldChg chg="del">
        <pc:chgData name="Karen Volle" userId="56a017f8-fff7-4347-a03a-e4e7c9199847" providerId="ADAL" clId="{FF062319-B4CE-4117-AC70-2421BE83ACAF}" dt="2024-10-31T15:05:58.862" v="0" actId="47"/>
        <pc:sldMkLst>
          <pc:docMk/>
          <pc:sldMk cId="727439591" sldId="12234"/>
        </pc:sldMkLst>
      </pc:sldChg>
      <pc:sldChg chg="del">
        <pc:chgData name="Karen Volle" userId="56a017f8-fff7-4347-a03a-e4e7c9199847" providerId="ADAL" clId="{FF062319-B4CE-4117-AC70-2421BE83ACAF}" dt="2024-10-31T15:05:58.862" v="0" actId="47"/>
        <pc:sldMkLst>
          <pc:docMk/>
          <pc:sldMk cId="3593166174" sldId="12235"/>
        </pc:sldMkLst>
      </pc:sldChg>
      <pc:sldChg chg="del">
        <pc:chgData name="Karen Volle" userId="56a017f8-fff7-4347-a03a-e4e7c9199847" providerId="ADAL" clId="{FF062319-B4CE-4117-AC70-2421BE83ACAF}" dt="2024-10-31T15:05:58.862" v="0" actId="47"/>
        <pc:sldMkLst>
          <pc:docMk/>
          <pc:sldMk cId="4181367184" sldId="12236"/>
        </pc:sldMkLst>
      </pc:sldChg>
      <pc:sldChg chg="del">
        <pc:chgData name="Karen Volle" userId="56a017f8-fff7-4347-a03a-e4e7c9199847" providerId="ADAL" clId="{FF062319-B4CE-4117-AC70-2421BE83ACAF}" dt="2024-10-31T15:05:58.862" v="0" actId="47"/>
        <pc:sldMkLst>
          <pc:docMk/>
          <pc:sldMk cId="4230060265" sldId="12237"/>
        </pc:sldMkLst>
      </pc:sldChg>
      <pc:sldChg chg="del">
        <pc:chgData name="Karen Volle" userId="56a017f8-fff7-4347-a03a-e4e7c9199847" providerId="ADAL" clId="{FF062319-B4CE-4117-AC70-2421BE83ACAF}" dt="2024-10-31T15:05:58.862" v="0" actId="47"/>
        <pc:sldMkLst>
          <pc:docMk/>
          <pc:sldMk cId="308132648" sldId="12238"/>
        </pc:sldMkLst>
      </pc:sldChg>
      <pc:sldChg chg="del">
        <pc:chgData name="Karen Volle" userId="56a017f8-fff7-4347-a03a-e4e7c9199847" providerId="ADAL" clId="{FF062319-B4CE-4117-AC70-2421BE83ACAF}" dt="2024-10-31T15:05:58.862" v="0" actId="47"/>
        <pc:sldMkLst>
          <pc:docMk/>
          <pc:sldMk cId="2993694447" sldId="12239"/>
        </pc:sldMkLst>
      </pc:sldChg>
      <pc:sldChg chg="del">
        <pc:chgData name="Karen Volle" userId="56a017f8-fff7-4347-a03a-e4e7c9199847" providerId="ADAL" clId="{FF062319-B4CE-4117-AC70-2421BE83ACAF}" dt="2024-10-31T15:05:58.862" v="0" actId="47"/>
        <pc:sldMkLst>
          <pc:docMk/>
          <pc:sldMk cId="2336844932" sldId="12240"/>
        </pc:sldMkLst>
      </pc:sldChg>
      <pc:sldChg chg="del">
        <pc:chgData name="Karen Volle" userId="56a017f8-fff7-4347-a03a-e4e7c9199847" providerId="ADAL" clId="{FF062319-B4CE-4117-AC70-2421BE83ACAF}" dt="2024-10-31T15:05:58.862" v="0" actId="47"/>
        <pc:sldMkLst>
          <pc:docMk/>
          <pc:sldMk cId="1820036143" sldId="12241"/>
        </pc:sldMkLst>
      </pc:sldChg>
      <pc:sldChg chg="del">
        <pc:chgData name="Karen Volle" userId="56a017f8-fff7-4347-a03a-e4e7c9199847" providerId="ADAL" clId="{FF062319-B4CE-4117-AC70-2421BE83ACAF}" dt="2024-11-01T13:19:26.308" v="223" actId="47"/>
        <pc:sldMkLst>
          <pc:docMk/>
          <pc:sldMk cId="2934973839" sldId="12242"/>
        </pc:sldMkLst>
      </pc:sldChg>
      <pc:sldChg chg="del">
        <pc:chgData name="Karen Volle" userId="56a017f8-fff7-4347-a03a-e4e7c9199847" providerId="ADAL" clId="{FF062319-B4CE-4117-AC70-2421BE83ACAF}" dt="2024-10-31T15:06:45.325" v="2" actId="47"/>
        <pc:sldMkLst>
          <pc:docMk/>
          <pc:sldMk cId="2135054318" sldId="12243"/>
        </pc:sldMkLst>
      </pc:sldChg>
      <pc:sldChg chg="del">
        <pc:chgData name="Karen Volle" userId="56a017f8-fff7-4347-a03a-e4e7c9199847" providerId="ADAL" clId="{FF062319-B4CE-4117-AC70-2421BE83ACAF}" dt="2024-10-31T15:06:45.325" v="2" actId="47"/>
        <pc:sldMkLst>
          <pc:docMk/>
          <pc:sldMk cId="3287271511" sldId="12244"/>
        </pc:sldMkLst>
      </pc:sldChg>
      <pc:sldChg chg="del">
        <pc:chgData name="Karen Volle" userId="56a017f8-fff7-4347-a03a-e4e7c9199847" providerId="ADAL" clId="{FF062319-B4CE-4117-AC70-2421BE83ACAF}" dt="2024-10-31T15:06:45.325" v="2" actId="47"/>
        <pc:sldMkLst>
          <pc:docMk/>
          <pc:sldMk cId="2364609200" sldId="12245"/>
        </pc:sldMkLst>
      </pc:sldChg>
      <pc:sldChg chg="del">
        <pc:chgData name="Karen Volle" userId="56a017f8-fff7-4347-a03a-e4e7c9199847" providerId="ADAL" clId="{FF062319-B4CE-4117-AC70-2421BE83ACAF}" dt="2024-10-31T15:06:45.325" v="2" actId="47"/>
        <pc:sldMkLst>
          <pc:docMk/>
          <pc:sldMk cId="2484461982" sldId="12246"/>
        </pc:sldMkLst>
      </pc:sldChg>
      <pc:sldChg chg="del">
        <pc:chgData name="Karen Volle" userId="56a017f8-fff7-4347-a03a-e4e7c9199847" providerId="ADAL" clId="{FF062319-B4CE-4117-AC70-2421BE83ACAF}" dt="2024-10-31T15:06:45.325" v="2" actId="47"/>
        <pc:sldMkLst>
          <pc:docMk/>
          <pc:sldMk cId="3240198190" sldId="12247"/>
        </pc:sldMkLst>
      </pc:sldChg>
      <pc:sldChg chg="del">
        <pc:chgData name="Karen Volle" userId="56a017f8-fff7-4347-a03a-e4e7c9199847" providerId="ADAL" clId="{FF062319-B4CE-4117-AC70-2421BE83ACAF}" dt="2024-10-31T15:06:45.325" v="2" actId="47"/>
        <pc:sldMkLst>
          <pc:docMk/>
          <pc:sldMk cId="1527105049" sldId="12248"/>
        </pc:sldMkLst>
      </pc:sldChg>
      <pc:sldChg chg="del">
        <pc:chgData name="Karen Volle" userId="56a017f8-fff7-4347-a03a-e4e7c9199847" providerId="ADAL" clId="{FF062319-B4CE-4117-AC70-2421BE83ACAF}" dt="2024-10-31T15:06:45.325" v="2" actId="47"/>
        <pc:sldMkLst>
          <pc:docMk/>
          <pc:sldMk cId="3810773480" sldId="12249"/>
        </pc:sldMkLst>
      </pc:sldChg>
      <pc:sldChg chg="del">
        <pc:chgData name="Karen Volle" userId="56a017f8-fff7-4347-a03a-e4e7c9199847" providerId="ADAL" clId="{FF062319-B4CE-4117-AC70-2421BE83ACAF}" dt="2024-10-31T15:06:45.325" v="2" actId="47"/>
        <pc:sldMkLst>
          <pc:docMk/>
          <pc:sldMk cId="1992627111" sldId="12250"/>
        </pc:sldMkLst>
      </pc:sldChg>
      <pc:sldChg chg="del">
        <pc:chgData name="Karen Volle" userId="56a017f8-fff7-4347-a03a-e4e7c9199847" providerId="ADAL" clId="{FF062319-B4CE-4117-AC70-2421BE83ACAF}" dt="2024-10-31T15:06:45.325" v="2" actId="47"/>
        <pc:sldMkLst>
          <pc:docMk/>
          <pc:sldMk cId="2143373053" sldId="12251"/>
        </pc:sldMkLst>
      </pc:sldChg>
      <pc:sldChg chg="del">
        <pc:chgData name="Karen Volle" userId="56a017f8-fff7-4347-a03a-e4e7c9199847" providerId="ADAL" clId="{FF062319-B4CE-4117-AC70-2421BE83ACAF}" dt="2024-10-31T15:06:45.325" v="2" actId="47"/>
        <pc:sldMkLst>
          <pc:docMk/>
          <pc:sldMk cId="36213289" sldId="12252"/>
        </pc:sldMkLst>
      </pc:sldChg>
      <pc:sldChg chg="del">
        <pc:chgData name="Karen Volle" userId="56a017f8-fff7-4347-a03a-e4e7c9199847" providerId="ADAL" clId="{FF062319-B4CE-4117-AC70-2421BE83ACAF}" dt="2024-10-31T15:06:23.751" v="1" actId="47"/>
        <pc:sldMkLst>
          <pc:docMk/>
          <pc:sldMk cId="3459491765" sldId="12253"/>
        </pc:sldMkLst>
      </pc:sldChg>
      <pc:sldChg chg="del">
        <pc:chgData name="Karen Volle" userId="56a017f8-fff7-4347-a03a-e4e7c9199847" providerId="ADAL" clId="{FF062319-B4CE-4117-AC70-2421BE83ACAF}" dt="2024-10-31T15:18:45.213" v="218" actId="47"/>
        <pc:sldMkLst>
          <pc:docMk/>
          <pc:sldMk cId="925444152" sldId="12381"/>
        </pc:sldMkLst>
      </pc:sldChg>
      <pc:sldChg chg="modSp del mod">
        <pc:chgData name="Karen Volle" userId="56a017f8-fff7-4347-a03a-e4e7c9199847" providerId="ADAL" clId="{FF062319-B4CE-4117-AC70-2421BE83ACAF}" dt="2024-11-01T13:19:10.796" v="221" actId="47"/>
        <pc:sldMkLst>
          <pc:docMk/>
          <pc:sldMk cId="3633221221" sldId="12415"/>
        </pc:sldMkLst>
      </pc:sldChg>
      <pc:sldChg chg="add">
        <pc:chgData name="Karen Volle" userId="56a017f8-fff7-4347-a03a-e4e7c9199847" providerId="ADAL" clId="{FF062319-B4CE-4117-AC70-2421BE83ACAF}" dt="2024-10-31T15:08:08.898" v="34"/>
        <pc:sldMkLst>
          <pc:docMk/>
          <pc:sldMk cId="3808546887" sldId="12416"/>
        </pc:sldMkLst>
      </pc:sldChg>
      <pc:sldChg chg="add">
        <pc:chgData name="Karen Volle" userId="56a017f8-fff7-4347-a03a-e4e7c9199847" providerId="ADAL" clId="{FF062319-B4CE-4117-AC70-2421BE83ACAF}" dt="2024-10-31T15:08:09.104" v="36"/>
        <pc:sldMkLst>
          <pc:docMk/>
          <pc:sldMk cId="3730660420" sldId="12417"/>
        </pc:sldMkLst>
      </pc:sldChg>
      <pc:sldChg chg="add">
        <pc:chgData name="Karen Volle" userId="56a017f8-fff7-4347-a03a-e4e7c9199847" providerId="ADAL" clId="{FF062319-B4CE-4117-AC70-2421BE83ACAF}" dt="2024-10-31T15:08:09.308" v="38"/>
        <pc:sldMkLst>
          <pc:docMk/>
          <pc:sldMk cId="3827188130" sldId="12418"/>
        </pc:sldMkLst>
      </pc:sldChg>
      <pc:sldChg chg="add">
        <pc:chgData name="Karen Volle" userId="56a017f8-fff7-4347-a03a-e4e7c9199847" providerId="ADAL" clId="{FF062319-B4CE-4117-AC70-2421BE83ACAF}" dt="2024-10-31T15:08:09.586" v="40"/>
        <pc:sldMkLst>
          <pc:docMk/>
          <pc:sldMk cId="2618293134" sldId="12419"/>
        </pc:sldMkLst>
      </pc:sldChg>
      <pc:sldChg chg="add">
        <pc:chgData name="Karen Volle" userId="56a017f8-fff7-4347-a03a-e4e7c9199847" providerId="ADAL" clId="{FF062319-B4CE-4117-AC70-2421BE83ACAF}" dt="2024-10-31T15:08:10.020" v="42"/>
        <pc:sldMkLst>
          <pc:docMk/>
          <pc:sldMk cId="3368122231" sldId="12420"/>
        </pc:sldMkLst>
      </pc:sldChg>
      <pc:sldChg chg="add">
        <pc:chgData name="Karen Volle" userId="56a017f8-fff7-4347-a03a-e4e7c9199847" providerId="ADAL" clId="{FF062319-B4CE-4117-AC70-2421BE83ACAF}" dt="2024-10-31T15:08:10.273" v="44"/>
        <pc:sldMkLst>
          <pc:docMk/>
          <pc:sldMk cId="2433297627" sldId="12421"/>
        </pc:sldMkLst>
      </pc:sldChg>
      <pc:sldChg chg="add">
        <pc:chgData name="Karen Volle" userId="56a017f8-fff7-4347-a03a-e4e7c9199847" providerId="ADAL" clId="{FF062319-B4CE-4117-AC70-2421BE83ACAF}" dt="2024-10-31T15:08:10.509" v="46"/>
        <pc:sldMkLst>
          <pc:docMk/>
          <pc:sldMk cId="203097925" sldId="12422"/>
        </pc:sldMkLst>
      </pc:sldChg>
      <pc:sldMasterChg chg="del delSldLayout">
        <pc:chgData name="Karen Volle" userId="56a017f8-fff7-4347-a03a-e4e7c9199847" providerId="ADAL" clId="{FF062319-B4CE-4117-AC70-2421BE83ACAF}" dt="2024-10-31T15:05:58.862" v="0" actId="47"/>
        <pc:sldMasterMkLst>
          <pc:docMk/>
          <pc:sldMasterMk cId="2380550569" sldId="2147483648"/>
        </pc:sldMasterMkLst>
        <pc:sldLayoutChg chg="del">
          <pc:chgData name="Karen Volle" userId="56a017f8-fff7-4347-a03a-e4e7c9199847" providerId="ADAL" clId="{FF062319-B4CE-4117-AC70-2421BE83ACAF}" dt="2024-10-31T15:05:58.862" v="0" actId="47"/>
          <pc:sldLayoutMkLst>
            <pc:docMk/>
            <pc:sldMasterMk cId="2380550569" sldId="2147483648"/>
            <pc:sldLayoutMk cId="2002435452" sldId="2147483649"/>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631811680" sldId="2147483650"/>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6692761" sldId="2147483651"/>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50748657" sldId="2147483652"/>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412557329" sldId="2147483653"/>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031743954" sldId="2147483654"/>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095881393" sldId="2147483655"/>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749873114" sldId="2147483656"/>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598530228" sldId="2147483657"/>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3801662704" sldId="2147483658"/>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50200319" sldId="2147483659"/>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597639374" sldId="2147483661"/>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1412324331" sldId="2147483664"/>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46439565" sldId="2147483665"/>
          </pc:sldLayoutMkLst>
        </pc:sldLayoutChg>
        <pc:sldLayoutChg chg="del">
          <pc:chgData name="Karen Volle" userId="56a017f8-fff7-4347-a03a-e4e7c9199847" providerId="ADAL" clId="{FF062319-B4CE-4117-AC70-2421BE83ACAF}" dt="2024-10-31T15:05:58.862" v="0" actId="47"/>
          <pc:sldLayoutMkLst>
            <pc:docMk/>
            <pc:sldMasterMk cId="2380550569" sldId="2147483648"/>
            <pc:sldLayoutMk cId="268549191" sldId="2147483666"/>
          </pc:sldLayoutMkLst>
        </pc:sldLayoutChg>
      </pc:sldMasterChg>
      <pc:sldMasterChg chg="add addSldLayout">
        <pc:chgData name="Karen Volle" userId="56a017f8-fff7-4347-a03a-e4e7c9199847" providerId="ADAL" clId="{FF062319-B4CE-4117-AC70-2421BE83ACAF}" dt="2024-10-31T15:08:09.308" v="37" actId="27028"/>
        <pc:sldMasterMkLst>
          <pc:docMk/>
          <pc:sldMasterMk cId="1654002984" sldId="2147483752"/>
        </pc:sldMasterMkLst>
        <pc:sldLayoutChg chg="add">
          <pc:chgData name="Karen Volle" userId="56a017f8-fff7-4347-a03a-e4e7c9199847" providerId="ADAL" clId="{FF062319-B4CE-4117-AC70-2421BE83ACAF}" dt="2024-10-31T15:08:08.898" v="33" actId="27028"/>
          <pc:sldLayoutMkLst>
            <pc:docMk/>
            <pc:sldMasterMk cId="1654002984" sldId="2147483752"/>
            <pc:sldLayoutMk cId="3898008436" sldId="2147483753"/>
          </pc:sldLayoutMkLst>
        </pc:sldLayoutChg>
        <pc:sldLayoutChg chg="add">
          <pc:chgData name="Karen Volle" userId="56a017f8-fff7-4347-a03a-e4e7c9199847" providerId="ADAL" clId="{FF062319-B4CE-4117-AC70-2421BE83ACAF}" dt="2024-10-31T15:08:09.104" v="35" actId="27028"/>
          <pc:sldLayoutMkLst>
            <pc:docMk/>
            <pc:sldMasterMk cId="1654002984" sldId="2147483752"/>
            <pc:sldLayoutMk cId="97189109" sldId="2147483754"/>
          </pc:sldLayoutMkLst>
        </pc:sldLayoutChg>
        <pc:sldLayoutChg chg="add">
          <pc:chgData name="Karen Volle" userId="56a017f8-fff7-4347-a03a-e4e7c9199847" providerId="ADAL" clId="{FF062319-B4CE-4117-AC70-2421BE83ACAF}" dt="2024-10-31T15:08:09.308" v="37" actId="27028"/>
          <pc:sldLayoutMkLst>
            <pc:docMk/>
            <pc:sldMasterMk cId="1654002984" sldId="2147483752"/>
            <pc:sldLayoutMk cId="711158861" sldId="2147483756"/>
          </pc:sldLayoutMkLst>
        </pc:sldLayoutChg>
      </pc:sldMasterChg>
    </pc:docChg>
  </pc:docChgLst>
  <pc:docChgLst>
    <pc:chgData name="Amy Chamberlain" userId="fb464598-4a5d-4385-bf9f-7180a83ea77a" providerId="ADAL" clId="{0928CEE9-CB89-4CDC-BF52-9F968030EA86}"/>
    <pc:docChg chg="modSld">
      <pc:chgData name="Amy Chamberlain" userId="fb464598-4a5d-4385-bf9f-7180a83ea77a" providerId="ADAL" clId="{0928CEE9-CB89-4CDC-BF52-9F968030EA86}" dt="2025-02-07T14:07:40.550" v="182" actId="962"/>
      <pc:docMkLst>
        <pc:docMk/>
      </pc:docMkLst>
      <pc:sldChg chg="modSp">
        <pc:chgData name="Amy Chamberlain" userId="fb464598-4a5d-4385-bf9f-7180a83ea77a" providerId="ADAL" clId="{0928CEE9-CB89-4CDC-BF52-9F968030EA86}" dt="2025-02-07T13:57:52.833" v="2" actId="962"/>
        <pc:sldMkLst>
          <pc:docMk/>
          <pc:sldMk cId="1589613664" sldId="305"/>
        </pc:sldMkLst>
      </pc:sldChg>
      <pc:sldChg chg="modSp mod">
        <pc:chgData name="Amy Chamberlain" userId="fb464598-4a5d-4385-bf9f-7180a83ea77a" providerId="ADAL" clId="{0928CEE9-CB89-4CDC-BF52-9F968030EA86}" dt="2025-02-07T14:05:51.165" v="165" actId="962"/>
        <pc:sldMkLst>
          <pc:docMk/>
          <pc:sldMk cId="2842918358" sldId="307"/>
        </pc:sldMkLst>
      </pc:sldChg>
      <pc:sldChg chg="modSp mod modNotesTx">
        <pc:chgData name="Amy Chamberlain" userId="fb464598-4a5d-4385-bf9f-7180a83ea77a" providerId="ADAL" clId="{0928CEE9-CB89-4CDC-BF52-9F968030EA86}" dt="2025-02-07T14:04:55.954" v="160" actId="962"/>
        <pc:sldMkLst>
          <pc:docMk/>
          <pc:sldMk cId="3501746219" sldId="308"/>
        </pc:sldMkLst>
      </pc:sldChg>
      <pc:sldChg chg="modSp mod">
        <pc:chgData name="Amy Chamberlain" userId="fb464598-4a5d-4385-bf9f-7180a83ea77a" providerId="ADAL" clId="{0928CEE9-CB89-4CDC-BF52-9F968030EA86}" dt="2025-02-07T14:07:27.175" v="179" actId="962"/>
        <pc:sldMkLst>
          <pc:docMk/>
          <pc:sldMk cId="989746281" sldId="309"/>
        </pc:sldMkLst>
      </pc:sldChg>
      <pc:sldChg chg="modSp mod">
        <pc:chgData name="Amy Chamberlain" userId="fb464598-4a5d-4385-bf9f-7180a83ea77a" providerId="ADAL" clId="{0928CEE9-CB89-4CDC-BF52-9F968030EA86}" dt="2025-02-07T14:07:40.550" v="182" actId="962"/>
        <pc:sldMkLst>
          <pc:docMk/>
          <pc:sldMk cId="4155794878" sldId="311"/>
        </pc:sldMkLst>
      </pc:sldChg>
      <pc:sldChg chg="modSp mod">
        <pc:chgData name="Amy Chamberlain" userId="fb464598-4a5d-4385-bf9f-7180a83ea77a" providerId="ADAL" clId="{0928CEE9-CB89-4CDC-BF52-9F968030EA86}" dt="2025-02-07T14:06:22.645" v="171" actId="962"/>
        <pc:sldMkLst>
          <pc:docMk/>
          <pc:sldMk cId="1517272997" sldId="313"/>
        </pc:sldMkLst>
      </pc:sldChg>
      <pc:sldChg chg="modSp mod">
        <pc:chgData name="Amy Chamberlain" userId="fb464598-4a5d-4385-bf9f-7180a83ea77a" providerId="ADAL" clId="{0928CEE9-CB89-4CDC-BF52-9F968030EA86}" dt="2025-02-07T14:06:11.301" v="169" actId="962"/>
        <pc:sldMkLst>
          <pc:docMk/>
          <pc:sldMk cId="1290951407" sldId="315"/>
        </pc:sldMkLst>
      </pc:sldChg>
      <pc:sldChg chg="modSp mod">
        <pc:chgData name="Amy Chamberlain" userId="fb464598-4a5d-4385-bf9f-7180a83ea77a" providerId="ADAL" clId="{0928CEE9-CB89-4CDC-BF52-9F968030EA86}" dt="2025-02-07T14:05:39.038" v="163" actId="962"/>
        <pc:sldMkLst>
          <pc:docMk/>
          <pc:sldMk cId="2885290420" sldId="320"/>
        </pc:sldMkLst>
      </pc:sldChg>
      <pc:sldChg chg="modSp mod">
        <pc:chgData name="Amy Chamberlain" userId="fb464598-4a5d-4385-bf9f-7180a83ea77a" providerId="ADAL" clId="{0928CEE9-CB89-4CDC-BF52-9F968030EA86}" dt="2025-02-07T13:57:39.065" v="1" actId="962"/>
        <pc:sldMkLst>
          <pc:docMk/>
          <pc:sldMk cId="176498279" sldId="12480"/>
        </pc:sldMkLst>
      </pc:sldChg>
    </pc:docChg>
  </pc:docChgLst>
  <pc:docChgLst>
    <pc:chgData name="Andrew Houtenville" userId="aea22101-bd61-4dfe-a17f-14b576307e93" providerId="ADAL" clId="{17F84FFE-484F-496E-8CEE-00B7E8A2A796}"/>
    <pc:docChg chg="custSel modSld">
      <pc:chgData name="Andrew Houtenville" userId="aea22101-bd61-4dfe-a17f-14b576307e93" providerId="ADAL" clId="{17F84FFE-484F-496E-8CEE-00B7E8A2A796}" dt="2024-11-01T13:28:36.833" v="423" actId="6549"/>
      <pc:docMkLst>
        <pc:docMk/>
      </pc:docMkLst>
      <pc:sldChg chg="addSp delSp modSp mod modNotesTx">
        <pc:chgData name="Andrew Houtenville" userId="aea22101-bd61-4dfe-a17f-14b576307e93" providerId="ADAL" clId="{17F84FFE-484F-496E-8CEE-00B7E8A2A796}" dt="2024-11-01T13:22:52.691" v="361" actId="5793"/>
        <pc:sldMkLst>
          <pc:docMk/>
          <pc:sldMk cId="3161943851" sldId="12210"/>
        </pc:sldMkLst>
      </pc:sldChg>
      <pc:sldChg chg="addSp delSp modSp mod modNotesTx">
        <pc:chgData name="Andrew Houtenville" userId="aea22101-bd61-4dfe-a17f-14b576307e93" providerId="ADAL" clId="{17F84FFE-484F-496E-8CEE-00B7E8A2A796}" dt="2024-11-01T13:23:45.872" v="374" actId="20577"/>
        <pc:sldMkLst>
          <pc:docMk/>
          <pc:sldMk cId="1746892424" sldId="12211"/>
        </pc:sldMkLst>
      </pc:sldChg>
      <pc:sldChg chg="addSp delSp modSp mod modNotesTx">
        <pc:chgData name="Andrew Houtenville" userId="aea22101-bd61-4dfe-a17f-14b576307e93" providerId="ADAL" clId="{17F84FFE-484F-496E-8CEE-00B7E8A2A796}" dt="2024-11-01T13:28:36.833" v="423" actId="6549"/>
        <pc:sldMkLst>
          <pc:docMk/>
          <pc:sldMk cId="1919990588" sldId="12213"/>
        </pc:sldMkLst>
      </pc:sldChg>
      <pc:sldChg chg="addSp delSp modSp mod modNotesTx">
        <pc:chgData name="Andrew Houtenville" userId="aea22101-bd61-4dfe-a17f-14b576307e93" providerId="ADAL" clId="{17F84FFE-484F-496E-8CEE-00B7E8A2A796}" dt="2024-11-01T13:25:32.918" v="385" actId="6549"/>
        <pc:sldMkLst>
          <pc:docMk/>
          <pc:sldMk cId="2261632116" sldId="12215"/>
        </pc:sldMkLst>
      </pc:sldChg>
    </pc:docChg>
  </pc:docChgLst>
  <pc:docChgLst>
    <pc:chgData name="Kate Filanoski" userId="5879a14f-9eb3-4e75-8352-1b2941159ca7" providerId="ADAL" clId="{0DC8A24D-D02D-4087-8FB6-3289C723032E}"/>
    <pc:docChg chg="undo custSel addSld delSld modSld addMainMaster">
      <pc:chgData name="Kate Filanoski" userId="5879a14f-9eb3-4e75-8352-1b2941159ca7" providerId="ADAL" clId="{0DC8A24D-D02D-4087-8FB6-3289C723032E}" dt="2024-05-09T20:56:49.032" v="407" actId="47"/>
      <pc:docMkLst>
        <pc:docMk/>
      </pc:docMkLst>
      <pc:sldChg chg="del">
        <pc:chgData name="Kate Filanoski" userId="5879a14f-9eb3-4e75-8352-1b2941159ca7" providerId="ADAL" clId="{0DC8A24D-D02D-4087-8FB6-3289C723032E}" dt="2024-05-09T20:56:30.547" v="406" actId="47"/>
        <pc:sldMkLst>
          <pc:docMk/>
          <pc:sldMk cId="1689347815" sldId="306"/>
        </pc:sldMkLst>
      </pc:sldChg>
      <pc:sldChg chg="modSp mod">
        <pc:chgData name="Kate Filanoski" userId="5879a14f-9eb3-4e75-8352-1b2941159ca7" providerId="ADAL" clId="{0DC8A24D-D02D-4087-8FB6-3289C723032E}" dt="2024-05-09T20:33:40.899" v="25" actId="27636"/>
        <pc:sldMkLst>
          <pc:docMk/>
          <pc:sldMk cId="1281791369" sldId="537"/>
        </pc:sldMkLst>
      </pc:sldChg>
      <pc:sldChg chg="modSp mod modNotesTx">
        <pc:chgData name="Kate Filanoski" userId="5879a14f-9eb3-4e75-8352-1b2941159ca7" providerId="ADAL" clId="{0DC8A24D-D02D-4087-8FB6-3289C723032E}" dt="2024-05-09T20:46:06.623" v="369" actId="13244"/>
        <pc:sldMkLst>
          <pc:docMk/>
          <pc:sldMk cId="4011066312" sldId="11946"/>
        </pc:sldMkLst>
      </pc:sldChg>
      <pc:sldChg chg="modSp mod modNotesTx">
        <pc:chgData name="Kate Filanoski" userId="5879a14f-9eb3-4e75-8352-1b2941159ca7" providerId="ADAL" clId="{0DC8A24D-D02D-4087-8FB6-3289C723032E}" dt="2024-05-09T20:46:09.555" v="370" actId="13244"/>
        <pc:sldMkLst>
          <pc:docMk/>
          <pc:sldMk cId="3357822432" sldId="12095"/>
        </pc:sldMkLst>
      </pc:sldChg>
      <pc:sldChg chg="modSp mod modNotesTx">
        <pc:chgData name="Kate Filanoski" userId="5879a14f-9eb3-4e75-8352-1b2941159ca7" providerId="ADAL" clId="{0DC8A24D-D02D-4087-8FB6-3289C723032E}" dt="2024-05-09T20:45:53.136" v="367" actId="13244"/>
        <pc:sldMkLst>
          <pc:docMk/>
          <pc:sldMk cId="735797660" sldId="12140"/>
        </pc:sldMkLst>
      </pc:sldChg>
      <pc:sldChg chg="modSp mod">
        <pc:chgData name="Kate Filanoski" userId="5879a14f-9eb3-4e75-8352-1b2941159ca7" providerId="ADAL" clId="{0DC8A24D-D02D-4087-8FB6-3289C723032E}" dt="2024-05-09T20:47:09.756" v="373" actId="962"/>
        <pc:sldMkLst>
          <pc:docMk/>
          <pc:sldMk cId="3918871586" sldId="12141"/>
        </pc:sldMkLst>
      </pc:sldChg>
      <pc:sldChg chg="modSp mod modNotesTx">
        <pc:chgData name="Kate Filanoski" userId="5879a14f-9eb3-4e75-8352-1b2941159ca7" providerId="ADAL" clId="{0DC8A24D-D02D-4087-8FB6-3289C723032E}" dt="2024-05-09T20:45:57.024" v="368" actId="13244"/>
        <pc:sldMkLst>
          <pc:docMk/>
          <pc:sldMk cId="3127163715" sldId="12209"/>
        </pc:sldMkLst>
      </pc:sldChg>
      <pc:sldChg chg="modSp add mod">
        <pc:chgData name="Kate Filanoski" userId="5879a14f-9eb3-4e75-8352-1b2941159ca7" providerId="ADAL" clId="{0DC8A24D-D02D-4087-8FB6-3289C723032E}" dt="2024-05-09T20:50:33.609" v="374" actId="14100"/>
        <pc:sldMkLst>
          <pc:docMk/>
          <pc:sldMk cId="1234110732" sldId="12210"/>
        </pc:sldMkLst>
      </pc:sldChg>
      <pc:sldChg chg="modSp add mod">
        <pc:chgData name="Kate Filanoski" userId="5879a14f-9eb3-4e75-8352-1b2941159ca7" providerId="ADAL" clId="{0DC8A24D-D02D-4087-8FB6-3289C723032E}" dt="2024-05-09T20:50:47.939" v="375" actId="13244"/>
        <pc:sldMkLst>
          <pc:docMk/>
          <pc:sldMk cId="882569401" sldId="12211"/>
        </pc:sldMkLst>
      </pc:sldChg>
      <pc:sldChg chg="modSp add mod">
        <pc:chgData name="Kate Filanoski" userId="5879a14f-9eb3-4e75-8352-1b2941159ca7" providerId="ADAL" clId="{0DC8A24D-D02D-4087-8FB6-3289C723032E}" dt="2024-05-09T20:50:54.574" v="376" actId="13244"/>
        <pc:sldMkLst>
          <pc:docMk/>
          <pc:sldMk cId="3257230313" sldId="12212"/>
        </pc:sldMkLst>
      </pc:sldChg>
      <pc:sldChg chg="modSp add mod">
        <pc:chgData name="Kate Filanoski" userId="5879a14f-9eb3-4e75-8352-1b2941159ca7" providerId="ADAL" clId="{0DC8A24D-D02D-4087-8FB6-3289C723032E}" dt="2024-05-09T20:51:03.531" v="377" actId="13244"/>
        <pc:sldMkLst>
          <pc:docMk/>
          <pc:sldMk cId="3580507297" sldId="12213"/>
        </pc:sldMkLst>
      </pc:sldChg>
      <pc:sldChg chg="modSp add mod">
        <pc:chgData name="Kate Filanoski" userId="5879a14f-9eb3-4e75-8352-1b2941159ca7" providerId="ADAL" clId="{0DC8A24D-D02D-4087-8FB6-3289C723032E}" dt="2024-05-09T20:51:37.655" v="378" actId="13244"/>
        <pc:sldMkLst>
          <pc:docMk/>
          <pc:sldMk cId="394271221" sldId="12214"/>
        </pc:sldMkLst>
      </pc:sldChg>
      <pc:sldChg chg="modSp add mod">
        <pc:chgData name="Kate Filanoski" userId="5879a14f-9eb3-4e75-8352-1b2941159ca7" providerId="ADAL" clId="{0DC8A24D-D02D-4087-8FB6-3289C723032E}" dt="2024-05-09T20:51:45.723" v="379" actId="13244"/>
        <pc:sldMkLst>
          <pc:docMk/>
          <pc:sldMk cId="1334641835" sldId="12215"/>
        </pc:sldMkLst>
      </pc:sldChg>
      <pc:sldChg chg="modSp add mod">
        <pc:chgData name="Kate Filanoski" userId="5879a14f-9eb3-4e75-8352-1b2941159ca7" providerId="ADAL" clId="{0DC8A24D-D02D-4087-8FB6-3289C723032E}" dt="2024-05-09T20:51:57.191" v="381" actId="13244"/>
        <pc:sldMkLst>
          <pc:docMk/>
          <pc:sldMk cId="4127090997" sldId="12216"/>
        </pc:sldMkLst>
      </pc:sldChg>
      <pc:sldChg chg="modSp add mod">
        <pc:chgData name="Kate Filanoski" userId="5879a14f-9eb3-4e75-8352-1b2941159ca7" providerId="ADAL" clId="{0DC8A24D-D02D-4087-8FB6-3289C723032E}" dt="2024-05-09T20:52:16.739" v="385" actId="962"/>
        <pc:sldMkLst>
          <pc:docMk/>
          <pc:sldMk cId="3981132771" sldId="12217"/>
        </pc:sldMkLst>
      </pc:sldChg>
      <pc:sldChg chg="add">
        <pc:chgData name="Kate Filanoski" userId="5879a14f-9eb3-4e75-8352-1b2941159ca7" providerId="ADAL" clId="{0DC8A24D-D02D-4087-8FB6-3289C723032E}" dt="2024-05-09T20:26:17.580" v="1"/>
        <pc:sldMkLst>
          <pc:docMk/>
          <pc:sldMk cId="1291527260" sldId="12218"/>
        </pc:sldMkLst>
      </pc:sldChg>
      <pc:sldChg chg="modSp add mod">
        <pc:chgData name="Kate Filanoski" userId="5879a14f-9eb3-4e75-8352-1b2941159ca7" providerId="ADAL" clId="{0DC8A24D-D02D-4087-8FB6-3289C723032E}" dt="2024-05-09T20:53:08.998" v="387" actId="20577"/>
        <pc:sldMkLst>
          <pc:docMk/>
          <pc:sldMk cId="2621371058" sldId="12219"/>
        </pc:sldMkLst>
      </pc:sldChg>
      <pc:sldChg chg="delSp modSp add mod">
        <pc:chgData name="Kate Filanoski" userId="5879a14f-9eb3-4e75-8352-1b2941159ca7" providerId="ADAL" clId="{0DC8A24D-D02D-4087-8FB6-3289C723032E}" dt="2024-05-09T20:54:56.494" v="399" actId="27636"/>
        <pc:sldMkLst>
          <pc:docMk/>
          <pc:sldMk cId="2730374865" sldId="12220"/>
        </pc:sldMkLst>
      </pc:sldChg>
      <pc:sldChg chg="add del">
        <pc:chgData name="Kate Filanoski" userId="5879a14f-9eb3-4e75-8352-1b2941159ca7" providerId="ADAL" clId="{0DC8A24D-D02D-4087-8FB6-3289C723032E}" dt="2024-05-09T20:56:49.032" v="407" actId="47"/>
        <pc:sldMkLst>
          <pc:docMk/>
          <pc:sldMk cId="2741335035" sldId="12221"/>
        </pc:sldMkLst>
      </pc:sldChg>
      <pc:sldChg chg="add">
        <pc:chgData name="Kate Filanoski" userId="5879a14f-9eb3-4e75-8352-1b2941159ca7" providerId="ADAL" clId="{0DC8A24D-D02D-4087-8FB6-3289C723032E}" dt="2024-05-09T20:26:17.580" v="1"/>
        <pc:sldMkLst>
          <pc:docMk/>
          <pc:sldMk cId="2979993015" sldId="12222"/>
        </pc:sldMkLst>
      </pc:sldChg>
      <pc:sldChg chg="modSp add mod">
        <pc:chgData name="Kate Filanoski" userId="5879a14f-9eb3-4e75-8352-1b2941159ca7" providerId="ADAL" clId="{0DC8A24D-D02D-4087-8FB6-3289C723032E}" dt="2024-05-09T20:54:21.064" v="389" actId="1076"/>
        <pc:sldMkLst>
          <pc:docMk/>
          <pc:sldMk cId="1277329353" sldId="12223"/>
        </pc:sldMkLst>
      </pc:sldChg>
      <pc:sldChg chg="modSp add mod">
        <pc:chgData name="Kate Filanoski" userId="5879a14f-9eb3-4e75-8352-1b2941159ca7" providerId="ADAL" clId="{0DC8A24D-D02D-4087-8FB6-3289C723032E}" dt="2024-05-09T20:55:49.423" v="405" actId="13244"/>
        <pc:sldMkLst>
          <pc:docMk/>
          <pc:sldMk cId="1346864243" sldId="12224"/>
        </pc:sldMkLst>
      </pc:sldChg>
      <pc:sldChg chg="add">
        <pc:chgData name="Kate Filanoski" userId="5879a14f-9eb3-4e75-8352-1b2941159ca7" providerId="ADAL" clId="{0DC8A24D-D02D-4087-8FB6-3289C723032E}" dt="2024-05-09T20:26:17.580" v="1"/>
        <pc:sldMkLst>
          <pc:docMk/>
          <pc:sldMk cId="2542612472" sldId="12225"/>
        </pc:sldMkLst>
      </pc:sldChg>
      <pc:sldMasterChg chg="add addSldLayout">
        <pc:chgData name="Kate Filanoski" userId="5879a14f-9eb3-4e75-8352-1b2941159ca7" providerId="ADAL" clId="{0DC8A24D-D02D-4087-8FB6-3289C723032E}" dt="2024-05-09T20:26:17.580" v="0" actId="27028"/>
        <pc:sldMasterMkLst>
          <pc:docMk/>
          <pc:sldMasterMk cId="467094142" sldId="2147483734"/>
        </pc:sldMasterMkLst>
        <pc:sldLayoutChg chg="add">
          <pc:chgData name="Kate Filanoski" userId="5879a14f-9eb3-4e75-8352-1b2941159ca7" providerId="ADAL" clId="{0DC8A24D-D02D-4087-8FB6-3289C723032E}" dt="2024-05-09T20:26:17.580" v="0" actId="27028"/>
          <pc:sldLayoutMkLst>
            <pc:docMk/>
            <pc:sldMasterMk cId="467094142" sldId="2147483734"/>
            <pc:sldLayoutMk cId="3929531489" sldId="214748373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97744212" sldId="214748373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568750994" sldId="2147483737"/>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455745229" sldId="2147483738"/>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93876400" sldId="2147483739"/>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998688960" sldId="2147483740"/>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47076807" sldId="2147483741"/>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590322014" sldId="2147483742"/>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29550574" sldId="2147483743"/>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123238045" sldId="2147483744"/>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536110516" sldId="214748374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203708143" sldId="214748374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543087432" sldId="2147483747"/>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087099262" sldId="2147483748"/>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713460260" sldId="2147483749"/>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2937784921" sldId="2147483750"/>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654797651" sldId="2147483751"/>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445714293" sldId="2147483752"/>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812904998" sldId="2147483753"/>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458589275" sldId="2147483754"/>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3009946190" sldId="2147483755"/>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99793891" sldId="2147483756"/>
          </pc:sldLayoutMkLst>
        </pc:sldLayoutChg>
        <pc:sldLayoutChg chg="add">
          <pc:chgData name="Kate Filanoski" userId="5879a14f-9eb3-4e75-8352-1b2941159ca7" providerId="ADAL" clId="{0DC8A24D-D02D-4087-8FB6-3289C723032E}" dt="2024-05-09T20:26:17.580" v="0" actId="27028"/>
          <pc:sldLayoutMkLst>
            <pc:docMk/>
            <pc:sldMasterMk cId="467094142" sldId="2147483734"/>
            <pc:sldLayoutMk cId="1103061569" sldId="2147483757"/>
          </pc:sldLayoutMkLst>
        </pc:sldLayoutChg>
      </pc:sldMasterChg>
    </pc:docChg>
  </pc:docChgLst>
  <pc:docChgLst>
    <pc:chgData name="Karen Volle" userId="56a017f8-fff7-4347-a03a-e4e7c9199847" providerId="ADAL" clId="{F525EBAA-C778-4DC6-A096-DD6FD3049F46}"/>
    <pc:docChg chg="undo redo custSel addSld delSld modSld addMainMaster delMainMaster">
      <pc:chgData name="Karen Volle" userId="56a017f8-fff7-4347-a03a-e4e7c9199847" providerId="ADAL" clId="{F525EBAA-C778-4DC6-A096-DD6FD3049F46}" dt="2025-08-28T19:28:07.203" v="344" actId="27028"/>
      <pc:docMkLst>
        <pc:docMk/>
      </pc:docMkLst>
      <pc:sldChg chg="addSp modSp mod">
        <pc:chgData name="Karen Volle" userId="56a017f8-fff7-4347-a03a-e4e7c9199847" providerId="ADAL" clId="{F525EBAA-C778-4DC6-A096-DD6FD3049F46}" dt="2025-08-15T13:33:49.985" v="322" actId="1076"/>
        <pc:sldMkLst>
          <pc:docMk/>
          <pc:sldMk cId="1025331170" sldId="12216"/>
        </pc:sldMkLst>
        <pc:spChg chg="mod">
          <ac:chgData name="Karen Volle" userId="56a017f8-fff7-4347-a03a-e4e7c9199847" providerId="ADAL" clId="{F525EBAA-C778-4DC6-A096-DD6FD3049F46}" dt="2025-08-15T13:29:40.543" v="260" actId="1076"/>
          <ac:spMkLst>
            <pc:docMk/>
            <pc:sldMk cId="1025331170" sldId="12216"/>
            <ac:spMk id="2" creationId="{F43D7586-9D02-47CF-9840-218A0F2DD073}"/>
          </ac:spMkLst>
        </pc:spChg>
        <pc:spChg chg="mod">
          <ac:chgData name="Karen Volle" userId="56a017f8-fff7-4347-a03a-e4e7c9199847" providerId="ADAL" clId="{F525EBAA-C778-4DC6-A096-DD6FD3049F46}" dt="2025-08-15T13:33:26.233" v="320" actId="20577"/>
          <ac:spMkLst>
            <pc:docMk/>
            <pc:sldMk cId="1025331170" sldId="12216"/>
            <ac:spMk id="3" creationId="{1D2C0D17-90E5-46CA-A3B3-F7B25CB53808}"/>
          </ac:spMkLst>
        </pc:spChg>
        <pc:picChg chg="add mod">
          <ac:chgData name="Karen Volle" userId="56a017f8-fff7-4347-a03a-e4e7c9199847" providerId="ADAL" clId="{F525EBAA-C778-4DC6-A096-DD6FD3049F46}" dt="2025-08-15T13:33:49.985" v="322" actId="1076"/>
          <ac:picMkLst>
            <pc:docMk/>
            <pc:sldMk cId="1025331170" sldId="12216"/>
            <ac:picMk id="7" creationId="{A08D05E8-0764-4A68-F2A8-7488B010860D}"/>
          </ac:picMkLst>
        </pc:picChg>
        <pc:picChg chg="add mod">
          <ac:chgData name="Karen Volle" userId="56a017f8-fff7-4347-a03a-e4e7c9199847" providerId="ADAL" clId="{F525EBAA-C778-4DC6-A096-DD6FD3049F46}" dt="2025-08-15T13:33:47.302" v="321" actId="1076"/>
          <ac:picMkLst>
            <pc:docMk/>
            <pc:sldMk cId="1025331170" sldId="12216"/>
            <ac:picMk id="9" creationId="{F336E6A9-154D-261E-B611-35601517CC0E}"/>
          </ac:picMkLst>
        </pc:picChg>
      </pc:sldChg>
      <pc:sldChg chg="modSp mod">
        <pc:chgData name="Karen Volle" userId="56a017f8-fff7-4347-a03a-e4e7c9199847" providerId="ADAL" clId="{F525EBAA-C778-4DC6-A096-DD6FD3049F46}" dt="2025-08-15T13:30:02.786" v="263" actId="27636"/>
        <pc:sldMkLst>
          <pc:docMk/>
          <pc:sldMk cId="1210314853" sldId="12466"/>
        </pc:sldMkLst>
        <pc:spChg chg="mod">
          <ac:chgData name="Karen Volle" userId="56a017f8-fff7-4347-a03a-e4e7c9199847" providerId="ADAL" clId="{F525EBAA-C778-4DC6-A096-DD6FD3049F46}" dt="2025-08-15T13:30:02.786" v="263" actId="27636"/>
          <ac:spMkLst>
            <pc:docMk/>
            <pc:sldMk cId="1210314853" sldId="12466"/>
            <ac:spMk id="2" creationId="{A27CB7AF-1173-445E-BB38-8E208A36F26D}"/>
          </ac:spMkLst>
        </pc:spChg>
      </pc:sldChg>
      <pc:sldChg chg="modSp mod">
        <pc:chgData name="Karen Volle" userId="56a017f8-fff7-4347-a03a-e4e7c9199847" providerId="ADAL" clId="{F525EBAA-C778-4DC6-A096-DD6FD3049F46}" dt="2025-08-15T13:30:02.818" v="264" actId="27636"/>
        <pc:sldMkLst>
          <pc:docMk/>
          <pc:sldMk cId="972148777" sldId="12467"/>
        </pc:sldMkLst>
        <pc:spChg chg="mod">
          <ac:chgData name="Karen Volle" userId="56a017f8-fff7-4347-a03a-e4e7c9199847" providerId="ADAL" clId="{F525EBAA-C778-4DC6-A096-DD6FD3049F46}" dt="2025-08-15T13:30:02.818" v="264" actId="27636"/>
          <ac:spMkLst>
            <pc:docMk/>
            <pc:sldMk cId="972148777" sldId="12467"/>
            <ac:spMk id="2" creationId="{A27CB7AF-1173-445E-BB38-8E208A36F26D}"/>
          </ac:spMkLst>
        </pc:spChg>
      </pc:sldChg>
      <pc:sldChg chg="modSp mod">
        <pc:chgData name="Karen Volle" userId="56a017f8-fff7-4347-a03a-e4e7c9199847" providerId="ADAL" clId="{F525EBAA-C778-4DC6-A096-DD6FD3049F46}" dt="2025-08-15T13:24:37.797" v="72" actId="20577"/>
        <pc:sldMkLst>
          <pc:docMk/>
          <pc:sldMk cId="2663235087" sldId="12470"/>
        </pc:sldMkLst>
        <pc:spChg chg="mod">
          <ac:chgData name="Karen Volle" userId="56a017f8-fff7-4347-a03a-e4e7c9199847" providerId="ADAL" clId="{F525EBAA-C778-4DC6-A096-DD6FD3049F46}" dt="2025-08-15T13:24:37.797" v="72" actId="20577"/>
          <ac:spMkLst>
            <pc:docMk/>
            <pc:sldMk cId="2663235087" sldId="12470"/>
            <ac:spMk id="3" creationId="{4B922925-3559-40AC-B514-4AFF24DE8FDB}"/>
          </ac:spMkLst>
        </pc:spChg>
      </pc:sldChg>
      <pc:sldChg chg="modSp mod">
        <pc:chgData name="Karen Volle" userId="56a017f8-fff7-4347-a03a-e4e7c9199847" providerId="ADAL" clId="{F525EBAA-C778-4DC6-A096-DD6FD3049F46}" dt="2025-08-15T13:30:02.818" v="265" actId="27636"/>
        <pc:sldMkLst>
          <pc:docMk/>
          <pc:sldMk cId="1407973436" sldId="12486"/>
        </pc:sldMkLst>
        <pc:spChg chg="mod">
          <ac:chgData name="Karen Volle" userId="56a017f8-fff7-4347-a03a-e4e7c9199847" providerId="ADAL" clId="{F525EBAA-C778-4DC6-A096-DD6FD3049F46}" dt="2025-08-15T13:30:02.818" v="265" actId="27636"/>
          <ac:spMkLst>
            <pc:docMk/>
            <pc:sldMk cId="1407973436" sldId="12486"/>
            <ac:spMk id="3" creationId="{6901AE3E-DB21-4A95-985A-E2E6BBEC9F27}"/>
          </ac:spMkLst>
        </pc:spChg>
      </pc:sldChg>
      <pc:sldChg chg="add del">
        <pc:chgData name="Karen Volle" userId="56a017f8-fff7-4347-a03a-e4e7c9199847" providerId="ADAL" clId="{F525EBAA-C778-4DC6-A096-DD6FD3049F46}" dt="2025-08-28T19:28:07.203" v="344" actId="27028"/>
        <pc:sldMkLst>
          <pc:docMk/>
          <pc:sldMk cId="4036429066" sldId="12502"/>
        </pc:sldMkLst>
      </pc:sldChg>
      <pc:sldChg chg="modSp add del mod">
        <pc:chgData name="Karen Volle" userId="56a017f8-fff7-4347-a03a-e4e7c9199847" providerId="ADAL" clId="{F525EBAA-C778-4DC6-A096-DD6FD3049F46}" dt="2025-08-28T19:28:07.203" v="344" actId="27028"/>
        <pc:sldMkLst>
          <pc:docMk/>
          <pc:sldMk cId="163217088" sldId="12503"/>
        </pc:sldMkLst>
        <pc:spChg chg="mod">
          <ac:chgData name="Karen Volle" userId="56a017f8-fff7-4347-a03a-e4e7c9199847" providerId="ADAL" clId="{F525EBAA-C778-4DC6-A096-DD6FD3049F46}" dt="2025-08-28T19:27:06.376" v="339" actId="27636"/>
          <ac:spMkLst>
            <pc:docMk/>
            <pc:sldMk cId="163217088" sldId="12503"/>
            <ac:spMk id="3" creationId="{FE98BDB9-C6B4-94D4-B357-771349D062E0}"/>
          </ac:spMkLst>
        </pc:spChg>
      </pc:sldChg>
      <pc:sldChg chg="add del">
        <pc:chgData name="Karen Volle" userId="56a017f8-fff7-4347-a03a-e4e7c9199847" providerId="ADAL" clId="{F525EBAA-C778-4DC6-A096-DD6FD3049F46}" dt="2025-08-28T19:28:07.203" v="344" actId="27028"/>
        <pc:sldMkLst>
          <pc:docMk/>
          <pc:sldMk cId="2121495554" sldId="12504"/>
        </pc:sldMkLst>
      </pc:sldChg>
      <pc:sldChg chg="add del">
        <pc:chgData name="Karen Volle" userId="56a017f8-fff7-4347-a03a-e4e7c9199847" providerId="ADAL" clId="{F525EBAA-C778-4DC6-A096-DD6FD3049F46}" dt="2025-08-28T19:28:07.203" v="344" actId="27028"/>
        <pc:sldMkLst>
          <pc:docMk/>
          <pc:sldMk cId="410323490" sldId="12505"/>
        </pc:sldMkLst>
      </pc:sldChg>
      <pc:sldChg chg="add del">
        <pc:chgData name="Karen Volle" userId="56a017f8-fff7-4347-a03a-e4e7c9199847" providerId="ADAL" clId="{F525EBAA-C778-4DC6-A096-DD6FD3049F46}" dt="2025-08-28T19:28:07.203" v="344" actId="27028"/>
        <pc:sldMkLst>
          <pc:docMk/>
          <pc:sldMk cId="3155196512" sldId="12506"/>
        </pc:sldMkLst>
      </pc:sldChg>
      <pc:sldChg chg="add del">
        <pc:chgData name="Karen Volle" userId="56a017f8-fff7-4347-a03a-e4e7c9199847" providerId="ADAL" clId="{F525EBAA-C778-4DC6-A096-DD6FD3049F46}" dt="2025-08-28T19:28:07.203" v="344" actId="27028"/>
        <pc:sldMkLst>
          <pc:docMk/>
          <pc:sldMk cId="3444699609" sldId="12507"/>
        </pc:sldMkLst>
      </pc:sldChg>
      <pc:sldChg chg="modSp add del mod">
        <pc:chgData name="Karen Volle" userId="56a017f8-fff7-4347-a03a-e4e7c9199847" providerId="ADAL" clId="{F525EBAA-C778-4DC6-A096-DD6FD3049F46}" dt="2025-08-28T19:28:07.203" v="344" actId="27028"/>
        <pc:sldMkLst>
          <pc:docMk/>
          <pc:sldMk cId="2099344562" sldId="12508"/>
        </pc:sldMkLst>
        <pc:spChg chg="mod">
          <ac:chgData name="Karen Volle" userId="56a017f8-fff7-4347-a03a-e4e7c9199847" providerId="ADAL" clId="{F525EBAA-C778-4DC6-A096-DD6FD3049F46}" dt="2025-08-28T19:27:06.376" v="339" actId="27636"/>
          <ac:spMkLst>
            <pc:docMk/>
            <pc:sldMk cId="2099344562" sldId="12508"/>
            <ac:spMk id="9" creationId="{6320640A-F4EF-B298-17B6-431146802DA4}"/>
          </ac:spMkLst>
        </pc:spChg>
      </pc:sldChg>
      <pc:sldChg chg="add del">
        <pc:chgData name="Karen Volle" userId="56a017f8-fff7-4347-a03a-e4e7c9199847" providerId="ADAL" clId="{F525EBAA-C778-4DC6-A096-DD6FD3049F46}" dt="2025-08-28T19:28:07.203" v="344" actId="27028"/>
        <pc:sldMkLst>
          <pc:docMk/>
          <pc:sldMk cId="2462383115" sldId="12509"/>
        </pc:sldMkLst>
      </pc:sldChg>
      <pc:sldChg chg="add del">
        <pc:chgData name="Karen Volle" userId="56a017f8-fff7-4347-a03a-e4e7c9199847" providerId="ADAL" clId="{F525EBAA-C778-4DC6-A096-DD6FD3049F46}" dt="2025-08-28T19:28:07.203" v="344" actId="27028"/>
        <pc:sldMkLst>
          <pc:docMk/>
          <pc:sldMk cId="4018297236" sldId="12510"/>
        </pc:sldMkLst>
      </pc:sldChg>
      <pc:sldChg chg="add del">
        <pc:chgData name="Karen Volle" userId="56a017f8-fff7-4347-a03a-e4e7c9199847" providerId="ADAL" clId="{F525EBAA-C778-4DC6-A096-DD6FD3049F46}" dt="2025-08-28T19:28:07.203" v="344" actId="27028"/>
        <pc:sldMkLst>
          <pc:docMk/>
          <pc:sldMk cId="2604131540" sldId="12511"/>
        </pc:sldMkLst>
      </pc:sldChg>
      <pc:sldChg chg="add del">
        <pc:chgData name="Karen Volle" userId="56a017f8-fff7-4347-a03a-e4e7c9199847" providerId="ADAL" clId="{F525EBAA-C778-4DC6-A096-DD6FD3049F46}" dt="2025-08-28T19:28:07.203" v="344" actId="27028"/>
        <pc:sldMkLst>
          <pc:docMk/>
          <pc:sldMk cId="961248507" sldId="12512"/>
        </pc:sldMkLst>
      </pc:sldChg>
      <pc:sldChg chg="modSp add del mod">
        <pc:chgData name="Karen Volle" userId="56a017f8-fff7-4347-a03a-e4e7c9199847" providerId="ADAL" clId="{F525EBAA-C778-4DC6-A096-DD6FD3049F46}" dt="2025-08-28T19:27:06.423" v="340" actId="27028"/>
        <pc:sldMkLst>
          <pc:docMk/>
          <pc:sldMk cId="1599951929" sldId="12512"/>
        </pc:sldMkLst>
      </pc:sldChg>
      <pc:sldChg chg="add del">
        <pc:chgData name="Karen Volle" userId="56a017f8-fff7-4347-a03a-e4e7c9199847" providerId="ADAL" clId="{F525EBAA-C778-4DC6-A096-DD6FD3049F46}" dt="2025-08-28T19:26:51.682" v="328" actId="27028"/>
        <pc:sldMkLst>
          <pc:docMk/>
          <pc:sldMk cId="2460037455" sldId="12512"/>
        </pc:sldMkLst>
      </pc:sldChg>
      <pc:sldChg chg="add del">
        <pc:chgData name="Karen Volle" userId="56a017f8-fff7-4347-a03a-e4e7c9199847" providerId="ADAL" clId="{F525EBAA-C778-4DC6-A096-DD6FD3049F46}" dt="2025-08-28T19:25:39.930" v="325" actId="27028"/>
        <pc:sldMkLst>
          <pc:docMk/>
          <pc:sldMk cId="3028869624" sldId="12512"/>
        </pc:sldMkLst>
      </pc:sldChg>
      <pc:sldChg chg="modSp add del mod">
        <pc:chgData name="Karen Volle" userId="56a017f8-fff7-4347-a03a-e4e7c9199847" providerId="ADAL" clId="{F525EBAA-C778-4DC6-A096-DD6FD3049F46}" dt="2025-08-28T19:28:07.203" v="344" actId="27028"/>
        <pc:sldMkLst>
          <pc:docMk/>
          <pc:sldMk cId="4194085113" sldId="12513"/>
        </pc:sldMkLst>
        <pc:spChg chg="mod">
          <ac:chgData name="Karen Volle" userId="56a017f8-fff7-4347-a03a-e4e7c9199847" providerId="ADAL" clId="{F525EBAA-C778-4DC6-A096-DD6FD3049F46}" dt="2025-08-28T19:27:06.376" v="339" actId="27636"/>
          <ac:spMkLst>
            <pc:docMk/>
            <pc:sldMk cId="4194085113" sldId="12513"/>
            <ac:spMk id="2" creationId="{C8C20F65-5147-63FA-BD6E-B3322C6F952E}"/>
          </ac:spMkLst>
        </pc:spChg>
        <pc:spChg chg="mod">
          <ac:chgData name="Karen Volle" userId="56a017f8-fff7-4347-a03a-e4e7c9199847" providerId="ADAL" clId="{F525EBAA-C778-4DC6-A096-DD6FD3049F46}" dt="2025-08-28T19:27:06.376" v="339" actId="27636"/>
          <ac:spMkLst>
            <pc:docMk/>
            <pc:sldMk cId="4194085113" sldId="12513"/>
            <ac:spMk id="3" creationId="{A83AF7C1-7C5F-E215-2C64-84A978D271E8}"/>
          </ac:spMkLst>
        </pc:spChg>
      </pc:sldChg>
      <pc:sldChg chg="modSp add del mod">
        <pc:chgData name="Karen Volle" userId="56a017f8-fff7-4347-a03a-e4e7c9199847" providerId="ADAL" clId="{F525EBAA-C778-4DC6-A096-DD6FD3049F46}" dt="2025-08-28T19:28:07.203" v="344" actId="27028"/>
        <pc:sldMkLst>
          <pc:docMk/>
          <pc:sldMk cId="1989493129" sldId="12514"/>
        </pc:sldMkLst>
        <pc:spChg chg="mod">
          <ac:chgData name="Karen Volle" userId="56a017f8-fff7-4347-a03a-e4e7c9199847" providerId="ADAL" clId="{F525EBAA-C778-4DC6-A096-DD6FD3049F46}" dt="2025-08-28T19:27:06.376" v="339" actId="27636"/>
          <ac:spMkLst>
            <pc:docMk/>
            <pc:sldMk cId="1989493129" sldId="12514"/>
            <ac:spMk id="3" creationId="{ED03820C-635D-BAB1-23E1-4C0EA92A7EBD}"/>
          </ac:spMkLst>
        </pc:spChg>
      </pc:sldChg>
      <pc:sldChg chg="modSp add del mod">
        <pc:chgData name="Karen Volle" userId="56a017f8-fff7-4347-a03a-e4e7c9199847" providerId="ADAL" clId="{F525EBAA-C778-4DC6-A096-DD6FD3049F46}" dt="2025-08-28T19:28:07.203" v="344" actId="27028"/>
        <pc:sldMkLst>
          <pc:docMk/>
          <pc:sldMk cId="452357199" sldId="12515"/>
        </pc:sldMkLst>
        <pc:spChg chg="mod">
          <ac:chgData name="Karen Volle" userId="56a017f8-fff7-4347-a03a-e4e7c9199847" providerId="ADAL" clId="{F525EBAA-C778-4DC6-A096-DD6FD3049F46}" dt="2025-08-28T19:27:06.376" v="339" actId="27636"/>
          <ac:spMkLst>
            <pc:docMk/>
            <pc:sldMk cId="452357199" sldId="12515"/>
            <ac:spMk id="3" creationId="{B2B206C9-B3D4-8899-B0DE-D5CEE75B4B8D}"/>
          </ac:spMkLst>
        </pc:spChg>
      </pc:sldChg>
      <pc:sldMasterChg chg="add del addSldLayout delSldLayout">
        <pc:chgData name="Karen Volle" userId="56a017f8-fff7-4347-a03a-e4e7c9199847" providerId="ADAL" clId="{F525EBAA-C778-4DC6-A096-DD6FD3049F46}" dt="2025-08-28T19:28:07.203" v="344" actId="27028"/>
        <pc:sldMasterMkLst>
          <pc:docMk/>
          <pc:sldMasterMk cId="1587796670" sldId="2147483678"/>
        </pc:sldMasterMkLst>
        <pc:sldLayoutChg chg="add del">
          <pc:chgData name="Karen Volle" userId="56a017f8-fff7-4347-a03a-e4e7c9199847" providerId="ADAL" clId="{F525EBAA-C778-4DC6-A096-DD6FD3049F46}" dt="2025-08-28T19:28:07.203" v="344" actId="27028"/>
          <pc:sldLayoutMkLst>
            <pc:docMk/>
            <pc:sldMasterMk cId="1587796670" sldId="2147483678"/>
            <pc:sldLayoutMk cId="1335243329" sldId="2147483679"/>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4074033134" sldId="2147483680"/>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2943356023" sldId="2147483681"/>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3212817123" sldId="2147483682"/>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3415621605" sldId="2147483683"/>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3189250539" sldId="2147483684"/>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1732264080" sldId="2147483685"/>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539432258" sldId="2147483686"/>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2336679676" sldId="2147483687"/>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3216694546" sldId="2147483688"/>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705627478" sldId="2147483689"/>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1328740254" sldId="2147483690"/>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1362432067" sldId="2147483691"/>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3343736702" sldId="2147483692"/>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1373426646" sldId="2147483693"/>
          </pc:sldLayoutMkLst>
        </pc:sldLayoutChg>
        <pc:sldLayoutChg chg="add del">
          <pc:chgData name="Karen Volle" userId="56a017f8-fff7-4347-a03a-e4e7c9199847" providerId="ADAL" clId="{F525EBAA-C778-4DC6-A096-DD6FD3049F46}" dt="2025-08-28T19:28:07.203" v="344" actId="27028"/>
          <pc:sldLayoutMkLst>
            <pc:docMk/>
            <pc:sldMasterMk cId="1587796670" sldId="2147483678"/>
            <pc:sldLayoutMk cId="2954642977" sldId="2147483694"/>
          </pc:sldLayoutMkLst>
        </pc:sldLayoutChg>
      </pc:sldMasterChg>
      <pc:sldMasterChg chg="add del addSldLayout delSldLayout">
        <pc:chgData name="Karen Volle" userId="56a017f8-fff7-4347-a03a-e4e7c9199847" providerId="ADAL" clId="{F525EBAA-C778-4DC6-A096-DD6FD3049F46}" dt="2025-08-28T19:28:07.203" v="344" actId="27028"/>
        <pc:sldMasterMkLst>
          <pc:docMk/>
          <pc:sldMasterMk cId="2071784361" sldId="2147486526"/>
        </pc:sldMasterMkLst>
        <pc:sldLayoutChg chg="add del">
          <pc:chgData name="Karen Volle" userId="56a017f8-fff7-4347-a03a-e4e7c9199847" providerId="ADAL" clId="{F525EBAA-C778-4DC6-A096-DD6FD3049F46}" dt="2025-08-28T19:28:07.203" v="344" actId="27028"/>
          <pc:sldLayoutMkLst>
            <pc:docMk/>
            <pc:sldMasterMk cId="2071784361" sldId="2147486526"/>
            <pc:sldLayoutMk cId="1311265386" sldId="2147483674"/>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810615098" sldId="2147483675"/>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577917252" sldId="2147483676"/>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743904039" sldId="2147483677"/>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1112494380" sldId="2147486527"/>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373240170" sldId="2147486528"/>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85605206" sldId="2147486529"/>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1501252703" sldId="2147486530"/>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467325277" sldId="2147486531"/>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2475569518" sldId="2147486532"/>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468139569" sldId="2147486533"/>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2386942155" sldId="2147486534"/>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504218816" sldId="2147486535"/>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3001422274" sldId="2147486536"/>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2189787875" sldId="2147486537"/>
          </pc:sldLayoutMkLst>
        </pc:sldLayoutChg>
        <pc:sldLayoutChg chg="add del">
          <pc:chgData name="Karen Volle" userId="56a017f8-fff7-4347-a03a-e4e7c9199847" providerId="ADAL" clId="{F525EBAA-C778-4DC6-A096-DD6FD3049F46}" dt="2025-08-28T19:28:07.203" v="344" actId="27028"/>
          <pc:sldLayoutMkLst>
            <pc:docMk/>
            <pc:sldMasterMk cId="2071784361" sldId="2147486526"/>
            <pc:sldLayoutMk cId="4160168271" sldId="2147486538"/>
          </pc:sldLayoutMkLst>
        </pc:sldLayoutChg>
      </pc:sldMasterChg>
    </pc:docChg>
  </pc:docChgLst>
  <pc:docChgLst>
    <pc:chgData name="Andrew Houtenville" userId="aea22101-bd61-4dfe-a17f-14b576307e93" providerId="ADAL" clId="{0D213C41-915A-491A-8B7D-7D2C2B1F8CC7}"/>
    <pc:docChg chg="undo redo custSel addSld delSld modSld">
      <pc:chgData name="Andrew Houtenville" userId="aea22101-bd61-4dfe-a17f-14b576307e93" providerId="ADAL" clId="{0D213C41-915A-491A-8B7D-7D2C2B1F8CC7}" dt="2024-10-04T13:57:04.747" v="1325" actId="962"/>
      <pc:docMkLst>
        <pc:docMk/>
      </pc:docMkLst>
      <pc:sldChg chg="del">
        <pc:chgData name="Andrew Houtenville" userId="aea22101-bd61-4dfe-a17f-14b576307e93" providerId="ADAL" clId="{0D213C41-915A-491A-8B7D-7D2C2B1F8CC7}" dt="2024-10-04T12:42:06.138" v="61" actId="47"/>
        <pc:sldMkLst>
          <pc:docMk/>
          <pc:sldMk cId="1377615727" sldId="261"/>
        </pc:sldMkLst>
      </pc:sldChg>
      <pc:sldChg chg="add">
        <pc:chgData name="Andrew Houtenville" userId="aea22101-bd61-4dfe-a17f-14b576307e93" providerId="ADAL" clId="{0D213C41-915A-491A-8B7D-7D2C2B1F8CC7}" dt="2024-10-04T12:41:58.282" v="60"/>
        <pc:sldMkLst>
          <pc:docMk/>
          <pc:sldMk cId="81309838" sldId="1053"/>
        </pc:sldMkLst>
      </pc:sldChg>
      <pc:sldChg chg="del">
        <pc:chgData name="Andrew Houtenville" userId="aea22101-bd61-4dfe-a17f-14b576307e93" providerId="ADAL" clId="{0D213C41-915A-491A-8B7D-7D2C2B1F8CC7}" dt="2024-10-04T12:42:11.976" v="62" actId="47"/>
        <pc:sldMkLst>
          <pc:docMk/>
          <pc:sldMk cId="494388865" sldId="12109"/>
        </pc:sldMkLst>
      </pc:sldChg>
      <pc:sldChg chg="del">
        <pc:chgData name="Andrew Houtenville" userId="aea22101-bd61-4dfe-a17f-14b576307e93" providerId="ADAL" clId="{0D213C41-915A-491A-8B7D-7D2C2B1F8CC7}" dt="2024-10-04T12:41:33.688" v="58" actId="47"/>
        <pc:sldMkLst>
          <pc:docMk/>
          <pc:sldMk cId="1108405502" sldId="12208"/>
        </pc:sldMkLst>
      </pc:sldChg>
      <pc:sldChg chg="addSp delSp modSp mod modNotesTx">
        <pc:chgData name="Andrew Houtenville" userId="aea22101-bd61-4dfe-a17f-14b576307e93" providerId="ADAL" clId="{0D213C41-915A-491A-8B7D-7D2C2B1F8CC7}" dt="2024-10-04T13:55:00.264" v="1181" actId="962"/>
        <pc:sldMkLst>
          <pc:docMk/>
          <pc:sldMk cId="3161943851" sldId="12210"/>
        </pc:sldMkLst>
      </pc:sldChg>
      <pc:sldChg chg="addSp delSp modSp mod modNotesTx">
        <pc:chgData name="Andrew Houtenville" userId="aea22101-bd61-4dfe-a17f-14b576307e93" providerId="ADAL" clId="{0D213C41-915A-491A-8B7D-7D2C2B1F8CC7}" dt="2024-10-04T13:56:46.065" v="1279" actId="962"/>
        <pc:sldMkLst>
          <pc:docMk/>
          <pc:sldMk cId="1746892424" sldId="12211"/>
        </pc:sldMkLst>
      </pc:sldChg>
      <pc:sldChg chg="addSp delSp modSp mod modNotesTx">
        <pc:chgData name="Andrew Houtenville" userId="aea22101-bd61-4dfe-a17f-14b576307e93" providerId="ADAL" clId="{0D213C41-915A-491A-8B7D-7D2C2B1F8CC7}" dt="2024-10-04T13:57:04.747" v="1325" actId="962"/>
        <pc:sldMkLst>
          <pc:docMk/>
          <pc:sldMk cId="1919990588" sldId="12213"/>
        </pc:sldMkLst>
      </pc:sldChg>
      <pc:sldChg chg="addSp delSp modSp mod modNotesTx">
        <pc:chgData name="Andrew Houtenville" userId="aea22101-bd61-4dfe-a17f-14b576307e93" providerId="ADAL" clId="{0D213C41-915A-491A-8B7D-7D2C2B1F8CC7}" dt="2024-10-04T13:50:32.582" v="985" actId="962"/>
        <pc:sldMkLst>
          <pc:docMk/>
          <pc:sldMk cId="2261632116" sldId="12215"/>
        </pc:sldMkLst>
      </pc:sldChg>
      <pc:sldChg chg="add del">
        <pc:chgData name="Andrew Houtenville" userId="aea22101-bd61-4dfe-a17f-14b576307e93" providerId="ADAL" clId="{0D213C41-915A-491A-8B7D-7D2C2B1F8CC7}" dt="2024-10-04T12:40:14.426" v="3"/>
        <pc:sldMkLst>
          <pc:docMk/>
          <pc:sldMk cId="572293837" sldId="12254"/>
        </pc:sldMkLst>
      </pc:sldChg>
      <pc:sldChg chg="add del">
        <pc:chgData name="Andrew Houtenville" userId="aea22101-bd61-4dfe-a17f-14b576307e93" providerId="ADAL" clId="{0D213C41-915A-491A-8B7D-7D2C2B1F8CC7}" dt="2024-10-04T12:40:23.968" v="5"/>
        <pc:sldMkLst>
          <pc:docMk/>
          <pc:sldMk cId="1834254270" sldId="12254"/>
        </pc:sldMkLst>
      </pc:sldChg>
      <pc:sldChg chg="add del">
        <pc:chgData name="Andrew Houtenville" userId="aea22101-bd61-4dfe-a17f-14b576307e93" providerId="ADAL" clId="{0D213C41-915A-491A-8B7D-7D2C2B1F8CC7}" dt="2024-10-04T12:40:13.328" v="2"/>
        <pc:sldMkLst>
          <pc:docMk/>
          <pc:sldMk cId="3293962069" sldId="12255"/>
        </pc:sldMkLst>
      </pc:sldChg>
      <pc:sldChg chg="modSp add mod">
        <pc:chgData name="Andrew Houtenville" userId="aea22101-bd61-4dfe-a17f-14b576307e93" providerId="ADAL" clId="{0D213C41-915A-491A-8B7D-7D2C2B1F8CC7}" dt="2024-10-04T12:47:01.239" v="88" actId="5793"/>
        <pc:sldMkLst>
          <pc:docMk/>
          <pc:sldMk cId="925444152" sldId="12381"/>
        </pc:sldMkLst>
      </pc:sldChg>
      <pc:sldChg chg="addSp delSp modSp add">
        <pc:chgData name="Andrew Houtenville" userId="aea22101-bd61-4dfe-a17f-14b576307e93" providerId="ADAL" clId="{0D213C41-915A-491A-8B7D-7D2C2B1F8CC7}" dt="2024-10-04T12:43:43.773" v="69" actId="14100"/>
        <pc:sldMkLst>
          <pc:docMk/>
          <pc:sldMk cId="3633221221" sldId="12415"/>
        </pc:sldMkLst>
      </pc:sldChg>
    </pc:docChg>
  </pc:docChgLst>
  <pc:docChgLst>
    <pc:chgData name="Karen Volle" userId="56a017f8-fff7-4347-a03a-e4e7c9199847" providerId="ADAL" clId="{03F397D4-CD0F-4727-B728-9073DD1463BE}"/>
    <pc:docChg chg="modSld">
      <pc:chgData name="Karen Volle" userId="56a017f8-fff7-4347-a03a-e4e7c9199847" providerId="ADAL" clId="{03F397D4-CD0F-4727-B728-9073DD1463BE}" dt="2025-06-17T18:13:28.565" v="55" actId="20577"/>
      <pc:docMkLst>
        <pc:docMk/>
      </pc:docMkLst>
      <pc:sldChg chg="modSp mod">
        <pc:chgData name="Karen Volle" userId="56a017f8-fff7-4347-a03a-e4e7c9199847" providerId="ADAL" clId="{03F397D4-CD0F-4727-B728-9073DD1463BE}" dt="2025-06-17T18:12:32.803" v="27" actId="20577"/>
        <pc:sldMkLst>
          <pc:docMk/>
          <pc:sldMk cId="2663235087" sldId="12470"/>
        </pc:sldMkLst>
      </pc:sldChg>
      <pc:sldChg chg="modSp mod">
        <pc:chgData name="Karen Volle" userId="56a017f8-fff7-4347-a03a-e4e7c9199847" providerId="ADAL" clId="{03F397D4-CD0F-4727-B728-9073DD1463BE}" dt="2025-06-17T18:13:28.565" v="55" actId="20577"/>
        <pc:sldMkLst>
          <pc:docMk/>
          <pc:sldMk cId="176498279" sldId="12480"/>
        </pc:sldMkLst>
      </pc:sldChg>
    </pc:docChg>
  </pc:docChgLst>
  <pc:docChgLst>
    <pc:chgData name="Karen Volle" userId="56a017f8-fff7-4347-a03a-e4e7c9199847" providerId="ADAL" clId="{6E24F575-FC32-43B5-92C9-06C3BE2C0FC8}"/>
    <pc:docChg chg="custSel addSld delSld modSld">
      <pc:chgData name="Karen Volle" userId="56a017f8-fff7-4347-a03a-e4e7c9199847" providerId="ADAL" clId="{6E24F575-FC32-43B5-92C9-06C3BE2C0FC8}" dt="2024-03-08T15:35:24.549" v="278" actId="47"/>
      <pc:docMkLst>
        <pc:docMk/>
      </pc:docMkLst>
      <pc:sldChg chg="modSp mod">
        <pc:chgData name="Karen Volle" userId="56a017f8-fff7-4347-a03a-e4e7c9199847" providerId="ADAL" clId="{6E24F575-FC32-43B5-92C9-06C3BE2C0FC8}" dt="2024-03-08T13:52:47.243" v="250" actId="20577"/>
        <pc:sldMkLst>
          <pc:docMk/>
          <pc:sldMk cId="1377615727" sldId="261"/>
        </pc:sldMkLst>
      </pc:sldChg>
      <pc:sldChg chg="modSp mod">
        <pc:chgData name="Karen Volle" userId="56a017f8-fff7-4347-a03a-e4e7c9199847" providerId="ADAL" clId="{6E24F575-FC32-43B5-92C9-06C3BE2C0FC8}" dt="2024-03-08T13:53:02.405" v="268" actId="20577"/>
        <pc:sldMkLst>
          <pc:docMk/>
          <pc:sldMk cId="2972209448" sldId="264"/>
        </pc:sldMkLst>
      </pc:sldChg>
      <pc:sldChg chg="delSp add del setBg delDesignElem">
        <pc:chgData name="Karen Volle" userId="56a017f8-fff7-4347-a03a-e4e7c9199847" providerId="ADAL" clId="{6E24F575-FC32-43B5-92C9-06C3BE2C0FC8}" dt="2024-03-08T15:35:20.283" v="277"/>
        <pc:sldMkLst>
          <pc:docMk/>
          <pc:sldMk cId="2926031705" sldId="273"/>
        </pc:sldMkLst>
      </pc:sldChg>
      <pc:sldChg chg="del">
        <pc:chgData name="Karen Volle" userId="56a017f8-fff7-4347-a03a-e4e7c9199847" providerId="ADAL" clId="{6E24F575-FC32-43B5-92C9-06C3BE2C0FC8}" dt="2024-03-08T15:35:24.549" v="278" actId="47"/>
        <pc:sldMkLst>
          <pc:docMk/>
          <pc:sldMk cId="2783276586" sldId="296"/>
        </pc:sldMkLst>
      </pc:sldChg>
      <pc:sldChg chg="del">
        <pc:chgData name="Karen Volle" userId="56a017f8-fff7-4347-a03a-e4e7c9199847" providerId="ADAL" clId="{6E24F575-FC32-43B5-92C9-06C3BE2C0FC8}" dt="2024-03-08T13:44:53.051" v="105" actId="47"/>
        <pc:sldMkLst>
          <pc:docMk/>
          <pc:sldMk cId="2103906592" sldId="12164"/>
        </pc:sldMkLst>
      </pc:sldChg>
      <pc:sldChg chg="del">
        <pc:chgData name="Karen Volle" userId="56a017f8-fff7-4347-a03a-e4e7c9199847" providerId="ADAL" clId="{6E24F575-FC32-43B5-92C9-06C3BE2C0FC8}" dt="2024-03-08T13:44:53.051" v="105" actId="47"/>
        <pc:sldMkLst>
          <pc:docMk/>
          <pc:sldMk cId="1235879873" sldId="12165"/>
        </pc:sldMkLst>
      </pc:sldChg>
      <pc:sldChg chg="del">
        <pc:chgData name="Karen Volle" userId="56a017f8-fff7-4347-a03a-e4e7c9199847" providerId="ADAL" clId="{6E24F575-FC32-43B5-92C9-06C3BE2C0FC8}" dt="2024-03-08T13:44:53.051" v="105" actId="47"/>
        <pc:sldMkLst>
          <pc:docMk/>
          <pc:sldMk cId="4178299063" sldId="12166"/>
        </pc:sldMkLst>
      </pc:sldChg>
      <pc:sldChg chg="del">
        <pc:chgData name="Karen Volle" userId="56a017f8-fff7-4347-a03a-e4e7c9199847" providerId="ADAL" clId="{6E24F575-FC32-43B5-92C9-06C3BE2C0FC8}" dt="2024-03-08T13:44:53.051" v="105" actId="47"/>
        <pc:sldMkLst>
          <pc:docMk/>
          <pc:sldMk cId="3850768934" sldId="12167"/>
        </pc:sldMkLst>
      </pc:sldChg>
      <pc:sldChg chg="del">
        <pc:chgData name="Karen Volle" userId="56a017f8-fff7-4347-a03a-e4e7c9199847" providerId="ADAL" clId="{6E24F575-FC32-43B5-92C9-06C3BE2C0FC8}" dt="2024-03-08T13:44:53.051" v="105" actId="47"/>
        <pc:sldMkLst>
          <pc:docMk/>
          <pc:sldMk cId="1182277422" sldId="12168"/>
        </pc:sldMkLst>
      </pc:sldChg>
      <pc:sldChg chg="del">
        <pc:chgData name="Karen Volle" userId="56a017f8-fff7-4347-a03a-e4e7c9199847" providerId="ADAL" clId="{6E24F575-FC32-43B5-92C9-06C3BE2C0FC8}" dt="2024-03-08T13:44:53.051" v="105" actId="47"/>
        <pc:sldMkLst>
          <pc:docMk/>
          <pc:sldMk cId="360465221" sldId="12169"/>
        </pc:sldMkLst>
      </pc:sldChg>
      <pc:sldChg chg="del">
        <pc:chgData name="Karen Volle" userId="56a017f8-fff7-4347-a03a-e4e7c9199847" providerId="ADAL" clId="{6E24F575-FC32-43B5-92C9-06C3BE2C0FC8}" dt="2024-03-08T13:44:53.051" v="105" actId="47"/>
        <pc:sldMkLst>
          <pc:docMk/>
          <pc:sldMk cId="4230171705" sldId="12170"/>
        </pc:sldMkLst>
      </pc:sldChg>
      <pc:sldChg chg="del">
        <pc:chgData name="Karen Volle" userId="56a017f8-fff7-4347-a03a-e4e7c9199847" providerId="ADAL" clId="{6E24F575-FC32-43B5-92C9-06C3BE2C0FC8}" dt="2024-03-08T13:44:53.051" v="105" actId="47"/>
        <pc:sldMkLst>
          <pc:docMk/>
          <pc:sldMk cId="3565740751" sldId="12171"/>
        </pc:sldMkLst>
      </pc:sldChg>
      <pc:sldChg chg="del">
        <pc:chgData name="Karen Volle" userId="56a017f8-fff7-4347-a03a-e4e7c9199847" providerId="ADAL" clId="{6E24F575-FC32-43B5-92C9-06C3BE2C0FC8}" dt="2024-03-08T13:44:53.051" v="105" actId="47"/>
        <pc:sldMkLst>
          <pc:docMk/>
          <pc:sldMk cId="2724558499" sldId="12172"/>
        </pc:sldMkLst>
      </pc:sldChg>
      <pc:sldChg chg="del">
        <pc:chgData name="Karen Volle" userId="56a017f8-fff7-4347-a03a-e4e7c9199847" providerId="ADAL" clId="{6E24F575-FC32-43B5-92C9-06C3BE2C0FC8}" dt="2024-03-08T13:44:53.051" v="105" actId="47"/>
        <pc:sldMkLst>
          <pc:docMk/>
          <pc:sldMk cId="63630484" sldId="12173"/>
        </pc:sldMkLst>
      </pc:sldChg>
      <pc:sldChg chg="del">
        <pc:chgData name="Karen Volle" userId="56a017f8-fff7-4347-a03a-e4e7c9199847" providerId="ADAL" clId="{6E24F575-FC32-43B5-92C9-06C3BE2C0FC8}" dt="2024-03-08T13:44:53.051" v="105" actId="47"/>
        <pc:sldMkLst>
          <pc:docMk/>
          <pc:sldMk cId="3957347844" sldId="12174"/>
        </pc:sldMkLst>
      </pc:sldChg>
      <pc:sldChg chg="del">
        <pc:chgData name="Karen Volle" userId="56a017f8-fff7-4347-a03a-e4e7c9199847" providerId="ADAL" clId="{6E24F575-FC32-43B5-92C9-06C3BE2C0FC8}" dt="2024-03-08T13:44:53.051" v="105" actId="47"/>
        <pc:sldMkLst>
          <pc:docMk/>
          <pc:sldMk cId="1578040327" sldId="12175"/>
        </pc:sldMkLst>
      </pc:sldChg>
      <pc:sldChg chg="del">
        <pc:chgData name="Karen Volle" userId="56a017f8-fff7-4347-a03a-e4e7c9199847" providerId="ADAL" clId="{6E24F575-FC32-43B5-92C9-06C3BE2C0FC8}" dt="2024-03-08T13:44:53.051" v="105" actId="47"/>
        <pc:sldMkLst>
          <pc:docMk/>
          <pc:sldMk cId="2005095501" sldId="12176"/>
        </pc:sldMkLst>
      </pc:sldChg>
      <pc:sldChg chg="del">
        <pc:chgData name="Karen Volle" userId="56a017f8-fff7-4347-a03a-e4e7c9199847" providerId="ADAL" clId="{6E24F575-FC32-43B5-92C9-06C3BE2C0FC8}" dt="2024-03-08T13:44:53.051" v="105" actId="47"/>
        <pc:sldMkLst>
          <pc:docMk/>
          <pc:sldMk cId="1631139002" sldId="12177"/>
        </pc:sldMkLst>
      </pc:sldChg>
      <pc:sldChg chg="del">
        <pc:chgData name="Karen Volle" userId="56a017f8-fff7-4347-a03a-e4e7c9199847" providerId="ADAL" clId="{6E24F575-FC32-43B5-92C9-06C3BE2C0FC8}" dt="2024-03-08T13:44:53.051" v="105" actId="47"/>
        <pc:sldMkLst>
          <pc:docMk/>
          <pc:sldMk cId="3156102263" sldId="12178"/>
        </pc:sldMkLst>
      </pc:sldChg>
      <pc:sldChg chg="del">
        <pc:chgData name="Karen Volle" userId="56a017f8-fff7-4347-a03a-e4e7c9199847" providerId="ADAL" clId="{6E24F575-FC32-43B5-92C9-06C3BE2C0FC8}" dt="2024-03-08T13:44:53.051" v="105" actId="47"/>
        <pc:sldMkLst>
          <pc:docMk/>
          <pc:sldMk cId="240858641" sldId="12179"/>
        </pc:sldMkLst>
      </pc:sldChg>
      <pc:sldChg chg="del">
        <pc:chgData name="Karen Volle" userId="56a017f8-fff7-4347-a03a-e4e7c9199847" providerId="ADAL" clId="{6E24F575-FC32-43B5-92C9-06C3BE2C0FC8}" dt="2024-03-08T13:44:53.051" v="105" actId="47"/>
        <pc:sldMkLst>
          <pc:docMk/>
          <pc:sldMk cId="3242754283" sldId="12180"/>
        </pc:sldMkLst>
      </pc:sldChg>
      <pc:sldChg chg="del">
        <pc:chgData name="Karen Volle" userId="56a017f8-fff7-4347-a03a-e4e7c9199847" providerId="ADAL" clId="{6E24F575-FC32-43B5-92C9-06C3BE2C0FC8}" dt="2024-03-08T13:44:53.051" v="105" actId="47"/>
        <pc:sldMkLst>
          <pc:docMk/>
          <pc:sldMk cId="2812370819" sldId="12181"/>
        </pc:sldMkLst>
      </pc:sldChg>
      <pc:sldChg chg="del">
        <pc:chgData name="Karen Volle" userId="56a017f8-fff7-4347-a03a-e4e7c9199847" providerId="ADAL" clId="{6E24F575-FC32-43B5-92C9-06C3BE2C0FC8}" dt="2024-03-08T13:44:53.051" v="105" actId="47"/>
        <pc:sldMkLst>
          <pc:docMk/>
          <pc:sldMk cId="3526844411" sldId="12182"/>
        </pc:sldMkLst>
      </pc:sldChg>
      <pc:sldChg chg="del">
        <pc:chgData name="Karen Volle" userId="56a017f8-fff7-4347-a03a-e4e7c9199847" providerId="ADAL" clId="{6E24F575-FC32-43B5-92C9-06C3BE2C0FC8}" dt="2024-03-08T13:46:39.510" v="130" actId="47"/>
        <pc:sldMkLst>
          <pc:docMk/>
          <pc:sldMk cId="643814075" sldId="12183"/>
        </pc:sldMkLst>
      </pc:sldChg>
      <pc:sldChg chg="add">
        <pc:chgData name="Karen Volle" userId="56a017f8-fff7-4347-a03a-e4e7c9199847" providerId="ADAL" clId="{6E24F575-FC32-43B5-92C9-06C3BE2C0FC8}" dt="2024-03-08T13:46:28.052" v="107"/>
        <pc:sldMkLst>
          <pc:docMk/>
          <pc:sldMk cId="1689347815" sldId="12184"/>
        </pc:sldMkLst>
      </pc:sldChg>
      <pc:sldChg chg="del">
        <pc:chgData name="Karen Volle" userId="56a017f8-fff7-4347-a03a-e4e7c9199847" providerId="ADAL" clId="{6E24F575-FC32-43B5-92C9-06C3BE2C0FC8}" dt="2024-03-08T13:42:57.194" v="16" actId="47"/>
        <pc:sldMkLst>
          <pc:docMk/>
          <pc:sldMk cId="2135054318" sldId="12184"/>
        </pc:sldMkLst>
      </pc:sldChg>
      <pc:sldChg chg="del">
        <pc:chgData name="Karen Volle" userId="56a017f8-fff7-4347-a03a-e4e7c9199847" providerId="ADAL" clId="{6E24F575-FC32-43B5-92C9-06C3BE2C0FC8}" dt="2024-03-08T13:42:57.194" v="16" actId="47"/>
        <pc:sldMkLst>
          <pc:docMk/>
          <pc:sldMk cId="65902733" sldId="12185"/>
        </pc:sldMkLst>
      </pc:sldChg>
      <pc:sldChg chg="add">
        <pc:chgData name="Karen Volle" userId="56a017f8-fff7-4347-a03a-e4e7c9199847" providerId="ADAL" clId="{6E24F575-FC32-43B5-92C9-06C3BE2C0FC8}" dt="2024-03-08T13:46:28.068" v="109"/>
        <pc:sldMkLst>
          <pc:docMk/>
          <pc:sldMk cId="2135054318" sldId="12185"/>
        </pc:sldMkLst>
      </pc:sldChg>
      <pc:sldChg chg="add">
        <pc:chgData name="Karen Volle" userId="56a017f8-fff7-4347-a03a-e4e7c9199847" providerId="ADAL" clId="{6E24F575-FC32-43B5-92C9-06C3BE2C0FC8}" dt="2024-03-08T13:46:28.099" v="111"/>
        <pc:sldMkLst>
          <pc:docMk/>
          <pc:sldMk cId="2019203782" sldId="12186"/>
        </pc:sldMkLst>
      </pc:sldChg>
      <pc:sldChg chg="del">
        <pc:chgData name="Karen Volle" userId="56a017f8-fff7-4347-a03a-e4e7c9199847" providerId="ADAL" clId="{6E24F575-FC32-43B5-92C9-06C3BE2C0FC8}" dt="2024-03-08T13:42:57.194" v="16" actId="47"/>
        <pc:sldMkLst>
          <pc:docMk/>
          <pc:sldMk cId="2538436911" sldId="12186"/>
        </pc:sldMkLst>
      </pc:sldChg>
      <pc:sldChg chg="del">
        <pc:chgData name="Karen Volle" userId="56a017f8-fff7-4347-a03a-e4e7c9199847" providerId="ADAL" clId="{6E24F575-FC32-43B5-92C9-06C3BE2C0FC8}" dt="2024-03-08T13:42:57.194" v="16" actId="47"/>
        <pc:sldMkLst>
          <pc:docMk/>
          <pc:sldMk cId="107823151" sldId="12187"/>
        </pc:sldMkLst>
      </pc:sldChg>
      <pc:sldChg chg="add">
        <pc:chgData name="Karen Volle" userId="56a017f8-fff7-4347-a03a-e4e7c9199847" providerId="ADAL" clId="{6E24F575-FC32-43B5-92C9-06C3BE2C0FC8}" dt="2024-03-08T13:46:28.126" v="113"/>
        <pc:sldMkLst>
          <pc:docMk/>
          <pc:sldMk cId="1705659074" sldId="12187"/>
        </pc:sldMkLst>
      </pc:sldChg>
      <pc:sldChg chg="del">
        <pc:chgData name="Karen Volle" userId="56a017f8-fff7-4347-a03a-e4e7c9199847" providerId="ADAL" clId="{6E24F575-FC32-43B5-92C9-06C3BE2C0FC8}" dt="2024-03-08T13:42:57.194" v="16" actId="47"/>
        <pc:sldMkLst>
          <pc:docMk/>
          <pc:sldMk cId="3158430906" sldId="12188"/>
        </pc:sldMkLst>
      </pc:sldChg>
      <pc:sldChg chg="add">
        <pc:chgData name="Karen Volle" userId="56a017f8-fff7-4347-a03a-e4e7c9199847" providerId="ADAL" clId="{6E24F575-FC32-43B5-92C9-06C3BE2C0FC8}" dt="2024-03-08T13:46:28.146" v="115"/>
        <pc:sldMkLst>
          <pc:docMk/>
          <pc:sldMk cId="3793106597" sldId="12188"/>
        </pc:sldMkLst>
      </pc:sldChg>
      <pc:sldChg chg="modSp add mod">
        <pc:chgData name="Karen Volle" userId="56a017f8-fff7-4347-a03a-e4e7c9199847" providerId="ADAL" clId="{6E24F575-FC32-43B5-92C9-06C3BE2C0FC8}" dt="2024-03-08T15:34:58.835" v="273" actId="27636"/>
        <pc:sldMkLst>
          <pc:docMk/>
          <pc:sldMk cId="1230621864" sldId="12189"/>
        </pc:sldMkLst>
      </pc:sldChg>
      <pc:sldChg chg="del">
        <pc:chgData name="Karen Volle" userId="56a017f8-fff7-4347-a03a-e4e7c9199847" providerId="ADAL" clId="{6E24F575-FC32-43B5-92C9-06C3BE2C0FC8}" dt="2024-03-08T13:42:57.194" v="16" actId="47"/>
        <pc:sldMkLst>
          <pc:docMk/>
          <pc:sldMk cId="3931729735" sldId="12189"/>
        </pc:sldMkLst>
      </pc:sldChg>
      <pc:sldChg chg="del">
        <pc:chgData name="Karen Volle" userId="56a017f8-fff7-4347-a03a-e4e7c9199847" providerId="ADAL" clId="{6E24F575-FC32-43B5-92C9-06C3BE2C0FC8}" dt="2024-03-08T13:42:57.194" v="16" actId="47"/>
        <pc:sldMkLst>
          <pc:docMk/>
          <pc:sldMk cId="1652681368" sldId="12190"/>
        </pc:sldMkLst>
      </pc:sldChg>
      <pc:sldChg chg="add">
        <pc:chgData name="Karen Volle" userId="56a017f8-fff7-4347-a03a-e4e7c9199847" providerId="ADAL" clId="{6E24F575-FC32-43B5-92C9-06C3BE2C0FC8}" dt="2024-03-08T13:46:28.193" v="119"/>
        <pc:sldMkLst>
          <pc:docMk/>
          <pc:sldMk cId="2228077228" sldId="12190"/>
        </pc:sldMkLst>
      </pc:sldChg>
      <pc:sldChg chg="del">
        <pc:chgData name="Karen Volle" userId="56a017f8-fff7-4347-a03a-e4e7c9199847" providerId="ADAL" clId="{6E24F575-FC32-43B5-92C9-06C3BE2C0FC8}" dt="2024-03-08T13:42:57.194" v="16" actId="47"/>
        <pc:sldMkLst>
          <pc:docMk/>
          <pc:sldMk cId="2298519577" sldId="12191"/>
        </pc:sldMkLst>
      </pc:sldChg>
      <pc:sldChg chg="add">
        <pc:chgData name="Karen Volle" userId="56a017f8-fff7-4347-a03a-e4e7c9199847" providerId="ADAL" clId="{6E24F575-FC32-43B5-92C9-06C3BE2C0FC8}" dt="2024-03-08T13:46:28.209" v="121"/>
        <pc:sldMkLst>
          <pc:docMk/>
          <pc:sldMk cId="2922672314" sldId="12191"/>
        </pc:sldMkLst>
      </pc:sldChg>
      <pc:sldChg chg="del">
        <pc:chgData name="Karen Volle" userId="56a017f8-fff7-4347-a03a-e4e7c9199847" providerId="ADAL" clId="{6E24F575-FC32-43B5-92C9-06C3BE2C0FC8}" dt="2024-03-08T13:42:57.194" v="16" actId="47"/>
        <pc:sldMkLst>
          <pc:docMk/>
          <pc:sldMk cId="2076722974" sldId="12192"/>
        </pc:sldMkLst>
      </pc:sldChg>
      <pc:sldChg chg="add">
        <pc:chgData name="Karen Volle" userId="56a017f8-fff7-4347-a03a-e4e7c9199847" providerId="ADAL" clId="{6E24F575-FC32-43B5-92C9-06C3BE2C0FC8}" dt="2024-03-08T13:46:28.241" v="123"/>
        <pc:sldMkLst>
          <pc:docMk/>
          <pc:sldMk cId="2230168179" sldId="12192"/>
        </pc:sldMkLst>
      </pc:sldChg>
      <pc:sldChg chg="add">
        <pc:chgData name="Karen Volle" userId="56a017f8-fff7-4347-a03a-e4e7c9199847" providerId="ADAL" clId="{6E24F575-FC32-43B5-92C9-06C3BE2C0FC8}" dt="2024-03-08T13:46:28.256" v="125"/>
        <pc:sldMkLst>
          <pc:docMk/>
          <pc:sldMk cId="995658576" sldId="12193"/>
        </pc:sldMkLst>
      </pc:sldChg>
      <pc:sldChg chg="modSp add mod">
        <pc:chgData name="Karen Volle" userId="56a017f8-fff7-4347-a03a-e4e7c9199847" providerId="ADAL" clId="{6E24F575-FC32-43B5-92C9-06C3BE2C0FC8}" dt="2024-03-08T15:34:58.844" v="274" actId="27636"/>
        <pc:sldMkLst>
          <pc:docMk/>
          <pc:sldMk cId="3666671896" sldId="12194"/>
        </pc:sldMkLst>
      </pc:sldChg>
      <pc:sldChg chg="add">
        <pc:chgData name="Karen Volle" userId="56a017f8-fff7-4347-a03a-e4e7c9199847" providerId="ADAL" clId="{6E24F575-FC32-43B5-92C9-06C3BE2C0FC8}" dt="2024-03-08T13:46:28.366" v="129"/>
        <pc:sldMkLst>
          <pc:docMk/>
          <pc:sldMk cId="1906849256" sldId="12195"/>
        </pc:sldMkLst>
      </pc:sldChg>
    </pc:docChg>
  </pc:docChgLst>
  <pc:docChgLst>
    <pc:chgData name="Kate Filanoski" userId="5879a14f-9eb3-4e75-8352-1b2941159ca7" providerId="ADAL" clId="{9A6AF507-5DB3-4F17-9CEC-DFA69C191AD3}"/>
    <pc:docChg chg="undo redo custSel addSld delSld modSld">
      <pc:chgData name="Kate Filanoski" userId="5879a14f-9eb3-4e75-8352-1b2941159ca7" providerId="ADAL" clId="{9A6AF507-5DB3-4F17-9CEC-DFA69C191AD3}" dt="2024-01-11T20:49:19.308" v="714" actId="403"/>
      <pc:docMkLst>
        <pc:docMk/>
      </pc:docMkLst>
      <pc:sldChg chg="modSp mod">
        <pc:chgData name="Kate Filanoski" userId="5879a14f-9eb3-4e75-8352-1b2941159ca7" providerId="ADAL" clId="{9A6AF507-5DB3-4F17-9CEC-DFA69C191AD3}" dt="2024-01-05T13:42:25.997" v="8" actId="27636"/>
        <pc:sldMkLst>
          <pc:docMk/>
          <pc:sldMk cId="1544049043" sldId="256"/>
        </pc:sldMkLst>
      </pc:sldChg>
      <pc:sldChg chg="del">
        <pc:chgData name="Kate Filanoski" userId="5879a14f-9eb3-4e75-8352-1b2941159ca7" providerId="ADAL" clId="{9A6AF507-5DB3-4F17-9CEC-DFA69C191AD3}" dt="2024-01-05T13:42:32.312" v="11" actId="47"/>
        <pc:sldMkLst>
          <pc:docMk/>
          <pc:sldMk cId="1627019028" sldId="306"/>
        </pc:sldMkLst>
      </pc:sldChg>
      <pc:sldChg chg="modSp mod">
        <pc:chgData name="Kate Filanoski" userId="5879a14f-9eb3-4e75-8352-1b2941159ca7" providerId="ADAL" clId="{9A6AF507-5DB3-4F17-9CEC-DFA69C191AD3}" dt="2024-01-05T13:42:25.997" v="7" actId="27636"/>
        <pc:sldMkLst>
          <pc:docMk/>
          <pc:sldMk cId="1301611488" sldId="573"/>
        </pc:sldMkLst>
      </pc:sldChg>
      <pc:sldChg chg="modSp mod">
        <pc:chgData name="Kate Filanoski" userId="5879a14f-9eb3-4e75-8352-1b2941159ca7" providerId="ADAL" clId="{9A6AF507-5DB3-4F17-9CEC-DFA69C191AD3}" dt="2024-01-11T20:32:19.953" v="619" actId="13244"/>
        <pc:sldMkLst>
          <pc:docMk/>
          <pc:sldMk cId="4011066312" sldId="11946"/>
        </pc:sldMkLst>
      </pc:sldChg>
      <pc:sldChg chg="modSp mod">
        <pc:chgData name="Kate Filanoski" userId="5879a14f-9eb3-4e75-8352-1b2941159ca7" providerId="ADAL" clId="{9A6AF507-5DB3-4F17-9CEC-DFA69C191AD3}" dt="2024-01-11T20:32:08.781" v="617" actId="13244"/>
        <pc:sldMkLst>
          <pc:docMk/>
          <pc:sldMk cId="2017358822" sldId="12093"/>
        </pc:sldMkLst>
      </pc:sldChg>
      <pc:sldChg chg="addSp delSp modSp mod">
        <pc:chgData name="Kate Filanoski" userId="5879a14f-9eb3-4e75-8352-1b2941159ca7" providerId="ADAL" clId="{9A6AF507-5DB3-4F17-9CEC-DFA69C191AD3}" dt="2024-01-11T20:32:14.704" v="618" actId="13244"/>
        <pc:sldMkLst>
          <pc:docMk/>
          <pc:sldMk cId="3357822432" sldId="12095"/>
        </pc:sldMkLst>
      </pc:sldChg>
      <pc:sldChg chg="modSp mod">
        <pc:chgData name="Kate Filanoski" userId="5879a14f-9eb3-4e75-8352-1b2941159ca7" providerId="ADAL" clId="{9A6AF507-5DB3-4F17-9CEC-DFA69C191AD3}" dt="2024-01-11T20:32:05.043" v="616" actId="13244"/>
        <pc:sldMkLst>
          <pc:docMk/>
          <pc:sldMk cId="735797660" sldId="12140"/>
        </pc:sldMkLst>
      </pc:sldChg>
      <pc:sldChg chg="modSp mod">
        <pc:chgData name="Kate Filanoski" userId="5879a14f-9eb3-4e75-8352-1b2941159ca7" providerId="ADAL" clId="{9A6AF507-5DB3-4F17-9CEC-DFA69C191AD3}" dt="2024-01-11T20:33:17.536" v="623" actId="962"/>
        <pc:sldMkLst>
          <pc:docMk/>
          <pc:sldMk cId="3918871586" sldId="12141"/>
        </pc:sldMkLst>
      </pc:sldChg>
      <pc:sldChg chg="modSp add mod">
        <pc:chgData name="Kate Filanoski" userId="5879a14f-9eb3-4e75-8352-1b2941159ca7" providerId="ADAL" clId="{9A6AF507-5DB3-4F17-9CEC-DFA69C191AD3}" dt="2024-01-11T20:32:26.509" v="620" actId="13244"/>
        <pc:sldMkLst>
          <pc:docMk/>
          <pc:sldMk cId="1689347815" sldId="12142"/>
        </pc:sldMkLst>
      </pc:sldChg>
      <pc:sldChg chg="modSp add mod">
        <pc:chgData name="Kate Filanoski" userId="5879a14f-9eb3-4e75-8352-1b2941159ca7" providerId="ADAL" clId="{9A6AF507-5DB3-4F17-9CEC-DFA69C191AD3}" dt="2024-01-10T22:06:42.034" v="204" actId="962"/>
        <pc:sldMkLst>
          <pc:docMk/>
          <pc:sldMk cId="2135054318" sldId="12143"/>
        </pc:sldMkLst>
      </pc:sldChg>
      <pc:sldChg chg="modSp add mod">
        <pc:chgData name="Kate Filanoski" userId="5879a14f-9eb3-4e75-8352-1b2941159ca7" providerId="ADAL" clId="{9A6AF507-5DB3-4F17-9CEC-DFA69C191AD3}" dt="2024-01-05T13:42:26.013" v="9" actId="27636"/>
        <pc:sldMkLst>
          <pc:docMk/>
          <pc:sldMk cId="2934512367" sldId="12144"/>
        </pc:sldMkLst>
      </pc:sldChg>
      <pc:sldChg chg="modSp add mod">
        <pc:chgData name="Kate Filanoski" userId="5879a14f-9eb3-4e75-8352-1b2941159ca7" providerId="ADAL" clId="{9A6AF507-5DB3-4F17-9CEC-DFA69C191AD3}" dt="2024-01-05T13:42:26.029" v="10" actId="27636"/>
        <pc:sldMkLst>
          <pc:docMk/>
          <pc:sldMk cId="2601510018" sldId="12145"/>
        </pc:sldMkLst>
      </pc:sldChg>
      <pc:sldChg chg="add">
        <pc:chgData name="Kate Filanoski" userId="5879a14f-9eb3-4e75-8352-1b2941159ca7" providerId="ADAL" clId="{9A6AF507-5DB3-4F17-9CEC-DFA69C191AD3}" dt="2024-01-05T13:42:22.319" v="1"/>
        <pc:sldMkLst>
          <pc:docMk/>
          <pc:sldMk cId="1224458662" sldId="12146"/>
        </pc:sldMkLst>
      </pc:sldChg>
      <pc:sldChg chg="modSp add mod">
        <pc:chgData name="Kate Filanoski" userId="5879a14f-9eb3-4e75-8352-1b2941159ca7" providerId="ADAL" clId="{9A6AF507-5DB3-4F17-9CEC-DFA69C191AD3}" dt="2024-01-05T13:42:25.981" v="5" actId="27636"/>
        <pc:sldMkLst>
          <pc:docMk/>
          <pc:sldMk cId="94455686" sldId="12147"/>
        </pc:sldMkLst>
      </pc:sldChg>
      <pc:sldChg chg="add">
        <pc:chgData name="Kate Filanoski" userId="5879a14f-9eb3-4e75-8352-1b2941159ca7" providerId="ADAL" clId="{9A6AF507-5DB3-4F17-9CEC-DFA69C191AD3}" dt="2024-01-05T13:42:22.319" v="1"/>
        <pc:sldMkLst>
          <pc:docMk/>
          <pc:sldMk cId="1504257400" sldId="12148"/>
        </pc:sldMkLst>
      </pc:sldChg>
      <pc:sldChg chg="add">
        <pc:chgData name="Kate Filanoski" userId="5879a14f-9eb3-4e75-8352-1b2941159ca7" providerId="ADAL" clId="{9A6AF507-5DB3-4F17-9CEC-DFA69C191AD3}" dt="2024-01-05T13:42:22.319" v="1"/>
        <pc:sldMkLst>
          <pc:docMk/>
          <pc:sldMk cId="2869892569" sldId="12149"/>
        </pc:sldMkLst>
      </pc:sldChg>
      <pc:sldChg chg="add">
        <pc:chgData name="Kate Filanoski" userId="5879a14f-9eb3-4e75-8352-1b2941159ca7" providerId="ADAL" clId="{9A6AF507-5DB3-4F17-9CEC-DFA69C191AD3}" dt="2024-01-05T13:42:22.319" v="1"/>
        <pc:sldMkLst>
          <pc:docMk/>
          <pc:sldMk cId="537525161" sldId="12150"/>
        </pc:sldMkLst>
      </pc:sldChg>
      <pc:sldChg chg="modSp add">
        <pc:chgData name="Kate Filanoski" userId="5879a14f-9eb3-4e75-8352-1b2941159ca7" providerId="ADAL" clId="{9A6AF507-5DB3-4F17-9CEC-DFA69C191AD3}" dt="2024-01-11T20:32:50.254" v="621" actId="13244"/>
        <pc:sldMkLst>
          <pc:docMk/>
          <pc:sldMk cId="922934638" sldId="12151"/>
        </pc:sldMkLst>
      </pc:sldChg>
      <pc:sldChg chg="add">
        <pc:chgData name="Kate Filanoski" userId="5879a14f-9eb3-4e75-8352-1b2941159ca7" providerId="ADAL" clId="{9A6AF507-5DB3-4F17-9CEC-DFA69C191AD3}" dt="2024-01-05T13:42:22.319" v="1"/>
        <pc:sldMkLst>
          <pc:docMk/>
          <pc:sldMk cId="1973072973" sldId="12152"/>
        </pc:sldMkLst>
      </pc:sldChg>
      <pc:sldChg chg="del">
        <pc:chgData name="Kate Filanoski" userId="5879a14f-9eb3-4e75-8352-1b2941159ca7" providerId="ADAL" clId="{9A6AF507-5DB3-4F17-9CEC-DFA69C191AD3}" dt="2024-01-11T15:55:31.024" v="333" actId="47"/>
        <pc:sldMkLst>
          <pc:docMk/>
          <pc:sldMk cId="2226543586" sldId="12154"/>
        </pc:sldMkLst>
      </pc:sldChg>
      <pc:sldChg chg="addSp delSp modSp mod modClrScheme chgLayout">
        <pc:chgData name="Kate Filanoski" userId="5879a14f-9eb3-4e75-8352-1b2941159ca7" providerId="ADAL" clId="{9A6AF507-5DB3-4F17-9CEC-DFA69C191AD3}" dt="2024-01-11T20:47:38.018" v="708" actId="14100"/>
        <pc:sldMkLst>
          <pc:docMk/>
          <pc:sldMk cId="3579153432" sldId="12155"/>
        </pc:sldMkLst>
      </pc:sldChg>
      <pc:sldChg chg="del">
        <pc:chgData name="Kate Filanoski" userId="5879a14f-9eb3-4e75-8352-1b2941159ca7" providerId="ADAL" clId="{9A6AF507-5DB3-4F17-9CEC-DFA69C191AD3}" dt="2024-01-11T15:55:31.024" v="333" actId="47"/>
        <pc:sldMkLst>
          <pc:docMk/>
          <pc:sldMk cId="354639605" sldId="12156"/>
        </pc:sldMkLst>
      </pc:sldChg>
      <pc:sldChg chg="addSp delSp modSp mod modClrScheme chgLayout">
        <pc:chgData name="Kate Filanoski" userId="5879a14f-9eb3-4e75-8352-1b2941159ca7" providerId="ADAL" clId="{9A6AF507-5DB3-4F17-9CEC-DFA69C191AD3}" dt="2024-01-11T20:47:32.190" v="707" actId="14100"/>
        <pc:sldMkLst>
          <pc:docMk/>
          <pc:sldMk cId="4252131500" sldId="12157"/>
        </pc:sldMkLst>
      </pc:sldChg>
      <pc:sldChg chg="del">
        <pc:chgData name="Kate Filanoski" userId="5879a14f-9eb3-4e75-8352-1b2941159ca7" providerId="ADAL" clId="{9A6AF507-5DB3-4F17-9CEC-DFA69C191AD3}" dt="2024-01-11T20:27:21.366" v="521" actId="47"/>
        <pc:sldMkLst>
          <pc:docMk/>
          <pc:sldMk cId="1589664416" sldId="12158"/>
        </pc:sldMkLst>
      </pc:sldChg>
      <pc:sldChg chg="del">
        <pc:chgData name="Kate Filanoski" userId="5879a14f-9eb3-4e75-8352-1b2941159ca7" providerId="ADAL" clId="{9A6AF507-5DB3-4F17-9CEC-DFA69C191AD3}" dt="2024-01-11T20:31:23.247" v="615" actId="47"/>
        <pc:sldMkLst>
          <pc:docMk/>
          <pc:sldMk cId="3870214686" sldId="12159"/>
        </pc:sldMkLst>
      </pc:sldChg>
      <pc:sldChg chg="addSp delSp modSp add mod">
        <pc:chgData name="Kate Filanoski" userId="5879a14f-9eb3-4e75-8352-1b2941159ca7" providerId="ADAL" clId="{9A6AF507-5DB3-4F17-9CEC-DFA69C191AD3}" dt="2024-01-11T20:47:04.872" v="706" actId="1035"/>
        <pc:sldMkLst>
          <pc:docMk/>
          <pc:sldMk cId="3651589721" sldId="12161"/>
        </pc:sldMkLst>
      </pc:sldChg>
      <pc:sldChg chg="modSp add mod">
        <pc:chgData name="Kate Filanoski" userId="5879a14f-9eb3-4e75-8352-1b2941159ca7" providerId="ADAL" clId="{9A6AF507-5DB3-4F17-9CEC-DFA69C191AD3}" dt="2024-01-11T20:49:19.308" v="714" actId="403"/>
        <pc:sldMkLst>
          <pc:docMk/>
          <pc:sldMk cId="2163773110" sldId="12162"/>
        </pc:sldMkLst>
      </pc:sldChg>
    </pc:docChg>
  </pc:docChgLst>
  <pc:docChgLst>
    <pc:chgData name="Tracey Parent" userId="f124e6bf-4c70-4730-b6e9-849815460e2e" providerId="ADAL" clId="{1C8E667C-72EC-4BAD-BC93-C39A06506D2C}"/>
    <pc:docChg chg="addSld delSld modSld addMainMaster modMainMaster">
      <pc:chgData name="Tracey Parent" userId="f124e6bf-4c70-4730-b6e9-849815460e2e" providerId="ADAL" clId="{1C8E667C-72EC-4BAD-BC93-C39A06506D2C}" dt="2025-09-05T12:55:35.412" v="2" actId="47"/>
      <pc:docMkLst>
        <pc:docMk/>
      </pc:docMkLst>
      <pc:sldChg chg="add del">
        <pc:chgData name="Tracey Parent" userId="f124e6bf-4c70-4730-b6e9-849815460e2e" providerId="ADAL" clId="{1C8E667C-72EC-4BAD-BC93-C39A06506D2C}" dt="2025-09-05T12:55:35.412" v="2" actId="47"/>
        <pc:sldMkLst>
          <pc:docMk/>
          <pc:sldMk cId="296924819" sldId="12516"/>
        </pc:sldMkLst>
      </pc:sldChg>
      <pc:sldChg chg="add">
        <pc:chgData name="Tracey Parent" userId="f124e6bf-4c70-4730-b6e9-849815460e2e" providerId="ADAL" clId="{1C8E667C-72EC-4BAD-BC93-C39A06506D2C}" dt="2025-09-05T12:55:08.621" v="1"/>
        <pc:sldMkLst>
          <pc:docMk/>
          <pc:sldMk cId="2023135114" sldId="12517"/>
        </pc:sldMkLst>
      </pc:sldChg>
      <pc:sldChg chg="add">
        <pc:chgData name="Tracey Parent" userId="f124e6bf-4c70-4730-b6e9-849815460e2e" providerId="ADAL" clId="{1C8E667C-72EC-4BAD-BC93-C39A06506D2C}" dt="2025-09-05T12:55:08.621" v="1"/>
        <pc:sldMkLst>
          <pc:docMk/>
          <pc:sldMk cId="2545619373" sldId="12518"/>
        </pc:sldMkLst>
      </pc:sldChg>
      <pc:sldChg chg="add">
        <pc:chgData name="Tracey Parent" userId="f124e6bf-4c70-4730-b6e9-849815460e2e" providerId="ADAL" clId="{1C8E667C-72EC-4BAD-BC93-C39A06506D2C}" dt="2025-09-05T12:55:08.621" v="1"/>
        <pc:sldMkLst>
          <pc:docMk/>
          <pc:sldMk cId="1324815004" sldId="12519"/>
        </pc:sldMkLst>
      </pc:sldChg>
      <pc:sldChg chg="add">
        <pc:chgData name="Tracey Parent" userId="f124e6bf-4c70-4730-b6e9-849815460e2e" providerId="ADAL" clId="{1C8E667C-72EC-4BAD-BC93-C39A06506D2C}" dt="2025-09-05T12:55:08.621" v="1"/>
        <pc:sldMkLst>
          <pc:docMk/>
          <pc:sldMk cId="2515223791" sldId="12520"/>
        </pc:sldMkLst>
      </pc:sldChg>
      <pc:sldChg chg="add">
        <pc:chgData name="Tracey Parent" userId="f124e6bf-4c70-4730-b6e9-849815460e2e" providerId="ADAL" clId="{1C8E667C-72EC-4BAD-BC93-C39A06506D2C}" dt="2025-09-05T12:55:08.621" v="1"/>
        <pc:sldMkLst>
          <pc:docMk/>
          <pc:sldMk cId="3163000564" sldId="12521"/>
        </pc:sldMkLst>
      </pc:sldChg>
      <pc:sldChg chg="add">
        <pc:chgData name="Tracey Parent" userId="f124e6bf-4c70-4730-b6e9-849815460e2e" providerId="ADAL" clId="{1C8E667C-72EC-4BAD-BC93-C39A06506D2C}" dt="2025-09-05T12:55:08.621" v="1"/>
        <pc:sldMkLst>
          <pc:docMk/>
          <pc:sldMk cId="2096821979" sldId="12522"/>
        </pc:sldMkLst>
      </pc:sldChg>
      <pc:sldChg chg="add">
        <pc:chgData name="Tracey Parent" userId="f124e6bf-4c70-4730-b6e9-849815460e2e" providerId="ADAL" clId="{1C8E667C-72EC-4BAD-BC93-C39A06506D2C}" dt="2025-09-05T12:55:08.621" v="1"/>
        <pc:sldMkLst>
          <pc:docMk/>
          <pc:sldMk cId="3517858598" sldId="12523"/>
        </pc:sldMkLst>
      </pc:sldChg>
      <pc:sldChg chg="add">
        <pc:chgData name="Tracey Parent" userId="f124e6bf-4c70-4730-b6e9-849815460e2e" providerId="ADAL" clId="{1C8E667C-72EC-4BAD-BC93-C39A06506D2C}" dt="2025-09-05T12:55:08.621" v="1"/>
        <pc:sldMkLst>
          <pc:docMk/>
          <pc:sldMk cId="1279660477" sldId="12524"/>
        </pc:sldMkLst>
      </pc:sldChg>
      <pc:sldChg chg="add">
        <pc:chgData name="Tracey Parent" userId="f124e6bf-4c70-4730-b6e9-849815460e2e" providerId="ADAL" clId="{1C8E667C-72EC-4BAD-BC93-C39A06506D2C}" dt="2025-09-05T12:55:08.621" v="1"/>
        <pc:sldMkLst>
          <pc:docMk/>
          <pc:sldMk cId="494899520" sldId="12525"/>
        </pc:sldMkLst>
      </pc:sldChg>
      <pc:sldChg chg="add">
        <pc:chgData name="Tracey Parent" userId="f124e6bf-4c70-4730-b6e9-849815460e2e" providerId="ADAL" clId="{1C8E667C-72EC-4BAD-BC93-C39A06506D2C}" dt="2025-09-05T12:55:08.621" v="1"/>
        <pc:sldMkLst>
          <pc:docMk/>
          <pc:sldMk cId="1243440512" sldId="12526"/>
        </pc:sldMkLst>
      </pc:sldChg>
      <pc:sldMasterChg chg="add addSldLayout">
        <pc:chgData name="Tracey Parent" userId="f124e6bf-4c70-4730-b6e9-849815460e2e" providerId="ADAL" clId="{1C8E667C-72EC-4BAD-BC93-C39A06506D2C}" dt="2025-09-05T12:55:08.621" v="0" actId="27028"/>
        <pc:sldMasterMkLst>
          <pc:docMk/>
          <pc:sldMasterMk cId="3389113765" sldId="2147483660"/>
        </pc:sldMasterMkLst>
        <pc:sldLayoutChg chg="add">
          <pc:chgData name="Tracey Parent" userId="f124e6bf-4c70-4730-b6e9-849815460e2e" providerId="ADAL" clId="{1C8E667C-72EC-4BAD-BC93-C39A06506D2C}" dt="2025-09-05T12:55:08.621" v="0" actId="27028"/>
          <pc:sldLayoutMkLst>
            <pc:docMk/>
            <pc:sldMasterMk cId="3389113765" sldId="2147483660"/>
            <pc:sldLayoutMk cId="3131287230" sldId="2147483661"/>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3735949031" sldId="2147483662"/>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1966714060" sldId="2147483663"/>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917097635" sldId="2147483664"/>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1047770375" sldId="2147483665"/>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2695366616" sldId="2147483666"/>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375103200" sldId="2147483667"/>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1285390670" sldId="2147483668"/>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4183632511" sldId="2147483669"/>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2479779279" sldId="2147483670"/>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354173909" sldId="2147483671"/>
          </pc:sldLayoutMkLst>
        </pc:sldLayoutChg>
        <pc:sldLayoutChg chg="add">
          <pc:chgData name="Tracey Parent" userId="f124e6bf-4c70-4730-b6e9-849815460e2e" providerId="ADAL" clId="{1C8E667C-72EC-4BAD-BC93-C39A06506D2C}" dt="2025-09-05T12:55:08.621" v="0" actId="27028"/>
          <pc:sldLayoutMkLst>
            <pc:docMk/>
            <pc:sldMasterMk cId="3389113765" sldId="2147483660"/>
            <pc:sldLayoutMk cId="3635682287" sldId="2147483672"/>
          </pc:sldLayoutMkLst>
        </pc:sldLayoutChg>
      </pc:sldMasterChg>
      <pc:sldMasterChg chg="replId modSldLayout">
        <pc:chgData name="Tracey Parent" userId="f124e6bf-4c70-4730-b6e9-849815460e2e" providerId="ADAL" clId="{1C8E667C-72EC-4BAD-BC93-C39A06506D2C}" dt="2025-09-05T12:55:08.621" v="0" actId="27028"/>
        <pc:sldMasterMkLst>
          <pc:docMk/>
          <pc:sldMasterMk cId="2071784361" sldId="2147486526"/>
        </pc:sldMasterMkLst>
        <pc:sldLayoutChg chg="replId">
          <pc:chgData name="Tracey Parent" userId="f124e6bf-4c70-4730-b6e9-849815460e2e" providerId="ADAL" clId="{1C8E667C-72EC-4BAD-BC93-C39A06506D2C}" dt="2025-09-05T12:55:08.621" v="0" actId="27028"/>
          <pc:sldLayoutMkLst>
            <pc:docMk/>
            <pc:sldMasterMk cId="2071784361" sldId="2147486526"/>
            <pc:sldLayoutMk cId="1112494380" sldId="2147486527"/>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3373240170" sldId="2147486528"/>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85605206" sldId="2147486529"/>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1501252703" sldId="2147486530"/>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467325277" sldId="2147486531"/>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2475569518" sldId="2147486532"/>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3468139569" sldId="2147486533"/>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2386942155" sldId="2147486534"/>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3504218816" sldId="2147486535"/>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3001422274" sldId="2147486536"/>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2189787875" sldId="2147486537"/>
          </pc:sldLayoutMkLst>
        </pc:sldLayoutChg>
        <pc:sldLayoutChg chg="replId">
          <pc:chgData name="Tracey Parent" userId="f124e6bf-4c70-4730-b6e9-849815460e2e" providerId="ADAL" clId="{1C8E667C-72EC-4BAD-BC93-C39A06506D2C}" dt="2025-09-05T12:55:08.621" v="0" actId="27028"/>
          <pc:sldLayoutMkLst>
            <pc:docMk/>
            <pc:sldMasterMk cId="2071784361" sldId="2147486526"/>
            <pc:sldLayoutMk cId="4160168271" sldId="2147486538"/>
          </pc:sldLayoutMkLst>
        </pc:sldLayoutChg>
      </pc:sldMasterChg>
    </pc:docChg>
  </pc:docChgLst>
  <pc:docChgLst>
    <pc:chgData name="Andrew Houtenville" userId="aea22101-bd61-4dfe-a17f-14b576307e93" providerId="ADAL" clId="{62349652-5A5B-4A50-B598-023F149B6704}"/>
    <pc:docChg chg="undo custSel addSld delSld modSld">
      <pc:chgData name="Andrew Houtenville" userId="aea22101-bd61-4dfe-a17f-14b576307e93" providerId="ADAL" clId="{62349652-5A5B-4A50-B598-023F149B6704}" dt="2024-05-03T14:26:34.620" v="270" actId="20577"/>
      <pc:docMkLst>
        <pc:docMk/>
      </pc:docMkLst>
      <pc:sldChg chg="modSp mod">
        <pc:chgData name="Andrew Houtenville" userId="aea22101-bd61-4dfe-a17f-14b576307e93" providerId="ADAL" clId="{62349652-5A5B-4A50-B598-023F149B6704}" dt="2024-05-03T14:26:34.620" v="270" actId="20577"/>
        <pc:sldMkLst>
          <pc:docMk/>
          <pc:sldMk cId="104172155" sldId="305"/>
        </pc:sldMkLst>
      </pc:sldChg>
      <pc:sldChg chg="delSp mod">
        <pc:chgData name="Andrew Houtenville" userId="aea22101-bd61-4dfe-a17f-14b576307e93" providerId="ADAL" clId="{62349652-5A5B-4A50-B598-023F149B6704}" dt="2024-05-03T13:41:14.374" v="28" actId="478"/>
        <pc:sldMkLst>
          <pc:docMk/>
          <pc:sldMk cId="1689347815" sldId="306"/>
        </pc:sldMkLst>
      </pc:sldChg>
      <pc:sldChg chg="delSp mod">
        <pc:chgData name="Andrew Houtenville" userId="aea22101-bd61-4dfe-a17f-14b576307e93" providerId="ADAL" clId="{62349652-5A5B-4A50-B598-023F149B6704}" dt="2024-05-03T13:41:15.477" v="29" actId="478"/>
        <pc:sldMkLst>
          <pc:docMk/>
          <pc:sldMk cId="2135054318" sldId="442"/>
        </pc:sldMkLst>
      </pc:sldChg>
      <pc:sldChg chg="addSp delSp modSp mod">
        <pc:chgData name="Andrew Houtenville" userId="aea22101-bd61-4dfe-a17f-14b576307e93" providerId="ADAL" clId="{62349652-5A5B-4A50-B598-023F149B6704}" dt="2024-05-03T13:51:14.130" v="198" actId="1037"/>
        <pc:sldMkLst>
          <pc:docMk/>
          <pc:sldMk cId="4011066312" sldId="11946"/>
        </pc:sldMkLst>
      </pc:sldChg>
      <pc:sldChg chg="modSp mod">
        <pc:chgData name="Andrew Houtenville" userId="aea22101-bd61-4dfe-a17f-14b576307e93" providerId="ADAL" clId="{62349652-5A5B-4A50-B598-023F149B6704}" dt="2024-05-03T13:43:24.667" v="55" actId="20577"/>
        <pc:sldMkLst>
          <pc:docMk/>
          <pc:sldMk cId="2491864597" sldId="12023"/>
        </pc:sldMkLst>
      </pc:sldChg>
      <pc:sldChg chg="delSp modSp del mod">
        <pc:chgData name="Andrew Houtenville" userId="aea22101-bd61-4dfe-a17f-14b576307e93" providerId="ADAL" clId="{62349652-5A5B-4A50-B598-023F149B6704}" dt="2024-05-03T13:41:56.940" v="43" actId="47"/>
        <pc:sldMkLst>
          <pc:docMk/>
          <pc:sldMk cId="2017358822" sldId="12093"/>
        </pc:sldMkLst>
      </pc:sldChg>
      <pc:sldChg chg="addSp delSp modSp mod">
        <pc:chgData name="Andrew Houtenville" userId="aea22101-bd61-4dfe-a17f-14b576307e93" providerId="ADAL" clId="{62349652-5A5B-4A50-B598-023F149B6704}" dt="2024-05-03T13:51:27.777" v="246" actId="1037"/>
        <pc:sldMkLst>
          <pc:docMk/>
          <pc:sldMk cId="3357822432" sldId="12095"/>
        </pc:sldMkLst>
      </pc:sldChg>
      <pc:sldChg chg="modSp mod">
        <pc:chgData name="Andrew Houtenville" userId="aea22101-bd61-4dfe-a17f-14b576307e93" providerId="ADAL" clId="{62349652-5A5B-4A50-B598-023F149B6704}" dt="2024-05-03T13:42:54.764" v="49" actId="255"/>
        <pc:sldMkLst>
          <pc:docMk/>
          <pc:sldMk cId="3527199843" sldId="12096"/>
        </pc:sldMkLst>
      </pc:sldChg>
      <pc:sldChg chg="addSp delSp modSp mod">
        <pc:chgData name="Andrew Houtenville" userId="aea22101-bd61-4dfe-a17f-14b576307e93" providerId="ADAL" clId="{62349652-5A5B-4A50-B598-023F149B6704}" dt="2024-05-03T13:50:45.702" v="158" actId="1037"/>
        <pc:sldMkLst>
          <pc:docMk/>
          <pc:sldMk cId="735797660" sldId="12140"/>
        </pc:sldMkLst>
      </pc:sldChg>
      <pc:sldChg chg="delSp mod">
        <pc:chgData name="Andrew Houtenville" userId="aea22101-bd61-4dfe-a17f-14b576307e93" providerId="ADAL" clId="{62349652-5A5B-4A50-B598-023F149B6704}" dt="2024-05-03T13:41:13.068" v="27" actId="478"/>
        <pc:sldMkLst>
          <pc:docMk/>
          <pc:sldMk cId="857599794" sldId="12207"/>
        </pc:sldMkLst>
      </pc:sldChg>
      <pc:sldChg chg="addSp modSp add mod">
        <pc:chgData name="Andrew Houtenville" userId="aea22101-bd61-4dfe-a17f-14b576307e93" providerId="ADAL" clId="{62349652-5A5B-4A50-B598-023F149B6704}" dt="2024-05-03T13:51:00.184" v="162" actId="1037"/>
        <pc:sldMkLst>
          <pc:docMk/>
          <pc:sldMk cId="3127163715" sldId="12209"/>
        </pc:sldMkLst>
      </pc:sldChg>
    </pc:docChg>
  </pc:docChgLst>
  <pc:docChgLst>
    <pc:chgData name="Karen Volle" userId="56a017f8-fff7-4347-a03a-e4e7c9199847" providerId="ADAL" clId="{E4F66CDC-BBEF-44BF-BC75-4A7CB3D73D27}"/>
    <pc:docChg chg="undo custSel addSld delSld modSld delMainMaster">
      <pc:chgData name="Karen Volle" userId="56a017f8-fff7-4347-a03a-e4e7c9199847" providerId="ADAL" clId="{E4F66CDC-BBEF-44BF-BC75-4A7CB3D73D27}" dt="2025-02-07T13:53:35.657" v="358" actId="47"/>
      <pc:docMkLst>
        <pc:docMk/>
      </pc:docMkLst>
      <pc:sldChg chg="del">
        <pc:chgData name="Karen Volle" userId="56a017f8-fff7-4347-a03a-e4e7c9199847" providerId="ADAL" clId="{E4F66CDC-BBEF-44BF-BC75-4A7CB3D73D27}" dt="2025-02-04T16:56:22.193" v="286" actId="47"/>
        <pc:sldMkLst>
          <pc:docMk/>
          <pc:sldMk cId="1544049043" sldId="256"/>
        </pc:sldMkLst>
      </pc:sldChg>
      <pc:sldChg chg="modSp del mod">
        <pc:chgData name="Karen Volle" userId="56a017f8-fff7-4347-a03a-e4e7c9199847" providerId="ADAL" clId="{E4F66CDC-BBEF-44BF-BC75-4A7CB3D73D27}" dt="2025-02-04T16:41:35.707" v="79" actId="47"/>
        <pc:sldMkLst>
          <pc:docMk/>
          <pc:sldMk cId="2419022558" sldId="257"/>
        </pc:sldMkLst>
      </pc:sldChg>
      <pc:sldChg chg="del">
        <pc:chgData name="Karen Volle" userId="56a017f8-fff7-4347-a03a-e4e7c9199847" providerId="ADAL" clId="{E4F66CDC-BBEF-44BF-BC75-4A7CB3D73D27}" dt="2025-02-04T16:56:22.193" v="286" actId="47"/>
        <pc:sldMkLst>
          <pc:docMk/>
          <pc:sldMk cId="1567393462" sldId="260"/>
        </pc:sldMkLst>
      </pc:sldChg>
      <pc:sldChg chg="del">
        <pc:chgData name="Karen Volle" userId="56a017f8-fff7-4347-a03a-e4e7c9199847" providerId="ADAL" clId="{E4F66CDC-BBEF-44BF-BC75-4A7CB3D73D27}" dt="2025-02-04T16:56:22.193" v="286" actId="47"/>
        <pc:sldMkLst>
          <pc:docMk/>
          <pc:sldMk cId="538596775" sldId="262"/>
        </pc:sldMkLst>
      </pc:sldChg>
      <pc:sldChg chg="del">
        <pc:chgData name="Karen Volle" userId="56a017f8-fff7-4347-a03a-e4e7c9199847" providerId="ADAL" clId="{E4F66CDC-BBEF-44BF-BC75-4A7CB3D73D27}" dt="2025-02-04T16:56:22.193" v="286" actId="47"/>
        <pc:sldMkLst>
          <pc:docMk/>
          <pc:sldMk cId="2972209448" sldId="264"/>
        </pc:sldMkLst>
      </pc:sldChg>
      <pc:sldChg chg="del">
        <pc:chgData name="Karen Volle" userId="56a017f8-fff7-4347-a03a-e4e7c9199847" providerId="ADAL" clId="{E4F66CDC-BBEF-44BF-BC75-4A7CB3D73D27}" dt="2025-02-04T16:56:22.193" v="286" actId="47"/>
        <pc:sldMkLst>
          <pc:docMk/>
          <pc:sldMk cId="4265314006" sldId="303"/>
        </pc:sldMkLst>
      </pc:sldChg>
      <pc:sldChg chg="del">
        <pc:chgData name="Karen Volle" userId="56a017f8-fff7-4347-a03a-e4e7c9199847" providerId="ADAL" clId="{E4F66CDC-BBEF-44BF-BC75-4A7CB3D73D27}" dt="2025-02-04T16:56:22.193" v="286" actId="47"/>
        <pc:sldMkLst>
          <pc:docMk/>
          <pc:sldMk cId="2561048842" sldId="304"/>
        </pc:sldMkLst>
      </pc:sldChg>
      <pc:sldChg chg="del">
        <pc:chgData name="Karen Volle" userId="56a017f8-fff7-4347-a03a-e4e7c9199847" providerId="ADAL" clId="{E4F66CDC-BBEF-44BF-BC75-4A7CB3D73D27}" dt="2025-02-04T16:56:22.193" v="286" actId="47"/>
        <pc:sldMkLst>
          <pc:docMk/>
          <pc:sldMk cId="104172155" sldId="305"/>
        </pc:sldMkLst>
      </pc:sldChg>
      <pc:sldChg chg="del">
        <pc:chgData name="Karen Volle" userId="56a017f8-fff7-4347-a03a-e4e7c9199847" providerId="ADAL" clId="{E4F66CDC-BBEF-44BF-BC75-4A7CB3D73D27}" dt="2025-02-04T16:56:22.193" v="286" actId="47"/>
        <pc:sldMkLst>
          <pc:docMk/>
          <pc:sldMk cId="2754830181" sldId="506"/>
        </pc:sldMkLst>
      </pc:sldChg>
      <pc:sldChg chg="del">
        <pc:chgData name="Karen Volle" userId="56a017f8-fff7-4347-a03a-e4e7c9199847" providerId="ADAL" clId="{E4F66CDC-BBEF-44BF-BC75-4A7CB3D73D27}" dt="2025-02-04T16:56:22.193" v="286" actId="47"/>
        <pc:sldMkLst>
          <pc:docMk/>
          <pc:sldMk cId="3907559755" sldId="507"/>
        </pc:sldMkLst>
      </pc:sldChg>
      <pc:sldChg chg="del">
        <pc:chgData name="Karen Volle" userId="56a017f8-fff7-4347-a03a-e4e7c9199847" providerId="ADAL" clId="{E4F66CDC-BBEF-44BF-BC75-4A7CB3D73D27}" dt="2025-02-04T16:56:22.193" v="286" actId="47"/>
        <pc:sldMkLst>
          <pc:docMk/>
          <pc:sldMk cId="1301611488" sldId="573"/>
        </pc:sldMkLst>
      </pc:sldChg>
      <pc:sldChg chg="del">
        <pc:chgData name="Karen Volle" userId="56a017f8-fff7-4347-a03a-e4e7c9199847" providerId="ADAL" clId="{E4F66CDC-BBEF-44BF-BC75-4A7CB3D73D27}" dt="2025-02-04T16:56:22.193" v="286" actId="47"/>
        <pc:sldMkLst>
          <pc:docMk/>
          <pc:sldMk cId="2237022372" sldId="582"/>
        </pc:sldMkLst>
      </pc:sldChg>
      <pc:sldChg chg="del">
        <pc:chgData name="Karen Volle" userId="56a017f8-fff7-4347-a03a-e4e7c9199847" providerId="ADAL" clId="{E4F66CDC-BBEF-44BF-BC75-4A7CB3D73D27}" dt="2025-02-04T16:56:22.193" v="286" actId="47"/>
        <pc:sldMkLst>
          <pc:docMk/>
          <pc:sldMk cId="81309838" sldId="1053"/>
        </pc:sldMkLst>
      </pc:sldChg>
      <pc:sldChg chg="del">
        <pc:chgData name="Karen Volle" userId="56a017f8-fff7-4347-a03a-e4e7c9199847" providerId="ADAL" clId="{E4F66CDC-BBEF-44BF-BC75-4A7CB3D73D27}" dt="2025-02-04T16:56:22.193" v="286" actId="47"/>
        <pc:sldMkLst>
          <pc:docMk/>
          <pc:sldMk cId="2491864597" sldId="12023"/>
        </pc:sldMkLst>
      </pc:sldChg>
      <pc:sldChg chg="del">
        <pc:chgData name="Karen Volle" userId="56a017f8-fff7-4347-a03a-e4e7c9199847" providerId="ADAL" clId="{E4F66CDC-BBEF-44BF-BC75-4A7CB3D73D27}" dt="2025-02-04T16:56:22.193" v="286" actId="47"/>
        <pc:sldMkLst>
          <pc:docMk/>
          <pc:sldMk cId="3527199843" sldId="12096"/>
        </pc:sldMkLst>
      </pc:sldChg>
      <pc:sldChg chg="del">
        <pc:chgData name="Karen Volle" userId="56a017f8-fff7-4347-a03a-e4e7c9199847" providerId="ADAL" clId="{E4F66CDC-BBEF-44BF-BC75-4A7CB3D73D27}" dt="2025-02-04T16:56:22.193" v="286" actId="47"/>
        <pc:sldMkLst>
          <pc:docMk/>
          <pc:sldMk cId="3161943851" sldId="12210"/>
        </pc:sldMkLst>
      </pc:sldChg>
      <pc:sldChg chg="del">
        <pc:chgData name="Karen Volle" userId="56a017f8-fff7-4347-a03a-e4e7c9199847" providerId="ADAL" clId="{E4F66CDC-BBEF-44BF-BC75-4A7CB3D73D27}" dt="2025-02-04T16:56:22.193" v="286" actId="47"/>
        <pc:sldMkLst>
          <pc:docMk/>
          <pc:sldMk cId="1746892424" sldId="12211"/>
        </pc:sldMkLst>
      </pc:sldChg>
      <pc:sldChg chg="del">
        <pc:chgData name="Karen Volle" userId="56a017f8-fff7-4347-a03a-e4e7c9199847" providerId="ADAL" clId="{E4F66CDC-BBEF-44BF-BC75-4A7CB3D73D27}" dt="2025-02-04T16:56:22.193" v="286" actId="47"/>
        <pc:sldMkLst>
          <pc:docMk/>
          <pc:sldMk cId="1919990588" sldId="12213"/>
        </pc:sldMkLst>
      </pc:sldChg>
      <pc:sldChg chg="del">
        <pc:chgData name="Karen Volle" userId="56a017f8-fff7-4347-a03a-e4e7c9199847" providerId="ADAL" clId="{E4F66CDC-BBEF-44BF-BC75-4A7CB3D73D27}" dt="2025-02-04T16:56:22.193" v="286" actId="47"/>
        <pc:sldMkLst>
          <pc:docMk/>
          <pc:sldMk cId="2261632116" sldId="12215"/>
        </pc:sldMkLst>
      </pc:sldChg>
      <pc:sldChg chg="del">
        <pc:chgData name="Karen Volle" userId="56a017f8-fff7-4347-a03a-e4e7c9199847" providerId="ADAL" clId="{E4F66CDC-BBEF-44BF-BC75-4A7CB3D73D27}" dt="2025-02-04T16:56:22.193" v="286" actId="47"/>
        <pc:sldMkLst>
          <pc:docMk/>
          <pc:sldMk cId="1025331170" sldId="12216"/>
        </pc:sldMkLst>
      </pc:sldChg>
      <pc:sldChg chg="del">
        <pc:chgData name="Karen Volle" userId="56a017f8-fff7-4347-a03a-e4e7c9199847" providerId="ADAL" clId="{E4F66CDC-BBEF-44BF-BC75-4A7CB3D73D27}" dt="2025-02-04T16:56:22.193" v="286" actId="47"/>
        <pc:sldMkLst>
          <pc:docMk/>
          <pc:sldMk cId="911838843" sldId="12423"/>
        </pc:sldMkLst>
      </pc:sldChg>
      <pc:sldChg chg="del">
        <pc:chgData name="Karen Volle" userId="56a017f8-fff7-4347-a03a-e4e7c9199847" providerId="ADAL" clId="{E4F66CDC-BBEF-44BF-BC75-4A7CB3D73D27}" dt="2025-02-04T16:56:22.193" v="286" actId="47"/>
        <pc:sldMkLst>
          <pc:docMk/>
          <pc:sldMk cId="3371693275" sldId="12424"/>
        </pc:sldMkLst>
      </pc:sldChg>
      <pc:sldChg chg="del">
        <pc:chgData name="Karen Volle" userId="56a017f8-fff7-4347-a03a-e4e7c9199847" providerId="ADAL" clId="{E4F66CDC-BBEF-44BF-BC75-4A7CB3D73D27}" dt="2025-02-04T16:56:22.193" v="286" actId="47"/>
        <pc:sldMkLst>
          <pc:docMk/>
          <pc:sldMk cId="1962556057" sldId="12425"/>
        </pc:sldMkLst>
      </pc:sldChg>
      <pc:sldChg chg="del">
        <pc:chgData name="Karen Volle" userId="56a017f8-fff7-4347-a03a-e4e7c9199847" providerId="ADAL" clId="{E4F66CDC-BBEF-44BF-BC75-4A7CB3D73D27}" dt="2025-02-04T16:56:22.193" v="286" actId="47"/>
        <pc:sldMkLst>
          <pc:docMk/>
          <pc:sldMk cId="1251069689" sldId="12426"/>
        </pc:sldMkLst>
      </pc:sldChg>
      <pc:sldChg chg="del">
        <pc:chgData name="Karen Volle" userId="56a017f8-fff7-4347-a03a-e4e7c9199847" providerId="ADAL" clId="{E4F66CDC-BBEF-44BF-BC75-4A7CB3D73D27}" dt="2025-02-04T16:56:22.193" v="286" actId="47"/>
        <pc:sldMkLst>
          <pc:docMk/>
          <pc:sldMk cId="1559220285" sldId="12427"/>
        </pc:sldMkLst>
      </pc:sldChg>
      <pc:sldChg chg="del">
        <pc:chgData name="Karen Volle" userId="56a017f8-fff7-4347-a03a-e4e7c9199847" providerId="ADAL" clId="{E4F66CDC-BBEF-44BF-BC75-4A7CB3D73D27}" dt="2025-02-04T16:56:22.193" v="286" actId="47"/>
        <pc:sldMkLst>
          <pc:docMk/>
          <pc:sldMk cId="2222544461" sldId="12428"/>
        </pc:sldMkLst>
      </pc:sldChg>
      <pc:sldChg chg="del">
        <pc:chgData name="Karen Volle" userId="56a017f8-fff7-4347-a03a-e4e7c9199847" providerId="ADAL" clId="{E4F66CDC-BBEF-44BF-BC75-4A7CB3D73D27}" dt="2025-02-04T16:56:22.193" v="286" actId="47"/>
        <pc:sldMkLst>
          <pc:docMk/>
          <pc:sldMk cId="3340030402" sldId="12429"/>
        </pc:sldMkLst>
      </pc:sldChg>
      <pc:sldChg chg="del">
        <pc:chgData name="Karen Volle" userId="56a017f8-fff7-4347-a03a-e4e7c9199847" providerId="ADAL" clId="{E4F66CDC-BBEF-44BF-BC75-4A7CB3D73D27}" dt="2025-02-04T16:56:22.193" v="286" actId="47"/>
        <pc:sldMkLst>
          <pc:docMk/>
          <pc:sldMk cId="97431813" sldId="12430"/>
        </pc:sldMkLst>
      </pc:sldChg>
      <pc:sldChg chg="del">
        <pc:chgData name="Karen Volle" userId="56a017f8-fff7-4347-a03a-e4e7c9199847" providerId="ADAL" clId="{E4F66CDC-BBEF-44BF-BC75-4A7CB3D73D27}" dt="2025-02-04T16:56:22.193" v="286" actId="47"/>
        <pc:sldMkLst>
          <pc:docMk/>
          <pc:sldMk cId="3782472921" sldId="12431"/>
        </pc:sldMkLst>
      </pc:sldChg>
      <pc:sldChg chg="del">
        <pc:chgData name="Karen Volle" userId="56a017f8-fff7-4347-a03a-e4e7c9199847" providerId="ADAL" clId="{E4F66CDC-BBEF-44BF-BC75-4A7CB3D73D27}" dt="2025-02-04T16:56:22.193" v="286" actId="47"/>
        <pc:sldMkLst>
          <pc:docMk/>
          <pc:sldMk cId="1636367101" sldId="12432"/>
        </pc:sldMkLst>
      </pc:sldChg>
      <pc:sldChg chg="del">
        <pc:chgData name="Karen Volle" userId="56a017f8-fff7-4347-a03a-e4e7c9199847" providerId="ADAL" clId="{E4F66CDC-BBEF-44BF-BC75-4A7CB3D73D27}" dt="2025-02-04T16:56:22.193" v="286" actId="47"/>
        <pc:sldMkLst>
          <pc:docMk/>
          <pc:sldMk cId="92254951" sldId="12433"/>
        </pc:sldMkLst>
      </pc:sldChg>
      <pc:sldChg chg="del">
        <pc:chgData name="Karen Volle" userId="56a017f8-fff7-4347-a03a-e4e7c9199847" providerId="ADAL" clId="{E4F66CDC-BBEF-44BF-BC75-4A7CB3D73D27}" dt="2025-02-04T16:56:22.193" v="286" actId="47"/>
        <pc:sldMkLst>
          <pc:docMk/>
          <pc:sldMk cId="1322723431" sldId="12434"/>
        </pc:sldMkLst>
      </pc:sldChg>
      <pc:sldChg chg="del">
        <pc:chgData name="Karen Volle" userId="56a017f8-fff7-4347-a03a-e4e7c9199847" providerId="ADAL" clId="{E4F66CDC-BBEF-44BF-BC75-4A7CB3D73D27}" dt="2025-02-04T16:56:22.193" v="286" actId="47"/>
        <pc:sldMkLst>
          <pc:docMk/>
          <pc:sldMk cId="546429883" sldId="12435"/>
        </pc:sldMkLst>
      </pc:sldChg>
      <pc:sldChg chg="del">
        <pc:chgData name="Karen Volle" userId="56a017f8-fff7-4347-a03a-e4e7c9199847" providerId="ADAL" clId="{E4F66CDC-BBEF-44BF-BC75-4A7CB3D73D27}" dt="2025-02-04T16:56:22.193" v="286" actId="47"/>
        <pc:sldMkLst>
          <pc:docMk/>
          <pc:sldMk cId="2619086245" sldId="12436"/>
        </pc:sldMkLst>
      </pc:sldChg>
      <pc:sldChg chg="del">
        <pc:chgData name="Karen Volle" userId="56a017f8-fff7-4347-a03a-e4e7c9199847" providerId="ADAL" clId="{E4F66CDC-BBEF-44BF-BC75-4A7CB3D73D27}" dt="2025-02-04T16:56:22.193" v="286" actId="47"/>
        <pc:sldMkLst>
          <pc:docMk/>
          <pc:sldMk cId="1757855848" sldId="12437"/>
        </pc:sldMkLst>
      </pc:sldChg>
      <pc:sldChg chg="del">
        <pc:chgData name="Karen Volle" userId="56a017f8-fff7-4347-a03a-e4e7c9199847" providerId="ADAL" clId="{E4F66CDC-BBEF-44BF-BC75-4A7CB3D73D27}" dt="2025-02-04T16:56:22.193" v="286" actId="47"/>
        <pc:sldMkLst>
          <pc:docMk/>
          <pc:sldMk cId="290674582" sldId="12438"/>
        </pc:sldMkLst>
      </pc:sldChg>
      <pc:sldChg chg="del">
        <pc:chgData name="Karen Volle" userId="56a017f8-fff7-4347-a03a-e4e7c9199847" providerId="ADAL" clId="{E4F66CDC-BBEF-44BF-BC75-4A7CB3D73D27}" dt="2025-02-04T16:56:22.193" v="286" actId="47"/>
        <pc:sldMkLst>
          <pc:docMk/>
          <pc:sldMk cId="238302080" sldId="12439"/>
        </pc:sldMkLst>
      </pc:sldChg>
      <pc:sldChg chg="del">
        <pc:chgData name="Karen Volle" userId="56a017f8-fff7-4347-a03a-e4e7c9199847" providerId="ADAL" clId="{E4F66CDC-BBEF-44BF-BC75-4A7CB3D73D27}" dt="2025-02-04T16:56:22.193" v="286" actId="47"/>
        <pc:sldMkLst>
          <pc:docMk/>
          <pc:sldMk cId="2847812910" sldId="12440"/>
        </pc:sldMkLst>
      </pc:sldChg>
      <pc:sldChg chg="del">
        <pc:chgData name="Karen Volle" userId="56a017f8-fff7-4347-a03a-e4e7c9199847" providerId="ADAL" clId="{E4F66CDC-BBEF-44BF-BC75-4A7CB3D73D27}" dt="2025-02-04T16:56:22.193" v="286" actId="47"/>
        <pc:sldMkLst>
          <pc:docMk/>
          <pc:sldMk cId="2132695195" sldId="12441"/>
        </pc:sldMkLst>
      </pc:sldChg>
      <pc:sldChg chg="del">
        <pc:chgData name="Karen Volle" userId="56a017f8-fff7-4347-a03a-e4e7c9199847" providerId="ADAL" clId="{E4F66CDC-BBEF-44BF-BC75-4A7CB3D73D27}" dt="2025-02-04T16:56:22.193" v="286" actId="47"/>
        <pc:sldMkLst>
          <pc:docMk/>
          <pc:sldMk cId="889710130" sldId="12442"/>
        </pc:sldMkLst>
      </pc:sldChg>
      <pc:sldChg chg="del">
        <pc:chgData name="Karen Volle" userId="56a017f8-fff7-4347-a03a-e4e7c9199847" providerId="ADAL" clId="{E4F66CDC-BBEF-44BF-BC75-4A7CB3D73D27}" dt="2025-02-04T16:56:22.193" v="286" actId="47"/>
        <pc:sldMkLst>
          <pc:docMk/>
          <pc:sldMk cId="504575553" sldId="12443"/>
        </pc:sldMkLst>
      </pc:sldChg>
      <pc:sldChg chg="del">
        <pc:chgData name="Karen Volle" userId="56a017f8-fff7-4347-a03a-e4e7c9199847" providerId="ADAL" clId="{E4F66CDC-BBEF-44BF-BC75-4A7CB3D73D27}" dt="2025-02-04T16:56:22.193" v="286" actId="47"/>
        <pc:sldMkLst>
          <pc:docMk/>
          <pc:sldMk cId="2389856080" sldId="12444"/>
        </pc:sldMkLst>
      </pc:sldChg>
      <pc:sldChg chg="del">
        <pc:chgData name="Karen Volle" userId="56a017f8-fff7-4347-a03a-e4e7c9199847" providerId="ADAL" clId="{E4F66CDC-BBEF-44BF-BC75-4A7CB3D73D27}" dt="2025-02-04T16:56:22.193" v="286" actId="47"/>
        <pc:sldMkLst>
          <pc:docMk/>
          <pc:sldMk cId="1460434602" sldId="12445"/>
        </pc:sldMkLst>
      </pc:sldChg>
      <pc:sldChg chg="del">
        <pc:chgData name="Karen Volle" userId="56a017f8-fff7-4347-a03a-e4e7c9199847" providerId="ADAL" clId="{E4F66CDC-BBEF-44BF-BC75-4A7CB3D73D27}" dt="2025-02-04T16:56:22.193" v="286" actId="47"/>
        <pc:sldMkLst>
          <pc:docMk/>
          <pc:sldMk cId="1503085065" sldId="12446"/>
        </pc:sldMkLst>
      </pc:sldChg>
      <pc:sldChg chg="del">
        <pc:chgData name="Karen Volle" userId="56a017f8-fff7-4347-a03a-e4e7c9199847" providerId="ADAL" clId="{E4F66CDC-BBEF-44BF-BC75-4A7CB3D73D27}" dt="2025-02-04T16:56:22.193" v="286" actId="47"/>
        <pc:sldMkLst>
          <pc:docMk/>
          <pc:sldMk cId="3204986909" sldId="12447"/>
        </pc:sldMkLst>
      </pc:sldChg>
      <pc:sldChg chg="del">
        <pc:chgData name="Karen Volle" userId="56a017f8-fff7-4347-a03a-e4e7c9199847" providerId="ADAL" clId="{E4F66CDC-BBEF-44BF-BC75-4A7CB3D73D27}" dt="2025-02-04T16:56:22.193" v="286" actId="47"/>
        <pc:sldMkLst>
          <pc:docMk/>
          <pc:sldMk cId="2458615617" sldId="12448"/>
        </pc:sldMkLst>
      </pc:sldChg>
      <pc:sldChg chg="del">
        <pc:chgData name="Karen Volle" userId="56a017f8-fff7-4347-a03a-e4e7c9199847" providerId="ADAL" clId="{E4F66CDC-BBEF-44BF-BC75-4A7CB3D73D27}" dt="2025-02-04T16:56:22.193" v="286" actId="47"/>
        <pc:sldMkLst>
          <pc:docMk/>
          <pc:sldMk cId="188236386" sldId="12449"/>
        </pc:sldMkLst>
      </pc:sldChg>
      <pc:sldChg chg="del">
        <pc:chgData name="Karen Volle" userId="56a017f8-fff7-4347-a03a-e4e7c9199847" providerId="ADAL" clId="{E4F66CDC-BBEF-44BF-BC75-4A7CB3D73D27}" dt="2025-02-04T16:56:22.193" v="286" actId="47"/>
        <pc:sldMkLst>
          <pc:docMk/>
          <pc:sldMk cId="1624445997" sldId="12450"/>
        </pc:sldMkLst>
      </pc:sldChg>
      <pc:sldChg chg="del">
        <pc:chgData name="Karen Volle" userId="56a017f8-fff7-4347-a03a-e4e7c9199847" providerId="ADAL" clId="{E4F66CDC-BBEF-44BF-BC75-4A7CB3D73D27}" dt="2025-02-04T16:56:22.193" v="286" actId="47"/>
        <pc:sldMkLst>
          <pc:docMk/>
          <pc:sldMk cId="2347567135" sldId="12451"/>
        </pc:sldMkLst>
      </pc:sldChg>
      <pc:sldChg chg="del">
        <pc:chgData name="Karen Volle" userId="56a017f8-fff7-4347-a03a-e4e7c9199847" providerId="ADAL" clId="{E4F66CDC-BBEF-44BF-BC75-4A7CB3D73D27}" dt="2025-02-04T16:56:22.193" v="286" actId="47"/>
        <pc:sldMkLst>
          <pc:docMk/>
          <pc:sldMk cId="3346321879" sldId="12452"/>
        </pc:sldMkLst>
      </pc:sldChg>
      <pc:sldChg chg="del">
        <pc:chgData name="Karen Volle" userId="56a017f8-fff7-4347-a03a-e4e7c9199847" providerId="ADAL" clId="{E4F66CDC-BBEF-44BF-BC75-4A7CB3D73D27}" dt="2025-02-04T16:56:22.193" v="286" actId="47"/>
        <pc:sldMkLst>
          <pc:docMk/>
          <pc:sldMk cId="4207089381" sldId="12453"/>
        </pc:sldMkLst>
      </pc:sldChg>
      <pc:sldChg chg="del">
        <pc:chgData name="Karen Volle" userId="56a017f8-fff7-4347-a03a-e4e7c9199847" providerId="ADAL" clId="{E4F66CDC-BBEF-44BF-BC75-4A7CB3D73D27}" dt="2025-02-04T16:56:22.193" v="286" actId="47"/>
        <pc:sldMkLst>
          <pc:docMk/>
          <pc:sldMk cId="3545497609" sldId="12454"/>
        </pc:sldMkLst>
      </pc:sldChg>
      <pc:sldChg chg="del">
        <pc:chgData name="Karen Volle" userId="56a017f8-fff7-4347-a03a-e4e7c9199847" providerId="ADAL" clId="{E4F66CDC-BBEF-44BF-BC75-4A7CB3D73D27}" dt="2025-02-04T16:56:22.193" v="286" actId="47"/>
        <pc:sldMkLst>
          <pc:docMk/>
          <pc:sldMk cId="3114681287" sldId="12456"/>
        </pc:sldMkLst>
      </pc:sldChg>
      <pc:sldChg chg="del">
        <pc:chgData name="Karen Volle" userId="56a017f8-fff7-4347-a03a-e4e7c9199847" providerId="ADAL" clId="{E4F66CDC-BBEF-44BF-BC75-4A7CB3D73D27}" dt="2025-02-04T16:56:22.193" v="286" actId="47"/>
        <pc:sldMkLst>
          <pc:docMk/>
          <pc:sldMk cId="3048679709" sldId="12457"/>
        </pc:sldMkLst>
      </pc:sldChg>
      <pc:sldChg chg="del">
        <pc:chgData name="Karen Volle" userId="56a017f8-fff7-4347-a03a-e4e7c9199847" providerId="ADAL" clId="{E4F66CDC-BBEF-44BF-BC75-4A7CB3D73D27}" dt="2025-02-04T16:56:22.193" v="286" actId="47"/>
        <pc:sldMkLst>
          <pc:docMk/>
          <pc:sldMk cId="2024006477" sldId="12458"/>
        </pc:sldMkLst>
      </pc:sldChg>
      <pc:sldChg chg="del">
        <pc:chgData name="Karen Volle" userId="56a017f8-fff7-4347-a03a-e4e7c9199847" providerId="ADAL" clId="{E4F66CDC-BBEF-44BF-BC75-4A7CB3D73D27}" dt="2025-02-04T16:56:22.193" v="286" actId="47"/>
        <pc:sldMkLst>
          <pc:docMk/>
          <pc:sldMk cId="2966667500" sldId="12459"/>
        </pc:sldMkLst>
      </pc:sldChg>
      <pc:sldChg chg="del">
        <pc:chgData name="Karen Volle" userId="56a017f8-fff7-4347-a03a-e4e7c9199847" providerId="ADAL" clId="{E4F66CDC-BBEF-44BF-BC75-4A7CB3D73D27}" dt="2025-02-04T16:56:22.193" v="286" actId="47"/>
        <pc:sldMkLst>
          <pc:docMk/>
          <pc:sldMk cId="3038555064" sldId="12460"/>
        </pc:sldMkLst>
      </pc:sldChg>
      <pc:sldChg chg="del">
        <pc:chgData name="Karen Volle" userId="56a017f8-fff7-4347-a03a-e4e7c9199847" providerId="ADAL" clId="{E4F66CDC-BBEF-44BF-BC75-4A7CB3D73D27}" dt="2025-02-04T16:56:22.193" v="286" actId="47"/>
        <pc:sldMkLst>
          <pc:docMk/>
          <pc:sldMk cId="3767871097" sldId="12461"/>
        </pc:sldMkLst>
      </pc:sldChg>
      <pc:sldChg chg="del">
        <pc:chgData name="Karen Volle" userId="56a017f8-fff7-4347-a03a-e4e7c9199847" providerId="ADAL" clId="{E4F66CDC-BBEF-44BF-BC75-4A7CB3D73D27}" dt="2025-02-04T16:56:22.193" v="286" actId="47"/>
        <pc:sldMkLst>
          <pc:docMk/>
          <pc:sldMk cId="684488698" sldId="12462"/>
        </pc:sldMkLst>
      </pc:sldChg>
      <pc:sldChg chg="del">
        <pc:chgData name="Karen Volle" userId="56a017f8-fff7-4347-a03a-e4e7c9199847" providerId="ADAL" clId="{E4F66CDC-BBEF-44BF-BC75-4A7CB3D73D27}" dt="2025-02-04T16:56:22.193" v="286" actId="47"/>
        <pc:sldMkLst>
          <pc:docMk/>
          <pc:sldMk cId="1714256968" sldId="12463"/>
        </pc:sldMkLst>
      </pc:sldChg>
      <pc:sldChg chg="del">
        <pc:chgData name="Karen Volle" userId="56a017f8-fff7-4347-a03a-e4e7c9199847" providerId="ADAL" clId="{E4F66CDC-BBEF-44BF-BC75-4A7CB3D73D27}" dt="2025-02-04T16:56:22.193" v="286" actId="47"/>
        <pc:sldMkLst>
          <pc:docMk/>
          <pc:sldMk cId="3080210383" sldId="12464"/>
        </pc:sldMkLst>
      </pc:sldChg>
      <pc:sldChg chg="del">
        <pc:chgData name="Karen Volle" userId="56a017f8-fff7-4347-a03a-e4e7c9199847" providerId="ADAL" clId="{E4F66CDC-BBEF-44BF-BC75-4A7CB3D73D27}" dt="2025-02-04T16:56:22.193" v="286" actId="47"/>
        <pc:sldMkLst>
          <pc:docMk/>
          <pc:sldMk cId="1977978267" sldId="12465"/>
        </pc:sldMkLst>
      </pc:sldChg>
      <pc:sldChg chg="modSp add mod">
        <pc:chgData name="Karen Volle" userId="56a017f8-fff7-4347-a03a-e4e7c9199847" providerId="ADAL" clId="{E4F66CDC-BBEF-44BF-BC75-4A7CB3D73D27}" dt="2025-02-04T16:38:18.558" v="78" actId="20577"/>
        <pc:sldMkLst>
          <pc:docMk/>
          <pc:sldMk cId="1210314853" sldId="12466"/>
        </pc:sldMkLst>
      </pc:sldChg>
      <pc:sldChg chg="modSp add mod">
        <pc:chgData name="Karen Volle" userId="56a017f8-fff7-4347-a03a-e4e7c9199847" providerId="ADAL" clId="{E4F66CDC-BBEF-44BF-BC75-4A7CB3D73D27}" dt="2025-02-04T16:42:39.770" v="100" actId="20577"/>
        <pc:sldMkLst>
          <pc:docMk/>
          <pc:sldMk cId="972148777" sldId="12467"/>
        </pc:sldMkLst>
      </pc:sldChg>
      <pc:sldChg chg="add">
        <pc:chgData name="Karen Volle" userId="56a017f8-fff7-4347-a03a-e4e7c9199847" providerId="ADAL" clId="{E4F66CDC-BBEF-44BF-BC75-4A7CB3D73D27}" dt="2025-02-04T16:37:14.688" v="5"/>
        <pc:sldMkLst>
          <pc:docMk/>
          <pc:sldMk cId="2250877609" sldId="12468"/>
        </pc:sldMkLst>
      </pc:sldChg>
      <pc:sldChg chg="add">
        <pc:chgData name="Karen Volle" userId="56a017f8-fff7-4347-a03a-e4e7c9199847" providerId="ADAL" clId="{E4F66CDC-BBEF-44BF-BC75-4A7CB3D73D27}" dt="2025-02-04T16:37:14.732" v="7"/>
        <pc:sldMkLst>
          <pc:docMk/>
          <pc:sldMk cId="579043355" sldId="12469"/>
        </pc:sldMkLst>
      </pc:sldChg>
      <pc:sldChg chg="modSp add mod">
        <pc:chgData name="Karen Volle" userId="56a017f8-fff7-4347-a03a-e4e7c9199847" providerId="ADAL" clId="{E4F66CDC-BBEF-44BF-BC75-4A7CB3D73D27}" dt="2025-02-04T16:53:36.746" v="236" actId="20577"/>
        <pc:sldMkLst>
          <pc:docMk/>
          <pc:sldMk cId="2663235087" sldId="12470"/>
        </pc:sldMkLst>
      </pc:sldChg>
      <pc:sldChg chg="add">
        <pc:chgData name="Karen Volle" userId="56a017f8-fff7-4347-a03a-e4e7c9199847" providerId="ADAL" clId="{E4F66CDC-BBEF-44BF-BC75-4A7CB3D73D27}" dt="2025-02-04T16:37:14.795" v="11"/>
        <pc:sldMkLst>
          <pc:docMk/>
          <pc:sldMk cId="340453297" sldId="12471"/>
        </pc:sldMkLst>
      </pc:sldChg>
      <pc:sldChg chg="add">
        <pc:chgData name="Karen Volle" userId="56a017f8-fff7-4347-a03a-e4e7c9199847" providerId="ADAL" clId="{E4F66CDC-BBEF-44BF-BC75-4A7CB3D73D27}" dt="2025-02-04T16:37:14.843" v="13"/>
        <pc:sldMkLst>
          <pc:docMk/>
          <pc:sldMk cId="2479652649" sldId="12472"/>
        </pc:sldMkLst>
      </pc:sldChg>
      <pc:sldChg chg="add">
        <pc:chgData name="Karen Volle" userId="56a017f8-fff7-4347-a03a-e4e7c9199847" providerId="ADAL" clId="{E4F66CDC-BBEF-44BF-BC75-4A7CB3D73D27}" dt="2025-02-04T16:37:14.874" v="15"/>
        <pc:sldMkLst>
          <pc:docMk/>
          <pc:sldMk cId="2927702797" sldId="12473"/>
        </pc:sldMkLst>
      </pc:sldChg>
      <pc:sldChg chg="add">
        <pc:chgData name="Karen Volle" userId="56a017f8-fff7-4347-a03a-e4e7c9199847" providerId="ADAL" clId="{E4F66CDC-BBEF-44BF-BC75-4A7CB3D73D27}" dt="2025-02-04T16:37:14.889" v="17"/>
        <pc:sldMkLst>
          <pc:docMk/>
          <pc:sldMk cId="954582406" sldId="12474"/>
        </pc:sldMkLst>
      </pc:sldChg>
      <pc:sldChg chg="add">
        <pc:chgData name="Karen Volle" userId="56a017f8-fff7-4347-a03a-e4e7c9199847" providerId="ADAL" clId="{E4F66CDC-BBEF-44BF-BC75-4A7CB3D73D27}" dt="2025-02-04T16:37:14.937" v="19"/>
        <pc:sldMkLst>
          <pc:docMk/>
          <pc:sldMk cId="3488546390" sldId="12475"/>
        </pc:sldMkLst>
      </pc:sldChg>
      <pc:sldChg chg="add">
        <pc:chgData name="Karen Volle" userId="56a017f8-fff7-4347-a03a-e4e7c9199847" providerId="ADAL" clId="{E4F66CDC-BBEF-44BF-BC75-4A7CB3D73D27}" dt="2025-02-04T16:37:15.062" v="21"/>
        <pc:sldMkLst>
          <pc:docMk/>
          <pc:sldMk cId="3302192267" sldId="12476"/>
        </pc:sldMkLst>
      </pc:sldChg>
      <pc:sldChg chg="add">
        <pc:chgData name="Karen Volle" userId="56a017f8-fff7-4347-a03a-e4e7c9199847" providerId="ADAL" clId="{E4F66CDC-BBEF-44BF-BC75-4A7CB3D73D27}" dt="2025-02-04T16:37:15.109" v="23"/>
        <pc:sldMkLst>
          <pc:docMk/>
          <pc:sldMk cId="4179418668" sldId="12477"/>
        </pc:sldMkLst>
      </pc:sldChg>
      <pc:sldChg chg="add">
        <pc:chgData name="Karen Volle" userId="56a017f8-fff7-4347-a03a-e4e7c9199847" providerId="ADAL" clId="{E4F66CDC-BBEF-44BF-BC75-4A7CB3D73D27}" dt="2025-02-04T16:37:15.141" v="25"/>
        <pc:sldMkLst>
          <pc:docMk/>
          <pc:sldMk cId="3611705923" sldId="12478"/>
        </pc:sldMkLst>
      </pc:sldChg>
      <pc:sldChg chg="add del">
        <pc:chgData name="Karen Volle" userId="56a017f8-fff7-4347-a03a-e4e7c9199847" providerId="ADAL" clId="{E4F66CDC-BBEF-44BF-BC75-4A7CB3D73D27}" dt="2025-02-07T13:53:35.657" v="358" actId="47"/>
        <pc:sldMkLst>
          <pc:docMk/>
          <pc:sldMk cId="3206780598" sldId="12479"/>
        </pc:sldMkLst>
      </pc:sldChg>
      <pc:sldChg chg="addSp modSp add mod">
        <pc:chgData name="Karen Volle" userId="56a017f8-fff7-4347-a03a-e4e7c9199847" providerId="ADAL" clId="{E4F66CDC-BBEF-44BF-BC75-4A7CB3D73D27}" dt="2025-02-04T16:57:05.831" v="311" actId="20577"/>
        <pc:sldMkLst>
          <pc:docMk/>
          <pc:sldMk cId="176498279" sldId="12480"/>
        </pc:sldMkLst>
      </pc:sldChg>
      <pc:sldChg chg="add">
        <pc:chgData name="Karen Volle" userId="56a017f8-fff7-4347-a03a-e4e7c9199847" providerId="ADAL" clId="{E4F66CDC-BBEF-44BF-BC75-4A7CB3D73D27}" dt="2025-02-04T16:37:15.219" v="31"/>
        <pc:sldMkLst>
          <pc:docMk/>
          <pc:sldMk cId="663561913" sldId="12481"/>
        </pc:sldMkLst>
      </pc:sldChg>
      <pc:sldChg chg="add del">
        <pc:chgData name="Karen Volle" userId="56a017f8-fff7-4347-a03a-e4e7c9199847" providerId="ADAL" clId="{E4F66CDC-BBEF-44BF-BC75-4A7CB3D73D27}" dt="2025-02-04T16:56:01.541" v="283" actId="47"/>
        <pc:sldMkLst>
          <pc:docMk/>
          <pc:sldMk cId="1222023408" sldId="12482"/>
        </pc:sldMkLst>
      </pc:sldChg>
      <pc:sldChg chg="add del">
        <pc:chgData name="Karen Volle" userId="56a017f8-fff7-4347-a03a-e4e7c9199847" providerId="ADAL" clId="{E4F66CDC-BBEF-44BF-BC75-4A7CB3D73D27}" dt="2025-02-04T16:56:03.158" v="284" actId="47"/>
        <pc:sldMkLst>
          <pc:docMk/>
          <pc:sldMk cId="2432809779" sldId="12483"/>
        </pc:sldMkLst>
      </pc:sldChg>
      <pc:sldChg chg="add del">
        <pc:chgData name="Karen Volle" userId="56a017f8-fff7-4347-a03a-e4e7c9199847" providerId="ADAL" clId="{E4F66CDC-BBEF-44BF-BC75-4A7CB3D73D27}" dt="2025-02-04T16:56:06.101" v="285" actId="47"/>
        <pc:sldMkLst>
          <pc:docMk/>
          <pc:sldMk cId="4208579584" sldId="12484"/>
        </pc:sldMkLst>
      </pc:sldChg>
      <pc:sldChg chg="add">
        <pc:chgData name="Karen Volle" userId="56a017f8-fff7-4347-a03a-e4e7c9199847" providerId="ADAL" clId="{E4F66CDC-BBEF-44BF-BC75-4A7CB3D73D27}" dt="2025-02-04T16:37:15.361" v="39"/>
        <pc:sldMkLst>
          <pc:docMk/>
          <pc:sldMk cId="1065918902" sldId="12485"/>
        </pc:sldMkLst>
      </pc:sldChg>
      <pc:sldChg chg="add del">
        <pc:chgData name="Karen Volle" userId="56a017f8-fff7-4347-a03a-e4e7c9199847" providerId="ADAL" clId="{E4F66CDC-BBEF-44BF-BC75-4A7CB3D73D27}" dt="2025-02-04T16:37:17.592" v="42" actId="27028"/>
        <pc:sldMkLst>
          <pc:docMk/>
          <pc:sldMk cId="321787170" sldId="12486"/>
        </pc:sldMkLst>
      </pc:sldChg>
      <pc:sldChg chg="add">
        <pc:chgData name="Karen Volle" userId="56a017f8-fff7-4347-a03a-e4e7c9199847" providerId="ADAL" clId="{E4F66CDC-BBEF-44BF-BC75-4A7CB3D73D27}" dt="2025-02-07T13:53:03.924" v="357"/>
        <pc:sldMkLst>
          <pc:docMk/>
          <pc:sldMk cId="1689347815" sldId="12487"/>
        </pc:sldMkLst>
      </pc:sldChg>
      <pc:sldChg chg="add del">
        <pc:chgData name="Karen Volle" userId="56a017f8-fff7-4347-a03a-e4e7c9199847" providerId="ADAL" clId="{E4F66CDC-BBEF-44BF-BC75-4A7CB3D73D27}" dt="2025-02-04T18:36:53.241" v="355" actId="47"/>
        <pc:sldMkLst>
          <pc:docMk/>
          <pc:sldMk cId="2419022558" sldId="12487"/>
        </pc:sldMkLst>
      </pc:sldChg>
      <pc:sldChg chg="add del">
        <pc:chgData name="Karen Volle" userId="56a017f8-fff7-4347-a03a-e4e7c9199847" providerId="ADAL" clId="{E4F66CDC-BBEF-44BF-BC75-4A7CB3D73D27}" dt="2025-02-04T18:36:53.241" v="355" actId="47"/>
        <pc:sldMkLst>
          <pc:docMk/>
          <pc:sldMk cId="1301611488" sldId="12488"/>
        </pc:sldMkLst>
      </pc:sldChg>
      <pc:sldChg chg="add">
        <pc:chgData name="Karen Volle" userId="56a017f8-fff7-4347-a03a-e4e7c9199847" providerId="ADAL" clId="{E4F66CDC-BBEF-44BF-BC75-4A7CB3D73D27}" dt="2025-02-07T13:53:03.924" v="357"/>
        <pc:sldMkLst>
          <pc:docMk/>
          <pc:sldMk cId="3114681287" sldId="12488"/>
        </pc:sldMkLst>
      </pc:sldChg>
      <pc:sldChg chg="add del">
        <pc:chgData name="Karen Volle" userId="56a017f8-fff7-4347-a03a-e4e7c9199847" providerId="ADAL" clId="{E4F66CDC-BBEF-44BF-BC75-4A7CB3D73D27}" dt="2025-02-04T18:36:53.241" v="355" actId="47"/>
        <pc:sldMkLst>
          <pc:docMk/>
          <pc:sldMk cId="1544049043" sldId="12489"/>
        </pc:sldMkLst>
      </pc:sldChg>
      <pc:sldChg chg="add">
        <pc:chgData name="Karen Volle" userId="56a017f8-fff7-4347-a03a-e4e7c9199847" providerId="ADAL" clId="{E4F66CDC-BBEF-44BF-BC75-4A7CB3D73D27}" dt="2025-02-07T13:53:03.924" v="357"/>
        <pc:sldMkLst>
          <pc:docMk/>
          <pc:sldMk cId="2601920609" sldId="12489"/>
        </pc:sldMkLst>
      </pc:sldChg>
      <pc:sldChg chg="add">
        <pc:chgData name="Karen Volle" userId="56a017f8-fff7-4347-a03a-e4e7c9199847" providerId="ADAL" clId="{E4F66CDC-BBEF-44BF-BC75-4A7CB3D73D27}" dt="2025-02-07T13:53:03.924" v="357"/>
        <pc:sldMkLst>
          <pc:docMk/>
          <pc:sldMk cId="1223089395" sldId="12490"/>
        </pc:sldMkLst>
      </pc:sldChg>
      <pc:sldChg chg="add del">
        <pc:chgData name="Karen Volle" userId="56a017f8-fff7-4347-a03a-e4e7c9199847" providerId="ADAL" clId="{E4F66CDC-BBEF-44BF-BC75-4A7CB3D73D27}" dt="2025-02-04T18:36:53.241" v="355" actId="47"/>
        <pc:sldMkLst>
          <pc:docMk/>
          <pc:sldMk cId="1567393462" sldId="12490"/>
        </pc:sldMkLst>
      </pc:sldChg>
      <pc:sldChg chg="add del">
        <pc:chgData name="Karen Volle" userId="56a017f8-fff7-4347-a03a-e4e7c9199847" providerId="ADAL" clId="{E4F66CDC-BBEF-44BF-BC75-4A7CB3D73D27}" dt="2025-02-04T18:36:53.241" v="355" actId="47"/>
        <pc:sldMkLst>
          <pc:docMk/>
          <pc:sldMk cId="81309838" sldId="12491"/>
        </pc:sldMkLst>
      </pc:sldChg>
      <pc:sldChg chg="add">
        <pc:chgData name="Karen Volle" userId="56a017f8-fff7-4347-a03a-e4e7c9199847" providerId="ADAL" clId="{E4F66CDC-BBEF-44BF-BC75-4A7CB3D73D27}" dt="2025-02-07T13:53:03.924" v="357"/>
        <pc:sldMkLst>
          <pc:docMk/>
          <pc:sldMk cId="3775994094" sldId="12491"/>
        </pc:sldMkLst>
      </pc:sldChg>
      <pc:sldChg chg="add del">
        <pc:chgData name="Karen Volle" userId="56a017f8-fff7-4347-a03a-e4e7c9199847" providerId="ADAL" clId="{E4F66CDC-BBEF-44BF-BC75-4A7CB3D73D27}" dt="2025-02-04T18:36:53.241" v="355" actId="47"/>
        <pc:sldMkLst>
          <pc:docMk/>
          <pc:sldMk cId="538596775" sldId="12492"/>
        </pc:sldMkLst>
      </pc:sldChg>
      <pc:sldChg chg="add">
        <pc:chgData name="Karen Volle" userId="56a017f8-fff7-4347-a03a-e4e7c9199847" providerId="ADAL" clId="{E4F66CDC-BBEF-44BF-BC75-4A7CB3D73D27}" dt="2025-02-07T13:53:03.924" v="357"/>
        <pc:sldMkLst>
          <pc:docMk/>
          <pc:sldMk cId="3467269901" sldId="12492"/>
        </pc:sldMkLst>
      </pc:sldChg>
      <pc:sldChg chg="add">
        <pc:chgData name="Karen Volle" userId="56a017f8-fff7-4347-a03a-e4e7c9199847" providerId="ADAL" clId="{E4F66CDC-BBEF-44BF-BC75-4A7CB3D73D27}" dt="2025-02-07T13:53:03.924" v="357"/>
        <pc:sldMkLst>
          <pc:docMk/>
          <pc:sldMk cId="591092302" sldId="12493"/>
        </pc:sldMkLst>
      </pc:sldChg>
      <pc:sldChg chg="add del">
        <pc:chgData name="Karen Volle" userId="56a017f8-fff7-4347-a03a-e4e7c9199847" providerId="ADAL" clId="{E4F66CDC-BBEF-44BF-BC75-4A7CB3D73D27}" dt="2025-02-04T18:36:53.241" v="355" actId="47"/>
        <pc:sldMkLst>
          <pc:docMk/>
          <pc:sldMk cId="2237022372" sldId="12493"/>
        </pc:sldMkLst>
      </pc:sldChg>
      <pc:sldChg chg="add del">
        <pc:chgData name="Karen Volle" userId="56a017f8-fff7-4347-a03a-e4e7c9199847" providerId="ADAL" clId="{E4F66CDC-BBEF-44BF-BC75-4A7CB3D73D27}" dt="2025-02-04T18:36:53.241" v="355" actId="47"/>
        <pc:sldMkLst>
          <pc:docMk/>
          <pc:sldMk cId="104172155" sldId="12494"/>
        </pc:sldMkLst>
      </pc:sldChg>
      <pc:sldChg chg="add">
        <pc:chgData name="Karen Volle" userId="56a017f8-fff7-4347-a03a-e4e7c9199847" providerId="ADAL" clId="{E4F66CDC-BBEF-44BF-BC75-4A7CB3D73D27}" dt="2025-02-07T13:53:03.924" v="357"/>
        <pc:sldMkLst>
          <pc:docMk/>
          <pc:sldMk cId="2903302426" sldId="12494"/>
        </pc:sldMkLst>
      </pc:sldChg>
      <pc:sldChg chg="add">
        <pc:chgData name="Karen Volle" userId="56a017f8-fff7-4347-a03a-e4e7c9199847" providerId="ADAL" clId="{E4F66CDC-BBEF-44BF-BC75-4A7CB3D73D27}" dt="2025-02-07T13:53:03.924" v="357"/>
        <pc:sldMkLst>
          <pc:docMk/>
          <pc:sldMk cId="1567793064" sldId="12495"/>
        </pc:sldMkLst>
      </pc:sldChg>
      <pc:sldChg chg="add del">
        <pc:chgData name="Karen Volle" userId="56a017f8-fff7-4347-a03a-e4e7c9199847" providerId="ADAL" clId="{E4F66CDC-BBEF-44BF-BC75-4A7CB3D73D27}" dt="2025-02-04T18:36:53.241" v="355" actId="47"/>
        <pc:sldMkLst>
          <pc:docMk/>
          <pc:sldMk cId="2561048842" sldId="12495"/>
        </pc:sldMkLst>
      </pc:sldChg>
      <pc:sldChg chg="add">
        <pc:chgData name="Karen Volle" userId="56a017f8-fff7-4347-a03a-e4e7c9199847" providerId="ADAL" clId="{E4F66CDC-BBEF-44BF-BC75-4A7CB3D73D27}" dt="2025-02-07T13:53:03.924" v="357"/>
        <pc:sldMkLst>
          <pc:docMk/>
          <pc:sldMk cId="3793064281" sldId="12496"/>
        </pc:sldMkLst>
      </pc:sldChg>
      <pc:sldChg chg="add del">
        <pc:chgData name="Karen Volle" userId="56a017f8-fff7-4347-a03a-e4e7c9199847" providerId="ADAL" clId="{E4F66CDC-BBEF-44BF-BC75-4A7CB3D73D27}" dt="2025-02-04T18:36:53.241" v="355" actId="47"/>
        <pc:sldMkLst>
          <pc:docMk/>
          <pc:sldMk cId="4265314006" sldId="12496"/>
        </pc:sldMkLst>
      </pc:sldChg>
      <pc:sldChg chg="add del">
        <pc:chgData name="Karen Volle" userId="56a017f8-fff7-4347-a03a-e4e7c9199847" providerId="ADAL" clId="{E4F66CDC-BBEF-44BF-BC75-4A7CB3D73D27}" dt="2025-02-04T18:36:53.241" v="355" actId="47"/>
        <pc:sldMkLst>
          <pc:docMk/>
          <pc:sldMk cId="2972209448" sldId="12497"/>
        </pc:sldMkLst>
      </pc:sldChg>
      <pc:sldChg chg="add">
        <pc:chgData name="Karen Volle" userId="56a017f8-fff7-4347-a03a-e4e7c9199847" providerId="ADAL" clId="{E4F66CDC-BBEF-44BF-BC75-4A7CB3D73D27}" dt="2025-02-07T13:53:03.924" v="357"/>
        <pc:sldMkLst>
          <pc:docMk/>
          <pc:sldMk cId="3176295568" sldId="12497"/>
        </pc:sldMkLst>
      </pc:sldChg>
      <pc:sldChg chg="add">
        <pc:chgData name="Karen Volle" userId="56a017f8-fff7-4347-a03a-e4e7c9199847" providerId="ADAL" clId="{E4F66CDC-BBEF-44BF-BC75-4A7CB3D73D27}" dt="2025-02-07T13:53:03.924" v="357"/>
        <pc:sldMkLst>
          <pc:docMk/>
          <pc:sldMk cId="1800620766" sldId="12498"/>
        </pc:sldMkLst>
      </pc:sldChg>
      <pc:sldChg chg="add del">
        <pc:chgData name="Karen Volle" userId="56a017f8-fff7-4347-a03a-e4e7c9199847" providerId="ADAL" clId="{E4F66CDC-BBEF-44BF-BC75-4A7CB3D73D27}" dt="2025-02-04T18:36:53.241" v="355" actId="47"/>
        <pc:sldMkLst>
          <pc:docMk/>
          <pc:sldMk cId="2491864597" sldId="12498"/>
        </pc:sldMkLst>
      </pc:sldChg>
      <pc:sldChg chg="add del">
        <pc:chgData name="Karen Volle" userId="56a017f8-fff7-4347-a03a-e4e7c9199847" providerId="ADAL" clId="{E4F66CDC-BBEF-44BF-BC75-4A7CB3D73D27}" dt="2025-02-04T18:36:53.241" v="355" actId="47"/>
        <pc:sldMkLst>
          <pc:docMk/>
          <pc:sldMk cId="3527199843" sldId="12499"/>
        </pc:sldMkLst>
      </pc:sldChg>
      <pc:sldChg chg="add del">
        <pc:chgData name="Karen Volle" userId="56a017f8-fff7-4347-a03a-e4e7c9199847" providerId="ADAL" clId="{E4F66CDC-BBEF-44BF-BC75-4A7CB3D73D27}" dt="2025-02-04T18:36:53.241" v="355" actId="47"/>
        <pc:sldMkLst>
          <pc:docMk/>
          <pc:sldMk cId="911838843" sldId="12500"/>
        </pc:sldMkLst>
      </pc:sldChg>
      <pc:sldChg chg="add del">
        <pc:chgData name="Karen Volle" userId="56a017f8-fff7-4347-a03a-e4e7c9199847" providerId="ADAL" clId="{E4F66CDC-BBEF-44BF-BC75-4A7CB3D73D27}" dt="2025-02-04T18:36:53.241" v="355" actId="47"/>
        <pc:sldMkLst>
          <pc:docMk/>
          <pc:sldMk cId="1025331170" sldId="12501"/>
        </pc:sldMkLst>
      </pc:sldChg>
      <pc:sldChg chg="add del">
        <pc:chgData name="Karen Volle" userId="56a017f8-fff7-4347-a03a-e4e7c9199847" providerId="ADAL" clId="{E4F66CDC-BBEF-44BF-BC75-4A7CB3D73D27}" dt="2025-02-04T18:36:53.241" v="355" actId="47"/>
        <pc:sldMkLst>
          <pc:docMk/>
          <pc:sldMk cId="3907559755" sldId="12502"/>
        </pc:sldMkLst>
      </pc:sldChg>
      <pc:sldChg chg="add del">
        <pc:chgData name="Karen Volle" userId="56a017f8-fff7-4347-a03a-e4e7c9199847" providerId="ADAL" clId="{E4F66CDC-BBEF-44BF-BC75-4A7CB3D73D27}" dt="2025-02-04T18:36:53.241" v="355" actId="47"/>
        <pc:sldMkLst>
          <pc:docMk/>
          <pc:sldMk cId="3161943851" sldId="12503"/>
        </pc:sldMkLst>
      </pc:sldChg>
      <pc:sldChg chg="add del">
        <pc:chgData name="Karen Volle" userId="56a017f8-fff7-4347-a03a-e4e7c9199847" providerId="ADAL" clId="{E4F66CDC-BBEF-44BF-BC75-4A7CB3D73D27}" dt="2025-02-04T18:36:53.241" v="355" actId="47"/>
        <pc:sldMkLst>
          <pc:docMk/>
          <pc:sldMk cId="1746892424" sldId="12504"/>
        </pc:sldMkLst>
      </pc:sldChg>
      <pc:sldChg chg="add del">
        <pc:chgData name="Karen Volle" userId="56a017f8-fff7-4347-a03a-e4e7c9199847" providerId="ADAL" clId="{E4F66CDC-BBEF-44BF-BC75-4A7CB3D73D27}" dt="2025-02-04T18:36:53.241" v="355" actId="47"/>
        <pc:sldMkLst>
          <pc:docMk/>
          <pc:sldMk cId="1919990588" sldId="12505"/>
        </pc:sldMkLst>
      </pc:sldChg>
      <pc:sldChg chg="add del">
        <pc:chgData name="Karen Volle" userId="56a017f8-fff7-4347-a03a-e4e7c9199847" providerId="ADAL" clId="{E4F66CDC-BBEF-44BF-BC75-4A7CB3D73D27}" dt="2025-02-04T18:36:53.241" v="355" actId="47"/>
        <pc:sldMkLst>
          <pc:docMk/>
          <pc:sldMk cId="2261632116" sldId="12506"/>
        </pc:sldMkLst>
      </pc:sldChg>
      <pc:sldChg chg="add del">
        <pc:chgData name="Karen Volle" userId="56a017f8-fff7-4347-a03a-e4e7c9199847" providerId="ADAL" clId="{E4F66CDC-BBEF-44BF-BC75-4A7CB3D73D27}" dt="2025-02-04T18:31:45.370" v="354" actId="27028"/>
        <pc:sldMkLst>
          <pc:docMk/>
          <pc:sldMk cId="2754830181" sldId="12507"/>
        </pc:sldMkLst>
      </pc:sldChg>
      <pc:sldMasterChg chg="del delSldLayout">
        <pc:chgData name="Karen Volle" userId="56a017f8-fff7-4347-a03a-e4e7c9199847" providerId="ADAL" clId="{E4F66CDC-BBEF-44BF-BC75-4A7CB3D73D27}" dt="2025-02-04T16:56:22.193" v="286" actId="47"/>
        <pc:sldMasterMkLst>
          <pc:docMk/>
          <pc:sldMasterMk cId="0" sldId="2147483660"/>
        </pc:sldMasterMkLst>
        <pc:sldLayoutChg chg="del">
          <pc:chgData name="Karen Volle" userId="56a017f8-fff7-4347-a03a-e4e7c9199847" providerId="ADAL" clId="{E4F66CDC-BBEF-44BF-BC75-4A7CB3D73D27}" dt="2025-02-04T16:56:22.193" v="286" actId="47"/>
          <pc:sldLayoutMkLst>
            <pc:docMk/>
            <pc:sldMasterMk cId="0" sldId="2147483660"/>
            <pc:sldLayoutMk cId="0" sldId="2147483661"/>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2"/>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3"/>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4"/>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5"/>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6"/>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7"/>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8"/>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69"/>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70"/>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0" sldId="2147483671"/>
          </pc:sldLayoutMkLst>
        </pc:sldLayoutChg>
        <pc:sldLayoutChg chg="del">
          <pc:chgData name="Karen Volle" userId="56a017f8-fff7-4347-a03a-e4e7c9199847" providerId="ADAL" clId="{E4F66CDC-BBEF-44BF-BC75-4A7CB3D73D27}" dt="2025-02-04T16:56:22.193" v="286" actId="47"/>
          <pc:sldLayoutMkLst>
            <pc:docMk/>
            <pc:sldMasterMk cId="0" sldId="2147483660"/>
            <pc:sldLayoutMk cId="2714438138" sldId="2147483672"/>
          </pc:sldLayoutMkLst>
        </pc:sldLayoutChg>
      </pc:sldMasterChg>
    </pc:docChg>
  </pc:docChgLst>
  <pc:docChgLst>
    <pc:chgData name="Kate Filanoski" userId="5879a14f-9eb3-4e75-8352-1b2941159ca7" providerId="ADAL" clId="{10F11D21-6ACE-43D6-AE61-38ED2020C85A}"/>
    <pc:docChg chg="undo custSel modSld">
      <pc:chgData name="Kate Filanoski" userId="5879a14f-9eb3-4e75-8352-1b2941159ca7" providerId="ADAL" clId="{10F11D21-6ACE-43D6-AE61-38ED2020C85A}" dt="2023-11-03T17:04:23.675" v="1707" actId="962"/>
      <pc:docMkLst>
        <pc:docMk/>
      </pc:docMkLst>
      <pc:sldChg chg="modSp mod">
        <pc:chgData name="Kate Filanoski" userId="5879a14f-9eb3-4e75-8352-1b2941159ca7" providerId="ADAL" clId="{10F11D21-6ACE-43D6-AE61-38ED2020C85A}" dt="2023-11-03T15:13:27.925" v="128" actId="962"/>
        <pc:sldMkLst>
          <pc:docMk/>
          <pc:sldMk cId="1627019028" sldId="306"/>
        </pc:sldMkLst>
      </pc:sldChg>
      <pc:sldChg chg="modSp mod">
        <pc:chgData name="Kate Filanoski" userId="5879a14f-9eb3-4e75-8352-1b2941159ca7" providerId="ADAL" clId="{10F11D21-6ACE-43D6-AE61-38ED2020C85A}" dt="2023-11-03T15:13:30.083" v="129" actId="962"/>
        <pc:sldMkLst>
          <pc:docMk/>
          <pc:sldMk cId="2135054318" sldId="442"/>
        </pc:sldMkLst>
      </pc:sldChg>
      <pc:sldChg chg="modSp mod">
        <pc:chgData name="Kate Filanoski" userId="5879a14f-9eb3-4e75-8352-1b2941159ca7" providerId="ADAL" clId="{10F11D21-6ACE-43D6-AE61-38ED2020C85A}" dt="2023-11-03T16:54:37.342" v="1677" actId="27636"/>
        <pc:sldMkLst>
          <pc:docMk/>
          <pc:sldMk cId="2210160523" sldId="470"/>
        </pc:sldMkLst>
      </pc:sldChg>
      <pc:sldChg chg="modSp mod">
        <pc:chgData name="Kate Filanoski" userId="5879a14f-9eb3-4e75-8352-1b2941159ca7" providerId="ADAL" clId="{10F11D21-6ACE-43D6-AE61-38ED2020C85A}" dt="2023-11-03T16:54:19.066" v="1673" actId="27636"/>
        <pc:sldMkLst>
          <pc:docMk/>
          <pc:sldMk cId="1524268221" sldId="471"/>
        </pc:sldMkLst>
      </pc:sldChg>
      <pc:sldChg chg="modSp mod">
        <pc:chgData name="Kate Filanoski" userId="5879a14f-9eb3-4e75-8352-1b2941159ca7" providerId="ADAL" clId="{10F11D21-6ACE-43D6-AE61-38ED2020C85A}" dt="2023-11-03T15:13:31.917" v="130" actId="962"/>
        <pc:sldMkLst>
          <pc:docMk/>
          <pc:sldMk cId="2828685036" sldId="472"/>
        </pc:sldMkLst>
      </pc:sldChg>
      <pc:sldChg chg="modSp mod">
        <pc:chgData name="Kate Filanoski" userId="5879a14f-9eb3-4e75-8352-1b2941159ca7" providerId="ADAL" clId="{10F11D21-6ACE-43D6-AE61-38ED2020C85A}" dt="2023-11-03T15:13:38.006" v="133" actId="962"/>
        <pc:sldMkLst>
          <pc:docMk/>
          <pc:sldMk cId="2210314402" sldId="473"/>
        </pc:sldMkLst>
      </pc:sldChg>
      <pc:sldChg chg="modSp mod">
        <pc:chgData name="Kate Filanoski" userId="5879a14f-9eb3-4e75-8352-1b2941159ca7" providerId="ADAL" clId="{10F11D21-6ACE-43D6-AE61-38ED2020C85A}" dt="2023-11-03T15:13:40.244" v="134" actId="962"/>
        <pc:sldMkLst>
          <pc:docMk/>
          <pc:sldMk cId="229204374" sldId="474"/>
        </pc:sldMkLst>
      </pc:sldChg>
      <pc:sldChg chg="modSp mod">
        <pc:chgData name="Kate Filanoski" userId="5879a14f-9eb3-4e75-8352-1b2941159ca7" providerId="ADAL" clId="{10F11D21-6ACE-43D6-AE61-38ED2020C85A}" dt="2023-11-03T15:13:42.997" v="135" actId="962"/>
        <pc:sldMkLst>
          <pc:docMk/>
          <pc:sldMk cId="2376492535" sldId="475"/>
        </pc:sldMkLst>
      </pc:sldChg>
      <pc:sldChg chg="modSp mod">
        <pc:chgData name="Kate Filanoski" userId="5879a14f-9eb3-4e75-8352-1b2941159ca7" providerId="ADAL" clId="{10F11D21-6ACE-43D6-AE61-38ED2020C85A}" dt="2023-11-03T15:13:45.219" v="136" actId="962"/>
        <pc:sldMkLst>
          <pc:docMk/>
          <pc:sldMk cId="3282127672" sldId="476"/>
        </pc:sldMkLst>
      </pc:sldChg>
      <pc:sldChg chg="modSp mod">
        <pc:chgData name="Kate Filanoski" userId="5879a14f-9eb3-4e75-8352-1b2941159ca7" providerId="ADAL" clId="{10F11D21-6ACE-43D6-AE61-38ED2020C85A}" dt="2023-11-03T15:13:47.270" v="137" actId="962"/>
        <pc:sldMkLst>
          <pc:docMk/>
          <pc:sldMk cId="3128451103" sldId="478"/>
        </pc:sldMkLst>
      </pc:sldChg>
      <pc:sldChg chg="modSp mod">
        <pc:chgData name="Kate Filanoski" userId="5879a14f-9eb3-4e75-8352-1b2941159ca7" providerId="ADAL" clId="{10F11D21-6ACE-43D6-AE61-38ED2020C85A}" dt="2023-11-03T17:04:23.675" v="1707" actId="962"/>
        <pc:sldMkLst>
          <pc:docMk/>
          <pc:sldMk cId="2754830181" sldId="506"/>
        </pc:sldMkLst>
      </pc:sldChg>
      <pc:sldChg chg="modSp mod">
        <pc:chgData name="Kate Filanoski" userId="5879a14f-9eb3-4e75-8352-1b2941159ca7" providerId="ADAL" clId="{10F11D21-6ACE-43D6-AE61-38ED2020C85A}" dt="2023-11-03T16:53:38.739" v="1667" actId="13244"/>
        <pc:sldMkLst>
          <pc:docMk/>
          <pc:sldMk cId="4011066312" sldId="11946"/>
        </pc:sldMkLst>
      </pc:sldChg>
      <pc:sldChg chg="modSp mod">
        <pc:chgData name="Kate Filanoski" userId="5879a14f-9eb3-4e75-8352-1b2941159ca7" providerId="ADAL" clId="{10F11D21-6ACE-43D6-AE61-38ED2020C85A}" dt="2023-11-03T16:53:32.553" v="1666" actId="13244"/>
        <pc:sldMkLst>
          <pc:docMk/>
          <pc:sldMk cId="2017358822" sldId="12093"/>
        </pc:sldMkLst>
      </pc:sldChg>
      <pc:sldChg chg="modSp mod">
        <pc:chgData name="Kate Filanoski" userId="5879a14f-9eb3-4e75-8352-1b2941159ca7" providerId="ADAL" clId="{10F11D21-6ACE-43D6-AE61-38ED2020C85A}" dt="2023-11-03T16:53:42.846" v="1668" actId="13244"/>
        <pc:sldMkLst>
          <pc:docMk/>
          <pc:sldMk cId="3357822432" sldId="12095"/>
        </pc:sldMkLst>
      </pc:sldChg>
      <pc:sldChg chg="modSp mod">
        <pc:chgData name="Kate Filanoski" userId="5879a14f-9eb3-4e75-8352-1b2941159ca7" providerId="ADAL" clId="{10F11D21-6ACE-43D6-AE61-38ED2020C85A}" dt="2023-11-03T16:53:26.966" v="1665" actId="13244"/>
        <pc:sldMkLst>
          <pc:docMk/>
          <pc:sldMk cId="735797660" sldId="12140"/>
        </pc:sldMkLst>
      </pc:sldChg>
      <pc:sldChg chg="modSp mod">
        <pc:chgData name="Kate Filanoski" userId="5879a14f-9eb3-4e75-8352-1b2941159ca7" providerId="ADAL" clId="{10F11D21-6ACE-43D6-AE61-38ED2020C85A}" dt="2023-11-03T17:00:53.306" v="1686" actId="962"/>
        <pc:sldMkLst>
          <pc:docMk/>
          <pc:sldMk cId="1176220165" sldId="12142"/>
        </pc:sldMkLst>
      </pc:sldChg>
      <pc:sldChg chg="modSp mod">
        <pc:chgData name="Kate Filanoski" userId="5879a14f-9eb3-4e75-8352-1b2941159ca7" providerId="ADAL" clId="{10F11D21-6ACE-43D6-AE61-38ED2020C85A}" dt="2023-11-03T17:01:34.758" v="1690" actId="13244"/>
        <pc:sldMkLst>
          <pc:docMk/>
          <pc:sldMk cId="1572566904" sldId="12143"/>
        </pc:sldMkLst>
      </pc:sldChg>
      <pc:sldChg chg="addSp modSp mod">
        <pc:chgData name="Kate Filanoski" userId="5879a14f-9eb3-4e75-8352-1b2941159ca7" providerId="ADAL" clId="{10F11D21-6ACE-43D6-AE61-38ED2020C85A}" dt="2023-11-03T17:01:49.649" v="1693" actId="962"/>
        <pc:sldMkLst>
          <pc:docMk/>
          <pc:sldMk cId="976767030" sldId="12144"/>
        </pc:sldMkLst>
      </pc:sldChg>
      <pc:sldChg chg="modSp mod">
        <pc:chgData name="Kate Filanoski" userId="5879a14f-9eb3-4e75-8352-1b2941159ca7" providerId="ADAL" clId="{10F11D21-6ACE-43D6-AE61-38ED2020C85A}" dt="2023-11-03T17:02:07.614" v="1694" actId="13244"/>
        <pc:sldMkLst>
          <pc:docMk/>
          <pc:sldMk cId="228906723" sldId="12145"/>
        </pc:sldMkLst>
      </pc:sldChg>
      <pc:sldChg chg="modSp mod">
        <pc:chgData name="Kate Filanoski" userId="5879a14f-9eb3-4e75-8352-1b2941159ca7" providerId="ADAL" clId="{10F11D21-6ACE-43D6-AE61-38ED2020C85A}" dt="2023-11-03T17:02:30.602" v="1695" actId="13244"/>
        <pc:sldMkLst>
          <pc:docMk/>
          <pc:sldMk cId="3627632168" sldId="12146"/>
        </pc:sldMkLst>
      </pc:sldChg>
      <pc:sldChg chg="modSp mod">
        <pc:chgData name="Kate Filanoski" userId="5879a14f-9eb3-4e75-8352-1b2941159ca7" providerId="ADAL" clId="{10F11D21-6ACE-43D6-AE61-38ED2020C85A}" dt="2023-11-03T17:03:03.175" v="1700" actId="13244"/>
        <pc:sldMkLst>
          <pc:docMk/>
          <pc:sldMk cId="2985999217" sldId="12147"/>
        </pc:sldMkLst>
      </pc:sldChg>
      <pc:sldChg chg="modSp">
        <pc:chgData name="Kate Filanoski" userId="5879a14f-9eb3-4e75-8352-1b2941159ca7" providerId="ADAL" clId="{10F11D21-6ACE-43D6-AE61-38ED2020C85A}" dt="2023-11-03T15:31:56.546" v="1664" actId="962"/>
        <pc:sldMkLst>
          <pc:docMk/>
          <pc:sldMk cId="908893944" sldId="12148"/>
        </pc:sldMkLst>
      </pc:sldChg>
      <pc:sldChg chg="modSp mod">
        <pc:chgData name="Kate Filanoski" userId="5879a14f-9eb3-4e75-8352-1b2941159ca7" providerId="ADAL" clId="{10F11D21-6ACE-43D6-AE61-38ED2020C85A}" dt="2023-11-03T17:03:48.918" v="1701" actId="13244"/>
        <pc:sldMkLst>
          <pc:docMk/>
          <pc:sldMk cId="4233110727" sldId="12149"/>
        </pc:sldMkLst>
      </pc:sldChg>
    </pc:docChg>
  </pc:docChgLst>
  <pc:docChgLst>
    <pc:chgData name="Kate Filanoski-Russell" userId="5879a14f-9eb3-4e75-8352-1b2941159ca7" providerId="ADAL" clId="{5C96F198-8B10-4979-8ACD-11AE3EE66C41}"/>
    <pc:docChg chg="custSel modSld">
      <pc:chgData name="Kate Filanoski-Russell" userId="5879a14f-9eb3-4e75-8352-1b2941159ca7" providerId="ADAL" clId="{5C96F198-8B10-4979-8ACD-11AE3EE66C41}" dt="2025-08-01T14:40:13.642" v="2" actId="27636"/>
      <pc:docMkLst>
        <pc:docMk/>
      </pc:docMkLst>
      <pc:sldChg chg="modSp mod">
        <pc:chgData name="Kate Filanoski-Russell" userId="5879a14f-9eb3-4e75-8352-1b2941159ca7" providerId="ADAL" clId="{5C96F198-8B10-4979-8ACD-11AE3EE66C41}" dt="2025-08-01T14:40:13.627" v="0" actId="27636"/>
        <pc:sldMkLst>
          <pc:docMk/>
          <pc:sldMk cId="1210314853" sldId="12466"/>
        </pc:sldMkLst>
      </pc:sldChg>
      <pc:sldChg chg="modSp mod">
        <pc:chgData name="Kate Filanoski-Russell" userId="5879a14f-9eb3-4e75-8352-1b2941159ca7" providerId="ADAL" clId="{5C96F198-8B10-4979-8ACD-11AE3EE66C41}" dt="2025-08-01T14:40:13.642" v="1" actId="27636"/>
        <pc:sldMkLst>
          <pc:docMk/>
          <pc:sldMk cId="972148777" sldId="12467"/>
        </pc:sldMkLst>
      </pc:sldChg>
      <pc:sldChg chg="modSp mod">
        <pc:chgData name="Kate Filanoski-Russell" userId="5879a14f-9eb3-4e75-8352-1b2941159ca7" providerId="ADAL" clId="{5C96F198-8B10-4979-8ACD-11AE3EE66C41}" dt="2025-08-01T14:40:13.642" v="2" actId="27636"/>
        <pc:sldMkLst>
          <pc:docMk/>
          <pc:sldMk cId="1407973436" sldId="12486"/>
        </pc:sldMkLst>
      </pc:sldChg>
    </pc:docChg>
  </pc:docChgLst>
  <pc:docChgLst>
    <pc:chgData name="Andrew Houtenville" userId="aea22101-bd61-4dfe-a17f-14b576307e93" providerId="ADAL" clId="{6BD74CD0-3F91-4E77-976F-8D5C38F5CF43}"/>
    <pc:docChg chg="undo redo custSel addSld delSld modSld sldOrd">
      <pc:chgData name="Andrew Houtenville" userId="aea22101-bd61-4dfe-a17f-14b576307e93" providerId="ADAL" clId="{6BD74CD0-3F91-4E77-976F-8D5C38F5CF43}" dt="2023-12-08T15:34:48.280" v="446" actId="478"/>
      <pc:docMkLst>
        <pc:docMk/>
      </pc:docMkLst>
      <pc:sldChg chg="delSp mod">
        <pc:chgData name="Andrew Houtenville" userId="aea22101-bd61-4dfe-a17f-14b576307e93" providerId="ADAL" clId="{6BD74CD0-3F91-4E77-976F-8D5C38F5CF43}" dt="2023-12-08T15:31:48.336" v="441" actId="478"/>
        <pc:sldMkLst>
          <pc:docMk/>
          <pc:sldMk cId="1627019028" sldId="306"/>
        </pc:sldMkLst>
      </pc:sldChg>
      <pc:sldChg chg="addSp delSp modSp mod">
        <pc:chgData name="Andrew Houtenville" userId="aea22101-bd61-4dfe-a17f-14b576307e93" providerId="ADAL" clId="{6BD74CD0-3F91-4E77-976F-8D5C38F5CF43}" dt="2023-12-08T15:30:55.739" v="434" actId="1036"/>
        <pc:sldMkLst>
          <pc:docMk/>
          <pc:sldMk cId="4011066312" sldId="11946"/>
        </pc:sldMkLst>
      </pc:sldChg>
      <pc:sldChg chg="modSp mod">
        <pc:chgData name="Andrew Houtenville" userId="aea22101-bd61-4dfe-a17f-14b576307e93" providerId="ADAL" clId="{6BD74CD0-3F91-4E77-976F-8D5C38F5CF43}" dt="2023-12-08T15:01:55.204" v="13" actId="6549"/>
        <pc:sldMkLst>
          <pc:docMk/>
          <pc:sldMk cId="2491864597" sldId="12023"/>
        </pc:sldMkLst>
      </pc:sldChg>
      <pc:sldChg chg="addSp delSp modSp mod">
        <pc:chgData name="Andrew Houtenville" userId="aea22101-bd61-4dfe-a17f-14b576307e93" providerId="ADAL" clId="{6BD74CD0-3F91-4E77-976F-8D5C38F5CF43}" dt="2023-12-08T15:29:53.510" v="304" actId="1038"/>
        <pc:sldMkLst>
          <pc:docMk/>
          <pc:sldMk cId="2017358822" sldId="12093"/>
        </pc:sldMkLst>
      </pc:sldChg>
      <pc:sldChg chg="addSp delSp modSp add del mod ord">
        <pc:chgData name="Andrew Houtenville" userId="aea22101-bd61-4dfe-a17f-14b576307e93" providerId="ADAL" clId="{6BD74CD0-3F91-4E77-976F-8D5C38F5CF43}" dt="2023-12-08T15:30:24.683" v="357" actId="1038"/>
        <pc:sldMkLst>
          <pc:docMk/>
          <pc:sldMk cId="3357822432" sldId="12095"/>
        </pc:sldMkLst>
      </pc:sldChg>
      <pc:sldChg chg="modSp mod">
        <pc:chgData name="Andrew Houtenville" userId="aea22101-bd61-4dfe-a17f-14b576307e93" providerId="ADAL" clId="{6BD74CD0-3F91-4E77-976F-8D5C38F5CF43}" dt="2023-12-08T15:02:34.955" v="59" actId="20577"/>
        <pc:sldMkLst>
          <pc:docMk/>
          <pc:sldMk cId="3527199843" sldId="12096"/>
        </pc:sldMkLst>
      </pc:sldChg>
      <pc:sldChg chg="addSp delSp modSp add del mod">
        <pc:chgData name="Andrew Houtenville" userId="aea22101-bd61-4dfe-a17f-14b576307e93" providerId="ADAL" clId="{6BD74CD0-3F91-4E77-976F-8D5C38F5CF43}" dt="2023-12-08T15:29:32.467" v="243" actId="1038"/>
        <pc:sldMkLst>
          <pc:docMk/>
          <pc:sldMk cId="735797660" sldId="12140"/>
        </pc:sldMkLst>
      </pc:sldChg>
      <pc:sldChg chg="delSp mod">
        <pc:chgData name="Andrew Houtenville" userId="aea22101-bd61-4dfe-a17f-14b576307e93" providerId="ADAL" clId="{6BD74CD0-3F91-4E77-976F-8D5C38F5CF43}" dt="2023-12-08T15:31:43.864" v="440" actId="478"/>
        <pc:sldMkLst>
          <pc:docMk/>
          <pc:sldMk cId="2135054318" sldId="12162"/>
        </pc:sldMkLst>
      </pc:sldChg>
      <pc:sldChg chg="delSp mod">
        <pc:chgData name="Andrew Houtenville" userId="aea22101-bd61-4dfe-a17f-14b576307e93" providerId="ADAL" clId="{6BD74CD0-3F91-4E77-976F-8D5C38F5CF43}" dt="2023-12-08T15:31:40.040" v="439" actId="478"/>
        <pc:sldMkLst>
          <pc:docMk/>
          <pc:sldMk cId="2623307948" sldId="12163"/>
        </pc:sldMkLst>
      </pc:sldChg>
      <pc:sldChg chg="delSp mod">
        <pc:chgData name="Andrew Houtenville" userId="aea22101-bd61-4dfe-a17f-14b576307e93" providerId="ADAL" clId="{6BD74CD0-3F91-4E77-976F-8D5C38F5CF43}" dt="2023-12-08T15:31:37.662" v="438" actId="478"/>
        <pc:sldMkLst>
          <pc:docMk/>
          <pc:sldMk cId="579148433" sldId="12164"/>
        </pc:sldMkLst>
      </pc:sldChg>
      <pc:sldChg chg="delSp mod">
        <pc:chgData name="Andrew Houtenville" userId="aea22101-bd61-4dfe-a17f-14b576307e93" providerId="ADAL" clId="{6BD74CD0-3F91-4E77-976F-8D5C38F5CF43}" dt="2023-12-08T15:31:33.621" v="437" actId="478"/>
        <pc:sldMkLst>
          <pc:docMk/>
          <pc:sldMk cId="1596110465" sldId="12165"/>
        </pc:sldMkLst>
      </pc:sldChg>
      <pc:sldChg chg="delSp mod">
        <pc:chgData name="Andrew Houtenville" userId="aea22101-bd61-4dfe-a17f-14b576307e93" providerId="ADAL" clId="{6BD74CD0-3F91-4E77-976F-8D5C38F5CF43}" dt="2023-12-08T15:31:27.181" v="436" actId="478"/>
        <pc:sldMkLst>
          <pc:docMk/>
          <pc:sldMk cId="2752596824" sldId="12166"/>
        </pc:sldMkLst>
      </pc:sldChg>
      <pc:sldChg chg="delSp mod">
        <pc:chgData name="Andrew Houtenville" userId="aea22101-bd61-4dfe-a17f-14b576307e93" providerId="ADAL" clId="{6BD74CD0-3F91-4E77-976F-8D5C38F5CF43}" dt="2023-12-08T15:31:22.727" v="435" actId="478"/>
        <pc:sldMkLst>
          <pc:docMk/>
          <pc:sldMk cId="2323045698" sldId="12167"/>
        </pc:sldMkLst>
      </pc:sldChg>
      <pc:sldChg chg="delSp mod">
        <pc:chgData name="Andrew Houtenville" userId="aea22101-bd61-4dfe-a17f-14b576307e93" providerId="ADAL" clId="{6BD74CD0-3F91-4E77-976F-8D5C38F5CF43}" dt="2023-12-08T15:31:53.790" v="442" actId="478"/>
        <pc:sldMkLst>
          <pc:docMk/>
          <pc:sldMk cId="320199942" sldId="12168"/>
        </pc:sldMkLst>
      </pc:sldChg>
      <pc:sldChg chg="delSp mod">
        <pc:chgData name="Andrew Houtenville" userId="aea22101-bd61-4dfe-a17f-14b576307e93" providerId="ADAL" clId="{6BD74CD0-3F91-4E77-976F-8D5C38F5CF43}" dt="2023-12-08T15:34:40.823" v="443" actId="478"/>
        <pc:sldMkLst>
          <pc:docMk/>
          <pc:sldMk cId="1601225299" sldId="12169"/>
        </pc:sldMkLst>
      </pc:sldChg>
      <pc:sldChg chg="delSp mod">
        <pc:chgData name="Andrew Houtenville" userId="aea22101-bd61-4dfe-a17f-14b576307e93" providerId="ADAL" clId="{6BD74CD0-3F91-4E77-976F-8D5C38F5CF43}" dt="2023-12-08T15:34:43.844" v="444" actId="478"/>
        <pc:sldMkLst>
          <pc:docMk/>
          <pc:sldMk cId="1532296737" sldId="12170"/>
        </pc:sldMkLst>
      </pc:sldChg>
      <pc:sldChg chg="delSp mod">
        <pc:chgData name="Andrew Houtenville" userId="aea22101-bd61-4dfe-a17f-14b576307e93" providerId="ADAL" clId="{6BD74CD0-3F91-4E77-976F-8D5C38F5CF43}" dt="2023-12-08T15:34:46.013" v="445" actId="478"/>
        <pc:sldMkLst>
          <pc:docMk/>
          <pc:sldMk cId="3391307134" sldId="12171"/>
        </pc:sldMkLst>
      </pc:sldChg>
      <pc:sldChg chg="delSp mod">
        <pc:chgData name="Andrew Houtenville" userId="aea22101-bd61-4dfe-a17f-14b576307e93" providerId="ADAL" clId="{6BD74CD0-3F91-4E77-976F-8D5C38F5CF43}" dt="2023-12-08T15:34:48.280" v="446" actId="478"/>
        <pc:sldMkLst>
          <pc:docMk/>
          <pc:sldMk cId="1697776121" sldId="12172"/>
        </pc:sldMkLst>
      </pc:sldChg>
    </pc:docChg>
  </pc:docChgLst>
  <pc:docChgLst>
    <pc:chgData name="Kate Filanoski" userId="5879a14f-9eb3-4e75-8352-1b2941159ca7" providerId="ADAL" clId="{7DB90C26-2C75-4E0E-BA05-C6A7F07FE28F}"/>
    <pc:docChg chg="undo custSel addSld delSld modSld">
      <pc:chgData name="Kate Filanoski" userId="5879a14f-9eb3-4e75-8352-1b2941159ca7" providerId="ADAL" clId="{7DB90C26-2C75-4E0E-BA05-C6A7F07FE28F}" dt="2024-03-08T17:11:06.901" v="1820" actId="20577"/>
      <pc:docMkLst>
        <pc:docMk/>
      </pc:docMkLst>
      <pc:sldChg chg="modSp mod">
        <pc:chgData name="Kate Filanoski" userId="5879a14f-9eb3-4e75-8352-1b2941159ca7" providerId="ADAL" clId="{7DB90C26-2C75-4E0E-BA05-C6A7F07FE28F}" dt="2024-03-08T15:31:22.684" v="254" actId="27636"/>
        <pc:sldMkLst>
          <pc:docMk/>
          <pc:sldMk cId="1544049043" sldId="256"/>
        </pc:sldMkLst>
      </pc:sldChg>
      <pc:sldChg chg="modSp mod">
        <pc:chgData name="Kate Filanoski" userId="5879a14f-9eb3-4e75-8352-1b2941159ca7" providerId="ADAL" clId="{7DB90C26-2C75-4E0E-BA05-C6A7F07FE28F}" dt="2024-03-08T15:31:22.669" v="252" actId="27636"/>
        <pc:sldMkLst>
          <pc:docMk/>
          <pc:sldMk cId="2419022558" sldId="257"/>
        </pc:sldMkLst>
      </pc:sldChg>
      <pc:sldChg chg="delSp modSp delCm">
        <pc:chgData name="Kate Filanoski" userId="5879a14f-9eb3-4e75-8352-1b2941159ca7" providerId="ADAL" clId="{7DB90C26-2C75-4E0E-BA05-C6A7F07FE28F}" dt="2024-03-08T15:37:19.402" v="607" actId="165"/>
        <pc:sldMkLst>
          <pc:docMk/>
          <pc:sldMk cId="19287458" sldId="266"/>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5:33:58.178" v="444"/>
              <pc2:cmMkLst xmlns:pc2="http://schemas.microsoft.com/office/powerpoint/2019/9/main/command">
                <pc:docMk/>
                <pc:sldMk cId="19287458" sldId="266"/>
                <pc2:cmMk id="{F1875FA0-A4F0-4FB2-B206-46FE3A44F76A}"/>
              </pc2:cmMkLst>
            </pc226:cmChg>
          </p:ext>
        </pc:extLst>
      </pc:sldChg>
      <pc:sldChg chg="addSp delSp modSp mod">
        <pc:chgData name="Kate Filanoski" userId="5879a14f-9eb3-4e75-8352-1b2941159ca7" providerId="ADAL" clId="{7DB90C26-2C75-4E0E-BA05-C6A7F07FE28F}" dt="2024-03-08T16:20:05.203" v="655" actId="962"/>
        <pc:sldMkLst>
          <pc:docMk/>
          <pc:sldMk cId="733628898" sldId="268"/>
        </pc:sldMkLst>
      </pc:sldChg>
      <pc:sldChg chg="addSp modSp mod">
        <pc:chgData name="Kate Filanoski" userId="5879a14f-9eb3-4e75-8352-1b2941159ca7" providerId="ADAL" clId="{7DB90C26-2C75-4E0E-BA05-C6A7F07FE28F}" dt="2024-03-08T17:07:58.927" v="1800" actId="1076"/>
        <pc:sldMkLst>
          <pc:docMk/>
          <pc:sldMk cId="1014372409" sldId="270"/>
        </pc:sldMkLst>
      </pc:sldChg>
      <pc:sldChg chg="modSp mod">
        <pc:chgData name="Kate Filanoski" userId="5879a14f-9eb3-4e75-8352-1b2941159ca7" providerId="ADAL" clId="{7DB90C26-2C75-4E0E-BA05-C6A7F07FE28F}" dt="2024-03-08T17:08:16.359" v="1801" actId="962"/>
        <pc:sldMkLst>
          <pc:docMk/>
          <pc:sldMk cId="1478999044" sldId="271"/>
        </pc:sldMkLst>
      </pc:sldChg>
      <pc:sldChg chg="delSp modSp mod">
        <pc:chgData name="Kate Filanoski" userId="5879a14f-9eb3-4e75-8352-1b2941159ca7" providerId="ADAL" clId="{7DB90C26-2C75-4E0E-BA05-C6A7F07FE28F}" dt="2024-03-08T16:21:39.214" v="660" actId="14100"/>
        <pc:sldMkLst>
          <pc:docMk/>
          <pc:sldMk cId="2153557915" sldId="272"/>
        </pc:sldMkLst>
      </pc:sldChg>
      <pc:sldChg chg="del delCm">
        <pc:chgData name="Kate Filanoski" userId="5879a14f-9eb3-4e75-8352-1b2941159ca7" providerId="ADAL" clId="{7DB90C26-2C75-4E0E-BA05-C6A7F07FE28F}" dt="2024-03-08T16:54:01.479" v="1720" actId="47"/>
        <pc:sldMkLst>
          <pc:docMk/>
          <pc:sldMk cId="2926031705" sldId="273"/>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26031705" sldId="273"/>
                <pc2:cmMk id="{873BF75A-E884-439B-9936-3A3CCF7069D2}"/>
              </pc2:cmMkLst>
            </pc226:cmChg>
          </p:ext>
        </pc:extLst>
      </pc:sldChg>
      <pc:sldChg chg="delSp modSp">
        <pc:chgData name="Kate Filanoski" userId="5879a14f-9eb3-4e75-8352-1b2941159ca7" providerId="ADAL" clId="{7DB90C26-2C75-4E0E-BA05-C6A7F07FE28F}" dt="2024-03-08T16:02:02.457" v="615" actId="165"/>
        <pc:sldMkLst>
          <pc:docMk/>
          <pc:sldMk cId="4280561238" sldId="275"/>
        </pc:sldMkLst>
      </pc:sldChg>
      <pc:sldChg chg="addSp delSp modSp mod">
        <pc:chgData name="Kate Filanoski" userId="5879a14f-9eb3-4e75-8352-1b2941159ca7" providerId="ADAL" clId="{7DB90C26-2C75-4E0E-BA05-C6A7F07FE28F}" dt="2024-03-08T16:48:58.982" v="1671" actId="22"/>
        <pc:sldMkLst>
          <pc:docMk/>
          <pc:sldMk cId="26829192" sldId="277"/>
        </pc:sldMkLst>
      </pc:sldChg>
      <pc:sldChg chg="modSp mod delCm modNotesTx">
        <pc:chgData name="Kate Filanoski" userId="5879a14f-9eb3-4e75-8352-1b2941159ca7" providerId="ADAL" clId="{7DB90C26-2C75-4E0E-BA05-C6A7F07FE28F}" dt="2024-03-08T16:42:02.319" v="1571" actId="13244"/>
        <pc:sldMkLst>
          <pc:docMk/>
          <pc:sldMk cId="2901780003" sldId="279"/>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D2888314-6C66-4E74-9324-E714E291109F}"/>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8725AF56-6688-42DB-8584-1E503B3BFD38}"/>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2901780003" sldId="279"/>
                <pc2:cmMk id="{9DCE1F7A-CBB8-4B69-9A9F-57CAEA085142}"/>
              </pc2:cmMkLst>
            </pc226:cmChg>
          </p:ext>
        </pc:extLst>
      </pc:sldChg>
      <pc:sldChg chg="modSp mod delCm modNotesTx">
        <pc:chgData name="Kate Filanoski" userId="5879a14f-9eb3-4e75-8352-1b2941159ca7" providerId="ADAL" clId="{7DB90C26-2C75-4E0E-BA05-C6A7F07FE28F}" dt="2024-03-08T16:41:19.266" v="1569" actId="962"/>
        <pc:sldMkLst>
          <pc:docMk/>
          <pc:sldMk cId="1372341099" sldId="28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372341099" sldId="280"/>
                <pc2:cmMk id="{BC1E8F11-B9AA-4AD7-9480-B8A0C976CBDC}"/>
              </pc2:cmMkLst>
            </pc226:cmChg>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372341099" sldId="280"/>
                <pc2:cmMk id="{48507CFD-5A8C-4C92-9C74-91A0980622DE}"/>
              </pc2:cmMkLst>
            </pc226:cmChg>
          </p:ext>
        </pc:extLst>
      </pc:sldChg>
      <pc:sldChg chg="modSp mod delCm modNotesTx">
        <pc:chgData name="Kate Filanoski" userId="5879a14f-9eb3-4e75-8352-1b2941159ca7" providerId="ADAL" clId="{7DB90C26-2C75-4E0E-BA05-C6A7F07FE28F}" dt="2024-03-08T16:38:51.102" v="1567" actId="962"/>
        <pc:sldMkLst>
          <pc:docMk/>
          <pc:sldMk cId="3502222067" sldId="281"/>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3502222067" sldId="281"/>
                <pc2:cmMk id="{A4BED6DC-8475-41DF-955C-16D999585FE1}"/>
              </pc2:cmMkLst>
            </pc226:cmChg>
          </p:ext>
        </pc:extLst>
      </pc:sldChg>
      <pc:sldChg chg="addSp modSp mod delCm modNotesTx">
        <pc:chgData name="Kate Filanoski" userId="5879a14f-9eb3-4e75-8352-1b2941159ca7" providerId="ADAL" clId="{7DB90C26-2C75-4E0E-BA05-C6A7F07FE28F}" dt="2024-03-08T17:09:19.022" v="1816" actId="33553"/>
        <pc:sldMkLst>
          <pc:docMk/>
          <pc:sldMk cId="3837941765" sldId="285"/>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2:46.832" v="616"/>
              <pc2:cmMkLst xmlns:pc2="http://schemas.microsoft.com/office/powerpoint/2019/9/main/command">
                <pc:docMk/>
                <pc:sldMk cId="3837941765" sldId="285"/>
                <pc2:cmMk id="{F7F0F538-0F92-4198-8E9F-92020DFC6629}"/>
              </pc2:cmMkLst>
            </pc226:cmChg>
          </p:ext>
        </pc:extLst>
      </pc:sldChg>
      <pc:sldChg chg="modSp mod">
        <pc:chgData name="Kate Filanoski" userId="5879a14f-9eb3-4e75-8352-1b2941159ca7" providerId="ADAL" clId="{7DB90C26-2C75-4E0E-BA05-C6A7F07FE28F}" dt="2024-03-08T17:11:03.797" v="1818" actId="20577"/>
        <pc:sldMkLst>
          <pc:docMk/>
          <pc:sldMk cId="785425187" sldId="286"/>
        </pc:sldMkLst>
      </pc:sldChg>
      <pc:sldChg chg="modSp mod delCm modNotesTx">
        <pc:chgData name="Kate Filanoski" userId="5879a14f-9eb3-4e75-8352-1b2941159ca7" providerId="ADAL" clId="{7DB90C26-2C75-4E0E-BA05-C6A7F07FE28F}" dt="2024-03-08T16:40:16.014" v="1568" actId="962"/>
        <pc:sldMkLst>
          <pc:docMk/>
          <pc:sldMk cId="1547367832" sldId="288"/>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00.370" v="618"/>
              <pc2:cmMkLst xmlns:pc2="http://schemas.microsoft.com/office/powerpoint/2019/9/main/command">
                <pc:docMk/>
                <pc:sldMk cId="1547367832" sldId="288"/>
                <pc2:cmMk id="{C17CF342-37B5-4DA9-8E67-7F7AEE22D4CB}"/>
              </pc2:cmMkLst>
            </pc226:cmChg>
          </p:ext>
        </pc:extLst>
      </pc:sldChg>
      <pc:sldChg chg="addSp modSp mod delCm">
        <pc:chgData name="Kate Filanoski" userId="5879a14f-9eb3-4e75-8352-1b2941159ca7" providerId="ADAL" clId="{7DB90C26-2C75-4E0E-BA05-C6A7F07FE28F}" dt="2024-03-08T16:49:21.818" v="1691" actId="962"/>
        <pc:sldMkLst>
          <pc:docMk/>
          <pc:sldMk cId="1291530874" sldId="29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1291530874" sldId="290"/>
                <pc2:cmMk id="{DC666FA7-45DE-4B75-8CD3-A171B477B32E}"/>
              </pc2:cmMkLst>
            </pc226:cmChg>
          </p:ext>
        </pc:extLst>
      </pc:sldChg>
      <pc:sldChg chg="addSp delSp modSp mod delCm">
        <pc:chgData name="Kate Filanoski" userId="5879a14f-9eb3-4e75-8352-1b2941159ca7" providerId="ADAL" clId="{7DB90C26-2C75-4E0E-BA05-C6A7F07FE28F}" dt="2024-03-08T16:47:00.701" v="1615" actId="13244"/>
        <pc:sldMkLst>
          <pc:docMk/>
          <pc:sldMk cId="3327045860" sldId="291"/>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3327045860" sldId="291"/>
                <pc2:cmMk id="{682B4C7A-A97A-4738-92CC-5A7E20BF4302}"/>
              </pc2:cmMkLst>
            </pc226:cmChg>
          </p:ext>
        </pc:extLst>
      </pc:sldChg>
      <pc:sldChg chg="addSp modSp mod">
        <pc:chgData name="Kate Filanoski" userId="5879a14f-9eb3-4e75-8352-1b2941159ca7" providerId="ADAL" clId="{7DB90C26-2C75-4E0E-BA05-C6A7F07FE28F}" dt="2024-03-08T16:47:23.044" v="1640" actId="13244"/>
        <pc:sldMkLst>
          <pc:docMk/>
          <pc:sldMk cId="1094570409" sldId="294"/>
        </pc:sldMkLst>
      </pc:sldChg>
      <pc:sldChg chg="modSp mod">
        <pc:chgData name="Kate Filanoski" userId="5879a14f-9eb3-4e75-8352-1b2941159ca7" providerId="ADAL" clId="{7DB90C26-2C75-4E0E-BA05-C6A7F07FE28F}" dt="2024-03-08T17:11:06.901" v="1820" actId="20577"/>
        <pc:sldMkLst>
          <pc:docMk/>
          <pc:sldMk cId="339574649" sldId="295"/>
        </pc:sldMkLst>
      </pc:sldChg>
      <pc:sldChg chg="modSp mod">
        <pc:chgData name="Kate Filanoski" userId="5879a14f-9eb3-4e75-8352-1b2941159ca7" providerId="ADAL" clId="{7DB90C26-2C75-4E0E-BA05-C6A7F07FE28F}" dt="2024-03-08T15:31:22.669" v="253" actId="27636"/>
        <pc:sldMkLst>
          <pc:docMk/>
          <pc:sldMk cId="1301611488" sldId="573"/>
        </pc:sldMkLst>
      </pc:sldChg>
      <pc:sldChg chg="modSp mod">
        <pc:chgData name="Kate Filanoski" userId="5879a14f-9eb3-4e75-8352-1b2941159ca7" providerId="ADAL" clId="{7DB90C26-2C75-4E0E-BA05-C6A7F07FE28F}" dt="2024-03-08T16:07:30.992" v="623" actId="13244"/>
        <pc:sldMkLst>
          <pc:docMk/>
          <pc:sldMk cId="4011066312" sldId="11946"/>
        </pc:sldMkLst>
      </pc:sldChg>
      <pc:sldChg chg="modSp mod">
        <pc:chgData name="Kate Filanoski" userId="5879a14f-9eb3-4e75-8352-1b2941159ca7" providerId="ADAL" clId="{7DB90C26-2C75-4E0E-BA05-C6A7F07FE28F}" dt="2024-03-08T16:07:17.085" v="620" actId="13244"/>
        <pc:sldMkLst>
          <pc:docMk/>
          <pc:sldMk cId="2017358822" sldId="12093"/>
        </pc:sldMkLst>
      </pc:sldChg>
      <pc:sldChg chg="addSp delSp modSp mod">
        <pc:chgData name="Kate Filanoski" userId="5879a14f-9eb3-4e75-8352-1b2941159ca7" providerId="ADAL" clId="{7DB90C26-2C75-4E0E-BA05-C6A7F07FE28F}" dt="2024-03-08T16:07:27.808" v="622" actId="13244"/>
        <pc:sldMkLst>
          <pc:docMk/>
          <pc:sldMk cId="3357822432" sldId="12095"/>
        </pc:sldMkLst>
      </pc:sldChg>
      <pc:sldChg chg="modSp mod">
        <pc:chgData name="Kate Filanoski" userId="5879a14f-9eb3-4e75-8352-1b2941159ca7" providerId="ADAL" clId="{7DB90C26-2C75-4E0E-BA05-C6A7F07FE28F}" dt="2024-03-08T16:07:20.709" v="621" actId="13244"/>
        <pc:sldMkLst>
          <pc:docMk/>
          <pc:sldMk cId="735797660" sldId="12140"/>
        </pc:sldMkLst>
      </pc:sldChg>
      <pc:sldChg chg="modSp mod">
        <pc:chgData name="Kate Filanoski" userId="5879a14f-9eb3-4e75-8352-1b2941159ca7" providerId="ADAL" clId="{7DB90C26-2C75-4E0E-BA05-C6A7F07FE28F}" dt="2024-03-08T16:08:51.037" v="626" actId="962"/>
        <pc:sldMkLst>
          <pc:docMk/>
          <pc:sldMk cId="3918871586" sldId="12141"/>
        </pc:sldMkLst>
      </pc:sldChg>
      <pc:sldChg chg="modSp mod">
        <pc:chgData name="Kate Filanoski" userId="5879a14f-9eb3-4e75-8352-1b2941159ca7" providerId="ADAL" clId="{7DB90C26-2C75-4E0E-BA05-C6A7F07FE28F}" dt="2024-03-08T16:07:40.324" v="624" actId="13244"/>
        <pc:sldMkLst>
          <pc:docMk/>
          <pc:sldMk cId="1689347815" sldId="12184"/>
        </pc:sldMkLst>
      </pc:sldChg>
      <pc:sldChg chg="modSp mod">
        <pc:chgData name="Kate Filanoski" userId="5879a14f-9eb3-4e75-8352-1b2941159ca7" providerId="ADAL" clId="{7DB90C26-2C75-4E0E-BA05-C6A7F07FE28F}" dt="2024-03-08T15:31:22.701" v="256" actId="27636"/>
        <pc:sldMkLst>
          <pc:docMk/>
          <pc:sldMk cId="1230621864" sldId="12189"/>
        </pc:sldMkLst>
      </pc:sldChg>
      <pc:sldChg chg="modSp mod">
        <pc:chgData name="Kate Filanoski" userId="5879a14f-9eb3-4e75-8352-1b2941159ca7" providerId="ADAL" clId="{7DB90C26-2C75-4E0E-BA05-C6A7F07FE28F}" dt="2024-03-08T15:31:22.716" v="257" actId="27636"/>
        <pc:sldMkLst>
          <pc:docMk/>
          <pc:sldMk cId="3666671896" sldId="12194"/>
        </pc:sldMkLst>
      </pc:sldChg>
      <pc:sldChg chg="modSp mod">
        <pc:chgData name="Kate Filanoski" userId="5879a14f-9eb3-4e75-8352-1b2941159ca7" providerId="ADAL" clId="{7DB90C26-2C75-4E0E-BA05-C6A7F07FE28F}" dt="2024-03-08T16:09:40.952" v="628" actId="962"/>
        <pc:sldMkLst>
          <pc:docMk/>
          <pc:sldMk cId="770845573" sldId="12196"/>
        </pc:sldMkLst>
      </pc:sldChg>
      <pc:sldChg chg="addSp delSp modSp mod">
        <pc:chgData name="Kate Filanoski" userId="5879a14f-9eb3-4e75-8352-1b2941159ca7" providerId="ADAL" clId="{7DB90C26-2C75-4E0E-BA05-C6A7F07FE28F}" dt="2024-03-08T16:10:24.039" v="641" actId="962"/>
        <pc:sldMkLst>
          <pc:docMk/>
          <pc:sldMk cId="2005631948" sldId="12197"/>
        </pc:sldMkLst>
      </pc:sldChg>
      <pc:sldChg chg="addSp delSp modSp mod modNotesTx">
        <pc:chgData name="Kate Filanoski" userId="5879a14f-9eb3-4e75-8352-1b2941159ca7" providerId="ADAL" clId="{7DB90C26-2C75-4E0E-BA05-C6A7F07FE28F}" dt="2024-03-08T16:17:39.543" v="643" actId="165"/>
        <pc:sldMkLst>
          <pc:docMk/>
          <pc:sldMk cId="706991058" sldId="12198"/>
        </pc:sldMkLst>
      </pc:sldChg>
      <pc:sldChg chg="modSp mod">
        <pc:chgData name="Kate Filanoski" userId="5879a14f-9eb3-4e75-8352-1b2941159ca7" providerId="ADAL" clId="{7DB90C26-2C75-4E0E-BA05-C6A7F07FE28F}" dt="2024-03-08T16:19:44.156" v="653" actId="13244"/>
        <pc:sldMkLst>
          <pc:docMk/>
          <pc:sldMk cId="1991911156" sldId="12199"/>
        </pc:sldMkLst>
      </pc:sldChg>
      <pc:sldChg chg="addSp modSp mod delCm">
        <pc:chgData name="Kate Filanoski" userId="5879a14f-9eb3-4e75-8352-1b2941159ca7" providerId="ADAL" clId="{7DB90C26-2C75-4E0E-BA05-C6A7F07FE28F}" dt="2024-03-08T16:50:44.433" v="1714" actId="962"/>
        <pc:sldMkLst>
          <pc:docMk/>
          <pc:sldMk cId="673569364" sldId="12200"/>
        </pc:sldMkLst>
        <pc:extLst>
          <p:ext xmlns:p="http://schemas.openxmlformats.org/presentationml/2006/main" uri="{D6D511B9-2390-475A-947B-AFAB55BFBCF1}">
            <pc226:cmChg xmlns:pc226="http://schemas.microsoft.com/office/powerpoint/2022/06/main/command" chg="del">
              <pc226:chgData name="Kate Filanoski" userId="5879a14f-9eb3-4e75-8352-1b2941159ca7" providerId="ADAL" clId="{7DB90C26-2C75-4E0E-BA05-C6A7F07FE28F}" dt="2024-03-08T16:03:11.321" v="619"/>
              <pc2:cmMkLst xmlns:pc2="http://schemas.microsoft.com/office/powerpoint/2019/9/main/command">
                <pc:docMk/>
                <pc:sldMk cId="673569364" sldId="12200"/>
                <pc2:cmMk id="{873BF75A-E884-439B-9936-3A3CCF7069D2}"/>
              </pc2:cmMkLst>
            </pc226:cmChg>
          </p:ext>
        </pc:extLst>
      </pc:sldChg>
      <pc:sldChg chg="add del">
        <pc:chgData name="Kate Filanoski" userId="5879a14f-9eb3-4e75-8352-1b2941159ca7" providerId="ADAL" clId="{7DB90C26-2C75-4E0E-BA05-C6A7F07FE28F}" dt="2024-03-08T16:54:00.291" v="1719" actId="47"/>
        <pc:sldMkLst>
          <pc:docMk/>
          <pc:sldMk cId="2783276586" sldId="12201"/>
        </pc:sldMkLst>
      </pc:sldChg>
      <pc:sldChg chg="addSp modSp add mod">
        <pc:chgData name="Kate Filanoski" userId="5879a14f-9eb3-4e75-8352-1b2941159ca7" providerId="ADAL" clId="{7DB90C26-2C75-4E0E-BA05-C6A7F07FE28F}" dt="2024-03-08T16:59:48.969" v="1745" actId="13244"/>
        <pc:sldMkLst>
          <pc:docMk/>
          <pc:sldMk cId="2353937316" sldId="12202"/>
        </pc:sldMkLst>
      </pc:sldChg>
    </pc:docChg>
  </pc:docChgLst>
  <pc:docChgLst>
    <pc:chgData name="Karen Volle" userId="56a017f8-fff7-4347-a03a-e4e7c9199847" providerId="ADAL" clId="{DE4A7A7F-E8CE-4384-9E90-FCAF0A1F3B68}"/>
    <pc:docChg chg="undo custSel addSld delSld modSld delMainMaster">
      <pc:chgData name="Karen Volle" userId="56a017f8-fff7-4347-a03a-e4e7c9199847" providerId="ADAL" clId="{DE4A7A7F-E8CE-4384-9E90-FCAF0A1F3B68}" dt="2024-03-13T21:11:35.939" v="316" actId="20577"/>
      <pc:docMkLst>
        <pc:docMk/>
      </pc:docMkLst>
      <pc:sldChg chg="modSp mod">
        <pc:chgData name="Karen Volle" userId="56a017f8-fff7-4347-a03a-e4e7c9199847" providerId="ADAL" clId="{DE4A7A7F-E8CE-4384-9E90-FCAF0A1F3B68}" dt="2024-03-13T21:03:14.981" v="11" actId="20577"/>
        <pc:sldMkLst>
          <pc:docMk/>
          <pc:sldMk cId="2419022558" sldId="257"/>
        </pc:sldMkLst>
      </pc:sldChg>
      <pc:sldChg chg="del">
        <pc:chgData name="Karen Volle" userId="56a017f8-fff7-4347-a03a-e4e7c9199847" providerId="ADAL" clId="{DE4A7A7F-E8CE-4384-9E90-FCAF0A1F3B68}" dt="2024-03-13T21:05:59.015" v="81" actId="47"/>
        <pc:sldMkLst>
          <pc:docMk/>
          <pc:sldMk cId="23236190" sldId="259"/>
        </pc:sldMkLst>
      </pc:sldChg>
      <pc:sldChg chg="modSp mod">
        <pc:chgData name="Karen Volle" userId="56a017f8-fff7-4347-a03a-e4e7c9199847" providerId="ADAL" clId="{DE4A7A7F-E8CE-4384-9E90-FCAF0A1F3B68}" dt="2024-03-13T21:03:46.290" v="31" actId="20577"/>
        <pc:sldMkLst>
          <pc:docMk/>
          <pc:sldMk cId="1377615727" sldId="261"/>
        </pc:sldMkLst>
      </pc:sldChg>
      <pc:sldChg chg="modSp mod">
        <pc:chgData name="Karen Volle" userId="56a017f8-fff7-4347-a03a-e4e7c9199847" providerId="ADAL" clId="{DE4A7A7F-E8CE-4384-9E90-FCAF0A1F3B68}" dt="2024-03-13T21:04:09.893" v="42" actId="20577"/>
        <pc:sldMkLst>
          <pc:docMk/>
          <pc:sldMk cId="2972209448" sldId="264"/>
        </pc:sldMkLst>
      </pc:sldChg>
      <pc:sldChg chg="del">
        <pc:chgData name="Karen Volle" userId="56a017f8-fff7-4347-a03a-e4e7c9199847" providerId="ADAL" clId="{DE4A7A7F-E8CE-4384-9E90-FCAF0A1F3B68}" dt="2024-03-13T21:05:59.015" v="81" actId="47"/>
        <pc:sldMkLst>
          <pc:docMk/>
          <pc:sldMk cId="19287458" sldId="266"/>
        </pc:sldMkLst>
      </pc:sldChg>
      <pc:sldChg chg="del">
        <pc:chgData name="Karen Volle" userId="56a017f8-fff7-4347-a03a-e4e7c9199847" providerId="ADAL" clId="{DE4A7A7F-E8CE-4384-9E90-FCAF0A1F3B68}" dt="2024-03-13T21:05:59.015" v="81" actId="47"/>
        <pc:sldMkLst>
          <pc:docMk/>
          <pc:sldMk cId="733628898" sldId="268"/>
        </pc:sldMkLst>
      </pc:sldChg>
      <pc:sldChg chg="del">
        <pc:chgData name="Karen Volle" userId="56a017f8-fff7-4347-a03a-e4e7c9199847" providerId="ADAL" clId="{DE4A7A7F-E8CE-4384-9E90-FCAF0A1F3B68}" dt="2024-03-13T21:05:59.015" v="81" actId="47"/>
        <pc:sldMkLst>
          <pc:docMk/>
          <pc:sldMk cId="1014372409" sldId="270"/>
        </pc:sldMkLst>
      </pc:sldChg>
      <pc:sldChg chg="del">
        <pc:chgData name="Karen Volle" userId="56a017f8-fff7-4347-a03a-e4e7c9199847" providerId="ADAL" clId="{DE4A7A7F-E8CE-4384-9E90-FCAF0A1F3B68}" dt="2024-03-13T21:05:59.015" v="81" actId="47"/>
        <pc:sldMkLst>
          <pc:docMk/>
          <pc:sldMk cId="1478999044" sldId="271"/>
        </pc:sldMkLst>
      </pc:sldChg>
      <pc:sldChg chg="del">
        <pc:chgData name="Karen Volle" userId="56a017f8-fff7-4347-a03a-e4e7c9199847" providerId="ADAL" clId="{DE4A7A7F-E8CE-4384-9E90-FCAF0A1F3B68}" dt="2024-03-13T21:05:59.015" v="81" actId="47"/>
        <pc:sldMkLst>
          <pc:docMk/>
          <pc:sldMk cId="2153557915" sldId="272"/>
        </pc:sldMkLst>
      </pc:sldChg>
      <pc:sldChg chg="del">
        <pc:chgData name="Karen Volle" userId="56a017f8-fff7-4347-a03a-e4e7c9199847" providerId="ADAL" clId="{DE4A7A7F-E8CE-4384-9E90-FCAF0A1F3B68}" dt="2024-03-13T21:05:59.015" v="81" actId="47"/>
        <pc:sldMkLst>
          <pc:docMk/>
          <pc:sldMk cId="4280561238" sldId="275"/>
        </pc:sldMkLst>
      </pc:sldChg>
      <pc:sldChg chg="del">
        <pc:chgData name="Karen Volle" userId="56a017f8-fff7-4347-a03a-e4e7c9199847" providerId="ADAL" clId="{DE4A7A7F-E8CE-4384-9E90-FCAF0A1F3B68}" dt="2024-03-13T21:05:59.015" v="81" actId="47"/>
        <pc:sldMkLst>
          <pc:docMk/>
          <pc:sldMk cId="26829192" sldId="277"/>
        </pc:sldMkLst>
      </pc:sldChg>
      <pc:sldChg chg="del">
        <pc:chgData name="Karen Volle" userId="56a017f8-fff7-4347-a03a-e4e7c9199847" providerId="ADAL" clId="{DE4A7A7F-E8CE-4384-9E90-FCAF0A1F3B68}" dt="2024-03-13T21:05:59.015" v="81" actId="47"/>
        <pc:sldMkLst>
          <pc:docMk/>
          <pc:sldMk cId="2901780003" sldId="279"/>
        </pc:sldMkLst>
      </pc:sldChg>
      <pc:sldChg chg="del">
        <pc:chgData name="Karen Volle" userId="56a017f8-fff7-4347-a03a-e4e7c9199847" providerId="ADAL" clId="{DE4A7A7F-E8CE-4384-9E90-FCAF0A1F3B68}" dt="2024-03-13T21:05:59.015" v="81" actId="47"/>
        <pc:sldMkLst>
          <pc:docMk/>
          <pc:sldMk cId="1372341099" sldId="280"/>
        </pc:sldMkLst>
      </pc:sldChg>
      <pc:sldChg chg="del">
        <pc:chgData name="Karen Volle" userId="56a017f8-fff7-4347-a03a-e4e7c9199847" providerId="ADAL" clId="{DE4A7A7F-E8CE-4384-9E90-FCAF0A1F3B68}" dt="2024-03-13T21:05:59.015" v="81" actId="47"/>
        <pc:sldMkLst>
          <pc:docMk/>
          <pc:sldMk cId="3502222067" sldId="281"/>
        </pc:sldMkLst>
      </pc:sldChg>
      <pc:sldChg chg="del">
        <pc:chgData name="Karen Volle" userId="56a017f8-fff7-4347-a03a-e4e7c9199847" providerId="ADAL" clId="{DE4A7A7F-E8CE-4384-9E90-FCAF0A1F3B68}" dt="2024-03-13T21:05:59.015" v="81" actId="47"/>
        <pc:sldMkLst>
          <pc:docMk/>
          <pc:sldMk cId="3837941765" sldId="285"/>
        </pc:sldMkLst>
      </pc:sldChg>
      <pc:sldChg chg="del">
        <pc:chgData name="Karen Volle" userId="56a017f8-fff7-4347-a03a-e4e7c9199847" providerId="ADAL" clId="{DE4A7A7F-E8CE-4384-9E90-FCAF0A1F3B68}" dt="2024-03-13T21:05:59.015" v="81" actId="47"/>
        <pc:sldMkLst>
          <pc:docMk/>
          <pc:sldMk cId="785425187" sldId="286"/>
        </pc:sldMkLst>
      </pc:sldChg>
      <pc:sldChg chg="del">
        <pc:chgData name="Karen Volle" userId="56a017f8-fff7-4347-a03a-e4e7c9199847" providerId="ADAL" clId="{DE4A7A7F-E8CE-4384-9E90-FCAF0A1F3B68}" dt="2024-03-13T21:05:59.015" v="81" actId="47"/>
        <pc:sldMkLst>
          <pc:docMk/>
          <pc:sldMk cId="1547367832" sldId="288"/>
        </pc:sldMkLst>
      </pc:sldChg>
      <pc:sldChg chg="del">
        <pc:chgData name="Karen Volle" userId="56a017f8-fff7-4347-a03a-e4e7c9199847" providerId="ADAL" clId="{DE4A7A7F-E8CE-4384-9E90-FCAF0A1F3B68}" dt="2024-03-13T21:05:59.015" v="81" actId="47"/>
        <pc:sldMkLst>
          <pc:docMk/>
          <pc:sldMk cId="1291530874" sldId="290"/>
        </pc:sldMkLst>
      </pc:sldChg>
      <pc:sldChg chg="del">
        <pc:chgData name="Karen Volle" userId="56a017f8-fff7-4347-a03a-e4e7c9199847" providerId="ADAL" clId="{DE4A7A7F-E8CE-4384-9E90-FCAF0A1F3B68}" dt="2024-03-13T21:05:59.015" v="81" actId="47"/>
        <pc:sldMkLst>
          <pc:docMk/>
          <pc:sldMk cId="3327045860" sldId="291"/>
        </pc:sldMkLst>
      </pc:sldChg>
      <pc:sldChg chg="del">
        <pc:chgData name="Karen Volle" userId="56a017f8-fff7-4347-a03a-e4e7c9199847" providerId="ADAL" clId="{DE4A7A7F-E8CE-4384-9E90-FCAF0A1F3B68}" dt="2024-03-13T21:05:59.015" v="81" actId="47"/>
        <pc:sldMkLst>
          <pc:docMk/>
          <pc:sldMk cId="1094570409" sldId="294"/>
        </pc:sldMkLst>
      </pc:sldChg>
      <pc:sldChg chg="del">
        <pc:chgData name="Karen Volle" userId="56a017f8-fff7-4347-a03a-e4e7c9199847" providerId="ADAL" clId="{DE4A7A7F-E8CE-4384-9E90-FCAF0A1F3B68}" dt="2024-03-13T21:05:59.015" v="81" actId="47"/>
        <pc:sldMkLst>
          <pc:docMk/>
          <pc:sldMk cId="339574649" sldId="295"/>
        </pc:sldMkLst>
      </pc:sldChg>
      <pc:sldChg chg="modSp mod">
        <pc:chgData name="Karen Volle" userId="56a017f8-fff7-4347-a03a-e4e7c9199847" providerId="ADAL" clId="{DE4A7A7F-E8CE-4384-9E90-FCAF0A1F3B68}" dt="2024-03-13T21:03:24.438" v="18" actId="20577"/>
        <pc:sldMkLst>
          <pc:docMk/>
          <pc:sldMk cId="1301611488" sldId="573"/>
        </pc:sldMkLst>
      </pc:sldChg>
      <pc:sldChg chg="modSp mod">
        <pc:chgData name="Karen Volle" userId="56a017f8-fff7-4347-a03a-e4e7c9199847" providerId="ADAL" clId="{DE4A7A7F-E8CE-4384-9E90-FCAF0A1F3B68}" dt="2024-03-13T21:11:35.939" v="316" actId="20577"/>
        <pc:sldMkLst>
          <pc:docMk/>
          <pc:sldMk cId="2237022372" sldId="582"/>
        </pc:sldMkLst>
      </pc:sldChg>
      <pc:sldChg chg="delSp modSp mod">
        <pc:chgData name="Karen Volle" userId="56a017f8-fff7-4347-a03a-e4e7c9199847" providerId="ADAL" clId="{DE4A7A7F-E8CE-4384-9E90-FCAF0A1F3B68}" dt="2024-03-13T21:09:47.129" v="183" actId="1076"/>
        <pc:sldMkLst>
          <pc:docMk/>
          <pc:sldMk cId="3918871586" sldId="12141"/>
        </pc:sldMkLst>
      </pc:sldChg>
      <pc:sldChg chg="add del">
        <pc:chgData name="Karen Volle" userId="56a017f8-fff7-4347-a03a-e4e7c9199847" providerId="ADAL" clId="{DE4A7A7F-E8CE-4384-9E90-FCAF0A1F3B68}" dt="2024-03-13T21:04:31.213" v="45" actId="47"/>
        <pc:sldMkLst>
          <pc:docMk/>
          <pc:sldMk cId="1634075933" sldId="12163"/>
        </pc:sldMkLst>
      </pc:sldChg>
      <pc:sldChg chg="modSp mod">
        <pc:chgData name="Karen Volle" userId="56a017f8-fff7-4347-a03a-e4e7c9199847" providerId="ADAL" clId="{DE4A7A7F-E8CE-4384-9E90-FCAF0A1F3B68}" dt="2024-03-13T21:04:55.265" v="48" actId="20577"/>
        <pc:sldMkLst>
          <pc:docMk/>
          <pc:sldMk cId="1689347815" sldId="12184"/>
        </pc:sldMkLst>
      </pc:sldChg>
      <pc:sldChg chg="del">
        <pc:chgData name="Karen Volle" userId="56a017f8-fff7-4347-a03a-e4e7c9199847" providerId="ADAL" clId="{DE4A7A7F-E8CE-4384-9E90-FCAF0A1F3B68}" dt="2024-03-13T21:05:21.491" v="49" actId="47"/>
        <pc:sldMkLst>
          <pc:docMk/>
          <pc:sldMk cId="2135054318" sldId="12185"/>
        </pc:sldMkLst>
      </pc:sldChg>
      <pc:sldChg chg="del">
        <pc:chgData name="Karen Volle" userId="56a017f8-fff7-4347-a03a-e4e7c9199847" providerId="ADAL" clId="{DE4A7A7F-E8CE-4384-9E90-FCAF0A1F3B68}" dt="2024-03-13T21:05:21.491" v="49" actId="47"/>
        <pc:sldMkLst>
          <pc:docMk/>
          <pc:sldMk cId="2019203782" sldId="12186"/>
        </pc:sldMkLst>
      </pc:sldChg>
      <pc:sldChg chg="del">
        <pc:chgData name="Karen Volle" userId="56a017f8-fff7-4347-a03a-e4e7c9199847" providerId="ADAL" clId="{DE4A7A7F-E8CE-4384-9E90-FCAF0A1F3B68}" dt="2024-03-13T21:05:21.491" v="49" actId="47"/>
        <pc:sldMkLst>
          <pc:docMk/>
          <pc:sldMk cId="1705659074" sldId="12187"/>
        </pc:sldMkLst>
      </pc:sldChg>
      <pc:sldChg chg="del">
        <pc:chgData name="Karen Volle" userId="56a017f8-fff7-4347-a03a-e4e7c9199847" providerId="ADAL" clId="{DE4A7A7F-E8CE-4384-9E90-FCAF0A1F3B68}" dt="2024-03-13T21:05:21.491" v="49" actId="47"/>
        <pc:sldMkLst>
          <pc:docMk/>
          <pc:sldMk cId="3793106597" sldId="12188"/>
        </pc:sldMkLst>
      </pc:sldChg>
      <pc:sldChg chg="del">
        <pc:chgData name="Karen Volle" userId="56a017f8-fff7-4347-a03a-e4e7c9199847" providerId="ADAL" clId="{DE4A7A7F-E8CE-4384-9E90-FCAF0A1F3B68}" dt="2024-03-13T21:05:21.491" v="49" actId="47"/>
        <pc:sldMkLst>
          <pc:docMk/>
          <pc:sldMk cId="1230621864" sldId="12189"/>
        </pc:sldMkLst>
      </pc:sldChg>
      <pc:sldChg chg="del">
        <pc:chgData name="Karen Volle" userId="56a017f8-fff7-4347-a03a-e4e7c9199847" providerId="ADAL" clId="{DE4A7A7F-E8CE-4384-9E90-FCAF0A1F3B68}" dt="2024-03-13T21:05:21.491" v="49" actId="47"/>
        <pc:sldMkLst>
          <pc:docMk/>
          <pc:sldMk cId="2228077228" sldId="12190"/>
        </pc:sldMkLst>
      </pc:sldChg>
      <pc:sldChg chg="del">
        <pc:chgData name="Karen Volle" userId="56a017f8-fff7-4347-a03a-e4e7c9199847" providerId="ADAL" clId="{DE4A7A7F-E8CE-4384-9E90-FCAF0A1F3B68}" dt="2024-03-13T21:05:21.491" v="49" actId="47"/>
        <pc:sldMkLst>
          <pc:docMk/>
          <pc:sldMk cId="2922672314" sldId="12191"/>
        </pc:sldMkLst>
      </pc:sldChg>
      <pc:sldChg chg="del">
        <pc:chgData name="Karen Volle" userId="56a017f8-fff7-4347-a03a-e4e7c9199847" providerId="ADAL" clId="{DE4A7A7F-E8CE-4384-9E90-FCAF0A1F3B68}" dt="2024-03-13T21:05:21.491" v="49" actId="47"/>
        <pc:sldMkLst>
          <pc:docMk/>
          <pc:sldMk cId="2230168179" sldId="12192"/>
        </pc:sldMkLst>
      </pc:sldChg>
      <pc:sldChg chg="del">
        <pc:chgData name="Karen Volle" userId="56a017f8-fff7-4347-a03a-e4e7c9199847" providerId="ADAL" clId="{DE4A7A7F-E8CE-4384-9E90-FCAF0A1F3B68}" dt="2024-03-13T21:05:21.491" v="49" actId="47"/>
        <pc:sldMkLst>
          <pc:docMk/>
          <pc:sldMk cId="995658576" sldId="12193"/>
        </pc:sldMkLst>
      </pc:sldChg>
      <pc:sldChg chg="del">
        <pc:chgData name="Karen Volle" userId="56a017f8-fff7-4347-a03a-e4e7c9199847" providerId="ADAL" clId="{DE4A7A7F-E8CE-4384-9E90-FCAF0A1F3B68}" dt="2024-03-13T21:05:21.491" v="49" actId="47"/>
        <pc:sldMkLst>
          <pc:docMk/>
          <pc:sldMk cId="3666671896" sldId="12194"/>
        </pc:sldMkLst>
      </pc:sldChg>
      <pc:sldChg chg="del">
        <pc:chgData name="Karen Volle" userId="56a017f8-fff7-4347-a03a-e4e7c9199847" providerId="ADAL" clId="{DE4A7A7F-E8CE-4384-9E90-FCAF0A1F3B68}" dt="2024-03-13T21:05:21.491" v="49" actId="47"/>
        <pc:sldMkLst>
          <pc:docMk/>
          <pc:sldMk cId="1906849256" sldId="12195"/>
        </pc:sldMkLst>
      </pc:sldChg>
      <pc:sldChg chg="del">
        <pc:chgData name="Karen Volle" userId="56a017f8-fff7-4347-a03a-e4e7c9199847" providerId="ADAL" clId="{DE4A7A7F-E8CE-4384-9E90-FCAF0A1F3B68}" dt="2024-03-13T21:05:59.015" v="81" actId="47"/>
        <pc:sldMkLst>
          <pc:docMk/>
          <pc:sldMk cId="770845573" sldId="12196"/>
        </pc:sldMkLst>
      </pc:sldChg>
      <pc:sldChg chg="del">
        <pc:chgData name="Karen Volle" userId="56a017f8-fff7-4347-a03a-e4e7c9199847" providerId="ADAL" clId="{DE4A7A7F-E8CE-4384-9E90-FCAF0A1F3B68}" dt="2024-03-13T21:05:59.015" v="81" actId="47"/>
        <pc:sldMkLst>
          <pc:docMk/>
          <pc:sldMk cId="2005631948" sldId="12197"/>
        </pc:sldMkLst>
      </pc:sldChg>
      <pc:sldChg chg="del">
        <pc:chgData name="Karen Volle" userId="56a017f8-fff7-4347-a03a-e4e7c9199847" providerId="ADAL" clId="{DE4A7A7F-E8CE-4384-9E90-FCAF0A1F3B68}" dt="2024-03-13T21:05:59.015" v="81" actId="47"/>
        <pc:sldMkLst>
          <pc:docMk/>
          <pc:sldMk cId="706991058" sldId="12198"/>
        </pc:sldMkLst>
      </pc:sldChg>
      <pc:sldChg chg="del">
        <pc:chgData name="Karen Volle" userId="56a017f8-fff7-4347-a03a-e4e7c9199847" providerId="ADAL" clId="{DE4A7A7F-E8CE-4384-9E90-FCAF0A1F3B68}" dt="2024-03-13T21:05:59.015" v="81" actId="47"/>
        <pc:sldMkLst>
          <pc:docMk/>
          <pc:sldMk cId="1991911156" sldId="12199"/>
        </pc:sldMkLst>
      </pc:sldChg>
      <pc:sldChg chg="del">
        <pc:chgData name="Karen Volle" userId="56a017f8-fff7-4347-a03a-e4e7c9199847" providerId="ADAL" clId="{DE4A7A7F-E8CE-4384-9E90-FCAF0A1F3B68}" dt="2024-03-13T21:05:59.015" v="81" actId="47"/>
        <pc:sldMkLst>
          <pc:docMk/>
          <pc:sldMk cId="673569364" sldId="12200"/>
        </pc:sldMkLst>
      </pc:sldChg>
      <pc:sldChg chg="del">
        <pc:chgData name="Karen Volle" userId="56a017f8-fff7-4347-a03a-e4e7c9199847" providerId="ADAL" clId="{DE4A7A7F-E8CE-4384-9E90-FCAF0A1F3B68}" dt="2024-03-13T21:05:59.015" v="81" actId="47"/>
        <pc:sldMkLst>
          <pc:docMk/>
          <pc:sldMk cId="2353937316" sldId="12202"/>
        </pc:sldMkLst>
      </pc:sldChg>
      <pc:sldMasterChg chg="del delSldLayout">
        <pc:chgData name="Karen Volle" userId="56a017f8-fff7-4347-a03a-e4e7c9199847" providerId="ADAL" clId="{DE4A7A7F-E8CE-4384-9E90-FCAF0A1F3B68}" dt="2024-03-13T21:05:59.015" v="81" actId="47"/>
        <pc:sldMasterMkLst>
          <pc:docMk/>
          <pc:sldMasterMk cId="3508006370" sldId="2147486480"/>
        </pc:sldMasterMkLst>
        <pc:sldLayoutChg chg="del">
          <pc:chgData name="Karen Volle" userId="56a017f8-fff7-4347-a03a-e4e7c9199847" providerId="ADAL" clId="{DE4A7A7F-E8CE-4384-9E90-FCAF0A1F3B68}" dt="2024-03-13T21:05:59.015" v="81" actId="47"/>
          <pc:sldLayoutMkLst>
            <pc:docMk/>
            <pc:sldMasterMk cId="3508006370" sldId="2147486480"/>
            <pc:sldLayoutMk cId="3751272556" sldId="2147486481"/>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234210454" sldId="2147486482"/>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291677255" sldId="2147486483"/>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927453742" sldId="2147486484"/>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150469795" sldId="2147486485"/>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523543025" sldId="2147486486"/>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291670200" sldId="2147486487"/>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1108719851" sldId="2147486488"/>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594761555" sldId="2147486489"/>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4165343163" sldId="2147486490"/>
          </pc:sldLayoutMkLst>
        </pc:sldLayoutChg>
        <pc:sldLayoutChg chg="del">
          <pc:chgData name="Karen Volle" userId="56a017f8-fff7-4347-a03a-e4e7c9199847" providerId="ADAL" clId="{DE4A7A7F-E8CE-4384-9E90-FCAF0A1F3B68}" dt="2024-03-13T21:05:59.015" v="81" actId="47"/>
          <pc:sldLayoutMkLst>
            <pc:docMk/>
            <pc:sldMasterMk cId="3508006370" sldId="2147486480"/>
            <pc:sldLayoutMk cId="3359009408" sldId="2147486491"/>
          </pc:sldLayoutMkLst>
        </pc:sldLayoutChg>
      </pc:sldMasterChg>
    </pc:docChg>
  </pc:docChgLst>
  <pc:docChgLst>
    <pc:chgData name="Megan Henly" userId="886c3e4a-c5fb-4d90-8ac1-76009426fd41" providerId="ADAL" clId="{407916D5-3867-4C4B-90D3-51661FDBF46F}"/>
    <pc:docChg chg="undo custSel modSld sldOrd">
      <pc:chgData name="Megan Henly" userId="886c3e4a-c5fb-4d90-8ac1-76009426fd41" providerId="ADAL" clId="{407916D5-3867-4C4B-90D3-51661FDBF46F}" dt="2024-02-02T15:58:53.430" v="151" actId="20577"/>
      <pc:docMkLst>
        <pc:docMk/>
      </pc:docMkLst>
      <pc:sldChg chg="modSp mod">
        <pc:chgData name="Megan Henly" userId="886c3e4a-c5fb-4d90-8ac1-76009426fd41" providerId="ADAL" clId="{407916D5-3867-4C4B-90D3-51661FDBF46F}" dt="2024-02-02T15:02:48.960" v="108" actId="20577"/>
        <pc:sldMkLst>
          <pc:docMk/>
          <pc:sldMk cId="1377615727" sldId="261"/>
        </pc:sldMkLst>
      </pc:sldChg>
      <pc:sldChg chg="modSp mod">
        <pc:chgData name="Megan Henly" userId="886c3e4a-c5fb-4d90-8ac1-76009426fd41" providerId="ADAL" clId="{407916D5-3867-4C4B-90D3-51661FDBF46F}" dt="2024-02-02T15:03:14.879" v="130" actId="20577"/>
        <pc:sldMkLst>
          <pc:docMk/>
          <pc:sldMk cId="2972209448" sldId="264"/>
        </pc:sldMkLst>
      </pc:sldChg>
      <pc:sldChg chg="modSp mod">
        <pc:chgData name="Megan Henly" userId="886c3e4a-c5fb-4d90-8ac1-76009426fd41" providerId="ADAL" clId="{407916D5-3867-4C4B-90D3-51661FDBF46F}" dt="2024-02-02T15:03:00.934" v="119" actId="20577"/>
        <pc:sldMkLst>
          <pc:docMk/>
          <pc:sldMk cId="2237022372" sldId="582"/>
        </pc:sldMkLst>
      </pc:sldChg>
      <pc:sldChg chg="addSp delSp modSp mod">
        <pc:chgData name="Megan Henly" userId="886c3e4a-c5fb-4d90-8ac1-76009426fd41" providerId="ADAL" clId="{407916D5-3867-4C4B-90D3-51661FDBF46F}" dt="2024-02-02T15:04:37.032" v="137" actId="1076"/>
        <pc:sldMkLst>
          <pc:docMk/>
          <pc:sldMk cId="4011066312" sldId="11946"/>
        </pc:sldMkLst>
      </pc:sldChg>
      <pc:sldChg chg="addSp delSp modSp mod">
        <pc:chgData name="Megan Henly" userId="886c3e4a-c5fb-4d90-8ac1-76009426fd41" providerId="ADAL" clId="{407916D5-3867-4C4B-90D3-51661FDBF46F}" dt="2024-02-02T14:40:16.544" v="25" actId="478"/>
        <pc:sldMkLst>
          <pc:docMk/>
          <pc:sldMk cId="2491864597" sldId="12023"/>
        </pc:sldMkLst>
      </pc:sldChg>
      <pc:sldChg chg="addSp delSp modSp mod modClrScheme chgLayout">
        <pc:chgData name="Megan Henly" userId="886c3e4a-c5fb-4d90-8ac1-76009426fd41" providerId="ADAL" clId="{407916D5-3867-4C4B-90D3-51661FDBF46F}" dt="2024-02-02T15:03:33.924" v="131" actId="1035"/>
        <pc:sldMkLst>
          <pc:docMk/>
          <pc:sldMk cId="2017358822" sldId="12093"/>
        </pc:sldMkLst>
      </pc:sldChg>
      <pc:sldChg chg="addSp delSp modSp mod">
        <pc:chgData name="Megan Henly" userId="886c3e4a-c5fb-4d90-8ac1-76009426fd41" providerId="ADAL" clId="{407916D5-3867-4C4B-90D3-51661FDBF46F}" dt="2024-02-02T15:04:20.687" v="135" actId="1076"/>
        <pc:sldMkLst>
          <pc:docMk/>
          <pc:sldMk cId="3357822432" sldId="12095"/>
        </pc:sldMkLst>
      </pc:sldChg>
      <pc:sldChg chg="modSp mod">
        <pc:chgData name="Megan Henly" userId="886c3e4a-c5fb-4d90-8ac1-76009426fd41" providerId="ADAL" clId="{407916D5-3867-4C4B-90D3-51661FDBF46F}" dt="2024-02-02T14:54:45.491" v="72" actId="20577"/>
        <pc:sldMkLst>
          <pc:docMk/>
          <pc:sldMk cId="3527199843" sldId="12096"/>
        </pc:sldMkLst>
      </pc:sldChg>
      <pc:sldChg chg="addSp delSp modSp mod ord">
        <pc:chgData name="Megan Henly" userId="886c3e4a-c5fb-4d90-8ac1-76009426fd41" providerId="ADAL" clId="{407916D5-3867-4C4B-90D3-51661FDBF46F}" dt="2024-02-02T15:04:03.480" v="133" actId="1076"/>
        <pc:sldMkLst>
          <pc:docMk/>
          <pc:sldMk cId="735797660" sldId="12140"/>
        </pc:sldMkLst>
      </pc:sldChg>
      <pc:sldChg chg="modSp mod">
        <pc:chgData name="Megan Henly" userId="886c3e4a-c5fb-4d90-8ac1-76009426fd41" providerId="ADAL" clId="{407916D5-3867-4C4B-90D3-51661FDBF46F}" dt="2024-02-02T15:58:53.430" v="151" actId="20577"/>
        <pc:sldMkLst>
          <pc:docMk/>
          <pc:sldMk cId="1634075933" sldId="12163"/>
        </pc:sldMkLst>
      </pc:sldChg>
    </pc:docChg>
  </pc:docChgLst>
  <pc:docChgLst>
    <pc:chgData name="Amy Chamberlain" userId="fb464598-4a5d-4385-bf9f-7180a83ea77a" providerId="ADAL" clId="{DD50825B-55FF-401A-970C-D5693D4D98EC}"/>
    <pc:docChg chg="undo custSel modSld">
      <pc:chgData name="Amy Chamberlain" userId="fb464598-4a5d-4385-bf9f-7180a83ea77a" providerId="ADAL" clId="{DD50825B-55FF-401A-970C-D5693D4D98EC}" dt="2025-09-05T15:05:33.041" v="100" actId="962"/>
      <pc:docMkLst>
        <pc:docMk/>
      </pc:docMkLst>
      <pc:sldChg chg="modSp mod">
        <pc:chgData name="Amy Chamberlain" userId="fb464598-4a5d-4385-bf9f-7180a83ea77a" providerId="ADAL" clId="{DD50825B-55FF-401A-970C-D5693D4D98EC}" dt="2025-09-05T15:04:57.873" v="93" actId="962"/>
        <pc:sldMkLst>
          <pc:docMk/>
          <pc:sldMk cId="1025331170" sldId="12216"/>
        </pc:sldMkLst>
        <pc:picChg chg="mod">
          <ac:chgData name="Amy Chamberlain" userId="fb464598-4a5d-4385-bf9f-7180a83ea77a" providerId="ADAL" clId="{DD50825B-55FF-401A-970C-D5693D4D98EC}" dt="2025-09-05T15:04:16.990" v="91" actId="962"/>
          <ac:picMkLst>
            <pc:docMk/>
            <pc:sldMk cId="1025331170" sldId="12216"/>
            <ac:picMk id="7" creationId="{A08D05E8-0764-4A68-F2A8-7488B010860D}"/>
          </ac:picMkLst>
        </pc:picChg>
        <pc:picChg chg="mod">
          <ac:chgData name="Amy Chamberlain" userId="fb464598-4a5d-4385-bf9f-7180a83ea77a" providerId="ADAL" clId="{DD50825B-55FF-401A-970C-D5693D4D98EC}" dt="2025-09-05T15:04:57.873" v="93" actId="962"/>
          <ac:picMkLst>
            <pc:docMk/>
            <pc:sldMk cId="1025331170" sldId="12216"/>
            <ac:picMk id="9" creationId="{F336E6A9-154D-261E-B611-35601517CC0E}"/>
          </ac:picMkLst>
        </pc:picChg>
      </pc:sldChg>
      <pc:sldChg chg="addSp delSp modSp mod">
        <pc:chgData name="Amy Chamberlain" userId="fb464598-4a5d-4385-bf9f-7180a83ea77a" providerId="ADAL" clId="{DD50825B-55FF-401A-970C-D5693D4D98EC}" dt="2025-09-05T15:05:04.273" v="95" actId="962"/>
        <pc:sldMkLst>
          <pc:docMk/>
          <pc:sldMk cId="163217088" sldId="12503"/>
        </pc:sldMkLst>
        <pc:spChg chg="del mod">
          <ac:chgData name="Amy Chamberlain" userId="fb464598-4a5d-4385-bf9f-7180a83ea77a" providerId="ADAL" clId="{DD50825B-55FF-401A-970C-D5693D4D98EC}" dt="2025-09-05T14:57:08.460" v="28" actId="478"/>
          <ac:spMkLst>
            <pc:docMk/>
            <pc:sldMk cId="163217088" sldId="12503"/>
            <ac:spMk id="2" creationId="{333F8372-BB40-3F5D-432B-5D183A7FA71A}"/>
          </ac:spMkLst>
        </pc:spChg>
        <pc:spChg chg="add del mod">
          <ac:chgData name="Amy Chamberlain" userId="fb464598-4a5d-4385-bf9f-7180a83ea77a" providerId="ADAL" clId="{DD50825B-55FF-401A-970C-D5693D4D98EC}" dt="2025-09-05T14:57:12.777" v="29" actId="478"/>
          <ac:spMkLst>
            <pc:docMk/>
            <pc:sldMk cId="163217088" sldId="12503"/>
            <ac:spMk id="7" creationId="{2479ADD2-99C6-3693-401A-EA314055C3F8}"/>
          </ac:spMkLst>
        </pc:spChg>
        <pc:spChg chg="add mod ord">
          <ac:chgData name="Amy Chamberlain" userId="fb464598-4a5d-4385-bf9f-7180a83ea77a" providerId="ADAL" clId="{DD50825B-55FF-401A-970C-D5693D4D98EC}" dt="2025-09-05T14:58:20.983" v="49" actId="13244"/>
          <ac:spMkLst>
            <pc:docMk/>
            <pc:sldMk cId="163217088" sldId="12503"/>
            <ac:spMk id="9" creationId="{0A23E702-3166-4416-9A4B-63FD094A3A2C}"/>
          </ac:spMkLst>
        </pc:spChg>
        <pc:grpChg chg="mod ord">
          <ac:chgData name="Amy Chamberlain" userId="fb464598-4a5d-4385-bf9f-7180a83ea77a" providerId="ADAL" clId="{DD50825B-55FF-401A-970C-D5693D4D98EC}" dt="2025-09-05T15:05:04.273" v="95" actId="962"/>
          <ac:grpSpMkLst>
            <pc:docMk/>
            <pc:sldMk cId="163217088" sldId="12503"/>
            <ac:grpSpMk id="4" creationId="{D81D6D33-311C-6BA6-9945-FCECC8E606A7}"/>
          </ac:grpSpMkLst>
        </pc:grpChg>
      </pc:sldChg>
      <pc:sldChg chg="modSp mod">
        <pc:chgData name="Amy Chamberlain" userId="fb464598-4a5d-4385-bf9f-7180a83ea77a" providerId="ADAL" clId="{DD50825B-55FF-401A-970C-D5693D4D98EC}" dt="2025-09-05T14:59:35.835" v="56" actId="962"/>
        <pc:sldMkLst>
          <pc:docMk/>
          <pc:sldMk cId="410323490" sldId="12505"/>
        </pc:sldMkLst>
        <pc:spChg chg="ord">
          <ac:chgData name="Amy Chamberlain" userId="fb464598-4a5d-4385-bf9f-7180a83ea77a" providerId="ADAL" clId="{DD50825B-55FF-401A-970C-D5693D4D98EC}" dt="2025-09-05T14:58:46.051" v="50" actId="13244"/>
          <ac:spMkLst>
            <pc:docMk/>
            <pc:sldMk cId="410323490" sldId="12505"/>
            <ac:spMk id="2" creationId="{65A1684C-DE20-F0F7-2E69-958BFA3DE6CB}"/>
          </ac:spMkLst>
        </pc:spChg>
        <pc:spChg chg="ord">
          <ac:chgData name="Amy Chamberlain" userId="fb464598-4a5d-4385-bf9f-7180a83ea77a" providerId="ADAL" clId="{DD50825B-55FF-401A-970C-D5693D4D98EC}" dt="2025-09-05T14:59:23.381" v="54" actId="13244"/>
          <ac:spMkLst>
            <pc:docMk/>
            <pc:sldMk cId="410323490" sldId="12505"/>
            <ac:spMk id="3" creationId="{60686ACD-5BEA-2220-E267-415E8E3E2092}"/>
          </ac:spMkLst>
        </pc:spChg>
        <pc:spChg chg="ord">
          <ac:chgData name="Amy Chamberlain" userId="fb464598-4a5d-4385-bf9f-7180a83ea77a" providerId="ADAL" clId="{DD50825B-55FF-401A-970C-D5693D4D98EC}" dt="2025-09-05T14:59:30.563" v="55" actId="13244"/>
          <ac:spMkLst>
            <pc:docMk/>
            <pc:sldMk cId="410323490" sldId="12505"/>
            <ac:spMk id="4" creationId="{5B93CC05-F4D7-F51B-5A08-B6BC1E47E1CB}"/>
          </ac:spMkLst>
        </pc:spChg>
        <pc:cxnChg chg="mod">
          <ac:chgData name="Amy Chamberlain" userId="fb464598-4a5d-4385-bf9f-7180a83ea77a" providerId="ADAL" clId="{DD50825B-55FF-401A-970C-D5693D4D98EC}" dt="2025-09-05T14:59:35.835" v="56" actId="962"/>
          <ac:cxnSpMkLst>
            <pc:docMk/>
            <pc:sldMk cId="410323490" sldId="12505"/>
            <ac:cxnSpMk id="5" creationId="{01CF37AD-19DE-0E30-D4D3-E449292EEBCF}"/>
          </ac:cxnSpMkLst>
        </pc:cxnChg>
        <pc:cxnChg chg="mod">
          <ac:chgData name="Amy Chamberlain" userId="fb464598-4a5d-4385-bf9f-7180a83ea77a" providerId="ADAL" clId="{DD50825B-55FF-401A-970C-D5693D4D98EC}" dt="2025-09-05T14:59:11.674" v="53" actId="962"/>
          <ac:cxnSpMkLst>
            <pc:docMk/>
            <pc:sldMk cId="410323490" sldId="12505"/>
            <ac:cxnSpMk id="11" creationId="{0B6B4BDC-7175-9ADD-C3DC-97E320FDAA34}"/>
          </ac:cxnSpMkLst>
        </pc:cxnChg>
        <pc:cxnChg chg="mod">
          <ac:chgData name="Amy Chamberlain" userId="fb464598-4a5d-4385-bf9f-7180a83ea77a" providerId="ADAL" clId="{DD50825B-55FF-401A-970C-D5693D4D98EC}" dt="2025-09-05T14:59:00.939" v="51" actId="962"/>
          <ac:cxnSpMkLst>
            <pc:docMk/>
            <pc:sldMk cId="410323490" sldId="12505"/>
            <ac:cxnSpMk id="1179" creationId="{737EFDFC-545B-3B8B-79D3-CE43BEEFC752}"/>
          </ac:cxnSpMkLst>
        </pc:cxnChg>
        <pc:cxnChg chg="mod">
          <ac:chgData name="Amy Chamberlain" userId="fb464598-4a5d-4385-bf9f-7180a83ea77a" providerId="ADAL" clId="{DD50825B-55FF-401A-970C-D5693D4D98EC}" dt="2025-09-05T14:59:07.420" v="52" actId="962"/>
          <ac:cxnSpMkLst>
            <pc:docMk/>
            <pc:sldMk cId="410323490" sldId="12505"/>
            <ac:cxnSpMk id="1182" creationId="{A5EFB5EA-2BD1-88A9-ABC5-ABA0313C3B05}"/>
          </ac:cxnSpMkLst>
        </pc:cxnChg>
      </pc:sldChg>
      <pc:sldChg chg="delSp modSp mod">
        <pc:chgData name="Amy Chamberlain" userId="fb464598-4a5d-4385-bf9f-7180a83ea77a" providerId="ADAL" clId="{DD50825B-55FF-401A-970C-D5693D4D98EC}" dt="2025-09-05T15:05:14.313" v="97" actId="962"/>
        <pc:sldMkLst>
          <pc:docMk/>
          <pc:sldMk cId="3155196512" sldId="12506"/>
        </pc:sldMkLst>
        <pc:spChg chg="mod">
          <ac:chgData name="Amy Chamberlain" userId="fb464598-4a5d-4385-bf9f-7180a83ea77a" providerId="ADAL" clId="{DD50825B-55FF-401A-970C-D5693D4D98EC}" dt="2025-09-05T14:59:57.979" v="57" actId="962"/>
          <ac:spMkLst>
            <pc:docMk/>
            <pc:sldMk cId="3155196512" sldId="12506"/>
            <ac:spMk id="9" creationId="{6B63C293-8B38-0420-576F-B9FBC7AC7EA8}"/>
          </ac:spMkLst>
        </pc:spChg>
        <pc:spChg chg="mod ord">
          <ac:chgData name="Amy Chamberlain" userId="fb464598-4a5d-4385-bf9f-7180a83ea77a" providerId="ADAL" clId="{DD50825B-55FF-401A-970C-D5693D4D98EC}" dt="2025-09-05T15:00:04.663" v="58" actId="13244"/>
          <ac:spMkLst>
            <pc:docMk/>
            <pc:sldMk cId="3155196512" sldId="12506"/>
            <ac:spMk id="42" creationId="{CE6AA656-9675-3B55-282E-9E05653D0254}"/>
          </ac:spMkLst>
        </pc:spChg>
        <pc:grpChg chg="mod">
          <ac:chgData name="Amy Chamberlain" userId="fb464598-4a5d-4385-bf9f-7180a83ea77a" providerId="ADAL" clId="{DD50825B-55FF-401A-970C-D5693D4D98EC}" dt="2025-09-05T15:05:14.313" v="97" actId="962"/>
          <ac:grpSpMkLst>
            <pc:docMk/>
            <pc:sldMk cId="3155196512" sldId="12506"/>
            <ac:grpSpMk id="8" creationId="{8E87C1E0-ED66-A2FB-A7C9-4F11BBE427BB}"/>
          </ac:grpSpMkLst>
        </pc:grpChg>
        <pc:inkChg chg="del mod">
          <ac:chgData name="Amy Chamberlain" userId="fb464598-4a5d-4385-bf9f-7180a83ea77a" providerId="ADAL" clId="{DD50825B-55FF-401A-970C-D5693D4D98EC}" dt="2025-09-05T15:00:24.358" v="62" actId="478"/>
          <ac:inkMkLst>
            <pc:docMk/>
            <pc:sldMk cId="3155196512" sldId="12506"/>
            <ac:inkMk id="6" creationId="{8CF2F8BF-E435-F8ED-C241-DB5207341368}"/>
          </ac:inkMkLst>
        </pc:inkChg>
        <pc:inkChg chg="del mod">
          <ac:chgData name="Amy Chamberlain" userId="fb464598-4a5d-4385-bf9f-7180a83ea77a" providerId="ADAL" clId="{DD50825B-55FF-401A-970C-D5693D4D98EC}" dt="2025-09-05T15:00:26.008" v="63" actId="478"/>
          <ac:inkMkLst>
            <pc:docMk/>
            <pc:sldMk cId="3155196512" sldId="12506"/>
            <ac:inkMk id="7" creationId="{565BF0CF-129F-BA42-28E0-C3B7168D3BFF}"/>
          </ac:inkMkLst>
        </pc:inkChg>
        <pc:inkChg chg="mod">
          <ac:chgData name="Amy Chamberlain" userId="fb464598-4a5d-4385-bf9f-7180a83ea77a" providerId="ADAL" clId="{DD50825B-55FF-401A-970C-D5693D4D98EC}" dt="2025-09-05T15:00:19.769" v="61" actId="962"/>
          <ac:inkMkLst>
            <pc:docMk/>
            <pc:sldMk cId="3155196512" sldId="12506"/>
            <ac:inkMk id="14" creationId="{1E885A3F-3CE9-6253-5626-A3736B2F32EB}"/>
          </ac:inkMkLst>
        </pc:inkChg>
        <pc:inkChg chg="mod">
          <ac:chgData name="Amy Chamberlain" userId="fb464598-4a5d-4385-bf9f-7180a83ea77a" providerId="ADAL" clId="{DD50825B-55FF-401A-970C-D5693D4D98EC}" dt="2025-09-05T15:00:34.690" v="64" actId="962"/>
          <ac:inkMkLst>
            <pc:docMk/>
            <pc:sldMk cId="3155196512" sldId="12506"/>
            <ac:inkMk id="17" creationId="{CE7F5F51-3CBB-4B14-05EA-4D98D494F58B}"/>
          </ac:inkMkLst>
        </pc:inkChg>
      </pc:sldChg>
      <pc:sldChg chg="delSp modSp mod">
        <pc:chgData name="Amy Chamberlain" userId="fb464598-4a5d-4385-bf9f-7180a83ea77a" providerId="ADAL" clId="{DD50825B-55FF-401A-970C-D5693D4D98EC}" dt="2025-09-05T15:01:23.246" v="75" actId="478"/>
        <pc:sldMkLst>
          <pc:docMk/>
          <pc:sldMk cId="3444699609" sldId="12507"/>
        </pc:sldMkLst>
        <pc:spChg chg="del">
          <ac:chgData name="Amy Chamberlain" userId="fb464598-4a5d-4385-bf9f-7180a83ea77a" providerId="ADAL" clId="{DD50825B-55FF-401A-970C-D5693D4D98EC}" dt="2025-09-05T15:01:23.246" v="75" actId="478"/>
          <ac:spMkLst>
            <pc:docMk/>
            <pc:sldMk cId="3444699609" sldId="12507"/>
            <ac:spMk id="9" creationId="{108CB45E-7DA9-4FD1-AD3E-4B26EA51DEFE}"/>
          </ac:spMkLst>
        </pc:spChg>
        <pc:spChg chg="mod ord">
          <ac:chgData name="Amy Chamberlain" userId="fb464598-4a5d-4385-bf9f-7180a83ea77a" providerId="ADAL" clId="{DD50825B-55FF-401A-970C-D5693D4D98EC}" dt="2025-09-05T15:01:18.762" v="74" actId="13244"/>
          <ac:spMkLst>
            <pc:docMk/>
            <pc:sldMk cId="3444699609" sldId="12507"/>
            <ac:spMk id="42" creationId="{25BA2519-3492-4748-94FF-99F64AB8D040}"/>
          </ac:spMkLst>
        </pc:spChg>
        <pc:inkChg chg="del">
          <ac:chgData name="Amy Chamberlain" userId="fb464598-4a5d-4385-bf9f-7180a83ea77a" providerId="ADAL" clId="{DD50825B-55FF-401A-970C-D5693D4D98EC}" dt="2025-09-05T15:00:46.613" v="65" actId="478"/>
          <ac:inkMkLst>
            <pc:docMk/>
            <pc:sldMk cId="3444699609" sldId="12507"/>
            <ac:inkMk id="4" creationId="{950B160F-011B-E6CA-F5AB-BC86C74FE5CF}"/>
          </ac:inkMkLst>
        </pc:inkChg>
        <pc:inkChg chg="del">
          <ac:chgData name="Amy Chamberlain" userId="fb464598-4a5d-4385-bf9f-7180a83ea77a" providerId="ADAL" clId="{DD50825B-55FF-401A-970C-D5693D4D98EC}" dt="2025-09-05T15:00:49.551" v="66" actId="478"/>
          <ac:inkMkLst>
            <pc:docMk/>
            <pc:sldMk cId="3444699609" sldId="12507"/>
            <ac:inkMk id="6" creationId="{746E8A09-10FF-CE93-2FAB-F6C3E2DFEAE8}"/>
          </ac:inkMkLst>
        </pc:inkChg>
        <pc:inkChg chg="del">
          <ac:chgData name="Amy Chamberlain" userId="fb464598-4a5d-4385-bf9f-7180a83ea77a" providerId="ADAL" clId="{DD50825B-55FF-401A-970C-D5693D4D98EC}" dt="2025-09-05T15:00:52.355" v="67" actId="478"/>
          <ac:inkMkLst>
            <pc:docMk/>
            <pc:sldMk cId="3444699609" sldId="12507"/>
            <ac:inkMk id="8" creationId="{4903DB30-2B06-3F2F-B260-30DE4174C40C}"/>
          </ac:inkMkLst>
        </pc:inkChg>
        <pc:inkChg chg="del">
          <ac:chgData name="Amy Chamberlain" userId="fb464598-4a5d-4385-bf9f-7180a83ea77a" providerId="ADAL" clId="{DD50825B-55FF-401A-970C-D5693D4D98EC}" dt="2025-09-05T15:00:56.523" v="68" actId="478"/>
          <ac:inkMkLst>
            <pc:docMk/>
            <pc:sldMk cId="3444699609" sldId="12507"/>
            <ac:inkMk id="10" creationId="{0545EC93-5D41-182C-4F07-26F5F1D63D9E}"/>
          </ac:inkMkLst>
        </pc:inkChg>
        <pc:inkChg chg="del">
          <ac:chgData name="Amy Chamberlain" userId="fb464598-4a5d-4385-bf9f-7180a83ea77a" providerId="ADAL" clId="{DD50825B-55FF-401A-970C-D5693D4D98EC}" dt="2025-09-05T15:01:08.239" v="69" actId="478"/>
          <ac:inkMkLst>
            <pc:docMk/>
            <pc:sldMk cId="3444699609" sldId="12507"/>
            <ac:inkMk id="11" creationId="{8C2B9485-6B20-68F1-5F65-5B303AC71F08}"/>
          </ac:inkMkLst>
        </pc:inkChg>
        <pc:inkChg chg="del">
          <ac:chgData name="Amy Chamberlain" userId="fb464598-4a5d-4385-bf9f-7180a83ea77a" providerId="ADAL" clId="{DD50825B-55FF-401A-970C-D5693D4D98EC}" dt="2025-09-05T15:01:09.940" v="70" actId="478"/>
          <ac:inkMkLst>
            <pc:docMk/>
            <pc:sldMk cId="3444699609" sldId="12507"/>
            <ac:inkMk id="12" creationId="{79DEA36E-50CD-7ABA-F05B-C166EE486063}"/>
          </ac:inkMkLst>
        </pc:inkChg>
        <pc:inkChg chg="del">
          <ac:chgData name="Amy Chamberlain" userId="fb464598-4a5d-4385-bf9f-7180a83ea77a" providerId="ADAL" clId="{DD50825B-55FF-401A-970C-D5693D4D98EC}" dt="2025-09-05T15:01:11.342" v="71" actId="478"/>
          <ac:inkMkLst>
            <pc:docMk/>
            <pc:sldMk cId="3444699609" sldId="12507"/>
            <ac:inkMk id="13" creationId="{FA7130E8-B81C-3318-810C-D07E141961E3}"/>
          </ac:inkMkLst>
        </pc:inkChg>
        <pc:inkChg chg="del">
          <ac:chgData name="Amy Chamberlain" userId="fb464598-4a5d-4385-bf9f-7180a83ea77a" providerId="ADAL" clId="{DD50825B-55FF-401A-970C-D5693D4D98EC}" dt="2025-09-05T15:01:12.980" v="73" actId="478"/>
          <ac:inkMkLst>
            <pc:docMk/>
            <pc:sldMk cId="3444699609" sldId="12507"/>
            <ac:inkMk id="14" creationId="{D7F3DF37-5AEB-5337-8FF6-2F0DA115A50E}"/>
          </ac:inkMkLst>
        </pc:inkChg>
        <pc:inkChg chg="del">
          <ac:chgData name="Amy Chamberlain" userId="fb464598-4a5d-4385-bf9f-7180a83ea77a" providerId="ADAL" clId="{DD50825B-55FF-401A-970C-D5693D4D98EC}" dt="2025-09-05T15:01:12.313" v="72" actId="478"/>
          <ac:inkMkLst>
            <pc:docMk/>
            <pc:sldMk cId="3444699609" sldId="12507"/>
            <ac:inkMk id="15" creationId="{AC322A1C-E34A-9382-4112-19C1FBF98BDA}"/>
          </ac:inkMkLst>
        </pc:inkChg>
      </pc:sldChg>
      <pc:sldChg chg="modSp mod">
        <pc:chgData name="Amy Chamberlain" userId="fb464598-4a5d-4385-bf9f-7180a83ea77a" providerId="ADAL" clId="{DD50825B-55FF-401A-970C-D5693D4D98EC}" dt="2025-09-05T15:05:19.174" v="99" actId="962"/>
        <pc:sldMkLst>
          <pc:docMk/>
          <pc:sldMk cId="2099344562" sldId="12508"/>
        </pc:sldMkLst>
        <pc:picChg chg="mod">
          <ac:chgData name="Amy Chamberlain" userId="fb464598-4a5d-4385-bf9f-7180a83ea77a" providerId="ADAL" clId="{DD50825B-55FF-401A-970C-D5693D4D98EC}" dt="2025-09-05T15:05:19.174" v="99" actId="962"/>
          <ac:picMkLst>
            <pc:docMk/>
            <pc:sldMk cId="2099344562" sldId="12508"/>
            <ac:picMk id="3" creationId="{F26F6636-4334-5088-98E1-0AD544A55A68}"/>
          </ac:picMkLst>
        </pc:picChg>
      </pc:sldChg>
      <pc:sldChg chg="modSp mod">
        <pc:chgData name="Amy Chamberlain" userId="fb464598-4a5d-4385-bf9f-7180a83ea77a" providerId="ADAL" clId="{DD50825B-55FF-401A-970C-D5693D4D98EC}" dt="2025-09-05T15:05:33.041" v="100" actId="962"/>
        <pc:sldMkLst>
          <pc:docMk/>
          <pc:sldMk cId="2462383115" sldId="12509"/>
        </pc:sldMkLst>
        <pc:spChg chg="mod">
          <ac:chgData name="Amy Chamberlain" userId="fb464598-4a5d-4385-bf9f-7180a83ea77a" providerId="ADAL" clId="{DD50825B-55FF-401A-970C-D5693D4D98EC}" dt="2025-09-05T14:57:30.529" v="40" actId="33553"/>
          <ac:spMkLst>
            <pc:docMk/>
            <pc:sldMk cId="2462383115" sldId="12509"/>
            <ac:spMk id="42" creationId="{B972AFDE-4620-4C11-89BC-80FC73FA1C9C}"/>
          </ac:spMkLst>
        </pc:spChg>
        <pc:inkChg chg="mod">
          <ac:chgData name="Amy Chamberlain" userId="fb464598-4a5d-4385-bf9f-7180a83ea77a" providerId="ADAL" clId="{DD50825B-55FF-401A-970C-D5693D4D98EC}" dt="2025-09-05T15:05:33.041" v="100" actId="962"/>
          <ac:inkMkLst>
            <pc:docMk/>
            <pc:sldMk cId="2462383115" sldId="12509"/>
            <ac:inkMk id="2" creationId="{182B6E65-1499-B388-3284-56D8AA767AA8}"/>
          </ac:inkMkLst>
        </pc:inkChg>
      </pc:sldChg>
      <pc:sldChg chg="modSp mod">
        <pc:chgData name="Amy Chamberlain" userId="fb464598-4a5d-4385-bf9f-7180a83ea77a" providerId="ADAL" clId="{DD50825B-55FF-401A-970C-D5693D4D98EC}" dt="2025-09-05T14:56:54.311" v="25" actId="33553"/>
        <pc:sldMkLst>
          <pc:docMk/>
          <pc:sldMk cId="4018297236" sldId="12510"/>
        </pc:sldMkLst>
        <pc:spChg chg="mod">
          <ac:chgData name="Amy Chamberlain" userId="fb464598-4a5d-4385-bf9f-7180a83ea77a" providerId="ADAL" clId="{DD50825B-55FF-401A-970C-D5693D4D98EC}" dt="2025-09-05T14:56:54.311" v="25" actId="33553"/>
          <ac:spMkLst>
            <pc:docMk/>
            <pc:sldMk cId="4018297236" sldId="12510"/>
            <ac:spMk id="42" creationId="{25BA2519-3492-4748-94FF-99F64AB8D040}"/>
          </ac:spMkLst>
        </pc:spChg>
      </pc:sldChg>
      <pc:sldChg chg="modSp mod">
        <pc:chgData name="Amy Chamberlain" userId="fb464598-4a5d-4385-bf9f-7180a83ea77a" providerId="ADAL" clId="{DD50825B-55FF-401A-970C-D5693D4D98EC}" dt="2025-09-05T15:02:13.335" v="79" actId="962"/>
        <pc:sldMkLst>
          <pc:docMk/>
          <pc:sldMk cId="961248507" sldId="12512"/>
        </pc:sldMkLst>
        <pc:spChg chg="ord">
          <ac:chgData name="Amy Chamberlain" userId="fb464598-4a5d-4385-bf9f-7180a83ea77a" providerId="ADAL" clId="{DD50825B-55FF-401A-970C-D5693D4D98EC}" dt="2025-09-05T15:01:55.354" v="76" actId="13244"/>
          <ac:spMkLst>
            <pc:docMk/>
            <pc:sldMk cId="961248507" sldId="12512"/>
            <ac:spMk id="2" creationId="{BB087947-F253-6ACF-4EA6-1052CA738EEF}"/>
          </ac:spMkLst>
        </pc:spChg>
        <pc:cxnChg chg="mod">
          <ac:chgData name="Amy Chamberlain" userId="fb464598-4a5d-4385-bf9f-7180a83ea77a" providerId="ADAL" clId="{DD50825B-55FF-401A-970C-D5693D4D98EC}" dt="2025-09-05T15:02:13.335" v="79" actId="962"/>
          <ac:cxnSpMkLst>
            <pc:docMk/>
            <pc:sldMk cId="961248507" sldId="12512"/>
            <ac:cxnSpMk id="11" creationId="{A27A7B57-4126-E335-2053-E085F7BC7A95}"/>
          </ac:cxnSpMkLst>
        </pc:cxnChg>
        <pc:cxnChg chg="mod">
          <ac:chgData name="Amy Chamberlain" userId="fb464598-4a5d-4385-bf9f-7180a83ea77a" providerId="ADAL" clId="{DD50825B-55FF-401A-970C-D5693D4D98EC}" dt="2025-09-05T15:02:05.704" v="77" actId="962"/>
          <ac:cxnSpMkLst>
            <pc:docMk/>
            <pc:sldMk cId="961248507" sldId="12512"/>
            <ac:cxnSpMk id="1179" creationId="{00000000-0000-0000-0000-000000000000}"/>
          </ac:cxnSpMkLst>
        </pc:cxnChg>
        <pc:cxnChg chg="mod">
          <ac:chgData name="Amy Chamberlain" userId="fb464598-4a5d-4385-bf9f-7180a83ea77a" providerId="ADAL" clId="{DD50825B-55FF-401A-970C-D5693D4D98EC}" dt="2025-09-05T15:02:09.768" v="78" actId="962"/>
          <ac:cxnSpMkLst>
            <pc:docMk/>
            <pc:sldMk cId="961248507" sldId="12512"/>
            <ac:cxnSpMk id="1182" creationId="{00000000-0000-0000-0000-000000000000}"/>
          </ac:cxnSpMkLst>
        </pc:cxnChg>
      </pc:sldChg>
      <pc:sldChg chg="modSp mod">
        <pc:chgData name="Amy Chamberlain" userId="fb464598-4a5d-4385-bf9f-7180a83ea77a" providerId="ADAL" clId="{DD50825B-55FF-401A-970C-D5693D4D98EC}" dt="2025-09-05T15:02:50.721" v="85" actId="962"/>
        <pc:sldMkLst>
          <pc:docMk/>
          <pc:sldMk cId="4194085113" sldId="12513"/>
        </pc:sldMkLst>
        <pc:spChg chg="ord">
          <ac:chgData name="Amy Chamberlain" userId="fb464598-4a5d-4385-bf9f-7180a83ea77a" providerId="ADAL" clId="{DD50825B-55FF-401A-970C-D5693D4D98EC}" dt="2025-09-05T15:02:29.343" v="80" actId="13244"/>
          <ac:spMkLst>
            <pc:docMk/>
            <pc:sldMk cId="4194085113" sldId="12513"/>
            <ac:spMk id="4" creationId="{730D0A1C-D190-C974-4B29-AB036818458F}"/>
          </ac:spMkLst>
        </pc:spChg>
        <pc:spChg chg="ord">
          <ac:chgData name="Amy Chamberlain" userId="fb464598-4a5d-4385-bf9f-7180a83ea77a" providerId="ADAL" clId="{DD50825B-55FF-401A-970C-D5693D4D98EC}" dt="2025-09-05T15:02:45.667" v="83" actId="13244"/>
          <ac:spMkLst>
            <pc:docMk/>
            <pc:sldMk cId="4194085113" sldId="12513"/>
            <ac:spMk id="5" creationId="{4A95C5B8-CE79-E66E-6059-79D815EE9002}"/>
          </ac:spMkLst>
        </pc:spChg>
        <pc:grpChg chg="mod">
          <ac:chgData name="Amy Chamberlain" userId="fb464598-4a5d-4385-bf9f-7180a83ea77a" providerId="ADAL" clId="{DD50825B-55FF-401A-970C-D5693D4D98EC}" dt="2025-09-05T15:02:50.721" v="85" actId="962"/>
          <ac:grpSpMkLst>
            <pc:docMk/>
            <pc:sldMk cId="4194085113" sldId="12513"/>
            <ac:grpSpMk id="13" creationId="{6D41DDAD-FC05-4BCE-486D-705B6DE70C52}"/>
          </ac:grpSpMkLst>
        </pc:grpChg>
        <pc:picChg chg="mod">
          <ac:chgData name="Amy Chamberlain" userId="fb464598-4a5d-4385-bf9f-7180a83ea77a" providerId="ADAL" clId="{DD50825B-55FF-401A-970C-D5693D4D98EC}" dt="2025-09-05T15:02:48.773" v="84" actId="962"/>
          <ac:picMkLst>
            <pc:docMk/>
            <pc:sldMk cId="4194085113" sldId="12513"/>
            <ac:picMk id="2050" creationId="{B8985F95-85A8-3490-17D4-480B6C99AD74}"/>
          </ac:picMkLst>
        </pc:picChg>
        <pc:picChg chg="mod">
          <ac:chgData name="Amy Chamberlain" userId="fb464598-4a5d-4385-bf9f-7180a83ea77a" providerId="ADAL" clId="{DD50825B-55FF-401A-970C-D5693D4D98EC}" dt="2025-09-05T15:02:39.387" v="82" actId="962"/>
          <ac:picMkLst>
            <pc:docMk/>
            <pc:sldMk cId="4194085113" sldId="12513"/>
            <ac:picMk id="2052" creationId="{D2C31523-4B9A-2D88-AA22-6AB114CC8739}"/>
          </ac:picMkLst>
        </pc:picChg>
      </pc:sldChg>
      <pc:sldChg chg="modSp mod">
        <pc:chgData name="Amy Chamberlain" userId="fb464598-4a5d-4385-bf9f-7180a83ea77a" providerId="ADAL" clId="{DD50825B-55FF-401A-970C-D5693D4D98EC}" dt="2025-09-05T15:03:02.166" v="86" actId="13244"/>
        <pc:sldMkLst>
          <pc:docMk/>
          <pc:sldMk cId="1989493129" sldId="12514"/>
        </pc:sldMkLst>
        <pc:spChg chg="ord">
          <ac:chgData name="Amy Chamberlain" userId="fb464598-4a5d-4385-bf9f-7180a83ea77a" providerId="ADAL" clId="{DD50825B-55FF-401A-970C-D5693D4D98EC}" dt="2025-09-05T15:03:02.166" v="86" actId="13244"/>
          <ac:spMkLst>
            <pc:docMk/>
            <pc:sldMk cId="1989493129" sldId="12514"/>
            <ac:spMk id="5" creationId="{404EA645-C959-64A0-06E6-30A735861FD6}"/>
          </ac:spMkLst>
        </pc:spChg>
      </pc:sldChg>
      <pc:sldChg chg="modSp mod">
        <pc:chgData name="Amy Chamberlain" userId="fb464598-4a5d-4385-bf9f-7180a83ea77a" providerId="ADAL" clId="{DD50825B-55FF-401A-970C-D5693D4D98EC}" dt="2025-09-05T15:03:27.296" v="87" actId="962"/>
        <pc:sldMkLst>
          <pc:docMk/>
          <pc:sldMk cId="452357199" sldId="12515"/>
        </pc:sldMkLst>
        <pc:spChg chg="mod">
          <ac:chgData name="Amy Chamberlain" userId="fb464598-4a5d-4385-bf9f-7180a83ea77a" providerId="ADAL" clId="{DD50825B-55FF-401A-970C-D5693D4D98EC}" dt="2025-09-05T15:03:27.296" v="87" actId="962"/>
          <ac:spMkLst>
            <pc:docMk/>
            <pc:sldMk cId="452357199" sldId="12515"/>
            <ac:spMk id="4" creationId="{21761A97-376F-6A15-01FF-05A9BACA11D6}"/>
          </ac:spMkLst>
        </pc:spChg>
      </pc:sldChg>
      <pc:sldChg chg="addSp delSp modSp mod">
        <pc:chgData name="Amy Chamberlain" userId="fb464598-4a5d-4385-bf9f-7180a83ea77a" providerId="ADAL" clId="{DD50825B-55FF-401A-970C-D5693D4D98EC}" dt="2025-09-05T15:03:46.460" v="89" actId="962"/>
        <pc:sldMkLst>
          <pc:docMk/>
          <pc:sldMk cId="1243440512" sldId="12526"/>
        </pc:sldMkLst>
        <pc:spChg chg="add del mod">
          <ac:chgData name="Amy Chamberlain" userId="fb464598-4a5d-4385-bf9f-7180a83ea77a" providerId="ADAL" clId="{DD50825B-55FF-401A-970C-D5693D4D98EC}" dt="2025-09-05T14:55:52.116" v="1" actId="478"/>
          <ac:spMkLst>
            <pc:docMk/>
            <pc:sldMk cId="1243440512" sldId="12526"/>
            <ac:spMk id="2" creationId="{9BD7BDD4-0399-4C52-02B6-59D604357875}"/>
          </ac:spMkLst>
        </pc:spChg>
        <pc:spChg chg="mod">
          <ac:chgData name="Amy Chamberlain" userId="fb464598-4a5d-4385-bf9f-7180a83ea77a" providerId="ADAL" clId="{DD50825B-55FF-401A-970C-D5693D4D98EC}" dt="2025-09-05T14:57:48.541" v="41" actId="962"/>
          <ac:spMkLst>
            <pc:docMk/>
            <pc:sldMk cId="1243440512" sldId="12526"/>
            <ac:spMk id="4" creationId="{6DF9B1E8-BC6D-32DD-F331-1C1F73B17766}"/>
          </ac:spMkLst>
        </pc:spChg>
        <pc:spChg chg="mod">
          <ac:chgData name="Amy Chamberlain" userId="fb464598-4a5d-4385-bf9f-7180a83ea77a" providerId="ADAL" clId="{DD50825B-55FF-401A-970C-D5693D4D98EC}" dt="2025-09-05T14:57:50.946" v="42" actId="962"/>
          <ac:spMkLst>
            <pc:docMk/>
            <pc:sldMk cId="1243440512" sldId="12526"/>
            <ac:spMk id="5" creationId="{FBC3CBD9-D007-00D9-3248-A0923FEE1246}"/>
          </ac:spMkLst>
        </pc:spChg>
        <pc:spChg chg="add mod ord">
          <ac:chgData name="Amy Chamberlain" userId="fb464598-4a5d-4385-bf9f-7180a83ea77a" providerId="ADAL" clId="{DD50825B-55FF-401A-970C-D5693D4D98EC}" dt="2025-09-05T14:58:03.836" v="47"/>
          <ac:spMkLst>
            <pc:docMk/>
            <pc:sldMk cId="1243440512" sldId="12526"/>
            <ac:spMk id="6" creationId="{FA709583-25E6-D574-036D-7471640C5195}"/>
          </ac:spMkLst>
        </pc:spChg>
        <pc:picChg chg="mod ord">
          <ac:chgData name="Amy Chamberlain" userId="fb464598-4a5d-4385-bf9f-7180a83ea77a" providerId="ADAL" clId="{DD50825B-55FF-401A-970C-D5693D4D98EC}" dt="2025-09-05T15:03:46.460" v="89" actId="962"/>
          <ac:picMkLst>
            <pc:docMk/>
            <pc:sldMk cId="1243440512" sldId="12526"/>
            <ac:picMk id="11" creationId="{E1C7534D-03F4-507E-5F04-B3DC3284586C}"/>
          </ac:picMkLst>
        </pc:picChg>
      </pc:sldChg>
    </pc:docChg>
  </pc:docChgLst>
  <pc:docChgLst>
    <pc:chgData name="Karen Volle" userId="56a017f8-fff7-4347-a03a-e4e7c9199847" providerId="ADAL" clId="{B0EBDE3B-6624-401C-8C38-D759C49951A7}"/>
    <pc:docChg chg="undo custSel addSld delSld modSld addMainMaster modMainMaster">
      <pc:chgData name="Karen Volle" userId="56a017f8-fff7-4347-a03a-e4e7c9199847" providerId="ADAL" clId="{B0EBDE3B-6624-401C-8C38-D759C49951A7}" dt="2025-08-01T13:37:32.306" v="13"/>
      <pc:docMkLst>
        <pc:docMk/>
      </pc:docMkLst>
      <pc:sldChg chg="add del">
        <pc:chgData name="Karen Volle" userId="56a017f8-fff7-4347-a03a-e4e7c9199847" providerId="ADAL" clId="{B0EBDE3B-6624-401C-8C38-D759C49951A7}" dt="2025-08-01T13:36:21.055" v="11"/>
        <pc:sldMkLst>
          <pc:docMk/>
          <pc:sldMk cId="2863150658" sldId="256"/>
        </pc:sldMkLst>
      </pc:sldChg>
      <pc:sldChg chg="add del">
        <pc:chgData name="Karen Volle" userId="56a017f8-fff7-4347-a03a-e4e7c9199847" providerId="ADAL" clId="{B0EBDE3B-6624-401C-8C38-D759C49951A7}" dt="2025-08-01T13:36:21.055" v="11"/>
        <pc:sldMkLst>
          <pc:docMk/>
          <pc:sldMk cId="0" sldId="258"/>
        </pc:sldMkLst>
      </pc:sldChg>
      <pc:sldChg chg="modSp add del mod">
        <pc:chgData name="Karen Volle" userId="56a017f8-fff7-4347-a03a-e4e7c9199847" providerId="ADAL" clId="{B0EBDE3B-6624-401C-8C38-D759C49951A7}" dt="2025-08-01T13:36:21.055" v="11"/>
        <pc:sldMkLst>
          <pc:docMk/>
          <pc:sldMk cId="0" sldId="259"/>
        </pc:sldMkLst>
      </pc:sldChg>
      <pc:sldChg chg="add del">
        <pc:chgData name="Karen Volle" userId="56a017f8-fff7-4347-a03a-e4e7c9199847" providerId="ADAL" clId="{B0EBDE3B-6624-401C-8C38-D759C49951A7}" dt="2025-08-01T13:36:21.055" v="11"/>
        <pc:sldMkLst>
          <pc:docMk/>
          <pc:sldMk cId="728106732" sldId="274"/>
        </pc:sldMkLst>
      </pc:sldChg>
      <pc:sldChg chg="add del">
        <pc:chgData name="Karen Volle" userId="56a017f8-fff7-4347-a03a-e4e7c9199847" providerId="ADAL" clId="{B0EBDE3B-6624-401C-8C38-D759C49951A7}" dt="2025-08-01T13:36:21.055" v="11"/>
        <pc:sldMkLst>
          <pc:docMk/>
          <pc:sldMk cId="391183361" sldId="276"/>
        </pc:sldMkLst>
      </pc:sldChg>
      <pc:sldChg chg="modSp add del mod">
        <pc:chgData name="Karen Volle" userId="56a017f8-fff7-4347-a03a-e4e7c9199847" providerId="ADAL" clId="{B0EBDE3B-6624-401C-8C38-D759C49951A7}" dt="2025-08-01T13:36:21.055" v="11"/>
        <pc:sldMkLst>
          <pc:docMk/>
          <pc:sldMk cId="572276606" sldId="277"/>
        </pc:sldMkLst>
      </pc:sldChg>
      <pc:sldChg chg="add del">
        <pc:chgData name="Karen Volle" userId="56a017f8-fff7-4347-a03a-e4e7c9199847" providerId="ADAL" clId="{B0EBDE3B-6624-401C-8C38-D759C49951A7}" dt="2025-08-01T13:36:21.055" v="11"/>
        <pc:sldMkLst>
          <pc:docMk/>
          <pc:sldMk cId="1976493983" sldId="282"/>
        </pc:sldMkLst>
      </pc:sldChg>
      <pc:sldChg chg="modSp add del mod">
        <pc:chgData name="Karen Volle" userId="56a017f8-fff7-4347-a03a-e4e7c9199847" providerId="ADAL" clId="{B0EBDE3B-6624-401C-8C38-D759C49951A7}" dt="2025-08-01T13:36:21.055" v="11"/>
        <pc:sldMkLst>
          <pc:docMk/>
          <pc:sldMk cId="3976461067" sldId="300"/>
        </pc:sldMkLst>
      </pc:sldChg>
      <pc:sldChg chg="add">
        <pc:chgData name="Karen Volle" userId="56a017f8-fff7-4347-a03a-e4e7c9199847" providerId="ADAL" clId="{B0EBDE3B-6624-401C-8C38-D759C49951A7}" dt="2025-08-01T12:39:19.421" v="4"/>
        <pc:sldMkLst>
          <pc:docMk/>
          <pc:sldMk cId="1689347815" sldId="306"/>
        </pc:sldMkLst>
      </pc:sldChg>
      <pc:sldChg chg="add">
        <pc:chgData name="Karen Volle" userId="56a017f8-fff7-4347-a03a-e4e7c9199847" providerId="ADAL" clId="{B0EBDE3B-6624-401C-8C38-D759C49951A7}" dt="2025-08-01T12:39:19.421" v="4"/>
        <pc:sldMkLst>
          <pc:docMk/>
          <pc:sldMk cId="3114681287" sldId="587"/>
        </pc:sldMkLst>
      </pc:sldChg>
      <pc:sldChg chg="add">
        <pc:chgData name="Karen Volle" userId="56a017f8-fff7-4347-a03a-e4e7c9199847" providerId="ADAL" clId="{B0EBDE3B-6624-401C-8C38-D759C49951A7}" dt="2025-08-01T12:39:19.421" v="4"/>
        <pc:sldMkLst>
          <pc:docMk/>
          <pc:sldMk cId="3755505220" sldId="638"/>
        </pc:sldMkLst>
      </pc:sldChg>
      <pc:sldChg chg="add">
        <pc:chgData name="Karen Volle" userId="56a017f8-fff7-4347-a03a-e4e7c9199847" providerId="ADAL" clId="{B0EBDE3B-6624-401C-8C38-D759C49951A7}" dt="2025-08-01T12:39:19.421" v="4"/>
        <pc:sldMkLst>
          <pc:docMk/>
          <pc:sldMk cId="1678378707" sldId="644"/>
        </pc:sldMkLst>
      </pc:sldChg>
      <pc:sldChg chg="add">
        <pc:chgData name="Karen Volle" userId="56a017f8-fff7-4347-a03a-e4e7c9199847" providerId="ADAL" clId="{B0EBDE3B-6624-401C-8C38-D759C49951A7}" dt="2025-08-01T12:39:19.421" v="4"/>
        <pc:sldMkLst>
          <pc:docMk/>
          <pc:sldMk cId="4199325983" sldId="650"/>
        </pc:sldMkLst>
      </pc:sldChg>
      <pc:sldChg chg="add">
        <pc:chgData name="Karen Volle" userId="56a017f8-fff7-4347-a03a-e4e7c9199847" providerId="ADAL" clId="{B0EBDE3B-6624-401C-8C38-D759C49951A7}" dt="2025-08-01T12:39:19.421" v="4"/>
        <pc:sldMkLst>
          <pc:docMk/>
          <pc:sldMk cId="3595287865" sldId="651"/>
        </pc:sldMkLst>
      </pc:sldChg>
      <pc:sldChg chg="add">
        <pc:chgData name="Karen Volle" userId="56a017f8-fff7-4347-a03a-e4e7c9199847" providerId="ADAL" clId="{B0EBDE3B-6624-401C-8C38-D759C49951A7}" dt="2025-08-01T12:39:19.421" v="4"/>
        <pc:sldMkLst>
          <pc:docMk/>
          <pc:sldMk cId="2023135114" sldId="652"/>
        </pc:sldMkLst>
      </pc:sldChg>
      <pc:sldChg chg="add">
        <pc:chgData name="Karen Volle" userId="56a017f8-fff7-4347-a03a-e4e7c9199847" providerId="ADAL" clId="{B0EBDE3B-6624-401C-8C38-D759C49951A7}" dt="2025-08-01T12:39:19.421" v="4"/>
        <pc:sldMkLst>
          <pc:docMk/>
          <pc:sldMk cId="2196369564" sldId="654"/>
        </pc:sldMkLst>
      </pc:sldChg>
      <pc:sldChg chg="add">
        <pc:chgData name="Karen Volle" userId="56a017f8-fff7-4347-a03a-e4e7c9199847" providerId="ADAL" clId="{B0EBDE3B-6624-401C-8C38-D759C49951A7}" dt="2025-08-01T12:39:19.421" v="4"/>
        <pc:sldMkLst>
          <pc:docMk/>
          <pc:sldMk cId="3562680519" sldId="655"/>
        </pc:sldMkLst>
      </pc:sldChg>
      <pc:sldChg chg="add">
        <pc:chgData name="Karen Volle" userId="56a017f8-fff7-4347-a03a-e4e7c9199847" providerId="ADAL" clId="{B0EBDE3B-6624-401C-8C38-D759C49951A7}" dt="2025-08-01T12:39:19.421" v="4"/>
        <pc:sldMkLst>
          <pc:docMk/>
          <pc:sldMk cId="1039723727" sldId="656"/>
        </pc:sldMkLst>
      </pc:sldChg>
      <pc:sldChg chg="add">
        <pc:chgData name="Karen Volle" userId="56a017f8-fff7-4347-a03a-e4e7c9199847" providerId="ADAL" clId="{B0EBDE3B-6624-401C-8C38-D759C49951A7}" dt="2025-08-01T13:37:32.306" v="13"/>
        <pc:sldMkLst>
          <pc:docMk/>
          <pc:sldMk cId="2863150658" sldId="12502"/>
        </pc:sldMkLst>
      </pc:sldChg>
      <pc:sldChg chg="add">
        <pc:chgData name="Karen Volle" userId="56a017f8-fff7-4347-a03a-e4e7c9199847" providerId="ADAL" clId="{B0EBDE3B-6624-401C-8C38-D759C49951A7}" dt="2025-08-01T13:37:32.306" v="13"/>
        <pc:sldMkLst>
          <pc:docMk/>
          <pc:sldMk cId="2397244467" sldId="12503"/>
        </pc:sldMkLst>
      </pc:sldChg>
      <pc:sldChg chg="add">
        <pc:chgData name="Karen Volle" userId="56a017f8-fff7-4347-a03a-e4e7c9199847" providerId="ADAL" clId="{B0EBDE3B-6624-401C-8C38-D759C49951A7}" dt="2025-08-01T13:37:32.306" v="13"/>
        <pc:sldMkLst>
          <pc:docMk/>
          <pc:sldMk cId="3438947039" sldId="12504"/>
        </pc:sldMkLst>
      </pc:sldChg>
      <pc:sldChg chg="add">
        <pc:chgData name="Karen Volle" userId="56a017f8-fff7-4347-a03a-e4e7c9199847" providerId="ADAL" clId="{B0EBDE3B-6624-401C-8C38-D759C49951A7}" dt="2025-08-01T13:37:32.306" v="13"/>
        <pc:sldMkLst>
          <pc:docMk/>
          <pc:sldMk cId="1976493983" sldId="12505"/>
        </pc:sldMkLst>
      </pc:sldChg>
      <pc:sldChg chg="add">
        <pc:chgData name="Karen Volle" userId="56a017f8-fff7-4347-a03a-e4e7c9199847" providerId="ADAL" clId="{B0EBDE3B-6624-401C-8C38-D759C49951A7}" dt="2025-08-01T13:37:32.306" v="13"/>
        <pc:sldMkLst>
          <pc:docMk/>
          <pc:sldMk cId="3976461067" sldId="12506"/>
        </pc:sldMkLst>
      </pc:sldChg>
      <pc:sldChg chg="add">
        <pc:chgData name="Karen Volle" userId="56a017f8-fff7-4347-a03a-e4e7c9199847" providerId="ADAL" clId="{B0EBDE3B-6624-401C-8C38-D759C49951A7}" dt="2025-08-01T13:37:32.306" v="13"/>
        <pc:sldMkLst>
          <pc:docMk/>
          <pc:sldMk cId="391183361" sldId="12507"/>
        </pc:sldMkLst>
      </pc:sldChg>
      <pc:sldChg chg="add">
        <pc:chgData name="Karen Volle" userId="56a017f8-fff7-4347-a03a-e4e7c9199847" providerId="ADAL" clId="{B0EBDE3B-6624-401C-8C38-D759C49951A7}" dt="2025-08-01T13:37:32.306" v="13"/>
        <pc:sldMkLst>
          <pc:docMk/>
          <pc:sldMk cId="728106732" sldId="12508"/>
        </pc:sldMkLst>
      </pc:sldChg>
      <pc:sldChg chg="add">
        <pc:chgData name="Karen Volle" userId="56a017f8-fff7-4347-a03a-e4e7c9199847" providerId="ADAL" clId="{B0EBDE3B-6624-401C-8C38-D759C49951A7}" dt="2025-08-01T13:37:32.306" v="13"/>
        <pc:sldMkLst>
          <pc:docMk/>
          <pc:sldMk cId="572276606" sldId="12509"/>
        </pc:sldMkLst>
      </pc:sldChg>
      <pc:sldChg chg="del">
        <pc:chgData name="Karen Volle" userId="56a017f8-fff7-4347-a03a-e4e7c9199847" providerId="ADAL" clId="{B0EBDE3B-6624-401C-8C38-D759C49951A7}" dt="2025-08-01T12:39:29.827" v="5" actId="47"/>
        <pc:sldMkLst>
          <pc:docMk/>
          <pc:sldMk cId="82110053" sldId="12514"/>
        </pc:sldMkLst>
      </pc:sldChg>
      <pc:sldChg chg="new del">
        <pc:chgData name="Karen Volle" userId="56a017f8-fff7-4347-a03a-e4e7c9199847" providerId="ADAL" clId="{B0EBDE3B-6624-401C-8C38-D759C49951A7}" dt="2025-08-01T12:37:45.765" v="1" actId="680"/>
        <pc:sldMkLst>
          <pc:docMk/>
          <pc:sldMk cId="138885540" sldId="12515"/>
        </pc:sldMkLst>
      </pc:sldChg>
      <pc:sldChg chg="new del">
        <pc:chgData name="Karen Volle" userId="56a017f8-fff7-4347-a03a-e4e7c9199847" providerId="ADAL" clId="{B0EBDE3B-6624-401C-8C38-D759C49951A7}" dt="2025-08-01T12:38:25.352" v="3" actId="680"/>
        <pc:sldMkLst>
          <pc:docMk/>
          <pc:sldMk cId="4199343720" sldId="12515"/>
        </pc:sldMkLst>
      </pc:sldChg>
      <pc:sldMasterChg chg="add addSldLayout">
        <pc:chgData name="Karen Volle" userId="56a017f8-fff7-4347-a03a-e4e7c9199847" providerId="ADAL" clId="{B0EBDE3B-6624-401C-8C38-D759C49951A7}" dt="2025-08-01T13:37:32.306" v="12" actId="27028"/>
        <pc:sldMasterMkLst>
          <pc:docMk/>
          <pc:sldMasterMk cId="377501002" sldId="2147483660"/>
        </pc:sldMasterMkLst>
        <pc:sldLayoutChg chg="add">
          <pc:chgData name="Karen Volle" userId="56a017f8-fff7-4347-a03a-e4e7c9199847" providerId="ADAL" clId="{B0EBDE3B-6624-401C-8C38-D759C49951A7}" dt="2025-08-01T13:37:32.306" v="12" actId="27028"/>
          <pc:sldLayoutMkLst>
            <pc:docMk/>
            <pc:sldMasterMk cId="377501002" sldId="2147483660"/>
            <pc:sldLayoutMk cId="1909003217" sldId="2147483661"/>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2191800118" sldId="2147483662"/>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647584281" sldId="2147483663"/>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2165932645" sldId="2147483664"/>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3951539030" sldId="2147483665"/>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2948158035" sldId="2147483666"/>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4252353740" sldId="2147483667"/>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2101815328" sldId="2147483668"/>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2592601685" sldId="2147483669"/>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1620762292" sldId="2147483670"/>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845281560" sldId="2147483671"/>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1580421927" sldId="2147483672"/>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3401447021" sldId="2147483673"/>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903332574" sldId="2147483674"/>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839271271" sldId="2147483675"/>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875978314" sldId="2147483676"/>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509284032" sldId="2147483677"/>
          </pc:sldLayoutMkLst>
        </pc:sldLayoutChg>
        <pc:sldLayoutChg chg="add">
          <pc:chgData name="Karen Volle" userId="56a017f8-fff7-4347-a03a-e4e7c9199847" providerId="ADAL" clId="{B0EBDE3B-6624-401C-8C38-D759C49951A7}" dt="2025-08-01T13:37:32.306" v="12" actId="27028"/>
          <pc:sldLayoutMkLst>
            <pc:docMk/>
            <pc:sldMasterMk cId="377501002" sldId="2147483660"/>
            <pc:sldLayoutMk cId="3692731263" sldId="2147483678"/>
          </pc:sldLayoutMkLst>
        </pc:sldLayoutChg>
      </pc:sldMasterChg>
      <pc:sldMasterChg chg="replId modSldLayout">
        <pc:chgData name="Karen Volle" userId="56a017f8-fff7-4347-a03a-e4e7c9199847" providerId="ADAL" clId="{B0EBDE3B-6624-401C-8C38-D759C49951A7}" dt="2025-08-01T13:37:32.306" v="12" actId="27028"/>
        <pc:sldMasterMkLst>
          <pc:docMk/>
          <pc:sldMasterMk cId="3389113765" sldId="2147486513"/>
        </pc:sldMasterMkLst>
        <pc:sldLayoutChg chg="replId">
          <pc:chgData name="Karen Volle" userId="56a017f8-fff7-4347-a03a-e4e7c9199847" providerId="ADAL" clId="{B0EBDE3B-6624-401C-8C38-D759C49951A7}" dt="2025-08-01T13:37:32.306" v="12" actId="27028"/>
          <pc:sldLayoutMkLst>
            <pc:docMk/>
            <pc:sldMasterMk cId="3389113765" sldId="2147486513"/>
            <pc:sldLayoutMk cId="3131287230" sldId="2147486514"/>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3735949031" sldId="2147486515"/>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1966714060" sldId="2147486516"/>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917097635" sldId="2147486517"/>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1047770375" sldId="2147486518"/>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2695366616" sldId="2147486519"/>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375103200" sldId="2147486520"/>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1285390670" sldId="2147486521"/>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4183632511" sldId="2147486522"/>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2479779279" sldId="2147486523"/>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354173909" sldId="2147486524"/>
          </pc:sldLayoutMkLst>
        </pc:sldLayoutChg>
        <pc:sldLayoutChg chg="replId">
          <pc:chgData name="Karen Volle" userId="56a017f8-fff7-4347-a03a-e4e7c9199847" providerId="ADAL" clId="{B0EBDE3B-6624-401C-8C38-D759C49951A7}" dt="2025-08-01T13:37:32.306" v="12" actId="27028"/>
          <pc:sldLayoutMkLst>
            <pc:docMk/>
            <pc:sldMasterMk cId="3389113765" sldId="2147486513"/>
            <pc:sldLayoutMk cId="3635682287" sldId="2147486525"/>
          </pc:sldLayoutMkLst>
        </pc:sldLayoutChg>
      </pc:sldMasterChg>
    </pc:docChg>
  </pc:docChgLst>
  <pc:docChgLst>
    <pc:chgData name="Andrew Houtenville" userId="aea22101-bd61-4dfe-a17f-14b576307e93" providerId="ADAL" clId="{5545B731-5FB9-40F5-ACFB-B10478BD9A45}"/>
    <pc:docChg chg="undo custSel delSld modSld">
      <pc:chgData name="Andrew Houtenville" userId="aea22101-bd61-4dfe-a17f-14b576307e93" providerId="ADAL" clId="{5545B731-5FB9-40F5-ACFB-B10478BD9A45}" dt="2025-08-01T15:41:47.141" v="250" actId="114"/>
      <pc:docMkLst>
        <pc:docMk/>
      </pc:docMkLst>
      <pc:sldChg chg="del">
        <pc:chgData name="Andrew Houtenville" userId="aea22101-bd61-4dfe-a17f-14b576307e93" providerId="ADAL" clId="{5545B731-5FB9-40F5-ACFB-B10478BD9A45}" dt="2025-08-01T15:40:04.059" v="209" actId="47"/>
        <pc:sldMkLst>
          <pc:docMk/>
          <pc:sldMk cId="2250877609" sldId="12468"/>
        </pc:sldMkLst>
      </pc:sldChg>
      <pc:sldChg chg="modSp mod">
        <pc:chgData name="Andrew Houtenville" userId="aea22101-bd61-4dfe-a17f-14b576307e93" providerId="ADAL" clId="{5545B731-5FB9-40F5-ACFB-B10478BD9A45}" dt="2025-08-01T15:41:47.141" v="250" actId="114"/>
        <pc:sldMkLst>
          <pc:docMk/>
          <pc:sldMk cId="579043355" sldId="12469"/>
        </pc:sldMkLst>
      </pc:sldChg>
      <pc:sldChg chg="modSp mod">
        <pc:chgData name="Andrew Houtenville" userId="aea22101-bd61-4dfe-a17f-14b576307e93" providerId="ADAL" clId="{5545B731-5FB9-40F5-ACFB-B10478BD9A45}" dt="2025-08-01T15:40:32.869" v="228" actId="20577"/>
        <pc:sldMkLst>
          <pc:docMk/>
          <pc:sldMk cId="2663235087" sldId="12470"/>
        </pc:sldMkLst>
      </pc:sldChg>
      <pc:sldChg chg="addSp delSp modSp mod modNotesTx">
        <pc:chgData name="Andrew Houtenville" userId="aea22101-bd61-4dfe-a17f-14b576307e93" providerId="ADAL" clId="{5545B731-5FB9-40F5-ACFB-B10478BD9A45}" dt="2025-08-01T14:16:51.184" v="175" actId="6549"/>
        <pc:sldMkLst>
          <pc:docMk/>
          <pc:sldMk cId="4179418668" sldId="12477"/>
        </pc:sldMkLst>
      </pc:sldChg>
      <pc:sldChg chg="addSp delSp modSp mod modNotesTx">
        <pc:chgData name="Andrew Houtenville" userId="aea22101-bd61-4dfe-a17f-14b576307e93" providerId="ADAL" clId="{5545B731-5FB9-40F5-ACFB-B10478BD9A45}" dt="2025-08-01T14:18:03.379" v="198" actId="20577"/>
        <pc:sldMkLst>
          <pc:docMk/>
          <pc:sldMk cId="3611705923" sldId="12478"/>
        </pc:sldMkLst>
      </pc:sldChg>
      <pc:sldChg chg="addSp delSp modSp mod modNotesTx">
        <pc:chgData name="Andrew Houtenville" userId="aea22101-bd61-4dfe-a17f-14b576307e93" providerId="ADAL" clId="{5545B731-5FB9-40F5-ACFB-B10478BD9A45}" dt="2025-08-01T14:17:58.592" v="193" actId="20577"/>
        <pc:sldMkLst>
          <pc:docMk/>
          <pc:sldMk cId="1026734761" sldId="12499"/>
        </pc:sldMkLst>
      </pc:sldChg>
      <pc:sldChg chg="addSp delSp modSp mod modNotesTx">
        <pc:chgData name="Andrew Houtenville" userId="aea22101-bd61-4dfe-a17f-14b576307e93" providerId="ADAL" clId="{5545B731-5FB9-40F5-ACFB-B10478BD9A45}" dt="2025-08-01T14:18:31.740" v="208" actId="6549"/>
        <pc:sldMkLst>
          <pc:docMk/>
          <pc:sldMk cId="1016460461" sldId="12500"/>
        </pc:sldMkLst>
      </pc:sldChg>
    </pc:docChg>
  </pc:docChgLst>
  <pc:docChgLst>
    <pc:chgData name="Karen Volle" userId="56a017f8-fff7-4347-a03a-e4e7c9199847" providerId="ADAL" clId="{5E06B42E-84E6-4D44-A089-A82A25BE23F5}"/>
    <pc:docChg chg="addSld delSld modSld sldOrd addMainMaster delMainMaster">
      <pc:chgData name="Karen Volle" userId="56a017f8-fff7-4347-a03a-e4e7c9199847" providerId="ADAL" clId="{5E06B42E-84E6-4D44-A089-A82A25BE23F5}" dt="2025-07-02T19:14:08.245" v="9" actId="47"/>
      <pc:docMkLst>
        <pc:docMk/>
      </pc:docMkLst>
      <pc:sldChg chg="del">
        <pc:chgData name="Karen Volle" userId="56a017f8-fff7-4347-a03a-e4e7c9199847" providerId="ADAL" clId="{5E06B42E-84E6-4D44-A089-A82A25BE23F5}" dt="2025-07-02T19:07:52.792" v="2" actId="2696"/>
        <pc:sldMkLst>
          <pc:docMk/>
          <pc:sldMk cId="340453297" sldId="12471"/>
        </pc:sldMkLst>
      </pc:sldChg>
      <pc:sldChg chg="add ord">
        <pc:chgData name="Karen Volle" userId="56a017f8-fff7-4347-a03a-e4e7c9199847" providerId="ADAL" clId="{5E06B42E-84E6-4D44-A089-A82A25BE23F5}" dt="2025-07-02T19:11:51.725" v="5"/>
        <pc:sldMkLst>
          <pc:docMk/>
          <pc:sldMk cId="3133739403" sldId="12471"/>
        </pc:sldMkLst>
      </pc:sldChg>
      <pc:sldChg chg="del">
        <pc:chgData name="Karen Volle" userId="56a017f8-fff7-4347-a03a-e4e7c9199847" providerId="ADAL" clId="{5E06B42E-84E6-4D44-A089-A82A25BE23F5}" dt="2025-07-02T19:14:08.245" v="9" actId="47"/>
        <pc:sldMkLst>
          <pc:docMk/>
          <pc:sldMk cId="1689347815" sldId="12487"/>
        </pc:sldMkLst>
      </pc:sldChg>
      <pc:sldChg chg="add">
        <pc:chgData name="Karen Volle" userId="56a017f8-fff7-4347-a03a-e4e7c9199847" providerId="ADAL" clId="{5E06B42E-84E6-4D44-A089-A82A25BE23F5}" dt="2025-07-02T19:13:55.495" v="8"/>
        <pc:sldMkLst>
          <pc:docMk/>
          <pc:sldMk cId="82110053" sldId="12514"/>
        </pc:sldMkLst>
      </pc:sldChg>
      <pc:sldChg chg="add del">
        <pc:chgData name="Karen Volle" userId="56a017f8-fff7-4347-a03a-e4e7c9199847" providerId="ADAL" clId="{5E06B42E-84E6-4D44-A089-A82A25BE23F5}" dt="2025-07-02T19:13:11.412" v="6" actId="47"/>
        <pc:sldMkLst>
          <pc:docMk/>
          <pc:sldMk cId="2731762707" sldId="12514"/>
        </pc:sldMkLst>
      </pc:sldChg>
      <pc:sldChg chg="add del">
        <pc:chgData name="Karen Volle" userId="56a017f8-fff7-4347-a03a-e4e7c9199847" providerId="ADAL" clId="{5E06B42E-84E6-4D44-A089-A82A25BE23F5}" dt="2025-07-02T19:13:55.495" v="8"/>
        <pc:sldMkLst>
          <pc:docMk/>
          <pc:sldMk cId="3114681287" sldId="12515"/>
        </pc:sldMkLst>
      </pc:sldChg>
      <pc:sldChg chg="add del">
        <pc:chgData name="Karen Volle" userId="56a017f8-fff7-4347-a03a-e4e7c9199847" providerId="ADAL" clId="{5E06B42E-84E6-4D44-A089-A82A25BE23F5}" dt="2025-07-02T19:13:55.495" v="8"/>
        <pc:sldMkLst>
          <pc:docMk/>
          <pc:sldMk cId="1678378707" sldId="12516"/>
        </pc:sldMkLst>
      </pc:sldChg>
      <pc:sldChg chg="add del">
        <pc:chgData name="Karen Volle" userId="56a017f8-fff7-4347-a03a-e4e7c9199847" providerId="ADAL" clId="{5E06B42E-84E6-4D44-A089-A82A25BE23F5}" dt="2025-07-02T19:13:55.495" v="8"/>
        <pc:sldMkLst>
          <pc:docMk/>
          <pc:sldMk cId="2991124464" sldId="12517"/>
        </pc:sldMkLst>
      </pc:sldChg>
      <pc:sldChg chg="add del">
        <pc:chgData name="Karen Volle" userId="56a017f8-fff7-4347-a03a-e4e7c9199847" providerId="ADAL" clId="{5E06B42E-84E6-4D44-A089-A82A25BE23F5}" dt="2025-07-02T19:13:55.495" v="8"/>
        <pc:sldMkLst>
          <pc:docMk/>
          <pc:sldMk cId="1791410287" sldId="12518"/>
        </pc:sldMkLst>
      </pc:sldChg>
      <pc:sldChg chg="add del">
        <pc:chgData name="Karen Volle" userId="56a017f8-fff7-4347-a03a-e4e7c9199847" providerId="ADAL" clId="{5E06B42E-84E6-4D44-A089-A82A25BE23F5}" dt="2025-07-02T19:13:55.495" v="8"/>
        <pc:sldMkLst>
          <pc:docMk/>
          <pc:sldMk cId="2096478518" sldId="12519"/>
        </pc:sldMkLst>
      </pc:sldChg>
      <pc:sldChg chg="add del">
        <pc:chgData name="Karen Volle" userId="56a017f8-fff7-4347-a03a-e4e7c9199847" providerId="ADAL" clId="{5E06B42E-84E6-4D44-A089-A82A25BE23F5}" dt="2025-07-02T19:13:55.495" v="8"/>
        <pc:sldMkLst>
          <pc:docMk/>
          <pc:sldMk cId="2949684292" sldId="12520"/>
        </pc:sldMkLst>
      </pc:sldChg>
      <pc:sldChg chg="add del">
        <pc:chgData name="Karen Volle" userId="56a017f8-fff7-4347-a03a-e4e7c9199847" providerId="ADAL" clId="{5E06B42E-84E6-4D44-A089-A82A25BE23F5}" dt="2025-07-02T19:13:55.495" v="8"/>
        <pc:sldMkLst>
          <pc:docMk/>
          <pc:sldMk cId="4130305569" sldId="12521"/>
        </pc:sldMkLst>
      </pc:sldChg>
      <pc:sldChg chg="add del">
        <pc:chgData name="Karen Volle" userId="56a017f8-fff7-4347-a03a-e4e7c9199847" providerId="ADAL" clId="{5E06B42E-84E6-4D44-A089-A82A25BE23F5}" dt="2025-07-02T19:13:55.495" v="8"/>
        <pc:sldMkLst>
          <pc:docMk/>
          <pc:sldMk cId="4082746395" sldId="12522"/>
        </pc:sldMkLst>
      </pc:sldChg>
      <pc:sldChg chg="add del">
        <pc:chgData name="Karen Volle" userId="56a017f8-fff7-4347-a03a-e4e7c9199847" providerId="ADAL" clId="{5E06B42E-84E6-4D44-A089-A82A25BE23F5}" dt="2025-07-02T19:13:55.495" v="8"/>
        <pc:sldMkLst>
          <pc:docMk/>
          <pc:sldMk cId="2027190077" sldId="12523"/>
        </pc:sldMkLst>
      </pc:sldChg>
      <pc:sldMasterChg chg="add del addSldLayout delSldLayout">
        <pc:chgData name="Karen Volle" userId="56a017f8-fff7-4347-a03a-e4e7c9199847" providerId="ADAL" clId="{5E06B42E-84E6-4D44-A089-A82A25BE23F5}" dt="2025-07-02T19:13:55.476" v="7" actId="27028"/>
        <pc:sldMasterMkLst>
          <pc:docMk/>
          <pc:sldMasterMk cId="3389113765" sldId="2147486513"/>
        </pc:sldMasterMkLst>
        <pc:sldLayoutChg chg="add del">
          <pc:chgData name="Karen Volle" userId="56a017f8-fff7-4347-a03a-e4e7c9199847" providerId="ADAL" clId="{5E06B42E-84E6-4D44-A089-A82A25BE23F5}" dt="2025-07-02T19:13:55.476" v="7" actId="27028"/>
          <pc:sldLayoutMkLst>
            <pc:docMk/>
            <pc:sldMasterMk cId="3389113765" sldId="2147486513"/>
            <pc:sldLayoutMk cId="3131287230" sldId="2147486514"/>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3735949031" sldId="2147486515"/>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1966714060" sldId="2147486516"/>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917097635" sldId="2147486517"/>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1047770375" sldId="2147486518"/>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2695366616" sldId="2147486519"/>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375103200" sldId="2147486520"/>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1285390670" sldId="2147486521"/>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4183632511" sldId="2147486522"/>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2479779279" sldId="2147486523"/>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354173909" sldId="2147486524"/>
          </pc:sldLayoutMkLst>
        </pc:sldLayoutChg>
        <pc:sldLayoutChg chg="add del">
          <pc:chgData name="Karen Volle" userId="56a017f8-fff7-4347-a03a-e4e7c9199847" providerId="ADAL" clId="{5E06B42E-84E6-4D44-A089-A82A25BE23F5}" dt="2025-07-02T19:13:55.476" v="7" actId="27028"/>
          <pc:sldLayoutMkLst>
            <pc:docMk/>
            <pc:sldMasterMk cId="3389113765" sldId="2147486513"/>
            <pc:sldLayoutMk cId="3635682287" sldId="2147486525"/>
          </pc:sldLayoutMkLst>
        </pc:sldLayoutChg>
      </pc:sldMasterChg>
    </pc:docChg>
  </pc:docChgLst>
  <pc:docChgLst>
    <pc:chgData name="Karen Volle" userId="56a017f8-fff7-4347-a03a-e4e7c9199847" providerId="ADAL" clId="{35BB95BC-3B0A-4F14-A5A0-8FD25993B7BD}"/>
    <pc:docChg chg="undo custSel addSld delSld modSld delMainMaster">
      <pc:chgData name="Karen Volle" userId="56a017f8-fff7-4347-a03a-e4e7c9199847" providerId="ADAL" clId="{35BB95BC-3B0A-4F14-A5A0-8FD25993B7BD}" dt="2024-06-06T18:19:57.395" v="314" actId="47"/>
      <pc:docMkLst>
        <pc:docMk/>
      </pc:docMkLst>
      <pc:sldChg chg="modSp mod">
        <pc:chgData name="Karen Volle" userId="56a017f8-fff7-4347-a03a-e4e7c9199847" providerId="ADAL" clId="{35BB95BC-3B0A-4F14-A5A0-8FD25993B7BD}" dt="2024-06-06T18:16:25.060" v="290" actId="27636"/>
        <pc:sldMkLst>
          <pc:docMk/>
          <pc:sldMk cId="1544049043" sldId="256"/>
        </pc:sldMkLst>
      </pc:sldChg>
      <pc:sldChg chg="del">
        <pc:chgData name="Karen Volle" userId="56a017f8-fff7-4347-a03a-e4e7c9199847" providerId="ADAL" clId="{35BB95BC-3B0A-4F14-A5A0-8FD25993B7BD}" dt="2024-06-06T18:13:47.481" v="134" actId="47"/>
        <pc:sldMkLst>
          <pc:docMk/>
          <pc:sldMk cId="2135054318" sldId="442"/>
        </pc:sldMkLst>
      </pc:sldChg>
      <pc:sldChg chg="del">
        <pc:chgData name="Karen Volle" userId="56a017f8-fff7-4347-a03a-e4e7c9199847" providerId="ADAL" clId="{35BB95BC-3B0A-4F14-A5A0-8FD25993B7BD}" dt="2024-06-06T18:13:47.481" v="134" actId="47"/>
        <pc:sldMkLst>
          <pc:docMk/>
          <pc:sldMk cId="1281791369" sldId="537"/>
        </pc:sldMkLst>
      </pc:sldChg>
      <pc:sldChg chg="del">
        <pc:chgData name="Karen Volle" userId="56a017f8-fff7-4347-a03a-e4e7c9199847" providerId="ADAL" clId="{35BB95BC-3B0A-4F14-A5A0-8FD25993B7BD}" dt="2024-06-06T18:13:47.481" v="134" actId="47"/>
        <pc:sldMkLst>
          <pc:docMk/>
          <pc:sldMk cId="2510908062" sldId="538"/>
        </pc:sldMkLst>
      </pc:sldChg>
      <pc:sldChg chg="del">
        <pc:chgData name="Karen Volle" userId="56a017f8-fff7-4347-a03a-e4e7c9199847" providerId="ADAL" clId="{35BB95BC-3B0A-4F14-A5A0-8FD25993B7BD}" dt="2024-06-06T18:13:47.481" v="134" actId="47"/>
        <pc:sldMkLst>
          <pc:docMk/>
          <pc:sldMk cId="541883270" sldId="539"/>
        </pc:sldMkLst>
      </pc:sldChg>
      <pc:sldChg chg="del">
        <pc:chgData name="Karen Volle" userId="56a017f8-fff7-4347-a03a-e4e7c9199847" providerId="ADAL" clId="{35BB95BC-3B0A-4F14-A5A0-8FD25993B7BD}" dt="2024-06-06T18:13:47.481" v="134" actId="47"/>
        <pc:sldMkLst>
          <pc:docMk/>
          <pc:sldMk cId="2145291886" sldId="540"/>
        </pc:sldMkLst>
      </pc:sldChg>
      <pc:sldChg chg="del">
        <pc:chgData name="Karen Volle" userId="56a017f8-fff7-4347-a03a-e4e7c9199847" providerId="ADAL" clId="{35BB95BC-3B0A-4F14-A5A0-8FD25993B7BD}" dt="2024-06-06T18:13:47.481" v="134" actId="47"/>
        <pc:sldMkLst>
          <pc:docMk/>
          <pc:sldMk cId="3647967544" sldId="541"/>
        </pc:sldMkLst>
      </pc:sldChg>
      <pc:sldChg chg="del">
        <pc:chgData name="Karen Volle" userId="56a017f8-fff7-4347-a03a-e4e7c9199847" providerId="ADAL" clId="{35BB95BC-3B0A-4F14-A5A0-8FD25993B7BD}" dt="2024-06-06T18:13:47.481" v="134" actId="47"/>
        <pc:sldMkLst>
          <pc:docMk/>
          <pc:sldMk cId="130897414" sldId="544"/>
        </pc:sldMkLst>
      </pc:sldChg>
      <pc:sldChg chg="del">
        <pc:chgData name="Karen Volle" userId="56a017f8-fff7-4347-a03a-e4e7c9199847" providerId="ADAL" clId="{35BB95BC-3B0A-4F14-A5A0-8FD25993B7BD}" dt="2024-06-06T18:13:47.481" v="134" actId="47"/>
        <pc:sldMkLst>
          <pc:docMk/>
          <pc:sldMk cId="1182493128" sldId="545"/>
        </pc:sldMkLst>
      </pc:sldChg>
      <pc:sldChg chg="del">
        <pc:chgData name="Karen Volle" userId="56a017f8-fff7-4347-a03a-e4e7c9199847" providerId="ADAL" clId="{35BB95BC-3B0A-4F14-A5A0-8FD25993B7BD}" dt="2024-06-06T18:13:47.481" v="134" actId="47"/>
        <pc:sldMkLst>
          <pc:docMk/>
          <pc:sldMk cId="1330150445" sldId="548"/>
        </pc:sldMkLst>
      </pc:sldChg>
      <pc:sldChg chg="del">
        <pc:chgData name="Karen Volle" userId="56a017f8-fff7-4347-a03a-e4e7c9199847" providerId="ADAL" clId="{35BB95BC-3B0A-4F14-A5A0-8FD25993B7BD}" dt="2024-06-06T18:13:47.481" v="134" actId="47"/>
        <pc:sldMkLst>
          <pc:docMk/>
          <pc:sldMk cId="276769178" sldId="549"/>
        </pc:sldMkLst>
      </pc:sldChg>
      <pc:sldChg chg="del">
        <pc:chgData name="Karen Volle" userId="56a017f8-fff7-4347-a03a-e4e7c9199847" providerId="ADAL" clId="{35BB95BC-3B0A-4F14-A5A0-8FD25993B7BD}" dt="2024-06-06T18:13:47.481" v="134" actId="47"/>
        <pc:sldMkLst>
          <pc:docMk/>
          <pc:sldMk cId="2721801067" sldId="550"/>
        </pc:sldMkLst>
      </pc:sldChg>
      <pc:sldChg chg="modSp del mod">
        <pc:chgData name="Karen Volle" userId="56a017f8-fff7-4347-a03a-e4e7c9199847" providerId="ADAL" clId="{35BB95BC-3B0A-4F14-A5A0-8FD25993B7BD}" dt="2024-06-06T18:19:57.395" v="314" actId="47"/>
        <pc:sldMkLst>
          <pc:docMk/>
          <pc:sldMk cId="857599794" sldId="12207"/>
        </pc:sldMkLst>
      </pc:sldChg>
      <pc:sldChg chg="modSp mod">
        <pc:chgData name="Karen Volle" userId="56a017f8-fff7-4347-a03a-e4e7c9199847" providerId="ADAL" clId="{35BB95BC-3B0A-4F14-A5A0-8FD25993B7BD}" dt="2024-06-06T18:11:04.452" v="16" actId="6549"/>
        <pc:sldMkLst>
          <pc:docMk/>
          <pc:sldMk cId="1108405502" sldId="12208"/>
        </pc:sldMkLst>
      </pc:sldChg>
      <pc:sldChg chg="modSp add del mod">
        <pc:chgData name="Karen Volle" userId="56a017f8-fff7-4347-a03a-e4e7c9199847" providerId="ADAL" clId="{35BB95BC-3B0A-4F14-A5A0-8FD25993B7BD}" dt="2024-06-06T18:18:39.071" v="313" actId="27028"/>
        <pc:sldMkLst>
          <pc:docMk/>
          <pc:sldMk cId="1220354645" sldId="12210"/>
        </pc:sldMkLst>
      </pc:sldChg>
      <pc:sldChg chg="del">
        <pc:chgData name="Karen Volle" userId="56a017f8-fff7-4347-a03a-e4e7c9199847" providerId="ADAL" clId="{35BB95BC-3B0A-4F14-A5A0-8FD25993B7BD}" dt="2024-06-06T18:17:31.614" v="308" actId="47"/>
        <pc:sldMkLst>
          <pc:docMk/>
          <pc:sldMk cId="1234110732" sldId="12210"/>
        </pc:sldMkLst>
      </pc:sldChg>
      <pc:sldChg chg="del">
        <pc:chgData name="Karen Volle" userId="56a017f8-fff7-4347-a03a-e4e7c9199847" providerId="ADAL" clId="{35BB95BC-3B0A-4F14-A5A0-8FD25993B7BD}" dt="2024-06-06T18:17:31.614" v="308" actId="47"/>
        <pc:sldMkLst>
          <pc:docMk/>
          <pc:sldMk cId="882569401" sldId="12211"/>
        </pc:sldMkLst>
      </pc:sldChg>
      <pc:sldChg chg="del">
        <pc:chgData name="Karen Volle" userId="56a017f8-fff7-4347-a03a-e4e7c9199847" providerId="ADAL" clId="{35BB95BC-3B0A-4F14-A5A0-8FD25993B7BD}" dt="2024-06-06T18:17:31.614" v="308" actId="47"/>
        <pc:sldMkLst>
          <pc:docMk/>
          <pc:sldMk cId="3257230313" sldId="12212"/>
        </pc:sldMkLst>
      </pc:sldChg>
      <pc:sldChg chg="del">
        <pc:chgData name="Karen Volle" userId="56a017f8-fff7-4347-a03a-e4e7c9199847" providerId="ADAL" clId="{35BB95BC-3B0A-4F14-A5A0-8FD25993B7BD}" dt="2024-06-06T18:17:31.614" v="308" actId="47"/>
        <pc:sldMkLst>
          <pc:docMk/>
          <pc:sldMk cId="3580507297" sldId="12213"/>
        </pc:sldMkLst>
      </pc:sldChg>
      <pc:sldChg chg="del">
        <pc:chgData name="Karen Volle" userId="56a017f8-fff7-4347-a03a-e4e7c9199847" providerId="ADAL" clId="{35BB95BC-3B0A-4F14-A5A0-8FD25993B7BD}" dt="2024-06-06T18:17:31.614" v="308" actId="47"/>
        <pc:sldMkLst>
          <pc:docMk/>
          <pc:sldMk cId="394271221" sldId="12214"/>
        </pc:sldMkLst>
      </pc:sldChg>
      <pc:sldChg chg="del">
        <pc:chgData name="Karen Volle" userId="56a017f8-fff7-4347-a03a-e4e7c9199847" providerId="ADAL" clId="{35BB95BC-3B0A-4F14-A5A0-8FD25993B7BD}" dt="2024-06-06T18:17:31.614" v="308" actId="47"/>
        <pc:sldMkLst>
          <pc:docMk/>
          <pc:sldMk cId="1334641835" sldId="12215"/>
        </pc:sldMkLst>
      </pc:sldChg>
      <pc:sldChg chg="del">
        <pc:chgData name="Karen Volle" userId="56a017f8-fff7-4347-a03a-e4e7c9199847" providerId="ADAL" clId="{35BB95BC-3B0A-4F14-A5A0-8FD25993B7BD}" dt="2024-06-06T18:17:31.614" v="308" actId="47"/>
        <pc:sldMkLst>
          <pc:docMk/>
          <pc:sldMk cId="4127090997" sldId="12216"/>
        </pc:sldMkLst>
      </pc:sldChg>
      <pc:sldChg chg="del">
        <pc:chgData name="Karen Volle" userId="56a017f8-fff7-4347-a03a-e4e7c9199847" providerId="ADAL" clId="{35BB95BC-3B0A-4F14-A5A0-8FD25993B7BD}" dt="2024-06-06T18:17:31.614" v="308" actId="47"/>
        <pc:sldMkLst>
          <pc:docMk/>
          <pc:sldMk cId="3981132771" sldId="12217"/>
        </pc:sldMkLst>
      </pc:sldChg>
      <pc:sldChg chg="del">
        <pc:chgData name="Karen Volle" userId="56a017f8-fff7-4347-a03a-e4e7c9199847" providerId="ADAL" clId="{35BB95BC-3B0A-4F14-A5A0-8FD25993B7BD}" dt="2024-06-06T18:17:31.614" v="308" actId="47"/>
        <pc:sldMkLst>
          <pc:docMk/>
          <pc:sldMk cId="1291527260" sldId="12218"/>
        </pc:sldMkLst>
      </pc:sldChg>
      <pc:sldChg chg="del">
        <pc:chgData name="Karen Volle" userId="56a017f8-fff7-4347-a03a-e4e7c9199847" providerId="ADAL" clId="{35BB95BC-3B0A-4F14-A5A0-8FD25993B7BD}" dt="2024-06-06T18:17:31.614" v="308" actId="47"/>
        <pc:sldMkLst>
          <pc:docMk/>
          <pc:sldMk cId="2621371058" sldId="12219"/>
        </pc:sldMkLst>
      </pc:sldChg>
      <pc:sldChg chg="del">
        <pc:chgData name="Karen Volle" userId="56a017f8-fff7-4347-a03a-e4e7c9199847" providerId="ADAL" clId="{35BB95BC-3B0A-4F14-A5A0-8FD25993B7BD}" dt="2024-06-06T18:17:31.614" v="308" actId="47"/>
        <pc:sldMkLst>
          <pc:docMk/>
          <pc:sldMk cId="2730374865" sldId="12220"/>
        </pc:sldMkLst>
      </pc:sldChg>
      <pc:sldChg chg="del">
        <pc:chgData name="Karen Volle" userId="56a017f8-fff7-4347-a03a-e4e7c9199847" providerId="ADAL" clId="{35BB95BC-3B0A-4F14-A5A0-8FD25993B7BD}" dt="2024-06-06T18:17:31.614" v="308" actId="47"/>
        <pc:sldMkLst>
          <pc:docMk/>
          <pc:sldMk cId="2979993015" sldId="12222"/>
        </pc:sldMkLst>
      </pc:sldChg>
      <pc:sldChg chg="del">
        <pc:chgData name="Karen Volle" userId="56a017f8-fff7-4347-a03a-e4e7c9199847" providerId="ADAL" clId="{35BB95BC-3B0A-4F14-A5A0-8FD25993B7BD}" dt="2024-06-06T18:17:31.614" v="308" actId="47"/>
        <pc:sldMkLst>
          <pc:docMk/>
          <pc:sldMk cId="1277329353" sldId="12223"/>
        </pc:sldMkLst>
      </pc:sldChg>
      <pc:sldChg chg="del">
        <pc:chgData name="Karen Volle" userId="56a017f8-fff7-4347-a03a-e4e7c9199847" providerId="ADAL" clId="{35BB95BC-3B0A-4F14-A5A0-8FD25993B7BD}" dt="2024-06-06T18:17:31.614" v="308" actId="47"/>
        <pc:sldMkLst>
          <pc:docMk/>
          <pc:sldMk cId="1346864243" sldId="12224"/>
        </pc:sldMkLst>
      </pc:sldChg>
      <pc:sldChg chg="del">
        <pc:chgData name="Karen Volle" userId="56a017f8-fff7-4347-a03a-e4e7c9199847" providerId="ADAL" clId="{35BB95BC-3B0A-4F14-A5A0-8FD25993B7BD}" dt="2024-06-06T18:17:31.614" v="308" actId="47"/>
        <pc:sldMkLst>
          <pc:docMk/>
          <pc:sldMk cId="2542612472" sldId="12225"/>
        </pc:sldMkLst>
      </pc:sldChg>
      <pc:sldMasterChg chg="del delSldLayout">
        <pc:chgData name="Karen Volle" userId="56a017f8-fff7-4347-a03a-e4e7c9199847" providerId="ADAL" clId="{35BB95BC-3B0A-4F14-A5A0-8FD25993B7BD}" dt="2024-06-06T18:17:31.614" v="308" actId="47"/>
        <pc:sldMasterMkLst>
          <pc:docMk/>
          <pc:sldMasterMk cId="467094142" sldId="2147483734"/>
        </pc:sldMasterMkLst>
        <pc:sldLayoutChg chg="del">
          <pc:chgData name="Karen Volle" userId="56a017f8-fff7-4347-a03a-e4e7c9199847" providerId="ADAL" clId="{35BB95BC-3B0A-4F14-A5A0-8FD25993B7BD}" dt="2024-06-06T18:17:31.614" v="308" actId="47"/>
          <pc:sldLayoutMkLst>
            <pc:docMk/>
            <pc:sldMasterMk cId="467094142" sldId="2147483734"/>
            <pc:sldLayoutMk cId="3929531489" sldId="214748373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97744212" sldId="214748373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568750994" sldId="2147483737"/>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455745229" sldId="2147483738"/>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93876400" sldId="2147483739"/>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998688960" sldId="2147483740"/>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47076807" sldId="2147483741"/>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590322014" sldId="2147483742"/>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29550574" sldId="2147483743"/>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123238045" sldId="2147483744"/>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536110516" sldId="214748374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203708143" sldId="214748374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543087432" sldId="2147483747"/>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087099262" sldId="2147483748"/>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713460260" sldId="2147483749"/>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2937784921" sldId="2147483750"/>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654797651" sldId="2147483751"/>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445714293" sldId="2147483752"/>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812904998" sldId="2147483753"/>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458589275" sldId="2147483754"/>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3009946190" sldId="2147483755"/>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99793891" sldId="2147483756"/>
          </pc:sldLayoutMkLst>
        </pc:sldLayoutChg>
        <pc:sldLayoutChg chg="del">
          <pc:chgData name="Karen Volle" userId="56a017f8-fff7-4347-a03a-e4e7c9199847" providerId="ADAL" clId="{35BB95BC-3B0A-4F14-A5A0-8FD25993B7BD}" dt="2024-06-06T18:17:31.614" v="308" actId="47"/>
          <pc:sldLayoutMkLst>
            <pc:docMk/>
            <pc:sldMasterMk cId="467094142" sldId="2147483734"/>
            <pc:sldLayoutMk cId="1103061569" sldId="2147483757"/>
          </pc:sldLayoutMkLst>
        </pc:sldLayoutChg>
      </pc:sldMasterChg>
      <pc:sldMasterChg chg="addSldLayout delSldLayout">
        <pc:chgData name="Karen Volle" userId="56a017f8-fff7-4347-a03a-e4e7c9199847" providerId="ADAL" clId="{35BB95BC-3B0A-4F14-A5A0-8FD25993B7BD}" dt="2024-06-06T18:18:39.071" v="313" actId="27028"/>
        <pc:sldMasterMkLst>
          <pc:docMk/>
          <pc:sldMasterMk cId="3389113765" sldId="2147486480"/>
        </pc:sldMasterMkLst>
        <pc:sldLayoutChg chg="add del">
          <pc:chgData name="Karen Volle" userId="56a017f8-fff7-4347-a03a-e4e7c9199847" providerId="ADAL" clId="{35BB95BC-3B0A-4F14-A5A0-8FD25993B7BD}" dt="2024-06-06T18:18:39.071" v="313" actId="27028"/>
          <pc:sldLayoutMkLst>
            <pc:docMk/>
            <pc:sldMasterMk cId="3389113765" sldId="2147486480"/>
            <pc:sldLayoutMk cId="246255164" sldId="2147483826"/>
          </pc:sldLayoutMkLst>
        </pc:sldLayoutChg>
      </pc:sldMasterChg>
    </pc:docChg>
  </pc:docChgLst>
  <pc:docChgLst>
    <pc:chgData name="Andrew Houtenville" userId="aea22101-bd61-4dfe-a17f-14b576307e93" providerId="ADAL" clId="{8FB8F263-E40E-43EC-9BBE-2F692204C2DA}"/>
    <pc:docChg chg="undo redo custSel addSld delSld modSld">
      <pc:chgData name="Andrew Houtenville" userId="aea22101-bd61-4dfe-a17f-14b576307e93" providerId="ADAL" clId="{8FB8F263-E40E-43EC-9BBE-2F692204C2DA}" dt="2024-06-07T14:12:33.435" v="1754" actId="962"/>
      <pc:docMkLst>
        <pc:docMk/>
      </pc:docMkLst>
      <pc:sldChg chg="del">
        <pc:chgData name="Andrew Houtenville" userId="aea22101-bd61-4dfe-a17f-14b576307e93" providerId="ADAL" clId="{8FB8F263-E40E-43EC-9BBE-2F692204C2DA}" dt="2024-06-07T13:38:57.454" v="211" actId="47"/>
        <pc:sldMkLst>
          <pc:docMk/>
          <pc:sldMk cId="4011066312" sldId="11946"/>
        </pc:sldMkLst>
      </pc:sldChg>
      <pc:sldChg chg="del">
        <pc:chgData name="Andrew Houtenville" userId="aea22101-bd61-4dfe-a17f-14b576307e93" providerId="ADAL" clId="{8FB8F263-E40E-43EC-9BBE-2F692204C2DA}" dt="2024-06-07T13:38:57.454" v="211" actId="47"/>
        <pc:sldMkLst>
          <pc:docMk/>
          <pc:sldMk cId="3357822432" sldId="12095"/>
        </pc:sldMkLst>
      </pc:sldChg>
      <pc:sldChg chg="modSp mod">
        <pc:chgData name="Andrew Houtenville" userId="aea22101-bd61-4dfe-a17f-14b576307e93" providerId="ADAL" clId="{8FB8F263-E40E-43EC-9BBE-2F692204C2DA}" dt="2024-06-07T13:16:12.818" v="72" actId="6549"/>
        <pc:sldMkLst>
          <pc:docMk/>
          <pc:sldMk cId="3527199843" sldId="12096"/>
        </pc:sldMkLst>
      </pc:sldChg>
      <pc:sldChg chg="addSp delSp modSp add del mod">
        <pc:chgData name="Andrew Houtenville" userId="aea22101-bd61-4dfe-a17f-14b576307e93" providerId="ADAL" clId="{8FB8F263-E40E-43EC-9BBE-2F692204C2DA}" dt="2024-06-07T13:34:43.324" v="166" actId="47"/>
        <pc:sldMkLst>
          <pc:docMk/>
          <pc:sldMk cId="735797660" sldId="12140"/>
        </pc:sldMkLst>
      </pc:sldChg>
      <pc:sldChg chg="modSp add del mod">
        <pc:chgData name="Andrew Houtenville" userId="aea22101-bd61-4dfe-a17f-14b576307e93" providerId="ADAL" clId="{8FB8F263-E40E-43EC-9BBE-2F692204C2DA}" dt="2024-06-07T13:34:43.324" v="166" actId="47"/>
        <pc:sldMkLst>
          <pc:docMk/>
          <pc:sldMk cId="3127163715" sldId="12209"/>
        </pc:sldMkLst>
      </pc:sldChg>
      <pc:sldChg chg="addSp modSp add mod modNotesTx">
        <pc:chgData name="Andrew Houtenville" userId="aea22101-bd61-4dfe-a17f-14b576307e93" providerId="ADAL" clId="{8FB8F263-E40E-43EC-9BBE-2F692204C2DA}" dt="2024-06-07T14:06:53.009" v="1464" actId="962"/>
        <pc:sldMkLst>
          <pc:docMk/>
          <pc:sldMk cId="3161943851" sldId="12210"/>
        </pc:sldMkLst>
      </pc:sldChg>
      <pc:sldChg chg="addSp delSp modSp add mod modNotesTx">
        <pc:chgData name="Andrew Houtenville" userId="aea22101-bd61-4dfe-a17f-14b576307e93" providerId="ADAL" clId="{8FB8F263-E40E-43EC-9BBE-2F692204C2DA}" dt="2024-06-07T14:12:33.435" v="1754" actId="962"/>
        <pc:sldMkLst>
          <pc:docMk/>
          <pc:sldMk cId="1746892424" sldId="12211"/>
        </pc:sldMkLst>
      </pc:sldChg>
      <pc:sldChg chg="modSp add del mod">
        <pc:chgData name="Andrew Houtenville" userId="aea22101-bd61-4dfe-a17f-14b576307e93" providerId="ADAL" clId="{8FB8F263-E40E-43EC-9BBE-2F692204C2DA}" dt="2024-06-07T13:15:34.026" v="53" actId="47"/>
        <pc:sldMkLst>
          <pc:docMk/>
          <pc:sldMk cId="1191820749" sldId="12212"/>
        </pc:sldMkLst>
      </pc:sldChg>
      <pc:sldChg chg="addSp modSp add del mod modNotesTx">
        <pc:chgData name="Andrew Houtenville" userId="aea22101-bd61-4dfe-a17f-14b576307e93" providerId="ADAL" clId="{8FB8F263-E40E-43EC-9BBE-2F692204C2DA}" dt="2024-06-07T14:12:14.530" v="1746" actId="962"/>
        <pc:sldMkLst>
          <pc:docMk/>
          <pc:sldMk cId="1919990588" sldId="12213"/>
        </pc:sldMkLst>
      </pc:sldChg>
      <pc:sldChg chg="add del">
        <pc:chgData name="Andrew Houtenville" userId="aea22101-bd61-4dfe-a17f-14b576307e93" providerId="ADAL" clId="{8FB8F263-E40E-43EC-9BBE-2F692204C2DA}" dt="2024-06-07T13:38:57.454" v="211" actId="47"/>
        <pc:sldMkLst>
          <pc:docMk/>
          <pc:sldMk cId="1395365116" sldId="12214"/>
        </pc:sldMkLst>
      </pc:sldChg>
      <pc:sldChg chg="addSp modSp add del mod modNotesTx">
        <pc:chgData name="Andrew Houtenville" userId="aea22101-bd61-4dfe-a17f-14b576307e93" providerId="ADAL" clId="{8FB8F263-E40E-43EC-9BBE-2F692204C2DA}" dt="2024-06-07T14:07:17.934" v="1470" actId="962"/>
        <pc:sldMkLst>
          <pc:docMk/>
          <pc:sldMk cId="2261632116" sldId="12215"/>
        </pc:sldMkLst>
      </pc:sldChg>
    </pc:docChg>
  </pc:docChgLst>
  <pc:docChgLst>
    <pc:chgData name="Karen Volle" userId="56a017f8-fff7-4347-a03a-e4e7c9199847" providerId="ADAL" clId="{0A3A8E1C-01E4-4CB2-B33C-2CC7747860C1}"/>
    <pc:docChg chg="custSel delSld modSld sldOrd delMainMaster">
      <pc:chgData name="Karen Volle" userId="56a017f8-fff7-4347-a03a-e4e7c9199847" providerId="ADAL" clId="{0A3A8E1C-01E4-4CB2-B33C-2CC7747860C1}" dt="2023-12-15T19:11:21.989" v="80" actId="1076"/>
      <pc:docMkLst>
        <pc:docMk/>
      </pc:docMkLst>
      <pc:sldChg chg="ord">
        <pc:chgData name="Karen Volle" userId="56a017f8-fff7-4347-a03a-e4e7c9199847" providerId="ADAL" clId="{0A3A8E1C-01E4-4CB2-B33C-2CC7747860C1}" dt="2023-12-15T19:04:03.507" v="0" actId="20578"/>
        <pc:sldMkLst>
          <pc:docMk/>
          <pc:sldMk cId="1544049043" sldId="256"/>
        </pc:sldMkLst>
      </pc:sldChg>
      <pc:sldChg chg="modSp mod">
        <pc:chgData name="Karen Volle" userId="56a017f8-fff7-4347-a03a-e4e7c9199847" providerId="ADAL" clId="{0A3A8E1C-01E4-4CB2-B33C-2CC7747860C1}" dt="2023-12-15T19:08:29.092" v="22" actId="20577"/>
        <pc:sldMkLst>
          <pc:docMk/>
          <pc:sldMk cId="2419022558" sldId="257"/>
        </pc:sldMkLst>
      </pc:sldChg>
      <pc:sldChg chg="modSp mod">
        <pc:chgData name="Karen Volle" userId="56a017f8-fff7-4347-a03a-e4e7c9199847" providerId="ADAL" clId="{0A3A8E1C-01E4-4CB2-B33C-2CC7747860C1}" dt="2023-12-15T19:08:54.145" v="40" actId="20577"/>
        <pc:sldMkLst>
          <pc:docMk/>
          <pc:sldMk cId="1301611488" sldId="573"/>
        </pc:sldMkLst>
      </pc:sldChg>
      <pc:sldChg chg="addSp delSp modSp mod">
        <pc:chgData name="Karen Volle" userId="56a017f8-fff7-4347-a03a-e4e7c9199847" providerId="ADAL" clId="{0A3A8E1C-01E4-4CB2-B33C-2CC7747860C1}" dt="2023-12-15T19:11:21.989" v="80" actId="1076"/>
        <pc:sldMkLst>
          <pc:docMk/>
          <pc:sldMk cId="3918871586" sldId="12141"/>
        </pc:sldMkLst>
      </pc:sldChg>
      <pc:sldChg chg="del">
        <pc:chgData name="Karen Volle" userId="56a017f8-fff7-4347-a03a-e4e7c9199847" providerId="ADAL" clId="{0A3A8E1C-01E4-4CB2-B33C-2CC7747860C1}" dt="2023-12-15T19:09:58.512" v="42" actId="47"/>
        <pc:sldMkLst>
          <pc:docMk/>
          <pc:sldMk cId="2830681894" sldId="12142"/>
        </pc:sldMkLst>
      </pc:sldChg>
      <pc:sldChg chg="del">
        <pc:chgData name="Karen Volle" userId="56a017f8-fff7-4347-a03a-e4e7c9199847" providerId="ADAL" clId="{0A3A8E1C-01E4-4CB2-B33C-2CC7747860C1}" dt="2023-12-15T19:09:58.512" v="42" actId="47"/>
        <pc:sldMkLst>
          <pc:docMk/>
          <pc:sldMk cId="4116438814" sldId="12143"/>
        </pc:sldMkLst>
      </pc:sldChg>
      <pc:sldChg chg="del">
        <pc:chgData name="Karen Volle" userId="56a017f8-fff7-4347-a03a-e4e7c9199847" providerId="ADAL" clId="{0A3A8E1C-01E4-4CB2-B33C-2CC7747860C1}" dt="2023-12-15T19:09:58.512" v="42" actId="47"/>
        <pc:sldMkLst>
          <pc:docMk/>
          <pc:sldMk cId="2708994103" sldId="12144"/>
        </pc:sldMkLst>
      </pc:sldChg>
      <pc:sldChg chg="del">
        <pc:chgData name="Karen Volle" userId="56a017f8-fff7-4347-a03a-e4e7c9199847" providerId="ADAL" clId="{0A3A8E1C-01E4-4CB2-B33C-2CC7747860C1}" dt="2023-12-15T19:09:58.512" v="42" actId="47"/>
        <pc:sldMkLst>
          <pc:docMk/>
          <pc:sldMk cId="1747292414" sldId="12145"/>
        </pc:sldMkLst>
      </pc:sldChg>
      <pc:sldChg chg="del">
        <pc:chgData name="Karen Volle" userId="56a017f8-fff7-4347-a03a-e4e7c9199847" providerId="ADAL" clId="{0A3A8E1C-01E4-4CB2-B33C-2CC7747860C1}" dt="2023-12-15T19:09:58.512" v="42" actId="47"/>
        <pc:sldMkLst>
          <pc:docMk/>
          <pc:sldMk cId="94519756" sldId="12146"/>
        </pc:sldMkLst>
      </pc:sldChg>
      <pc:sldChg chg="del">
        <pc:chgData name="Karen Volle" userId="56a017f8-fff7-4347-a03a-e4e7c9199847" providerId="ADAL" clId="{0A3A8E1C-01E4-4CB2-B33C-2CC7747860C1}" dt="2023-12-15T19:09:58.512" v="42" actId="47"/>
        <pc:sldMkLst>
          <pc:docMk/>
          <pc:sldMk cId="4108881887" sldId="12147"/>
        </pc:sldMkLst>
      </pc:sldChg>
      <pc:sldChg chg="del">
        <pc:chgData name="Karen Volle" userId="56a017f8-fff7-4347-a03a-e4e7c9199847" providerId="ADAL" clId="{0A3A8E1C-01E4-4CB2-B33C-2CC7747860C1}" dt="2023-12-15T19:09:58.512" v="42" actId="47"/>
        <pc:sldMkLst>
          <pc:docMk/>
          <pc:sldMk cId="60584300" sldId="12148"/>
        </pc:sldMkLst>
      </pc:sldChg>
      <pc:sldChg chg="del">
        <pc:chgData name="Karen Volle" userId="56a017f8-fff7-4347-a03a-e4e7c9199847" providerId="ADAL" clId="{0A3A8E1C-01E4-4CB2-B33C-2CC7747860C1}" dt="2023-12-15T19:09:58.512" v="42" actId="47"/>
        <pc:sldMkLst>
          <pc:docMk/>
          <pc:sldMk cId="149781013" sldId="12149"/>
        </pc:sldMkLst>
      </pc:sldChg>
      <pc:sldChg chg="del">
        <pc:chgData name="Karen Volle" userId="56a017f8-fff7-4347-a03a-e4e7c9199847" providerId="ADAL" clId="{0A3A8E1C-01E4-4CB2-B33C-2CC7747860C1}" dt="2023-12-15T19:09:58.512" v="42" actId="47"/>
        <pc:sldMkLst>
          <pc:docMk/>
          <pc:sldMk cId="2552022802" sldId="12150"/>
        </pc:sldMkLst>
      </pc:sldChg>
      <pc:sldChg chg="del">
        <pc:chgData name="Karen Volle" userId="56a017f8-fff7-4347-a03a-e4e7c9199847" providerId="ADAL" clId="{0A3A8E1C-01E4-4CB2-B33C-2CC7747860C1}" dt="2023-12-15T19:09:58.512" v="42" actId="47"/>
        <pc:sldMkLst>
          <pc:docMk/>
          <pc:sldMk cId="486871362" sldId="12151"/>
        </pc:sldMkLst>
      </pc:sldChg>
      <pc:sldChg chg="del">
        <pc:chgData name="Karen Volle" userId="56a017f8-fff7-4347-a03a-e4e7c9199847" providerId="ADAL" clId="{0A3A8E1C-01E4-4CB2-B33C-2CC7747860C1}" dt="2023-12-15T19:09:58.512" v="42" actId="47"/>
        <pc:sldMkLst>
          <pc:docMk/>
          <pc:sldMk cId="123142842" sldId="12152"/>
        </pc:sldMkLst>
      </pc:sldChg>
      <pc:sldChg chg="del">
        <pc:chgData name="Karen Volle" userId="56a017f8-fff7-4347-a03a-e4e7c9199847" providerId="ADAL" clId="{0A3A8E1C-01E4-4CB2-B33C-2CC7747860C1}" dt="2023-12-15T19:09:58.512" v="42" actId="47"/>
        <pc:sldMkLst>
          <pc:docMk/>
          <pc:sldMk cId="3279791461" sldId="12153"/>
        </pc:sldMkLst>
      </pc:sldChg>
      <pc:sldChg chg="del">
        <pc:chgData name="Karen Volle" userId="56a017f8-fff7-4347-a03a-e4e7c9199847" providerId="ADAL" clId="{0A3A8E1C-01E4-4CB2-B33C-2CC7747860C1}" dt="2023-12-15T19:09:58.512" v="42" actId="47"/>
        <pc:sldMkLst>
          <pc:docMk/>
          <pc:sldMk cId="3374742554" sldId="12154"/>
        </pc:sldMkLst>
      </pc:sldChg>
      <pc:sldChg chg="del">
        <pc:chgData name="Karen Volle" userId="56a017f8-fff7-4347-a03a-e4e7c9199847" providerId="ADAL" clId="{0A3A8E1C-01E4-4CB2-B33C-2CC7747860C1}" dt="2023-12-15T19:09:58.512" v="42" actId="47"/>
        <pc:sldMkLst>
          <pc:docMk/>
          <pc:sldMk cId="2769459708" sldId="12155"/>
        </pc:sldMkLst>
      </pc:sldChg>
      <pc:sldChg chg="del">
        <pc:chgData name="Karen Volle" userId="56a017f8-fff7-4347-a03a-e4e7c9199847" providerId="ADAL" clId="{0A3A8E1C-01E4-4CB2-B33C-2CC7747860C1}" dt="2023-12-15T19:09:58.512" v="42" actId="47"/>
        <pc:sldMkLst>
          <pc:docMk/>
          <pc:sldMk cId="2888557054" sldId="12156"/>
        </pc:sldMkLst>
      </pc:sldChg>
      <pc:sldChg chg="del">
        <pc:chgData name="Karen Volle" userId="56a017f8-fff7-4347-a03a-e4e7c9199847" providerId="ADAL" clId="{0A3A8E1C-01E4-4CB2-B33C-2CC7747860C1}" dt="2023-12-15T19:09:58.512" v="42" actId="47"/>
        <pc:sldMkLst>
          <pc:docMk/>
          <pc:sldMk cId="2865423087" sldId="12157"/>
        </pc:sldMkLst>
      </pc:sldChg>
      <pc:sldChg chg="del">
        <pc:chgData name="Karen Volle" userId="56a017f8-fff7-4347-a03a-e4e7c9199847" providerId="ADAL" clId="{0A3A8E1C-01E4-4CB2-B33C-2CC7747860C1}" dt="2023-12-15T19:09:58.512" v="42" actId="47"/>
        <pc:sldMkLst>
          <pc:docMk/>
          <pc:sldMk cId="2143338636" sldId="12158"/>
        </pc:sldMkLst>
      </pc:sldChg>
      <pc:sldChg chg="del">
        <pc:chgData name="Karen Volle" userId="56a017f8-fff7-4347-a03a-e4e7c9199847" providerId="ADAL" clId="{0A3A8E1C-01E4-4CB2-B33C-2CC7747860C1}" dt="2023-12-15T19:09:58.512" v="42" actId="47"/>
        <pc:sldMkLst>
          <pc:docMk/>
          <pc:sldMk cId="1097070981" sldId="12159"/>
        </pc:sldMkLst>
      </pc:sldChg>
      <pc:sldChg chg="del">
        <pc:chgData name="Karen Volle" userId="56a017f8-fff7-4347-a03a-e4e7c9199847" providerId="ADAL" clId="{0A3A8E1C-01E4-4CB2-B33C-2CC7747860C1}" dt="2023-12-15T19:09:58.512" v="42" actId="47"/>
        <pc:sldMkLst>
          <pc:docMk/>
          <pc:sldMk cId="256377402" sldId="12160"/>
        </pc:sldMkLst>
      </pc:sldChg>
      <pc:sldChg chg="del">
        <pc:chgData name="Karen Volle" userId="56a017f8-fff7-4347-a03a-e4e7c9199847" providerId="ADAL" clId="{0A3A8E1C-01E4-4CB2-B33C-2CC7747860C1}" dt="2023-12-15T19:09:33.274" v="41" actId="47"/>
        <pc:sldMkLst>
          <pc:docMk/>
          <pc:sldMk cId="2135054318" sldId="12162"/>
        </pc:sldMkLst>
      </pc:sldChg>
      <pc:sldChg chg="del">
        <pc:chgData name="Karen Volle" userId="56a017f8-fff7-4347-a03a-e4e7c9199847" providerId="ADAL" clId="{0A3A8E1C-01E4-4CB2-B33C-2CC7747860C1}" dt="2023-12-15T19:09:33.274" v="41" actId="47"/>
        <pc:sldMkLst>
          <pc:docMk/>
          <pc:sldMk cId="2623307948" sldId="12163"/>
        </pc:sldMkLst>
      </pc:sldChg>
      <pc:sldChg chg="del">
        <pc:chgData name="Karen Volle" userId="56a017f8-fff7-4347-a03a-e4e7c9199847" providerId="ADAL" clId="{0A3A8E1C-01E4-4CB2-B33C-2CC7747860C1}" dt="2023-12-15T19:09:33.274" v="41" actId="47"/>
        <pc:sldMkLst>
          <pc:docMk/>
          <pc:sldMk cId="579148433" sldId="12164"/>
        </pc:sldMkLst>
      </pc:sldChg>
      <pc:sldChg chg="del">
        <pc:chgData name="Karen Volle" userId="56a017f8-fff7-4347-a03a-e4e7c9199847" providerId="ADAL" clId="{0A3A8E1C-01E4-4CB2-B33C-2CC7747860C1}" dt="2023-12-15T19:09:33.274" v="41" actId="47"/>
        <pc:sldMkLst>
          <pc:docMk/>
          <pc:sldMk cId="1596110465" sldId="12165"/>
        </pc:sldMkLst>
      </pc:sldChg>
      <pc:sldChg chg="del">
        <pc:chgData name="Karen Volle" userId="56a017f8-fff7-4347-a03a-e4e7c9199847" providerId="ADAL" clId="{0A3A8E1C-01E4-4CB2-B33C-2CC7747860C1}" dt="2023-12-15T19:09:33.274" v="41" actId="47"/>
        <pc:sldMkLst>
          <pc:docMk/>
          <pc:sldMk cId="2752596824" sldId="12166"/>
        </pc:sldMkLst>
      </pc:sldChg>
      <pc:sldChg chg="del">
        <pc:chgData name="Karen Volle" userId="56a017f8-fff7-4347-a03a-e4e7c9199847" providerId="ADAL" clId="{0A3A8E1C-01E4-4CB2-B33C-2CC7747860C1}" dt="2023-12-15T19:09:33.274" v="41" actId="47"/>
        <pc:sldMkLst>
          <pc:docMk/>
          <pc:sldMk cId="2323045698" sldId="12167"/>
        </pc:sldMkLst>
      </pc:sldChg>
      <pc:sldChg chg="del">
        <pc:chgData name="Karen Volle" userId="56a017f8-fff7-4347-a03a-e4e7c9199847" providerId="ADAL" clId="{0A3A8E1C-01E4-4CB2-B33C-2CC7747860C1}" dt="2023-12-15T19:09:33.274" v="41" actId="47"/>
        <pc:sldMkLst>
          <pc:docMk/>
          <pc:sldMk cId="320199942" sldId="12168"/>
        </pc:sldMkLst>
      </pc:sldChg>
      <pc:sldChg chg="del">
        <pc:chgData name="Karen Volle" userId="56a017f8-fff7-4347-a03a-e4e7c9199847" providerId="ADAL" clId="{0A3A8E1C-01E4-4CB2-B33C-2CC7747860C1}" dt="2023-12-15T19:09:33.274" v="41" actId="47"/>
        <pc:sldMkLst>
          <pc:docMk/>
          <pc:sldMk cId="1601225299" sldId="12169"/>
        </pc:sldMkLst>
      </pc:sldChg>
      <pc:sldChg chg="del">
        <pc:chgData name="Karen Volle" userId="56a017f8-fff7-4347-a03a-e4e7c9199847" providerId="ADAL" clId="{0A3A8E1C-01E4-4CB2-B33C-2CC7747860C1}" dt="2023-12-15T19:09:33.274" v="41" actId="47"/>
        <pc:sldMkLst>
          <pc:docMk/>
          <pc:sldMk cId="1532296737" sldId="12170"/>
        </pc:sldMkLst>
      </pc:sldChg>
      <pc:sldChg chg="del">
        <pc:chgData name="Karen Volle" userId="56a017f8-fff7-4347-a03a-e4e7c9199847" providerId="ADAL" clId="{0A3A8E1C-01E4-4CB2-B33C-2CC7747860C1}" dt="2023-12-15T19:09:33.274" v="41" actId="47"/>
        <pc:sldMkLst>
          <pc:docMk/>
          <pc:sldMk cId="3391307134" sldId="12171"/>
        </pc:sldMkLst>
      </pc:sldChg>
      <pc:sldChg chg="del">
        <pc:chgData name="Karen Volle" userId="56a017f8-fff7-4347-a03a-e4e7c9199847" providerId="ADAL" clId="{0A3A8E1C-01E4-4CB2-B33C-2CC7747860C1}" dt="2023-12-15T19:09:33.274" v="41" actId="47"/>
        <pc:sldMkLst>
          <pc:docMk/>
          <pc:sldMk cId="1697776121" sldId="12172"/>
        </pc:sldMkLst>
      </pc:sldChg>
      <pc:sldMasterChg chg="del delSldLayout">
        <pc:chgData name="Karen Volle" userId="56a017f8-fff7-4347-a03a-e4e7c9199847" providerId="ADAL" clId="{0A3A8E1C-01E4-4CB2-B33C-2CC7747860C1}" dt="2023-12-15T19:09:58.512" v="42" actId="47"/>
        <pc:sldMasterMkLst>
          <pc:docMk/>
          <pc:sldMasterMk cId="2642878506" sldId="2147483684"/>
        </pc:sldMasterMkLst>
        <pc:sldLayoutChg chg="del">
          <pc:chgData name="Karen Volle" userId="56a017f8-fff7-4347-a03a-e4e7c9199847" providerId="ADAL" clId="{0A3A8E1C-01E4-4CB2-B33C-2CC7747860C1}" dt="2023-12-15T19:09:58.512" v="42" actId="47"/>
          <pc:sldLayoutMkLst>
            <pc:docMk/>
            <pc:sldMasterMk cId="2642878506" sldId="2147483684"/>
            <pc:sldLayoutMk cId="694508687" sldId="2147483685"/>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345499221" sldId="2147483686"/>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498441929" sldId="2147483688"/>
          </pc:sldLayoutMkLst>
        </pc:sldLayoutChg>
        <pc:sldLayoutChg chg="del">
          <pc:chgData name="Karen Volle" userId="56a017f8-fff7-4347-a03a-e4e7c9199847" providerId="ADAL" clId="{0A3A8E1C-01E4-4CB2-B33C-2CC7747860C1}" dt="2023-12-15T19:09:58.512" v="42" actId="47"/>
          <pc:sldLayoutMkLst>
            <pc:docMk/>
            <pc:sldMasterMk cId="2642878506" sldId="2147483684"/>
            <pc:sldLayoutMk cId="1019513428" sldId="2147483692"/>
          </pc:sldLayoutMkLst>
        </pc:sldLayoutChg>
      </pc:sldMasterChg>
    </pc:docChg>
  </pc:docChgLst>
  <pc:docChgLst>
    <pc:chgData name="Kate Filanoski" userId="5879a14f-9eb3-4e75-8352-1b2941159ca7" providerId="ADAL" clId="{51A7554A-E6BC-4D0F-8BC6-B3663FD6B3A1}"/>
    <pc:docChg chg="undo custSel addSld delSld modSld addMainMaster">
      <pc:chgData name="Kate Filanoski" userId="5879a14f-9eb3-4e75-8352-1b2941159ca7" providerId="ADAL" clId="{51A7554A-E6BC-4D0F-8BC6-B3663FD6B3A1}" dt="2024-04-12T21:27:24.732" v="4941" actId="20577"/>
      <pc:docMkLst>
        <pc:docMk/>
      </pc:docMkLst>
      <pc:sldChg chg="del">
        <pc:chgData name="Kate Filanoski" userId="5879a14f-9eb3-4e75-8352-1b2941159ca7" providerId="ADAL" clId="{51A7554A-E6BC-4D0F-8BC6-B3663FD6B3A1}" dt="2024-04-05T14:12:27.042" v="108" actId="47"/>
        <pc:sldMkLst>
          <pc:docMk/>
          <pc:sldMk cId="1689347815" sldId="12184"/>
        </pc:sldMkLst>
      </pc:sldChg>
      <pc:sldChg chg="delSp modSp add mod">
        <pc:chgData name="Kate Filanoski" userId="5879a14f-9eb3-4e75-8352-1b2941159ca7" providerId="ADAL" clId="{51A7554A-E6BC-4D0F-8BC6-B3663FD6B3A1}" dt="2024-04-12T21:16:35.600" v="4699" actId="13244"/>
        <pc:sldMkLst>
          <pc:docMk/>
          <pc:sldMk cId="14197636" sldId="12185"/>
        </pc:sldMkLst>
      </pc:sldChg>
      <pc:sldChg chg="modSp add mod">
        <pc:chgData name="Kate Filanoski" userId="5879a14f-9eb3-4e75-8352-1b2941159ca7" providerId="ADAL" clId="{51A7554A-E6BC-4D0F-8BC6-B3663FD6B3A1}" dt="2024-04-12T21:22:08.418" v="4771" actId="33553"/>
        <pc:sldMkLst>
          <pc:docMk/>
          <pc:sldMk cId="840759796" sldId="12186"/>
        </pc:sldMkLst>
      </pc:sldChg>
      <pc:sldChg chg="modSp add mod">
        <pc:chgData name="Kate Filanoski" userId="5879a14f-9eb3-4e75-8352-1b2941159ca7" providerId="ADAL" clId="{51A7554A-E6BC-4D0F-8BC6-B3663FD6B3A1}" dt="2024-04-12T21:22:13.627" v="4772" actId="33553"/>
        <pc:sldMkLst>
          <pc:docMk/>
          <pc:sldMk cId="1815925300" sldId="12187"/>
        </pc:sldMkLst>
      </pc:sldChg>
      <pc:sldChg chg="addSp modSp add mod modNotesTx">
        <pc:chgData name="Kate Filanoski" userId="5879a14f-9eb3-4e75-8352-1b2941159ca7" providerId="ADAL" clId="{51A7554A-E6BC-4D0F-8BC6-B3663FD6B3A1}" dt="2024-04-12T21:22:18.775" v="4773" actId="33553"/>
        <pc:sldMkLst>
          <pc:docMk/>
          <pc:sldMk cId="3183461019" sldId="12188"/>
        </pc:sldMkLst>
      </pc:sldChg>
      <pc:sldChg chg="addSp modSp add mod modNotesTx">
        <pc:chgData name="Kate Filanoski" userId="5879a14f-9eb3-4e75-8352-1b2941159ca7" providerId="ADAL" clId="{51A7554A-E6BC-4D0F-8BC6-B3663FD6B3A1}" dt="2024-04-12T21:22:23.734" v="4774" actId="33553"/>
        <pc:sldMkLst>
          <pc:docMk/>
          <pc:sldMk cId="3378552482" sldId="12189"/>
        </pc:sldMkLst>
      </pc:sldChg>
      <pc:sldChg chg="modSp add mod">
        <pc:chgData name="Kate Filanoski" userId="5879a14f-9eb3-4e75-8352-1b2941159ca7" providerId="ADAL" clId="{51A7554A-E6BC-4D0F-8BC6-B3663FD6B3A1}" dt="2024-04-12T21:22:27.643" v="4775" actId="33553"/>
        <pc:sldMkLst>
          <pc:docMk/>
          <pc:sldMk cId="1307130696" sldId="12190"/>
        </pc:sldMkLst>
      </pc:sldChg>
      <pc:sldChg chg="delSp modSp add mod">
        <pc:chgData name="Kate Filanoski" userId="5879a14f-9eb3-4e75-8352-1b2941159ca7" providerId="ADAL" clId="{51A7554A-E6BC-4D0F-8BC6-B3663FD6B3A1}" dt="2024-04-12T21:22:31.312" v="4776" actId="33553"/>
        <pc:sldMkLst>
          <pc:docMk/>
          <pc:sldMk cId="161676128" sldId="12191"/>
        </pc:sldMkLst>
      </pc:sldChg>
      <pc:sldChg chg="addSp delSp modSp add mod">
        <pc:chgData name="Kate Filanoski" userId="5879a14f-9eb3-4e75-8352-1b2941159ca7" providerId="ADAL" clId="{51A7554A-E6BC-4D0F-8BC6-B3663FD6B3A1}" dt="2024-04-12T21:27:09.161" v="4924" actId="20577"/>
        <pc:sldMkLst>
          <pc:docMk/>
          <pc:sldMk cId="1792802323" sldId="12192"/>
        </pc:sldMkLst>
      </pc:sldChg>
      <pc:sldChg chg="modSp add mod">
        <pc:chgData name="Kate Filanoski" userId="5879a14f-9eb3-4e75-8352-1b2941159ca7" providerId="ADAL" clId="{51A7554A-E6BC-4D0F-8BC6-B3663FD6B3A1}" dt="2024-04-12T21:22:47.192" v="4779" actId="33553"/>
        <pc:sldMkLst>
          <pc:docMk/>
          <pc:sldMk cId="1114690245" sldId="12193"/>
        </pc:sldMkLst>
      </pc:sldChg>
      <pc:sldChg chg="modSp add mod">
        <pc:chgData name="Kate Filanoski" userId="5879a14f-9eb3-4e75-8352-1b2941159ca7" providerId="ADAL" clId="{51A7554A-E6BC-4D0F-8BC6-B3663FD6B3A1}" dt="2024-04-12T21:22:51.521" v="4780" actId="33553"/>
        <pc:sldMkLst>
          <pc:docMk/>
          <pc:sldMk cId="3398627655" sldId="12194"/>
        </pc:sldMkLst>
      </pc:sldChg>
      <pc:sldChg chg="delSp modSp add mod">
        <pc:chgData name="Kate Filanoski" userId="5879a14f-9eb3-4e75-8352-1b2941159ca7" providerId="ADAL" clId="{51A7554A-E6BC-4D0F-8BC6-B3663FD6B3A1}" dt="2024-04-12T21:22:57.396" v="4781" actId="33553"/>
        <pc:sldMkLst>
          <pc:docMk/>
          <pc:sldMk cId="1750547516" sldId="12195"/>
        </pc:sldMkLst>
      </pc:sldChg>
      <pc:sldChg chg="addSp delSp modSp add mod modNotesTx">
        <pc:chgData name="Kate Filanoski" userId="5879a14f-9eb3-4e75-8352-1b2941159ca7" providerId="ADAL" clId="{51A7554A-E6BC-4D0F-8BC6-B3663FD6B3A1}" dt="2024-04-12T21:23:04.551" v="4782" actId="33553"/>
        <pc:sldMkLst>
          <pc:docMk/>
          <pc:sldMk cId="2444084172" sldId="12196"/>
        </pc:sldMkLst>
      </pc:sldChg>
      <pc:sldChg chg="addSp delSp modSp add mod">
        <pc:chgData name="Kate Filanoski" userId="5879a14f-9eb3-4e75-8352-1b2941159ca7" providerId="ADAL" clId="{51A7554A-E6BC-4D0F-8BC6-B3663FD6B3A1}" dt="2024-04-12T21:26:31.622" v="4907" actId="14100"/>
        <pc:sldMkLst>
          <pc:docMk/>
          <pc:sldMk cId="864091501" sldId="12197"/>
        </pc:sldMkLst>
      </pc:sldChg>
      <pc:sldChg chg="addSp modSp add mod">
        <pc:chgData name="Kate Filanoski" userId="5879a14f-9eb3-4e75-8352-1b2941159ca7" providerId="ADAL" clId="{51A7554A-E6BC-4D0F-8BC6-B3663FD6B3A1}" dt="2024-04-12T21:27:24.732" v="4941" actId="20577"/>
        <pc:sldMkLst>
          <pc:docMk/>
          <pc:sldMk cId="1905452888" sldId="12198"/>
        </pc:sldMkLst>
      </pc:sldChg>
      <pc:sldChg chg="addSp delSp modSp add mod">
        <pc:chgData name="Kate Filanoski" userId="5879a14f-9eb3-4e75-8352-1b2941159ca7" providerId="ADAL" clId="{51A7554A-E6BC-4D0F-8BC6-B3663FD6B3A1}" dt="2024-04-12T21:23:35.834" v="4788" actId="33553"/>
        <pc:sldMkLst>
          <pc:docMk/>
          <pc:sldMk cId="1413554088" sldId="12199"/>
        </pc:sldMkLst>
      </pc:sldChg>
      <pc:sldChg chg="addSp delSp modSp add mod modNotesTx">
        <pc:chgData name="Kate Filanoski" userId="5879a14f-9eb3-4e75-8352-1b2941159ca7" providerId="ADAL" clId="{51A7554A-E6BC-4D0F-8BC6-B3663FD6B3A1}" dt="2024-04-12T21:24:09.727" v="4791" actId="33553"/>
        <pc:sldMkLst>
          <pc:docMk/>
          <pc:sldMk cId="1930041275" sldId="12200"/>
        </pc:sldMkLst>
      </pc:sldChg>
      <pc:sldChg chg="modSp add mod">
        <pc:chgData name="Kate Filanoski" userId="5879a14f-9eb3-4e75-8352-1b2941159ca7" providerId="ADAL" clId="{51A7554A-E6BC-4D0F-8BC6-B3663FD6B3A1}" dt="2024-04-12T21:24:14.235" v="4792" actId="33553"/>
        <pc:sldMkLst>
          <pc:docMk/>
          <pc:sldMk cId="2125554652" sldId="12201"/>
        </pc:sldMkLst>
      </pc:sldChg>
      <pc:sldChg chg="addSp delSp modSp add mod">
        <pc:chgData name="Kate Filanoski" userId="5879a14f-9eb3-4e75-8352-1b2941159ca7" providerId="ADAL" clId="{51A7554A-E6BC-4D0F-8BC6-B3663FD6B3A1}" dt="2024-04-12T21:24:17.586" v="4793" actId="33553"/>
        <pc:sldMkLst>
          <pc:docMk/>
          <pc:sldMk cId="4188324882" sldId="12202"/>
        </pc:sldMkLst>
      </pc:sldChg>
      <pc:sldChg chg="delSp modSp add mod">
        <pc:chgData name="Kate Filanoski" userId="5879a14f-9eb3-4e75-8352-1b2941159ca7" providerId="ADAL" clId="{51A7554A-E6BC-4D0F-8BC6-B3663FD6B3A1}" dt="2024-04-12T21:24:21.057" v="4794" actId="33553"/>
        <pc:sldMkLst>
          <pc:docMk/>
          <pc:sldMk cId="53236925" sldId="12203"/>
        </pc:sldMkLst>
      </pc:sldChg>
      <pc:sldChg chg="delSp modSp add mod">
        <pc:chgData name="Kate Filanoski" userId="5879a14f-9eb3-4e75-8352-1b2941159ca7" providerId="ADAL" clId="{51A7554A-E6BC-4D0F-8BC6-B3663FD6B3A1}" dt="2024-04-12T21:24:32.092" v="4805" actId="20577"/>
        <pc:sldMkLst>
          <pc:docMk/>
          <pc:sldMk cId="1117792613" sldId="12204"/>
        </pc:sldMkLst>
      </pc:sldChg>
      <pc:sldChg chg="addSp delSp modSp add mod">
        <pc:chgData name="Kate Filanoski" userId="5879a14f-9eb3-4e75-8352-1b2941159ca7" providerId="ADAL" clId="{51A7554A-E6BC-4D0F-8BC6-B3663FD6B3A1}" dt="2024-04-12T21:25:37.323" v="4841" actId="14100"/>
        <pc:sldMkLst>
          <pc:docMk/>
          <pc:sldMk cId="1472001129" sldId="12205"/>
        </pc:sldMkLst>
      </pc:sldChg>
      <pc:sldChg chg="addSp delSp modSp add mod">
        <pc:chgData name="Kate Filanoski" userId="5879a14f-9eb3-4e75-8352-1b2941159ca7" providerId="ADAL" clId="{51A7554A-E6BC-4D0F-8BC6-B3663FD6B3A1}" dt="2024-04-12T21:25:58.484" v="4896" actId="14100"/>
        <pc:sldMkLst>
          <pc:docMk/>
          <pc:sldMk cId="669296712" sldId="12206"/>
        </pc:sldMkLst>
      </pc:sldChg>
      <pc:sldChg chg="modSp add mod">
        <pc:chgData name="Kate Filanoski" userId="5879a14f-9eb3-4e75-8352-1b2941159ca7" providerId="ADAL" clId="{51A7554A-E6BC-4D0F-8BC6-B3663FD6B3A1}" dt="2024-04-05T15:38:06.281" v="566" actId="962"/>
        <pc:sldMkLst>
          <pc:docMk/>
          <pc:sldMk cId="857599794" sldId="12207"/>
        </pc:sldMkLst>
      </pc:sldChg>
      <pc:sldChg chg="modSp add mod">
        <pc:chgData name="Kate Filanoski" userId="5879a14f-9eb3-4e75-8352-1b2941159ca7" providerId="ADAL" clId="{51A7554A-E6BC-4D0F-8BC6-B3663FD6B3A1}" dt="2024-04-05T15:38:16.062" v="567" actId="962"/>
        <pc:sldMkLst>
          <pc:docMk/>
          <pc:sldMk cId="2135054318" sldId="12208"/>
        </pc:sldMkLst>
      </pc:sldChg>
      <pc:sldChg chg="add">
        <pc:chgData name="Kate Filanoski" userId="5879a14f-9eb3-4e75-8352-1b2941159ca7" providerId="ADAL" clId="{51A7554A-E6BC-4D0F-8BC6-B3663FD6B3A1}" dt="2024-04-05T14:12:20.302" v="105"/>
        <pc:sldMkLst>
          <pc:docMk/>
          <pc:sldMk cId="1230621864" sldId="12209"/>
        </pc:sldMkLst>
      </pc:sldChg>
      <pc:sldChg chg="add">
        <pc:chgData name="Kate Filanoski" userId="5879a14f-9eb3-4e75-8352-1b2941159ca7" providerId="ADAL" clId="{51A7554A-E6BC-4D0F-8BC6-B3663FD6B3A1}" dt="2024-04-05T14:12:20.302" v="105"/>
        <pc:sldMkLst>
          <pc:docMk/>
          <pc:sldMk cId="3330241537" sldId="12210"/>
        </pc:sldMkLst>
      </pc:sldChg>
      <pc:sldChg chg="modSp add mod">
        <pc:chgData name="Kate Filanoski" userId="5879a14f-9eb3-4e75-8352-1b2941159ca7" providerId="ADAL" clId="{51A7554A-E6BC-4D0F-8BC6-B3663FD6B3A1}" dt="2024-04-05T14:12:20.320" v="106" actId="27636"/>
        <pc:sldMkLst>
          <pc:docMk/>
          <pc:sldMk cId="2620422125" sldId="12211"/>
        </pc:sldMkLst>
      </pc:sldChg>
      <pc:sldChg chg="add">
        <pc:chgData name="Kate Filanoski" userId="5879a14f-9eb3-4e75-8352-1b2941159ca7" providerId="ADAL" clId="{51A7554A-E6BC-4D0F-8BC6-B3663FD6B3A1}" dt="2024-04-05T14:12:20.302" v="105"/>
        <pc:sldMkLst>
          <pc:docMk/>
          <pc:sldMk cId="569169393" sldId="12212"/>
        </pc:sldMkLst>
      </pc:sldChg>
      <pc:sldChg chg="add">
        <pc:chgData name="Kate Filanoski" userId="5879a14f-9eb3-4e75-8352-1b2941159ca7" providerId="ADAL" clId="{51A7554A-E6BC-4D0F-8BC6-B3663FD6B3A1}" dt="2024-04-05T14:12:20.302" v="105"/>
        <pc:sldMkLst>
          <pc:docMk/>
          <pc:sldMk cId="3549616963" sldId="12213"/>
        </pc:sldMkLst>
      </pc:sldChg>
      <pc:sldMasterChg chg="add addSldLayout">
        <pc:chgData name="Kate Filanoski" userId="5879a14f-9eb3-4e75-8352-1b2941159ca7" providerId="ADAL" clId="{51A7554A-E6BC-4D0F-8BC6-B3663FD6B3A1}" dt="2024-04-05T13:59:37.732" v="10" actId="27028"/>
        <pc:sldMasterMkLst>
          <pc:docMk/>
          <pc:sldMasterMk cId="0" sldId="2147483648"/>
        </pc:sldMasterMkLst>
        <pc:sldLayoutChg chg="add">
          <pc:chgData name="Kate Filanoski" userId="5879a14f-9eb3-4e75-8352-1b2941159ca7" providerId="ADAL" clId="{51A7554A-E6BC-4D0F-8BC6-B3663FD6B3A1}" dt="2024-04-05T13:59:37.732" v="10" actId="27028"/>
          <pc:sldLayoutMkLst>
            <pc:docMk/>
            <pc:sldMasterMk cId="0" sldId="2147483648"/>
            <pc:sldLayoutMk cId="0" sldId="2147483655"/>
          </pc:sldLayoutMkLst>
        </pc:sldLayoutChg>
      </pc:sldMasterChg>
      <pc:sldMasterChg chg="add addSldLayout">
        <pc:chgData name="Kate Filanoski" userId="5879a14f-9eb3-4e75-8352-1b2941159ca7" providerId="ADAL" clId="{51A7554A-E6BC-4D0F-8BC6-B3663FD6B3A1}" dt="2024-04-05T14:12:20.288" v="104" actId="27028"/>
        <pc:sldMasterMkLst>
          <pc:docMk/>
          <pc:sldMasterMk cId="3389113765" sldId="2147486480"/>
        </pc:sldMasterMkLst>
        <pc:sldLayoutChg chg="add">
          <pc:chgData name="Kate Filanoski" userId="5879a14f-9eb3-4e75-8352-1b2941159ca7" providerId="ADAL" clId="{51A7554A-E6BC-4D0F-8BC6-B3663FD6B3A1}" dt="2024-04-05T14:12:20.288" v="104" actId="27028"/>
          <pc:sldLayoutMkLst>
            <pc:docMk/>
            <pc:sldMasterMk cId="3389113765" sldId="2147486480"/>
            <pc:sldLayoutMk cId="2695366616" sldId="2147486481"/>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75103200" sldId="2147486482"/>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285390670" sldId="2147486483"/>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4183632511" sldId="2147486484"/>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2479779279" sldId="2147486485"/>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54173909" sldId="2147486486"/>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635682287" sldId="2147486487"/>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131287230" sldId="2147486488"/>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917097635" sldId="2147486489"/>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047770375" sldId="2147486490"/>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3735949031" sldId="2147486491"/>
          </pc:sldLayoutMkLst>
        </pc:sldLayoutChg>
        <pc:sldLayoutChg chg="add">
          <pc:chgData name="Kate Filanoski" userId="5879a14f-9eb3-4e75-8352-1b2941159ca7" providerId="ADAL" clId="{51A7554A-E6BC-4D0F-8BC6-B3663FD6B3A1}" dt="2024-04-05T14:12:20.288" v="104" actId="27028"/>
          <pc:sldLayoutMkLst>
            <pc:docMk/>
            <pc:sldMasterMk cId="3389113765" sldId="2147486480"/>
            <pc:sldLayoutMk cId="1966714060" sldId="2147486492"/>
          </pc:sldLayoutMkLst>
        </pc:sldLayoutChg>
      </pc:sldMasterChg>
    </pc:docChg>
  </pc:docChgLst>
  <pc:docChgLst>
    <pc:chgData name="Andrew Houtenville" userId="aea22101-bd61-4dfe-a17f-14b576307e93" providerId="ADAL" clId="{2E73DBE1-0FBE-4AA8-868B-FD5FBB8F5F23}"/>
    <pc:docChg chg="undo redo custSel delSld modSld">
      <pc:chgData name="Andrew Houtenville" userId="aea22101-bd61-4dfe-a17f-14b576307e93" providerId="ADAL" clId="{2E73DBE1-0FBE-4AA8-868B-FD5FBB8F5F23}" dt="2025-09-05T14:36:09.500" v="297" actId="1076"/>
      <pc:docMkLst>
        <pc:docMk/>
      </pc:docMkLst>
      <pc:sldChg chg="del">
        <pc:chgData name="Andrew Houtenville" userId="aea22101-bd61-4dfe-a17f-14b576307e93" providerId="ADAL" clId="{2E73DBE1-0FBE-4AA8-868B-FD5FBB8F5F23}" dt="2025-09-05T14:16:17.112" v="62" actId="47"/>
        <pc:sldMkLst>
          <pc:docMk/>
          <pc:sldMk cId="3292831540" sldId="12449"/>
        </pc:sldMkLst>
      </pc:sldChg>
      <pc:sldChg chg="modSp mod">
        <pc:chgData name="Andrew Houtenville" userId="aea22101-bd61-4dfe-a17f-14b576307e93" providerId="ADAL" clId="{2E73DBE1-0FBE-4AA8-868B-FD5FBB8F5F23}" dt="2025-09-04T15:51:41.936" v="10" actId="20577"/>
        <pc:sldMkLst>
          <pc:docMk/>
          <pc:sldMk cId="2663235087" sldId="12470"/>
        </pc:sldMkLst>
        <pc:spChg chg="mod">
          <ac:chgData name="Andrew Houtenville" userId="aea22101-bd61-4dfe-a17f-14b576307e93" providerId="ADAL" clId="{2E73DBE1-0FBE-4AA8-868B-FD5FBB8F5F23}" dt="2025-09-04T15:51:41.936" v="10" actId="20577"/>
          <ac:spMkLst>
            <pc:docMk/>
            <pc:sldMk cId="2663235087" sldId="12470"/>
            <ac:spMk id="3" creationId="{4B922925-3559-40AC-B514-4AFF24DE8FDB}"/>
          </ac:spMkLst>
        </pc:spChg>
      </pc:sldChg>
      <pc:sldChg chg="modSp mod">
        <pc:chgData name="Andrew Houtenville" userId="aea22101-bd61-4dfe-a17f-14b576307e93" providerId="ADAL" clId="{2E73DBE1-0FBE-4AA8-868B-FD5FBB8F5F23}" dt="2025-09-04T15:51:49.136" v="21" actId="20577"/>
        <pc:sldMkLst>
          <pc:docMk/>
          <pc:sldMk cId="3133739403" sldId="12471"/>
        </pc:sldMkLst>
        <pc:spChg chg="mod">
          <ac:chgData name="Andrew Houtenville" userId="aea22101-bd61-4dfe-a17f-14b576307e93" providerId="ADAL" clId="{2E73DBE1-0FBE-4AA8-868B-FD5FBB8F5F23}" dt="2025-09-04T15:51:49.136" v="21" actId="20577"/>
          <ac:spMkLst>
            <pc:docMk/>
            <pc:sldMk cId="3133739403" sldId="12471"/>
            <ac:spMk id="3" creationId="{ED2004BB-6957-499E-8982-E3A910F7DB63}"/>
          </ac:spMkLst>
        </pc:spChg>
      </pc:sldChg>
      <pc:sldChg chg="addSp delSp modSp mod modNotesTx">
        <pc:chgData name="Andrew Houtenville" userId="aea22101-bd61-4dfe-a17f-14b576307e93" providerId="ADAL" clId="{2E73DBE1-0FBE-4AA8-868B-FD5FBB8F5F23}" dt="2025-09-05T14:28:23.759" v="255" actId="1076"/>
        <pc:sldMkLst>
          <pc:docMk/>
          <pc:sldMk cId="4179418668" sldId="12477"/>
        </pc:sldMkLst>
        <pc:spChg chg="mod">
          <ac:chgData name="Andrew Houtenville" userId="aea22101-bd61-4dfe-a17f-14b576307e93" providerId="ADAL" clId="{2E73DBE1-0FBE-4AA8-868B-FD5FBB8F5F23}" dt="2025-09-05T14:13:02.906" v="26" actId="6549"/>
          <ac:spMkLst>
            <pc:docMk/>
            <pc:sldMk cId="4179418668" sldId="12477"/>
            <ac:spMk id="2" creationId="{CAD9B724-0BBC-4052-8F50-158D8643067E}"/>
          </ac:spMkLst>
        </pc:spChg>
        <pc:spChg chg="add mod">
          <ac:chgData name="Andrew Houtenville" userId="aea22101-bd61-4dfe-a17f-14b576307e93" providerId="ADAL" clId="{2E73DBE1-0FBE-4AA8-868B-FD5FBB8F5F23}" dt="2025-09-05T14:13:10.119" v="32"/>
          <ac:spMkLst>
            <pc:docMk/>
            <pc:sldMk cId="4179418668" sldId="12477"/>
            <ac:spMk id="7" creationId="{5BA37875-AD96-4F6A-9E7D-51F79BEDCBBA}"/>
          </ac:spMkLst>
        </pc:spChg>
        <pc:grpChg chg="add mod">
          <ac:chgData name="Andrew Houtenville" userId="aea22101-bd61-4dfe-a17f-14b576307e93" providerId="ADAL" clId="{2E73DBE1-0FBE-4AA8-868B-FD5FBB8F5F23}" dt="2025-09-05T14:13:10.119" v="32"/>
          <ac:grpSpMkLst>
            <pc:docMk/>
            <pc:sldMk cId="4179418668" sldId="12477"/>
            <ac:grpSpMk id="3" creationId="{2FC29CC6-1D12-A092-1CD6-3BB2DD3FD101}"/>
          </ac:grpSpMkLst>
        </pc:grpChg>
        <pc:grpChg chg="add mod">
          <ac:chgData name="Andrew Houtenville" userId="aea22101-bd61-4dfe-a17f-14b576307e93" providerId="ADAL" clId="{2E73DBE1-0FBE-4AA8-868B-FD5FBB8F5F23}" dt="2025-09-05T14:13:10.119" v="32"/>
          <ac:grpSpMkLst>
            <pc:docMk/>
            <pc:sldMk cId="4179418668" sldId="12477"/>
            <ac:grpSpMk id="6" creationId="{1FB394B5-9256-4010-97C7-2DACB6D53B0B}"/>
          </ac:grpSpMkLst>
        </pc:grpChg>
        <pc:graphicFrameChg chg="add mod">
          <ac:chgData name="Andrew Houtenville" userId="aea22101-bd61-4dfe-a17f-14b576307e93" providerId="ADAL" clId="{2E73DBE1-0FBE-4AA8-868B-FD5FBB8F5F23}" dt="2025-09-05T14:13:10.119" v="32"/>
          <ac:graphicFrameMkLst>
            <pc:docMk/>
            <pc:sldMk cId="4179418668" sldId="12477"/>
            <ac:graphicFrameMk id="8" creationId="{80354D53-BDD5-4BA0-525C-29DF5530B685}"/>
          </ac:graphicFrameMkLst>
        </pc:graphicFrameChg>
        <pc:graphicFrameChg chg="add mod">
          <ac:chgData name="Andrew Houtenville" userId="aea22101-bd61-4dfe-a17f-14b576307e93" providerId="ADAL" clId="{2E73DBE1-0FBE-4AA8-868B-FD5FBB8F5F23}" dt="2025-09-05T14:13:10.119" v="32"/>
          <ac:graphicFrameMkLst>
            <pc:docMk/>
            <pc:sldMk cId="4179418668" sldId="12477"/>
            <ac:graphicFrameMk id="9" creationId="{744364B4-7D5A-1355-4F53-2CF7AA11D547}"/>
          </ac:graphicFrameMkLst>
        </pc:graphicFrameChg>
        <pc:picChg chg="del">
          <ac:chgData name="Andrew Houtenville" userId="aea22101-bd61-4dfe-a17f-14b576307e93" providerId="ADAL" clId="{2E73DBE1-0FBE-4AA8-868B-FD5FBB8F5F23}" dt="2025-09-05T14:12:57.635" v="22" actId="478"/>
          <ac:picMkLst>
            <pc:docMk/>
            <pc:sldMk cId="4179418668" sldId="12477"/>
            <ac:picMk id="10" creationId="{88FB2211-38EF-77C9-CBE2-FE5E954E7234}"/>
          </ac:picMkLst>
        </pc:picChg>
        <pc:picChg chg="add mod">
          <ac:chgData name="Andrew Houtenville" userId="aea22101-bd61-4dfe-a17f-14b576307e93" providerId="ADAL" clId="{2E73DBE1-0FBE-4AA8-868B-FD5FBB8F5F23}" dt="2025-09-05T14:28:23.759" v="255" actId="1076"/>
          <ac:picMkLst>
            <pc:docMk/>
            <pc:sldMk cId="4179418668" sldId="12477"/>
            <ac:picMk id="11" creationId="{A5941BDE-F4AB-F1D6-6057-B593E4DD133C}"/>
          </ac:picMkLst>
        </pc:picChg>
      </pc:sldChg>
      <pc:sldChg chg="addSp delSp modSp mod modNotesTx">
        <pc:chgData name="Andrew Houtenville" userId="aea22101-bd61-4dfe-a17f-14b576307e93" providerId="ADAL" clId="{2E73DBE1-0FBE-4AA8-868B-FD5FBB8F5F23}" dt="2025-09-05T14:31:33.793" v="267" actId="1076"/>
        <pc:sldMkLst>
          <pc:docMk/>
          <pc:sldMk cId="3611705923" sldId="12478"/>
        </pc:sldMkLst>
        <pc:spChg chg="mod">
          <ac:chgData name="Andrew Houtenville" userId="aea22101-bd61-4dfe-a17f-14b576307e93" providerId="ADAL" clId="{2E73DBE1-0FBE-4AA8-868B-FD5FBB8F5F23}" dt="2025-09-05T14:13:27.016" v="39" actId="20577"/>
          <ac:spMkLst>
            <pc:docMk/>
            <pc:sldMk cId="3611705923" sldId="12478"/>
            <ac:spMk id="2" creationId="{CAD9B724-0BBC-4052-8F50-158D8643067E}"/>
          </ac:spMkLst>
        </pc:spChg>
        <pc:spChg chg="add mod">
          <ac:chgData name="Andrew Houtenville" userId="aea22101-bd61-4dfe-a17f-14b576307e93" providerId="ADAL" clId="{2E73DBE1-0FBE-4AA8-868B-FD5FBB8F5F23}" dt="2025-09-05T14:15:46.202" v="56"/>
          <ac:spMkLst>
            <pc:docMk/>
            <pc:sldMk cId="3611705923" sldId="12478"/>
            <ac:spMk id="7" creationId="{5BA37875-AD96-4F6A-9E7D-51F79BEDCBBA}"/>
          </ac:spMkLst>
        </pc:spChg>
        <pc:spChg chg="add mod">
          <ac:chgData name="Andrew Houtenville" userId="aea22101-bd61-4dfe-a17f-14b576307e93" providerId="ADAL" clId="{2E73DBE1-0FBE-4AA8-868B-FD5FBB8F5F23}" dt="2025-09-05T14:31:07.195" v="261"/>
          <ac:spMkLst>
            <pc:docMk/>
            <pc:sldMk cId="3611705923" sldId="12478"/>
            <ac:spMk id="14" creationId="{5BA37875-AD96-4F6A-9E7D-51F79BEDCBBA}"/>
          </ac:spMkLst>
        </pc:spChg>
        <pc:grpChg chg="add mod">
          <ac:chgData name="Andrew Houtenville" userId="aea22101-bd61-4dfe-a17f-14b576307e93" providerId="ADAL" clId="{2E73DBE1-0FBE-4AA8-868B-FD5FBB8F5F23}" dt="2025-09-05T14:15:46.202" v="56"/>
          <ac:grpSpMkLst>
            <pc:docMk/>
            <pc:sldMk cId="3611705923" sldId="12478"/>
            <ac:grpSpMk id="3" creationId="{2FC29CC6-1D12-A092-1CD6-3BB2DD3FD101}"/>
          </ac:grpSpMkLst>
        </pc:grpChg>
        <pc:grpChg chg="add mod">
          <ac:chgData name="Andrew Houtenville" userId="aea22101-bd61-4dfe-a17f-14b576307e93" providerId="ADAL" clId="{2E73DBE1-0FBE-4AA8-868B-FD5FBB8F5F23}" dt="2025-09-05T14:15:46.202" v="56"/>
          <ac:grpSpMkLst>
            <pc:docMk/>
            <pc:sldMk cId="3611705923" sldId="12478"/>
            <ac:grpSpMk id="6" creationId="{1FB394B5-9256-4010-97C7-2DACB6D53B0B}"/>
          </ac:grpSpMkLst>
        </pc:grpChg>
        <pc:grpChg chg="add mod">
          <ac:chgData name="Andrew Houtenville" userId="aea22101-bd61-4dfe-a17f-14b576307e93" providerId="ADAL" clId="{2E73DBE1-0FBE-4AA8-868B-FD5FBB8F5F23}" dt="2025-09-05T14:31:07.195" v="261"/>
          <ac:grpSpMkLst>
            <pc:docMk/>
            <pc:sldMk cId="3611705923" sldId="12478"/>
            <ac:grpSpMk id="12" creationId="{2FC29CC6-1D12-A092-1CD6-3BB2DD3FD101}"/>
          </ac:grpSpMkLst>
        </pc:grpChg>
        <pc:grpChg chg="add mod">
          <ac:chgData name="Andrew Houtenville" userId="aea22101-bd61-4dfe-a17f-14b576307e93" providerId="ADAL" clId="{2E73DBE1-0FBE-4AA8-868B-FD5FBB8F5F23}" dt="2025-09-05T14:31:07.195" v="261"/>
          <ac:grpSpMkLst>
            <pc:docMk/>
            <pc:sldMk cId="3611705923" sldId="12478"/>
            <ac:grpSpMk id="13" creationId="{1FB394B5-9256-4010-97C7-2DACB6D53B0B}"/>
          </ac:grpSpMkLst>
        </pc:grpChg>
        <pc:graphicFrameChg chg="add mod">
          <ac:chgData name="Andrew Houtenville" userId="aea22101-bd61-4dfe-a17f-14b576307e93" providerId="ADAL" clId="{2E73DBE1-0FBE-4AA8-868B-FD5FBB8F5F23}" dt="2025-09-05T14:15:46.202" v="56"/>
          <ac:graphicFrameMkLst>
            <pc:docMk/>
            <pc:sldMk cId="3611705923" sldId="12478"/>
            <ac:graphicFrameMk id="8" creationId="{80354D53-BDD5-4BA0-525C-29DF5530B685}"/>
          </ac:graphicFrameMkLst>
        </pc:graphicFrameChg>
        <pc:graphicFrameChg chg="add mod">
          <ac:chgData name="Andrew Houtenville" userId="aea22101-bd61-4dfe-a17f-14b576307e93" providerId="ADAL" clId="{2E73DBE1-0FBE-4AA8-868B-FD5FBB8F5F23}" dt="2025-09-05T14:15:46.202" v="56"/>
          <ac:graphicFrameMkLst>
            <pc:docMk/>
            <pc:sldMk cId="3611705923" sldId="12478"/>
            <ac:graphicFrameMk id="9" creationId="{744364B4-7D5A-1355-4F53-2CF7AA11D547}"/>
          </ac:graphicFrameMkLst>
        </pc:graphicFrameChg>
        <pc:graphicFrameChg chg="add mod">
          <ac:chgData name="Andrew Houtenville" userId="aea22101-bd61-4dfe-a17f-14b576307e93" providerId="ADAL" clId="{2E73DBE1-0FBE-4AA8-868B-FD5FBB8F5F23}" dt="2025-09-05T14:31:07.195" v="261"/>
          <ac:graphicFrameMkLst>
            <pc:docMk/>
            <pc:sldMk cId="3611705923" sldId="12478"/>
            <ac:graphicFrameMk id="15" creationId="{80354D53-BDD5-4BA0-525C-29DF5530B685}"/>
          </ac:graphicFrameMkLst>
        </pc:graphicFrameChg>
        <pc:graphicFrameChg chg="add mod">
          <ac:chgData name="Andrew Houtenville" userId="aea22101-bd61-4dfe-a17f-14b576307e93" providerId="ADAL" clId="{2E73DBE1-0FBE-4AA8-868B-FD5FBB8F5F23}" dt="2025-09-05T14:31:07.195" v="261"/>
          <ac:graphicFrameMkLst>
            <pc:docMk/>
            <pc:sldMk cId="3611705923" sldId="12478"/>
            <ac:graphicFrameMk id="16" creationId="{744364B4-7D5A-1355-4F53-2CF7AA11D547}"/>
          </ac:graphicFrameMkLst>
        </pc:graphicFrameChg>
        <pc:picChg chg="del">
          <ac:chgData name="Andrew Houtenville" userId="aea22101-bd61-4dfe-a17f-14b576307e93" providerId="ADAL" clId="{2E73DBE1-0FBE-4AA8-868B-FD5FBB8F5F23}" dt="2025-09-05T14:15:26.553" v="50" actId="478"/>
          <ac:picMkLst>
            <pc:docMk/>
            <pc:sldMk cId="3611705923" sldId="12478"/>
            <ac:picMk id="10" creationId="{72BDA0F4-CF95-7CAF-7CB8-0822D37C16E5}"/>
          </ac:picMkLst>
        </pc:picChg>
        <pc:picChg chg="add del mod">
          <ac:chgData name="Andrew Houtenville" userId="aea22101-bd61-4dfe-a17f-14b576307e93" providerId="ADAL" clId="{2E73DBE1-0FBE-4AA8-868B-FD5FBB8F5F23}" dt="2025-09-05T14:31:22.420" v="265" actId="478"/>
          <ac:picMkLst>
            <pc:docMk/>
            <pc:sldMk cId="3611705923" sldId="12478"/>
            <ac:picMk id="11" creationId="{F7A062D7-9E06-3A4E-4A2D-C275E0E9DD55}"/>
          </ac:picMkLst>
        </pc:picChg>
        <pc:picChg chg="add mod">
          <ac:chgData name="Andrew Houtenville" userId="aea22101-bd61-4dfe-a17f-14b576307e93" providerId="ADAL" clId="{2E73DBE1-0FBE-4AA8-868B-FD5FBB8F5F23}" dt="2025-09-05T14:31:33.793" v="267" actId="1076"/>
          <ac:picMkLst>
            <pc:docMk/>
            <pc:sldMk cId="3611705923" sldId="12478"/>
            <ac:picMk id="17" creationId="{807FB725-6C93-4548-E488-86BBBC902CB1}"/>
          </ac:picMkLst>
        </pc:picChg>
      </pc:sldChg>
      <pc:sldChg chg="addSp delSp modSp mod modNotesTx">
        <pc:chgData name="Andrew Houtenville" userId="aea22101-bd61-4dfe-a17f-14b576307e93" providerId="ADAL" clId="{2E73DBE1-0FBE-4AA8-868B-FD5FBB8F5F23}" dt="2025-09-05T14:26:55.520" v="206" actId="1076"/>
        <pc:sldMkLst>
          <pc:docMk/>
          <pc:sldMk cId="1026734761" sldId="12499"/>
        </pc:sldMkLst>
        <pc:spChg chg="mod">
          <ac:chgData name="Andrew Houtenville" userId="aea22101-bd61-4dfe-a17f-14b576307e93" providerId="ADAL" clId="{2E73DBE1-0FBE-4AA8-868B-FD5FBB8F5F23}" dt="2025-09-05T14:13:37.018" v="49" actId="20577"/>
          <ac:spMkLst>
            <pc:docMk/>
            <pc:sldMk cId="1026734761" sldId="12499"/>
            <ac:spMk id="2" creationId="{B6C594A4-8EFD-FB86-AA9D-9797A7C03BC3}"/>
          </ac:spMkLst>
        </pc:spChg>
        <pc:spChg chg="add mod">
          <ac:chgData name="Andrew Houtenville" userId="aea22101-bd61-4dfe-a17f-14b576307e93" providerId="ADAL" clId="{2E73DBE1-0FBE-4AA8-868B-FD5FBB8F5F23}" dt="2025-09-05T14:18:03.215" v="66"/>
          <ac:spMkLst>
            <pc:docMk/>
            <pc:sldMk cId="1026734761" sldId="12499"/>
            <ac:spMk id="7" creationId="{C842EF3C-23BB-4E74-8252-E12CC77D083A}"/>
          </ac:spMkLst>
        </pc:spChg>
        <pc:grpChg chg="add mod">
          <ac:chgData name="Andrew Houtenville" userId="aea22101-bd61-4dfe-a17f-14b576307e93" providerId="ADAL" clId="{2E73DBE1-0FBE-4AA8-868B-FD5FBB8F5F23}" dt="2025-09-05T14:18:03.215" v="66"/>
          <ac:grpSpMkLst>
            <pc:docMk/>
            <pc:sldMk cId="1026734761" sldId="12499"/>
            <ac:grpSpMk id="3" creationId="{1462CF0B-E740-F527-9748-DDEAF30E9A16}"/>
          </ac:grpSpMkLst>
        </pc:grpChg>
        <pc:grpChg chg="add mod">
          <ac:chgData name="Andrew Houtenville" userId="aea22101-bd61-4dfe-a17f-14b576307e93" providerId="ADAL" clId="{2E73DBE1-0FBE-4AA8-868B-FD5FBB8F5F23}" dt="2025-09-05T14:18:03.215" v="66"/>
          <ac:grpSpMkLst>
            <pc:docMk/>
            <pc:sldMk cId="1026734761" sldId="12499"/>
            <ac:grpSpMk id="6" creationId="{CE4C2747-9E68-4ACE-9143-EA047B1728DC}"/>
          </ac:grpSpMkLst>
        </pc:grpChg>
        <pc:grpChg chg="add mod">
          <ac:chgData name="Andrew Houtenville" userId="aea22101-bd61-4dfe-a17f-14b576307e93" providerId="ADAL" clId="{2E73DBE1-0FBE-4AA8-868B-FD5FBB8F5F23}" dt="2025-09-05T14:18:03.215" v="66"/>
          <ac:grpSpMkLst>
            <pc:docMk/>
            <pc:sldMk cId="1026734761" sldId="12499"/>
            <ac:grpSpMk id="10" creationId="{0C0472D1-4E85-A437-0447-E9EA7CDCE23B}"/>
          </ac:grpSpMkLst>
        </pc:grpChg>
        <pc:graphicFrameChg chg="add mod">
          <ac:chgData name="Andrew Houtenville" userId="aea22101-bd61-4dfe-a17f-14b576307e93" providerId="ADAL" clId="{2E73DBE1-0FBE-4AA8-868B-FD5FBB8F5F23}" dt="2025-09-05T14:18:03.215" v="66"/>
          <ac:graphicFrameMkLst>
            <pc:docMk/>
            <pc:sldMk cId="1026734761" sldId="12499"/>
            <ac:graphicFrameMk id="8" creationId="{E2AE2032-E32C-7327-D871-50283F9EE055}"/>
          </ac:graphicFrameMkLst>
        </pc:graphicFrameChg>
        <pc:graphicFrameChg chg="add mod">
          <ac:chgData name="Andrew Houtenville" userId="aea22101-bd61-4dfe-a17f-14b576307e93" providerId="ADAL" clId="{2E73DBE1-0FBE-4AA8-868B-FD5FBB8F5F23}" dt="2025-09-05T14:18:03.215" v="66"/>
          <ac:graphicFrameMkLst>
            <pc:docMk/>
            <pc:sldMk cId="1026734761" sldId="12499"/>
            <ac:graphicFrameMk id="9" creationId="{9EC82F56-6BA6-1D2A-EA1D-5EE89BE8D025}"/>
          </ac:graphicFrameMkLst>
        </pc:graphicFrameChg>
        <pc:picChg chg="add mod">
          <ac:chgData name="Andrew Houtenville" userId="aea22101-bd61-4dfe-a17f-14b576307e93" providerId="ADAL" clId="{2E73DBE1-0FBE-4AA8-868B-FD5FBB8F5F23}" dt="2025-09-05T14:26:55.520" v="206" actId="1076"/>
          <ac:picMkLst>
            <pc:docMk/>
            <pc:sldMk cId="1026734761" sldId="12499"/>
            <ac:picMk id="13" creationId="{028658A1-3AE0-DEBB-C85A-10B6AB3A4637}"/>
          </ac:picMkLst>
        </pc:picChg>
        <pc:picChg chg="add del">
          <ac:chgData name="Andrew Houtenville" userId="aea22101-bd61-4dfe-a17f-14b576307e93" providerId="ADAL" clId="{2E73DBE1-0FBE-4AA8-868B-FD5FBB8F5F23}" dt="2025-09-05T14:16:08.300" v="60" actId="478"/>
          <ac:picMkLst>
            <pc:docMk/>
            <pc:sldMk cId="1026734761" sldId="12499"/>
            <ac:picMk id="23" creationId="{52BB4085-C898-38F9-9416-229F9217C8DC}"/>
          </ac:picMkLst>
        </pc:picChg>
        <pc:cxnChg chg="add mod">
          <ac:chgData name="Andrew Houtenville" userId="aea22101-bd61-4dfe-a17f-14b576307e93" providerId="ADAL" clId="{2E73DBE1-0FBE-4AA8-868B-FD5FBB8F5F23}" dt="2025-09-05T14:18:03.215" v="66"/>
          <ac:cxnSpMkLst>
            <pc:docMk/>
            <pc:sldMk cId="1026734761" sldId="12499"/>
            <ac:cxnSpMk id="11" creationId="{5D1FFC91-243B-E835-9181-DBB995F65419}"/>
          </ac:cxnSpMkLst>
        </pc:cxnChg>
        <pc:cxnChg chg="add mod">
          <ac:chgData name="Andrew Houtenville" userId="aea22101-bd61-4dfe-a17f-14b576307e93" providerId="ADAL" clId="{2E73DBE1-0FBE-4AA8-868B-FD5FBB8F5F23}" dt="2025-09-05T14:18:03.215" v="66"/>
          <ac:cxnSpMkLst>
            <pc:docMk/>
            <pc:sldMk cId="1026734761" sldId="12499"/>
            <ac:cxnSpMk id="12" creationId="{515A6AA6-A9F3-D8EB-90FA-3DD3CB305DAB}"/>
          </ac:cxnSpMkLst>
        </pc:cxnChg>
      </pc:sldChg>
      <pc:sldChg chg="addSp delSp modSp mod modNotesTx">
        <pc:chgData name="Andrew Houtenville" userId="aea22101-bd61-4dfe-a17f-14b576307e93" providerId="ADAL" clId="{2E73DBE1-0FBE-4AA8-868B-FD5FBB8F5F23}" dt="2025-09-05T14:36:09.500" v="297" actId="1076"/>
        <pc:sldMkLst>
          <pc:docMk/>
          <pc:sldMk cId="1016460461" sldId="12500"/>
        </pc:sldMkLst>
        <pc:spChg chg="mod">
          <ac:chgData name="Andrew Houtenville" userId="aea22101-bd61-4dfe-a17f-14b576307e93" providerId="ADAL" clId="{2E73DBE1-0FBE-4AA8-868B-FD5FBB8F5F23}" dt="2025-09-05T14:13:31.757" v="45" actId="20577"/>
          <ac:spMkLst>
            <pc:docMk/>
            <pc:sldMk cId="1016460461" sldId="12500"/>
            <ac:spMk id="2" creationId="{3CCE5528-A33C-8893-5C49-ADD4A175379D}"/>
          </ac:spMkLst>
        </pc:spChg>
        <pc:spChg chg="add mod">
          <ac:chgData name="Andrew Houtenville" userId="aea22101-bd61-4dfe-a17f-14b576307e93" providerId="ADAL" clId="{2E73DBE1-0FBE-4AA8-868B-FD5FBB8F5F23}" dt="2025-09-05T14:19:18.618" v="71"/>
          <ac:spMkLst>
            <pc:docMk/>
            <pc:sldMk cId="1016460461" sldId="12500"/>
            <ac:spMk id="7" creationId="{C842EF3C-23BB-4E74-8252-E12CC77D083A}"/>
          </ac:spMkLst>
        </pc:spChg>
        <pc:spChg chg="add mod">
          <ac:chgData name="Andrew Houtenville" userId="aea22101-bd61-4dfe-a17f-14b576307e93" providerId="ADAL" clId="{2E73DBE1-0FBE-4AA8-868B-FD5FBB8F5F23}" dt="2025-09-05T14:33:07.419" v="271"/>
          <ac:spMkLst>
            <pc:docMk/>
            <pc:sldMk cId="1016460461" sldId="12500"/>
            <ac:spMk id="17" creationId="{C842EF3C-23BB-4E74-8252-E12CC77D083A}"/>
          </ac:spMkLst>
        </pc:spChg>
        <pc:spChg chg="add mod">
          <ac:chgData name="Andrew Houtenville" userId="aea22101-bd61-4dfe-a17f-14b576307e93" providerId="ADAL" clId="{2E73DBE1-0FBE-4AA8-868B-FD5FBB8F5F23}" dt="2025-09-05T14:34:43.486" v="277"/>
          <ac:spMkLst>
            <pc:docMk/>
            <pc:sldMk cId="1016460461" sldId="12500"/>
            <ac:spMk id="26" creationId="{C842EF3C-23BB-4E74-8252-E12CC77D083A}"/>
          </ac:spMkLst>
        </pc:spChg>
        <pc:grpChg chg="add mod">
          <ac:chgData name="Andrew Houtenville" userId="aea22101-bd61-4dfe-a17f-14b576307e93" providerId="ADAL" clId="{2E73DBE1-0FBE-4AA8-868B-FD5FBB8F5F23}" dt="2025-09-05T14:19:18.618" v="71"/>
          <ac:grpSpMkLst>
            <pc:docMk/>
            <pc:sldMk cId="1016460461" sldId="12500"/>
            <ac:grpSpMk id="3" creationId="{1462CF0B-E740-F527-9748-DDEAF30E9A16}"/>
          </ac:grpSpMkLst>
        </pc:grpChg>
        <pc:grpChg chg="add mod">
          <ac:chgData name="Andrew Houtenville" userId="aea22101-bd61-4dfe-a17f-14b576307e93" providerId="ADAL" clId="{2E73DBE1-0FBE-4AA8-868B-FD5FBB8F5F23}" dt="2025-09-05T14:19:18.618" v="71"/>
          <ac:grpSpMkLst>
            <pc:docMk/>
            <pc:sldMk cId="1016460461" sldId="12500"/>
            <ac:grpSpMk id="6" creationId="{CE4C2747-9E68-4ACE-9143-EA047B1728DC}"/>
          </ac:grpSpMkLst>
        </pc:grpChg>
        <pc:grpChg chg="add mod">
          <ac:chgData name="Andrew Houtenville" userId="aea22101-bd61-4dfe-a17f-14b576307e93" providerId="ADAL" clId="{2E73DBE1-0FBE-4AA8-868B-FD5FBB8F5F23}" dt="2025-09-05T14:19:18.618" v="71"/>
          <ac:grpSpMkLst>
            <pc:docMk/>
            <pc:sldMk cId="1016460461" sldId="12500"/>
            <ac:grpSpMk id="10" creationId="{0C0472D1-4E85-A437-0447-E9EA7CDCE23B}"/>
          </ac:grpSpMkLst>
        </pc:grpChg>
        <pc:grpChg chg="add mod">
          <ac:chgData name="Andrew Houtenville" userId="aea22101-bd61-4dfe-a17f-14b576307e93" providerId="ADAL" clId="{2E73DBE1-0FBE-4AA8-868B-FD5FBB8F5F23}" dt="2025-09-05T14:33:07.419" v="271"/>
          <ac:grpSpMkLst>
            <pc:docMk/>
            <pc:sldMk cId="1016460461" sldId="12500"/>
            <ac:grpSpMk id="15" creationId="{1462CF0B-E740-F527-9748-DDEAF30E9A16}"/>
          </ac:grpSpMkLst>
        </pc:grpChg>
        <pc:grpChg chg="add mod">
          <ac:chgData name="Andrew Houtenville" userId="aea22101-bd61-4dfe-a17f-14b576307e93" providerId="ADAL" clId="{2E73DBE1-0FBE-4AA8-868B-FD5FBB8F5F23}" dt="2025-09-05T14:33:07.419" v="271"/>
          <ac:grpSpMkLst>
            <pc:docMk/>
            <pc:sldMk cId="1016460461" sldId="12500"/>
            <ac:grpSpMk id="16" creationId="{CE4C2747-9E68-4ACE-9143-EA047B1728DC}"/>
          </ac:grpSpMkLst>
        </pc:grpChg>
        <pc:grpChg chg="add mod">
          <ac:chgData name="Andrew Houtenville" userId="aea22101-bd61-4dfe-a17f-14b576307e93" providerId="ADAL" clId="{2E73DBE1-0FBE-4AA8-868B-FD5FBB8F5F23}" dt="2025-09-05T14:33:07.419" v="271"/>
          <ac:grpSpMkLst>
            <pc:docMk/>
            <pc:sldMk cId="1016460461" sldId="12500"/>
            <ac:grpSpMk id="20" creationId="{0C0472D1-4E85-A437-0447-E9EA7CDCE23B}"/>
          </ac:grpSpMkLst>
        </pc:grpChg>
        <pc:grpChg chg="add mod">
          <ac:chgData name="Andrew Houtenville" userId="aea22101-bd61-4dfe-a17f-14b576307e93" providerId="ADAL" clId="{2E73DBE1-0FBE-4AA8-868B-FD5FBB8F5F23}" dt="2025-09-05T14:34:43.486" v="277"/>
          <ac:grpSpMkLst>
            <pc:docMk/>
            <pc:sldMk cId="1016460461" sldId="12500"/>
            <ac:grpSpMk id="24" creationId="{1462CF0B-E740-F527-9748-DDEAF30E9A16}"/>
          </ac:grpSpMkLst>
        </pc:grpChg>
        <pc:grpChg chg="add mod">
          <ac:chgData name="Andrew Houtenville" userId="aea22101-bd61-4dfe-a17f-14b576307e93" providerId="ADAL" clId="{2E73DBE1-0FBE-4AA8-868B-FD5FBB8F5F23}" dt="2025-09-05T14:34:43.486" v="277"/>
          <ac:grpSpMkLst>
            <pc:docMk/>
            <pc:sldMk cId="1016460461" sldId="12500"/>
            <ac:grpSpMk id="25" creationId="{CE4C2747-9E68-4ACE-9143-EA047B1728DC}"/>
          </ac:grpSpMkLst>
        </pc:grpChg>
        <pc:grpChg chg="add mod">
          <ac:chgData name="Andrew Houtenville" userId="aea22101-bd61-4dfe-a17f-14b576307e93" providerId="ADAL" clId="{2E73DBE1-0FBE-4AA8-868B-FD5FBB8F5F23}" dt="2025-09-05T14:34:43.486" v="277"/>
          <ac:grpSpMkLst>
            <pc:docMk/>
            <pc:sldMk cId="1016460461" sldId="12500"/>
            <ac:grpSpMk id="29" creationId="{0C0472D1-4E85-A437-0447-E9EA7CDCE23B}"/>
          </ac:grpSpMkLst>
        </pc:grpChg>
        <pc:graphicFrameChg chg="add mod">
          <ac:chgData name="Andrew Houtenville" userId="aea22101-bd61-4dfe-a17f-14b576307e93" providerId="ADAL" clId="{2E73DBE1-0FBE-4AA8-868B-FD5FBB8F5F23}" dt="2025-09-05T14:19:18.618" v="71"/>
          <ac:graphicFrameMkLst>
            <pc:docMk/>
            <pc:sldMk cId="1016460461" sldId="12500"/>
            <ac:graphicFrameMk id="8" creationId="{E2AE2032-E32C-7327-D871-50283F9EE055}"/>
          </ac:graphicFrameMkLst>
        </pc:graphicFrameChg>
        <pc:graphicFrameChg chg="add mod">
          <ac:chgData name="Andrew Houtenville" userId="aea22101-bd61-4dfe-a17f-14b576307e93" providerId="ADAL" clId="{2E73DBE1-0FBE-4AA8-868B-FD5FBB8F5F23}" dt="2025-09-05T14:19:18.618" v="71"/>
          <ac:graphicFrameMkLst>
            <pc:docMk/>
            <pc:sldMk cId="1016460461" sldId="12500"/>
            <ac:graphicFrameMk id="9" creationId="{9EC82F56-6BA6-1D2A-EA1D-5EE89BE8D025}"/>
          </ac:graphicFrameMkLst>
        </pc:graphicFrameChg>
        <pc:graphicFrameChg chg="add mod">
          <ac:chgData name="Andrew Houtenville" userId="aea22101-bd61-4dfe-a17f-14b576307e93" providerId="ADAL" clId="{2E73DBE1-0FBE-4AA8-868B-FD5FBB8F5F23}" dt="2025-09-05T14:33:07.419" v="271"/>
          <ac:graphicFrameMkLst>
            <pc:docMk/>
            <pc:sldMk cId="1016460461" sldId="12500"/>
            <ac:graphicFrameMk id="18" creationId="{E2AE2032-E32C-7327-D871-50283F9EE055}"/>
          </ac:graphicFrameMkLst>
        </pc:graphicFrameChg>
        <pc:graphicFrameChg chg="add mod">
          <ac:chgData name="Andrew Houtenville" userId="aea22101-bd61-4dfe-a17f-14b576307e93" providerId="ADAL" clId="{2E73DBE1-0FBE-4AA8-868B-FD5FBB8F5F23}" dt="2025-09-05T14:33:07.419" v="271"/>
          <ac:graphicFrameMkLst>
            <pc:docMk/>
            <pc:sldMk cId="1016460461" sldId="12500"/>
            <ac:graphicFrameMk id="19" creationId="{9EC82F56-6BA6-1D2A-EA1D-5EE89BE8D025}"/>
          </ac:graphicFrameMkLst>
        </pc:graphicFrameChg>
        <pc:graphicFrameChg chg="add mod">
          <ac:chgData name="Andrew Houtenville" userId="aea22101-bd61-4dfe-a17f-14b576307e93" providerId="ADAL" clId="{2E73DBE1-0FBE-4AA8-868B-FD5FBB8F5F23}" dt="2025-09-05T14:34:43.486" v="277"/>
          <ac:graphicFrameMkLst>
            <pc:docMk/>
            <pc:sldMk cId="1016460461" sldId="12500"/>
            <ac:graphicFrameMk id="27" creationId="{E2AE2032-E32C-7327-D871-50283F9EE055}"/>
          </ac:graphicFrameMkLst>
        </pc:graphicFrameChg>
        <pc:graphicFrameChg chg="add mod">
          <ac:chgData name="Andrew Houtenville" userId="aea22101-bd61-4dfe-a17f-14b576307e93" providerId="ADAL" clId="{2E73DBE1-0FBE-4AA8-868B-FD5FBB8F5F23}" dt="2025-09-05T14:34:43.486" v="277"/>
          <ac:graphicFrameMkLst>
            <pc:docMk/>
            <pc:sldMk cId="1016460461" sldId="12500"/>
            <ac:graphicFrameMk id="28" creationId="{9EC82F56-6BA6-1D2A-EA1D-5EE89BE8D025}"/>
          </ac:graphicFrameMkLst>
        </pc:graphicFrameChg>
        <pc:picChg chg="add del mod">
          <ac:chgData name="Andrew Houtenville" userId="aea22101-bd61-4dfe-a17f-14b576307e93" providerId="ADAL" clId="{2E73DBE1-0FBE-4AA8-868B-FD5FBB8F5F23}" dt="2025-09-05T14:35:04.276" v="281" actId="478"/>
          <ac:picMkLst>
            <pc:docMk/>
            <pc:sldMk cId="1016460461" sldId="12500"/>
            <ac:picMk id="13" creationId="{5029E9AD-892F-2995-3A44-B7DE03B34D3B}"/>
          </ac:picMkLst>
        </pc:picChg>
        <pc:picChg chg="del">
          <ac:chgData name="Andrew Houtenville" userId="aea22101-bd61-4dfe-a17f-14b576307e93" providerId="ADAL" clId="{2E73DBE1-0FBE-4AA8-868B-FD5FBB8F5F23}" dt="2025-09-05T14:16:10.923" v="61" actId="478"/>
          <ac:picMkLst>
            <pc:docMk/>
            <pc:sldMk cId="1016460461" sldId="12500"/>
            <ac:picMk id="14" creationId="{F7B37339-DF9C-12A5-551B-3DDB1295B6C6}"/>
          </ac:picMkLst>
        </pc:picChg>
        <pc:picChg chg="add del">
          <ac:chgData name="Andrew Houtenville" userId="aea22101-bd61-4dfe-a17f-14b576307e93" providerId="ADAL" clId="{2E73DBE1-0FBE-4AA8-868B-FD5FBB8F5F23}" dt="2025-09-05T14:34:14.458" v="273" actId="478"/>
          <ac:picMkLst>
            <pc:docMk/>
            <pc:sldMk cId="1016460461" sldId="12500"/>
            <ac:picMk id="23" creationId="{CFAD7964-C2D5-8A67-5406-DCDED42BCB49}"/>
          </ac:picMkLst>
        </pc:picChg>
        <pc:picChg chg="add mod">
          <ac:chgData name="Andrew Houtenville" userId="aea22101-bd61-4dfe-a17f-14b576307e93" providerId="ADAL" clId="{2E73DBE1-0FBE-4AA8-868B-FD5FBB8F5F23}" dt="2025-09-05T14:36:09.500" v="297" actId="1076"/>
          <ac:picMkLst>
            <pc:docMk/>
            <pc:sldMk cId="1016460461" sldId="12500"/>
            <ac:picMk id="32" creationId="{E7553C53-84E1-722C-3DD6-689844ED6D65}"/>
          </ac:picMkLst>
        </pc:picChg>
        <pc:cxnChg chg="add mod">
          <ac:chgData name="Andrew Houtenville" userId="aea22101-bd61-4dfe-a17f-14b576307e93" providerId="ADAL" clId="{2E73DBE1-0FBE-4AA8-868B-FD5FBB8F5F23}" dt="2025-09-05T14:19:18.618" v="71"/>
          <ac:cxnSpMkLst>
            <pc:docMk/>
            <pc:sldMk cId="1016460461" sldId="12500"/>
            <ac:cxnSpMk id="11" creationId="{5D1FFC91-243B-E835-9181-DBB995F65419}"/>
          </ac:cxnSpMkLst>
        </pc:cxnChg>
        <pc:cxnChg chg="add mod">
          <ac:chgData name="Andrew Houtenville" userId="aea22101-bd61-4dfe-a17f-14b576307e93" providerId="ADAL" clId="{2E73DBE1-0FBE-4AA8-868B-FD5FBB8F5F23}" dt="2025-09-05T14:19:18.618" v="71"/>
          <ac:cxnSpMkLst>
            <pc:docMk/>
            <pc:sldMk cId="1016460461" sldId="12500"/>
            <ac:cxnSpMk id="12" creationId="{515A6AA6-A9F3-D8EB-90FA-3DD3CB305DAB}"/>
          </ac:cxnSpMkLst>
        </pc:cxnChg>
        <pc:cxnChg chg="add mod">
          <ac:chgData name="Andrew Houtenville" userId="aea22101-bd61-4dfe-a17f-14b576307e93" providerId="ADAL" clId="{2E73DBE1-0FBE-4AA8-868B-FD5FBB8F5F23}" dt="2025-09-05T14:33:07.419" v="271"/>
          <ac:cxnSpMkLst>
            <pc:docMk/>
            <pc:sldMk cId="1016460461" sldId="12500"/>
            <ac:cxnSpMk id="21" creationId="{5D1FFC91-243B-E835-9181-DBB995F65419}"/>
          </ac:cxnSpMkLst>
        </pc:cxnChg>
        <pc:cxnChg chg="add mod">
          <ac:chgData name="Andrew Houtenville" userId="aea22101-bd61-4dfe-a17f-14b576307e93" providerId="ADAL" clId="{2E73DBE1-0FBE-4AA8-868B-FD5FBB8F5F23}" dt="2025-09-05T14:33:07.419" v="271"/>
          <ac:cxnSpMkLst>
            <pc:docMk/>
            <pc:sldMk cId="1016460461" sldId="12500"/>
            <ac:cxnSpMk id="22" creationId="{515A6AA6-A9F3-D8EB-90FA-3DD3CB305DAB}"/>
          </ac:cxnSpMkLst>
        </pc:cxnChg>
        <pc:cxnChg chg="add mod">
          <ac:chgData name="Andrew Houtenville" userId="aea22101-bd61-4dfe-a17f-14b576307e93" providerId="ADAL" clId="{2E73DBE1-0FBE-4AA8-868B-FD5FBB8F5F23}" dt="2025-09-05T14:34:43.486" v="277"/>
          <ac:cxnSpMkLst>
            <pc:docMk/>
            <pc:sldMk cId="1016460461" sldId="12500"/>
            <ac:cxnSpMk id="30" creationId="{5D1FFC91-243B-E835-9181-DBB995F65419}"/>
          </ac:cxnSpMkLst>
        </pc:cxnChg>
        <pc:cxnChg chg="add mod">
          <ac:chgData name="Andrew Houtenville" userId="aea22101-bd61-4dfe-a17f-14b576307e93" providerId="ADAL" clId="{2E73DBE1-0FBE-4AA8-868B-FD5FBB8F5F23}" dt="2025-09-05T14:34:43.486" v="277"/>
          <ac:cxnSpMkLst>
            <pc:docMk/>
            <pc:sldMk cId="1016460461" sldId="12500"/>
            <ac:cxnSpMk id="31" creationId="{515A6AA6-A9F3-D8EB-90FA-3DD3CB305DAB}"/>
          </ac:cxnSpMkLst>
        </pc:cxnChg>
      </pc:sldChg>
    </pc:docChg>
  </pc:docChgLst>
  <pc:docChgLst>
    <pc:chgData name="Karen Volle" userId="56a017f8-fff7-4347-a03a-e4e7c9199847" providerId="ADAL" clId="{CE349EAE-D643-4B2E-8420-E57E7CEC900C}"/>
    <pc:docChg chg="custSel addSld delSld modSld delMainMaster">
      <pc:chgData name="Karen Volle" userId="56a017f8-fff7-4347-a03a-e4e7c9199847" providerId="ADAL" clId="{CE349EAE-D643-4B2E-8420-E57E7CEC900C}" dt="2024-08-07T14:01:51.123" v="491" actId="20577"/>
      <pc:docMkLst>
        <pc:docMk/>
      </pc:docMkLst>
      <pc:sldChg chg="addSp modSp add mod">
        <pc:chgData name="Karen Volle" userId="56a017f8-fff7-4347-a03a-e4e7c9199847" providerId="ADAL" clId="{CE349EAE-D643-4B2E-8420-E57E7CEC900C}" dt="2024-08-06T15:38:22.706" v="489" actId="20577"/>
        <pc:sldMkLst>
          <pc:docMk/>
          <pc:sldMk cId="1025331170" sldId="12216"/>
        </pc:sldMkLst>
      </pc:sldChg>
      <pc:sldMasterChg chg="del delSldLayout">
        <pc:chgData name="Karen Volle" userId="56a017f8-fff7-4347-a03a-e4e7c9199847" providerId="ADAL" clId="{CE349EAE-D643-4B2E-8420-E57E7CEC900C}" dt="2024-08-06T15:38:39.495" v="490" actId="47"/>
        <pc:sldMasterMkLst>
          <pc:docMk/>
          <pc:sldMasterMk cId="3389113765" sldId="2147486513"/>
        </pc:sldMasterMkLst>
        <pc:sldLayoutChg chg="del">
          <pc:chgData name="Karen Volle" userId="56a017f8-fff7-4347-a03a-e4e7c9199847" providerId="ADAL" clId="{CE349EAE-D643-4B2E-8420-E57E7CEC900C}" dt="2024-08-06T15:38:39.495" v="490" actId="47"/>
          <pc:sldLayoutMkLst>
            <pc:docMk/>
            <pc:sldMasterMk cId="3389113765" sldId="2147486513"/>
            <pc:sldLayoutMk cId="3131287230" sldId="2147486474"/>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3735949031" sldId="2147486475"/>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1966714060" sldId="2147486476"/>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917097635" sldId="2147486477"/>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1047770375" sldId="2147486478"/>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2695366616" sldId="2147486519"/>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375103200" sldId="2147486520"/>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1285390670" sldId="2147486521"/>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4183632511" sldId="2147486522"/>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2479779279" sldId="2147486523"/>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354173909" sldId="2147486524"/>
          </pc:sldLayoutMkLst>
        </pc:sldLayoutChg>
        <pc:sldLayoutChg chg="del">
          <pc:chgData name="Karen Volle" userId="56a017f8-fff7-4347-a03a-e4e7c9199847" providerId="ADAL" clId="{CE349EAE-D643-4B2E-8420-E57E7CEC900C}" dt="2024-08-06T15:38:39.495" v="490" actId="47"/>
          <pc:sldLayoutMkLst>
            <pc:docMk/>
            <pc:sldMasterMk cId="3389113765" sldId="2147486513"/>
            <pc:sldLayoutMk cId="3635682287" sldId="2147486525"/>
          </pc:sldLayoutMkLst>
        </pc:sldLayoutChg>
      </pc:sldMasterChg>
    </pc:docChg>
  </pc:docChgLst>
  <pc:docChgLst>
    <pc:chgData name="Karen Volle" userId="56a017f8-fff7-4347-a03a-e4e7c9199847" providerId="ADAL" clId="{C5206ACB-5C88-4D32-9200-FFC65CF13168}"/>
    <pc:docChg chg="addSld delSld modSld delMainMaster">
      <pc:chgData name="Karen Volle" userId="56a017f8-fff7-4347-a03a-e4e7c9199847" providerId="ADAL" clId="{C5206ACB-5C88-4D32-9200-FFC65CF13168}" dt="2025-07-08T14:37:39.628" v="70"/>
      <pc:docMkLst>
        <pc:docMk/>
      </pc:docMkLst>
      <pc:sldChg chg="add">
        <pc:chgData name="Karen Volle" userId="56a017f8-fff7-4347-a03a-e4e7c9199847" providerId="ADAL" clId="{C5206ACB-5C88-4D32-9200-FFC65CF13168}" dt="2025-07-08T14:34:49.170" v="69"/>
        <pc:sldMkLst>
          <pc:docMk/>
          <pc:sldMk cId="1567393462" sldId="260"/>
        </pc:sldMkLst>
      </pc:sldChg>
      <pc:sldChg chg="add">
        <pc:chgData name="Karen Volle" userId="56a017f8-fff7-4347-a03a-e4e7c9199847" providerId="ADAL" clId="{C5206ACB-5C88-4D32-9200-FFC65CF13168}" dt="2025-07-08T14:37:39.628" v="70"/>
        <pc:sldMkLst>
          <pc:docMk/>
          <pc:sldMk cId="3292831540" sldId="12449"/>
        </pc:sldMkLst>
      </pc:sldChg>
      <pc:sldChg chg="modSp mod">
        <pc:chgData name="Karen Volle" userId="56a017f8-fff7-4347-a03a-e4e7c9199847" providerId="ADAL" clId="{C5206ACB-5C88-4D32-9200-FFC65CF13168}" dt="2025-07-08T14:30:25.089" v="21" actId="20577"/>
        <pc:sldMkLst>
          <pc:docMk/>
          <pc:sldMk cId="1210314853" sldId="12466"/>
        </pc:sldMkLst>
      </pc:sldChg>
      <pc:sldChg chg="modSp mod">
        <pc:chgData name="Karen Volle" userId="56a017f8-fff7-4347-a03a-e4e7c9199847" providerId="ADAL" clId="{C5206ACB-5C88-4D32-9200-FFC65CF13168}" dt="2025-07-08T14:30:44.617" v="31" actId="20577"/>
        <pc:sldMkLst>
          <pc:docMk/>
          <pc:sldMk cId="972148777" sldId="12467"/>
        </pc:sldMkLst>
      </pc:sldChg>
      <pc:sldChg chg="modSp mod">
        <pc:chgData name="Karen Volle" userId="56a017f8-fff7-4347-a03a-e4e7c9199847" providerId="ADAL" clId="{C5206ACB-5C88-4D32-9200-FFC65CF13168}" dt="2025-07-08T14:31:37.658" v="68" actId="20577"/>
        <pc:sldMkLst>
          <pc:docMk/>
          <pc:sldMk cId="2663235087" sldId="12470"/>
        </pc:sldMkLst>
      </pc:sldChg>
      <pc:sldChg chg="addSp modSp del">
        <pc:chgData name="Karen Volle" userId="56a017f8-fff7-4347-a03a-e4e7c9199847" providerId="ADAL" clId="{C5206ACB-5C88-4D32-9200-FFC65CF13168}" dt="2025-07-08T14:29:51.215" v="5" actId="47"/>
        <pc:sldMkLst>
          <pc:docMk/>
          <pc:sldMk cId="176498279" sldId="12480"/>
        </pc:sldMkLst>
      </pc:sldChg>
      <pc:sldChg chg="del">
        <pc:chgData name="Karen Volle" userId="56a017f8-fff7-4347-a03a-e4e7c9199847" providerId="ADAL" clId="{C5206ACB-5C88-4D32-9200-FFC65CF13168}" dt="2025-07-08T14:28:36.913" v="0" actId="47"/>
        <pc:sldMkLst>
          <pc:docMk/>
          <pc:sldMk cId="1062342641" sldId="12503"/>
        </pc:sldMkLst>
      </pc:sldChg>
      <pc:sldChg chg="del">
        <pc:chgData name="Karen Volle" userId="56a017f8-fff7-4347-a03a-e4e7c9199847" providerId="ADAL" clId="{C5206ACB-5C88-4D32-9200-FFC65CF13168}" dt="2025-07-08T14:28:49.488" v="1" actId="47"/>
        <pc:sldMkLst>
          <pc:docMk/>
          <pc:sldMk cId="3114681287" sldId="12515"/>
        </pc:sldMkLst>
      </pc:sldChg>
      <pc:sldChg chg="del">
        <pc:chgData name="Karen Volle" userId="56a017f8-fff7-4347-a03a-e4e7c9199847" providerId="ADAL" clId="{C5206ACB-5C88-4D32-9200-FFC65CF13168}" dt="2025-07-08T14:28:49.488" v="1" actId="47"/>
        <pc:sldMkLst>
          <pc:docMk/>
          <pc:sldMk cId="1678378707" sldId="12516"/>
        </pc:sldMkLst>
      </pc:sldChg>
      <pc:sldChg chg="del">
        <pc:chgData name="Karen Volle" userId="56a017f8-fff7-4347-a03a-e4e7c9199847" providerId="ADAL" clId="{C5206ACB-5C88-4D32-9200-FFC65CF13168}" dt="2025-07-08T14:28:49.488" v="1" actId="47"/>
        <pc:sldMkLst>
          <pc:docMk/>
          <pc:sldMk cId="2991124464" sldId="12517"/>
        </pc:sldMkLst>
      </pc:sldChg>
      <pc:sldChg chg="del">
        <pc:chgData name="Karen Volle" userId="56a017f8-fff7-4347-a03a-e4e7c9199847" providerId="ADAL" clId="{C5206ACB-5C88-4D32-9200-FFC65CF13168}" dt="2025-07-08T14:28:49.488" v="1" actId="47"/>
        <pc:sldMkLst>
          <pc:docMk/>
          <pc:sldMk cId="1791410287" sldId="12518"/>
        </pc:sldMkLst>
      </pc:sldChg>
      <pc:sldChg chg="del">
        <pc:chgData name="Karen Volle" userId="56a017f8-fff7-4347-a03a-e4e7c9199847" providerId="ADAL" clId="{C5206ACB-5C88-4D32-9200-FFC65CF13168}" dt="2025-07-08T14:28:49.488" v="1" actId="47"/>
        <pc:sldMkLst>
          <pc:docMk/>
          <pc:sldMk cId="2096478518" sldId="12519"/>
        </pc:sldMkLst>
      </pc:sldChg>
      <pc:sldChg chg="del">
        <pc:chgData name="Karen Volle" userId="56a017f8-fff7-4347-a03a-e4e7c9199847" providerId="ADAL" clId="{C5206ACB-5C88-4D32-9200-FFC65CF13168}" dt="2025-07-08T14:28:49.488" v="1" actId="47"/>
        <pc:sldMkLst>
          <pc:docMk/>
          <pc:sldMk cId="2949684292" sldId="12520"/>
        </pc:sldMkLst>
      </pc:sldChg>
      <pc:sldChg chg="del">
        <pc:chgData name="Karen Volle" userId="56a017f8-fff7-4347-a03a-e4e7c9199847" providerId="ADAL" clId="{C5206ACB-5C88-4D32-9200-FFC65CF13168}" dt="2025-07-08T14:28:49.488" v="1" actId="47"/>
        <pc:sldMkLst>
          <pc:docMk/>
          <pc:sldMk cId="4130305569" sldId="12521"/>
        </pc:sldMkLst>
      </pc:sldChg>
      <pc:sldChg chg="del">
        <pc:chgData name="Karen Volle" userId="56a017f8-fff7-4347-a03a-e4e7c9199847" providerId="ADAL" clId="{C5206ACB-5C88-4D32-9200-FFC65CF13168}" dt="2025-07-08T14:28:49.488" v="1" actId="47"/>
        <pc:sldMkLst>
          <pc:docMk/>
          <pc:sldMk cId="4082746395" sldId="12522"/>
        </pc:sldMkLst>
      </pc:sldChg>
      <pc:sldChg chg="del">
        <pc:chgData name="Karen Volle" userId="56a017f8-fff7-4347-a03a-e4e7c9199847" providerId="ADAL" clId="{C5206ACB-5C88-4D32-9200-FFC65CF13168}" dt="2025-07-08T14:28:36.913" v="0" actId="47"/>
        <pc:sldMkLst>
          <pc:docMk/>
          <pc:sldMk cId="674575183" sldId="12523"/>
        </pc:sldMkLst>
      </pc:sldChg>
      <pc:sldChg chg="del">
        <pc:chgData name="Karen Volle" userId="56a017f8-fff7-4347-a03a-e4e7c9199847" providerId="ADAL" clId="{C5206ACB-5C88-4D32-9200-FFC65CF13168}" dt="2025-07-08T14:28:36.913" v="0" actId="47"/>
        <pc:sldMkLst>
          <pc:docMk/>
          <pc:sldMk cId="127216828" sldId="12524"/>
        </pc:sldMkLst>
      </pc:sldChg>
      <pc:sldChg chg="del">
        <pc:chgData name="Karen Volle" userId="56a017f8-fff7-4347-a03a-e4e7c9199847" providerId="ADAL" clId="{C5206ACB-5C88-4D32-9200-FFC65CF13168}" dt="2025-07-08T14:28:36.913" v="0" actId="47"/>
        <pc:sldMkLst>
          <pc:docMk/>
          <pc:sldMk cId="4001005412" sldId="12525"/>
        </pc:sldMkLst>
      </pc:sldChg>
      <pc:sldChg chg="del">
        <pc:chgData name="Karen Volle" userId="56a017f8-fff7-4347-a03a-e4e7c9199847" providerId="ADAL" clId="{C5206ACB-5C88-4D32-9200-FFC65CF13168}" dt="2025-07-08T14:28:36.913" v="0" actId="47"/>
        <pc:sldMkLst>
          <pc:docMk/>
          <pc:sldMk cId="3527919667" sldId="12528"/>
        </pc:sldMkLst>
      </pc:sldChg>
      <pc:sldChg chg="del">
        <pc:chgData name="Karen Volle" userId="56a017f8-fff7-4347-a03a-e4e7c9199847" providerId="ADAL" clId="{C5206ACB-5C88-4D32-9200-FFC65CF13168}" dt="2025-07-08T14:28:36.913" v="0" actId="47"/>
        <pc:sldMkLst>
          <pc:docMk/>
          <pc:sldMk cId="4096681650" sldId="12529"/>
        </pc:sldMkLst>
      </pc:sldChg>
      <pc:sldChg chg="del">
        <pc:chgData name="Karen Volle" userId="56a017f8-fff7-4347-a03a-e4e7c9199847" providerId="ADAL" clId="{C5206ACB-5C88-4D32-9200-FFC65CF13168}" dt="2025-07-08T14:28:36.913" v="0" actId="47"/>
        <pc:sldMkLst>
          <pc:docMk/>
          <pc:sldMk cId="741482358" sldId="12530"/>
        </pc:sldMkLst>
      </pc:sldChg>
      <pc:sldMasterChg chg="del delSldLayout">
        <pc:chgData name="Karen Volle" userId="56a017f8-fff7-4347-a03a-e4e7c9199847" providerId="ADAL" clId="{C5206ACB-5C88-4D32-9200-FFC65CF13168}" dt="2025-07-08T14:29:51.215" v="5" actId="47"/>
        <pc:sldMasterMkLst>
          <pc:docMk/>
          <pc:sldMasterMk cId="3389113765" sldId="2147486480"/>
        </pc:sldMasterMkLst>
        <pc:sldLayoutChg chg="del">
          <pc:chgData name="Karen Volle" userId="56a017f8-fff7-4347-a03a-e4e7c9199847" providerId="ADAL" clId="{C5206ACB-5C88-4D32-9200-FFC65CF13168}" dt="2025-07-08T14:29:51.215" v="5" actId="47"/>
          <pc:sldLayoutMkLst>
            <pc:docMk/>
            <pc:sldMasterMk cId="3389113765" sldId="2147486480"/>
            <pc:sldLayoutMk cId="2695366616" sldId="2147486481"/>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375103200" sldId="2147486482"/>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1285390670" sldId="2147486483"/>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4183632511" sldId="2147486484"/>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2479779279" sldId="2147486485"/>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354173909" sldId="2147486486"/>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3635682287" sldId="2147486487"/>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3131287230" sldId="2147486488"/>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917097635" sldId="2147486489"/>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1047770375" sldId="2147486490"/>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3735949031" sldId="2147486491"/>
          </pc:sldLayoutMkLst>
        </pc:sldLayoutChg>
        <pc:sldLayoutChg chg="del">
          <pc:chgData name="Karen Volle" userId="56a017f8-fff7-4347-a03a-e4e7c9199847" providerId="ADAL" clId="{C5206ACB-5C88-4D32-9200-FFC65CF13168}" dt="2025-07-08T14:29:51.215" v="5" actId="47"/>
          <pc:sldLayoutMkLst>
            <pc:docMk/>
            <pc:sldMasterMk cId="3389113765" sldId="2147486480"/>
            <pc:sldLayoutMk cId="1966714060" sldId="2147486492"/>
          </pc:sldLayoutMkLst>
        </pc:sldLayoutChg>
      </pc:sldMasterChg>
    </pc:docChg>
  </pc:docChgLst>
  <pc:docChgLst>
    <pc:chgData name="Karen Volle" userId="56a017f8-fff7-4347-a03a-e4e7c9199847" providerId="ADAL" clId="{D284EB30-F04B-4767-9842-2E261E632088}"/>
    <pc:docChg chg="undo custSel addSld delSld modSld modMainMaster">
      <pc:chgData name="Karen Volle" userId="56a017f8-fff7-4347-a03a-e4e7c9199847" providerId="ADAL" clId="{D284EB30-F04B-4767-9842-2E261E632088}" dt="2024-02-02T13:39:33.067" v="707" actId="47"/>
      <pc:docMkLst>
        <pc:docMk/>
      </pc:docMkLst>
      <pc:sldChg chg="modSp mod">
        <pc:chgData name="Karen Volle" userId="56a017f8-fff7-4347-a03a-e4e7c9199847" providerId="ADAL" clId="{D284EB30-F04B-4767-9842-2E261E632088}" dt="2024-01-31T15:46:35.449" v="91" actId="27636"/>
        <pc:sldMkLst>
          <pc:docMk/>
          <pc:sldMk cId="1544049043" sldId="256"/>
        </pc:sldMkLst>
      </pc:sldChg>
      <pc:sldChg chg="modSp mod">
        <pc:chgData name="Karen Volle" userId="56a017f8-fff7-4347-a03a-e4e7c9199847" providerId="ADAL" clId="{D284EB30-F04B-4767-9842-2E261E632088}" dt="2024-01-31T15:46:35.444" v="89" actId="27636"/>
        <pc:sldMkLst>
          <pc:docMk/>
          <pc:sldMk cId="2419022558" sldId="257"/>
        </pc:sldMkLst>
      </pc:sldChg>
      <pc:sldChg chg="modSp mod">
        <pc:chgData name="Karen Volle" userId="56a017f8-fff7-4347-a03a-e4e7c9199847" providerId="ADAL" clId="{D284EB30-F04B-4767-9842-2E261E632088}" dt="2024-01-31T15:46:35.449" v="90" actId="27636"/>
        <pc:sldMkLst>
          <pc:docMk/>
          <pc:sldMk cId="1301611488" sldId="573"/>
        </pc:sldMkLst>
      </pc:sldChg>
      <pc:sldChg chg="modSp mod">
        <pc:chgData name="Karen Volle" userId="56a017f8-fff7-4347-a03a-e4e7c9199847" providerId="ADAL" clId="{D284EB30-F04B-4767-9842-2E261E632088}" dt="2024-01-31T15:45:47.650" v="84" actId="20577"/>
        <pc:sldMkLst>
          <pc:docMk/>
          <pc:sldMk cId="2237022372" sldId="582"/>
        </pc:sldMkLst>
      </pc:sldChg>
      <pc:sldChg chg="addSp delSp modSp mod">
        <pc:chgData name="Karen Volle" userId="56a017f8-fff7-4347-a03a-e4e7c9199847" providerId="ADAL" clId="{D284EB30-F04B-4767-9842-2E261E632088}" dt="2024-01-31T15:55:15.068" v="683" actId="20577"/>
        <pc:sldMkLst>
          <pc:docMk/>
          <pc:sldMk cId="3918871586" sldId="12141"/>
        </pc:sldMkLst>
      </pc:sldChg>
      <pc:sldChg chg="del">
        <pc:chgData name="Karen Volle" userId="56a017f8-fff7-4347-a03a-e4e7c9199847" providerId="ADAL" clId="{D284EB30-F04B-4767-9842-2E261E632088}" dt="2024-02-02T13:39:33.067" v="707" actId="47"/>
        <pc:sldMkLst>
          <pc:docMk/>
          <pc:sldMk cId="1689347815" sldId="12142"/>
        </pc:sldMkLst>
      </pc:sldChg>
      <pc:sldChg chg="del">
        <pc:chgData name="Karen Volle" userId="56a017f8-fff7-4347-a03a-e4e7c9199847" providerId="ADAL" clId="{D284EB30-F04B-4767-9842-2E261E632088}" dt="2024-01-31T15:51:23.910" v="494" actId="47"/>
        <pc:sldMkLst>
          <pc:docMk/>
          <pc:sldMk cId="2135054318" sldId="12143"/>
        </pc:sldMkLst>
      </pc:sldChg>
      <pc:sldChg chg="modSp del mod">
        <pc:chgData name="Karen Volle" userId="56a017f8-fff7-4347-a03a-e4e7c9199847" providerId="ADAL" clId="{D284EB30-F04B-4767-9842-2E261E632088}" dt="2024-01-31T15:51:23.910" v="494" actId="47"/>
        <pc:sldMkLst>
          <pc:docMk/>
          <pc:sldMk cId="2934512367" sldId="12144"/>
        </pc:sldMkLst>
      </pc:sldChg>
      <pc:sldChg chg="modSp del mod">
        <pc:chgData name="Karen Volle" userId="56a017f8-fff7-4347-a03a-e4e7c9199847" providerId="ADAL" clId="{D284EB30-F04B-4767-9842-2E261E632088}" dt="2024-01-31T15:51:23.910" v="494" actId="47"/>
        <pc:sldMkLst>
          <pc:docMk/>
          <pc:sldMk cId="2601510018" sldId="12145"/>
        </pc:sldMkLst>
      </pc:sldChg>
      <pc:sldChg chg="del">
        <pc:chgData name="Karen Volle" userId="56a017f8-fff7-4347-a03a-e4e7c9199847" providerId="ADAL" clId="{D284EB30-F04B-4767-9842-2E261E632088}" dt="2024-01-31T15:51:23.910" v="494" actId="47"/>
        <pc:sldMkLst>
          <pc:docMk/>
          <pc:sldMk cId="1224458662" sldId="12146"/>
        </pc:sldMkLst>
      </pc:sldChg>
      <pc:sldChg chg="modSp del mod">
        <pc:chgData name="Karen Volle" userId="56a017f8-fff7-4347-a03a-e4e7c9199847" providerId="ADAL" clId="{D284EB30-F04B-4767-9842-2E261E632088}" dt="2024-01-31T15:51:23.910" v="494" actId="47"/>
        <pc:sldMkLst>
          <pc:docMk/>
          <pc:sldMk cId="94455686" sldId="12147"/>
        </pc:sldMkLst>
      </pc:sldChg>
      <pc:sldChg chg="del">
        <pc:chgData name="Karen Volle" userId="56a017f8-fff7-4347-a03a-e4e7c9199847" providerId="ADAL" clId="{D284EB30-F04B-4767-9842-2E261E632088}" dt="2024-01-31T15:51:23.910" v="494" actId="47"/>
        <pc:sldMkLst>
          <pc:docMk/>
          <pc:sldMk cId="1504257400" sldId="12148"/>
        </pc:sldMkLst>
      </pc:sldChg>
      <pc:sldChg chg="del">
        <pc:chgData name="Karen Volle" userId="56a017f8-fff7-4347-a03a-e4e7c9199847" providerId="ADAL" clId="{D284EB30-F04B-4767-9842-2E261E632088}" dt="2024-01-31T15:51:23.910" v="494" actId="47"/>
        <pc:sldMkLst>
          <pc:docMk/>
          <pc:sldMk cId="2869892569" sldId="12149"/>
        </pc:sldMkLst>
      </pc:sldChg>
      <pc:sldChg chg="del">
        <pc:chgData name="Karen Volle" userId="56a017f8-fff7-4347-a03a-e4e7c9199847" providerId="ADAL" clId="{D284EB30-F04B-4767-9842-2E261E632088}" dt="2024-01-31T15:51:23.910" v="494" actId="47"/>
        <pc:sldMkLst>
          <pc:docMk/>
          <pc:sldMk cId="537525161" sldId="12150"/>
        </pc:sldMkLst>
      </pc:sldChg>
      <pc:sldChg chg="del">
        <pc:chgData name="Karen Volle" userId="56a017f8-fff7-4347-a03a-e4e7c9199847" providerId="ADAL" clId="{D284EB30-F04B-4767-9842-2E261E632088}" dt="2024-01-31T15:51:23.910" v="494" actId="47"/>
        <pc:sldMkLst>
          <pc:docMk/>
          <pc:sldMk cId="922934638" sldId="12151"/>
        </pc:sldMkLst>
      </pc:sldChg>
      <pc:sldChg chg="del">
        <pc:chgData name="Karen Volle" userId="56a017f8-fff7-4347-a03a-e4e7c9199847" providerId="ADAL" clId="{D284EB30-F04B-4767-9842-2E261E632088}" dt="2024-01-31T15:51:23.910" v="494" actId="47"/>
        <pc:sldMkLst>
          <pc:docMk/>
          <pc:sldMk cId="1973072973" sldId="12152"/>
        </pc:sldMkLst>
      </pc:sldChg>
      <pc:sldChg chg="del">
        <pc:chgData name="Karen Volle" userId="56a017f8-fff7-4347-a03a-e4e7c9199847" providerId="ADAL" clId="{D284EB30-F04B-4767-9842-2E261E632088}" dt="2024-01-31T15:55:47.890" v="684" actId="47"/>
        <pc:sldMkLst>
          <pc:docMk/>
          <pc:sldMk cId="374949803" sldId="12153"/>
        </pc:sldMkLst>
      </pc:sldChg>
      <pc:sldChg chg="del">
        <pc:chgData name="Karen Volle" userId="56a017f8-fff7-4347-a03a-e4e7c9199847" providerId="ADAL" clId="{D284EB30-F04B-4767-9842-2E261E632088}" dt="2024-01-31T15:55:47.890" v="684" actId="47"/>
        <pc:sldMkLst>
          <pc:docMk/>
          <pc:sldMk cId="3579153432" sldId="12155"/>
        </pc:sldMkLst>
      </pc:sldChg>
      <pc:sldChg chg="del">
        <pc:chgData name="Karen Volle" userId="56a017f8-fff7-4347-a03a-e4e7c9199847" providerId="ADAL" clId="{D284EB30-F04B-4767-9842-2E261E632088}" dt="2024-01-31T15:55:47.890" v="684" actId="47"/>
        <pc:sldMkLst>
          <pc:docMk/>
          <pc:sldMk cId="4252131500" sldId="12157"/>
        </pc:sldMkLst>
      </pc:sldChg>
      <pc:sldChg chg="del">
        <pc:chgData name="Karen Volle" userId="56a017f8-fff7-4347-a03a-e4e7c9199847" providerId="ADAL" clId="{D284EB30-F04B-4767-9842-2E261E632088}" dt="2024-01-31T15:55:47.890" v="684" actId="47"/>
        <pc:sldMkLst>
          <pc:docMk/>
          <pc:sldMk cId="1991111226" sldId="12160"/>
        </pc:sldMkLst>
      </pc:sldChg>
      <pc:sldChg chg="del">
        <pc:chgData name="Karen Volle" userId="56a017f8-fff7-4347-a03a-e4e7c9199847" providerId="ADAL" clId="{D284EB30-F04B-4767-9842-2E261E632088}" dt="2024-01-31T15:55:47.890" v="684" actId="47"/>
        <pc:sldMkLst>
          <pc:docMk/>
          <pc:sldMk cId="3651589721" sldId="12161"/>
        </pc:sldMkLst>
      </pc:sldChg>
      <pc:sldChg chg="del">
        <pc:chgData name="Karen Volle" userId="56a017f8-fff7-4347-a03a-e4e7c9199847" providerId="ADAL" clId="{D284EB30-F04B-4767-9842-2E261E632088}" dt="2024-01-31T15:55:47.890" v="684" actId="47"/>
        <pc:sldMkLst>
          <pc:docMk/>
          <pc:sldMk cId="2163773110" sldId="12162"/>
        </pc:sldMkLst>
      </pc:sldChg>
      <pc:sldChg chg="modSp add mod">
        <pc:chgData name="Karen Volle" userId="56a017f8-fff7-4347-a03a-e4e7c9199847" providerId="ADAL" clId="{D284EB30-F04B-4767-9842-2E261E632088}" dt="2024-01-31T15:50:57.907" v="493" actId="20577"/>
        <pc:sldMkLst>
          <pc:docMk/>
          <pc:sldMk cId="1634075933" sldId="12163"/>
        </pc:sldMkLst>
      </pc:sldChg>
      <pc:sldChg chg="add">
        <pc:chgData name="Karen Volle" userId="56a017f8-fff7-4347-a03a-e4e7c9199847" providerId="ADAL" clId="{D284EB30-F04B-4767-9842-2E261E632088}" dt="2024-02-01T16:01:29.175" v="686"/>
        <pc:sldMkLst>
          <pc:docMk/>
          <pc:sldMk cId="2103906592" sldId="12164"/>
        </pc:sldMkLst>
      </pc:sldChg>
      <pc:sldChg chg="add">
        <pc:chgData name="Karen Volle" userId="56a017f8-fff7-4347-a03a-e4e7c9199847" providerId="ADAL" clId="{D284EB30-F04B-4767-9842-2E261E632088}" dt="2024-02-01T16:01:29.175" v="686"/>
        <pc:sldMkLst>
          <pc:docMk/>
          <pc:sldMk cId="1235879873" sldId="12165"/>
        </pc:sldMkLst>
      </pc:sldChg>
      <pc:sldChg chg="add">
        <pc:chgData name="Karen Volle" userId="56a017f8-fff7-4347-a03a-e4e7c9199847" providerId="ADAL" clId="{D284EB30-F04B-4767-9842-2E261E632088}" dt="2024-02-01T16:01:29.175" v="686"/>
        <pc:sldMkLst>
          <pc:docMk/>
          <pc:sldMk cId="4178299063" sldId="12166"/>
        </pc:sldMkLst>
      </pc:sldChg>
      <pc:sldChg chg="add">
        <pc:chgData name="Karen Volle" userId="56a017f8-fff7-4347-a03a-e4e7c9199847" providerId="ADAL" clId="{D284EB30-F04B-4767-9842-2E261E632088}" dt="2024-02-01T16:01:29.175" v="686"/>
        <pc:sldMkLst>
          <pc:docMk/>
          <pc:sldMk cId="3850768934" sldId="12167"/>
        </pc:sldMkLst>
      </pc:sldChg>
      <pc:sldChg chg="add">
        <pc:chgData name="Karen Volle" userId="56a017f8-fff7-4347-a03a-e4e7c9199847" providerId="ADAL" clId="{D284EB30-F04B-4767-9842-2E261E632088}" dt="2024-02-01T16:01:29.175" v="686"/>
        <pc:sldMkLst>
          <pc:docMk/>
          <pc:sldMk cId="1182277422" sldId="12168"/>
        </pc:sldMkLst>
      </pc:sldChg>
      <pc:sldChg chg="add">
        <pc:chgData name="Karen Volle" userId="56a017f8-fff7-4347-a03a-e4e7c9199847" providerId="ADAL" clId="{D284EB30-F04B-4767-9842-2E261E632088}" dt="2024-02-01T16:01:29.175" v="686"/>
        <pc:sldMkLst>
          <pc:docMk/>
          <pc:sldMk cId="360465221" sldId="12169"/>
        </pc:sldMkLst>
      </pc:sldChg>
      <pc:sldChg chg="add">
        <pc:chgData name="Karen Volle" userId="56a017f8-fff7-4347-a03a-e4e7c9199847" providerId="ADAL" clId="{D284EB30-F04B-4767-9842-2E261E632088}" dt="2024-02-01T16:01:29.175" v="686"/>
        <pc:sldMkLst>
          <pc:docMk/>
          <pc:sldMk cId="4230171705" sldId="12170"/>
        </pc:sldMkLst>
      </pc:sldChg>
      <pc:sldChg chg="add">
        <pc:chgData name="Karen Volle" userId="56a017f8-fff7-4347-a03a-e4e7c9199847" providerId="ADAL" clId="{D284EB30-F04B-4767-9842-2E261E632088}" dt="2024-02-01T16:01:29.175" v="686"/>
        <pc:sldMkLst>
          <pc:docMk/>
          <pc:sldMk cId="3565740751" sldId="12171"/>
        </pc:sldMkLst>
      </pc:sldChg>
      <pc:sldChg chg="add">
        <pc:chgData name="Karen Volle" userId="56a017f8-fff7-4347-a03a-e4e7c9199847" providerId="ADAL" clId="{D284EB30-F04B-4767-9842-2E261E632088}" dt="2024-02-01T16:01:29.175" v="686"/>
        <pc:sldMkLst>
          <pc:docMk/>
          <pc:sldMk cId="2724558499" sldId="12172"/>
        </pc:sldMkLst>
      </pc:sldChg>
      <pc:sldChg chg="add">
        <pc:chgData name="Karen Volle" userId="56a017f8-fff7-4347-a03a-e4e7c9199847" providerId="ADAL" clId="{D284EB30-F04B-4767-9842-2E261E632088}" dt="2024-02-01T16:01:29.175" v="686"/>
        <pc:sldMkLst>
          <pc:docMk/>
          <pc:sldMk cId="63630484" sldId="12173"/>
        </pc:sldMkLst>
      </pc:sldChg>
      <pc:sldChg chg="add">
        <pc:chgData name="Karen Volle" userId="56a017f8-fff7-4347-a03a-e4e7c9199847" providerId="ADAL" clId="{D284EB30-F04B-4767-9842-2E261E632088}" dt="2024-02-01T16:01:29.175" v="686"/>
        <pc:sldMkLst>
          <pc:docMk/>
          <pc:sldMk cId="3957347844" sldId="12174"/>
        </pc:sldMkLst>
      </pc:sldChg>
      <pc:sldChg chg="add">
        <pc:chgData name="Karen Volle" userId="56a017f8-fff7-4347-a03a-e4e7c9199847" providerId="ADAL" clId="{D284EB30-F04B-4767-9842-2E261E632088}" dt="2024-02-01T16:01:29.175" v="686"/>
        <pc:sldMkLst>
          <pc:docMk/>
          <pc:sldMk cId="1578040327" sldId="12175"/>
        </pc:sldMkLst>
      </pc:sldChg>
      <pc:sldChg chg="add">
        <pc:chgData name="Karen Volle" userId="56a017f8-fff7-4347-a03a-e4e7c9199847" providerId="ADAL" clId="{D284EB30-F04B-4767-9842-2E261E632088}" dt="2024-02-01T16:01:29.175" v="686"/>
        <pc:sldMkLst>
          <pc:docMk/>
          <pc:sldMk cId="2005095501" sldId="12176"/>
        </pc:sldMkLst>
      </pc:sldChg>
      <pc:sldChg chg="add">
        <pc:chgData name="Karen Volle" userId="56a017f8-fff7-4347-a03a-e4e7c9199847" providerId="ADAL" clId="{D284EB30-F04B-4767-9842-2E261E632088}" dt="2024-02-01T16:01:29.175" v="686"/>
        <pc:sldMkLst>
          <pc:docMk/>
          <pc:sldMk cId="1631139002" sldId="12177"/>
        </pc:sldMkLst>
      </pc:sldChg>
      <pc:sldChg chg="add">
        <pc:chgData name="Karen Volle" userId="56a017f8-fff7-4347-a03a-e4e7c9199847" providerId="ADAL" clId="{D284EB30-F04B-4767-9842-2E261E632088}" dt="2024-02-01T16:01:29.175" v="686"/>
        <pc:sldMkLst>
          <pc:docMk/>
          <pc:sldMk cId="3156102263" sldId="12178"/>
        </pc:sldMkLst>
      </pc:sldChg>
      <pc:sldChg chg="add">
        <pc:chgData name="Karen Volle" userId="56a017f8-fff7-4347-a03a-e4e7c9199847" providerId="ADAL" clId="{D284EB30-F04B-4767-9842-2E261E632088}" dt="2024-02-01T16:01:29.175" v="686"/>
        <pc:sldMkLst>
          <pc:docMk/>
          <pc:sldMk cId="240858641" sldId="12179"/>
        </pc:sldMkLst>
      </pc:sldChg>
      <pc:sldChg chg="add">
        <pc:chgData name="Karen Volle" userId="56a017f8-fff7-4347-a03a-e4e7c9199847" providerId="ADAL" clId="{D284EB30-F04B-4767-9842-2E261E632088}" dt="2024-02-01T16:01:29.175" v="686"/>
        <pc:sldMkLst>
          <pc:docMk/>
          <pc:sldMk cId="3242754283" sldId="12180"/>
        </pc:sldMkLst>
      </pc:sldChg>
      <pc:sldChg chg="add">
        <pc:chgData name="Karen Volle" userId="56a017f8-fff7-4347-a03a-e4e7c9199847" providerId="ADAL" clId="{D284EB30-F04B-4767-9842-2E261E632088}" dt="2024-02-01T16:01:29.175" v="686"/>
        <pc:sldMkLst>
          <pc:docMk/>
          <pc:sldMk cId="2812370819" sldId="12181"/>
        </pc:sldMkLst>
      </pc:sldChg>
      <pc:sldChg chg="add">
        <pc:chgData name="Karen Volle" userId="56a017f8-fff7-4347-a03a-e4e7c9199847" providerId="ADAL" clId="{D284EB30-F04B-4767-9842-2E261E632088}" dt="2024-02-01T16:01:29.175" v="686"/>
        <pc:sldMkLst>
          <pc:docMk/>
          <pc:sldMk cId="3526844411" sldId="12182"/>
        </pc:sldMkLst>
      </pc:sldChg>
      <pc:sldChg chg="add">
        <pc:chgData name="Karen Volle" userId="56a017f8-fff7-4347-a03a-e4e7c9199847" providerId="ADAL" clId="{D284EB30-F04B-4767-9842-2E261E632088}" dt="2024-02-02T13:39:20.587" v="688"/>
        <pc:sldMkLst>
          <pc:docMk/>
          <pc:sldMk cId="643814075" sldId="12183"/>
        </pc:sldMkLst>
      </pc:sldChg>
      <pc:sldChg chg="add">
        <pc:chgData name="Karen Volle" userId="56a017f8-fff7-4347-a03a-e4e7c9199847" providerId="ADAL" clId="{D284EB30-F04B-4767-9842-2E261E632088}" dt="2024-02-02T13:39:20.635" v="690"/>
        <pc:sldMkLst>
          <pc:docMk/>
          <pc:sldMk cId="2135054318" sldId="12184"/>
        </pc:sldMkLst>
      </pc:sldChg>
      <pc:sldChg chg="add">
        <pc:chgData name="Karen Volle" userId="56a017f8-fff7-4347-a03a-e4e7c9199847" providerId="ADAL" clId="{D284EB30-F04B-4767-9842-2E261E632088}" dt="2024-02-02T13:39:20.677" v="692"/>
        <pc:sldMkLst>
          <pc:docMk/>
          <pc:sldMk cId="65902733" sldId="12185"/>
        </pc:sldMkLst>
      </pc:sldChg>
      <pc:sldChg chg="add">
        <pc:chgData name="Karen Volle" userId="56a017f8-fff7-4347-a03a-e4e7c9199847" providerId="ADAL" clId="{D284EB30-F04B-4767-9842-2E261E632088}" dt="2024-02-02T13:39:20.710" v="694"/>
        <pc:sldMkLst>
          <pc:docMk/>
          <pc:sldMk cId="2538436911" sldId="12186"/>
        </pc:sldMkLst>
      </pc:sldChg>
      <pc:sldChg chg="add">
        <pc:chgData name="Karen Volle" userId="56a017f8-fff7-4347-a03a-e4e7c9199847" providerId="ADAL" clId="{D284EB30-F04B-4767-9842-2E261E632088}" dt="2024-02-02T13:39:20.742" v="696"/>
        <pc:sldMkLst>
          <pc:docMk/>
          <pc:sldMk cId="107823151" sldId="12187"/>
        </pc:sldMkLst>
      </pc:sldChg>
      <pc:sldChg chg="add">
        <pc:chgData name="Karen Volle" userId="56a017f8-fff7-4347-a03a-e4e7c9199847" providerId="ADAL" clId="{D284EB30-F04B-4767-9842-2E261E632088}" dt="2024-02-02T13:39:20.760" v="698"/>
        <pc:sldMkLst>
          <pc:docMk/>
          <pc:sldMk cId="3158430906" sldId="12188"/>
        </pc:sldMkLst>
      </pc:sldChg>
      <pc:sldChg chg="add">
        <pc:chgData name="Karen Volle" userId="56a017f8-fff7-4347-a03a-e4e7c9199847" providerId="ADAL" clId="{D284EB30-F04B-4767-9842-2E261E632088}" dt="2024-02-02T13:39:20.792" v="700"/>
        <pc:sldMkLst>
          <pc:docMk/>
          <pc:sldMk cId="3931729735" sldId="12189"/>
        </pc:sldMkLst>
      </pc:sldChg>
      <pc:sldChg chg="add">
        <pc:chgData name="Karen Volle" userId="56a017f8-fff7-4347-a03a-e4e7c9199847" providerId="ADAL" clId="{D284EB30-F04B-4767-9842-2E261E632088}" dt="2024-02-02T13:39:20.823" v="702"/>
        <pc:sldMkLst>
          <pc:docMk/>
          <pc:sldMk cId="1652681368" sldId="12190"/>
        </pc:sldMkLst>
      </pc:sldChg>
      <pc:sldChg chg="add">
        <pc:chgData name="Karen Volle" userId="56a017f8-fff7-4347-a03a-e4e7c9199847" providerId="ADAL" clId="{D284EB30-F04B-4767-9842-2E261E632088}" dt="2024-02-02T13:39:20.855" v="704"/>
        <pc:sldMkLst>
          <pc:docMk/>
          <pc:sldMk cId="2298519577" sldId="12191"/>
        </pc:sldMkLst>
      </pc:sldChg>
      <pc:sldChg chg="add">
        <pc:chgData name="Karen Volle" userId="56a017f8-fff7-4347-a03a-e4e7c9199847" providerId="ADAL" clId="{D284EB30-F04B-4767-9842-2E261E632088}" dt="2024-02-02T13:39:20.870" v="706"/>
        <pc:sldMkLst>
          <pc:docMk/>
          <pc:sldMk cId="2076722974" sldId="12192"/>
        </pc:sldMkLst>
      </pc:sldChg>
      <pc:sldMasterChg chg="modSldLayout">
        <pc:chgData name="Karen Volle" userId="56a017f8-fff7-4347-a03a-e4e7c9199847" providerId="ADAL" clId="{D284EB30-F04B-4767-9842-2E261E632088}" dt="2024-02-01T16:01:29.175" v="685" actId="27028"/>
        <pc:sldMasterMkLst>
          <pc:docMk/>
          <pc:sldMasterMk cId="3950134177" sldId="2147483696"/>
        </pc:sldMasterMkLst>
        <pc:sldLayoutChg chg="replId">
          <pc:chgData name="Karen Volle" userId="56a017f8-fff7-4347-a03a-e4e7c9199847" providerId="ADAL" clId="{D284EB30-F04B-4767-9842-2E261E632088}" dt="2024-02-01T16:01:29.175" v="685" actId="27028"/>
          <pc:sldLayoutMkLst>
            <pc:docMk/>
            <pc:sldMasterMk cId="3950134177" sldId="2147483696"/>
            <pc:sldLayoutMk cId="3737665058" sldId="2147486479"/>
          </pc:sldLayoutMkLst>
        </pc:sldLayoutChg>
      </pc:sldMasterChg>
      <pc:sldMasterChg chg="addSldLayout">
        <pc:chgData name="Karen Volle" userId="56a017f8-fff7-4347-a03a-e4e7c9199847" providerId="ADAL" clId="{D284EB30-F04B-4767-9842-2E261E632088}" dt="2024-02-01T16:01:29.175" v="685" actId="27028"/>
        <pc:sldMasterMkLst>
          <pc:docMk/>
          <pc:sldMasterMk cId="4098690813" sldId="2147486464"/>
        </pc:sldMasterMkLst>
        <pc:sldLayoutChg chg="add">
          <pc:chgData name="Karen Volle" userId="56a017f8-fff7-4347-a03a-e4e7c9199847" providerId="ADAL" clId="{D284EB30-F04B-4767-9842-2E261E632088}" dt="2024-02-01T16:01:29.175" v="685" actId="27028"/>
          <pc:sldLayoutMkLst>
            <pc:docMk/>
            <pc:sldMasterMk cId="4098690813" sldId="2147486464"/>
            <pc:sldLayoutMk cId="4279423019" sldId="214748368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90872565" sldId="214748369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502083477" sldId="214748369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39955186" sldId="214748370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23560312" sldId="214748371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4177297565" sldId="214748371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268563415" sldId="214748371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74995792" sldId="214748371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330573453" sldId="2147483717"/>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881989481" sldId="2147483718"/>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832619550" sldId="2147483719"/>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47508259" sldId="2147483720"/>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76735673" sldId="2147483721"/>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2949799846" sldId="2147483722"/>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108172145" sldId="2147483723"/>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054081200" sldId="2147483724"/>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690112854" sldId="2147483725"/>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3417332352" sldId="2147483726"/>
          </pc:sldLayoutMkLst>
        </pc:sldLayoutChg>
        <pc:sldLayoutChg chg="add">
          <pc:chgData name="Karen Volle" userId="56a017f8-fff7-4347-a03a-e4e7c9199847" providerId="ADAL" clId="{D284EB30-F04B-4767-9842-2E261E632088}" dt="2024-02-01T16:01:29.175" v="685" actId="27028"/>
          <pc:sldLayoutMkLst>
            <pc:docMk/>
            <pc:sldMasterMk cId="4098690813" sldId="2147486464"/>
            <pc:sldLayoutMk cId="1583197970" sldId="2147483728"/>
          </pc:sldLayoutMkLst>
        </pc:sldLayoutChg>
      </pc:sldMasterChg>
    </pc:docChg>
  </pc:docChgLst>
  <pc:docChgLst>
    <pc:chgData name="Andrew Houtenville" userId="aea22101-bd61-4dfe-a17f-14b576307e93" providerId="ADAL" clId="{ED84F28A-5A4D-4428-9EA7-C50A62528A73}"/>
    <pc:docChg chg="undo redo custSel addSld delSld modSld sldOrd">
      <pc:chgData name="Andrew Houtenville" userId="aea22101-bd61-4dfe-a17f-14b576307e93" providerId="ADAL" clId="{ED84F28A-5A4D-4428-9EA7-C50A62528A73}" dt="2024-01-05T16:59:01.185" v="1893" actId="20577"/>
      <pc:docMkLst>
        <pc:docMk/>
      </pc:docMkLst>
      <pc:sldChg chg="modSp mod">
        <pc:chgData name="Andrew Houtenville" userId="aea22101-bd61-4dfe-a17f-14b576307e93" providerId="ADAL" clId="{ED84F28A-5A4D-4428-9EA7-C50A62528A73}" dt="2024-01-05T16:22:11.931" v="46" actId="20577"/>
        <pc:sldMkLst>
          <pc:docMk/>
          <pc:sldMk cId="2491864597" sldId="12023"/>
        </pc:sldMkLst>
      </pc:sldChg>
      <pc:sldChg chg="addSp delSp modSp mod">
        <pc:chgData name="Andrew Houtenville" userId="aea22101-bd61-4dfe-a17f-14b576307e93" providerId="ADAL" clId="{ED84F28A-5A4D-4428-9EA7-C50A62528A73}" dt="2024-01-05T16:24:15.533" v="172" actId="1038"/>
        <pc:sldMkLst>
          <pc:docMk/>
          <pc:sldMk cId="2017358822" sldId="12093"/>
        </pc:sldMkLst>
      </pc:sldChg>
      <pc:sldChg chg="modSp mod">
        <pc:chgData name="Andrew Houtenville" userId="aea22101-bd61-4dfe-a17f-14b576307e93" providerId="ADAL" clId="{ED84F28A-5A4D-4428-9EA7-C50A62528A73}" dt="2024-01-05T16:22:20.148" v="58" actId="313"/>
        <pc:sldMkLst>
          <pc:docMk/>
          <pc:sldMk cId="3527199843" sldId="12096"/>
        </pc:sldMkLst>
      </pc:sldChg>
      <pc:sldChg chg="modSp mod">
        <pc:chgData name="Andrew Houtenville" userId="aea22101-bd61-4dfe-a17f-14b576307e93" providerId="ADAL" clId="{ED84F28A-5A4D-4428-9EA7-C50A62528A73}" dt="2024-01-05T13:42:24.704" v="0" actId="27636"/>
        <pc:sldMkLst>
          <pc:docMk/>
          <pc:sldMk cId="2934512367" sldId="12144"/>
        </pc:sldMkLst>
      </pc:sldChg>
      <pc:sldChg chg="modSp mod">
        <pc:chgData name="Andrew Houtenville" userId="aea22101-bd61-4dfe-a17f-14b576307e93" providerId="ADAL" clId="{ED84F28A-5A4D-4428-9EA7-C50A62528A73}" dt="2024-01-05T13:42:24.720" v="1" actId="27636"/>
        <pc:sldMkLst>
          <pc:docMk/>
          <pc:sldMk cId="2601510018" sldId="12145"/>
        </pc:sldMkLst>
      </pc:sldChg>
      <pc:sldChg chg="modSp mod">
        <pc:chgData name="Andrew Houtenville" userId="aea22101-bd61-4dfe-a17f-14b576307e93" providerId="ADAL" clId="{ED84F28A-5A4D-4428-9EA7-C50A62528A73}" dt="2024-01-05T13:42:24.735" v="2" actId="27636"/>
        <pc:sldMkLst>
          <pc:docMk/>
          <pc:sldMk cId="94455686" sldId="12147"/>
        </pc:sldMkLst>
      </pc:sldChg>
      <pc:sldChg chg="delSp modSp add mod delAnim modAnim">
        <pc:chgData name="Andrew Houtenville" userId="aea22101-bd61-4dfe-a17f-14b576307e93" providerId="ADAL" clId="{ED84F28A-5A4D-4428-9EA7-C50A62528A73}" dt="2024-01-05T16:47:43.924" v="1164" actId="478"/>
        <pc:sldMkLst>
          <pc:docMk/>
          <pc:sldMk cId="374949803" sldId="12153"/>
        </pc:sldMkLst>
      </pc:sldChg>
      <pc:sldChg chg="add del">
        <pc:chgData name="Andrew Houtenville" userId="aea22101-bd61-4dfe-a17f-14b576307e93" providerId="ADAL" clId="{ED84F28A-5A4D-4428-9EA7-C50A62528A73}" dt="2024-01-05T16:26:40.138" v="205" actId="47"/>
        <pc:sldMkLst>
          <pc:docMk/>
          <pc:sldMk cId="2803597022" sldId="12153"/>
        </pc:sldMkLst>
      </pc:sldChg>
      <pc:sldChg chg="addSp delSp modSp add mod addAnim delAnim modAnim">
        <pc:chgData name="Andrew Houtenville" userId="aea22101-bd61-4dfe-a17f-14b576307e93" providerId="ADAL" clId="{ED84F28A-5A4D-4428-9EA7-C50A62528A73}" dt="2024-01-05T16:54:17.449" v="1228"/>
        <pc:sldMkLst>
          <pc:docMk/>
          <pc:sldMk cId="2226543586" sldId="12154"/>
        </pc:sldMkLst>
      </pc:sldChg>
      <pc:sldChg chg="modSp add mod ord">
        <pc:chgData name="Andrew Houtenville" userId="aea22101-bd61-4dfe-a17f-14b576307e93" providerId="ADAL" clId="{ED84F28A-5A4D-4428-9EA7-C50A62528A73}" dt="2024-01-05T16:54:21.593" v="1231"/>
        <pc:sldMkLst>
          <pc:docMk/>
          <pc:sldMk cId="3579153432" sldId="12155"/>
        </pc:sldMkLst>
      </pc:sldChg>
      <pc:sldChg chg="modSp add mod">
        <pc:chgData name="Andrew Houtenville" userId="aea22101-bd61-4dfe-a17f-14b576307e93" providerId="ADAL" clId="{ED84F28A-5A4D-4428-9EA7-C50A62528A73}" dt="2024-01-05T16:54:08.532" v="1225" actId="20577"/>
        <pc:sldMkLst>
          <pc:docMk/>
          <pc:sldMk cId="354639605" sldId="12156"/>
        </pc:sldMkLst>
      </pc:sldChg>
      <pc:sldChg chg="add">
        <pc:chgData name="Andrew Houtenville" userId="aea22101-bd61-4dfe-a17f-14b576307e93" providerId="ADAL" clId="{ED84F28A-5A4D-4428-9EA7-C50A62528A73}" dt="2024-01-05T16:53:41.808" v="1213"/>
        <pc:sldMkLst>
          <pc:docMk/>
          <pc:sldMk cId="4252131500" sldId="12157"/>
        </pc:sldMkLst>
      </pc:sldChg>
      <pc:sldChg chg="add">
        <pc:chgData name="Andrew Houtenville" userId="aea22101-bd61-4dfe-a17f-14b576307e93" providerId="ADAL" clId="{ED84F28A-5A4D-4428-9EA7-C50A62528A73}" dt="2024-01-05T16:53:41.808" v="1213"/>
        <pc:sldMkLst>
          <pc:docMk/>
          <pc:sldMk cId="1589664416" sldId="12158"/>
        </pc:sldMkLst>
      </pc:sldChg>
      <pc:sldChg chg="add">
        <pc:chgData name="Andrew Houtenville" userId="aea22101-bd61-4dfe-a17f-14b576307e93" providerId="ADAL" clId="{ED84F28A-5A4D-4428-9EA7-C50A62528A73}" dt="2024-01-05T16:53:41.808" v="1213"/>
        <pc:sldMkLst>
          <pc:docMk/>
          <pc:sldMk cId="3870214686" sldId="12159"/>
        </pc:sldMkLst>
      </pc:sldChg>
      <pc:sldChg chg="modSp add mod">
        <pc:chgData name="Andrew Houtenville" userId="aea22101-bd61-4dfe-a17f-14b576307e93" providerId="ADAL" clId="{ED84F28A-5A4D-4428-9EA7-C50A62528A73}" dt="2024-01-05T16:59:01.185" v="1893" actId="20577"/>
        <pc:sldMkLst>
          <pc:docMk/>
          <pc:sldMk cId="1991111226" sldId="12160"/>
        </pc:sldMkLst>
      </pc:sldChg>
    </pc:docChg>
  </pc:docChgLst>
  <pc:docChgLst>
    <pc:chgData name="Karen Volle" userId="56a017f8-fff7-4347-a03a-e4e7c9199847" providerId="ADAL" clId="{FDC7F3EC-160B-45A2-A3C5-8C3BD33A9CB3}"/>
    <pc:docChg chg="modSld">
      <pc:chgData name="Karen Volle" userId="56a017f8-fff7-4347-a03a-e4e7c9199847" providerId="ADAL" clId="{FDC7F3EC-160B-45A2-A3C5-8C3BD33A9CB3}" dt="2024-04-02T13:14:27.347" v="46" actId="20577"/>
      <pc:docMkLst>
        <pc:docMk/>
      </pc:docMkLst>
      <pc:sldChg chg="modSp mod">
        <pc:chgData name="Karen Volle" userId="56a017f8-fff7-4347-a03a-e4e7c9199847" providerId="ADAL" clId="{FDC7F3EC-160B-45A2-A3C5-8C3BD33A9CB3}" dt="2024-04-02T13:14:27.347" v="46" actId="20577"/>
        <pc:sldMkLst>
          <pc:docMk/>
          <pc:sldMk cId="1689347815" sldId="12184"/>
        </pc:sldMkLst>
      </pc:sldChg>
    </pc:docChg>
  </pc:docChgLst>
  <pc:docChgLst>
    <pc:chgData name="Karen Volle" userId="56a017f8-fff7-4347-a03a-e4e7c9199847" providerId="ADAL" clId="{4D07CF7B-D5E1-462C-BB35-55F5241F3273}"/>
    <pc:docChg chg="custSel addSld delSld modSld delMainMaster">
      <pc:chgData name="Karen Volle" userId="56a017f8-fff7-4347-a03a-e4e7c9199847" providerId="ADAL" clId="{4D07CF7B-D5E1-462C-BB35-55F5241F3273}" dt="2024-05-02T20:21:41.375" v="720" actId="15"/>
      <pc:docMkLst>
        <pc:docMk/>
      </pc:docMkLst>
      <pc:sldChg chg="modSp mod">
        <pc:chgData name="Karen Volle" userId="56a017f8-fff7-4347-a03a-e4e7c9199847" providerId="ADAL" clId="{4D07CF7B-D5E1-462C-BB35-55F5241F3273}" dt="2024-04-23T17:54:29.077" v="151" actId="27636"/>
        <pc:sldMkLst>
          <pc:docMk/>
          <pc:sldMk cId="1544049043" sldId="256"/>
        </pc:sldMkLst>
      </pc:sldChg>
      <pc:sldChg chg="modSp mod">
        <pc:chgData name="Karen Volle" userId="56a017f8-fff7-4347-a03a-e4e7c9199847" providerId="ADAL" clId="{4D07CF7B-D5E1-462C-BB35-55F5241F3273}" dt="2024-04-25T17:45:55.765" v="172" actId="6549"/>
        <pc:sldMkLst>
          <pc:docMk/>
          <pc:sldMk cId="2419022558" sldId="257"/>
        </pc:sldMkLst>
      </pc:sldChg>
      <pc:sldChg chg="modSp mod">
        <pc:chgData name="Karen Volle" userId="56a017f8-fff7-4347-a03a-e4e7c9199847" providerId="ADAL" clId="{4D07CF7B-D5E1-462C-BB35-55F5241F3273}" dt="2024-04-23T17:50:45.073" v="17" actId="20577"/>
        <pc:sldMkLst>
          <pc:docMk/>
          <pc:sldMk cId="1377615727" sldId="261"/>
        </pc:sldMkLst>
      </pc:sldChg>
      <pc:sldChg chg="modSp mod">
        <pc:chgData name="Karen Volle" userId="56a017f8-fff7-4347-a03a-e4e7c9199847" providerId="ADAL" clId="{4D07CF7B-D5E1-462C-BB35-55F5241F3273}" dt="2024-04-23T17:51:54.970" v="94" actId="20577"/>
        <pc:sldMkLst>
          <pc:docMk/>
          <pc:sldMk cId="2972209448" sldId="264"/>
        </pc:sldMkLst>
      </pc:sldChg>
      <pc:sldChg chg="modSp mod">
        <pc:chgData name="Karen Volle" userId="56a017f8-fff7-4347-a03a-e4e7c9199847" providerId="ADAL" clId="{4D07CF7B-D5E1-462C-BB35-55F5241F3273}" dt="2024-04-25T17:46:01.458" v="174" actId="6549"/>
        <pc:sldMkLst>
          <pc:docMk/>
          <pc:sldMk cId="1301611488" sldId="573"/>
        </pc:sldMkLst>
      </pc:sldChg>
      <pc:sldChg chg="modSp mod">
        <pc:chgData name="Karen Volle" userId="56a017f8-fff7-4347-a03a-e4e7c9199847" providerId="ADAL" clId="{4D07CF7B-D5E1-462C-BB35-55F5241F3273}" dt="2024-04-23T17:51:35.504" v="74" actId="20577"/>
        <pc:sldMkLst>
          <pc:docMk/>
          <pc:sldMk cId="2237022372" sldId="582"/>
        </pc:sldMkLst>
      </pc:sldChg>
      <pc:sldChg chg="addSp delSp modSp mod">
        <pc:chgData name="Karen Volle" userId="56a017f8-fff7-4347-a03a-e4e7c9199847" providerId="ADAL" clId="{4D07CF7B-D5E1-462C-BB35-55F5241F3273}" dt="2024-04-23T17:55:00.661" v="158" actId="1076"/>
        <pc:sldMkLst>
          <pc:docMk/>
          <pc:sldMk cId="3918871586" sldId="12141"/>
        </pc:sldMkLst>
      </pc:sldChg>
      <pc:sldChg chg="del">
        <pc:chgData name="Karen Volle" userId="56a017f8-fff7-4347-a03a-e4e7c9199847" providerId="ADAL" clId="{4D07CF7B-D5E1-462C-BB35-55F5241F3273}" dt="2024-04-23T17:53:31.406" v="142" actId="47"/>
        <pc:sldMkLst>
          <pc:docMk/>
          <pc:sldMk cId="14197636" sldId="12185"/>
        </pc:sldMkLst>
      </pc:sldChg>
      <pc:sldChg chg="del">
        <pc:chgData name="Karen Volle" userId="56a017f8-fff7-4347-a03a-e4e7c9199847" providerId="ADAL" clId="{4D07CF7B-D5E1-462C-BB35-55F5241F3273}" dt="2024-04-23T17:53:31.406" v="142" actId="47"/>
        <pc:sldMkLst>
          <pc:docMk/>
          <pc:sldMk cId="840759796" sldId="12186"/>
        </pc:sldMkLst>
      </pc:sldChg>
      <pc:sldChg chg="del">
        <pc:chgData name="Karen Volle" userId="56a017f8-fff7-4347-a03a-e4e7c9199847" providerId="ADAL" clId="{4D07CF7B-D5E1-462C-BB35-55F5241F3273}" dt="2024-04-23T17:53:31.406" v="142" actId="47"/>
        <pc:sldMkLst>
          <pc:docMk/>
          <pc:sldMk cId="1815925300" sldId="12187"/>
        </pc:sldMkLst>
      </pc:sldChg>
      <pc:sldChg chg="del">
        <pc:chgData name="Karen Volle" userId="56a017f8-fff7-4347-a03a-e4e7c9199847" providerId="ADAL" clId="{4D07CF7B-D5E1-462C-BB35-55F5241F3273}" dt="2024-04-23T17:53:31.406" v="142" actId="47"/>
        <pc:sldMkLst>
          <pc:docMk/>
          <pc:sldMk cId="3183461019" sldId="12188"/>
        </pc:sldMkLst>
      </pc:sldChg>
      <pc:sldChg chg="del">
        <pc:chgData name="Karen Volle" userId="56a017f8-fff7-4347-a03a-e4e7c9199847" providerId="ADAL" clId="{4D07CF7B-D5E1-462C-BB35-55F5241F3273}" dt="2024-04-23T17:53:31.406" v="142" actId="47"/>
        <pc:sldMkLst>
          <pc:docMk/>
          <pc:sldMk cId="3378552482" sldId="12189"/>
        </pc:sldMkLst>
      </pc:sldChg>
      <pc:sldChg chg="del">
        <pc:chgData name="Karen Volle" userId="56a017f8-fff7-4347-a03a-e4e7c9199847" providerId="ADAL" clId="{4D07CF7B-D5E1-462C-BB35-55F5241F3273}" dt="2024-04-23T17:53:31.406" v="142" actId="47"/>
        <pc:sldMkLst>
          <pc:docMk/>
          <pc:sldMk cId="1307130696" sldId="12190"/>
        </pc:sldMkLst>
      </pc:sldChg>
      <pc:sldChg chg="del">
        <pc:chgData name="Karen Volle" userId="56a017f8-fff7-4347-a03a-e4e7c9199847" providerId="ADAL" clId="{4D07CF7B-D5E1-462C-BB35-55F5241F3273}" dt="2024-04-23T17:53:31.406" v="142" actId="47"/>
        <pc:sldMkLst>
          <pc:docMk/>
          <pc:sldMk cId="161676128" sldId="12191"/>
        </pc:sldMkLst>
      </pc:sldChg>
      <pc:sldChg chg="del">
        <pc:chgData name="Karen Volle" userId="56a017f8-fff7-4347-a03a-e4e7c9199847" providerId="ADAL" clId="{4D07CF7B-D5E1-462C-BB35-55F5241F3273}" dt="2024-04-23T17:53:31.406" v="142" actId="47"/>
        <pc:sldMkLst>
          <pc:docMk/>
          <pc:sldMk cId="1792802323" sldId="12192"/>
        </pc:sldMkLst>
      </pc:sldChg>
      <pc:sldChg chg="del">
        <pc:chgData name="Karen Volle" userId="56a017f8-fff7-4347-a03a-e4e7c9199847" providerId="ADAL" clId="{4D07CF7B-D5E1-462C-BB35-55F5241F3273}" dt="2024-04-23T17:53:31.406" v="142" actId="47"/>
        <pc:sldMkLst>
          <pc:docMk/>
          <pc:sldMk cId="1114690245" sldId="12193"/>
        </pc:sldMkLst>
      </pc:sldChg>
      <pc:sldChg chg="del">
        <pc:chgData name="Karen Volle" userId="56a017f8-fff7-4347-a03a-e4e7c9199847" providerId="ADAL" clId="{4D07CF7B-D5E1-462C-BB35-55F5241F3273}" dt="2024-04-23T17:53:31.406" v="142" actId="47"/>
        <pc:sldMkLst>
          <pc:docMk/>
          <pc:sldMk cId="3398627655" sldId="12194"/>
        </pc:sldMkLst>
      </pc:sldChg>
      <pc:sldChg chg="del">
        <pc:chgData name="Karen Volle" userId="56a017f8-fff7-4347-a03a-e4e7c9199847" providerId="ADAL" clId="{4D07CF7B-D5E1-462C-BB35-55F5241F3273}" dt="2024-04-23T17:53:31.406" v="142" actId="47"/>
        <pc:sldMkLst>
          <pc:docMk/>
          <pc:sldMk cId="1750547516" sldId="12195"/>
        </pc:sldMkLst>
      </pc:sldChg>
      <pc:sldChg chg="del">
        <pc:chgData name="Karen Volle" userId="56a017f8-fff7-4347-a03a-e4e7c9199847" providerId="ADAL" clId="{4D07CF7B-D5E1-462C-BB35-55F5241F3273}" dt="2024-04-23T17:53:43.112" v="143" actId="47"/>
        <pc:sldMkLst>
          <pc:docMk/>
          <pc:sldMk cId="2444084172" sldId="12196"/>
        </pc:sldMkLst>
      </pc:sldChg>
      <pc:sldChg chg="del">
        <pc:chgData name="Karen Volle" userId="56a017f8-fff7-4347-a03a-e4e7c9199847" providerId="ADAL" clId="{4D07CF7B-D5E1-462C-BB35-55F5241F3273}" dt="2024-04-23T17:53:43.112" v="143" actId="47"/>
        <pc:sldMkLst>
          <pc:docMk/>
          <pc:sldMk cId="864091501" sldId="12197"/>
        </pc:sldMkLst>
      </pc:sldChg>
      <pc:sldChg chg="del">
        <pc:chgData name="Karen Volle" userId="56a017f8-fff7-4347-a03a-e4e7c9199847" providerId="ADAL" clId="{4D07CF7B-D5E1-462C-BB35-55F5241F3273}" dt="2024-04-23T17:53:43.112" v="143" actId="47"/>
        <pc:sldMkLst>
          <pc:docMk/>
          <pc:sldMk cId="1905452888" sldId="12198"/>
        </pc:sldMkLst>
      </pc:sldChg>
      <pc:sldChg chg="del">
        <pc:chgData name="Karen Volle" userId="56a017f8-fff7-4347-a03a-e4e7c9199847" providerId="ADAL" clId="{4D07CF7B-D5E1-462C-BB35-55F5241F3273}" dt="2024-04-23T17:53:43.112" v="143" actId="47"/>
        <pc:sldMkLst>
          <pc:docMk/>
          <pc:sldMk cId="1413554088" sldId="12199"/>
        </pc:sldMkLst>
      </pc:sldChg>
      <pc:sldChg chg="del">
        <pc:chgData name="Karen Volle" userId="56a017f8-fff7-4347-a03a-e4e7c9199847" providerId="ADAL" clId="{4D07CF7B-D5E1-462C-BB35-55F5241F3273}" dt="2024-04-23T17:53:43.112" v="143" actId="47"/>
        <pc:sldMkLst>
          <pc:docMk/>
          <pc:sldMk cId="1930041275" sldId="12200"/>
        </pc:sldMkLst>
      </pc:sldChg>
      <pc:sldChg chg="del">
        <pc:chgData name="Karen Volle" userId="56a017f8-fff7-4347-a03a-e4e7c9199847" providerId="ADAL" clId="{4D07CF7B-D5E1-462C-BB35-55F5241F3273}" dt="2024-04-23T17:53:43.112" v="143" actId="47"/>
        <pc:sldMkLst>
          <pc:docMk/>
          <pc:sldMk cId="2125554652" sldId="12201"/>
        </pc:sldMkLst>
      </pc:sldChg>
      <pc:sldChg chg="del">
        <pc:chgData name="Karen Volle" userId="56a017f8-fff7-4347-a03a-e4e7c9199847" providerId="ADAL" clId="{4D07CF7B-D5E1-462C-BB35-55F5241F3273}" dt="2024-04-23T17:53:43.112" v="143" actId="47"/>
        <pc:sldMkLst>
          <pc:docMk/>
          <pc:sldMk cId="4188324882" sldId="12202"/>
        </pc:sldMkLst>
      </pc:sldChg>
      <pc:sldChg chg="del">
        <pc:chgData name="Karen Volle" userId="56a017f8-fff7-4347-a03a-e4e7c9199847" providerId="ADAL" clId="{4D07CF7B-D5E1-462C-BB35-55F5241F3273}" dt="2024-04-23T17:53:44.983" v="144" actId="47"/>
        <pc:sldMkLst>
          <pc:docMk/>
          <pc:sldMk cId="53236925" sldId="12203"/>
        </pc:sldMkLst>
      </pc:sldChg>
      <pc:sldChg chg="del">
        <pc:chgData name="Karen Volle" userId="56a017f8-fff7-4347-a03a-e4e7c9199847" providerId="ADAL" clId="{4D07CF7B-D5E1-462C-BB35-55F5241F3273}" dt="2024-04-23T17:53:46.799" v="145" actId="47"/>
        <pc:sldMkLst>
          <pc:docMk/>
          <pc:sldMk cId="1117792613" sldId="12204"/>
        </pc:sldMkLst>
      </pc:sldChg>
      <pc:sldChg chg="del">
        <pc:chgData name="Karen Volle" userId="56a017f8-fff7-4347-a03a-e4e7c9199847" providerId="ADAL" clId="{4D07CF7B-D5E1-462C-BB35-55F5241F3273}" dt="2024-04-23T17:53:48.593" v="146" actId="47"/>
        <pc:sldMkLst>
          <pc:docMk/>
          <pc:sldMk cId="1472001129" sldId="12205"/>
        </pc:sldMkLst>
      </pc:sldChg>
      <pc:sldChg chg="del">
        <pc:chgData name="Karen Volle" userId="56a017f8-fff7-4347-a03a-e4e7c9199847" providerId="ADAL" clId="{4D07CF7B-D5E1-462C-BB35-55F5241F3273}" dt="2024-04-23T17:53:49.620" v="147" actId="47"/>
        <pc:sldMkLst>
          <pc:docMk/>
          <pc:sldMk cId="669296712" sldId="12206"/>
        </pc:sldMkLst>
      </pc:sldChg>
      <pc:sldChg chg="modSp mod">
        <pc:chgData name="Karen Volle" userId="56a017f8-fff7-4347-a03a-e4e7c9199847" providerId="ADAL" clId="{4D07CF7B-D5E1-462C-BB35-55F5241F3273}" dt="2024-04-23T17:52:13.011" v="111" actId="20577"/>
        <pc:sldMkLst>
          <pc:docMk/>
          <pc:sldMk cId="857599794" sldId="12207"/>
        </pc:sldMkLst>
      </pc:sldChg>
      <pc:sldChg chg="modSp add mod">
        <pc:chgData name="Karen Volle" userId="56a017f8-fff7-4347-a03a-e4e7c9199847" providerId="ADAL" clId="{4D07CF7B-D5E1-462C-BB35-55F5241F3273}" dt="2024-05-02T20:21:41.375" v="720" actId="15"/>
        <pc:sldMkLst>
          <pc:docMk/>
          <pc:sldMk cId="1108405502" sldId="12208"/>
        </pc:sldMkLst>
      </pc:sldChg>
      <pc:sldChg chg="del">
        <pc:chgData name="Karen Volle" userId="56a017f8-fff7-4347-a03a-e4e7c9199847" providerId="ADAL" clId="{4D07CF7B-D5E1-462C-BB35-55F5241F3273}" dt="2024-04-23T17:52:38.381" v="112" actId="47"/>
        <pc:sldMkLst>
          <pc:docMk/>
          <pc:sldMk cId="2135054318" sldId="12208"/>
        </pc:sldMkLst>
      </pc:sldChg>
      <pc:sldChg chg="del">
        <pc:chgData name="Karen Volle" userId="56a017f8-fff7-4347-a03a-e4e7c9199847" providerId="ADAL" clId="{4D07CF7B-D5E1-462C-BB35-55F5241F3273}" dt="2024-04-23T17:52:38.381" v="112" actId="47"/>
        <pc:sldMkLst>
          <pc:docMk/>
          <pc:sldMk cId="1230621864" sldId="12209"/>
        </pc:sldMkLst>
      </pc:sldChg>
      <pc:sldChg chg="modSp new del mod">
        <pc:chgData name="Karen Volle" userId="56a017f8-fff7-4347-a03a-e4e7c9199847" providerId="ADAL" clId="{4D07CF7B-D5E1-462C-BB35-55F5241F3273}" dt="2024-05-02T20:21:01.489" v="648" actId="47"/>
        <pc:sldMkLst>
          <pc:docMk/>
          <pc:sldMk cId="1496274072" sldId="12209"/>
        </pc:sldMkLst>
      </pc:sldChg>
      <pc:sldChg chg="del">
        <pc:chgData name="Karen Volle" userId="56a017f8-fff7-4347-a03a-e4e7c9199847" providerId="ADAL" clId="{4D07CF7B-D5E1-462C-BB35-55F5241F3273}" dt="2024-04-23T17:52:38.381" v="112" actId="47"/>
        <pc:sldMkLst>
          <pc:docMk/>
          <pc:sldMk cId="3330241537" sldId="12210"/>
        </pc:sldMkLst>
      </pc:sldChg>
      <pc:sldChg chg="del">
        <pc:chgData name="Karen Volle" userId="56a017f8-fff7-4347-a03a-e4e7c9199847" providerId="ADAL" clId="{4D07CF7B-D5E1-462C-BB35-55F5241F3273}" dt="2024-04-23T17:52:38.381" v="112" actId="47"/>
        <pc:sldMkLst>
          <pc:docMk/>
          <pc:sldMk cId="2620422125" sldId="12211"/>
        </pc:sldMkLst>
      </pc:sldChg>
      <pc:sldChg chg="del">
        <pc:chgData name="Karen Volle" userId="56a017f8-fff7-4347-a03a-e4e7c9199847" providerId="ADAL" clId="{4D07CF7B-D5E1-462C-BB35-55F5241F3273}" dt="2024-04-23T17:52:38.381" v="112" actId="47"/>
        <pc:sldMkLst>
          <pc:docMk/>
          <pc:sldMk cId="569169393" sldId="12212"/>
        </pc:sldMkLst>
      </pc:sldChg>
      <pc:sldChg chg="del">
        <pc:chgData name="Karen Volle" userId="56a017f8-fff7-4347-a03a-e4e7c9199847" providerId="ADAL" clId="{4D07CF7B-D5E1-462C-BB35-55F5241F3273}" dt="2024-04-23T17:52:38.381" v="112" actId="47"/>
        <pc:sldMkLst>
          <pc:docMk/>
          <pc:sldMk cId="3549616963" sldId="12213"/>
        </pc:sldMkLst>
      </pc:sldChg>
      <pc:sldMasterChg chg="del delSldLayout">
        <pc:chgData name="Karen Volle" userId="56a017f8-fff7-4347-a03a-e4e7c9199847" providerId="ADAL" clId="{4D07CF7B-D5E1-462C-BB35-55F5241F3273}" dt="2024-04-23T17:53:49.620" v="147" actId="47"/>
        <pc:sldMasterMkLst>
          <pc:docMk/>
          <pc:sldMasterMk cId="0" sldId="2147483648"/>
        </pc:sldMasterMkLst>
        <pc:sldLayoutChg chg="del">
          <pc:chgData name="Karen Volle" userId="56a017f8-fff7-4347-a03a-e4e7c9199847" providerId="ADAL" clId="{4D07CF7B-D5E1-462C-BB35-55F5241F3273}" dt="2024-04-23T17:53:49.620" v="147" actId="47"/>
          <pc:sldLayoutMkLst>
            <pc:docMk/>
            <pc:sldMasterMk cId="0" sldId="2147483648"/>
            <pc:sldLayoutMk cId="0" sldId="2147483655"/>
          </pc:sldLayoutMkLst>
        </pc:sldLayoutChg>
      </pc:sldMasterChg>
    </pc:docChg>
  </pc:docChgLst>
  <pc:docChgLst>
    <pc:chgData name="Amy Chamberlain" userId="fb464598-4a5d-4385-bf9f-7180a83ea77a" providerId="ADAL" clId="{D7DAE70D-E6E9-45E8-BD49-A162C958DC8D}"/>
    <pc:docChg chg="modSld">
      <pc:chgData name="Amy Chamberlain" userId="fb464598-4a5d-4385-bf9f-7180a83ea77a" providerId="ADAL" clId="{D7DAE70D-E6E9-45E8-BD49-A162C958DC8D}" dt="2025-08-01T14:25:48.427" v="21" actId="13244"/>
      <pc:docMkLst>
        <pc:docMk/>
      </pc:docMkLst>
      <pc:sldChg chg="modSp mod">
        <pc:chgData name="Amy Chamberlain" userId="fb464598-4a5d-4385-bf9f-7180a83ea77a" providerId="ADAL" clId="{D7DAE70D-E6E9-45E8-BD49-A162C958DC8D}" dt="2025-08-01T14:22:23.336" v="3" actId="962"/>
        <pc:sldMkLst>
          <pc:docMk/>
          <pc:sldMk cId="3755505220" sldId="638"/>
        </pc:sldMkLst>
      </pc:sldChg>
      <pc:sldChg chg="modSp mod">
        <pc:chgData name="Amy Chamberlain" userId="fb464598-4a5d-4385-bf9f-7180a83ea77a" providerId="ADAL" clId="{D7DAE70D-E6E9-45E8-BD49-A162C958DC8D}" dt="2025-08-01T14:25:48.427" v="21" actId="13244"/>
        <pc:sldMkLst>
          <pc:docMk/>
          <pc:sldMk cId="2397244467" sldId="12503"/>
        </pc:sldMkLst>
      </pc:sldChg>
      <pc:sldChg chg="modSp mod">
        <pc:chgData name="Amy Chamberlain" userId="fb464598-4a5d-4385-bf9f-7180a83ea77a" providerId="ADAL" clId="{D7DAE70D-E6E9-45E8-BD49-A162C958DC8D}" dt="2025-08-01T14:25:28.198" v="19" actId="962"/>
        <pc:sldMkLst>
          <pc:docMk/>
          <pc:sldMk cId="3438947039" sldId="12504"/>
        </pc:sldMkLst>
      </pc:sldChg>
      <pc:sldChg chg="modSp mod">
        <pc:chgData name="Amy Chamberlain" userId="fb464598-4a5d-4385-bf9f-7180a83ea77a" providerId="ADAL" clId="{D7DAE70D-E6E9-45E8-BD49-A162C958DC8D}" dt="2025-08-01T14:24:24.801" v="13" actId="962"/>
        <pc:sldMkLst>
          <pc:docMk/>
          <pc:sldMk cId="391183361" sldId="12507"/>
        </pc:sldMkLst>
      </pc:sldChg>
      <pc:sldChg chg="modSp mod">
        <pc:chgData name="Amy Chamberlain" userId="fb464598-4a5d-4385-bf9f-7180a83ea77a" providerId="ADAL" clId="{D7DAE70D-E6E9-45E8-BD49-A162C958DC8D}" dt="2025-08-01T14:24:31.076" v="14" actId="962"/>
        <pc:sldMkLst>
          <pc:docMk/>
          <pc:sldMk cId="728106732" sldId="12508"/>
        </pc:sldMkLst>
      </pc:sldChg>
      <pc:sldChg chg="modSp mod">
        <pc:chgData name="Amy Chamberlain" userId="fb464598-4a5d-4385-bf9f-7180a83ea77a" providerId="ADAL" clId="{D7DAE70D-E6E9-45E8-BD49-A162C958DC8D}" dt="2025-08-01T14:24:43.285" v="17" actId="962"/>
        <pc:sldMkLst>
          <pc:docMk/>
          <pc:sldMk cId="572276606" sldId="125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9/5/2025</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0T21:23:12.387"/>
    </inkml:context>
    <inkml:brush xml:id="br0">
      <inkml:brushProperty name="width" value="0.1" units="cm"/>
      <inkml:brushProperty name="height" value="0.1" units="cm"/>
      <inkml:brushProperty name="color" value="#FFC114"/>
    </inkml:brush>
  </inkml:definitions>
  <inkml:trace contextRef="#ctx0" brushRef="#br0">4075 5054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10T21:23:12.390"/>
    </inkml:context>
    <inkml:brush xml:id="br0">
      <inkml:brushProperty name="width" value="0.1" units="cm"/>
      <inkml:brushProperty name="height" value="0.1" units="cm"/>
      <inkml:brushProperty name="color" value="#FFC114"/>
    </inkml:brush>
  </inkml:definitions>
  <inkml:trace contextRef="#ctx0" brushRef="#br0">2858 1438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1T15:24:09.5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84327-2A48-39C0-9D3C-B684AE60F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0DAE6-6155-AEB2-621D-70543B067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5A2C1-FBED-6253-F641-DED7B90C78A3}"/>
              </a:ext>
            </a:extLst>
          </p:cNvPr>
          <p:cNvSpPr>
            <a:spLocks noGrp="1"/>
          </p:cNvSpPr>
          <p:nvPr>
            <p:ph type="body" idx="1"/>
          </p:nvPr>
        </p:nvSpPr>
        <p:spPr/>
        <p:txBody>
          <a:bodyPr/>
          <a:lstStyle/>
          <a:p>
            <a:r>
              <a:rPr lang="en-US"/>
              <a:t>Chart Details:</a:t>
            </a:r>
          </a:p>
          <a:p>
            <a:r>
              <a:rPr lang="en-US"/>
              <a:t>The data series starts in June 2008 during the Great Recession which lasted until Mid-2009.  The COVID-19 Recession started in April 2020 and last for two months</a:t>
            </a:r>
          </a:p>
          <a:p>
            <a:r>
              <a:rPr lang="en-US"/>
              <a:t>Visible Data points (highlights start of the series, the lowest point pre-covid, the points right before and after the Covid-19 recession hit, and the current Employment-to-Population Ratio</a:t>
            </a:r>
          </a:p>
          <a:p>
            <a:r>
              <a:rPr lang="en-US"/>
              <a:t>People without Disabilities:</a:t>
            </a:r>
          </a:p>
          <a:p>
            <a:pPr marL="171450" indent="-171450">
              <a:buFont typeface="Arial" panose="020B0604020202020204" pitchFamily="34" charset="0"/>
              <a:buChar char="•"/>
            </a:pPr>
            <a:r>
              <a:rPr lang="en-US"/>
              <a:t>June 2008 74.9</a:t>
            </a:r>
          </a:p>
          <a:p>
            <a:pPr marL="171450" indent="-171450">
              <a:buFont typeface="Arial" panose="020B0604020202020204" pitchFamily="34" charset="0"/>
              <a:buChar char="•"/>
            </a:pPr>
            <a:r>
              <a:rPr lang="en-US"/>
              <a:t>January 2010 (lowest point pre-covid) 68.8</a:t>
            </a:r>
          </a:p>
          <a:p>
            <a:pPr marL="171450" indent="-171450">
              <a:buFont typeface="Arial" panose="020B0604020202020204" pitchFamily="34" charset="0"/>
              <a:buChar char="•"/>
            </a:pPr>
            <a:r>
              <a:rPr lang="en-US"/>
              <a:t>February 2020 74.8</a:t>
            </a:r>
          </a:p>
          <a:p>
            <a:pPr marL="171450" indent="-171450">
              <a:buFont typeface="Arial" panose="020B0604020202020204" pitchFamily="34" charset="0"/>
              <a:buChar char="•"/>
            </a:pPr>
            <a:r>
              <a:rPr lang="en-US"/>
              <a:t>April 2020 (Covid-19 Recession hits) 63.2 (lowest point)</a:t>
            </a:r>
          </a:p>
          <a:p>
            <a:pPr marL="171450" indent="-171450">
              <a:buFont typeface="Arial" panose="020B0604020202020204" pitchFamily="34" charset="0"/>
              <a:buChar char="•"/>
            </a:pPr>
            <a:r>
              <a:rPr lang="en-US"/>
              <a:t>August 2024 74.8</a:t>
            </a:r>
          </a:p>
          <a:p>
            <a:pPr marL="171450" indent="-171450">
              <a:buFont typeface="Arial" panose="020B0604020202020204" pitchFamily="34" charset="0"/>
              <a:buChar char="•"/>
            </a:pPr>
            <a:r>
              <a:rPr lang="en-US" sz="1800" b="0" i="0" u="none" strike="noStrike">
                <a:effectLst/>
                <a:latin typeface="Arial" panose="020B0604020202020204" pitchFamily="34" charset="0"/>
              </a:rPr>
              <a:t>September 2024 75.0</a:t>
            </a:r>
          </a:p>
          <a:p>
            <a:pPr marL="0" indent="0">
              <a:buFont typeface="Arial" panose="020B0604020202020204" pitchFamily="34" charset="0"/>
              <a:buNone/>
            </a:pPr>
            <a:endParaRPr lang="en-US"/>
          </a:p>
          <a:p>
            <a:pPr marL="0" indent="0">
              <a:buFont typeface="Arial" panose="020B0604020202020204" pitchFamily="34" charset="0"/>
              <a:buNone/>
            </a:pPr>
            <a:r>
              <a:rPr lang="en-US"/>
              <a:t>People with Disabilities:</a:t>
            </a:r>
          </a:p>
          <a:p>
            <a:pPr marL="171450" indent="-171450">
              <a:buFont typeface="Arial" panose="020B0604020202020204" pitchFamily="34" charset="0"/>
              <a:buChar char="•"/>
            </a:pPr>
            <a:r>
              <a:rPr lang="en-US"/>
              <a:t>September 2008 32.7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January 2014 (lowest point pre-covid) 24.1 (lowest point)</a:t>
            </a:r>
          </a:p>
          <a:p>
            <a:pPr marL="171450" indent="-171450">
              <a:buFont typeface="Arial" panose="020B0604020202020204" pitchFamily="34" charset="0"/>
              <a:buChar char="•"/>
            </a:pPr>
            <a:r>
              <a:rPr lang="en-US"/>
              <a:t>March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April 2020 (Covid-19 Recession hits) 26.3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August 2024 38.4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a:effectLst/>
                <a:latin typeface="Arial" panose="020B0604020202020204" pitchFamily="34" charset="0"/>
              </a:rPr>
              <a:t>September 2024 37.5</a:t>
            </a:r>
            <a:r>
              <a:rPr lang="en-US"/>
              <a:t> </a:t>
            </a:r>
          </a:p>
          <a:p>
            <a:endParaRPr lang="en-US"/>
          </a:p>
          <a:p>
            <a:endParaRPr lang="en-US"/>
          </a:p>
        </p:txBody>
      </p:sp>
      <p:sp>
        <p:nvSpPr>
          <p:cNvPr id="4" name="Slide Number Placeholder 3">
            <a:extLst>
              <a:ext uri="{FF2B5EF4-FFF2-40B4-BE49-F238E27FC236}">
                <a16:creationId xmlns:a16="http://schemas.microsoft.com/office/drawing/2014/main" id="{972DBC39-4545-DD83-8636-50840C6837E7}"/>
              </a:ext>
            </a:extLst>
          </p:cNvPr>
          <p:cNvSpPr>
            <a:spLocks noGrp="1"/>
          </p:cNvSpPr>
          <p:nvPr>
            <p:ph type="sldNum" sz="quarter" idx="5"/>
          </p:nvPr>
        </p:nvSpPr>
        <p:spPr/>
        <p:txBody>
          <a:bodyPr/>
          <a:lstStyle/>
          <a:p>
            <a:fld id="{3DC83497-73C4-47F8-A748-2E4F1A1B6711}" type="slidenum">
              <a:rPr lang="en-US" smtClean="0"/>
              <a:t>11</a:t>
            </a:fld>
            <a:endParaRPr lang="en-US"/>
          </a:p>
        </p:txBody>
      </p:sp>
    </p:spTree>
    <p:extLst>
      <p:ext uri="{BB962C8B-B14F-4D97-AF65-F5344CB8AC3E}">
        <p14:creationId xmlns:p14="http://schemas.microsoft.com/office/powerpoint/2010/main" val="416706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a:extLst>
            <a:ext uri="{FF2B5EF4-FFF2-40B4-BE49-F238E27FC236}">
              <a16:creationId xmlns:a16="http://schemas.microsoft.com/office/drawing/2014/main" id="{DF5A90BD-1E4F-093E-2C3B-1D5F960BDDC3}"/>
            </a:ext>
          </a:extLst>
        </p:cNvPr>
        <p:cNvGrpSpPr/>
        <p:nvPr/>
      </p:nvGrpSpPr>
      <p:grpSpPr>
        <a:xfrm>
          <a:off x="0" y="0"/>
          <a:ext cx="0" cy="0"/>
          <a:chOff x="0" y="0"/>
          <a:chExt cx="0" cy="0"/>
        </a:xfrm>
      </p:grpSpPr>
      <p:sp>
        <p:nvSpPr>
          <p:cNvPr id="1170" name="Google Shape;1170;g250a931cb3e_0_542:notes">
            <a:extLst>
              <a:ext uri="{FF2B5EF4-FFF2-40B4-BE49-F238E27FC236}">
                <a16:creationId xmlns:a16="http://schemas.microsoft.com/office/drawing/2014/main" id="{FE631918-96D5-0CAB-A6F1-0117CE620B5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250a931cb3e_0_542:notes">
            <a:extLst>
              <a:ext uri="{FF2B5EF4-FFF2-40B4-BE49-F238E27FC236}">
                <a16:creationId xmlns:a16="http://schemas.microsoft.com/office/drawing/2014/main" id="{E251A6AA-6688-EFFF-C912-8FD81E66E1D1}"/>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r>
              <a:rPr lang="en-US"/>
              <a:t>Based on their success with the </a:t>
            </a:r>
            <a:r>
              <a:rPr lang="en-US" err="1"/>
              <a:t>abilIT</a:t>
            </a:r>
            <a:r>
              <a:rPr lang="en-US"/>
              <a:t> program, Melwood received a grant from the United States Department of Education, to launch </a:t>
            </a:r>
            <a:r>
              <a:rPr lang="en-US" err="1"/>
              <a:t>abilIT</a:t>
            </a:r>
            <a:r>
              <a:rPr lang="en-US"/>
              <a:t> Across America: Advancing Neurodiversity in the Workplace project. The purpose of this 5-year project is to provide training and programmatic support services at no cost to at least 15 non-profit organizations, empowering them to train at least 900 individuals with disabilities to prepare for and find competitive employment in information technology services.</a:t>
            </a:r>
          </a:p>
          <a:p>
            <a:endParaRPr lang="en-US"/>
          </a:p>
          <a:p>
            <a:r>
              <a:rPr lang="en-US"/>
              <a:t>Funded by an </a:t>
            </a:r>
            <a:r>
              <a:rPr lang="en-US" u="sng"/>
              <a:t>$8M </a:t>
            </a:r>
            <a:r>
              <a:rPr lang="en-US"/>
              <a:t>grant from the United States Department of Education</a:t>
            </a:r>
            <a:br>
              <a:rPr lang="en-US"/>
            </a:br>
            <a:endParaRPr lang="en-US"/>
          </a:p>
          <a:p>
            <a:r>
              <a:rPr lang="en-US" u="sng"/>
              <a:t>5-year</a:t>
            </a:r>
            <a:r>
              <a:rPr lang="en-US"/>
              <a:t> project </a:t>
            </a:r>
          </a:p>
          <a:p>
            <a:endParaRPr lang="en-US"/>
          </a:p>
          <a:p>
            <a:r>
              <a:rPr lang="en-US"/>
              <a:t>Providing training and programmatic support services at no cost to at least </a:t>
            </a:r>
            <a:r>
              <a:rPr lang="en-US" b="1" u="sng"/>
              <a:t>15 </a:t>
            </a:r>
            <a:r>
              <a:rPr lang="en-US" u="sng"/>
              <a:t>non-profit</a:t>
            </a:r>
            <a:r>
              <a:rPr lang="en-US" b="1" u="sng"/>
              <a:t> </a:t>
            </a:r>
            <a:r>
              <a:rPr lang="en-US" u="sng"/>
              <a:t>partner</a:t>
            </a:r>
            <a:r>
              <a:rPr lang="en-US" b="1" u="sng"/>
              <a:t> </a:t>
            </a:r>
            <a:r>
              <a:rPr lang="en-US" u="sng"/>
              <a:t>providers</a:t>
            </a:r>
            <a:r>
              <a:rPr lang="en-US" b="1" u="sng"/>
              <a:t> </a:t>
            </a:r>
          </a:p>
          <a:p>
            <a:r>
              <a:rPr lang="en-US" sz="800" b="1" u="sng"/>
              <a:t>   </a:t>
            </a:r>
          </a:p>
          <a:p>
            <a:r>
              <a:rPr lang="en-US"/>
              <a:t>With a goal to train at least </a:t>
            </a:r>
            <a:r>
              <a:rPr lang="en-US" u="sng"/>
              <a:t>900 individuals </a:t>
            </a:r>
            <a:r>
              <a:rPr lang="en-US"/>
              <a:t>with disabilities to prepare for and find competitive employment in information technology services</a:t>
            </a:r>
          </a:p>
          <a:p>
            <a:endParaRPr/>
          </a:p>
        </p:txBody>
      </p:sp>
    </p:spTree>
    <p:extLst>
      <p:ext uri="{BB962C8B-B14F-4D97-AF65-F5344CB8AC3E}">
        <p14:creationId xmlns:p14="http://schemas.microsoft.com/office/powerpoint/2010/main" val="4087465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D5988-2EBE-0D6D-80D1-DCBAF70F8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250F0-51B6-7FAC-FFFF-FDD10E7B5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A73AC-F5C4-8522-0861-C73197157BB5}"/>
              </a:ext>
            </a:extLst>
          </p:cNvPr>
          <p:cNvSpPr>
            <a:spLocks noGrp="1"/>
          </p:cNvSpPr>
          <p:nvPr>
            <p:ph type="body" idx="1"/>
          </p:nvPr>
        </p:nvSpPr>
        <p:spPr/>
        <p:txBody>
          <a:bodyPr/>
          <a:lstStyle/>
          <a:p>
            <a:r>
              <a:rPr lang="en-US">
                <a:ea typeface="Calibri"/>
                <a:cs typeface="Calibri"/>
              </a:rPr>
              <a:t>+ Prospective participants utilize the </a:t>
            </a:r>
            <a:r>
              <a:rPr lang="en-US" err="1">
                <a:ea typeface="Calibri"/>
                <a:cs typeface="Calibri"/>
              </a:rPr>
              <a:t>Melwood</a:t>
            </a:r>
            <a:r>
              <a:rPr lang="en-US">
                <a:ea typeface="Calibri"/>
                <a:cs typeface="Calibri"/>
              </a:rPr>
              <a:t> abilIT webpage for reference and the "participant" section to complete the registration for an interview.  </a:t>
            </a:r>
          </a:p>
          <a:p>
            <a:r>
              <a:rPr lang="en-US">
                <a:ea typeface="Calibri"/>
                <a:cs typeface="Calibri"/>
              </a:rPr>
              <a:t>QR Code takes interested applicants to the registration page.  Registration information is collected 24/7.  </a:t>
            </a:r>
            <a:endParaRPr lang="en-US"/>
          </a:p>
          <a:p>
            <a:r>
              <a:rPr lang="en-US">
                <a:ea typeface="Calibri"/>
                <a:cs typeface="Calibri"/>
              </a:rPr>
              <a:t>+Applicants are pre-screened and then scheduled for an interview beginning at least a month in advance of a cohort.  Many applicants complete registration forms in the last weeks before a cohort and should be considered.  Participants are notified at least one week before the cohort of their final status—accepted, waitlist, declined.  Some applicants ask to defer to the next cohort.</a:t>
            </a:r>
          </a:p>
          <a:p>
            <a:r>
              <a:rPr lang="en-US">
                <a:ea typeface="Calibri"/>
                <a:cs typeface="Calibri"/>
              </a:rPr>
              <a:t>+There are limited seats for every cohort.  Ideal candidates have qualities of self-motivation and an eagerness for the program.  They have the "knack" for example:  building and repairing computers in the basement, built webpages and understand </a:t>
            </a:r>
            <a:r>
              <a:rPr lang="en-US" err="1">
                <a:ea typeface="Calibri"/>
                <a:cs typeface="Calibri"/>
              </a:rPr>
              <a:t>compputer</a:t>
            </a:r>
            <a:r>
              <a:rPr lang="en-US">
                <a:ea typeface="Calibri"/>
                <a:cs typeface="Calibri"/>
              </a:rPr>
              <a:t> language, credentials or college degrees but no experience or credentials.  No one should be accepted without access to a home computer or will not be able to successfully complete their  credential.</a:t>
            </a:r>
          </a:p>
          <a:p>
            <a:r>
              <a:rPr lang="en-US">
                <a:ea typeface="Calibri"/>
                <a:cs typeface="Calibri"/>
              </a:rPr>
              <a:t>+Applicants follow an interview and selection protocol.  Ideally two interviewers interview each candidate to assess potential success from both an IT and PDT perspective.  Selection is a department discussion.  Each screening and interview is documented in </a:t>
            </a:r>
            <a:r>
              <a:rPr lang="en-US" err="1">
                <a:ea typeface="Calibri"/>
                <a:cs typeface="Calibri"/>
              </a:rPr>
              <a:t>Melwood's</a:t>
            </a:r>
            <a:r>
              <a:rPr lang="en-US">
                <a:ea typeface="Calibri"/>
                <a:cs typeface="Calibri"/>
              </a:rPr>
              <a:t> data collection system.</a:t>
            </a:r>
          </a:p>
        </p:txBody>
      </p:sp>
      <p:sp>
        <p:nvSpPr>
          <p:cNvPr id="4" name="Slide Number Placeholder 3">
            <a:extLst>
              <a:ext uri="{FF2B5EF4-FFF2-40B4-BE49-F238E27FC236}">
                <a16:creationId xmlns:a16="http://schemas.microsoft.com/office/drawing/2014/main" id="{3A4840D5-C4C6-45A1-88C1-38F12D84B379}"/>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5D957429-94E9-40B0-BB72-0A204FE399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96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abilIT</a:t>
            </a:r>
            <a:r>
              <a:rPr lang="en-US"/>
              <a:t> program structure is M-Th 9:00am-4:00pm and includes both professional development and IT training.   All participants are expected to completed the </a:t>
            </a:r>
            <a:r>
              <a:rPr lang="en-US" err="1"/>
              <a:t>Cybrary</a:t>
            </a:r>
            <a:r>
              <a:rPr lang="en-US"/>
              <a:t> credential coursework outside of program hours.  Staff are available outside of program hours for office hours and 1:1 assistance.  IT tutoring is delivered on Fridays.</a:t>
            </a:r>
          </a:p>
          <a:p>
            <a:endParaRPr lang="en-US">
              <a:ea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5D957429-94E9-40B0-BB72-0A204FE399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74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F728-FAFD-98F4-DB4F-140EEAC81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C1635-EFFC-D4A3-ECA7-25748489B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AF274-6CAC-0552-79EA-BEF47F974242}"/>
              </a:ext>
            </a:extLst>
          </p:cNvPr>
          <p:cNvSpPr>
            <a:spLocks noGrp="1"/>
          </p:cNvSpPr>
          <p:nvPr>
            <p:ph type="body" idx="1"/>
          </p:nvPr>
        </p:nvSpPr>
        <p:spPr/>
        <p:txBody>
          <a:bodyPr/>
          <a:lstStyle/>
          <a:p>
            <a:pPr>
              <a:defRPr/>
            </a:pPr>
            <a:r>
              <a:rPr lang="en-US"/>
              <a:t> +The first priority is for the graduate to complete their credential.  Seats are available for graduates to complete their coursework beyond the "graduation" date up to 90 days.  Some people need extended time to go through the coursework and studies.  Their progress is monitored by the IT Instructor.  Participants may access extra help by appointment or attendance during scheduled tutoring on Fridays.</a:t>
            </a:r>
          </a:p>
          <a:p>
            <a:pPr>
              <a:defRPr/>
            </a:pPr>
            <a:r>
              <a:rPr lang="en-US"/>
              <a:t>+The role of the Job Developer is to </a:t>
            </a:r>
            <a:r>
              <a:rPr lang="en-US" b="1"/>
              <a:t>guide</a:t>
            </a:r>
            <a:r>
              <a:rPr lang="en-US"/>
              <a:t> the graduate through career planning, preparation, search and placement.  It is recommended that the Job Developer complete the ACRE and CESP certifications as part of their fundamental knowledge base.  The Job Developer needs to develop a relationship with potential employers and understand the industry.</a:t>
            </a:r>
          </a:p>
          <a:p>
            <a:pPr>
              <a:defRPr/>
            </a:pPr>
            <a:r>
              <a:rPr lang="en-US"/>
              <a:t>+Use the career plan developed during PDT for each graduate for job development.  Each graduate is responsible for </a:t>
            </a:r>
            <a:r>
              <a:rPr lang="en-US" b="1"/>
              <a:t>active</a:t>
            </a:r>
            <a:r>
              <a:rPr lang="en-US"/>
              <a:t> participation in their own job search.  The activities are a team effort with the job developer and the graduate.  The Job Developer will complete retention follow-up and provide necessary supports at regular intervals up to 90 days.  </a:t>
            </a:r>
            <a:endParaRPr lang="en-US">
              <a:ea typeface="Calibri"/>
              <a:cs typeface="Calibri"/>
            </a:endParaRPr>
          </a:p>
          <a:p>
            <a:pPr>
              <a:defRPr/>
            </a:pPr>
            <a:r>
              <a:rPr lang="en-US">
                <a:ea typeface="Calibri"/>
                <a:cs typeface="Calibri"/>
              </a:rPr>
              <a:t>+Explore development of post-"graduation"  externship, apprenticeship, and internship (for recent college graduates) opportunities.  Create relationships with the department team to potentially create opportunities for temp-to-perm employment with employer partners..</a:t>
            </a:r>
          </a:p>
          <a:p>
            <a:pPr>
              <a:defRPr/>
            </a:pPr>
            <a:endParaRPr lang="en-US">
              <a:ea typeface="Calibri"/>
              <a:cs typeface="Calibri"/>
            </a:endParaRPr>
          </a:p>
        </p:txBody>
      </p:sp>
      <p:sp>
        <p:nvSpPr>
          <p:cNvPr id="4" name="Slide Number Placeholder 3">
            <a:extLst>
              <a:ext uri="{FF2B5EF4-FFF2-40B4-BE49-F238E27FC236}">
                <a16:creationId xmlns:a16="http://schemas.microsoft.com/office/drawing/2014/main" id="{4F70E998-C3C8-85CE-46C6-7B9A0579A80A}"/>
              </a:ext>
            </a:extLst>
          </p:cNvPr>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838685C6-FB23-4BCB-8ACC-AF1287BC03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03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4107-4669-24E3-2C41-2504CB280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6A342-808E-B965-EFCF-8AAE54653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939D6-1DE1-FB0A-D651-75587C33BBA0}"/>
              </a:ext>
            </a:extLst>
          </p:cNvPr>
          <p:cNvSpPr>
            <a:spLocks noGrp="1"/>
          </p:cNvSpPr>
          <p:nvPr>
            <p:ph type="body" idx="1"/>
          </p:nvPr>
        </p:nvSpPr>
        <p:spPr/>
        <p:txBody>
          <a:bodyPr/>
          <a:lstStyle/>
          <a:p>
            <a:r>
              <a:rPr lang="en-US"/>
              <a:t>+abilIT is 5 hours of instruction per person; three hours per day of IT and 2 hours a day for PDT per person.  The IT instructor facilitates learning through curriculum resources primarily from </a:t>
            </a:r>
            <a:r>
              <a:rPr lang="en-US" err="1"/>
              <a:t>Cybrary</a:t>
            </a:r>
            <a:r>
              <a:rPr lang="en-US"/>
              <a:t> and CompTIA within a scope and sequence of activities to reinforce learning.  The PDT Instructor develops and implements daily activities from </a:t>
            </a:r>
            <a:r>
              <a:rPr lang="en-US" err="1"/>
              <a:t>Melwood’s</a:t>
            </a:r>
            <a:r>
              <a:rPr lang="en-US"/>
              <a:t> professional development abilIT curriculum and lesson plans.  </a:t>
            </a:r>
          </a:p>
          <a:p>
            <a:r>
              <a:rPr lang="en-US"/>
              <a:t>+Fridays are set aside for tutoring, office hours, and department planning and meetings.  </a:t>
            </a:r>
          </a:p>
          <a:p>
            <a:r>
              <a:rPr lang="en-US">
                <a:ea typeface="Calibri"/>
                <a:cs typeface="Calibri"/>
              </a:rPr>
              <a:t>+ Special days are PDT Wednesdays to deliver outside employer and employee expertise on soft skill topics.  Tech Thursdays are to delver outside employer and employee expertise on IT topics.  </a:t>
            </a:r>
            <a:r>
              <a:rPr lang="en-US" err="1">
                <a:ea typeface="Calibri"/>
                <a:cs typeface="Calibri"/>
              </a:rPr>
              <a:t>Melwood</a:t>
            </a:r>
            <a:r>
              <a:rPr lang="en-US">
                <a:ea typeface="Calibri"/>
                <a:cs typeface="Calibri"/>
              </a:rPr>
              <a:t> utilizes employer partners and abilIT graduates as sources.</a:t>
            </a:r>
          </a:p>
        </p:txBody>
      </p:sp>
      <p:sp>
        <p:nvSpPr>
          <p:cNvPr id="4" name="Slide Number Placeholder 3">
            <a:extLst>
              <a:ext uri="{FF2B5EF4-FFF2-40B4-BE49-F238E27FC236}">
                <a16:creationId xmlns:a16="http://schemas.microsoft.com/office/drawing/2014/main" id="{92832D81-AEE8-A597-A343-8993225F9C96}"/>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5D957429-94E9-40B0-BB72-0A204FE399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78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5D957429-94E9-40B0-BB72-0A204FE399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03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250a931cb3e_0_5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250a931cb3e_0_5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931774"/>
            <a:r>
              <a:rPr lang="en-US"/>
              <a:t>Based on their success with the </a:t>
            </a:r>
            <a:r>
              <a:rPr lang="en-US" err="1"/>
              <a:t>abilIT</a:t>
            </a:r>
            <a:r>
              <a:rPr lang="en-US"/>
              <a:t> program, Melwood received a grant from the United States Department of Education, to launch </a:t>
            </a:r>
            <a:r>
              <a:rPr lang="en-US" err="1"/>
              <a:t>abilIT</a:t>
            </a:r>
            <a:r>
              <a:rPr lang="en-US"/>
              <a:t> Across America: Advancing Neurodiversity in the Workplace project. The purpose of this 5-year project is to provide training and programmatic support services at no cost to at least 15 non-profit organizations, empowering them to train at least 900 individuals with disabilities to prepare for and find competitive employment in information technology services.</a:t>
            </a:r>
          </a:p>
          <a:p>
            <a:endParaRPr lang="en-US"/>
          </a:p>
          <a:p>
            <a:r>
              <a:rPr lang="en-US"/>
              <a:t>Funded by an </a:t>
            </a:r>
            <a:r>
              <a:rPr lang="en-US" u="sng"/>
              <a:t>$8M </a:t>
            </a:r>
            <a:r>
              <a:rPr lang="en-US"/>
              <a:t>grant from the United States Department of Education</a:t>
            </a:r>
            <a:br>
              <a:rPr lang="en-US"/>
            </a:br>
            <a:endParaRPr lang="en-US"/>
          </a:p>
          <a:p>
            <a:r>
              <a:rPr lang="en-US" u="sng"/>
              <a:t>5-year</a:t>
            </a:r>
            <a:r>
              <a:rPr lang="en-US"/>
              <a:t> project </a:t>
            </a:r>
          </a:p>
          <a:p>
            <a:endParaRPr lang="en-US"/>
          </a:p>
          <a:p>
            <a:r>
              <a:rPr lang="en-US"/>
              <a:t>Providing training and programmatic support services at no cost to at least </a:t>
            </a:r>
            <a:r>
              <a:rPr lang="en-US" b="1" u="sng"/>
              <a:t>15 </a:t>
            </a:r>
            <a:r>
              <a:rPr lang="en-US" u="sng"/>
              <a:t>non-profit</a:t>
            </a:r>
            <a:r>
              <a:rPr lang="en-US" b="1" u="sng"/>
              <a:t> </a:t>
            </a:r>
            <a:r>
              <a:rPr lang="en-US" u="sng"/>
              <a:t>partner</a:t>
            </a:r>
            <a:r>
              <a:rPr lang="en-US" b="1" u="sng"/>
              <a:t> </a:t>
            </a:r>
            <a:r>
              <a:rPr lang="en-US" u="sng"/>
              <a:t>providers</a:t>
            </a:r>
            <a:r>
              <a:rPr lang="en-US" b="1" u="sng"/>
              <a:t> </a:t>
            </a:r>
          </a:p>
          <a:p>
            <a:r>
              <a:rPr lang="en-US" sz="800" b="1" u="sng"/>
              <a:t>   </a:t>
            </a:r>
          </a:p>
          <a:p>
            <a:r>
              <a:rPr lang="en-US"/>
              <a:t>With a goal to train at least </a:t>
            </a:r>
            <a:r>
              <a:rPr lang="en-US" u="sng"/>
              <a:t>900 individuals </a:t>
            </a:r>
            <a:r>
              <a:rPr lang="en-US"/>
              <a:t>with disabilities to prepare for and find competitive employment in information technology services</a:t>
            </a:r>
          </a:p>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15D56-0DF5-4658-98D1-F87A925A0395}" type="slidenum">
              <a:rPr lang="en-US" smtClean="0"/>
              <a:t>40</a:t>
            </a:fld>
            <a:endParaRPr lang="en-US"/>
          </a:p>
        </p:txBody>
      </p:sp>
    </p:spTree>
    <p:extLst>
      <p:ext uri="{BB962C8B-B14F-4D97-AF65-F5344CB8AC3E}">
        <p14:creationId xmlns:p14="http://schemas.microsoft.com/office/powerpoint/2010/main" val="1270308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DA17-A52C-ABB8-2FFF-69F8EE04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D399F-8BDB-6F3A-A2D7-014C1076B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A3F41-7FD4-1667-E0B2-D940CA342397}"/>
              </a:ext>
            </a:extLst>
          </p:cNvPr>
          <p:cNvSpPr>
            <a:spLocks noGrp="1"/>
          </p:cNvSpPr>
          <p:nvPr>
            <p:ph type="body" idx="1"/>
          </p:nvPr>
        </p:nvSpPr>
        <p:spPr/>
        <p:txBody>
          <a:bodyPr/>
          <a:lstStyle/>
          <a:p>
            <a:r>
              <a:rPr lang="en-US" sz="1400" b="1" dirty="0" err="1"/>
              <a:t>Melwood</a:t>
            </a:r>
            <a:r>
              <a:rPr lang="en-US" sz="1400" b="1" dirty="0"/>
              <a:t> will:</a:t>
            </a:r>
          </a:p>
          <a:p>
            <a:pPr>
              <a:lnSpc>
                <a:spcPct val="100000"/>
              </a:lnSpc>
            </a:pPr>
            <a:r>
              <a:rPr lang="en-US" dirty="0"/>
              <a:t>Provide partners with </a:t>
            </a:r>
            <a:r>
              <a:rPr lang="en-US" u="sng" dirty="0"/>
              <a:t>a license </a:t>
            </a:r>
            <a:r>
              <a:rPr lang="en-US" dirty="0"/>
              <a:t>for no-cost use of </a:t>
            </a:r>
            <a:r>
              <a:rPr lang="en-US" u="sng" dirty="0" err="1"/>
              <a:t>abil</a:t>
            </a:r>
            <a:r>
              <a:rPr lang="en-US" b="1" u="sng" dirty="0" err="1"/>
              <a:t>IT</a:t>
            </a:r>
            <a:r>
              <a:rPr lang="en-US" u="sng" dirty="0"/>
              <a:t> program materials</a:t>
            </a:r>
            <a:r>
              <a:rPr lang="en-US" dirty="0"/>
              <a:t> throughout the grant term, which ends September 30, 2029.</a:t>
            </a:r>
          </a:p>
          <a:p>
            <a:pPr>
              <a:lnSpc>
                <a:spcPct val="100000"/>
              </a:lnSpc>
            </a:pPr>
            <a:r>
              <a:rPr lang="en-US" dirty="0"/>
              <a:t>Deliver a </a:t>
            </a:r>
            <a:r>
              <a:rPr lang="en-US" u="sng" dirty="0"/>
              <a:t>Training-of-Trainers</a:t>
            </a:r>
            <a:r>
              <a:rPr lang="en-US" dirty="0"/>
              <a:t> (</a:t>
            </a:r>
            <a:r>
              <a:rPr lang="en-US" dirty="0" err="1"/>
              <a:t>ToT</a:t>
            </a:r>
            <a:r>
              <a:rPr lang="en-US" dirty="0"/>
              <a:t>) at no cost to program partners and their staff; educating partners to fully utilize the curricula, course schedule, and licensing agreements, which have been developed for </a:t>
            </a:r>
            <a:r>
              <a:rPr lang="en-US" dirty="0" err="1"/>
              <a:t>abil</a:t>
            </a:r>
            <a:r>
              <a:rPr lang="en-US" b="1" dirty="0" err="1"/>
              <a:t>IT</a:t>
            </a:r>
            <a:r>
              <a:rPr lang="en-US" dirty="0"/>
              <a:t>. It includes several weeks of demonstration teaching and co-teaching during the partner’s first cohort. </a:t>
            </a:r>
          </a:p>
          <a:p>
            <a:pPr>
              <a:lnSpc>
                <a:spcPct val="100000"/>
              </a:lnSpc>
            </a:pPr>
            <a:r>
              <a:rPr lang="en-US" dirty="0"/>
              <a:t>Provide </a:t>
            </a:r>
            <a:r>
              <a:rPr lang="en-US" u="sng" dirty="0"/>
              <a:t>ongoing technical support </a:t>
            </a:r>
            <a:r>
              <a:rPr lang="en-US" dirty="0"/>
              <a:t>for up to a year post-</a:t>
            </a:r>
            <a:r>
              <a:rPr lang="en-US" dirty="0" err="1"/>
              <a:t>ToT</a:t>
            </a:r>
            <a:r>
              <a:rPr lang="en-US" dirty="0"/>
              <a:t>, including additional training for partner staff in order to accommodate growth or turnover. </a:t>
            </a:r>
          </a:p>
          <a:p>
            <a:r>
              <a:rPr lang="en-US" sz="1400" b="1" dirty="0"/>
              <a:t>Partners agree to:</a:t>
            </a:r>
          </a:p>
          <a:p>
            <a:pPr>
              <a:lnSpc>
                <a:spcPct val="100000"/>
              </a:lnSpc>
            </a:pPr>
            <a:r>
              <a:rPr lang="en-US" dirty="0"/>
              <a:t>Hire their own </a:t>
            </a:r>
            <a:r>
              <a:rPr lang="en-US" u="sng" dirty="0"/>
              <a:t>full-time staff positions </a:t>
            </a:r>
            <a:r>
              <a:rPr lang="en-US" dirty="0"/>
              <a:t>as part of this project:</a:t>
            </a:r>
          </a:p>
          <a:p>
            <a:pPr>
              <a:lnSpc>
                <a:spcPct val="100000"/>
              </a:lnSpc>
            </a:pPr>
            <a:r>
              <a:rPr lang="en-US" dirty="0"/>
              <a:t>Attend one multi-day </a:t>
            </a:r>
            <a:r>
              <a:rPr lang="en-US" u="sng" dirty="0"/>
              <a:t>Train-the-Trainer session </a:t>
            </a:r>
            <a:r>
              <a:rPr lang="en-US" dirty="0"/>
              <a:t>for all their </a:t>
            </a:r>
            <a:r>
              <a:rPr lang="en-US" dirty="0" err="1"/>
              <a:t>abil</a:t>
            </a:r>
            <a:r>
              <a:rPr lang="en-US" b="1" dirty="0" err="1"/>
              <a:t>IT</a:t>
            </a:r>
            <a:r>
              <a:rPr lang="en-US" dirty="0"/>
              <a:t> program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Provide </a:t>
            </a:r>
            <a:r>
              <a:rPr lang="en-US" sz="1200" u="sng" dirty="0"/>
              <a:t>classroom space, training vouchers, and equipment </a:t>
            </a:r>
            <a:r>
              <a:rPr lang="en-US" sz="1200" dirty="0"/>
              <a:t>for the program, including computers, wi-fi, etc.</a:t>
            </a:r>
            <a:endParaRPr lang="en-US" dirty="0"/>
          </a:p>
          <a:p>
            <a:pPr>
              <a:lnSpc>
                <a:spcPct val="100000"/>
              </a:lnSpc>
            </a:pPr>
            <a:r>
              <a:rPr lang="en-US" dirty="0"/>
              <a:t>Recruit for and </a:t>
            </a:r>
            <a:r>
              <a:rPr lang="en-US" u="sng" dirty="0"/>
              <a:t>host three cohorts </a:t>
            </a:r>
            <a:r>
              <a:rPr lang="en-US" dirty="0"/>
              <a:t>(each with 20 students) </a:t>
            </a:r>
            <a:r>
              <a:rPr lang="en-US" u="sng" dirty="0"/>
              <a:t>per year</a:t>
            </a:r>
          </a:p>
          <a:p>
            <a:pPr>
              <a:lnSpc>
                <a:spcPct val="100000"/>
              </a:lnSpc>
            </a:pPr>
            <a:r>
              <a:rPr lang="en-US" dirty="0"/>
              <a:t>Partner with a minimum of </a:t>
            </a:r>
            <a:r>
              <a:rPr lang="en-US" u="sng" dirty="0"/>
              <a:t>5 employers </a:t>
            </a:r>
            <a:r>
              <a:rPr lang="en-US" dirty="0"/>
              <a:t>who are willing to hire </a:t>
            </a:r>
            <a:r>
              <a:rPr lang="en-US" dirty="0" err="1"/>
              <a:t>abil</a:t>
            </a:r>
            <a:r>
              <a:rPr lang="en-US" b="1" dirty="0" err="1"/>
              <a:t>IT</a:t>
            </a:r>
            <a:r>
              <a:rPr lang="en-US" dirty="0"/>
              <a:t> graduates</a:t>
            </a:r>
          </a:p>
          <a:p>
            <a:pPr>
              <a:lnSpc>
                <a:spcPct val="100000"/>
              </a:lnSpc>
            </a:pPr>
            <a:r>
              <a:rPr lang="en-US" dirty="0"/>
              <a:t>Provide individualized support plans and follow-along </a:t>
            </a:r>
            <a:r>
              <a:rPr lang="en-US" u="sng" dirty="0"/>
              <a:t>supports for participants for up to one year after graduation</a:t>
            </a:r>
            <a:r>
              <a:rPr lang="en-US" dirty="0"/>
              <a:t>, assisting them as they seek and apply for tech related jobs</a:t>
            </a:r>
          </a:p>
          <a:p>
            <a:endParaRPr lang="en-US" dirty="0"/>
          </a:p>
        </p:txBody>
      </p:sp>
      <p:sp>
        <p:nvSpPr>
          <p:cNvPr id="4" name="Slide Number Placeholder 3">
            <a:extLst>
              <a:ext uri="{FF2B5EF4-FFF2-40B4-BE49-F238E27FC236}">
                <a16:creationId xmlns:a16="http://schemas.microsoft.com/office/drawing/2014/main" id="{C58DBE54-8170-082A-CC4D-57F62B533D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0BEC4-0817-A94D-9972-02EFA71D96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008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Details:</a:t>
            </a:r>
          </a:p>
          <a:p>
            <a:r>
              <a:rPr lang="en-US" dirty="0"/>
              <a:t>The data series starts in June 2008 during the Great Recession which lasted until Mid-2009.  The COVID-19 Recession started in April 2020 and last for two months.</a:t>
            </a:r>
          </a:p>
          <a:p>
            <a:r>
              <a:rPr lang="en-US" dirty="0"/>
              <a:t>Visible Data points (highlights start of the series, the lowest point pre-covid, the points right before and after the Covid-19 recession hit, and the current Employment-to-Population Ratio</a:t>
            </a:r>
          </a:p>
          <a:p>
            <a:r>
              <a:rPr lang="en-US" dirty="0"/>
              <a:t>People without Disabilities:</a:t>
            </a:r>
          </a:p>
          <a:p>
            <a:pPr marL="171450" indent="-171450">
              <a:buFont typeface="Arial" panose="020B0604020202020204" pitchFamily="34" charset="0"/>
              <a:buChar char="•"/>
            </a:pPr>
            <a:r>
              <a:rPr lang="en-US" dirty="0"/>
              <a:t>June 2008 74.9</a:t>
            </a:r>
          </a:p>
          <a:p>
            <a:pPr marL="171450" indent="-171450">
              <a:buFont typeface="Arial" panose="020B0604020202020204" pitchFamily="34" charset="0"/>
              <a:buChar char="•"/>
            </a:pPr>
            <a:r>
              <a:rPr lang="en-US" dirty="0"/>
              <a:t>January 2010 (lowest point pre-covid) 68.8</a:t>
            </a:r>
          </a:p>
          <a:p>
            <a:pPr marL="171450" indent="-171450">
              <a:buFont typeface="Arial" panose="020B0604020202020204" pitchFamily="34" charset="0"/>
              <a:buChar char="•"/>
            </a:pPr>
            <a:r>
              <a:rPr lang="en-US" dirty="0"/>
              <a:t>February 2020 74.8</a:t>
            </a:r>
          </a:p>
          <a:p>
            <a:pPr marL="171450" indent="-171450">
              <a:buFont typeface="Arial" panose="020B0604020202020204" pitchFamily="34" charset="0"/>
              <a:buChar char="•"/>
            </a:pPr>
            <a:r>
              <a:rPr lang="en-US" dirty="0"/>
              <a:t>April 2020 (Covid-19 Recession hits) 63.2 (lowest point)</a:t>
            </a:r>
          </a:p>
          <a:p>
            <a:pPr marL="171450" indent="-171450">
              <a:buFont typeface="Arial" panose="020B0604020202020204" pitchFamily="34" charset="0"/>
              <a:buChar char="•"/>
            </a:pPr>
            <a:r>
              <a:rPr lang="da-DK" sz="1200" b="0" i="0" u="none" strike="noStrike" kern="1200" dirty="0">
                <a:solidFill>
                  <a:schemeClr val="tx1"/>
                </a:solidFill>
                <a:effectLst/>
                <a:latin typeface="+mn-lt"/>
                <a:ea typeface="+mn-ea"/>
                <a:cs typeface="+mn-cs"/>
              </a:rPr>
              <a:t>July 2025 75.1</a:t>
            </a:r>
          </a:p>
          <a:p>
            <a:pPr marL="0" indent="0">
              <a:buFont typeface="Arial" panose="020B0604020202020204" pitchFamily="34" charset="0"/>
              <a:buNone/>
            </a:pPr>
            <a:endParaRPr lang="da-DK" dirty="0"/>
          </a:p>
          <a:p>
            <a:pPr marL="0" indent="0">
              <a:buFont typeface="Arial" panose="020B0604020202020204" pitchFamily="34" charset="0"/>
              <a:buNone/>
            </a:pPr>
            <a:r>
              <a:rPr lang="en-US" dirty="0"/>
              <a:t>People with Disabilities:</a:t>
            </a:r>
          </a:p>
          <a:p>
            <a:pPr marL="171450" indent="-171450">
              <a:buFont typeface="Arial" panose="020B0604020202020204" pitchFamily="34" charset="0"/>
              <a:buChar char="•"/>
            </a:pPr>
            <a:r>
              <a:rPr lang="en-US" dirty="0"/>
              <a:t>September 2008 32.7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January 2014 (lowest point pre-covid) 24.1 (lowest point)</a:t>
            </a:r>
          </a:p>
          <a:p>
            <a:pPr marL="171450" indent="-171450">
              <a:buFont typeface="Arial" panose="020B0604020202020204" pitchFamily="34" charset="0"/>
              <a:buChar char="•"/>
            </a:pPr>
            <a:r>
              <a:rPr lang="en-US" dirty="0"/>
              <a:t>March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April 2020 (Covid-19 Recession hits) 26.3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July 2025 37.0</a:t>
            </a:r>
            <a:endParaRPr lang="da-DK" dirty="0"/>
          </a:p>
        </p:txBody>
      </p:sp>
      <p:sp>
        <p:nvSpPr>
          <p:cNvPr id="4" name="Slide Number Placeholder 3"/>
          <p:cNvSpPr>
            <a:spLocks noGrp="1"/>
          </p:cNvSpPr>
          <p:nvPr>
            <p:ph type="sldNum" sz="quarter" idx="5"/>
          </p:nvPr>
        </p:nvSpPr>
        <p:spPr/>
        <p:txBody>
          <a:bodyPr/>
          <a:lstStyle/>
          <a:p>
            <a:fld id="{3DC83497-73C4-47F8-A748-2E4F1A1B6711}" type="slidenum">
              <a:rPr lang="en-US" smtClean="0"/>
              <a:t>12</a:t>
            </a:fld>
            <a:endParaRPr lang="en-US"/>
          </a:p>
        </p:txBody>
      </p:sp>
    </p:spTree>
    <p:extLst>
      <p:ext uri="{BB962C8B-B14F-4D97-AF65-F5344CB8AC3E}">
        <p14:creationId xmlns:p14="http://schemas.microsoft.com/office/powerpoint/2010/main" val="200533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Details:</a:t>
            </a:r>
          </a:p>
          <a:p>
            <a:r>
              <a:rPr lang="en-US" dirty="0"/>
              <a:t>The data series starts in June 2008 during the Great Recession which lasted until Mid-2009.  The COVID-19 Recession started in April 2020 and last for two months.</a:t>
            </a:r>
          </a:p>
          <a:p>
            <a:r>
              <a:rPr lang="en-US" dirty="0"/>
              <a:t>Visible Data points (highlights start of the series, the lowest point pre-covid, the points right before and after the Covid-19 recession hit, and the current Employment-to-Population Ratio</a:t>
            </a:r>
          </a:p>
          <a:p>
            <a:r>
              <a:rPr lang="en-US" dirty="0"/>
              <a:t>People without Disabilities:</a:t>
            </a:r>
          </a:p>
          <a:p>
            <a:pPr marL="171450" indent="-171450">
              <a:buFont typeface="Arial" panose="020B0604020202020204" pitchFamily="34" charset="0"/>
              <a:buChar char="•"/>
            </a:pPr>
            <a:r>
              <a:rPr lang="en-US" dirty="0"/>
              <a:t>June 2008 74.9</a:t>
            </a:r>
          </a:p>
          <a:p>
            <a:pPr marL="171450" indent="-171450">
              <a:buFont typeface="Arial" panose="020B0604020202020204" pitchFamily="34" charset="0"/>
              <a:buChar char="•"/>
            </a:pPr>
            <a:r>
              <a:rPr lang="en-US" dirty="0"/>
              <a:t>January 2010 (lowest point pre-covid) 68.8</a:t>
            </a:r>
          </a:p>
          <a:p>
            <a:pPr marL="171450" indent="-171450">
              <a:buFont typeface="Arial" panose="020B0604020202020204" pitchFamily="34" charset="0"/>
              <a:buChar char="•"/>
            </a:pPr>
            <a:r>
              <a:rPr lang="en-US" dirty="0"/>
              <a:t>February 2020 74.8</a:t>
            </a:r>
          </a:p>
          <a:p>
            <a:pPr marL="171450" indent="-171450">
              <a:buFont typeface="Arial" panose="020B0604020202020204" pitchFamily="34" charset="0"/>
              <a:buChar char="•"/>
            </a:pPr>
            <a:r>
              <a:rPr lang="en-US" dirty="0"/>
              <a:t>April 2020 (Covid-19 Recession hits) 63.2 (lowest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May 2025 74.8</a:t>
            </a:r>
            <a:r>
              <a:rPr lang="en-US" dirty="0"/>
              <a:t> </a:t>
            </a:r>
          </a:p>
          <a:p>
            <a:pPr marL="171450" indent="-171450">
              <a:buFont typeface="Arial" panose="020B0604020202020204" pitchFamily="34" charset="0"/>
              <a:buChar char="•"/>
            </a:pPr>
            <a:r>
              <a:rPr lang="da-DK" sz="1200" b="0" i="0" u="none" strike="noStrike" kern="1200" dirty="0">
                <a:solidFill>
                  <a:schemeClr val="tx1"/>
                </a:solidFill>
                <a:effectLst/>
                <a:latin typeface="+mn-lt"/>
                <a:ea typeface="+mn-ea"/>
                <a:cs typeface="+mn-cs"/>
              </a:rPr>
              <a:t>June 2025 75.1</a:t>
            </a:r>
          </a:p>
          <a:p>
            <a:pPr marL="0" indent="0">
              <a:buFont typeface="Arial" panose="020B0604020202020204" pitchFamily="34" charset="0"/>
              <a:buNone/>
            </a:pPr>
            <a:r>
              <a:rPr lang="da-DK" dirty="0"/>
              <a:t> </a:t>
            </a:r>
          </a:p>
          <a:p>
            <a:pPr marL="0" indent="0">
              <a:buFont typeface="Arial" panose="020B0604020202020204" pitchFamily="34" charset="0"/>
              <a:buNone/>
            </a:pPr>
            <a:r>
              <a:rPr lang="en-US" dirty="0"/>
              <a:t>People with Disabilities:</a:t>
            </a:r>
          </a:p>
          <a:p>
            <a:pPr marL="171450" indent="-171450">
              <a:buFont typeface="Arial" panose="020B0604020202020204" pitchFamily="34" charset="0"/>
              <a:buChar char="•"/>
            </a:pPr>
            <a:r>
              <a:rPr lang="en-US" dirty="0"/>
              <a:t>September 2008 32.7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January 2014 (lowest point pre-covid) 24.1 (lowest point)</a:t>
            </a:r>
          </a:p>
          <a:p>
            <a:pPr marL="171450" indent="-171450">
              <a:buFont typeface="Arial" panose="020B0604020202020204" pitchFamily="34" charset="0"/>
              <a:buChar char="•"/>
            </a:pPr>
            <a:r>
              <a:rPr lang="en-US" dirty="0"/>
              <a:t>March 2020 31.7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April 2020 (Covid-19 Recession hits) 26.3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i="0" u="none" strike="noStrike" kern="1200" dirty="0">
                <a:solidFill>
                  <a:schemeClr val="tx1"/>
                </a:solidFill>
                <a:effectLst/>
                <a:latin typeface="+mn-lt"/>
                <a:ea typeface="+mn-ea"/>
                <a:cs typeface="+mn-cs"/>
              </a:rPr>
              <a:t>June 2025 38.0</a:t>
            </a:r>
            <a:r>
              <a:rPr lang="da-DK"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July 2025 37.0</a:t>
            </a:r>
            <a:r>
              <a:rPr lang="en-US" dirty="0"/>
              <a:t> </a:t>
            </a:r>
            <a:endParaRPr lang="da-DK" dirty="0"/>
          </a:p>
        </p:txBody>
      </p:sp>
      <p:sp>
        <p:nvSpPr>
          <p:cNvPr id="4" name="Slide Number Placeholder 3"/>
          <p:cNvSpPr>
            <a:spLocks noGrp="1"/>
          </p:cNvSpPr>
          <p:nvPr>
            <p:ph type="sldNum" sz="quarter" idx="5"/>
          </p:nvPr>
        </p:nvSpPr>
        <p:spPr/>
        <p:txBody>
          <a:bodyPr/>
          <a:lstStyle/>
          <a:p>
            <a:fld id="{3DC83497-73C4-47F8-A748-2E4F1A1B6711}" type="slidenum">
              <a:rPr lang="en-US" smtClean="0"/>
              <a:t>13</a:t>
            </a:fld>
            <a:endParaRPr lang="en-US"/>
          </a:p>
        </p:txBody>
      </p:sp>
    </p:spTree>
    <p:extLst>
      <p:ext uri="{BB962C8B-B14F-4D97-AF65-F5344CB8AC3E}">
        <p14:creationId xmlns:p14="http://schemas.microsoft.com/office/powerpoint/2010/main" val="388485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284238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932A-15D5-37ED-5A0C-5E05AFFB9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E5639-E476-21B7-AC48-7FEC10601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D4309-8784-CA87-A2F2-6F983EDBFCEE}"/>
              </a:ext>
            </a:extLst>
          </p:cNvPr>
          <p:cNvSpPr>
            <a:spLocks noGrp="1"/>
          </p:cNvSpPr>
          <p:nvPr>
            <p:ph type="body" idx="1"/>
          </p:nvPr>
        </p:nvSpPr>
        <p:spPr/>
        <p:txBody>
          <a:bodyPr/>
          <a:lstStyle/>
          <a:p>
            <a:r>
              <a:rPr lang="en-US" dirty="0"/>
              <a:t>Chart Details:</a:t>
            </a:r>
          </a:p>
          <a:p>
            <a:r>
              <a:rPr lang="en-US" dirty="0"/>
              <a:t>The data series starts in June 2008 during the Great Recession which lasted until Mid-2009.  The COVID-19 Recession started in April 2020 and last for two months.</a:t>
            </a:r>
          </a:p>
          <a:p>
            <a:r>
              <a:rPr lang="en-US" dirty="0"/>
              <a:t>Visible Data points (highlights start of the series, the lowest point pre-covid, the points right before and after the COVID-19 recession hit, and the current labor force participation rate.</a:t>
            </a:r>
          </a:p>
          <a:p>
            <a:r>
              <a:rPr lang="en-US" dirty="0"/>
              <a:t>People without Disabilities:</a:t>
            </a:r>
          </a:p>
          <a:p>
            <a:pPr marL="171450" indent="-171450">
              <a:buFont typeface="Arial" panose="020B0604020202020204" pitchFamily="34" charset="0"/>
              <a:buChar char="•"/>
            </a:pPr>
            <a:r>
              <a:rPr lang="en-US" dirty="0"/>
              <a:t>July 2008 79.5</a:t>
            </a:r>
          </a:p>
          <a:p>
            <a:pPr marL="171450" indent="-171450">
              <a:buFont typeface="Arial" panose="020B0604020202020204" pitchFamily="34" charset="0"/>
              <a:buChar char="•"/>
            </a:pPr>
            <a:r>
              <a:rPr lang="en-US" dirty="0"/>
              <a:t>January 2014 (lowest point pre-covid) 75.6</a:t>
            </a:r>
          </a:p>
          <a:p>
            <a:pPr marL="171450" indent="-171450">
              <a:buFont typeface="Arial" panose="020B0604020202020204" pitchFamily="34" charset="0"/>
              <a:buChar char="•"/>
            </a:pPr>
            <a:r>
              <a:rPr lang="en-US" dirty="0"/>
              <a:t>February 2020 77.7</a:t>
            </a:r>
          </a:p>
          <a:p>
            <a:pPr marL="171450" indent="-171450">
              <a:buFont typeface="Arial" panose="020B0604020202020204" pitchFamily="34" charset="0"/>
              <a:buChar char="•"/>
            </a:pPr>
            <a:r>
              <a:rPr lang="en-US" dirty="0"/>
              <a:t>April 2020 (Covid-19 Recession hits) 73.6 (lowest point)</a:t>
            </a:r>
          </a:p>
          <a:p>
            <a:pPr marL="171450" indent="-171450">
              <a:buFont typeface="Arial" panose="020B0604020202020204" pitchFamily="34" charset="0"/>
              <a:buChar char="•"/>
            </a:pPr>
            <a:r>
              <a:rPr lang="da-DK" sz="1200" b="0" i="0" u="none" strike="noStrike" kern="1200" dirty="0">
                <a:solidFill>
                  <a:schemeClr val="tx1"/>
                </a:solidFill>
                <a:effectLst/>
                <a:latin typeface="+mn-lt"/>
                <a:ea typeface="+mn-ea"/>
                <a:cs typeface="+mn-cs"/>
              </a:rPr>
              <a:t>July 2025 78.5</a:t>
            </a: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People with Disabilities:</a:t>
            </a:r>
          </a:p>
          <a:p>
            <a:pPr marL="171450" indent="-171450">
              <a:buFont typeface="Arial" panose="020B0604020202020204" pitchFamily="34" charset="0"/>
              <a:buChar char="•"/>
            </a:pPr>
            <a:r>
              <a:rPr lang="en-US" dirty="0"/>
              <a:t>September 2008 37.0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January 2014 28.3 (lowest point)</a:t>
            </a:r>
          </a:p>
          <a:p>
            <a:pPr marL="171450" indent="-171450">
              <a:buFont typeface="Arial" panose="020B0604020202020204" pitchFamily="34" charset="0"/>
              <a:buChar char="•"/>
            </a:pPr>
            <a:r>
              <a:rPr lang="en-US" dirty="0"/>
              <a:t>March 2020 34.9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April 2020 (Covid-19 Recession hits) 32.7</a:t>
            </a:r>
          </a:p>
          <a:p>
            <a:pPr marL="171450" indent="-171450">
              <a:buFont typeface="Arial" panose="020B0604020202020204" pitchFamily="34" charset="0"/>
              <a:buChar char="•"/>
            </a:pPr>
            <a:r>
              <a:rPr lang="da-DK" sz="1200" b="0" i="0" u="none" strike="noStrike" kern="1200" dirty="0">
                <a:solidFill>
                  <a:schemeClr val="tx1"/>
                </a:solidFill>
                <a:effectLst/>
                <a:latin typeface="+mn-lt"/>
                <a:ea typeface="+mn-ea"/>
                <a:cs typeface="+mn-cs"/>
              </a:rPr>
              <a:t>July 2025 41.6</a:t>
            </a:r>
            <a:endParaRPr lang="en-US" dirty="0"/>
          </a:p>
        </p:txBody>
      </p:sp>
      <p:sp>
        <p:nvSpPr>
          <p:cNvPr id="4" name="Slide Number Placeholder 3">
            <a:extLst>
              <a:ext uri="{FF2B5EF4-FFF2-40B4-BE49-F238E27FC236}">
                <a16:creationId xmlns:a16="http://schemas.microsoft.com/office/drawing/2014/main" id="{2E078AB4-5309-2A2D-223C-9B5C2D4A1B2D}"/>
              </a:ext>
            </a:extLst>
          </p:cNvPr>
          <p:cNvSpPr>
            <a:spLocks noGrp="1"/>
          </p:cNvSpPr>
          <p:nvPr>
            <p:ph type="sldNum" sz="quarter" idx="5"/>
          </p:nvPr>
        </p:nvSpPr>
        <p:spPr/>
        <p:txBody>
          <a:bodyPr/>
          <a:lstStyle/>
          <a:p>
            <a:fld id="{3DC83497-73C4-47F8-A748-2E4F1A1B6711}" type="slidenum">
              <a:rPr lang="en-US" smtClean="0"/>
              <a:t>15</a:t>
            </a:fld>
            <a:endParaRPr lang="en-US"/>
          </a:p>
        </p:txBody>
      </p:sp>
    </p:spTree>
    <p:extLst>
      <p:ext uri="{BB962C8B-B14F-4D97-AF65-F5344CB8AC3E}">
        <p14:creationId xmlns:p14="http://schemas.microsoft.com/office/powerpoint/2010/main" val="102636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1BBE1-269E-41AF-C220-9E4B19C56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1CF6E-9D85-1525-17CA-1CBA488E5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E7A3D-DD0C-B178-4DD4-F73FDBB99FAE}"/>
              </a:ext>
            </a:extLst>
          </p:cNvPr>
          <p:cNvSpPr>
            <a:spLocks noGrp="1"/>
          </p:cNvSpPr>
          <p:nvPr>
            <p:ph type="body" idx="1"/>
          </p:nvPr>
        </p:nvSpPr>
        <p:spPr/>
        <p:txBody>
          <a:bodyPr/>
          <a:lstStyle/>
          <a:p>
            <a:r>
              <a:rPr lang="en-US" dirty="0"/>
              <a:t>Chart Details:</a:t>
            </a:r>
          </a:p>
          <a:p>
            <a:r>
              <a:rPr lang="en-US" dirty="0"/>
              <a:t>This chart adds another month to the previous chart. </a:t>
            </a:r>
          </a:p>
          <a:p>
            <a:r>
              <a:rPr lang="en-US" dirty="0"/>
              <a:t>The data series starts in June 2008 during the Great Recession which lasted until Mid-2009.  The COVID-19 Recession started in April 2020 and last for two months.</a:t>
            </a:r>
          </a:p>
          <a:p>
            <a:r>
              <a:rPr lang="en-US" dirty="0"/>
              <a:t>Visible Data points (highlights start of the series, the lowest point pre-covid, the points right before and after the COVID-19 recession hit, and the current labor force participation rate.</a:t>
            </a:r>
          </a:p>
          <a:p>
            <a:pPr marL="171450" indent="-171450">
              <a:buFont typeface="Arial" panose="020B0604020202020204" pitchFamily="34" charset="0"/>
              <a:buChar char="•"/>
            </a:pPr>
            <a:r>
              <a:rPr lang="en-US" dirty="0"/>
              <a:t>July 2008 79.5</a:t>
            </a:r>
          </a:p>
          <a:p>
            <a:pPr marL="171450" indent="-171450">
              <a:buFont typeface="Arial" panose="020B0604020202020204" pitchFamily="34" charset="0"/>
              <a:buChar char="•"/>
            </a:pPr>
            <a:r>
              <a:rPr lang="en-US" dirty="0"/>
              <a:t>January 2014 (lowest point pre-covid) 75.6</a:t>
            </a:r>
          </a:p>
          <a:p>
            <a:pPr marL="171450" indent="-171450">
              <a:buFont typeface="Arial" panose="020B0604020202020204" pitchFamily="34" charset="0"/>
              <a:buChar char="•"/>
            </a:pPr>
            <a:r>
              <a:rPr lang="en-US" dirty="0"/>
              <a:t>February 2020 77.7</a:t>
            </a:r>
          </a:p>
          <a:p>
            <a:pPr marL="171450" indent="-171450">
              <a:buFont typeface="Arial" panose="020B0604020202020204" pitchFamily="34" charset="0"/>
              <a:buChar char="•"/>
            </a:pPr>
            <a:r>
              <a:rPr lang="en-US" dirty="0"/>
              <a:t>April 2020 (Covid-19 Recession hits) 73.6 (lowest point)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July 2025 78.5</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August 2025 77.9</a:t>
            </a:r>
            <a:endParaRPr lang="en-US" dirty="0"/>
          </a:p>
          <a:p>
            <a:pPr marL="0" indent="0">
              <a:buFont typeface="Arial" panose="020B0604020202020204" pitchFamily="34" charset="0"/>
              <a:buNone/>
            </a:pPr>
            <a:r>
              <a:rPr lang="en-US" dirty="0"/>
              <a:t>People with Disabilities:</a:t>
            </a:r>
          </a:p>
          <a:p>
            <a:pPr marL="171450" indent="-171450">
              <a:buFont typeface="Arial" panose="020B0604020202020204" pitchFamily="34" charset="0"/>
              <a:buChar char="•"/>
            </a:pPr>
            <a:r>
              <a:rPr lang="en-US" dirty="0"/>
              <a:t>September 2008 37.0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January 2014 28.3 (lowest point)</a:t>
            </a:r>
          </a:p>
          <a:p>
            <a:pPr marL="171450" indent="-171450">
              <a:buFont typeface="Arial" panose="020B0604020202020204" pitchFamily="34" charset="0"/>
              <a:buChar char="•"/>
            </a:pPr>
            <a:r>
              <a:rPr lang="en-US" dirty="0"/>
              <a:t>March 2020 34.9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April 2020 (Covid-19 Recession hits) 32.7</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July 2025 41.6</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August 2025 42.2</a:t>
            </a:r>
            <a:r>
              <a:rPr lang="en-US" dirty="0"/>
              <a:t> </a:t>
            </a:r>
          </a:p>
        </p:txBody>
      </p:sp>
      <p:sp>
        <p:nvSpPr>
          <p:cNvPr id="4" name="Slide Number Placeholder 3">
            <a:extLst>
              <a:ext uri="{FF2B5EF4-FFF2-40B4-BE49-F238E27FC236}">
                <a16:creationId xmlns:a16="http://schemas.microsoft.com/office/drawing/2014/main" id="{A8CE011E-BB5E-0E74-D1E7-7F34900FB12B}"/>
              </a:ext>
            </a:extLst>
          </p:cNvPr>
          <p:cNvSpPr>
            <a:spLocks noGrp="1"/>
          </p:cNvSpPr>
          <p:nvPr>
            <p:ph type="sldNum" sz="quarter" idx="5"/>
          </p:nvPr>
        </p:nvSpPr>
        <p:spPr/>
        <p:txBody>
          <a:bodyPr/>
          <a:lstStyle/>
          <a:p>
            <a:fld id="{3DC83497-73C4-47F8-A748-2E4F1A1B6711}" type="slidenum">
              <a:rPr lang="en-US" smtClean="0"/>
              <a:t>16</a:t>
            </a:fld>
            <a:endParaRPr lang="en-US"/>
          </a:p>
        </p:txBody>
      </p:sp>
    </p:spTree>
    <p:extLst>
      <p:ext uri="{BB962C8B-B14F-4D97-AF65-F5344CB8AC3E}">
        <p14:creationId xmlns:p14="http://schemas.microsoft.com/office/powerpoint/2010/main" val="309877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28</a:t>
            </a:fld>
            <a:endParaRPr lang="en-US"/>
          </a:p>
        </p:txBody>
      </p:sp>
    </p:spTree>
    <p:extLst>
      <p:ext uri="{BB962C8B-B14F-4D97-AF65-F5344CB8AC3E}">
        <p14:creationId xmlns:p14="http://schemas.microsoft.com/office/powerpoint/2010/main" val="121139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0BEC4-0817-A94D-9972-02EFA71D96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93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https://melwood.org/about-us/</a:t>
            </a:r>
          </a:p>
          <a:p>
            <a:r>
              <a:rPr lang="en-US"/>
              <a:t>https://melwoodcommunity.org/about-us/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0BEC4-0817-A94D-9972-02EFA71D96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4213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20.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gif"/><Relationship Id="rId4" Type="http://schemas.openxmlformats.org/officeDocument/2006/relationships/image" Target="../media/image30.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1572" y="1828800"/>
            <a:ext cx="6855223"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1574" y="3657598"/>
            <a:ext cx="6855222" cy="758954"/>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7936795" y="2602795"/>
            <a:ext cx="4255205" cy="4255205"/>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1573"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240234"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670911" y="541448"/>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1574"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Rectangle 16">
            <a:extLst>
              <a:ext uri="{FF2B5EF4-FFF2-40B4-BE49-F238E27FC236}">
                <a16:creationId xmlns:a16="http://schemas.microsoft.com/office/drawing/2014/main" id="{BD530D61-45F9-4CD5-8261-D7F73A8BBCB3}"/>
              </a:ext>
            </a:extLst>
          </p:cNvPr>
          <p:cNvSpPr/>
          <p:nvPr userDrawn="1"/>
        </p:nvSpPr>
        <p:spPr>
          <a:xfrm rot="10800000">
            <a:off x="0" y="-152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a:extLst>
              <a:ext uri="{FF2B5EF4-FFF2-40B4-BE49-F238E27FC236}">
                <a16:creationId xmlns:a16="http://schemas.microsoft.com/office/drawing/2014/main" id="{73178B1A-FD5A-4635-BAB7-509A387BF5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714315" y="-869234"/>
            <a:ext cx="4477685" cy="3460033"/>
          </a:xfrm>
          <a:prstGeom prst="rect">
            <a:avLst/>
          </a:prstGeom>
        </p:spPr>
      </p:pic>
    </p:spTree>
    <p:extLst>
      <p:ext uri="{BB962C8B-B14F-4D97-AF65-F5344CB8AC3E}">
        <p14:creationId xmlns:p14="http://schemas.microsoft.com/office/powerpoint/2010/main" val="428911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b_Cover with Photo Diagon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54671" y="1828800"/>
            <a:ext cx="5041328"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54671" y="3657600"/>
            <a:ext cx="3974527"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54671" y="4464988"/>
            <a:ext cx="3060127"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76209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54671" y="5486399"/>
            <a:ext cx="2237167"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4" name="Picture Placeholder 4" descr="Five people in an office setting discuss data graphics displayed on a large screen.">
            <a:extLst>
              <a:ext uri="{FF2B5EF4-FFF2-40B4-BE49-F238E27FC236}">
                <a16:creationId xmlns:a16="http://schemas.microsoft.com/office/drawing/2014/main" id="{C57D06CD-717E-4E28-AA51-F7E0266AE6BC}"/>
              </a:ext>
            </a:extLst>
          </p:cNvPr>
          <p:cNvSpPr>
            <a:spLocks noGrp="1"/>
          </p:cNvSpPr>
          <p:nvPr>
            <p:ph type="pic" sz="quarter" idx="16" hasCustomPrompt="1"/>
          </p:nvPr>
        </p:nvSpPr>
        <p:spPr>
          <a:xfrm>
            <a:off x="3097212" y="-26894"/>
            <a:ext cx="9096374" cy="6884894"/>
          </a:xfrm>
          <a:custGeom>
            <a:avLst/>
            <a:gdLst>
              <a:gd name="connsiteX0" fmla="*/ 0 w 9042313"/>
              <a:gd name="connsiteY0" fmla="*/ 0 h 6858000"/>
              <a:gd name="connsiteX1" fmla="*/ 9042313 w 9042313"/>
              <a:gd name="connsiteY1" fmla="*/ 0 h 6858000"/>
              <a:gd name="connsiteX2" fmla="*/ 9042313 w 9042313"/>
              <a:gd name="connsiteY2" fmla="*/ 6858000 h 6858000"/>
              <a:gd name="connsiteX3" fmla="*/ 0 w 9042313"/>
              <a:gd name="connsiteY3" fmla="*/ 6858000 h 6858000"/>
              <a:gd name="connsiteX4" fmla="*/ 0 w 9042313"/>
              <a:gd name="connsiteY4" fmla="*/ 0 h 6858000"/>
              <a:gd name="connsiteX0" fmla="*/ 0 w 9042313"/>
              <a:gd name="connsiteY0" fmla="*/ 8965 h 6866965"/>
              <a:gd name="connsiteX1" fmla="*/ 3717278 w 9042313"/>
              <a:gd name="connsiteY1" fmla="*/ 0 h 6866965"/>
              <a:gd name="connsiteX2" fmla="*/ 9042313 w 9042313"/>
              <a:gd name="connsiteY2" fmla="*/ 8965 h 6866965"/>
              <a:gd name="connsiteX3" fmla="*/ 9042313 w 9042313"/>
              <a:gd name="connsiteY3" fmla="*/ 6866965 h 6866965"/>
              <a:gd name="connsiteX4" fmla="*/ 0 w 9042313"/>
              <a:gd name="connsiteY4" fmla="*/ 6866965 h 6866965"/>
              <a:gd name="connsiteX5" fmla="*/ 0 w 9042313"/>
              <a:gd name="connsiteY5" fmla="*/ 8965 h 6866965"/>
              <a:gd name="connsiteX0" fmla="*/ 0 w 9042313"/>
              <a:gd name="connsiteY0" fmla="*/ 1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0 w 9042313"/>
              <a:gd name="connsiteY5" fmla="*/ 1 h 6858001"/>
              <a:gd name="connsiteX0" fmla="*/ 1775012 w 9042313"/>
              <a:gd name="connsiteY0" fmla="*/ 5100918 h 6858001"/>
              <a:gd name="connsiteX1" fmla="*/ 7096972 w 9042313"/>
              <a:gd name="connsiteY1" fmla="*/ 0 h 6858001"/>
              <a:gd name="connsiteX2" fmla="*/ 9042313 w 9042313"/>
              <a:gd name="connsiteY2" fmla="*/ 1 h 6858001"/>
              <a:gd name="connsiteX3" fmla="*/ 9042313 w 9042313"/>
              <a:gd name="connsiteY3" fmla="*/ 6858001 h 6858001"/>
              <a:gd name="connsiteX4" fmla="*/ 0 w 9042313"/>
              <a:gd name="connsiteY4" fmla="*/ 6858001 h 6858001"/>
              <a:gd name="connsiteX5" fmla="*/ 1775012 w 9042313"/>
              <a:gd name="connsiteY5" fmla="*/ 5100918 h 6858001"/>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75930 h 6875930"/>
              <a:gd name="connsiteX4" fmla="*/ 0 w 9042313"/>
              <a:gd name="connsiteY4" fmla="*/ 6875930 h 6875930"/>
              <a:gd name="connsiteX5" fmla="*/ 1775012 w 9042313"/>
              <a:gd name="connsiteY5" fmla="*/ 5118847 h 6875930"/>
              <a:gd name="connsiteX0" fmla="*/ 1775012 w 9042313"/>
              <a:gd name="connsiteY0" fmla="*/ 5118847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5" fmla="*/ 1775012 w 9042313"/>
              <a:gd name="connsiteY5" fmla="*/ 5118847 h 6875930"/>
              <a:gd name="connsiteX0" fmla="*/ 0 w 9042313"/>
              <a:gd name="connsiteY0" fmla="*/ 6875930 h 6875930"/>
              <a:gd name="connsiteX1" fmla="*/ 7114902 w 9042313"/>
              <a:gd name="connsiteY1" fmla="*/ 0 h 6875930"/>
              <a:gd name="connsiteX2" fmla="*/ 9042313 w 9042313"/>
              <a:gd name="connsiteY2" fmla="*/ 17930 h 6875930"/>
              <a:gd name="connsiteX3" fmla="*/ 9042313 w 9042313"/>
              <a:gd name="connsiteY3" fmla="*/ 6866965 h 6875930"/>
              <a:gd name="connsiteX4" fmla="*/ 0 w 9042313"/>
              <a:gd name="connsiteY4" fmla="*/ 6875930 h 6875930"/>
              <a:gd name="connsiteX0" fmla="*/ 0 w 9042313"/>
              <a:gd name="connsiteY0" fmla="*/ 6875930 h 6884894"/>
              <a:gd name="connsiteX1" fmla="*/ 7114902 w 9042313"/>
              <a:gd name="connsiteY1" fmla="*/ 0 h 6884894"/>
              <a:gd name="connsiteX2" fmla="*/ 9042313 w 9042313"/>
              <a:gd name="connsiteY2" fmla="*/ 17930 h 6884894"/>
              <a:gd name="connsiteX3" fmla="*/ 6971466 w 9042313"/>
              <a:gd name="connsiteY3" fmla="*/ 6884894 h 6884894"/>
              <a:gd name="connsiteX4" fmla="*/ 0 w 9042313"/>
              <a:gd name="connsiteY4"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7697607 w 9042313"/>
              <a:gd name="connsiteY3" fmla="*/ 4509248 h 6884894"/>
              <a:gd name="connsiteX4" fmla="*/ 6971466 w 9042313"/>
              <a:gd name="connsiteY4" fmla="*/ 6884894 h 6884894"/>
              <a:gd name="connsiteX5" fmla="*/ 0 w 9042313"/>
              <a:gd name="connsiteY5" fmla="*/ 6875930 h 6884894"/>
              <a:gd name="connsiteX0" fmla="*/ 0 w 9042313"/>
              <a:gd name="connsiteY0" fmla="*/ 6875930 h 6884894"/>
              <a:gd name="connsiteX1" fmla="*/ 7114902 w 9042313"/>
              <a:gd name="connsiteY1" fmla="*/ 0 h 6884894"/>
              <a:gd name="connsiteX2" fmla="*/ 9042313 w 9042313"/>
              <a:gd name="connsiteY2" fmla="*/ 17930 h 6884894"/>
              <a:gd name="connsiteX3" fmla="*/ 9024383 w 9042313"/>
              <a:gd name="connsiteY3" fmla="*/ 4831978 h 6884894"/>
              <a:gd name="connsiteX4" fmla="*/ 6971466 w 9042313"/>
              <a:gd name="connsiteY4" fmla="*/ 6884894 h 6884894"/>
              <a:gd name="connsiteX5" fmla="*/ 0 w 9042313"/>
              <a:gd name="connsiteY5" fmla="*/ 6875930 h 6884894"/>
              <a:gd name="connsiteX0" fmla="*/ 0 w 9024626"/>
              <a:gd name="connsiteY0" fmla="*/ 6875930 h 6884894"/>
              <a:gd name="connsiteX1" fmla="*/ 7114902 w 9024626"/>
              <a:gd name="connsiteY1" fmla="*/ 0 h 6884894"/>
              <a:gd name="connsiteX2" fmla="*/ 8930250 w 9024626"/>
              <a:gd name="connsiteY2" fmla="*/ 114768 h 6884894"/>
              <a:gd name="connsiteX3" fmla="*/ 9024383 w 9024626"/>
              <a:gd name="connsiteY3" fmla="*/ 4831978 h 6884894"/>
              <a:gd name="connsiteX4" fmla="*/ 6971466 w 9024626"/>
              <a:gd name="connsiteY4" fmla="*/ 6884894 h 6884894"/>
              <a:gd name="connsiteX5" fmla="*/ 0 w 9024626"/>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24383 w 9043890"/>
              <a:gd name="connsiteY3" fmla="*/ 4831978 h 6884894"/>
              <a:gd name="connsiteX4" fmla="*/ 6971466 w 9043890"/>
              <a:gd name="connsiteY4" fmla="*/ 6884894 h 6884894"/>
              <a:gd name="connsiteX5" fmla="*/ 0 w 9043890"/>
              <a:gd name="connsiteY5" fmla="*/ 6875930 h 6884894"/>
              <a:gd name="connsiteX0" fmla="*/ 0 w 9043890"/>
              <a:gd name="connsiteY0" fmla="*/ 6875930 h 6884894"/>
              <a:gd name="connsiteX1" fmla="*/ 7114902 w 9043890"/>
              <a:gd name="connsiteY1" fmla="*/ 0 h 6884894"/>
              <a:gd name="connsiteX2" fmla="*/ 9043890 w 9043890"/>
              <a:gd name="connsiteY2" fmla="*/ 17930 h 6884894"/>
              <a:gd name="connsiteX3" fmla="*/ 9041744 w 9043890"/>
              <a:gd name="connsiteY3" fmla="*/ 4806578 h 6884894"/>
              <a:gd name="connsiteX4" fmla="*/ 6971466 w 9043890"/>
              <a:gd name="connsiteY4" fmla="*/ 6884894 h 6884894"/>
              <a:gd name="connsiteX5" fmla="*/ 0 w 9043890"/>
              <a:gd name="connsiteY5" fmla="*/ 6875930 h 688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3890" h="6884894">
                <a:moveTo>
                  <a:pt x="0" y="6875930"/>
                </a:moveTo>
                <a:lnTo>
                  <a:pt x="7114902" y="0"/>
                </a:lnTo>
                <a:lnTo>
                  <a:pt x="9043890" y="17930"/>
                </a:lnTo>
                <a:cubicBezTo>
                  <a:pt x="9037913" y="1622613"/>
                  <a:pt x="9047721" y="3201895"/>
                  <a:pt x="9041744" y="4806578"/>
                </a:cubicBezTo>
                <a:lnTo>
                  <a:pt x="6971466" y="6884894"/>
                </a:lnTo>
                <a:lnTo>
                  <a:pt x="0" y="6875930"/>
                </a:lnTo>
                <a:close/>
              </a:path>
            </a:pathLst>
          </a:custGeom>
          <a:blipFill>
            <a:blip r:embed="rId2" cstate="print">
              <a:extLst>
                <a:ext uri="{28A0092B-C50C-407E-A947-70E740481C1C}">
                  <a14:useLocalDpi xmlns:a14="http://schemas.microsoft.com/office/drawing/2010/main"/>
                </a:ext>
              </a:extLst>
            </a:blip>
            <a:srcRect/>
            <a:stretch>
              <a:fillRect t="44"/>
            </a:stretch>
          </a:blipFill>
        </p:spPr>
        <p:txBody>
          <a:bodyPr anchor="t"/>
          <a:lstStyle>
            <a:lvl1pPr marL="0" indent="0" algn="r">
              <a:buFontTx/>
              <a:buNone/>
              <a:defRPr sz="1800">
                <a:solidFill>
                  <a:srgbClr val="FF0000"/>
                </a:solidFill>
              </a:defRPr>
            </a:lvl1pPr>
          </a:lstStyle>
          <a:p>
            <a:r>
              <a:rPr lang="en-US"/>
              <a:t>Click icon to replace photo, or leave as is</a:t>
            </a:r>
          </a:p>
        </p:txBody>
      </p:sp>
      <p:sp>
        <p:nvSpPr>
          <p:cNvPr id="7" name="Rectangle 6">
            <a:extLst>
              <a:ext uri="{FF2B5EF4-FFF2-40B4-BE49-F238E27FC236}">
                <a16:creationId xmlns:a16="http://schemas.microsoft.com/office/drawing/2014/main" id="{E32A52A6-D66B-4BC5-9D99-278AABEA09F6}"/>
              </a:ext>
            </a:extLst>
          </p:cNvPr>
          <p:cNvSpPr>
            <a:spLocks noChangeAspect="1"/>
          </p:cNvSpPr>
          <p:nvPr userDrawn="1"/>
        </p:nvSpPr>
        <p:spPr>
          <a:xfrm>
            <a:off x="9556786" y="4222786"/>
            <a:ext cx="2635214" cy="2635214"/>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8">
            <a:extLst>
              <a:ext uri="{FF2B5EF4-FFF2-40B4-BE49-F238E27FC236}">
                <a16:creationId xmlns:a16="http://schemas.microsoft.com/office/drawing/2014/main" id="{C606F6A1-5B7B-49A7-AF41-96FAE58AB58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8650" y="-869234"/>
            <a:ext cx="4477685" cy="3460033"/>
          </a:xfrm>
          <a:prstGeom prst="rect">
            <a:avLst/>
          </a:prstGeom>
        </p:spPr>
      </p:pic>
    </p:spTree>
    <p:extLst>
      <p:ext uri="{BB962C8B-B14F-4D97-AF65-F5344CB8AC3E}">
        <p14:creationId xmlns:p14="http://schemas.microsoft.com/office/powerpoint/2010/main" val="261957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1c_Cover with Photo Rectangu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085130" y="1828800"/>
            <a:ext cx="6454793"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085130" y="3657600"/>
            <a:ext cx="6454793" cy="777240"/>
          </a:xfrm>
        </p:spPr>
        <p:txBody>
          <a:bodyPr lIns="0" tIns="0" rIns="0" bIns="0">
            <a:no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8175" y="-916859"/>
            <a:ext cx="4477685" cy="3460033"/>
          </a:xfrm>
          <a:prstGeom prst="rect">
            <a:avLst/>
          </a:prstGeom>
        </p:spPr>
      </p:pic>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085130" y="4572000"/>
            <a:ext cx="4846320" cy="758952"/>
          </a:xfrm>
        </p:spPr>
        <p:txBody>
          <a:bodyPr lIns="0" tIns="0" rIns="0" bIns="0">
            <a:no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5573963"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3291806" y="530225"/>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085130" y="5486400"/>
            <a:ext cx="4846320" cy="640080"/>
          </a:xfrm>
        </p:spPr>
        <p:txBody>
          <a:bodyPr lIns="0" tIns="0" rIns="0" bIns="0">
            <a:no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 </a:t>
            </a:r>
          </a:p>
        </p:txBody>
      </p:sp>
      <p:sp>
        <p:nvSpPr>
          <p:cNvPr id="15" name="Picture Placeholder 3" descr="Three people engage in an informal conversation.">
            <a:extLst>
              <a:ext uri="{FF2B5EF4-FFF2-40B4-BE49-F238E27FC236}">
                <a16:creationId xmlns:a16="http://schemas.microsoft.com/office/drawing/2014/main" id="{5D696EB1-C520-41EF-85E1-D33FE8A4F12F}"/>
              </a:ext>
            </a:extLst>
          </p:cNvPr>
          <p:cNvSpPr>
            <a:spLocks noGrp="1"/>
          </p:cNvSpPr>
          <p:nvPr>
            <p:ph type="pic" sz="quarter" idx="16"/>
          </p:nvPr>
        </p:nvSpPr>
        <p:spPr>
          <a:xfrm>
            <a:off x="7949431" y="-2872"/>
            <a:ext cx="4252999" cy="6865212"/>
          </a:xfrm>
          <a:custGeom>
            <a:avLst/>
            <a:gdLst>
              <a:gd name="connsiteX0" fmla="*/ 0 w 4335432"/>
              <a:gd name="connsiteY0" fmla="*/ 0 h 6864993"/>
              <a:gd name="connsiteX1" fmla="*/ 4335432 w 4335432"/>
              <a:gd name="connsiteY1" fmla="*/ 0 h 6864993"/>
              <a:gd name="connsiteX2" fmla="*/ 4335432 w 4335432"/>
              <a:gd name="connsiteY2" fmla="*/ 6864993 h 6864993"/>
              <a:gd name="connsiteX3" fmla="*/ 0 w 4335432"/>
              <a:gd name="connsiteY3" fmla="*/ 6864993 h 6864993"/>
              <a:gd name="connsiteX4" fmla="*/ 0 w 4335432"/>
              <a:gd name="connsiteY4" fmla="*/ 0 h 6864993"/>
              <a:gd name="connsiteX0" fmla="*/ 0 w 4335432"/>
              <a:gd name="connsiteY0" fmla="*/ 0 h 6870078"/>
              <a:gd name="connsiteX1" fmla="*/ 4335432 w 4335432"/>
              <a:gd name="connsiteY1" fmla="*/ 0 h 6870078"/>
              <a:gd name="connsiteX2" fmla="*/ 4335432 w 4335432"/>
              <a:gd name="connsiteY2" fmla="*/ 6864993 h 6870078"/>
              <a:gd name="connsiteX3" fmla="*/ 2168079 w 4335432"/>
              <a:gd name="connsiteY3" fmla="*/ 6870078 h 6870078"/>
              <a:gd name="connsiteX4" fmla="*/ 0 w 4335432"/>
              <a:gd name="connsiteY4" fmla="*/ 6864993 h 6870078"/>
              <a:gd name="connsiteX5" fmla="*/ 0 w 4335432"/>
              <a:gd name="connsiteY5" fmla="*/ 0 h 6870078"/>
              <a:gd name="connsiteX0" fmla="*/ 0 w 4335432"/>
              <a:gd name="connsiteY0" fmla="*/ 0 h 6864993"/>
              <a:gd name="connsiteX1" fmla="*/ 4335432 w 4335432"/>
              <a:gd name="connsiteY1" fmla="*/ 0 h 6864993"/>
              <a:gd name="connsiteX2" fmla="*/ 4335432 w 4335432"/>
              <a:gd name="connsiteY2" fmla="*/ 6864993 h 6864993"/>
              <a:gd name="connsiteX3" fmla="*/ 2171148 w 4335432"/>
              <a:gd name="connsiteY3" fmla="*/ 6692107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6864993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64993"/>
              <a:gd name="connsiteX1" fmla="*/ 4335432 w 4335432"/>
              <a:gd name="connsiteY1" fmla="*/ 0 h 6864993"/>
              <a:gd name="connsiteX2" fmla="*/ 4335432 w 4335432"/>
              <a:gd name="connsiteY2" fmla="*/ 4980961 h 6864993"/>
              <a:gd name="connsiteX3" fmla="*/ 2376734 w 4335432"/>
              <a:gd name="connsiteY3" fmla="*/ 6863941 h 6864993"/>
              <a:gd name="connsiteX4" fmla="*/ 0 w 4335432"/>
              <a:gd name="connsiteY4" fmla="*/ 6864993 h 6864993"/>
              <a:gd name="connsiteX5" fmla="*/ 0 w 4335432"/>
              <a:gd name="connsiteY5" fmla="*/ 0 h 6864993"/>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4335432 w 4335432"/>
              <a:gd name="connsiteY1" fmla="*/ 0 h 6870078"/>
              <a:gd name="connsiteX2" fmla="*/ 4335432 w 4335432"/>
              <a:gd name="connsiteY2" fmla="*/ 4980961 h 6870078"/>
              <a:gd name="connsiteX3" fmla="*/ 2419692 w 4335432"/>
              <a:gd name="connsiteY3" fmla="*/ 6870078 h 6870078"/>
              <a:gd name="connsiteX4" fmla="*/ 0 w 4335432"/>
              <a:gd name="connsiteY4" fmla="*/ 6864993 h 6870078"/>
              <a:gd name="connsiteX5" fmla="*/ 0 w 4335432"/>
              <a:gd name="connsiteY5" fmla="*/ 0 h 6870078"/>
              <a:gd name="connsiteX0" fmla="*/ 0 w 4335432"/>
              <a:gd name="connsiteY0" fmla="*/ 0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0 h 6870078"/>
              <a:gd name="connsiteX0" fmla="*/ 0 w 4335432"/>
              <a:gd name="connsiteY0" fmla="*/ 1472859 h 6870078"/>
              <a:gd name="connsiteX1" fmla="*/ 1511429 w 4335432"/>
              <a:gd name="connsiteY1" fmla="*/ 5940 h 6870078"/>
              <a:gd name="connsiteX2" fmla="*/ 4335432 w 4335432"/>
              <a:gd name="connsiteY2" fmla="*/ 0 h 6870078"/>
              <a:gd name="connsiteX3" fmla="*/ 4335432 w 4335432"/>
              <a:gd name="connsiteY3" fmla="*/ 4980961 h 6870078"/>
              <a:gd name="connsiteX4" fmla="*/ 2419692 w 4335432"/>
              <a:gd name="connsiteY4" fmla="*/ 6870078 h 6870078"/>
              <a:gd name="connsiteX5" fmla="*/ 0 w 4335432"/>
              <a:gd name="connsiteY5" fmla="*/ 6864993 h 6870078"/>
              <a:gd name="connsiteX6" fmla="*/ 0 w 4335432"/>
              <a:gd name="connsiteY6" fmla="*/ 1472859 h 6870078"/>
              <a:gd name="connsiteX0" fmla="*/ 0 w 4338500"/>
              <a:gd name="connsiteY0" fmla="*/ 1500475 h 6870078"/>
              <a:gd name="connsiteX1" fmla="*/ 1514497 w 4338500"/>
              <a:gd name="connsiteY1" fmla="*/ 5940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115598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5292 w 4338500"/>
              <a:gd name="connsiteY1" fmla="*/ 9009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08361 w 4338500"/>
              <a:gd name="connsiteY1" fmla="*/ 5941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38500"/>
              <a:gd name="connsiteY0" fmla="*/ 1500475 h 6870078"/>
              <a:gd name="connsiteX1" fmla="*/ 1572411 w 4338500"/>
              <a:gd name="connsiteY1" fmla="*/ 9418 h 6870078"/>
              <a:gd name="connsiteX2" fmla="*/ 4338500 w 4338500"/>
              <a:gd name="connsiteY2" fmla="*/ 0 h 6870078"/>
              <a:gd name="connsiteX3" fmla="*/ 4338500 w 4338500"/>
              <a:gd name="connsiteY3" fmla="*/ 4980961 h 6870078"/>
              <a:gd name="connsiteX4" fmla="*/ 2422760 w 4338500"/>
              <a:gd name="connsiteY4" fmla="*/ 6870078 h 6870078"/>
              <a:gd name="connsiteX5" fmla="*/ 3068 w 4338500"/>
              <a:gd name="connsiteY5" fmla="*/ 6864993 h 6870078"/>
              <a:gd name="connsiteX6" fmla="*/ 0 w 4338500"/>
              <a:gd name="connsiteY6" fmla="*/ 1500475 h 6870078"/>
              <a:gd name="connsiteX0" fmla="*/ 0 w 4345617"/>
              <a:gd name="connsiteY0" fmla="*/ 1643024 h 6870078"/>
              <a:gd name="connsiteX1" fmla="*/ 1579528 w 4345617"/>
              <a:gd name="connsiteY1" fmla="*/ 9418 h 6870078"/>
              <a:gd name="connsiteX2" fmla="*/ 4345617 w 4345617"/>
              <a:gd name="connsiteY2" fmla="*/ 0 h 6870078"/>
              <a:gd name="connsiteX3" fmla="*/ 4345617 w 4345617"/>
              <a:gd name="connsiteY3" fmla="*/ 4980961 h 6870078"/>
              <a:gd name="connsiteX4" fmla="*/ 2429877 w 4345617"/>
              <a:gd name="connsiteY4" fmla="*/ 6870078 h 6870078"/>
              <a:gd name="connsiteX5" fmla="*/ 10185 w 4345617"/>
              <a:gd name="connsiteY5" fmla="*/ 6864993 h 6870078"/>
              <a:gd name="connsiteX6" fmla="*/ 0 w 4345617"/>
              <a:gd name="connsiteY6" fmla="*/ 1643024 h 6870078"/>
              <a:gd name="connsiteX0" fmla="*/ 0 w 4342058"/>
              <a:gd name="connsiteY0" fmla="*/ 1549150 h 6870078"/>
              <a:gd name="connsiteX1" fmla="*/ 1575969 w 4342058"/>
              <a:gd name="connsiteY1" fmla="*/ 9418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718302 w 4342058"/>
              <a:gd name="connsiteY1" fmla="*/ 12895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70078"/>
              <a:gd name="connsiteX1" fmla="*/ 1586644 w 4342058"/>
              <a:gd name="connsiteY1" fmla="*/ 5942 h 6870078"/>
              <a:gd name="connsiteX2" fmla="*/ 4342058 w 4342058"/>
              <a:gd name="connsiteY2" fmla="*/ 0 h 6870078"/>
              <a:gd name="connsiteX3" fmla="*/ 4342058 w 4342058"/>
              <a:gd name="connsiteY3" fmla="*/ 4980961 h 6870078"/>
              <a:gd name="connsiteX4" fmla="*/ 2426318 w 4342058"/>
              <a:gd name="connsiteY4" fmla="*/ 6870078 h 6870078"/>
              <a:gd name="connsiteX5" fmla="*/ 6626 w 4342058"/>
              <a:gd name="connsiteY5" fmla="*/ 6864993 h 6870078"/>
              <a:gd name="connsiteX6" fmla="*/ 0 w 4342058"/>
              <a:gd name="connsiteY6" fmla="*/ 1549150 h 6870078"/>
              <a:gd name="connsiteX0" fmla="*/ 0 w 4342058"/>
              <a:gd name="connsiteY0" fmla="*/ 1549150 h 6866602"/>
              <a:gd name="connsiteX1" fmla="*/ 1586644 w 4342058"/>
              <a:gd name="connsiteY1" fmla="*/ 5942 h 6866602"/>
              <a:gd name="connsiteX2" fmla="*/ 4342058 w 4342058"/>
              <a:gd name="connsiteY2" fmla="*/ 0 h 6866602"/>
              <a:gd name="connsiteX3" fmla="*/ 4342058 w 4342058"/>
              <a:gd name="connsiteY3" fmla="*/ 4980961 h 6866602"/>
              <a:gd name="connsiteX4" fmla="*/ 1661275 w 4342058"/>
              <a:gd name="connsiteY4" fmla="*/ 6866602 h 6866602"/>
              <a:gd name="connsiteX5" fmla="*/ 6626 w 4342058"/>
              <a:gd name="connsiteY5" fmla="*/ 6864993 h 6866602"/>
              <a:gd name="connsiteX6" fmla="*/ 0 w 4342058"/>
              <a:gd name="connsiteY6" fmla="*/ 1549150 h 6866602"/>
              <a:gd name="connsiteX0" fmla="*/ 0 w 4356291"/>
              <a:gd name="connsiteY0" fmla="*/ 1549150 h 6866602"/>
              <a:gd name="connsiteX1" fmla="*/ 1586644 w 4356291"/>
              <a:gd name="connsiteY1" fmla="*/ 5942 h 6866602"/>
              <a:gd name="connsiteX2" fmla="*/ 4342058 w 4356291"/>
              <a:gd name="connsiteY2" fmla="*/ 0 h 6866602"/>
              <a:gd name="connsiteX3" fmla="*/ 4356291 w 4356291"/>
              <a:gd name="connsiteY3" fmla="*/ 4584605 h 6866602"/>
              <a:gd name="connsiteX4" fmla="*/ 1661275 w 4356291"/>
              <a:gd name="connsiteY4" fmla="*/ 6866602 h 6866602"/>
              <a:gd name="connsiteX5" fmla="*/ 6626 w 4356291"/>
              <a:gd name="connsiteY5" fmla="*/ 6864993 h 6866602"/>
              <a:gd name="connsiteX6" fmla="*/ 0 w 4356291"/>
              <a:gd name="connsiteY6" fmla="*/ 1549150 h 6866602"/>
              <a:gd name="connsiteX0" fmla="*/ 0 w 4352732"/>
              <a:gd name="connsiteY0" fmla="*/ 1549150 h 6866602"/>
              <a:gd name="connsiteX1" fmla="*/ 1586644 w 4352732"/>
              <a:gd name="connsiteY1" fmla="*/ 5942 h 6866602"/>
              <a:gd name="connsiteX2" fmla="*/ 4342058 w 4352732"/>
              <a:gd name="connsiteY2" fmla="*/ 0 h 6866602"/>
              <a:gd name="connsiteX3" fmla="*/ 4352732 w 4352732"/>
              <a:gd name="connsiteY3" fmla="*/ 4233448 h 6866602"/>
              <a:gd name="connsiteX4" fmla="*/ 1661275 w 4352732"/>
              <a:gd name="connsiteY4" fmla="*/ 6866602 h 6866602"/>
              <a:gd name="connsiteX5" fmla="*/ 6626 w 4352732"/>
              <a:gd name="connsiteY5" fmla="*/ 6864993 h 6866602"/>
              <a:gd name="connsiteX6" fmla="*/ 0 w 4352732"/>
              <a:gd name="connsiteY6" fmla="*/ 1549150 h 6866602"/>
              <a:gd name="connsiteX0" fmla="*/ 0 w 4352732"/>
              <a:gd name="connsiteY0" fmla="*/ 1549150 h 6865154"/>
              <a:gd name="connsiteX1" fmla="*/ 1586644 w 4352732"/>
              <a:gd name="connsiteY1" fmla="*/ 5942 h 6865154"/>
              <a:gd name="connsiteX2" fmla="*/ 4342058 w 4352732"/>
              <a:gd name="connsiteY2" fmla="*/ 0 h 6865154"/>
              <a:gd name="connsiteX3" fmla="*/ 4352732 w 4352732"/>
              <a:gd name="connsiteY3" fmla="*/ 4233448 h 6865154"/>
              <a:gd name="connsiteX4" fmla="*/ 1433541 w 4352732"/>
              <a:gd name="connsiteY4" fmla="*/ 6856172 h 6865154"/>
              <a:gd name="connsiteX5" fmla="*/ 6626 w 4352732"/>
              <a:gd name="connsiteY5" fmla="*/ 6864993 h 6865154"/>
              <a:gd name="connsiteX6" fmla="*/ 0 w 4352732"/>
              <a:gd name="connsiteY6" fmla="*/ 1549150 h 6865154"/>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 name="connsiteX0" fmla="*/ 0 w 4352732"/>
              <a:gd name="connsiteY0" fmla="*/ 1549150 h 6865037"/>
              <a:gd name="connsiteX1" fmla="*/ 1586644 w 4352732"/>
              <a:gd name="connsiteY1" fmla="*/ 5942 h 6865037"/>
              <a:gd name="connsiteX2" fmla="*/ 4342058 w 4352732"/>
              <a:gd name="connsiteY2" fmla="*/ 0 h 6865037"/>
              <a:gd name="connsiteX3" fmla="*/ 4352732 w 4352732"/>
              <a:gd name="connsiteY3" fmla="*/ 4233448 h 6865037"/>
              <a:gd name="connsiteX4" fmla="*/ 1529616 w 4352732"/>
              <a:gd name="connsiteY4" fmla="*/ 6821403 h 6865037"/>
              <a:gd name="connsiteX5" fmla="*/ 6626 w 4352732"/>
              <a:gd name="connsiteY5" fmla="*/ 6864993 h 6865037"/>
              <a:gd name="connsiteX6" fmla="*/ 0 w 4352732"/>
              <a:gd name="connsiteY6" fmla="*/ 1549150 h 6865037"/>
              <a:gd name="connsiteX0" fmla="*/ 0 w 4352732"/>
              <a:gd name="connsiteY0" fmla="*/ 1549150 h 6865212"/>
              <a:gd name="connsiteX1" fmla="*/ 1586644 w 4352732"/>
              <a:gd name="connsiteY1" fmla="*/ 5942 h 6865212"/>
              <a:gd name="connsiteX2" fmla="*/ 4342058 w 4352732"/>
              <a:gd name="connsiteY2" fmla="*/ 0 h 6865212"/>
              <a:gd name="connsiteX3" fmla="*/ 4352732 w 4352732"/>
              <a:gd name="connsiteY3" fmla="*/ 4233448 h 6865212"/>
              <a:gd name="connsiteX4" fmla="*/ 1664833 w 4352732"/>
              <a:gd name="connsiteY4" fmla="*/ 6859648 h 6865212"/>
              <a:gd name="connsiteX5" fmla="*/ 6626 w 4352732"/>
              <a:gd name="connsiteY5" fmla="*/ 6864993 h 6865212"/>
              <a:gd name="connsiteX6" fmla="*/ 0 w 4352732"/>
              <a:gd name="connsiteY6" fmla="*/ 1549150 h 686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2732" h="6865212">
                <a:moveTo>
                  <a:pt x="0" y="1549150"/>
                </a:moveTo>
                <a:lnTo>
                  <a:pt x="1586644" y="5942"/>
                </a:lnTo>
                <a:lnTo>
                  <a:pt x="4342058" y="0"/>
                </a:lnTo>
                <a:cubicBezTo>
                  <a:pt x="4346802" y="1528202"/>
                  <a:pt x="4347988" y="2705246"/>
                  <a:pt x="4352732" y="4233448"/>
                </a:cubicBezTo>
                <a:lnTo>
                  <a:pt x="1664833" y="6859648"/>
                </a:lnTo>
                <a:cubicBezTo>
                  <a:pt x="1640725" y="6857953"/>
                  <a:pt x="813190" y="6866688"/>
                  <a:pt x="6626" y="6864993"/>
                </a:cubicBezTo>
                <a:cubicBezTo>
                  <a:pt x="5603" y="5076820"/>
                  <a:pt x="1023" y="3337323"/>
                  <a:pt x="0" y="1549150"/>
                </a:cubicBezTo>
                <a:close/>
              </a:path>
            </a:pathLst>
          </a:custGeom>
          <a:blipFill>
            <a:blip r:embed="rId4" cstate="screen">
              <a:extLst>
                <a:ext uri="{28A0092B-C50C-407E-A947-70E740481C1C}">
                  <a14:useLocalDpi xmlns:a14="http://schemas.microsoft.com/office/drawing/2010/main"/>
                </a:ext>
              </a:extLst>
            </a:blip>
            <a:stretch>
              <a:fillRect/>
            </a:stretch>
          </a:blipFill>
        </p:spPr>
        <p:txBody>
          <a:bodyPr wrap="none" lIns="0" tIns="0" rIns="0" bIns="0">
            <a:normAutofit/>
          </a:bodyPr>
          <a:lstStyle>
            <a:lvl1pPr marL="822960" indent="0" algn="ctr">
              <a:buNone/>
              <a:defRPr sz="1200">
                <a:solidFill>
                  <a:schemeClr val="accent6"/>
                </a:solidFill>
              </a:defRPr>
            </a:lvl1pPr>
          </a:lstStyle>
          <a:p>
            <a:r>
              <a:rPr lang="en-US" sz="1400"/>
              <a:t>Click icon to add picture</a:t>
            </a:r>
            <a:endParaRPr lang="en-US"/>
          </a:p>
        </p:txBody>
      </p:sp>
      <p:sp>
        <p:nvSpPr>
          <p:cNvPr id="20" name="Rectangle 19">
            <a:extLst>
              <a:ext uri="{FF2B5EF4-FFF2-40B4-BE49-F238E27FC236}">
                <a16:creationId xmlns:a16="http://schemas.microsoft.com/office/drawing/2014/main" id="{8E09959D-5439-4318-83D8-6833D99F8C4C}"/>
              </a:ext>
            </a:extLst>
          </p:cNvPr>
          <p:cNvSpPr/>
          <p:nvPr userDrawn="1"/>
        </p:nvSpPr>
        <p:spPr>
          <a:xfrm>
            <a:off x="7952908" y="-5751"/>
            <a:ext cx="1667342" cy="1691675"/>
          </a:xfrm>
          <a:custGeom>
            <a:avLst/>
            <a:gdLst>
              <a:gd name="connsiteX0" fmla="*/ 0 w 1547827"/>
              <a:gd name="connsiteY0" fmla="*/ 0 h 1555126"/>
              <a:gd name="connsiteX1" fmla="*/ 1547827 w 1547827"/>
              <a:gd name="connsiteY1" fmla="*/ 0 h 1555126"/>
              <a:gd name="connsiteX2" fmla="*/ 1547827 w 1547827"/>
              <a:gd name="connsiteY2" fmla="*/ 1555126 h 1555126"/>
              <a:gd name="connsiteX3" fmla="*/ 0 w 1547827"/>
              <a:gd name="connsiteY3" fmla="*/ 1555126 h 1555126"/>
              <a:gd name="connsiteX4" fmla="*/ 0 w 1547827"/>
              <a:gd name="connsiteY4" fmla="*/ 0 h 1555126"/>
              <a:gd name="connsiteX0" fmla="*/ 0 w 1547827"/>
              <a:gd name="connsiteY0" fmla="*/ 0 h 1555126"/>
              <a:gd name="connsiteX1" fmla="*/ 1547827 w 1547827"/>
              <a:gd name="connsiteY1" fmla="*/ 0 h 1555126"/>
              <a:gd name="connsiteX2" fmla="*/ 0 w 1547827"/>
              <a:gd name="connsiteY2" fmla="*/ 1555126 h 1555126"/>
              <a:gd name="connsiteX3" fmla="*/ 0 w 1547827"/>
              <a:gd name="connsiteY3" fmla="*/ 0 h 1555126"/>
            </a:gdLst>
            <a:ahLst/>
            <a:cxnLst>
              <a:cxn ang="0">
                <a:pos x="connsiteX0" y="connsiteY0"/>
              </a:cxn>
              <a:cxn ang="0">
                <a:pos x="connsiteX1" y="connsiteY1"/>
              </a:cxn>
              <a:cxn ang="0">
                <a:pos x="connsiteX2" y="connsiteY2"/>
              </a:cxn>
              <a:cxn ang="0">
                <a:pos x="connsiteX3" y="connsiteY3"/>
              </a:cxn>
            </a:cxnLst>
            <a:rect l="l" t="t" r="r" b="b"/>
            <a:pathLst>
              <a:path w="1547827" h="1555126">
                <a:moveTo>
                  <a:pt x="0" y="0"/>
                </a:moveTo>
                <a:lnTo>
                  <a:pt x="1547827" y="0"/>
                </a:lnTo>
                <a:lnTo>
                  <a:pt x="0" y="155512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6">
            <a:extLst>
              <a:ext uri="{FF2B5EF4-FFF2-40B4-BE49-F238E27FC236}">
                <a16:creationId xmlns:a16="http://schemas.microsoft.com/office/drawing/2014/main" id="{24C6E01D-0E59-40BF-A76A-B868A4BEB79D}"/>
              </a:ext>
            </a:extLst>
          </p:cNvPr>
          <p:cNvSpPr/>
          <p:nvPr userDrawn="1"/>
        </p:nvSpPr>
        <p:spPr>
          <a:xfrm>
            <a:off x="9561381" y="42195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3405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a_Section opener 4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69659"/>
            <a:ext cx="10515600"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6612" y="3538728"/>
            <a:ext cx="2286000" cy="2514600"/>
          </a:xfrm>
        </p:spPr>
        <p:txBody>
          <a:bodyPr lIns="0" tIns="0" rIns="0" bIns="0" anchor="t">
            <a:normAutofit/>
          </a:bodyPr>
          <a:lstStyle>
            <a:lvl1pPr marL="0" indent="0">
              <a:buNone/>
              <a:defRPr sz="1200" b="1">
                <a:solidFill>
                  <a:schemeClr val="accent1"/>
                </a:solidFill>
                <a:latin typeface="+mj-lt"/>
              </a:defRPr>
            </a:lvl1pPr>
            <a:lvl2pPr marL="0" indent="0">
              <a:buNone/>
              <a:defRPr sz="1200" b="0">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580871"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vl3pPr marL="457200" indent="0">
              <a:buNone/>
              <a:defRPr lang="en-US" sz="1200" b="0" kern="1200" dirty="0">
                <a:solidFill>
                  <a:schemeClr val="tx1"/>
                </a:solidFill>
                <a:latin typeface="+mj-lt"/>
                <a:ea typeface="+mn-ea"/>
                <a:cs typeface="+mn-cs"/>
              </a:defRPr>
            </a:lvl3pPr>
            <a:lvl4pPr marL="685800" indent="0">
              <a:buNone/>
              <a:defRPr lang="en-US" sz="1200" b="0" kern="1200" dirty="0">
                <a:solidFill>
                  <a:schemeClr val="tx1"/>
                </a:solidFill>
                <a:latin typeface="+mj-lt"/>
                <a:ea typeface="+mn-ea"/>
                <a:cs typeface="+mn-cs"/>
              </a:defRPr>
            </a:lvl4pPr>
            <a:lvl5pPr marL="914400" indent="0">
              <a:buNone/>
              <a:defRPr lang="en-US" sz="1200" b="0" kern="1200" dirty="0">
                <a:solidFill>
                  <a:schemeClr val="tx1"/>
                </a:solidFill>
                <a:latin typeface="+mj-lt"/>
                <a:ea typeface="+mn-ea"/>
                <a:cs typeface="+mn-cs"/>
              </a:defRPr>
            </a:lvl5pPr>
          </a:lstStyle>
          <a:p>
            <a:pPr lvl="0"/>
            <a:r>
              <a:rPr lang="en-US"/>
              <a:t>Name</a:t>
            </a:r>
          </a:p>
          <a:p>
            <a:pPr lvl="1"/>
            <a:r>
              <a:rPr lang="en-US"/>
              <a:t>Bio</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5130" y="3538728"/>
            <a:ext cx="2286000" cy="2514600"/>
          </a:xfrm>
        </p:spPr>
        <p:txBody>
          <a:bodyPr lIns="0" tIns="0" rIns="0" bIns="0" anchor="t">
            <a:normAutofit/>
          </a:bodyPr>
          <a:lstStyle>
            <a:lvl1pPr marL="0" indent="0">
              <a:buNone/>
              <a:defRPr sz="1200" b="1">
                <a:solidFill>
                  <a:schemeClr val="accent1"/>
                </a:solidFill>
              </a:defRPr>
            </a:lvl1pPr>
            <a:lvl2pPr marL="0" indent="0">
              <a:buNone/>
              <a:defRPr lang="en-US" sz="1200" b="0" kern="1200" dirty="0">
                <a:solidFill>
                  <a:schemeClr val="accent1"/>
                </a:solidFill>
                <a:latin typeface="+mj-lt"/>
                <a:ea typeface="+mn-ea"/>
                <a:cs typeface="+mn-cs"/>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Bio</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9069388" y="3538728"/>
            <a:ext cx="2286000" cy="2514600"/>
          </a:xfrm>
        </p:spPr>
        <p:txBody>
          <a:bodyPr lIns="0" tIns="0" rIns="0" bIns="0"/>
          <a:lstStyle>
            <a:lvl1pPr marL="0" indent="0">
              <a:buNone/>
              <a:defRPr lang="en-US" sz="1200" b="1" kern="1200" dirty="0">
                <a:solidFill>
                  <a:schemeClr val="accent1"/>
                </a:solidFill>
                <a:latin typeface="+mj-lt"/>
                <a:ea typeface="+mn-ea"/>
                <a:cs typeface="+mn-cs"/>
              </a:defRPr>
            </a:lvl1pPr>
            <a:lvl2pPr marL="0" indent="0">
              <a:buNone/>
              <a:defRPr lang="en-US" sz="1200" b="0" kern="1200" dirty="0">
                <a:solidFill>
                  <a:schemeClr val="accent1"/>
                </a:solidFill>
                <a:latin typeface="+mj-lt"/>
                <a:ea typeface="+mn-ea"/>
                <a:cs typeface="+mn-cs"/>
              </a:defRPr>
            </a:lvl2pPr>
          </a:lstStyle>
          <a:p>
            <a:pPr lvl="0"/>
            <a:r>
              <a:rPr lang="en-US"/>
              <a:t>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8458" y="6085840"/>
            <a:ext cx="521208" cy="508533"/>
          </a:xfrm>
        </p:spPr>
        <p:txBody>
          <a:bodyPr lIns="0" tIns="0" rIns="0" bIns="0" anchor="b"/>
          <a:lstStyle/>
          <a:p>
            <a:fld id="{CD6D25CF-0D6E-4844-B79B-06FF722D38A1}" type="slidenum">
              <a:rPr lang="en-US" smtClean="0"/>
              <a:t>‹#›</a:t>
            </a:fld>
            <a:endParaRPr lang="en-US"/>
          </a:p>
        </p:txBody>
      </p:sp>
      <p:sp>
        <p:nvSpPr>
          <p:cNvPr id="14" name="Picture Placeholder 13">
            <a:extLst>
              <a:ext uri="{FF2B5EF4-FFF2-40B4-BE49-F238E27FC236}">
                <a16:creationId xmlns:a16="http://schemas.microsoft.com/office/drawing/2014/main" id="{9820630F-FB86-40C6-B3CF-F0DA628D5396}"/>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lvl1pPr>
          </a:lstStyle>
          <a:p>
            <a:r>
              <a:rPr lang="en-US"/>
              <a:t>Click icon to insert photo</a:t>
            </a:r>
          </a:p>
        </p:txBody>
      </p:sp>
      <p:sp>
        <p:nvSpPr>
          <p:cNvPr id="16" name="Picture Placeholder 15">
            <a:extLst>
              <a:ext uri="{FF2B5EF4-FFF2-40B4-BE49-F238E27FC236}">
                <a16:creationId xmlns:a16="http://schemas.microsoft.com/office/drawing/2014/main" id="{A7F941DA-9E81-4312-AE0C-4EE533BED285}"/>
              </a:ext>
            </a:extLst>
          </p:cNvPr>
          <p:cNvSpPr>
            <a:spLocks noGrp="1"/>
          </p:cNvSpPr>
          <p:nvPr>
            <p:ph type="pic" sz="quarter" idx="14" hasCustomPrompt="1"/>
          </p:nvPr>
        </p:nvSpPr>
        <p:spPr>
          <a:xfrm>
            <a:off x="3588491" y="1814513"/>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18" name="Picture Placeholder 17">
            <a:extLst>
              <a:ext uri="{FF2B5EF4-FFF2-40B4-BE49-F238E27FC236}">
                <a16:creationId xmlns:a16="http://schemas.microsoft.com/office/drawing/2014/main" id="{D2EEBFDC-EBA7-4D1D-9F22-5D043C365411}"/>
              </a:ext>
            </a:extLst>
          </p:cNvPr>
          <p:cNvSpPr>
            <a:spLocks noGrp="1"/>
          </p:cNvSpPr>
          <p:nvPr>
            <p:ph type="pic" sz="quarter" idx="15" hasCustomPrompt="1"/>
          </p:nvPr>
        </p:nvSpPr>
        <p:spPr>
          <a:xfrm>
            <a:off x="6337194" y="1803400"/>
            <a:ext cx="1600200" cy="1600200"/>
          </a:xfrm>
        </p:spPr>
        <p:txBody>
          <a:bodyPr>
            <a:normAutofit/>
          </a:bodyPr>
          <a:lstStyle>
            <a:lvl1pPr marL="0" indent="0">
              <a:buNone/>
              <a:defRPr lang="en-US" sz="1200" b="0" kern="1200" dirty="0">
                <a:solidFill>
                  <a:schemeClr val="tx2"/>
                </a:solidFill>
                <a:latin typeface="+mj-lt"/>
                <a:ea typeface="+mn-ea"/>
                <a:cs typeface="+mn-cs"/>
              </a:defRPr>
            </a:lvl1pPr>
          </a:lstStyle>
          <a:p>
            <a:r>
              <a:rPr lang="en-US"/>
              <a:t>Click icon to insert photo</a:t>
            </a:r>
          </a:p>
        </p:txBody>
      </p:sp>
      <p:sp>
        <p:nvSpPr>
          <p:cNvPr id="20" name="Picture Placeholder 19">
            <a:extLst>
              <a:ext uri="{FF2B5EF4-FFF2-40B4-BE49-F238E27FC236}">
                <a16:creationId xmlns:a16="http://schemas.microsoft.com/office/drawing/2014/main" id="{C8BFBEE1-4F7A-41B6-9BB5-7994CB5C723B}"/>
              </a:ext>
            </a:extLst>
          </p:cNvPr>
          <p:cNvSpPr>
            <a:spLocks noGrp="1"/>
          </p:cNvSpPr>
          <p:nvPr>
            <p:ph type="pic" sz="quarter" idx="16" hasCustomPrompt="1"/>
          </p:nvPr>
        </p:nvSpPr>
        <p:spPr>
          <a:xfrm>
            <a:off x="9069388" y="1814512"/>
            <a:ext cx="1600200" cy="1600200"/>
          </a:xfrm>
        </p:spPr>
        <p:txBody>
          <a:bodyPr>
            <a:normAutofit/>
          </a:bodyPr>
          <a:lstStyle>
            <a:lvl1pPr marL="0" indent="0" algn="l" defTabSz="914400" rtl="0" eaLnBrk="1" latinLnBrk="0" hangingPunct="1">
              <a:lnSpc>
                <a:spcPct val="100000"/>
              </a:lnSpc>
              <a:spcBef>
                <a:spcPts val="1000"/>
              </a:spcBef>
              <a:buClr>
                <a:schemeClr val="accent3"/>
              </a:buClr>
              <a:buFont typeface="Arial Black" panose="020B0A04020102090204" pitchFamily="34" charset="0"/>
              <a:buNone/>
              <a:defRPr lang="en-US" sz="1200" b="0" kern="1200" dirty="0">
                <a:solidFill>
                  <a:schemeClr val="tx2"/>
                </a:solidFill>
                <a:latin typeface="+mj-lt"/>
                <a:ea typeface="+mn-ea"/>
                <a:cs typeface="+mn-cs"/>
              </a:defRPr>
            </a:lvl1pPr>
          </a:lstStyle>
          <a:p>
            <a:r>
              <a:rPr lang="en-US"/>
              <a:t>Click icon to insert photo</a:t>
            </a:r>
          </a:p>
        </p:txBody>
      </p:sp>
      <p:sp>
        <p:nvSpPr>
          <p:cNvPr id="15" name="Rectangle 6">
            <a:extLst>
              <a:ext uri="{FF2B5EF4-FFF2-40B4-BE49-F238E27FC236}">
                <a16:creationId xmlns:a16="http://schemas.microsoft.com/office/drawing/2014/main" id="{573B61A2-DEFE-4A34-8F50-0569B8093A7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4B0A8F2-8BC7-4A48-970C-16A7A94A82D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21" name="Picture 13">
            <a:extLst>
              <a:ext uri="{FF2B5EF4-FFF2-40B4-BE49-F238E27FC236}">
                <a16:creationId xmlns:a16="http://schemas.microsoft.com/office/drawing/2014/main" id="{252CFE9A-0E73-47FE-87B6-1D6779258A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343328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b_Section opener 2 Pres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5152" y="585216"/>
            <a:ext cx="10474899" cy="1120838"/>
          </a:xfrm>
        </p:spPr>
        <p:txBody>
          <a:bodyPr lIns="0" tIns="0" rIns="0" bIns="0" anchor="t"/>
          <a:lstStyle>
            <a:lvl1pPr>
              <a:defRPr/>
            </a:lvl1pPr>
          </a:lstStyle>
          <a:p>
            <a:r>
              <a:rPr lang="en-US"/>
              <a:t>Click to edit presenter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3510149"/>
            <a:ext cx="5001837" cy="2514600"/>
          </a:xfrm>
        </p:spPr>
        <p:txBody>
          <a:bodyPr lIns="0" tIns="0" rIns="0" bIns="0" anchor="t">
            <a:normAutofit/>
          </a:bodyPr>
          <a:lstStyle>
            <a:lvl1pPr marL="0" indent="0">
              <a:buNone/>
              <a:defRPr sz="1200" b="1">
                <a:solidFill>
                  <a:schemeClr val="accent1"/>
                </a:solidFill>
              </a:defRPr>
            </a:lvl1pPr>
            <a:lvl2pPr marL="0" indent="0">
              <a:buNone/>
              <a:defRPr sz="1200" b="0">
                <a:solidFill>
                  <a:schemeClr val="accent1"/>
                </a:solidFill>
                <a:latin typeface="+mj-lt"/>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a:p>
            <a:pPr lvl="1"/>
            <a:r>
              <a:rPr lang="en-US"/>
              <a:t>Bio</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6350374" y="3510149"/>
            <a:ext cx="4964313" cy="2514600"/>
          </a:xfrm>
        </p:spPr>
        <p:txBody>
          <a:bodyPr lIns="0" tIns="0" rIns="0" bIns="0"/>
          <a:lstStyle>
            <a:lvl1pPr marL="0" indent="0">
              <a:buNone/>
              <a:defRPr sz="1200">
                <a:solidFill>
                  <a:schemeClr val="accent1"/>
                </a:solidFill>
              </a:defRPr>
            </a:lvl1pPr>
            <a:lvl2pPr marL="0" indent="0">
              <a:buNone/>
              <a:defRPr sz="1200">
                <a:solidFill>
                  <a:schemeClr val="accent1"/>
                </a:solidFill>
                <a:latin typeface="+mj-lt"/>
              </a:defRPr>
            </a:lvl2pPr>
            <a:lvl3pPr marL="0" indent="0">
              <a:buNone/>
              <a:defRPr sz="1200">
                <a:solidFill>
                  <a:schemeClr val="accent1"/>
                </a:solidFill>
                <a:latin typeface="+mj-lt"/>
              </a:defRPr>
            </a:lvl3pPr>
            <a:lvl4pPr marL="0" indent="0">
              <a:buNone/>
              <a:defRPr sz="1200">
                <a:solidFill>
                  <a:schemeClr val="accent1"/>
                </a:solidFill>
                <a:latin typeface="+mj-lt"/>
              </a:defRPr>
            </a:lvl4pPr>
            <a:lvl5pPr marL="0" indent="0">
              <a:buNone/>
              <a:defRPr sz="1200">
                <a:solidFill>
                  <a:schemeClr val="accent1"/>
                </a:solidFill>
                <a:latin typeface="+mj-lt"/>
              </a:defRPr>
            </a:lvl5pPr>
          </a:lstStyle>
          <a:p>
            <a:pPr lvl="0"/>
            <a:r>
              <a:rPr lang="en-US"/>
              <a:t>Presenter name</a:t>
            </a:r>
          </a:p>
          <a:p>
            <a:pPr lvl="1"/>
            <a:r>
              <a:rPr lang="en-US"/>
              <a:t>Bio</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lvl1pPr>
              <a:defRPr>
                <a:solidFill>
                  <a:schemeClr val="accent3"/>
                </a:solidFill>
              </a:defRPr>
            </a:lvl1pPr>
          </a:lstStyle>
          <a:p>
            <a:fld id="{CD6D25CF-0D6E-4844-B79B-06FF722D38A1}" type="slidenum">
              <a:rPr lang="en-US" smtClean="0"/>
              <a:pPr/>
              <a:t>‹#›</a:t>
            </a:fld>
            <a:endParaRPr lang="en-US"/>
          </a:p>
        </p:txBody>
      </p:sp>
      <p:sp>
        <p:nvSpPr>
          <p:cNvPr id="17" name="Picture Placeholder 16">
            <a:extLst>
              <a:ext uri="{FF2B5EF4-FFF2-40B4-BE49-F238E27FC236}">
                <a16:creationId xmlns:a16="http://schemas.microsoft.com/office/drawing/2014/main" id="{B1740A21-BDAD-4236-A5B0-B3C5EE649860}"/>
              </a:ext>
            </a:extLst>
          </p:cNvPr>
          <p:cNvSpPr>
            <a:spLocks noGrp="1"/>
          </p:cNvSpPr>
          <p:nvPr>
            <p:ph type="pic" sz="quarter" idx="13" hasCustomPrompt="1"/>
          </p:nvPr>
        </p:nvSpPr>
        <p:spPr>
          <a:xfrm>
            <a:off x="839788" y="1802707"/>
            <a:ext cx="1600200" cy="1600200"/>
          </a:xfrm>
        </p:spPr>
        <p:txBody>
          <a:bodyPr>
            <a:normAutofit/>
          </a:bodyPr>
          <a:lstStyle>
            <a:lvl1pPr marL="0" indent="0">
              <a:buNone/>
              <a:defRPr sz="1200" b="0">
                <a:solidFill>
                  <a:schemeClr val="tx2"/>
                </a:solidFill>
              </a:defRPr>
            </a:lvl1pPr>
          </a:lstStyle>
          <a:p>
            <a:r>
              <a:rPr lang="en-US"/>
              <a:t>Click icon to insert photo</a:t>
            </a:r>
          </a:p>
        </p:txBody>
      </p:sp>
      <p:sp>
        <p:nvSpPr>
          <p:cNvPr id="19" name="Picture Placeholder 18">
            <a:extLst>
              <a:ext uri="{FF2B5EF4-FFF2-40B4-BE49-F238E27FC236}">
                <a16:creationId xmlns:a16="http://schemas.microsoft.com/office/drawing/2014/main" id="{DA98BEF5-0C89-4430-B947-F1CBBA01500A}"/>
              </a:ext>
            </a:extLst>
          </p:cNvPr>
          <p:cNvSpPr>
            <a:spLocks noGrp="1"/>
          </p:cNvSpPr>
          <p:nvPr>
            <p:ph type="pic" sz="quarter" idx="14" hasCustomPrompt="1"/>
          </p:nvPr>
        </p:nvSpPr>
        <p:spPr>
          <a:xfrm>
            <a:off x="6350374" y="1802707"/>
            <a:ext cx="1600200" cy="1600200"/>
          </a:xfrm>
        </p:spPr>
        <p:txBody>
          <a:bodyPr>
            <a:normAutofit/>
          </a:bodyPr>
          <a:lstStyle>
            <a:lvl1pPr marL="0" indent="0">
              <a:buNone/>
              <a:defRPr sz="1200" b="0"/>
            </a:lvl1pPr>
          </a:lstStyle>
          <a:p>
            <a:r>
              <a:rPr lang="en-US"/>
              <a:t>Click icon to insert photo</a:t>
            </a:r>
          </a:p>
        </p:txBody>
      </p:sp>
      <p:sp>
        <p:nvSpPr>
          <p:cNvPr id="11" name="Rectangle 6">
            <a:extLst>
              <a:ext uri="{FF2B5EF4-FFF2-40B4-BE49-F238E27FC236}">
                <a16:creationId xmlns:a16="http://schemas.microsoft.com/office/drawing/2014/main" id="{2887AD67-99B6-4833-8429-D3E199C0A810}"/>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79A2FCE6-3214-4550-AB7E-FA7A7EFFCC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51860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_Section Opener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077972"/>
            <a:ext cx="9601200" cy="702056"/>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18" name="Rectangle 6">
            <a:extLst>
              <a:ext uri="{FF2B5EF4-FFF2-40B4-BE49-F238E27FC236}">
                <a16:creationId xmlns:a16="http://schemas.microsoft.com/office/drawing/2014/main" id="{97EF0196-6DDE-4D85-8DB8-77A251719F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9BD4E4-2AE3-430C-B9A2-89412E10C5BF}"/>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9E330133-C8B4-4B15-901A-250DE9B25D8F}"/>
              </a:ext>
            </a:extLst>
          </p:cNvPr>
          <p:cNvSpPr/>
          <p:nvPr userDrawn="1"/>
        </p:nvSpPr>
        <p:spPr>
          <a:xfrm>
            <a:off x="9546777" y="421382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13">
            <a:extLst>
              <a:ext uri="{FF2B5EF4-FFF2-40B4-BE49-F238E27FC236}">
                <a16:creationId xmlns:a16="http://schemas.microsoft.com/office/drawing/2014/main" id="{B9726C00-9273-4D53-92B0-F0E8464A67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969623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d_Section Opener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8EA4C9AA-3B63-4CC1-BEDA-84AA127B80AB}"/>
              </a:ext>
            </a:extLst>
          </p:cNvPr>
          <p:cNvSpPr>
            <a:spLocks noGrp="1"/>
          </p:cNvSpPr>
          <p:nvPr>
            <p:ph type="pic" sz="quarter" idx="13"/>
          </p:nvPr>
        </p:nvSpPr>
        <p:spPr>
          <a:xfrm>
            <a:off x="-9427" y="9144"/>
            <a:ext cx="12201427" cy="686957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1131217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1131217 w 12192000"/>
              <a:gd name="connsiteY4" fmla="*/ 0 h 6858000"/>
              <a:gd name="connsiteX0" fmla="*/ 1131217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914400 w 12192000"/>
              <a:gd name="connsiteY4" fmla="*/ 1357460 h 6858000"/>
              <a:gd name="connsiteX5" fmla="*/ 1131217 w 12192000"/>
              <a:gd name="connsiteY5" fmla="*/ 0 h 6858000"/>
              <a:gd name="connsiteX0" fmla="*/ 1140644 w 12201427"/>
              <a:gd name="connsiteY0" fmla="*/ 0 h 6858000"/>
              <a:gd name="connsiteX1" fmla="*/ 12201427 w 12201427"/>
              <a:gd name="connsiteY1" fmla="*/ 0 h 6858000"/>
              <a:gd name="connsiteX2" fmla="*/ 12201427 w 12201427"/>
              <a:gd name="connsiteY2" fmla="*/ 6858000 h 6858000"/>
              <a:gd name="connsiteX3" fmla="*/ 9427 w 12201427"/>
              <a:gd name="connsiteY3" fmla="*/ 6858000 h 6858000"/>
              <a:gd name="connsiteX4" fmla="*/ 0 w 12201427"/>
              <a:gd name="connsiteY4" fmla="*/ 1121790 h 6858000"/>
              <a:gd name="connsiteX5" fmla="*/ 1140644 w 12201427"/>
              <a:gd name="connsiteY5"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9427 w 12201427"/>
              <a:gd name="connsiteY3" fmla="*/ 6858000 h 6858000"/>
              <a:gd name="connsiteX4" fmla="*/ 0 w 12201427"/>
              <a:gd name="connsiteY4" fmla="*/ 1121790 h 6858000"/>
              <a:gd name="connsiteX5" fmla="*/ 1140644 w 12201427"/>
              <a:gd name="connsiteY5"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9907572 w 12201427"/>
              <a:gd name="connsiteY3" fmla="*/ 5429839 h 6858000"/>
              <a:gd name="connsiteX4" fmla="*/ 9427 w 12201427"/>
              <a:gd name="connsiteY4" fmla="*/ 6858000 h 6858000"/>
              <a:gd name="connsiteX5" fmla="*/ 0 w 12201427"/>
              <a:gd name="connsiteY5" fmla="*/ 1121790 h 6858000"/>
              <a:gd name="connsiteX6" fmla="*/ 1140644 w 12201427"/>
              <a:gd name="connsiteY6" fmla="*/ 0 h 6858000"/>
              <a:gd name="connsiteX0" fmla="*/ 1140644 w 12201427"/>
              <a:gd name="connsiteY0" fmla="*/ 0 h 6858000"/>
              <a:gd name="connsiteX1" fmla="*/ 12201427 w 12201427"/>
              <a:gd name="connsiteY1" fmla="*/ 0 h 6858000"/>
              <a:gd name="connsiteX2" fmla="*/ 12201427 w 12201427"/>
              <a:gd name="connsiteY2" fmla="*/ 5114041 h 6858000"/>
              <a:gd name="connsiteX3" fmla="*/ 10350632 w 12201427"/>
              <a:gd name="connsiteY3" fmla="*/ 6853286 h 6858000"/>
              <a:gd name="connsiteX4" fmla="*/ 9427 w 12201427"/>
              <a:gd name="connsiteY4" fmla="*/ 6858000 h 6858000"/>
              <a:gd name="connsiteX5" fmla="*/ 0 w 12201427"/>
              <a:gd name="connsiteY5" fmla="*/ 1121790 h 6858000"/>
              <a:gd name="connsiteX6" fmla="*/ 1140644 w 1220142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427" h="6858000">
                <a:moveTo>
                  <a:pt x="1140644" y="0"/>
                </a:moveTo>
                <a:lnTo>
                  <a:pt x="12201427" y="0"/>
                </a:lnTo>
                <a:lnTo>
                  <a:pt x="12201427" y="5114041"/>
                </a:lnTo>
                <a:lnTo>
                  <a:pt x="10350632" y="6853286"/>
                </a:lnTo>
                <a:lnTo>
                  <a:pt x="9427" y="6858000"/>
                </a:lnTo>
                <a:cubicBezTo>
                  <a:pt x="6285" y="4945930"/>
                  <a:pt x="3142" y="3033860"/>
                  <a:pt x="0" y="1121790"/>
                </a:cubicBezTo>
                <a:lnTo>
                  <a:pt x="1140644" y="0"/>
                </a:lnTo>
                <a:close/>
              </a:path>
            </a:pathLst>
          </a:custGeom>
        </p:spPr>
        <p:txBody>
          <a:bodyPr/>
          <a:lstStyle>
            <a:lvl1pPr marL="0" indent="0" algn="ctr">
              <a:buNone/>
              <a:defRPr sz="1600" b="0">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939800" y="3077972"/>
            <a:ext cx="4770120" cy="702056"/>
          </a:xfrm>
        </p:spPr>
        <p:txBody>
          <a:bodyPr lIns="0" tIns="0" rIns="0" bIns="0">
            <a:normAutofit/>
          </a:bodyPr>
          <a:lstStyle>
            <a:lvl1pPr algn="l">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sp>
        <p:nvSpPr>
          <p:cNvPr id="8" name="Rectangle 6">
            <a:extLst>
              <a:ext uri="{FF2B5EF4-FFF2-40B4-BE49-F238E27FC236}">
                <a16:creationId xmlns:a16="http://schemas.microsoft.com/office/drawing/2014/main" id="{0DD9632D-8168-456D-9C99-78CAC8FDFA03}"/>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A7CF50F7-2E3D-4E43-ABE3-4B0158439007}"/>
              </a:ext>
            </a:extLst>
          </p:cNvPr>
          <p:cNvSpPr/>
          <p:nvPr userDrawn="1"/>
        </p:nvSpPr>
        <p:spPr>
          <a:xfrm>
            <a:off x="9546777" y="4219575"/>
            <a:ext cx="2645223" cy="2644175"/>
          </a:xfrm>
          <a:custGeom>
            <a:avLst/>
            <a:gdLst>
              <a:gd name="connsiteX0" fmla="*/ 0 w 1975847"/>
              <a:gd name="connsiteY0" fmla="*/ 0 h 1983462"/>
              <a:gd name="connsiteX1" fmla="*/ 1975847 w 1975847"/>
              <a:gd name="connsiteY1" fmla="*/ 0 h 1983462"/>
              <a:gd name="connsiteX2" fmla="*/ 1975847 w 1975847"/>
              <a:gd name="connsiteY2" fmla="*/ 1983462 h 1983462"/>
              <a:gd name="connsiteX3" fmla="*/ 0 w 1975847"/>
              <a:gd name="connsiteY3" fmla="*/ 1983462 h 1983462"/>
              <a:gd name="connsiteX4" fmla="*/ 0 w 1975847"/>
              <a:gd name="connsiteY4" fmla="*/ 0 h 1983462"/>
              <a:gd name="connsiteX0" fmla="*/ 0 w 1975847"/>
              <a:gd name="connsiteY0" fmla="*/ 1983462 h 1983462"/>
              <a:gd name="connsiteX1" fmla="*/ 1975847 w 1975847"/>
              <a:gd name="connsiteY1" fmla="*/ 0 h 1983462"/>
              <a:gd name="connsiteX2" fmla="*/ 1975847 w 1975847"/>
              <a:gd name="connsiteY2" fmla="*/ 1983462 h 1983462"/>
              <a:gd name="connsiteX3" fmla="*/ 0 w 1975847"/>
              <a:gd name="connsiteY3" fmla="*/ 1983462 h 1983462"/>
            </a:gdLst>
            <a:ahLst/>
            <a:cxnLst>
              <a:cxn ang="0">
                <a:pos x="connsiteX0" y="connsiteY0"/>
              </a:cxn>
              <a:cxn ang="0">
                <a:pos x="connsiteX1" y="connsiteY1"/>
              </a:cxn>
              <a:cxn ang="0">
                <a:pos x="connsiteX2" y="connsiteY2"/>
              </a:cxn>
              <a:cxn ang="0">
                <a:pos x="connsiteX3" y="connsiteY3"/>
              </a:cxn>
            </a:cxnLst>
            <a:rect l="l" t="t" r="r" b="b"/>
            <a:pathLst>
              <a:path w="1975847" h="1983462">
                <a:moveTo>
                  <a:pt x="0" y="1983462"/>
                </a:moveTo>
                <a:lnTo>
                  <a:pt x="1975847" y="0"/>
                </a:lnTo>
                <a:lnTo>
                  <a:pt x="1975847" y="1983462"/>
                </a:lnTo>
                <a:lnTo>
                  <a:pt x="0" y="198346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3">
            <a:extLst>
              <a:ext uri="{FF2B5EF4-FFF2-40B4-BE49-F238E27FC236}">
                <a16:creationId xmlns:a16="http://schemas.microsoft.com/office/drawing/2014/main" id="{04839836-9194-4248-B382-8689DE011F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64761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e_Section Opener Bann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1295400" y="3392424"/>
            <a:ext cx="9601200" cy="1161288"/>
          </a:xfrm>
        </p:spPr>
        <p:txBody>
          <a:bodyPr lIns="0" tIns="0" rIns="0" bIns="0">
            <a:normAutofit/>
          </a:bodyPr>
          <a:lstStyle>
            <a:lvl1pPr algn="ctr">
              <a:defRPr lang="en-US" sz="2800" b="1" kern="1200" dirty="0">
                <a:solidFill>
                  <a:schemeClr val="tx2"/>
                </a:solidFill>
                <a:latin typeface="+mj-lt"/>
                <a:ea typeface="+mn-ea"/>
                <a:cs typeface="+mn-cs"/>
              </a:defRPr>
            </a:lvl1pPr>
          </a:lstStyle>
          <a:p>
            <a:r>
              <a:rPr lang="en-US"/>
              <a:t>Click to Edit Section Title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21208" cy="508533"/>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8E7A18E8-856B-48C1-A5A0-7ACC25E8031E}"/>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7">
            <a:extLst>
              <a:ext uri="{FF2B5EF4-FFF2-40B4-BE49-F238E27FC236}">
                <a16:creationId xmlns:a16="http://schemas.microsoft.com/office/drawing/2014/main" id="{B308BD4E-524E-4A40-BA60-EB74D6EEF7E9}"/>
              </a:ext>
            </a:extLst>
          </p:cNvPr>
          <p:cNvSpPr/>
          <p:nvPr userDrawn="1"/>
        </p:nvSpPr>
        <p:spPr>
          <a:xfrm rot="5400000">
            <a:off x="23147" y="-23146"/>
            <a:ext cx="1127885" cy="1174176"/>
          </a:xfrm>
          <a:custGeom>
            <a:avLst/>
            <a:gdLst>
              <a:gd name="connsiteX0" fmla="*/ 0 w 1127885"/>
              <a:gd name="connsiteY0" fmla="*/ 0 h 1174176"/>
              <a:gd name="connsiteX1" fmla="*/ 1127885 w 1127885"/>
              <a:gd name="connsiteY1" fmla="*/ 0 h 1174176"/>
              <a:gd name="connsiteX2" fmla="*/ 1127885 w 1127885"/>
              <a:gd name="connsiteY2" fmla="*/ 1174176 h 1174176"/>
              <a:gd name="connsiteX3" fmla="*/ 0 w 1127885"/>
              <a:gd name="connsiteY3" fmla="*/ 1174176 h 1174176"/>
              <a:gd name="connsiteX4" fmla="*/ 0 w 1127885"/>
              <a:gd name="connsiteY4" fmla="*/ 0 h 1174176"/>
              <a:gd name="connsiteX0" fmla="*/ 0 w 1127885"/>
              <a:gd name="connsiteY0" fmla="*/ 0 h 1174176"/>
              <a:gd name="connsiteX1" fmla="*/ 1127885 w 1127885"/>
              <a:gd name="connsiteY1" fmla="*/ 1174176 h 1174176"/>
              <a:gd name="connsiteX2" fmla="*/ 0 w 1127885"/>
              <a:gd name="connsiteY2" fmla="*/ 1174176 h 1174176"/>
              <a:gd name="connsiteX3" fmla="*/ 0 w 1127885"/>
              <a:gd name="connsiteY3" fmla="*/ 0 h 1174176"/>
            </a:gdLst>
            <a:ahLst/>
            <a:cxnLst>
              <a:cxn ang="0">
                <a:pos x="connsiteX0" y="connsiteY0"/>
              </a:cxn>
              <a:cxn ang="0">
                <a:pos x="connsiteX1" y="connsiteY1"/>
              </a:cxn>
              <a:cxn ang="0">
                <a:pos x="connsiteX2" y="connsiteY2"/>
              </a:cxn>
              <a:cxn ang="0">
                <a:pos x="connsiteX3" y="connsiteY3"/>
              </a:cxn>
            </a:cxnLst>
            <a:rect l="l" t="t" r="r" b="b"/>
            <a:pathLst>
              <a:path w="1127885" h="1174176">
                <a:moveTo>
                  <a:pt x="0" y="0"/>
                </a:moveTo>
                <a:lnTo>
                  <a:pt x="1127885" y="1174176"/>
                </a:lnTo>
                <a:lnTo>
                  <a:pt x="0" y="117417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
            <a:extLst>
              <a:ext uri="{FF2B5EF4-FFF2-40B4-BE49-F238E27FC236}">
                <a16:creationId xmlns:a16="http://schemas.microsoft.com/office/drawing/2014/main" id="{F752137A-7F1B-464F-B451-C1E10200C14F}"/>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07AC0E8-8703-4863-A5A3-C74FE123FDDF}"/>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0" name="Rectangle 6">
            <a:extLst>
              <a:ext uri="{FF2B5EF4-FFF2-40B4-BE49-F238E27FC236}">
                <a16:creationId xmlns:a16="http://schemas.microsoft.com/office/drawing/2014/main" id="{2DAC733B-E348-4939-BD2B-179AC99BBC97}"/>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B78D7837-DA7B-4BFD-B780-B81D5E40F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687011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a_Banne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61443"/>
            <a:ext cx="10578436" cy="706221"/>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230123"/>
            <a:ext cx="10578436" cy="2825864"/>
          </a:xfrm>
        </p:spPr>
        <p:txBody>
          <a:bodyPr/>
          <a:lstStyle>
            <a:lvl1pPr>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5987"/>
            <a:ext cx="508748" cy="538386"/>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3261182A-6FCF-40EC-A0A5-8725156EFD76}"/>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7CD9DA23-A635-48EC-8E28-356B8DF3963E}"/>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
            <a:extLst>
              <a:ext uri="{FF2B5EF4-FFF2-40B4-BE49-F238E27FC236}">
                <a16:creationId xmlns:a16="http://schemas.microsoft.com/office/drawing/2014/main" id="{0F4FA6C2-BB71-468B-B83D-C8468786988E}"/>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F348944-0B6D-44EE-B358-45309B8B666A}"/>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E8D05099-1EAB-455D-8428-DB43B2BE91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037289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b_Banne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736252" y="2342050"/>
            <a:ext cx="10578435" cy="75895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736252" y="3313880"/>
            <a:ext cx="5105372"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3" y="3313880"/>
            <a:ext cx="4964313" cy="2739448"/>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53328"/>
            <a:ext cx="508748" cy="541045"/>
          </a:xfrm>
        </p:spPr>
        <p:txBody>
          <a:bodyPr lIns="0" tIns="0" rIns="0" bIns="0" anchor="b"/>
          <a:lstStyle/>
          <a:p>
            <a:fld id="{CD6D25CF-0D6E-4844-B79B-06FF722D38A1}" type="slidenum">
              <a:rPr lang="en-US" smtClean="0"/>
              <a:t>‹#›</a:t>
            </a:fld>
            <a:endParaRPr lang="en-US"/>
          </a:p>
        </p:txBody>
      </p:sp>
      <p:sp>
        <p:nvSpPr>
          <p:cNvPr id="15" name="Picture Placeholder 2" descr="Five individuals seated in a conference room engage in discussion.">
            <a:extLst>
              <a:ext uri="{FF2B5EF4-FFF2-40B4-BE49-F238E27FC236}">
                <a16:creationId xmlns:a16="http://schemas.microsoft.com/office/drawing/2014/main" id="{B775B69C-C31A-4DE2-AC9C-6D201B6EE6A3}"/>
              </a:ext>
            </a:extLst>
          </p:cNvPr>
          <p:cNvSpPr>
            <a:spLocks noGrp="1"/>
          </p:cNvSpPr>
          <p:nvPr>
            <p:ph type="pic" sz="quarter" idx="14"/>
          </p:nvPr>
        </p:nvSpPr>
        <p:spPr>
          <a:xfrm>
            <a:off x="-1" y="-1588"/>
            <a:ext cx="12202325" cy="2064381"/>
          </a:xfrm>
          <a:custGeom>
            <a:avLst/>
            <a:gdLst>
              <a:gd name="connsiteX0" fmla="*/ 1031397 w 12203912"/>
              <a:gd name="connsiteY0" fmla="*/ 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031397 h 2062794"/>
              <a:gd name="connsiteX8" fmla="*/ 1031397 w 12203912"/>
              <a:gd name="connsiteY8" fmla="*/ 0 h 2062794"/>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046553 h 2077950"/>
              <a:gd name="connsiteX8" fmla="*/ 1172851 w 12203912"/>
              <a:gd name="connsiteY8" fmla="*/ 0 h 2077950"/>
              <a:gd name="connsiteX0" fmla="*/ 1172851 w 12203912"/>
              <a:gd name="connsiteY0" fmla="*/ 0 h 2077950"/>
              <a:gd name="connsiteX1" fmla="*/ 12203912 w 12203912"/>
              <a:gd name="connsiteY1" fmla="*/ 15156 h 2077950"/>
              <a:gd name="connsiteX2" fmla="*/ 12203912 w 12203912"/>
              <a:gd name="connsiteY2" fmla="*/ 15156 h 2077950"/>
              <a:gd name="connsiteX3" fmla="*/ 12203912 w 12203912"/>
              <a:gd name="connsiteY3" fmla="*/ 1046553 h 2077950"/>
              <a:gd name="connsiteX4" fmla="*/ 11172515 w 12203912"/>
              <a:gd name="connsiteY4" fmla="*/ 2077950 h 2077950"/>
              <a:gd name="connsiteX5" fmla="*/ 0 w 12203912"/>
              <a:gd name="connsiteY5" fmla="*/ 2077950 h 2077950"/>
              <a:gd name="connsiteX6" fmla="*/ 0 w 12203912"/>
              <a:gd name="connsiteY6" fmla="*/ 2077950 h 2077950"/>
              <a:gd name="connsiteX7" fmla="*/ 0 w 12203912"/>
              <a:gd name="connsiteY7" fmla="*/ 1184665 h 2077950"/>
              <a:gd name="connsiteX8" fmla="*/ 1172851 w 12203912"/>
              <a:gd name="connsiteY8" fmla="*/ 0 h 2077950"/>
              <a:gd name="connsiteX0" fmla="*/ 1228413 w 12203912"/>
              <a:gd name="connsiteY0" fmla="*/ 75332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228413 w 12203912"/>
              <a:gd name="connsiteY8" fmla="*/ 75332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1172515 w 12203912"/>
              <a:gd name="connsiteY4" fmla="*/ 206279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454965 w 12203912"/>
              <a:gd name="connsiteY4" fmla="*/ 2061206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3912 w 12203912"/>
              <a:gd name="connsiteY3" fmla="*/ 1031397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2202325 w 12203912"/>
              <a:gd name="connsiteY3" fmla="*/ 556734 h 2062794"/>
              <a:gd name="connsiteX4" fmla="*/ 10054915 w 12203912"/>
              <a:gd name="connsiteY4" fmla="*/ 2056444 h 2062794"/>
              <a:gd name="connsiteX5" fmla="*/ 0 w 12203912"/>
              <a:gd name="connsiteY5" fmla="*/ 2062794 h 2062794"/>
              <a:gd name="connsiteX6" fmla="*/ 0 w 12203912"/>
              <a:gd name="connsiteY6" fmla="*/ 2062794 h 2062794"/>
              <a:gd name="connsiteX7" fmla="*/ 0 w 12203912"/>
              <a:gd name="connsiteY7" fmla="*/ 1169509 h 2062794"/>
              <a:gd name="connsiteX8" fmla="*/ 1169675 w 12203912"/>
              <a:gd name="connsiteY8" fmla="*/ 720 h 2062794"/>
              <a:gd name="connsiteX0" fmla="*/ 1169675 w 12203912"/>
              <a:gd name="connsiteY0" fmla="*/ 720 h 2062794"/>
              <a:gd name="connsiteX1" fmla="*/ 12203912 w 12203912"/>
              <a:gd name="connsiteY1" fmla="*/ 0 h 2062794"/>
              <a:gd name="connsiteX2" fmla="*/ 12203912 w 12203912"/>
              <a:gd name="connsiteY2" fmla="*/ 0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2194387 w 12203912"/>
              <a:gd name="connsiteY2" fmla="*/ 163513 h 2062794"/>
              <a:gd name="connsiteX3" fmla="*/ 10054915 w 12203912"/>
              <a:gd name="connsiteY3" fmla="*/ 2056444 h 2062794"/>
              <a:gd name="connsiteX4" fmla="*/ 0 w 12203912"/>
              <a:gd name="connsiteY4" fmla="*/ 2062794 h 2062794"/>
              <a:gd name="connsiteX5" fmla="*/ 0 w 12203912"/>
              <a:gd name="connsiteY5" fmla="*/ 2062794 h 2062794"/>
              <a:gd name="connsiteX6" fmla="*/ 0 w 12203912"/>
              <a:gd name="connsiteY6" fmla="*/ 1169509 h 2062794"/>
              <a:gd name="connsiteX7" fmla="*/ 1169675 w 12203912"/>
              <a:gd name="connsiteY7" fmla="*/ 720 h 2062794"/>
              <a:gd name="connsiteX0" fmla="*/ 1169675 w 12203912"/>
              <a:gd name="connsiteY0" fmla="*/ 720 h 2062794"/>
              <a:gd name="connsiteX1" fmla="*/ 12203912 w 12203912"/>
              <a:gd name="connsiteY1" fmla="*/ 0 h 2062794"/>
              <a:gd name="connsiteX2" fmla="*/ 10054915 w 12203912"/>
              <a:gd name="connsiteY2" fmla="*/ 2056444 h 2062794"/>
              <a:gd name="connsiteX3" fmla="*/ 0 w 12203912"/>
              <a:gd name="connsiteY3" fmla="*/ 2062794 h 2062794"/>
              <a:gd name="connsiteX4" fmla="*/ 0 w 12203912"/>
              <a:gd name="connsiteY4" fmla="*/ 2062794 h 2062794"/>
              <a:gd name="connsiteX5" fmla="*/ 0 w 12203912"/>
              <a:gd name="connsiteY5" fmla="*/ 1169509 h 2062794"/>
              <a:gd name="connsiteX6" fmla="*/ 1169675 w 12203912"/>
              <a:gd name="connsiteY6" fmla="*/ 720 h 2062794"/>
              <a:gd name="connsiteX0" fmla="*/ 1169675 w 11992775"/>
              <a:gd name="connsiteY0" fmla="*/ 0 h 2062074"/>
              <a:gd name="connsiteX1" fmla="*/ 11992775 w 11992775"/>
              <a:gd name="connsiteY1" fmla="*/ 2455 h 2062074"/>
              <a:gd name="connsiteX2" fmla="*/ 10054915 w 11992775"/>
              <a:gd name="connsiteY2" fmla="*/ 2055724 h 2062074"/>
              <a:gd name="connsiteX3" fmla="*/ 0 w 11992775"/>
              <a:gd name="connsiteY3" fmla="*/ 2062074 h 2062074"/>
              <a:gd name="connsiteX4" fmla="*/ 0 w 11992775"/>
              <a:gd name="connsiteY4" fmla="*/ 2062074 h 2062074"/>
              <a:gd name="connsiteX5" fmla="*/ 0 w 11992775"/>
              <a:gd name="connsiteY5" fmla="*/ 1168789 h 2062074"/>
              <a:gd name="connsiteX6" fmla="*/ 1169675 w 11992775"/>
              <a:gd name="connsiteY6" fmla="*/ 0 h 2062074"/>
              <a:gd name="connsiteX0" fmla="*/ 1169675 w 12202325"/>
              <a:gd name="connsiteY0" fmla="*/ 2307 h 2064381"/>
              <a:gd name="connsiteX1" fmla="*/ 12202325 w 12202325"/>
              <a:gd name="connsiteY1" fmla="*/ 0 h 2064381"/>
              <a:gd name="connsiteX2" fmla="*/ 10054915 w 12202325"/>
              <a:gd name="connsiteY2" fmla="*/ 2058031 h 2064381"/>
              <a:gd name="connsiteX3" fmla="*/ 0 w 12202325"/>
              <a:gd name="connsiteY3" fmla="*/ 2064381 h 2064381"/>
              <a:gd name="connsiteX4" fmla="*/ 0 w 12202325"/>
              <a:gd name="connsiteY4" fmla="*/ 2064381 h 2064381"/>
              <a:gd name="connsiteX5" fmla="*/ 0 w 12202325"/>
              <a:gd name="connsiteY5" fmla="*/ 1171096 h 2064381"/>
              <a:gd name="connsiteX6" fmla="*/ 1169675 w 12202325"/>
              <a:gd name="connsiteY6" fmla="*/ 2307 h 20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325" h="2064381">
                <a:moveTo>
                  <a:pt x="1169675" y="2307"/>
                </a:moveTo>
                <a:lnTo>
                  <a:pt x="12202325" y="0"/>
                </a:lnTo>
                <a:lnTo>
                  <a:pt x="10054915" y="2058031"/>
                </a:lnTo>
                <a:lnTo>
                  <a:pt x="0" y="2064381"/>
                </a:lnTo>
                <a:lnTo>
                  <a:pt x="0" y="2064381"/>
                </a:lnTo>
                <a:lnTo>
                  <a:pt x="0" y="1171096"/>
                </a:lnTo>
                <a:lnTo>
                  <a:pt x="1169675" y="2307"/>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1000">
                <a:solidFill>
                  <a:schemeClr val="accent6"/>
                </a:solidFill>
              </a:defRPr>
            </a:lvl1pPr>
          </a:lstStyle>
          <a:p>
            <a:r>
              <a:rPr lang="en-US"/>
              <a:t>Click icon to add picture</a:t>
            </a:r>
          </a:p>
        </p:txBody>
      </p:sp>
      <p:sp>
        <p:nvSpPr>
          <p:cNvPr id="16" name="Rectangle 5">
            <a:extLst>
              <a:ext uri="{FF2B5EF4-FFF2-40B4-BE49-F238E27FC236}">
                <a16:creationId xmlns:a16="http://schemas.microsoft.com/office/drawing/2014/main" id="{B449E3AC-4614-4991-AEFB-FB34DB3556CD}"/>
              </a:ext>
            </a:extLst>
          </p:cNvPr>
          <p:cNvSpPr/>
          <p:nvPr userDrawn="1"/>
        </p:nvSpPr>
        <p:spPr>
          <a:xfrm rot="16200000">
            <a:off x="10100636" y="-47785"/>
            <a:ext cx="2058094" cy="2142564"/>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F936582A-637E-459A-A5D1-121BF4A8DED4}"/>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272A56-A539-43D2-A47B-AE3F8EC3341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1" name="Picture 13">
            <a:extLst>
              <a:ext uri="{FF2B5EF4-FFF2-40B4-BE49-F238E27FC236}">
                <a16:creationId xmlns:a16="http://schemas.microsoft.com/office/drawing/2014/main" id="{087F5EBE-4776-4D66-A129-D1E14629F79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927414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30087" y="283464"/>
            <a:ext cx="8084600"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30088" y="1517904"/>
            <a:ext cx="8084599"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85840"/>
            <a:ext cx="508749" cy="508533"/>
          </a:xfrm>
        </p:spPr>
        <p:txBody>
          <a:bodyPr lIns="0" tIns="0" rIns="0" bIns="0" anchor="b"/>
          <a:lstStyle/>
          <a:p>
            <a:fld id="{CD6D25CF-0D6E-4844-B79B-06FF722D38A1}" type="slidenum">
              <a:rPr lang="en-US" smtClean="0"/>
              <a:t>‹#›</a:t>
            </a:fld>
            <a:endParaRPr lang="en-US"/>
          </a:p>
        </p:txBody>
      </p:sp>
      <p:sp>
        <p:nvSpPr>
          <p:cNvPr id="15" name="Picture Placeholder 3" descr="Several individuals document a process using post-it notes and large sheets of paper taped to a wall.">
            <a:extLst>
              <a:ext uri="{FF2B5EF4-FFF2-40B4-BE49-F238E27FC236}">
                <a16:creationId xmlns:a16="http://schemas.microsoft.com/office/drawing/2014/main" id="{2C7FF25B-7F50-4D23-80D9-60D21D47C192}"/>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lgn="ctr">
              <a:buFontTx/>
              <a:buNone/>
              <a:defRPr sz="800">
                <a:solidFill>
                  <a:schemeClr val="bg1"/>
                </a:solidFill>
              </a:defRPr>
            </a:lvl1pPr>
          </a:lstStyle>
          <a:p>
            <a:r>
              <a:rPr lang="en-US"/>
              <a:t>Click icon to add picture</a:t>
            </a:r>
          </a:p>
        </p:txBody>
      </p:sp>
      <p:sp>
        <p:nvSpPr>
          <p:cNvPr id="16" name="Rectangle 11">
            <a:extLst>
              <a:ext uri="{FF2B5EF4-FFF2-40B4-BE49-F238E27FC236}">
                <a16:creationId xmlns:a16="http://schemas.microsoft.com/office/drawing/2014/main" id="{A54B65CF-3E9B-491C-AACA-BBC7F5C4AA6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C3674737-51EF-4D01-A3DB-81C050646B76}"/>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2DCCA95-EC6D-4994-A42E-183C218EF9B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D96A5B5B-93ED-4C69-968C-5C309B3D745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48688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d_Sidebar Photo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8478" y="283464"/>
            <a:ext cx="8084601"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8478" y="1517904"/>
            <a:ext cx="8084601"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9" y="6085840"/>
            <a:ext cx="510358" cy="508533"/>
          </a:xfrm>
        </p:spPr>
        <p:txBody>
          <a:bodyPr lIns="0" tIns="0" rIns="0" bIns="0" anchor="b"/>
          <a:lstStyle/>
          <a:p>
            <a:fld id="{CD6D25CF-0D6E-4844-B79B-06FF722D38A1}" type="slidenum">
              <a:rPr lang="en-US" smtClean="0"/>
              <a:t>‹#›</a:t>
            </a:fld>
            <a:endParaRPr lang="en-US"/>
          </a:p>
        </p:txBody>
      </p:sp>
      <p:sp>
        <p:nvSpPr>
          <p:cNvPr id="20" name="Picture Placeholder 3" descr="Several individuals document a process using post-it notes and large sheets of paper taped to a wall.">
            <a:extLst>
              <a:ext uri="{FF2B5EF4-FFF2-40B4-BE49-F238E27FC236}">
                <a16:creationId xmlns:a16="http://schemas.microsoft.com/office/drawing/2014/main" id="{9E8FB0E7-E9A9-4D9B-96B9-220167C50CA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cstate="print">
              <a:extLst>
                <a:ext uri="{28A0092B-C50C-407E-A947-70E740481C1C}">
                  <a14:useLocalDpi xmlns:a14="http://schemas.microsoft.com/office/drawing/2010/main"/>
                </a:ext>
              </a:extLst>
            </a:blip>
            <a:srcRect/>
            <a:stretch>
              <a:fillRect b="27"/>
            </a:stretch>
          </a:blipFill>
        </p:spPr>
        <p:txBody>
          <a:bodyPr/>
          <a:lstStyle>
            <a:lvl1pPr marL="0" indent="0" algn="ctr">
              <a:buFontTx/>
              <a:buNone/>
              <a:defRPr sz="800">
                <a:solidFill>
                  <a:schemeClr val="bg1"/>
                </a:solidFill>
              </a:defRPr>
            </a:lvl1pPr>
          </a:lstStyle>
          <a:p>
            <a:r>
              <a:rPr lang="en-US"/>
              <a:t>Click icon to add picture</a:t>
            </a:r>
          </a:p>
        </p:txBody>
      </p:sp>
      <p:sp>
        <p:nvSpPr>
          <p:cNvPr id="21" name="Rectangle 11">
            <a:extLst>
              <a:ext uri="{FF2B5EF4-FFF2-40B4-BE49-F238E27FC236}">
                <a16:creationId xmlns:a16="http://schemas.microsoft.com/office/drawing/2014/main" id="{207B823A-0687-4E3E-B458-BBE7F12312D3}"/>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8F642579-6739-4A70-A52C-8899C441E2B4}"/>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85A58C3-1C28-49D5-B41D-16D4149306E1}"/>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08CCC186-63FA-4604-9AAD-7CE65C328C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796132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e_Sidebar Photo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3225261" y="283464"/>
            <a:ext cx="8087818" cy="1124712"/>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3225260" y="1517904"/>
            <a:ext cx="3787926"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7523544" y="1517904"/>
            <a:ext cx="3789534" cy="428853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3078" y="6066002"/>
            <a:ext cx="508749" cy="508534"/>
          </a:xfrm>
        </p:spPr>
        <p:txBody>
          <a:bodyPr lIns="0" tIns="0" rIns="0" bIns="0" anchor="b"/>
          <a:lstStyle/>
          <a:p>
            <a:fld id="{CD6D25CF-0D6E-4844-B79B-06FF722D38A1}" type="slidenum">
              <a:rPr lang="en-US" smtClean="0"/>
              <a:t>‹#›</a:t>
            </a:fld>
            <a:endParaRPr lang="en-US"/>
          </a:p>
        </p:txBody>
      </p:sp>
      <p:sp>
        <p:nvSpPr>
          <p:cNvPr id="11" name="Picture Placeholder 3" descr="Several individuals document a process using post-it notes and large sheets of paper taped to a wall.">
            <a:extLst>
              <a:ext uri="{FF2B5EF4-FFF2-40B4-BE49-F238E27FC236}">
                <a16:creationId xmlns:a16="http://schemas.microsoft.com/office/drawing/2014/main" id="{E9491CBB-1188-4043-AE59-FDB2520EA3E6}"/>
              </a:ext>
            </a:extLst>
          </p:cNvPr>
          <p:cNvSpPr>
            <a:spLocks noGrp="1"/>
          </p:cNvSpPr>
          <p:nvPr>
            <p:ph type="pic" sz="quarter" idx="14"/>
          </p:nvPr>
        </p:nvSpPr>
        <p:spPr>
          <a:xfrm>
            <a:off x="-1609" y="-178"/>
            <a:ext cx="2631213" cy="6860003"/>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0 w 2628900"/>
              <a:gd name="connsiteY3" fmla="*/ 6858000 h 6858000"/>
              <a:gd name="connsiteX4" fmla="*/ 0 w 2628900"/>
              <a:gd name="connsiteY4" fmla="*/ 0 h 6858000"/>
              <a:gd name="connsiteX0" fmla="*/ 0 w 2628900"/>
              <a:gd name="connsiteY0" fmla="*/ 0 h 6858000"/>
              <a:gd name="connsiteX1" fmla="*/ 2628900 w 2628900"/>
              <a:gd name="connsiteY1" fmla="*/ 0 h 6858000"/>
              <a:gd name="connsiteX2" fmla="*/ 2628900 w 2628900"/>
              <a:gd name="connsiteY2" fmla="*/ 5104014 h 6858000"/>
              <a:gd name="connsiteX3" fmla="*/ 698269 w 2628900"/>
              <a:gd name="connsiteY3" fmla="*/ 6392487 h 6858000"/>
              <a:gd name="connsiteX4" fmla="*/ 0 w 2628900"/>
              <a:gd name="connsiteY4" fmla="*/ 6858000 h 6858000"/>
              <a:gd name="connsiteX5" fmla="*/ 0 w 2628900"/>
              <a:gd name="connsiteY5" fmla="*/ 0 h 6858000"/>
              <a:gd name="connsiteX0" fmla="*/ 0 w 2628900"/>
              <a:gd name="connsiteY0" fmla="*/ 0 h 6874626"/>
              <a:gd name="connsiteX1" fmla="*/ 2628900 w 2628900"/>
              <a:gd name="connsiteY1" fmla="*/ 0 h 6874626"/>
              <a:gd name="connsiteX2" fmla="*/ 2628900 w 2628900"/>
              <a:gd name="connsiteY2" fmla="*/ 5104014 h 6874626"/>
              <a:gd name="connsiteX3" fmla="*/ 748145 w 2628900"/>
              <a:gd name="connsiteY3" fmla="*/ 6874626 h 6874626"/>
              <a:gd name="connsiteX4" fmla="*/ 0 w 2628900"/>
              <a:gd name="connsiteY4" fmla="*/ 6858000 h 6874626"/>
              <a:gd name="connsiteX5" fmla="*/ 0 w 2628900"/>
              <a:gd name="connsiteY5" fmla="*/ 0 h 6874626"/>
              <a:gd name="connsiteX0" fmla="*/ 0 w 2637212"/>
              <a:gd name="connsiteY0" fmla="*/ 1113905 h 6874626"/>
              <a:gd name="connsiteX1" fmla="*/ 2637212 w 2637212"/>
              <a:gd name="connsiteY1" fmla="*/ 0 h 6874626"/>
              <a:gd name="connsiteX2" fmla="*/ 2637212 w 2637212"/>
              <a:gd name="connsiteY2" fmla="*/ 5104014 h 6874626"/>
              <a:gd name="connsiteX3" fmla="*/ 756457 w 2637212"/>
              <a:gd name="connsiteY3" fmla="*/ 6874626 h 6874626"/>
              <a:gd name="connsiteX4" fmla="*/ 8312 w 2637212"/>
              <a:gd name="connsiteY4" fmla="*/ 6858000 h 6874626"/>
              <a:gd name="connsiteX5" fmla="*/ 0 w 2637212"/>
              <a:gd name="connsiteY5" fmla="*/ 1113905 h 6874626"/>
              <a:gd name="connsiteX0" fmla="*/ 0 w 2637212"/>
              <a:gd name="connsiteY0" fmla="*/ 1113905 h 6874626"/>
              <a:gd name="connsiteX1" fmla="*/ 1695796 w 2637212"/>
              <a:gd name="connsiteY1" fmla="*/ 382385 h 6874626"/>
              <a:gd name="connsiteX2" fmla="*/ 2637212 w 2637212"/>
              <a:gd name="connsiteY2" fmla="*/ 0 h 6874626"/>
              <a:gd name="connsiteX3" fmla="*/ 2637212 w 2637212"/>
              <a:gd name="connsiteY3" fmla="*/ 5104014 h 6874626"/>
              <a:gd name="connsiteX4" fmla="*/ 756457 w 2637212"/>
              <a:gd name="connsiteY4" fmla="*/ 6874626 h 6874626"/>
              <a:gd name="connsiteX5" fmla="*/ 8312 w 2637212"/>
              <a:gd name="connsiteY5" fmla="*/ 6858000 h 6874626"/>
              <a:gd name="connsiteX6" fmla="*/ 0 w 2637212"/>
              <a:gd name="connsiteY6" fmla="*/ 1113905 h 6874626"/>
              <a:gd name="connsiteX0" fmla="*/ 0 w 2637212"/>
              <a:gd name="connsiteY0" fmla="*/ 1122218 h 6882939"/>
              <a:gd name="connsiteX1" fmla="*/ 1188720 w 2637212"/>
              <a:gd name="connsiteY1" fmla="*/ 0 h 6882939"/>
              <a:gd name="connsiteX2" fmla="*/ 2637212 w 2637212"/>
              <a:gd name="connsiteY2" fmla="*/ 8313 h 6882939"/>
              <a:gd name="connsiteX3" fmla="*/ 2637212 w 2637212"/>
              <a:gd name="connsiteY3" fmla="*/ 5112327 h 6882939"/>
              <a:gd name="connsiteX4" fmla="*/ 756457 w 2637212"/>
              <a:gd name="connsiteY4" fmla="*/ 6882939 h 6882939"/>
              <a:gd name="connsiteX5" fmla="*/ 8312 w 2637212"/>
              <a:gd name="connsiteY5" fmla="*/ 6866313 h 6882939"/>
              <a:gd name="connsiteX6" fmla="*/ 0 w 2637212"/>
              <a:gd name="connsiteY6" fmla="*/ 1122218 h 6882939"/>
              <a:gd name="connsiteX0" fmla="*/ 0 w 2646838"/>
              <a:gd name="connsiteY0" fmla="*/ 1122218 h 6882939"/>
              <a:gd name="connsiteX1" fmla="*/ 1188720 w 2646838"/>
              <a:gd name="connsiteY1" fmla="*/ 0 h 6882939"/>
              <a:gd name="connsiteX2" fmla="*/ 2637212 w 2646838"/>
              <a:gd name="connsiteY2" fmla="*/ 8313 h 6882939"/>
              <a:gd name="connsiteX3" fmla="*/ 2646838 w 2646838"/>
              <a:gd name="connsiteY3" fmla="*/ 6864125 h 6882939"/>
              <a:gd name="connsiteX4" fmla="*/ 756457 w 2646838"/>
              <a:gd name="connsiteY4" fmla="*/ 6882939 h 6882939"/>
              <a:gd name="connsiteX5" fmla="*/ 8312 w 2646838"/>
              <a:gd name="connsiteY5" fmla="*/ 6866313 h 6882939"/>
              <a:gd name="connsiteX6" fmla="*/ 0 w 2646838"/>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767711 w 2658092"/>
              <a:gd name="connsiteY4" fmla="*/ 6882939 h 6882939"/>
              <a:gd name="connsiteX5" fmla="*/ 315 w 2658092"/>
              <a:gd name="connsiteY5" fmla="*/ 5740157 h 6882939"/>
              <a:gd name="connsiteX6" fmla="*/ 11254 w 2658092"/>
              <a:gd name="connsiteY6" fmla="*/ 1122218 h 6882939"/>
              <a:gd name="connsiteX0" fmla="*/ 11254 w 2658092"/>
              <a:gd name="connsiteY0" fmla="*/ 1122218 h 6882939"/>
              <a:gd name="connsiteX1" fmla="*/ 1199974 w 2658092"/>
              <a:gd name="connsiteY1" fmla="*/ 0 h 6882939"/>
              <a:gd name="connsiteX2" fmla="*/ 2648466 w 2658092"/>
              <a:gd name="connsiteY2" fmla="*/ 8313 h 6882939"/>
              <a:gd name="connsiteX3" fmla="*/ 2658092 w 2658092"/>
              <a:gd name="connsiteY3" fmla="*/ 6864125 h 6882939"/>
              <a:gd name="connsiteX4" fmla="*/ 1171973 w 2658092"/>
              <a:gd name="connsiteY4" fmla="*/ 6882939 h 6882939"/>
              <a:gd name="connsiteX5" fmla="*/ 315 w 2658092"/>
              <a:gd name="connsiteY5" fmla="*/ 5740157 h 6882939"/>
              <a:gd name="connsiteX6" fmla="*/ 11254 w 2658092"/>
              <a:gd name="connsiteY6" fmla="*/ 1122218 h 6882939"/>
              <a:gd name="connsiteX0" fmla="*/ 11254 w 2667717"/>
              <a:gd name="connsiteY0" fmla="*/ 1122218 h 6882939"/>
              <a:gd name="connsiteX1" fmla="*/ 1199974 w 2667717"/>
              <a:gd name="connsiteY1" fmla="*/ 0 h 6882939"/>
              <a:gd name="connsiteX2" fmla="*/ 2648466 w 2667717"/>
              <a:gd name="connsiteY2" fmla="*/ 8313 h 6882939"/>
              <a:gd name="connsiteX3" fmla="*/ 2667717 w 2667717"/>
              <a:gd name="connsiteY3" fmla="*/ 6873751 h 6882939"/>
              <a:gd name="connsiteX4" fmla="*/ 1171973 w 2667717"/>
              <a:gd name="connsiteY4" fmla="*/ 6882939 h 6882939"/>
              <a:gd name="connsiteX5" fmla="*/ 315 w 2667717"/>
              <a:gd name="connsiteY5" fmla="*/ 5740157 h 6882939"/>
              <a:gd name="connsiteX6" fmla="*/ 11254 w 2667717"/>
              <a:gd name="connsiteY6" fmla="*/ 1122218 h 6882939"/>
              <a:gd name="connsiteX0" fmla="*/ 11254 w 2667717"/>
              <a:gd name="connsiteY0" fmla="*/ 1113905 h 6874626"/>
              <a:gd name="connsiteX1" fmla="*/ 786088 w 2667717"/>
              <a:gd name="connsiteY1" fmla="*/ 10938 h 6874626"/>
              <a:gd name="connsiteX2" fmla="*/ 2648466 w 2667717"/>
              <a:gd name="connsiteY2" fmla="*/ 0 h 6874626"/>
              <a:gd name="connsiteX3" fmla="*/ 2667717 w 2667717"/>
              <a:gd name="connsiteY3" fmla="*/ 6865438 h 6874626"/>
              <a:gd name="connsiteX4" fmla="*/ 1171973 w 2667717"/>
              <a:gd name="connsiteY4" fmla="*/ 6874626 h 6874626"/>
              <a:gd name="connsiteX5" fmla="*/ 315 w 2667717"/>
              <a:gd name="connsiteY5" fmla="*/ 5731844 h 6874626"/>
              <a:gd name="connsiteX6" fmla="*/ 11254 w 2667717"/>
              <a:gd name="connsiteY6" fmla="*/ 1113905 h 6874626"/>
              <a:gd name="connsiteX0" fmla="*/ 20772 w 2667609"/>
              <a:gd name="connsiteY0" fmla="*/ 0 h 6906127"/>
              <a:gd name="connsiteX1" fmla="*/ 785980 w 2667609"/>
              <a:gd name="connsiteY1" fmla="*/ 42439 h 6906127"/>
              <a:gd name="connsiteX2" fmla="*/ 2648358 w 2667609"/>
              <a:gd name="connsiteY2" fmla="*/ 31501 h 6906127"/>
              <a:gd name="connsiteX3" fmla="*/ 2667609 w 2667609"/>
              <a:gd name="connsiteY3" fmla="*/ 6896939 h 6906127"/>
              <a:gd name="connsiteX4" fmla="*/ 1171865 w 2667609"/>
              <a:gd name="connsiteY4" fmla="*/ 6906127 h 6906127"/>
              <a:gd name="connsiteX5" fmla="*/ 207 w 2667609"/>
              <a:gd name="connsiteY5" fmla="*/ 5763345 h 6906127"/>
              <a:gd name="connsiteX6" fmla="*/ 20772 w 2667609"/>
              <a:gd name="connsiteY6" fmla="*/ 0 h 6906127"/>
              <a:gd name="connsiteX0" fmla="*/ 30344 w 2667556"/>
              <a:gd name="connsiteY0" fmla="*/ 0 h 6896502"/>
              <a:gd name="connsiteX1" fmla="*/ 785927 w 2667556"/>
              <a:gd name="connsiteY1" fmla="*/ 32814 h 6896502"/>
              <a:gd name="connsiteX2" fmla="*/ 2648305 w 2667556"/>
              <a:gd name="connsiteY2" fmla="*/ 21876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5687 h 6902189"/>
              <a:gd name="connsiteX1" fmla="*/ 824428 w 2667556"/>
              <a:gd name="connsiteY1" fmla="*/ 0 h 6902189"/>
              <a:gd name="connsiteX2" fmla="*/ 2648305 w 2667556"/>
              <a:gd name="connsiteY2" fmla="*/ 27563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5687 h 6902189"/>
              <a:gd name="connsiteX1" fmla="*/ 824428 w 2667556"/>
              <a:gd name="connsiteY1" fmla="*/ 0 h 6902189"/>
              <a:gd name="connsiteX2" fmla="*/ 2657930 w 2667556"/>
              <a:gd name="connsiteY2" fmla="*/ 1769736 h 6902189"/>
              <a:gd name="connsiteX3" fmla="*/ 2667556 w 2667556"/>
              <a:gd name="connsiteY3" fmla="*/ 6893001 h 6902189"/>
              <a:gd name="connsiteX4" fmla="*/ 1171812 w 2667556"/>
              <a:gd name="connsiteY4" fmla="*/ 6902189 h 6902189"/>
              <a:gd name="connsiteX5" fmla="*/ 154 w 2667556"/>
              <a:gd name="connsiteY5" fmla="*/ 5759407 h 6902189"/>
              <a:gd name="connsiteX6" fmla="*/ 30344 w 2667556"/>
              <a:gd name="connsiteY6" fmla="*/ 5687 h 6902189"/>
              <a:gd name="connsiteX0" fmla="*/ 30344 w 2667556"/>
              <a:gd name="connsiteY0" fmla="*/ 0 h 6896502"/>
              <a:gd name="connsiteX1" fmla="*/ 737801 w 2667556"/>
              <a:gd name="connsiteY1" fmla="*/ 13564 h 6896502"/>
              <a:gd name="connsiteX2" fmla="*/ 2657930 w 2667556"/>
              <a:gd name="connsiteY2" fmla="*/ 1764049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30344 w 2667556"/>
              <a:gd name="connsiteY0" fmla="*/ 0 h 6896502"/>
              <a:gd name="connsiteX1" fmla="*/ 737801 w 2667556"/>
              <a:gd name="connsiteY1" fmla="*/ 13564 h 6896502"/>
              <a:gd name="connsiteX2" fmla="*/ 2648305 w 2667556"/>
              <a:gd name="connsiteY2" fmla="*/ 1792924 h 6896502"/>
              <a:gd name="connsiteX3" fmla="*/ 2667556 w 2667556"/>
              <a:gd name="connsiteY3" fmla="*/ 6887314 h 6896502"/>
              <a:gd name="connsiteX4" fmla="*/ 1171812 w 2667556"/>
              <a:gd name="connsiteY4" fmla="*/ 6896502 h 6896502"/>
              <a:gd name="connsiteX5" fmla="*/ 154 w 2667556"/>
              <a:gd name="connsiteY5" fmla="*/ 5753720 h 6896502"/>
              <a:gd name="connsiteX6" fmla="*/ 30344 w 2667556"/>
              <a:gd name="connsiteY6" fmla="*/ 0 h 6896502"/>
              <a:gd name="connsiteX0" fmla="*/ 1988 w 2639200"/>
              <a:gd name="connsiteY0" fmla="*/ 0 h 6896502"/>
              <a:gd name="connsiteX1" fmla="*/ 709445 w 2639200"/>
              <a:gd name="connsiteY1" fmla="*/ 13564 h 6896502"/>
              <a:gd name="connsiteX2" fmla="*/ 2619949 w 2639200"/>
              <a:gd name="connsiteY2" fmla="*/ 1792924 h 6896502"/>
              <a:gd name="connsiteX3" fmla="*/ 2639200 w 2639200"/>
              <a:gd name="connsiteY3" fmla="*/ 6887314 h 6896502"/>
              <a:gd name="connsiteX4" fmla="*/ 1143456 w 2639200"/>
              <a:gd name="connsiteY4" fmla="*/ 6896502 h 6896502"/>
              <a:gd name="connsiteX5" fmla="*/ 674 w 2639200"/>
              <a:gd name="connsiteY5" fmla="*/ 6879876 h 6896502"/>
              <a:gd name="connsiteX6" fmla="*/ 1988 w 2639200"/>
              <a:gd name="connsiteY6" fmla="*/ 0 h 6896502"/>
              <a:gd name="connsiteX0" fmla="*/ 1988 w 2639200"/>
              <a:gd name="connsiteY0" fmla="*/ 0 h 6887314"/>
              <a:gd name="connsiteX1" fmla="*/ 709445 w 2639200"/>
              <a:gd name="connsiteY1" fmla="*/ 13564 h 6887314"/>
              <a:gd name="connsiteX2" fmla="*/ 2619949 w 2639200"/>
              <a:gd name="connsiteY2" fmla="*/ 1792924 h 6887314"/>
              <a:gd name="connsiteX3" fmla="*/ 2639200 w 2639200"/>
              <a:gd name="connsiteY3" fmla="*/ 6887314 h 6887314"/>
              <a:gd name="connsiteX4" fmla="*/ 796947 w 2639200"/>
              <a:gd name="connsiteY4" fmla="*/ 6886877 h 6887314"/>
              <a:gd name="connsiteX5" fmla="*/ 674 w 2639200"/>
              <a:gd name="connsiteY5" fmla="*/ 6879876 h 6887314"/>
              <a:gd name="connsiteX6" fmla="*/ 1988 w 2639200"/>
              <a:gd name="connsiteY6" fmla="*/ 0 h 6887314"/>
              <a:gd name="connsiteX0" fmla="*/ 1988 w 2639200"/>
              <a:gd name="connsiteY0" fmla="*/ 0 h 6886877"/>
              <a:gd name="connsiteX1" fmla="*/ 709445 w 2639200"/>
              <a:gd name="connsiteY1" fmla="*/ 13564 h 6886877"/>
              <a:gd name="connsiteX2" fmla="*/ 2619949 w 2639200"/>
              <a:gd name="connsiteY2" fmla="*/ 1792924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89253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39200"/>
              <a:gd name="connsiteY0" fmla="*/ 0 h 6886877"/>
              <a:gd name="connsiteX1" fmla="*/ 709445 w 2639200"/>
              <a:gd name="connsiteY1" fmla="*/ 13564 h 6886877"/>
              <a:gd name="connsiteX2" fmla="*/ 2600699 w 2639200"/>
              <a:gd name="connsiteY2" fmla="*/ 41127 h 6886877"/>
              <a:gd name="connsiteX3" fmla="*/ 2639200 w 2639200"/>
              <a:gd name="connsiteY3" fmla="*/ 5106640 h 6886877"/>
              <a:gd name="connsiteX4" fmla="*/ 796947 w 2639200"/>
              <a:gd name="connsiteY4" fmla="*/ 6886877 h 6886877"/>
              <a:gd name="connsiteX5" fmla="*/ 674 w 2639200"/>
              <a:gd name="connsiteY5" fmla="*/ 6879876 h 6886877"/>
              <a:gd name="connsiteX6" fmla="*/ 1988 w 2639200"/>
              <a:gd name="connsiteY6" fmla="*/ 0 h 6886877"/>
              <a:gd name="connsiteX0" fmla="*/ 1988 w 2648825"/>
              <a:gd name="connsiteY0" fmla="*/ 0 h 6886877"/>
              <a:gd name="connsiteX1" fmla="*/ 709445 w 2648825"/>
              <a:gd name="connsiteY1" fmla="*/ 13564 h 6886877"/>
              <a:gd name="connsiteX2" fmla="*/ 2600699 w 2648825"/>
              <a:gd name="connsiteY2" fmla="*/ 41127 h 6886877"/>
              <a:gd name="connsiteX3" fmla="*/ 2648825 w 2648825"/>
              <a:gd name="connsiteY3" fmla="*/ 5087389 h 6886877"/>
              <a:gd name="connsiteX4" fmla="*/ 796947 w 2648825"/>
              <a:gd name="connsiteY4" fmla="*/ 6886877 h 6886877"/>
              <a:gd name="connsiteX5" fmla="*/ 674 w 2648825"/>
              <a:gd name="connsiteY5" fmla="*/ 6879876 h 6886877"/>
              <a:gd name="connsiteX6" fmla="*/ 1988 w 2648825"/>
              <a:gd name="connsiteY6" fmla="*/ 0 h 6886877"/>
              <a:gd name="connsiteX0" fmla="*/ 1988 w 2648825"/>
              <a:gd name="connsiteY0" fmla="*/ 1189594 h 6873313"/>
              <a:gd name="connsiteX1" fmla="*/ 709445 w 2648825"/>
              <a:gd name="connsiteY1" fmla="*/ 0 h 6873313"/>
              <a:gd name="connsiteX2" fmla="*/ 2600699 w 2648825"/>
              <a:gd name="connsiteY2" fmla="*/ 27563 h 6873313"/>
              <a:gd name="connsiteX3" fmla="*/ 2648825 w 2648825"/>
              <a:gd name="connsiteY3" fmla="*/ 5073825 h 6873313"/>
              <a:gd name="connsiteX4" fmla="*/ 796947 w 2648825"/>
              <a:gd name="connsiteY4" fmla="*/ 6873313 h 6873313"/>
              <a:gd name="connsiteX5" fmla="*/ 674 w 2648825"/>
              <a:gd name="connsiteY5" fmla="*/ 6866312 h 6873313"/>
              <a:gd name="connsiteX6" fmla="*/ 1988 w 2648825"/>
              <a:gd name="connsiteY6" fmla="*/ 1189594 h 6873313"/>
              <a:gd name="connsiteX0" fmla="*/ 1988 w 2648825"/>
              <a:gd name="connsiteY0" fmla="*/ 1162031 h 6845750"/>
              <a:gd name="connsiteX1" fmla="*/ 1171458 w 2648825"/>
              <a:gd name="connsiteY1" fmla="*/ 1313 h 6845750"/>
              <a:gd name="connsiteX2" fmla="*/ 2600699 w 2648825"/>
              <a:gd name="connsiteY2" fmla="*/ 0 h 6845750"/>
              <a:gd name="connsiteX3" fmla="*/ 2648825 w 2648825"/>
              <a:gd name="connsiteY3" fmla="*/ 5046262 h 6845750"/>
              <a:gd name="connsiteX4" fmla="*/ 796947 w 2648825"/>
              <a:gd name="connsiteY4" fmla="*/ 6845750 h 6845750"/>
              <a:gd name="connsiteX5" fmla="*/ 674 w 2648825"/>
              <a:gd name="connsiteY5" fmla="*/ 6838749 h 6845750"/>
              <a:gd name="connsiteX6" fmla="*/ 1988 w 2648825"/>
              <a:gd name="connsiteY6" fmla="*/ 1162031 h 6845750"/>
              <a:gd name="connsiteX0" fmla="*/ 0 w 2646837"/>
              <a:gd name="connsiteY0" fmla="*/ 1162031 h 6845750"/>
              <a:gd name="connsiteX1" fmla="*/ 1169470 w 2646837"/>
              <a:gd name="connsiteY1" fmla="*/ 1313 h 6845750"/>
              <a:gd name="connsiteX2" fmla="*/ 2598711 w 2646837"/>
              <a:gd name="connsiteY2" fmla="*/ 0 h 6845750"/>
              <a:gd name="connsiteX3" fmla="*/ 2646837 w 2646837"/>
              <a:gd name="connsiteY3" fmla="*/ 5046262 h 6845750"/>
              <a:gd name="connsiteX4" fmla="*/ 794959 w 2646837"/>
              <a:gd name="connsiteY4" fmla="*/ 6845750 h 6845750"/>
              <a:gd name="connsiteX5" fmla="*/ 8311 w 2646837"/>
              <a:gd name="connsiteY5" fmla="*/ 6838749 h 6845750"/>
              <a:gd name="connsiteX6" fmla="*/ 0 w 2646837"/>
              <a:gd name="connsiteY6" fmla="*/ 1162031 h 6845750"/>
              <a:gd name="connsiteX0" fmla="*/ 0 w 2637211"/>
              <a:gd name="connsiteY0" fmla="*/ 1162031 h 6845750"/>
              <a:gd name="connsiteX1" fmla="*/ 1169470 w 2637211"/>
              <a:gd name="connsiteY1" fmla="*/ 1313 h 6845750"/>
              <a:gd name="connsiteX2" fmla="*/ 2598711 w 2637211"/>
              <a:gd name="connsiteY2" fmla="*/ 0 h 6845750"/>
              <a:gd name="connsiteX3" fmla="*/ 2637211 w 2637211"/>
              <a:gd name="connsiteY3" fmla="*/ 5017386 h 6845750"/>
              <a:gd name="connsiteX4" fmla="*/ 794959 w 2637211"/>
              <a:gd name="connsiteY4" fmla="*/ 6845750 h 6845750"/>
              <a:gd name="connsiteX5" fmla="*/ 8311 w 2637211"/>
              <a:gd name="connsiteY5" fmla="*/ 6838749 h 6845750"/>
              <a:gd name="connsiteX6" fmla="*/ 0 w 2637211"/>
              <a:gd name="connsiteY6" fmla="*/ 1162031 h 6845750"/>
              <a:gd name="connsiteX0" fmla="*/ 0 w 2656461"/>
              <a:gd name="connsiteY0" fmla="*/ 1162031 h 6845750"/>
              <a:gd name="connsiteX1" fmla="*/ 1169470 w 2656461"/>
              <a:gd name="connsiteY1" fmla="*/ 1313 h 6845750"/>
              <a:gd name="connsiteX2" fmla="*/ 2598711 w 2656461"/>
              <a:gd name="connsiteY2" fmla="*/ 0 h 6845750"/>
              <a:gd name="connsiteX3" fmla="*/ 2656461 w 2656461"/>
              <a:gd name="connsiteY3" fmla="*/ 5017386 h 6845750"/>
              <a:gd name="connsiteX4" fmla="*/ 794959 w 2656461"/>
              <a:gd name="connsiteY4" fmla="*/ 6845750 h 6845750"/>
              <a:gd name="connsiteX5" fmla="*/ 8311 w 2656461"/>
              <a:gd name="connsiteY5" fmla="*/ 6838749 h 6845750"/>
              <a:gd name="connsiteX6" fmla="*/ 0 w 2656461"/>
              <a:gd name="connsiteY6" fmla="*/ 1162031 h 6845750"/>
              <a:gd name="connsiteX0" fmla="*/ 0 w 2656461"/>
              <a:gd name="connsiteY0" fmla="*/ 1200533 h 6884252"/>
              <a:gd name="connsiteX1" fmla="*/ 1169470 w 2656461"/>
              <a:gd name="connsiteY1" fmla="*/ 39815 h 6884252"/>
              <a:gd name="connsiteX2" fmla="*/ 2627586 w 2656461"/>
              <a:gd name="connsiteY2" fmla="*/ 0 h 6884252"/>
              <a:gd name="connsiteX3" fmla="*/ 2656461 w 2656461"/>
              <a:gd name="connsiteY3" fmla="*/ 5055888 h 6884252"/>
              <a:gd name="connsiteX4" fmla="*/ 794959 w 2656461"/>
              <a:gd name="connsiteY4" fmla="*/ 6884252 h 6884252"/>
              <a:gd name="connsiteX5" fmla="*/ 8311 w 2656461"/>
              <a:gd name="connsiteY5" fmla="*/ 6877251 h 6884252"/>
              <a:gd name="connsiteX6" fmla="*/ 0 w 2656461"/>
              <a:gd name="connsiteY6" fmla="*/ 1200533 h 6884252"/>
              <a:gd name="connsiteX0" fmla="*/ 0 w 2656461"/>
              <a:gd name="connsiteY0" fmla="*/ 1171657 h 6855376"/>
              <a:gd name="connsiteX1" fmla="*/ 1169470 w 2656461"/>
              <a:gd name="connsiteY1" fmla="*/ 10939 h 6855376"/>
              <a:gd name="connsiteX2" fmla="*/ 2608336 w 2656461"/>
              <a:gd name="connsiteY2" fmla="*/ 0 h 6855376"/>
              <a:gd name="connsiteX3" fmla="*/ 2656461 w 2656461"/>
              <a:gd name="connsiteY3" fmla="*/ 5027012 h 6855376"/>
              <a:gd name="connsiteX4" fmla="*/ 794959 w 2656461"/>
              <a:gd name="connsiteY4" fmla="*/ 6855376 h 6855376"/>
              <a:gd name="connsiteX5" fmla="*/ 8311 w 2656461"/>
              <a:gd name="connsiteY5" fmla="*/ 6848375 h 6855376"/>
              <a:gd name="connsiteX6" fmla="*/ 0 w 2656461"/>
              <a:gd name="connsiteY6" fmla="*/ 1171657 h 6855376"/>
              <a:gd name="connsiteX0" fmla="*/ 0 w 2656461"/>
              <a:gd name="connsiteY0" fmla="*/ 1160718 h 6844437"/>
              <a:gd name="connsiteX1" fmla="*/ 1169470 w 2656461"/>
              <a:gd name="connsiteY1" fmla="*/ 0 h 6844437"/>
              <a:gd name="connsiteX2" fmla="*/ 2617962 w 2656461"/>
              <a:gd name="connsiteY2" fmla="*/ 8312 h 6844437"/>
              <a:gd name="connsiteX3" fmla="*/ 2656461 w 2656461"/>
              <a:gd name="connsiteY3" fmla="*/ 5016073 h 6844437"/>
              <a:gd name="connsiteX4" fmla="*/ 794959 w 2656461"/>
              <a:gd name="connsiteY4" fmla="*/ 6844437 h 6844437"/>
              <a:gd name="connsiteX5" fmla="*/ 8311 w 2656461"/>
              <a:gd name="connsiteY5" fmla="*/ 6837436 h 6844437"/>
              <a:gd name="connsiteX6" fmla="*/ 0 w 2656461"/>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46836"/>
              <a:gd name="connsiteY0" fmla="*/ 1160718 h 6844437"/>
              <a:gd name="connsiteX1" fmla="*/ 1169470 w 2646836"/>
              <a:gd name="connsiteY1" fmla="*/ 0 h 6844437"/>
              <a:gd name="connsiteX2" fmla="*/ 2617962 w 2646836"/>
              <a:gd name="connsiteY2" fmla="*/ 8312 h 6844437"/>
              <a:gd name="connsiteX3" fmla="*/ 2646836 w 2646836"/>
              <a:gd name="connsiteY3" fmla="*/ 5035323 h 6844437"/>
              <a:gd name="connsiteX4" fmla="*/ 794959 w 2646836"/>
              <a:gd name="connsiteY4" fmla="*/ 6844437 h 6844437"/>
              <a:gd name="connsiteX5" fmla="*/ 8311 w 2646836"/>
              <a:gd name="connsiteY5" fmla="*/ 6837436 h 6844437"/>
              <a:gd name="connsiteX6" fmla="*/ 0 w 2646836"/>
              <a:gd name="connsiteY6" fmla="*/ 1160718 h 6844437"/>
              <a:gd name="connsiteX0" fmla="*/ 0 w 2685337"/>
              <a:gd name="connsiteY0" fmla="*/ 1160718 h 6844437"/>
              <a:gd name="connsiteX1" fmla="*/ 1169470 w 2685337"/>
              <a:gd name="connsiteY1" fmla="*/ 0 h 6844437"/>
              <a:gd name="connsiteX2" fmla="*/ 2617962 w 2685337"/>
              <a:gd name="connsiteY2" fmla="*/ 8312 h 6844437"/>
              <a:gd name="connsiteX3" fmla="*/ 2685337 w 2685337"/>
              <a:gd name="connsiteY3" fmla="*/ 5054573 h 6844437"/>
              <a:gd name="connsiteX4" fmla="*/ 794959 w 2685337"/>
              <a:gd name="connsiteY4" fmla="*/ 6844437 h 6844437"/>
              <a:gd name="connsiteX5" fmla="*/ 8311 w 2685337"/>
              <a:gd name="connsiteY5" fmla="*/ 6837436 h 6844437"/>
              <a:gd name="connsiteX6" fmla="*/ 0 w 2685337"/>
              <a:gd name="connsiteY6" fmla="*/ 1160718 h 6844437"/>
              <a:gd name="connsiteX0" fmla="*/ 0 w 2637211"/>
              <a:gd name="connsiteY0" fmla="*/ 1160718 h 6844437"/>
              <a:gd name="connsiteX1" fmla="*/ 1169470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60718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60718 h 6844437"/>
              <a:gd name="connsiteX0" fmla="*/ 0 w 2637211"/>
              <a:gd name="connsiteY0" fmla="*/ 1122217 h 6844437"/>
              <a:gd name="connsiteX1" fmla="*/ 1207971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22217 h 6844437"/>
              <a:gd name="connsiteX1" fmla="*/ 1198346 w 2637211"/>
              <a:gd name="connsiteY1" fmla="*/ 0 h 6844437"/>
              <a:gd name="connsiteX2" fmla="*/ 2617962 w 2637211"/>
              <a:gd name="connsiteY2" fmla="*/ 8312 h 6844437"/>
              <a:gd name="connsiteX3" fmla="*/ 2637211 w 2637211"/>
              <a:gd name="connsiteY3" fmla="*/ 5093074 h 6844437"/>
              <a:gd name="connsiteX4" fmla="*/ 794959 w 2637211"/>
              <a:gd name="connsiteY4" fmla="*/ 6844437 h 6844437"/>
              <a:gd name="connsiteX5" fmla="*/ 8311 w 2637211"/>
              <a:gd name="connsiteY5" fmla="*/ 6837436 h 6844437"/>
              <a:gd name="connsiteX6" fmla="*/ 0 w 2637211"/>
              <a:gd name="connsiteY6" fmla="*/ 1122217 h 6844437"/>
              <a:gd name="connsiteX0" fmla="*/ 0 w 2637211"/>
              <a:gd name="connsiteY0" fmla="*/ 1152406 h 6874626"/>
              <a:gd name="connsiteX1" fmla="*/ 1198346 w 2637211"/>
              <a:gd name="connsiteY1" fmla="*/ 30189 h 6874626"/>
              <a:gd name="connsiteX2" fmla="*/ 2627587 w 2637211"/>
              <a:gd name="connsiteY2" fmla="*/ 0 h 6874626"/>
              <a:gd name="connsiteX3" fmla="*/ 2637211 w 2637211"/>
              <a:gd name="connsiteY3" fmla="*/ 5123263 h 6874626"/>
              <a:gd name="connsiteX4" fmla="*/ 794959 w 2637211"/>
              <a:gd name="connsiteY4" fmla="*/ 6874626 h 6874626"/>
              <a:gd name="connsiteX5" fmla="*/ 8311 w 2637211"/>
              <a:gd name="connsiteY5" fmla="*/ 6867625 h 6874626"/>
              <a:gd name="connsiteX6" fmla="*/ 0 w 2637211"/>
              <a:gd name="connsiteY6" fmla="*/ 1152406 h 6874626"/>
              <a:gd name="connsiteX0" fmla="*/ 0 w 2637211"/>
              <a:gd name="connsiteY0" fmla="*/ 1142781 h 6865001"/>
              <a:gd name="connsiteX1" fmla="*/ 1198346 w 2637211"/>
              <a:gd name="connsiteY1" fmla="*/ 20564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42781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42781 h 6865001"/>
              <a:gd name="connsiteX0" fmla="*/ 0 w 2637211"/>
              <a:gd name="connsiteY0" fmla="*/ 1129334 h 6865001"/>
              <a:gd name="connsiteX1" fmla="*/ 1198347 w 2637211"/>
              <a:gd name="connsiteY1" fmla="*/ 7117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205071 w 2637211"/>
              <a:gd name="connsiteY1" fmla="*/ 393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3968 w 2637211"/>
              <a:gd name="connsiteY1" fmla="*/ 221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45368 h 6881035"/>
              <a:gd name="connsiteX1" fmla="*/ 1250702 w 2637211"/>
              <a:gd name="connsiteY1" fmla="*/ 0 h 6881035"/>
              <a:gd name="connsiteX2" fmla="*/ 2627587 w 2637211"/>
              <a:gd name="connsiteY2" fmla="*/ 16034 h 6881035"/>
              <a:gd name="connsiteX3" fmla="*/ 2637211 w 2637211"/>
              <a:gd name="connsiteY3" fmla="*/ 5129672 h 6881035"/>
              <a:gd name="connsiteX4" fmla="*/ 794959 w 2637211"/>
              <a:gd name="connsiteY4" fmla="*/ 6881035 h 6881035"/>
              <a:gd name="connsiteX5" fmla="*/ 8311 w 2637211"/>
              <a:gd name="connsiteY5" fmla="*/ 6874034 h 6881035"/>
              <a:gd name="connsiteX6" fmla="*/ 0 w 2637211"/>
              <a:gd name="connsiteY6" fmla="*/ 1145368 h 6881035"/>
              <a:gd name="connsiteX0" fmla="*/ 0 w 2637211"/>
              <a:gd name="connsiteY0" fmla="*/ 1129334 h 6865001"/>
              <a:gd name="connsiteX1" fmla="*/ 1159445 w 2637211"/>
              <a:gd name="connsiteY1" fmla="*/ 5868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0 w 2637211"/>
              <a:gd name="connsiteY0" fmla="*/ 1129334 h 6865001"/>
              <a:gd name="connsiteX1" fmla="*/ 1155796 w 2637211"/>
              <a:gd name="connsiteY1" fmla="*/ 392 h 6865001"/>
              <a:gd name="connsiteX2" fmla="*/ 2627587 w 2637211"/>
              <a:gd name="connsiteY2" fmla="*/ 0 h 6865001"/>
              <a:gd name="connsiteX3" fmla="*/ 2637211 w 2637211"/>
              <a:gd name="connsiteY3" fmla="*/ 5113638 h 6865001"/>
              <a:gd name="connsiteX4" fmla="*/ 794959 w 2637211"/>
              <a:gd name="connsiteY4" fmla="*/ 6865001 h 6865001"/>
              <a:gd name="connsiteX5" fmla="*/ 8311 w 2637211"/>
              <a:gd name="connsiteY5" fmla="*/ 6858000 h 6865001"/>
              <a:gd name="connsiteX6" fmla="*/ 0 w 2637211"/>
              <a:gd name="connsiteY6" fmla="*/ 1129334 h 6865001"/>
              <a:gd name="connsiteX0" fmla="*/ 135917 w 2628941"/>
              <a:gd name="connsiteY0" fmla="*/ 1182264 h 6865001"/>
              <a:gd name="connsiteX1" fmla="*/ 1147526 w 2628941"/>
              <a:gd name="connsiteY1" fmla="*/ 392 h 6865001"/>
              <a:gd name="connsiteX2" fmla="*/ 2619317 w 2628941"/>
              <a:gd name="connsiteY2" fmla="*/ 0 h 6865001"/>
              <a:gd name="connsiteX3" fmla="*/ 2628941 w 2628941"/>
              <a:gd name="connsiteY3" fmla="*/ 5113638 h 6865001"/>
              <a:gd name="connsiteX4" fmla="*/ 786689 w 2628941"/>
              <a:gd name="connsiteY4" fmla="*/ 6865001 h 6865001"/>
              <a:gd name="connsiteX5" fmla="*/ 41 w 2628941"/>
              <a:gd name="connsiteY5" fmla="*/ 6858000 h 6865001"/>
              <a:gd name="connsiteX6" fmla="*/ 135917 w 2628941"/>
              <a:gd name="connsiteY6" fmla="*/ 1182264 h 6865001"/>
              <a:gd name="connsiteX0" fmla="*/ 70244 w 2628974"/>
              <a:gd name="connsiteY0" fmla="*/ 1114733 h 6865001"/>
              <a:gd name="connsiteX1" fmla="*/ 1147559 w 2628974"/>
              <a:gd name="connsiteY1" fmla="*/ 392 h 6865001"/>
              <a:gd name="connsiteX2" fmla="*/ 2619350 w 2628974"/>
              <a:gd name="connsiteY2" fmla="*/ 0 h 6865001"/>
              <a:gd name="connsiteX3" fmla="*/ 2628974 w 2628974"/>
              <a:gd name="connsiteY3" fmla="*/ 5113638 h 6865001"/>
              <a:gd name="connsiteX4" fmla="*/ 786722 w 2628974"/>
              <a:gd name="connsiteY4" fmla="*/ 6865001 h 6865001"/>
              <a:gd name="connsiteX5" fmla="*/ 74 w 2628974"/>
              <a:gd name="connsiteY5" fmla="*/ 6858000 h 6865001"/>
              <a:gd name="connsiteX6" fmla="*/ 70244 w 2628974"/>
              <a:gd name="connsiteY6" fmla="*/ 1114733 h 6865001"/>
              <a:gd name="connsiteX0" fmla="*/ 0 w 2649987"/>
              <a:gd name="connsiteY0" fmla="*/ 1164012 h 6865001"/>
              <a:gd name="connsiteX1" fmla="*/ 1168572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221502 w 2649987"/>
              <a:gd name="connsiteY1" fmla="*/ 20468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0 w 2649987"/>
              <a:gd name="connsiteY0" fmla="*/ 1164012 h 6865001"/>
              <a:gd name="connsiteX1" fmla="*/ 1168574 w 2649987"/>
              <a:gd name="connsiteY1" fmla="*/ 392 h 6865001"/>
              <a:gd name="connsiteX2" fmla="*/ 2640363 w 2649987"/>
              <a:gd name="connsiteY2" fmla="*/ 0 h 6865001"/>
              <a:gd name="connsiteX3" fmla="*/ 2649987 w 2649987"/>
              <a:gd name="connsiteY3" fmla="*/ 5113638 h 6865001"/>
              <a:gd name="connsiteX4" fmla="*/ 807735 w 2649987"/>
              <a:gd name="connsiteY4" fmla="*/ 6865001 h 6865001"/>
              <a:gd name="connsiteX5" fmla="*/ 21087 w 2649987"/>
              <a:gd name="connsiteY5" fmla="*/ 6858000 h 6865001"/>
              <a:gd name="connsiteX6" fmla="*/ 0 w 2649987"/>
              <a:gd name="connsiteY6" fmla="*/ 1164012 h 6865001"/>
              <a:gd name="connsiteX0" fmla="*/ 1531 w 2651518"/>
              <a:gd name="connsiteY0" fmla="*/ 1164012 h 6865001"/>
              <a:gd name="connsiteX1" fmla="*/ 1170105 w 2651518"/>
              <a:gd name="connsiteY1" fmla="*/ 392 h 6865001"/>
              <a:gd name="connsiteX2" fmla="*/ 2641894 w 2651518"/>
              <a:gd name="connsiteY2" fmla="*/ 0 h 6865001"/>
              <a:gd name="connsiteX3" fmla="*/ 2651518 w 2651518"/>
              <a:gd name="connsiteY3" fmla="*/ 5113638 h 6865001"/>
              <a:gd name="connsiteX4" fmla="*/ 809266 w 2651518"/>
              <a:gd name="connsiteY4" fmla="*/ 6865001 h 6865001"/>
              <a:gd name="connsiteX5" fmla="*/ 716 w 2651518"/>
              <a:gd name="connsiteY5" fmla="*/ 6859826 h 6865001"/>
              <a:gd name="connsiteX6" fmla="*/ 1531 w 2651518"/>
              <a:gd name="connsiteY6" fmla="*/ 1164012 h 6865001"/>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85539 w 2651518"/>
              <a:gd name="connsiteY4" fmla="*/ 680842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670554 w 2651518"/>
              <a:gd name="connsiteY4" fmla="*/ 6744541 h 6859826"/>
              <a:gd name="connsiteX5" fmla="*/ 716 w 2651518"/>
              <a:gd name="connsiteY5" fmla="*/ 6859826 h 6859826"/>
              <a:gd name="connsiteX6" fmla="*/ 1531 w 2651518"/>
              <a:gd name="connsiteY6" fmla="*/ 1164012 h 6859826"/>
              <a:gd name="connsiteX0" fmla="*/ 1531 w 2651518"/>
              <a:gd name="connsiteY0" fmla="*/ 1164012 h 6859826"/>
              <a:gd name="connsiteX1" fmla="*/ 1170105 w 2651518"/>
              <a:gd name="connsiteY1" fmla="*/ 392 h 6859826"/>
              <a:gd name="connsiteX2" fmla="*/ 2641894 w 2651518"/>
              <a:gd name="connsiteY2" fmla="*/ 0 h 6859826"/>
              <a:gd name="connsiteX3" fmla="*/ 2651518 w 2651518"/>
              <a:gd name="connsiteY3" fmla="*/ 5113638 h 6859826"/>
              <a:gd name="connsiteX4" fmla="*/ 769112 w 2651518"/>
              <a:gd name="connsiteY4" fmla="*/ 6857700 h 6859826"/>
              <a:gd name="connsiteX5" fmla="*/ 716 w 2651518"/>
              <a:gd name="connsiteY5" fmla="*/ 6859826 h 6859826"/>
              <a:gd name="connsiteX6" fmla="*/ 1531 w 2651518"/>
              <a:gd name="connsiteY6" fmla="*/ 1164012 h 6859826"/>
              <a:gd name="connsiteX0" fmla="*/ 1531 w 2641975"/>
              <a:gd name="connsiteY0" fmla="*/ 1164012 h 6859826"/>
              <a:gd name="connsiteX1" fmla="*/ 1170105 w 2641975"/>
              <a:gd name="connsiteY1" fmla="*/ 392 h 6859826"/>
              <a:gd name="connsiteX2" fmla="*/ 2641894 w 2641975"/>
              <a:gd name="connsiteY2" fmla="*/ 0 h 6859826"/>
              <a:gd name="connsiteX3" fmla="*/ 2565736 w 2641975"/>
              <a:gd name="connsiteY3" fmla="*/ 5033332 h 6859826"/>
              <a:gd name="connsiteX4" fmla="*/ 769112 w 2641975"/>
              <a:gd name="connsiteY4" fmla="*/ 6857700 h 6859826"/>
              <a:gd name="connsiteX5" fmla="*/ 716 w 2641975"/>
              <a:gd name="connsiteY5" fmla="*/ 6859826 h 6859826"/>
              <a:gd name="connsiteX6" fmla="*/ 1531 w 2641975"/>
              <a:gd name="connsiteY6" fmla="*/ 1164012 h 6859826"/>
              <a:gd name="connsiteX0" fmla="*/ 1531 w 2642134"/>
              <a:gd name="connsiteY0" fmla="*/ 1164012 h 6859826"/>
              <a:gd name="connsiteX1" fmla="*/ 1170105 w 2642134"/>
              <a:gd name="connsiteY1" fmla="*/ 392 h 6859826"/>
              <a:gd name="connsiteX2" fmla="*/ 2641894 w 2642134"/>
              <a:gd name="connsiteY2" fmla="*/ 0 h 6859826"/>
              <a:gd name="connsiteX3" fmla="*/ 2627791 w 2642134"/>
              <a:gd name="connsiteY3" fmla="*/ 5073485 h 6859826"/>
              <a:gd name="connsiteX4" fmla="*/ 769112 w 2642134"/>
              <a:gd name="connsiteY4" fmla="*/ 6857700 h 6859826"/>
              <a:gd name="connsiteX5" fmla="*/ 716 w 2642134"/>
              <a:gd name="connsiteY5" fmla="*/ 6859826 h 6859826"/>
              <a:gd name="connsiteX6" fmla="*/ 1531 w 2642134"/>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5073485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69112 w 2631212"/>
              <a:gd name="connsiteY4" fmla="*/ 6857700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374829 w 2631212"/>
              <a:gd name="connsiteY4" fmla="*/ 6832533 h 6859826"/>
              <a:gd name="connsiteX5" fmla="*/ 716 w 2631212"/>
              <a:gd name="connsiteY5" fmla="*/ 6859826 h 6859826"/>
              <a:gd name="connsiteX6" fmla="*/ 1531 w 2631212"/>
              <a:gd name="connsiteY6" fmla="*/ 1164012 h 6859826"/>
              <a:gd name="connsiteX0" fmla="*/ 1531 w 2631212"/>
              <a:gd name="connsiteY0" fmla="*/ 1164012 h 6859826"/>
              <a:gd name="connsiteX1" fmla="*/ 1170105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164012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164012 h 6859826"/>
              <a:gd name="connsiteX0" fmla="*/ 1531 w 2631212"/>
              <a:gd name="connsiteY0" fmla="*/ 1612823 h 6859826"/>
              <a:gd name="connsiteX1" fmla="*/ 1606333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279164 w 2631212"/>
              <a:gd name="connsiteY1" fmla="*/ 392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0529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391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18918 w 2631212"/>
              <a:gd name="connsiteY1" fmla="*/ 8780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2823 h 6859826"/>
              <a:gd name="connsiteX1" fmla="*/ 1606335 w 2631212"/>
              <a:gd name="connsiteY1" fmla="*/ 4586 h 6859826"/>
              <a:gd name="connsiteX2" fmla="*/ 2630843 w 2631212"/>
              <a:gd name="connsiteY2" fmla="*/ 0 h 6859826"/>
              <a:gd name="connsiteX3" fmla="*/ 2627791 w 2631212"/>
              <a:gd name="connsiteY3" fmla="*/ 4347837 h 6859826"/>
              <a:gd name="connsiteX4" fmla="*/ 716 w 2631212"/>
              <a:gd name="connsiteY4" fmla="*/ 6859826 h 6859826"/>
              <a:gd name="connsiteX5" fmla="*/ 1531 w 2631212"/>
              <a:gd name="connsiteY5" fmla="*/ 1612823 h 6859826"/>
              <a:gd name="connsiteX0" fmla="*/ 1531 w 2631212"/>
              <a:gd name="connsiteY0" fmla="*/ 1613000 h 6860003"/>
              <a:gd name="connsiteX1" fmla="*/ 1612685 w 2631212"/>
              <a:gd name="connsiteY1" fmla="*/ 0 h 6860003"/>
              <a:gd name="connsiteX2" fmla="*/ 2630843 w 2631212"/>
              <a:gd name="connsiteY2" fmla="*/ 177 h 6860003"/>
              <a:gd name="connsiteX3" fmla="*/ 2627791 w 2631212"/>
              <a:gd name="connsiteY3" fmla="*/ 4348014 h 6860003"/>
              <a:gd name="connsiteX4" fmla="*/ 716 w 2631212"/>
              <a:gd name="connsiteY4" fmla="*/ 6860003 h 6860003"/>
              <a:gd name="connsiteX5" fmla="*/ 1531 w 2631212"/>
              <a:gd name="connsiteY5" fmla="*/ 1613000 h 686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1212" h="6860003">
                <a:moveTo>
                  <a:pt x="1531" y="1613000"/>
                </a:moveTo>
                <a:lnTo>
                  <a:pt x="1612685" y="0"/>
                </a:lnTo>
                <a:lnTo>
                  <a:pt x="2630843" y="177"/>
                </a:lnTo>
                <a:cubicBezTo>
                  <a:pt x="2634052" y="2285448"/>
                  <a:pt x="2614956" y="2081993"/>
                  <a:pt x="2627791" y="4348014"/>
                </a:cubicBezTo>
                <a:lnTo>
                  <a:pt x="716" y="6860003"/>
                </a:lnTo>
                <a:cubicBezTo>
                  <a:pt x="-2055" y="4945305"/>
                  <a:pt x="4302" y="3527698"/>
                  <a:pt x="1531" y="1613000"/>
                </a:cubicBezTo>
                <a:close/>
              </a:path>
            </a:pathLst>
          </a:custGeom>
          <a:blipFill>
            <a:blip r:embed="rId2" cstate="print">
              <a:extLst>
                <a:ext uri="{28A0092B-C50C-407E-A947-70E740481C1C}">
                  <a14:useLocalDpi xmlns:a14="http://schemas.microsoft.com/office/drawing/2010/main"/>
                </a:ext>
              </a:extLst>
            </a:blip>
            <a:srcRect/>
            <a:stretch>
              <a:fillRect t="3"/>
            </a:stretch>
          </a:blipFill>
        </p:spPr>
        <p:txBody>
          <a:bodyPr/>
          <a:lstStyle>
            <a:lvl1pPr marL="0" indent="0" algn="ctr">
              <a:buFontTx/>
              <a:buNone/>
              <a:defRPr sz="800">
                <a:solidFill>
                  <a:schemeClr val="bg1"/>
                </a:solidFill>
              </a:defRPr>
            </a:lvl1pPr>
          </a:lstStyle>
          <a:p>
            <a:r>
              <a:rPr lang="en-US"/>
              <a:t>Click icon to add picture</a:t>
            </a:r>
          </a:p>
        </p:txBody>
      </p:sp>
      <p:sp>
        <p:nvSpPr>
          <p:cNvPr id="12" name="Rectangle 11">
            <a:extLst>
              <a:ext uri="{FF2B5EF4-FFF2-40B4-BE49-F238E27FC236}">
                <a16:creationId xmlns:a16="http://schemas.microsoft.com/office/drawing/2014/main" id="{3D3F1E44-3A7E-4C0E-A985-5CDBACD7B91C}"/>
              </a:ext>
            </a:extLst>
          </p:cNvPr>
          <p:cNvSpPr/>
          <p:nvPr userDrawn="1"/>
        </p:nvSpPr>
        <p:spPr>
          <a:xfrm rot="16200000">
            <a:off x="51868" y="4278656"/>
            <a:ext cx="2527477" cy="2631212"/>
          </a:xfrm>
          <a:custGeom>
            <a:avLst/>
            <a:gdLst>
              <a:gd name="connsiteX0" fmla="*/ 0 w 1787236"/>
              <a:gd name="connsiteY0" fmla="*/ 0 h 1860589"/>
              <a:gd name="connsiteX1" fmla="*/ 1787236 w 1787236"/>
              <a:gd name="connsiteY1" fmla="*/ 0 h 1860589"/>
              <a:gd name="connsiteX2" fmla="*/ 1787236 w 1787236"/>
              <a:gd name="connsiteY2" fmla="*/ 1860589 h 1860589"/>
              <a:gd name="connsiteX3" fmla="*/ 0 w 1787236"/>
              <a:gd name="connsiteY3" fmla="*/ 1860589 h 1860589"/>
              <a:gd name="connsiteX4" fmla="*/ 0 w 1787236"/>
              <a:gd name="connsiteY4" fmla="*/ 0 h 1860589"/>
              <a:gd name="connsiteX0" fmla="*/ 0 w 1787236"/>
              <a:gd name="connsiteY0" fmla="*/ 0 h 1860589"/>
              <a:gd name="connsiteX1" fmla="*/ 1787236 w 1787236"/>
              <a:gd name="connsiteY1" fmla="*/ 1860589 h 1860589"/>
              <a:gd name="connsiteX2" fmla="*/ 0 w 1787236"/>
              <a:gd name="connsiteY2" fmla="*/ 1860589 h 1860589"/>
              <a:gd name="connsiteX3" fmla="*/ 0 w 1787236"/>
              <a:gd name="connsiteY3" fmla="*/ 0 h 1860589"/>
            </a:gdLst>
            <a:ahLst/>
            <a:cxnLst>
              <a:cxn ang="0">
                <a:pos x="connsiteX0" y="connsiteY0"/>
              </a:cxn>
              <a:cxn ang="0">
                <a:pos x="connsiteX1" y="connsiteY1"/>
              </a:cxn>
              <a:cxn ang="0">
                <a:pos x="connsiteX2" y="connsiteY2"/>
              </a:cxn>
              <a:cxn ang="0">
                <a:pos x="connsiteX3" y="connsiteY3"/>
              </a:cxn>
            </a:cxnLst>
            <a:rect l="l" t="t" r="r" b="b"/>
            <a:pathLst>
              <a:path w="1787236" h="1860589">
                <a:moveTo>
                  <a:pt x="0" y="0"/>
                </a:moveTo>
                <a:lnTo>
                  <a:pt x="1787236" y="1860589"/>
                </a:lnTo>
                <a:lnTo>
                  <a:pt x="0" y="186058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700AF089-4A0D-49B5-AE1A-BD6D8C70997D}"/>
              </a:ext>
            </a:extLst>
          </p:cNvPr>
          <p:cNvSpPr/>
          <p:nvPr userDrawn="1"/>
        </p:nvSpPr>
        <p:spPr>
          <a:xfrm rot="5400000">
            <a:off x="594" y="-594"/>
            <a:ext cx="1612863" cy="1614051"/>
          </a:xfrm>
          <a:custGeom>
            <a:avLst/>
            <a:gdLst>
              <a:gd name="connsiteX0" fmla="*/ 0 w 1170432"/>
              <a:gd name="connsiteY0" fmla="*/ 0 h 1171294"/>
              <a:gd name="connsiteX1" fmla="*/ 1170432 w 1170432"/>
              <a:gd name="connsiteY1" fmla="*/ 0 h 1171294"/>
              <a:gd name="connsiteX2" fmla="*/ 1170432 w 1170432"/>
              <a:gd name="connsiteY2" fmla="*/ 1171294 h 1171294"/>
              <a:gd name="connsiteX3" fmla="*/ 0 w 1170432"/>
              <a:gd name="connsiteY3" fmla="*/ 1171294 h 1171294"/>
              <a:gd name="connsiteX4" fmla="*/ 0 w 1170432"/>
              <a:gd name="connsiteY4" fmla="*/ 0 h 1171294"/>
              <a:gd name="connsiteX0" fmla="*/ 0 w 1170432"/>
              <a:gd name="connsiteY0" fmla="*/ 0 h 1171294"/>
              <a:gd name="connsiteX1" fmla="*/ 1170432 w 1170432"/>
              <a:gd name="connsiteY1" fmla="*/ 1171294 h 1171294"/>
              <a:gd name="connsiteX2" fmla="*/ 0 w 1170432"/>
              <a:gd name="connsiteY2" fmla="*/ 1171294 h 1171294"/>
              <a:gd name="connsiteX3" fmla="*/ 0 w 1170432"/>
              <a:gd name="connsiteY3" fmla="*/ 0 h 1171294"/>
            </a:gdLst>
            <a:ahLst/>
            <a:cxnLst>
              <a:cxn ang="0">
                <a:pos x="connsiteX0" y="connsiteY0"/>
              </a:cxn>
              <a:cxn ang="0">
                <a:pos x="connsiteX1" y="connsiteY1"/>
              </a:cxn>
              <a:cxn ang="0">
                <a:pos x="connsiteX2" y="connsiteY2"/>
              </a:cxn>
              <a:cxn ang="0">
                <a:pos x="connsiteX3" y="connsiteY3"/>
              </a:cxn>
            </a:cxnLst>
            <a:rect l="l" t="t" r="r" b="b"/>
            <a:pathLst>
              <a:path w="1170432" h="1171294">
                <a:moveTo>
                  <a:pt x="0" y="0"/>
                </a:moveTo>
                <a:lnTo>
                  <a:pt x="1170432" y="1171294"/>
                </a:lnTo>
                <a:lnTo>
                  <a:pt x="0" y="117129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C085989-FC25-4546-BA5C-83C348426BC2}"/>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5" name="Picture 13">
            <a:extLst>
              <a:ext uri="{FF2B5EF4-FFF2-40B4-BE49-F238E27FC236}">
                <a16:creationId xmlns:a16="http://schemas.microsoft.com/office/drawing/2014/main" id="{C42CFAC9-1188-490D-9774-C22E5FA543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408974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7633" y="559594"/>
            <a:ext cx="10515600" cy="1132046"/>
          </a:xfrm>
        </p:spPr>
        <p:txBody>
          <a:bodyPr lIns="0" tIns="0" rIns="0" bIns="0" anchor="t"/>
          <a:lstStyle>
            <a:lvl1pPr>
              <a:defRPr/>
            </a:lvl1pPr>
          </a:lstStyle>
          <a:p>
            <a:r>
              <a:rPr lang="en-US"/>
              <a:t>Click to edit Master title style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5152" y="1820235"/>
            <a:ext cx="10515600" cy="4013104"/>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6085840"/>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31" name="Slide Number Placeholder 8">
            <a:extLst>
              <a:ext uri="{FF2B5EF4-FFF2-40B4-BE49-F238E27FC236}">
                <a16:creationId xmlns:a16="http://schemas.microsoft.com/office/drawing/2014/main" id="{7CF9C89C-4280-43DF-90B6-8645B593594B}"/>
              </a:ext>
            </a:extLst>
          </p:cNvPr>
          <p:cNvSpPr txBox="1">
            <a:spLocks/>
          </p:cNvSpPr>
          <p:nvPr userDrawn="1"/>
        </p:nvSpPr>
        <p:spPr>
          <a:xfrm>
            <a:off x="11314688" y="6085841"/>
            <a:ext cx="508749" cy="508532"/>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954965BA-D397-428E-B952-AD13EFAA4EE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20BAF9-7414-4C87-B165-36BD36B02488}"/>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9" name="Picture 13">
            <a:extLst>
              <a:ext uri="{FF2B5EF4-FFF2-40B4-BE49-F238E27FC236}">
                <a16:creationId xmlns:a16="http://schemas.microsoft.com/office/drawing/2014/main" id="{56DF348F-89AC-498D-90A1-DA85FB13E5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578749241"/>
      </p:ext>
    </p:extLst>
  </p:cSld>
  <p:clrMapOvr>
    <a:masterClrMapping/>
  </p:clrMapOvr>
  <p:extLst>
    <p:ext uri="{DCECCB84-F9BA-43D5-87BE-67443E8EF086}">
      <p15:sldGuideLst xmlns:p15="http://schemas.microsoft.com/office/powerpoint/2012/main">
        <p15:guide id="1" orient="horz" pos="360">
          <p15:clr>
            <a:srgbClr val="FBAE40"/>
          </p15:clr>
        </p15:guide>
        <p15:guide id="2" pos="528">
          <p15:clr>
            <a:srgbClr val="FBAE40"/>
          </p15:clr>
        </p15:guide>
        <p15:guide id="3" orient="horz" pos="11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g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578412"/>
            <a:ext cx="10515600" cy="1113227"/>
          </a:xfrm>
        </p:spPr>
        <p:txBody>
          <a:bodyPr lIns="0" tIns="0" rIns="0" bIns="0" anchor="t"/>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5000377"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50374" y="1801368"/>
            <a:ext cx="5068270" cy="4284472"/>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02229" y="6085840"/>
            <a:ext cx="521208" cy="508533"/>
          </a:xfrm>
        </p:spPr>
        <p:txBody>
          <a:bodyPr lIns="0" tIns="0" rIns="0" bIns="0" anchor="b"/>
          <a:lstStyle/>
          <a:p>
            <a:fld id="{CD6D25CF-0D6E-4844-B79B-06FF722D38A1}" type="slidenum">
              <a:rPr lang="en-US" smtClean="0"/>
              <a:t>‹#›</a:t>
            </a:fld>
            <a:endParaRPr lang="en-US"/>
          </a:p>
        </p:txBody>
      </p: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F926029-C113-423A-9E18-4F84A5772B46}"/>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10" name="Picture 13">
            <a:extLst>
              <a:ext uri="{FF2B5EF4-FFF2-40B4-BE49-F238E27FC236}">
                <a16:creationId xmlns:a16="http://schemas.microsoft.com/office/drawing/2014/main" id="{77318AA8-B0D7-478D-BF6F-0C652E60A5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3970620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h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9788" y="559593"/>
            <a:ext cx="10515600" cy="1131095"/>
          </a:xfrm>
        </p:spPr>
        <p:txBody>
          <a:bodyPr lIns="0" tIns="0" rIns="0" bIns="0" anchor="t"/>
          <a:lstStyle>
            <a:lvl1pPr>
              <a:defRPr/>
            </a:lvl1pPr>
          </a:lstStyle>
          <a:p>
            <a:r>
              <a:rPr lang="en-US"/>
              <a:t>Click to edit title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798983"/>
            <a:ext cx="3227832" cy="4151376"/>
          </a:xfrm>
        </p:spPr>
        <p:txBody>
          <a:bodyPr lIns="91440" tIns="45720" rIns="91440" bIns="45720" anchor="t"/>
          <a:lstStyle>
            <a:lvl1pPr marL="228600" indent="-228600" algn="l">
              <a:spcBef>
                <a:spcPts val="1000"/>
              </a:spcBef>
              <a:buFont typeface="Arial Black" panose="020B0A04020102090204" pitchFamily="34" charset="0"/>
              <a:buChar char="⁄"/>
              <a:defRPr sz="2800" b="1"/>
            </a:lvl1pPr>
            <a:lvl2pPr marL="457200" indent="-228600">
              <a:buFont typeface="Times New Roman" panose="02020603050405020304" pitchFamily="18" charset="0"/>
              <a:buChar char="-"/>
              <a:defRPr sz="2400" b="0"/>
            </a:lvl2pPr>
            <a:lvl3pPr marL="685800" indent="-228600">
              <a:buFont typeface="Courier New" panose="02070309020205020404" pitchFamily="49" charset="0"/>
              <a:buChar char="o"/>
              <a:defRPr sz="2000" b="0"/>
            </a:lvl3pPr>
            <a:lvl4pPr marL="914400" indent="-228600">
              <a:buFont typeface="Times New Roman" panose="02020603050405020304" pitchFamily="18" charset="0"/>
              <a:buChar char="-"/>
              <a:defRPr sz="1800" b="0"/>
            </a:lvl4pPr>
            <a:lvl5pPr marL="1143000" indent="-228600">
              <a:buFont typeface="Arial" panose="020B0604020202020204" pitchFamily="34" charset="0"/>
              <a:buChar char="•"/>
              <a:defRPr sz="18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4482084" y="1798983"/>
            <a:ext cx="3227832" cy="4151376"/>
          </a:xfrm>
        </p:spPr>
        <p:txBody>
          <a:bodyPr/>
          <a:lstStyle>
            <a:lvl1pPr>
              <a:spcBef>
                <a:spcPts val="500"/>
              </a:spcBef>
              <a:defRPr/>
            </a:lvl1p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124380" y="1798983"/>
            <a:ext cx="3227832" cy="4151376"/>
          </a:xfrm>
        </p:spPr>
        <p:txBody>
          <a:bodyPr/>
          <a:lstStyle/>
          <a:p>
            <a:pPr lvl="0"/>
            <a:r>
              <a:rPr lang="en-US"/>
              <a:t>Click to insert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7" y="6058654"/>
            <a:ext cx="508750" cy="535719"/>
          </a:xfrm>
        </p:spPr>
        <p:txBody>
          <a:bodyPr lIns="0" tIns="0" rIns="0" bIns="0" anchor="b"/>
          <a:lstStyle>
            <a:lvl1pPr algn="r">
              <a:defRPr/>
            </a:lvl1pPr>
          </a:lstStyle>
          <a:p>
            <a:fld id="{CD6D25CF-0D6E-4844-B79B-06FF722D38A1}" type="slidenum">
              <a:rPr lang="en-US" smtClean="0"/>
              <a:pPr/>
              <a:t>‹#›</a:t>
            </a:fld>
            <a:endParaRPr lang="en-US"/>
          </a:p>
        </p:txBody>
      </p:sp>
      <p:cxnSp>
        <p:nvCxnSpPr>
          <p:cNvPr id="13" name="Straight Connector 12">
            <a:extLst>
              <a:ext uri="{FF2B5EF4-FFF2-40B4-BE49-F238E27FC236}">
                <a16:creationId xmlns:a16="http://schemas.microsoft.com/office/drawing/2014/main" id="{15CE5E7F-8AFE-44E0-8D88-3FA34811C067}"/>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7" name="Rectangle 6">
            <a:extLst>
              <a:ext uri="{FF2B5EF4-FFF2-40B4-BE49-F238E27FC236}">
                <a16:creationId xmlns:a16="http://schemas.microsoft.com/office/drawing/2014/main" id="{24307D8A-07F8-4535-9DED-6573D5D1686D}"/>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EE0E3778-B153-4D19-9F96-2B13F2CCF7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1940216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b_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p:nvPr>
        </p:nvSpPr>
        <p:spPr>
          <a:xfrm>
            <a:off x="839788" y="559595"/>
            <a:ext cx="10515600" cy="1170432"/>
          </a:xfrm>
        </p:spPr>
        <p:txBody>
          <a:bodyPr lIns="0" tIns="0" rIns="0" bIns="0"/>
          <a:lstStyle>
            <a:lvl1pPr>
              <a:defRPr/>
            </a:lvl1pPr>
          </a:lstStyle>
          <a:p>
            <a:r>
              <a:rPr lang="en-US"/>
              <a:t>Click to edit Master title style</a:t>
            </a:r>
          </a:p>
        </p:txBody>
      </p:sp>
      <p:sp>
        <p:nvSpPr>
          <p:cNvPr id="3" name="Text Placeholder 2">
            <a:extLst>
              <a:ext uri="{FF2B5EF4-FFF2-40B4-BE49-F238E27FC236}">
                <a16:creationId xmlns:a16="http://schemas.microsoft.com/office/drawing/2014/main" id="{36D24D34-6966-4E7C-AB55-239986B36137}"/>
              </a:ext>
            </a:extLst>
          </p:cNvPr>
          <p:cNvSpPr>
            <a:spLocks noGrp="1"/>
          </p:cNvSpPr>
          <p:nvPr>
            <p:ph type="body" idx="1" hasCustomPrompt="1"/>
          </p:nvPr>
        </p:nvSpPr>
        <p:spPr>
          <a:xfrm>
            <a:off x="839788" y="1990565"/>
            <a:ext cx="5029200" cy="1453896"/>
          </a:xfrm>
        </p:spPr>
        <p:txBody>
          <a:bodyPr anchor="t">
            <a:normAutofit/>
          </a:bodyPr>
          <a:lstStyle>
            <a:lvl1pPr marL="0" indent="0">
              <a:buNone/>
              <a:defRPr lang="en-US" sz="2400" b="1" kern="1200" dirty="0">
                <a:solidFill>
                  <a:schemeClr val="tx2"/>
                </a:solidFill>
                <a:latin typeface="+mj-lt"/>
                <a:ea typeface="+mn-ea"/>
                <a:cs typeface="+mn-cs"/>
              </a:defRPr>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39788" y="3674078"/>
            <a:ext cx="5029200" cy="1453896"/>
          </a:xfrm>
        </p:spPr>
        <p:txBody>
          <a:bodyPr/>
          <a:lstStyle>
            <a:lvl1pPr marL="0" indent="0">
              <a:buNone/>
              <a:defRPr sz="2400"/>
            </a:lvl1pPr>
            <a:lvl2pPr marL="0" indent="0">
              <a:buNone/>
              <a:defRPr lang="en-US" sz="2000" b="0" kern="1200" dirty="0">
                <a:solidFill>
                  <a:schemeClr val="tx1"/>
                </a:solidFill>
                <a:latin typeface="+mn-lt"/>
                <a:ea typeface="+mn-ea"/>
                <a:cs typeface="+mn-cs"/>
              </a:defRPr>
            </a:lvl2pPr>
            <a:lvl3pPr marL="0" indent="0">
              <a:buNone/>
              <a:defRPr lang="en-US" sz="1800" b="0" kern="1200" dirty="0">
                <a:solidFill>
                  <a:schemeClr val="tx2"/>
                </a:solidFill>
                <a:latin typeface="+mn-lt"/>
                <a:ea typeface="+mn-ea"/>
                <a:cs typeface="+mn-cs"/>
              </a:defRPr>
            </a:lvl3pPr>
            <a:lvl4pPr marL="685800" indent="0">
              <a:buNone/>
              <a:defRPr/>
            </a:lvl4pPr>
            <a:lvl5pPr marL="914400" indent="0">
              <a:buNone/>
              <a:defRPr/>
            </a:lvl5pPr>
          </a:lstStyle>
          <a:p>
            <a:pPr lvl="0"/>
            <a:r>
              <a:rPr lang="en-US"/>
              <a:t>Name</a:t>
            </a:r>
          </a:p>
          <a:p>
            <a:pPr lvl="1"/>
            <a:r>
              <a:rPr lang="en-US"/>
              <a:t>Details</a:t>
            </a:r>
          </a:p>
          <a:p>
            <a:pPr lvl="2"/>
            <a:r>
              <a:rPr lang="en-US"/>
              <a:t>Company, other affiliation</a:t>
            </a:r>
          </a:p>
        </p:txBody>
      </p:sp>
      <p:sp>
        <p:nvSpPr>
          <p:cNvPr id="5" name="Text Placeholder 4">
            <a:extLst>
              <a:ext uri="{FF2B5EF4-FFF2-40B4-BE49-F238E27FC236}">
                <a16:creationId xmlns:a16="http://schemas.microsoft.com/office/drawing/2014/main" id="{2A953E42-6C15-4A8D-AFA8-51B1D8EA9A81}"/>
              </a:ext>
            </a:extLst>
          </p:cNvPr>
          <p:cNvSpPr>
            <a:spLocks noGrp="1"/>
          </p:cNvSpPr>
          <p:nvPr>
            <p:ph type="body" sz="quarter" idx="3" hasCustomPrompt="1"/>
          </p:nvPr>
        </p:nvSpPr>
        <p:spPr>
          <a:xfrm>
            <a:off x="6323012" y="1989264"/>
            <a:ext cx="5029200" cy="1453896"/>
          </a:xfrm>
        </p:spPr>
        <p:txBody>
          <a:bodyPr anchor="t"/>
          <a:lstStyle>
            <a:lvl1pPr marL="0" indent="0">
              <a:buNone/>
              <a:defRPr sz="2400" b="1"/>
            </a:lvl1pPr>
            <a:lvl2pPr marL="0" indent="0">
              <a:buNone/>
              <a:defRPr sz="2000" b="0"/>
            </a:lvl2pPr>
            <a:lvl3pPr marL="0" indent="0">
              <a:buNone/>
              <a:defRPr sz="1800" b="0">
                <a:solidFill>
                  <a:schemeClr val="tx2"/>
                </a:solidFill>
              </a:defRPr>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a:p>
            <a:pPr lvl="1"/>
            <a:r>
              <a:rPr lang="en-US"/>
              <a:t>Details</a:t>
            </a:r>
          </a:p>
          <a:p>
            <a:pPr lvl="2"/>
            <a:r>
              <a:rPr lang="en-US"/>
              <a:t>Company, other affiliation</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6323014" y="3674078"/>
            <a:ext cx="5029200" cy="1453896"/>
          </a:xfrm>
        </p:spPr>
        <p:txBody>
          <a:bodyPr/>
          <a:lstStyle>
            <a:lvl1pPr marL="0" indent="0">
              <a:buNone/>
              <a:defRPr sz="2400"/>
            </a:lvl1pPr>
            <a:lvl2pPr marL="0" indent="0">
              <a:buNone/>
              <a:defRPr sz="2000"/>
            </a:lvl2pPr>
            <a:lvl3pPr marL="0" indent="0">
              <a:buFont typeface="Arial" panose="020B0604020202020204" pitchFamily="34" charset="0"/>
              <a:buNone/>
              <a:defRPr sz="1800">
                <a:solidFill>
                  <a:schemeClr val="tx2"/>
                </a:solidFill>
              </a:defRPr>
            </a:lvl3pPr>
          </a:lstStyle>
          <a:p>
            <a:pPr lvl="0"/>
            <a:r>
              <a:rPr lang="en-US"/>
              <a:t>Name</a:t>
            </a:r>
          </a:p>
          <a:p>
            <a:pPr lvl="1"/>
            <a:r>
              <a:rPr lang="en-US"/>
              <a:t>Details</a:t>
            </a:r>
          </a:p>
          <a:p>
            <a:pPr lvl="2"/>
            <a:r>
              <a:rPr lang="en-US"/>
              <a:t>Company, other affiliation</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314688" y="6085840"/>
            <a:ext cx="508748" cy="508533"/>
          </a:xfrm>
        </p:spPr>
        <p:txBody>
          <a:bodyPr lIns="0" tIns="0" rIns="0" bIns="0" anchor="b"/>
          <a:lstStyle/>
          <a:p>
            <a:fld id="{CD6D25CF-0D6E-4844-B79B-06FF722D38A1}" type="slidenum">
              <a:rPr lang="en-US" smtClean="0"/>
              <a:t>‹#›</a:t>
            </a:fld>
            <a:endParaRPr lang="en-US"/>
          </a:p>
        </p:txBody>
      </p:sp>
      <p:cxnSp>
        <p:nvCxnSpPr>
          <p:cNvPr id="13" name="Straight Connector 12">
            <a:extLst>
              <a:ext uri="{FF2B5EF4-FFF2-40B4-BE49-F238E27FC236}">
                <a16:creationId xmlns:a16="http://schemas.microsoft.com/office/drawing/2014/main" id="{228984F5-0CF0-4A1C-A73A-EB4A4BB663EB}"/>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4" name="Rectangle 6">
            <a:extLst>
              <a:ext uri="{FF2B5EF4-FFF2-40B4-BE49-F238E27FC236}">
                <a16:creationId xmlns:a16="http://schemas.microsoft.com/office/drawing/2014/main" id="{C59E2D13-0326-47D1-9963-8E8213E428D2}"/>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3">
            <a:extLst>
              <a:ext uri="{FF2B5EF4-FFF2-40B4-BE49-F238E27FC236}">
                <a16:creationId xmlns:a16="http://schemas.microsoft.com/office/drawing/2014/main" id="{D1597AA1-6BBC-4B0F-86F1-A2A48BD98D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6578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c_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0B11-8E75-4D19-AC4A-EAF19C36CD39}"/>
              </a:ext>
            </a:extLst>
          </p:cNvPr>
          <p:cNvSpPr>
            <a:spLocks noGrp="1"/>
          </p:cNvSpPr>
          <p:nvPr>
            <p:ph type="title" hasCustomPrompt="1"/>
          </p:nvPr>
        </p:nvSpPr>
        <p:spPr>
          <a:xfrm>
            <a:off x="841248" y="575921"/>
            <a:ext cx="10473439" cy="1127294"/>
          </a:xfrm>
        </p:spPr>
        <p:txBody>
          <a:bodyPr lIns="0" tIns="0" rIns="0" bIns="0" anchor="t">
            <a:normAutofit/>
          </a:bodyPr>
          <a:lstStyle>
            <a:lvl1pPr>
              <a:defRPr sz="4400"/>
            </a:lvl1pPr>
          </a:lstStyle>
          <a:p>
            <a:r>
              <a:rPr lang="en-US"/>
              <a:t>Click to edit title</a:t>
            </a:r>
          </a:p>
        </p:txBody>
      </p:sp>
      <p:sp>
        <p:nvSpPr>
          <p:cNvPr id="3" name="Content Placeholder 2">
            <a:extLst>
              <a:ext uri="{FF2B5EF4-FFF2-40B4-BE49-F238E27FC236}">
                <a16:creationId xmlns:a16="http://schemas.microsoft.com/office/drawing/2014/main" id="{6C8823E5-619B-4901-90EE-290765003971}"/>
              </a:ext>
            </a:extLst>
          </p:cNvPr>
          <p:cNvSpPr>
            <a:spLocks noGrp="1"/>
          </p:cNvSpPr>
          <p:nvPr>
            <p:ph idx="1" hasCustomPrompt="1"/>
          </p:nvPr>
        </p:nvSpPr>
        <p:spPr>
          <a:xfrm>
            <a:off x="841248" y="1820235"/>
            <a:ext cx="10473439" cy="3730751"/>
          </a:xfrm>
        </p:spPr>
        <p:txBody>
          <a:bodyPr/>
          <a:lstStyle>
            <a:lvl1pPr marL="0" indent="0">
              <a:buFont typeface="Arial" panose="020B0604020202020204" pitchFamily="34" charset="0"/>
              <a:buNone/>
              <a:defRPr sz="1800"/>
            </a:lvl1pPr>
            <a:lvl2pPr marL="274320" indent="0">
              <a:buNone/>
              <a:defRPr sz="1600"/>
            </a:lvl2pPr>
            <a:lvl3pPr marL="457200" indent="0">
              <a:buNone/>
              <a:defRPr sz="2000"/>
            </a:lvl3pPr>
            <a:lvl4pPr marL="685800" indent="0">
              <a:buNone/>
              <a:defRPr sz="1800"/>
            </a:lvl4pPr>
            <a:lvl5pPr marL="914400" indent="0">
              <a:buNone/>
              <a:defRPr sz="1800"/>
            </a:lvl5pPr>
            <a:lvl6pPr>
              <a:defRPr sz="2000"/>
            </a:lvl6pPr>
            <a:lvl7pPr>
              <a:defRPr sz="2000"/>
            </a:lvl7pPr>
            <a:lvl8pPr>
              <a:defRPr sz="2000"/>
            </a:lvl8pPr>
            <a:lvl9pPr>
              <a:defRPr sz="2000"/>
            </a:lvl9pPr>
          </a:lstStyle>
          <a:p>
            <a:pPr lvl="0"/>
            <a:r>
              <a:rPr lang="en-US"/>
              <a:t>Click to insert list head</a:t>
            </a:r>
          </a:p>
          <a:p>
            <a:pPr lvl="1"/>
            <a:r>
              <a:rPr lang="en-US"/>
              <a:t>Reference, notes, or other end of presentation list</a:t>
            </a:r>
          </a:p>
        </p:txBody>
      </p:sp>
      <p:sp>
        <p:nvSpPr>
          <p:cNvPr id="7" name="Slide Number Placeholder 6">
            <a:extLst>
              <a:ext uri="{FF2B5EF4-FFF2-40B4-BE49-F238E27FC236}">
                <a16:creationId xmlns:a16="http://schemas.microsoft.com/office/drawing/2014/main" id="{8FDABD00-34B4-45A7-B1A7-2336868CCEC4}"/>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sp>
        <p:nvSpPr>
          <p:cNvPr id="13" name="Rectangle 6">
            <a:extLst>
              <a:ext uri="{FF2B5EF4-FFF2-40B4-BE49-F238E27FC236}">
                <a16:creationId xmlns:a16="http://schemas.microsoft.com/office/drawing/2014/main" id="{C07A3046-7200-41A4-A044-38A67A028AA9}"/>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1C4D270-B107-4C2B-BE76-06C48869CDE3}"/>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pic>
        <p:nvPicPr>
          <p:cNvPr id="8" name="Picture 13">
            <a:extLst>
              <a:ext uri="{FF2B5EF4-FFF2-40B4-BE49-F238E27FC236}">
                <a16:creationId xmlns:a16="http://schemas.microsoft.com/office/drawing/2014/main" id="{AD2DAA5F-68FD-4F62-8A20-1174FA826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52" r="11852"/>
          <a:stretch/>
        </p:blipFill>
        <p:spPr>
          <a:xfrm>
            <a:off x="-958037" y="-993246"/>
            <a:ext cx="2596337" cy="2629547"/>
          </a:xfrm>
          <a:prstGeom prst="rect">
            <a:avLst/>
          </a:prstGeom>
        </p:spPr>
      </p:pic>
    </p:spTree>
    <p:extLst>
      <p:ext uri="{BB962C8B-B14F-4D97-AF65-F5344CB8AC3E}">
        <p14:creationId xmlns:p14="http://schemas.microsoft.com/office/powerpoint/2010/main" val="2368768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a:t>Questions?</a:t>
            </a:r>
          </a:p>
        </p:txBody>
      </p:sp>
      <p:cxnSp>
        <p:nvCxnSpPr>
          <p:cNvPr id="9" name="Straight Connector 8">
            <a:extLst>
              <a:ext uri="{FF2B5EF4-FFF2-40B4-BE49-F238E27FC236}">
                <a16:creationId xmlns:a16="http://schemas.microsoft.com/office/drawing/2014/main" id="{4C0C52EC-68C9-4B07-8A18-A51230252915}"/>
              </a:ext>
            </a:extLst>
          </p:cNvPr>
          <p:cNvCxnSpPr>
            <a:cxnSpLocks/>
          </p:cNvCxnSpPr>
          <p:nvPr userDrawn="1"/>
        </p:nvCxnSpPr>
        <p:spPr>
          <a:xfrm flipV="1">
            <a:off x="11314688" y="6085840"/>
            <a:ext cx="508749" cy="508533"/>
          </a:xfrm>
          <a:prstGeom prst="line">
            <a:avLst/>
          </a:prstGeom>
          <a:noFill/>
          <a:ln w="25400" cap="flat" cmpd="sng" algn="ctr">
            <a:solidFill>
              <a:schemeClr val="accent4"/>
            </a:solidFill>
            <a:prstDash val="solid"/>
            <a:miter lim="800000"/>
          </a:ln>
          <a:effectLst/>
        </p:spPr>
      </p:cxnSp>
      <p:sp>
        <p:nvSpPr>
          <p:cNvPr id="10" name="Rectangle 6">
            <a:extLst>
              <a:ext uri="{FF2B5EF4-FFF2-40B4-BE49-F238E27FC236}">
                <a16:creationId xmlns:a16="http://schemas.microsoft.com/office/drawing/2014/main" id="{8A5A731B-447B-469E-AB27-20346F482691}"/>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6">
            <a:extLst>
              <a:ext uri="{FF2B5EF4-FFF2-40B4-BE49-F238E27FC236}">
                <a16:creationId xmlns:a16="http://schemas.microsoft.com/office/drawing/2014/main" id="{5EA08E8E-9736-439D-B24B-D774AF61C83A}"/>
              </a:ext>
            </a:extLst>
          </p:cNvPr>
          <p:cNvSpPr>
            <a:spLocks noGrp="1"/>
          </p:cNvSpPr>
          <p:nvPr>
            <p:ph type="sldNum" sz="quarter" idx="12"/>
          </p:nvPr>
        </p:nvSpPr>
        <p:spPr>
          <a:xfrm>
            <a:off x="11314687" y="6085840"/>
            <a:ext cx="508749" cy="508533"/>
          </a:xfrm>
        </p:spPr>
        <p:txBody>
          <a:bodyPr lIns="0" tIns="0" rIns="0" bIns="0" anchor="b"/>
          <a:lstStyle>
            <a:lvl1pPr algn="r">
              <a:defRPr/>
            </a:lvl1pPr>
          </a:lstStyle>
          <a:p>
            <a:fld id="{CD6D25CF-0D6E-4844-B79B-06FF722D38A1}" type="slidenum">
              <a:rPr lang="en-US" smtClean="0"/>
              <a:pPr/>
              <a:t>‹#›</a:t>
            </a:fld>
            <a:endParaRPr lang="en-US"/>
          </a:p>
        </p:txBody>
      </p:sp>
      <p:pic>
        <p:nvPicPr>
          <p:cNvPr id="12" name="Picture 13">
            <a:extLst>
              <a:ext uri="{FF2B5EF4-FFF2-40B4-BE49-F238E27FC236}">
                <a16:creationId xmlns:a16="http://schemas.microsoft.com/office/drawing/2014/main" id="{DE8722EF-A259-44E3-9F4D-34AC896C71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1852" r="11852"/>
          <a:stretch/>
        </p:blipFill>
        <p:spPr>
          <a:xfrm>
            <a:off x="-958037" y="-993246"/>
            <a:ext cx="2596337" cy="2629547"/>
          </a:xfrm>
          <a:prstGeom prst="rect">
            <a:avLst/>
          </a:prstGeom>
        </p:spPr>
      </p:pic>
      <p:sp>
        <p:nvSpPr>
          <p:cNvPr id="15" name="Content Placeholder 5">
            <a:extLst>
              <a:ext uri="{FF2B5EF4-FFF2-40B4-BE49-F238E27FC236}">
                <a16:creationId xmlns:a16="http://schemas.microsoft.com/office/drawing/2014/main" id="{0D464496-35A4-4BBD-975A-6F77FBA8DF67}"/>
              </a:ext>
            </a:extLst>
          </p:cNvPr>
          <p:cNvSpPr>
            <a:spLocks noGrp="1"/>
          </p:cNvSpPr>
          <p:nvPr>
            <p:ph sz="quarter" idx="4" hasCustomPrompt="1"/>
          </p:nvPr>
        </p:nvSpPr>
        <p:spPr>
          <a:xfrm>
            <a:off x="838200" y="6252094"/>
            <a:ext cx="10512552" cy="256032"/>
          </a:xfrm>
        </p:spPr>
        <p:txBody>
          <a:bodyPr lIns="0">
            <a:normAutofit/>
          </a:bodyPr>
          <a:lstStyle>
            <a:lvl1pPr marL="0" indent="0">
              <a:buNone/>
              <a:defRPr sz="1200" b="0">
                <a:solidFill>
                  <a:schemeClr val="bg1"/>
                </a:solidFill>
              </a:defRPr>
            </a:lvl1pPr>
          </a:lstStyle>
          <a:p>
            <a:pPr lvl="0"/>
            <a:r>
              <a:rPr lang="en-US"/>
              <a:t>Mathematica, Progress Together, and the “spotlight M” logo are registered trademarks of Mathematica Inc.</a:t>
            </a:r>
          </a:p>
        </p:txBody>
      </p:sp>
    </p:spTree>
    <p:extLst>
      <p:ext uri="{BB962C8B-B14F-4D97-AF65-F5344CB8AC3E}">
        <p14:creationId xmlns:p14="http://schemas.microsoft.com/office/powerpoint/2010/main" val="399879605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7359490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966714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17097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047770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695366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5103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28539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83632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479779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54173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3635682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C6E2-256E-E64D-821F-6E84B7B1DD18}"/>
              </a:ext>
            </a:extLst>
          </p:cNvPr>
          <p:cNvSpPr>
            <a:spLocks noGrp="1"/>
          </p:cNvSpPr>
          <p:nvPr>
            <p:ph type="ctrTitle" hasCustomPrompt="1"/>
          </p:nvPr>
        </p:nvSpPr>
        <p:spPr>
          <a:xfrm>
            <a:off x="838200" y="2552700"/>
            <a:ext cx="7574280" cy="1443824"/>
          </a:xfrm>
        </p:spPr>
        <p:txBody>
          <a:bodyPr lIns="0" tIns="0" rIns="0" bIns="0" anchor="t" anchorCtr="0">
            <a:noAutofit/>
          </a:bodyPr>
          <a:lstStyle>
            <a:lvl1pPr algn="l">
              <a:lnSpc>
                <a:spcPct val="80000"/>
              </a:lnSpc>
              <a:defRPr sz="6000">
                <a:solidFill>
                  <a:srgbClr val="F7F6EF"/>
                </a:solidFill>
              </a:defRPr>
            </a:lvl1pPr>
          </a:lstStyle>
          <a:p>
            <a:r>
              <a:rPr lang="en-US"/>
              <a:t>Placeholder</a:t>
            </a:r>
            <a:br>
              <a:rPr lang="en-US"/>
            </a:br>
            <a:r>
              <a:rPr lang="en-US"/>
              <a:t>deck title</a:t>
            </a:r>
          </a:p>
        </p:txBody>
      </p:sp>
      <p:sp>
        <p:nvSpPr>
          <p:cNvPr id="3" name="Subtitle 2">
            <a:extLst>
              <a:ext uri="{FF2B5EF4-FFF2-40B4-BE49-F238E27FC236}">
                <a16:creationId xmlns:a16="http://schemas.microsoft.com/office/drawing/2014/main" id="{0BF30431-E4B7-E34C-B841-84A163902414}"/>
              </a:ext>
            </a:extLst>
          </p:cNvPr>
          <p:cNvSpPr>
            <a:spLocks noGrp="1"/>
          </p:cNvSpPr>
          <p:nvPr>
            <p:ph type="subTitle" idx="1" hasCustomPrompt="1"/>
          </p:nvPr>
        </p:nvSpPr>
        <p:spPr>
          <a:xfrm>
            <a:off x="838200" y="4082769"/>
            <a:ext cx="7574280" cy="472827"/>
          </a:xfrm>
        </p:spPr>
        <p:txBody>
          <a:bodyPr lIns="0" tIns="0" rIns="0" bIns="0">
            <a:noAutofit/>
          </a:bodyPr>
          <a:lstStyle>
            <a:lvl1pPr marL="0" indent="0" algn="l" defTabSz="228600">
              <a:buNone/>
              <a:tabLst>
                <a:tab pos="228600" algn="l"/>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Placeholder subtitle</a:t>
            </a:r>
          </a:p>
        </p:txBody>
      </p:sp>
      <p:pic>
        <p:nvPicPr>
          <p:cNvPr id="16" name="Graphic 15">
            <a:extLst>
              <a:ext uri="{FF2B5EF4-FFF2-40B4-BE49-F238E27FC236}">
                <a16:creationId xmlns:a16="http://schemas.microsoft.com/office/drawing/2014/main" id="{1881D83F-DF04-931E-A0F1-92F8D239B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0501" y="460361"/>
            <a:ext cx="1840965" cy="465190"/>
          </a:xfrm>
          <a:prstGeom prst="rect">
            <a:avLst/>
          </a:prstGeom>
        </p:spPr>
      </p:pic>
      <p:pic>
        <p:nvPicPr>
          <p:cNvPr id="15" name="Graphic 14">
            <a:extLst>
              <a:ext uri="{FF2B5EF4-FFF2-40B4-BE49-F238E27FC236}">
                <a16:creationId xmlns:a16="http://schemas.microsoft.com/office/drawing/2014/main" id="{9D2CB010-A6AB-BDB4-FD3E-52B598D4C2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0501" y="1946285"/>
            <a:ext cx="227930" cy="115982"/>
          </a:xfrm>
          <a:prstGeom prst="rect">
            <a:avLst/>
          </a:prstGeom>
        </p:spPr>
      </p:pic>
      <p:sp>
        <p:nvSpPr>
          <p:cNvPr id="181" name="Picture Placeholder 180">
            <a:extLst>
              <a:ext uri="{FF2B5EF4-FFF2-40B4-BE49-F238E27FC236}">
                <a16:creationId xmlns:a16="http://schemas.microsoft.com/office/drawing/2014/main" id="{21A3A2A6-ADD8-AEA4-6950-948B695F431F}"/>
              </a:ext>
            </a:extLst>
          </p:cNvPr>
          <p:cNvSpPr>
            <a:spLocks noGrp="1"/>
          </p:cNvSpPr>
          <p:nvPr>
            <p:ph type="pic" sz="quarter" idx="11" hasCustomPrompt="1"/>
          </p:nvPr>
        </p:nvSpPr>
        <p:spPr>
          <a:xfrm>
            <a:off x="8874125" y="0"/>
            <a:ext cx="3317875" cy="6854004"/>
          </a:xfrm>
          <a:custGeom>
            <a:avLst/>
            <a:gdLst>
              <a:gd name="connsiteX0" fmla="*/ 654725 w 3317875"/>
              <a:gd name="connsiteY0" fmla="*/ 5768519 h 6854004"/>
              <a:gd name="connsiteX1" fmla="*/ 1093047 w 3317875"/>
              <a:gd name="connsiteY1" fmla="*/ 6205909 h 6854004"/>
              <a:gd name="connsiteX2" fmla="*/ 1093047 w 3317875"/>
              <a:gd name="connsiteY2" fmla="*/ 6854004 h 6854004"/>
              <a:gd name="connsiteX3" fmla="*/ 216403 w 3317875"/>
              <a:gd name="connsiteY3" fmla="*/ 6854004 h 6854004"/>
              <a:gd name="connsiteX4" fmla="*/ 216403 w 3317875"/>
              <a:gd name="connsiteY4" fmla="*/ 6200916 h 6854004"/>
              <a:gd name="connsiteX5" fmla="*/ 654725 w 3317875"/>
              <a:gd name="connsiteY5" fmla="*/ 5768519 h 6854004"/>
              <a:gd name="connsiteX6" fmla="*/ 0 w 3317875"/>
              <a:gd name="connsiteY6" fmla="*/ 0 h 6854004"/>
              <a:gd name="connsiteX7" fmla="*/ 3317875 w 3317875"/>
              <a:gd name="connsiteY7" fmla="*/ 0 h 6854004"/>
              <a:gd name="connsiteX8" fmla="*/ 3317875 w 3317875"/>
              <a:gd name="connsiteY8" fmla="*/ 6854004 h 6854004"/>
              <a:gd name="connsiteX9" fmla="*/ 1517359 w 3317875"/>
              <a:gd name="connsiteY9" fmla="*/ 6854004 h 6854004"/>
              <a:gd name="connsiteX10" fmla="*/ 1517359 w 3317875"/>
              <a:gd name="connsiteY10" fmla="*/ 6180943 h 6854004"/>
              <a:gd name="connsiteX11" fmla="*/ 654725 w 3317875"/>
              <a:gd name="connsiteY11" fmla="*/ 5320144 h 6854004"/>
              <a:gd name="connsiteX12" fmla="*/ 4248 w 3317875"/>
              <a:gd name="connsiteY12" fmla="*/ 5615732 h 6854004"/>
              <a:gd name="connsiteX13" fmla="*/ 0 w 3317875"/>
              <a:gd name="connsiteY13" fmla="*/ 5611785 h 685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7875" h="6854004">
                <a:moveTo>
                  <a:pt x="654725" y="5768519"/>
                </a:moveTo>
                <a:cubicBezTo>
                  <a:pt x="894902" y="5768519"/>
                  <a:pt x="1093047" y="5964246"/>
                  <a:pt x="1093047" y="6205909"/>
                </a:cubicBezTo>
                <a:lnTo>
                  <a:pt x="1093047" y="6854004"/>
                </a:lnTo>
                <a:lnTo>
                  <a:pt x="216403" y="6854004"/>
                </a:lnTo>
                <a:lnTo>
                  <a:pt x="216403" y="6200916"/>
                </a:lnTo>
                <a:cubicBezTo>
                  <a:pt x="219406" y="5962248"/>
                  <a:pt x="414549" y="5768519"/>
                  <a:pt x="654725" y="5768519"/>
                </a:cubicBezTo>
                <a:close/>
                <a:moveTo>
                  <a:pt x="0" y="0"/>
                </a:moveTo>
                <a:lnTo>
                  <a:pt x="3317875" y="0"/>
                </a:lnTo>
                <a:lnTo>
                  <a:pt x="3317875" y="6854004"/>
                </a:lnTo>
                <a:lnTo>
                  <a:pt x="1517359" y="6854004"/>
                </a:lnTo>
                <a:lnTo>
                  <a:pt x="1517359" y="6180943"/>
                </a:lnTo>
                <a:cubicBezTo>
                  <a:pt x="1517359" y="5705606"/>
                  <a:pt x="1131075" y="5320144"/>
                  <a:pt x="654725" y="5320144"/>
                </a:cubicBezTo>
                <a:cubicBezTo>
                  <a:pt x="395535" y="5320144"/>
                  <a:pt x="162364" y="5434984"/>
                  <a:pt x="4248" y="5615732"/>
                </a:cubicBezTo>
                <a:lnTo>
                  <a:pt x="0" y="5611785"/>
                </a:lnTo>
                <a:close/>
              </a:path>
            </a:pathLst>
          </a:custGeom>
          <a:solidFill>
            <a:schemeClr val="bg1">
              <a:lumMod val="85000"/>
            </a:schemeClr>
          </a:solidFill>
        </p:spPr>
        <p:txBody>
          <a:bodyPr wrap="square" lIns="182880" tIns="182880" rIns="0" bIns="0">
            <a:noAutofit/>
          </a:bodyPr>
          <a:lstStyle>
            <a:lvl1pPr marL="0" indent="0">
              <a:buFontTx/>
              <a:buNone/>
              <a:defRPr sz="1600"/>
            </a:lvl1pPr>
          </a:lstStyle>
          <a:p>
            <a:r>
              <a:rPr lang="en-US"/>
              <a:t>Click to add image</a:t>
            </a:r>
          </a:p>
        </p:txBody>
      </p:sp>
      <p:pic>
        <p:nvPicPr>
          <p:cNvPr id="183" name="Graphic 182">
            <a:extLst>
              <a:ext uri="{FF2B5EF4-FFF2-40B4-BE49-F238E27FC236}">
                <a16:creationId xmlns:a16="http://schemas.microsoft.com/office/drawing/2014/main" id="{0249BB23-56DA-4D4B-9BC3-D0746AFBB18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64898" y="5317830"/>
            <a:ext cx="3022686" cy="1540170"/>
          </a:xfrm>
          <a:prstGeom prst="rect">
            <a:avLst/>
          </a:prstGeom>
        </p:spPr>
      </p:pic>
      <p:sp>
        <p:nvSpPr>
          <p:cNvPr id="186" name="Text Placeholder 185">
            <a:extLst>
              <a:ext uri="{FF2B5EF4-FFF2-40B4-BE49-F238E27FC236}">
                <a16:creationId xmlns:a16="http://schemas.microsoft.com/office/drawing/2014/main" id="{238A36AE-DC0A-813E-6039-9340DB0267B5}"/>
              </a:ext>
            </a:extLst>
          </p:cNvPr>
          <p:cNvSpPr>
            <a:spLocks noGrp="1"/>
          </p:cNvSpPr>
          <p:nvPr>
            <p:ph type="body" sz="quarter" idx="12" hasCustomPrompt="1"/>
          </p:nvPr>
        </p:nvSpPr>
        <p:spPr>
          <a:xfrm>
            <a:off x="1190625" y="1792474"/>
            <a:ext cx="7221855" cy="293687"/>
          </a:xfrm>
        </p:spPr>
        <p:txBody>
          <a:bodyPr lIns="0" tIns="0" rIns="0" bIns="0" anchor="b" anchorCtr="0">
            <a:noAutofit/>
          </a:bodyPr>
          <a:lstStyle>
            <a:lvl1pPr marL="0" indent="0">
              <a:buFont typeface="Arial" panose="020B0604020202020204" pitchFamily="34" charset="0"/>
              <a:buNone/>
              <a:defRPr sz="1100" b="1" cap="all" baseline="0">
                <a:solidFill>
                  <a:schemeClr val="bg1"/>
                </a:solidFill>
              </a:defRPr>
            </a:lvl1pPr>
            <a:lvl2pPr marL="457200" indent="0">
              <a:buFont typeface="Arial" panose="020B0604020202020204" pitchFamily="34" charset="0"/>
              <a:buNone/>
              <a:defRPr sz="1600">
                <a:solidFill>
                  <a:schemeClr val="bg1"/>
                </a:solidFill>
              </a:defRPr>
            </a:lvl2pPr>
            <a:lvl3pPr marL="914400" indent="0">
              <a:buFont typeface="Arial" panose="020B0604020202020204" pitchFamily="34" charset="0"/>
              <a:buNone/>
              <a:defRPr sz="1600">
                <a:solidFill>
                  <a:schemeClr val="bg1"/>
                </a:solidFill>
              </a:defRPr>
            </a:lvl3pPr>
            <a:lvl4pPr marL="1371600" indent="0">
              <a:buFont typeface="Arial" panose="020B0604020202020204" pitchFamily="34" charset="0"/>
              <a:buNone/>
              <a:defRPr sz="1600">
                <a:solidFill>
                  <a:schemeClr val="bg1"/>
                </a:solidFill>
              </a:defRPr>
            </a:lvl4pPr>
            <a:lvl5pPr marL="1828800" indent="0">
              <a:buFont typeface="Arial" panose="020B0604020202020204" pitchFamily="34" charset="0"/>
              <a:buNone/>
              <a:defRPr sz="1600">
                <a:solidFill>
                  <a:schemeClr val="bg1"/>
                </a:solidFill>
              </a:defRPr>
            </a:lvl5pPr>
          </a:lstStyle>
          <a:p>
            <a:pPr lvl="0"/>
            <a:r>
              <a:rPr lang="en-US"/>
              <a:t>Kicker Placeholder</a:t>
            </a:r>
          </a:p>
        </p:txBody>
      </p:sp>
    </p:spTree>
    <p:extLst>
      <p:ext uri="{BB962C8B-B14F-4D97-AF65-F5344CB8AC3E}">
        <p14:creationId xmlns:p14="http://schemas.microsoft.com/office/powerpoint/2010/main" val="1335243329"/>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16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C6E2-256E-E64D-821F-6E84B7B1DD18}"/>
              </a:ext>
            </a:extLst>
          </p:cNvPr>
          <p:cNvSpPr>
            <a:spLocks noGrp="1"/>
          </p:cNvSpPr>
          <p:nvPr>
            <p:ph type="ctrTitle" hasCustomPrompt="1"/>
          </p:nvPr>
        </p:nvSpPr>
        <p:spPr>
          <a:xfrm>
            <a:off x="838200" y="3190240"/>
            <a:ext cx="9752536" cy="1920879"/>
          </a:xfrm>
        </p:spPr>
        <p:txBody>
          <a:bodyPr lIns="0" tIns="0" rIns="0" bIns="0" anchor="t" anchorCtr="0">
            <a:noAutofit/>
          </a:bodyPr>
          <a:lstStyle>
            <a:lvl1pPr algn="l">
              <a:lnSpc>
                <a:spcPct val="80000"/>
              </a:lnSpc>
              <a:defRPr sz="6000">
                <a:solidFill>
                  <a:srgbClr val="F7F6EF"/>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0BF30431-E4B7-E34C-B841-84A163902414}"/>
              </a:ext>
            </a:extLst>
          </p:cNvPr>
          <p:cNvSpPr>
            <a:spLocks noGrp="1"/>
          </p:cNvSpPr>
          <p:nvPr>
            <p:ph type="subTitle" idx="1" hasCustomPrompt="1"/>
          </p:nvPr>
        </p:nvSpPr>
        <p:spPr>
          <a:xfrm>
            <a:off x="1190029" y="2679574"/>
            <a:ext cx="9400707" cy="149352"/>
          </a:xfrm>
        </p:spPr>
        <p:txBody>
          <a:bodyPr lIns="0" tIns="0" rIns="0" bIns="0" anchor="b" anchorCtr="0">
            <a:normAutofit/>
          </a:bodyPr>
          <a:lstStyle>
            <a:lvl1pPr marL="0" indent="0" algn="l">
              <a:buNone/>
              <a:defRPr sz="1100" b="1" cap="all"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Kicker Placeholder</a:t>
            </a:r>
          </a:p>
        </p:txBody>
      </p:sp>
      <p:pic>
        <p:nvPicPr>
          <p:cNvPr id="4" name="Graphic 3">
            <a:extLst>
              <a:ext uri="{FF2B5EF4-FFF2-40B4-BE49-F238E27FC236}">
                <a16:creationId xmlns:a16="http://schemas.microsoft.com/office/drawing/2014/main" id="{54F87273-5E38-F574-BAF6-F0CDF8B308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5261" y="5320145"/>
            <a:ext cx="3022220" cy="1537855"/>
          </a:xfrm>
          <a:prstGeom prst="rect">
            <a:avLst/>
          </a:prstGeom>
        </p:spPr>
      </p:pic>
      <p:pic>
        <p:nvPicPr>
          <p:cNvPr id="7" name="Graphic 6">
            <a:extLst>
              <a:ext uri="{FF2B5EF4-FFF2-40B4-BE49-F238E27FC236}">
                <a16:creationId xmlns:a16="http://schemas.microsoft.com/office/drawing/2014/main" id="{2B1E80D3-9473-0761-D8D5-602E722E1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7025" y="2682556"/>
            <a:ext cx="227930" cy="115982"/>
          </a:xfrm>
          <a:prstGeom prst="rect">
            <a:avLst/>
          </a:prstGeom>
        </p:spPr>
      </p:pic>
      <p:pic>
        <p:nvPicPr>
          <p:cNvPr id="12" name="Graphic 11">
            <a:extLst>
              <a:ext uri="{FF2B5EF4-FFF2-40B4-BE49-F238E27FC236}">
                <a16:creationId xmlns:a16="http://schemas.microsoft.com/office/drawing/2014/main" id="{119D81D2-4779-04B0-8164-2574C8E7C5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0501" y="460361"/>
            <a:ext cx="1840965" cy="465190"/>
          </a:xfrm>
          <a:prstGeom prst="rect">
            <a:avLst/>
          </a:prstGeom>
        </p:spPr>
      </p:pic>
    </p:spTree>
    <p:extLst>
      <p:ext uri="{BB962C8B-B14F-4D97-AF65-F5344CB8AC3E}">
        <p14:creationId xmlns:p14="http://schemas.microsoft.com/office/powerpoint/2010/main" val="4074033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B62EE6ED-0838-C378-A663-0A317FE7FE8B}"/>
              </a:ext>
            </a:extLst>
          </p:cNvPr>
          <p:cNvSpPr>
            <a:spLocks noGrp="1"/>
          </p:cNvSpPr>
          <p:nvPr>
            <p:ph type="pic" sz="quarter" idx="13" hasCustomPrompt="1"/>
          </p:nvPr>
        </p:nvSpPr>
        <p:spPr>
          <a:xfrm>
            <a:off x="8045" y="4903124"/>
            <a:ext cx="12176019" cy="1954876"/>
          </a:xfrm>
          <a:custGeom>
            <a:avLst/>
            <a:gdLst>
              <a:gd name="connsiteX0" fmla="*/ 0 w 12176019"/>
              <a:gd name="connsiteY0" fmla="*/ 1947027 h 1954876"/>
              <a:gd name="connsiteX1" fmla="*/ 7 w 12176019"/>
              <a:gd name="connsiteY1" fmla="*/ 1947027 h 1954876"/>
              <a:gd name="connsiteX2" fmla="*/ 7 w 12176019"/>
              <a:gd name="connsiteY2" fmla="*/ 1954876 h 1954876"/>
              <a:gd name="connsiteX3" fmla="*/ 0 w 12176019"/>
              <a:gd name="connsiteY3" fmla="*/ 1954870 h 1954876"/>
              <a:gd name="connsiteX4" fmla="*/ 6103621 w 12176019"/>
              <a:gd name="connsiteY4" fmla="*/ 408 h 1954876"/>
              <a:gd name="connsiteX5" fmla="*/ 11725098 w 12176019"/>
              <a:gd name="connsiteY5" fmla="*/ 852698 h 1954876"/>
              <a:gd name="connsiteX6" fmla="*/ 12176019 w 12176019"/>
              <a:gd name="connsiteY6" fmla="*/ 1018301 h 1954876"/>
              <a:gd name="connsiteX7" fmla="*/ 12176019 w 12176019"/>
              <a:gd name="connsiteY7" fmla="*/ 1947027 h 1954876"/>
              <a:gd name="connsiteX8" fmla="*/ 7 w 12176019"/>
              <a:gd name="connsiteY8" fmla="*/ 1947027 h 1954876"/>
              <a:gd name="connsiteX9" fmla="*/ 7 w 12176019"/>
              <a:gd name="connsiteY9" fmla="*/ 1044361 h 1954876"/>
              <a:gd name="connsiteX10" fmla="*/ 6103621 w 12176019"/>
              <a:gd name="connsiteY10" fmla="*/ 408 h 19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76019" h="1954876">
                <a:moveTo>
                  <a:pt x="0" y="1947027"/>
                </a:moveTo>
                <a:lnTo>
                  <a:pt x="7" y="1947027"/>
                </a:lnTo>
                <a:lnTo>
                  <a:pt x="7" y="1954876"/>
                </a:lnTo>
                <a:lnTo>
                  <a:pt x="0" y="1954870"/>
                </a:lnTo>
                <a:close/>
                <a:moveTo>
                  <a:pt x="6103621" y="408"/>
                </a:moveTo>
                <a:cubicBezTo>
                  <a:pt x="8538652" y="17376"/>
                  <a:pt x="10536339" y="451671"/>
                  <a:pt x="11725098" y="852698"/>
                </a:cubicBezTo>
                <a:lnTo>
                  <a:pt x="12176019" y="1018301"/>
                </a:lnTo>
                <a:lnTo>
                  <a:pt x="12176019" y="1947027"/>
                </a:lnTo>
                <a:lnTo>
                  <a:pt x="7" y="1947027"/>
                </a:lnTo>
                <a:lnTo>
                  <a:pt x="7" y="1044361"/>
                </a:lnTo>
                <a:cubicBezTo>
                  <a:pt x="990131" y="657130"/>
                  <a:pt x="3320728" y="-18983"/>
                  <a:pt x="6103621" y="408"/>
                </a:cubicBezTo>
                <a:close/>
              </a:path>
            </a:pathLst>
          </a:custGeom>
          <a:solidFill>
            <a:schemeClr val="accent2"/>
          </a:solidFill>
        </p:spPr>
        <p:txBody>
          <a:bodyPr wrap="square" lIns="0" tIns="365760" rIns="0" bIns="0">
            <a:noAutofit/>
          </a:bodyPr>
          <a:lstStyle>
            <a:lvl1pPr marL="0" indent="0" algn="ctr">
              <a:buNone/>
              <a:defRPr sz="1600"/>
            </a:lvl1pPr>
          </a:lstStyle>
          <a:p>
            <a:r>
              <a:rPr lang="en-US"/>
              <a:t>Click to add image</a:t>
            </a:r>
          </a:p>
        </p:txBody>
      </p:sp>
      <p:sp>
        <p:nvSpPr>
          <p:cNvPr id="2" name="Title 1">
            <a:extLst>
              <a:ext uri="{FF2B5EF4-FFF2-40B4-BE49-F238E27FC236}">
                <a16:creationId xmlns:a16="http://schemas.microsoft.com/office/drawing/2014/main" id="{DF9F25F7-1F4A-2541-B305-F89D96D0B6C0}"/>
              </a:ext>
            </a:extLst>
          </p:cNvPr>
          <p:cNvSpPr>
            <a:spLocks noGrp="1"/>
          </p:cNvSpPr>
          <p:nvPr>
            <p:ph type="title"/>
          </p:nvPr>
        </p:nvSpPr>
        <p:spPr>
          <a:xfrm>
            <a:off x="2715779" y="1204333"/>
            <a:ext cx="6747741" cy="2224668"/>
          </a:xfrm>
        </p:spPr>
        <p:txBody>
          <a:bodyPr anchor="b">
            <a:normAutofit/>
          </a:bodyPr>
          <a:lstStyle>
            <a:lvl1pPr algn="ctr">
              <a:defRPr sz="5000">
                <a:solidFill>
                  <a:schemeClr val="bg1"/>
                </a:solidFill>
                <a:latin typeface="Georgia" panose="02040502050405020303" pitchFamily="18"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64C11EAA-3272-D445-9F73-E9193DB954F5}"/>
              </a:ext>
            </a:extLst>
          </p:cNvPr>
          <p:cNvSpPr>
            <a:spLocks noGrp="1"/>
          </p:cNvSpPr>
          <p:nvPr>
            <p:ph type="sldNum" sz="quarter" idx="12"/>
          </p:nvPr>
        </p:nvSpPr>
        <p:spPr>
          <a:xfrm>
            <a:off x="7413401" y="6287677"/>
            <a:ext cx="2743200" cy="365125"/>
          </a:xfrm>
          <a:prstGeom prst="rect">
            <a:avLst/>
          </a:prstGeom>
        </p:spPr>
        <p:txBody>
          <a:bodyPr/>
          <a:lstStyle/>
          <a:p>
            <a:fld id="{3F6ABEE3-A3DD-EA45-8737-F3399AD659E9}" type="slidenum">
              <a:rPr lang="en-US" smtClean="0"/>
              <a:t>‹#›</a:t>
            </a:fld>
            <a:endParaRPr lang="en-US"/>
          </a:p>
        </p:txBody>
      </p:sp>
      <p:sp>
        <p:nvSpPr>
          <p:cNvPr id="18" name="Rectangle 17">
            <a:extLst>
              <a:ext uri="{FF2B5EF4-FFF2-40B4-BE49-F238E27FC236}">
                <a16:creationId xmlns:a16="http://schemas.microsoft.com/office/drawing/2014/main" id="{4217A6FB-D11E-BD67-A20F-550A37229D09}"/>
              </a:ext>
            </a:extLst>
          </p:cNvPr>
          <p:cNvSpPr/>
          <p:nvPr userDrawn="1"/>
        </p:nvSpPr>
        <p:spPr>
          <a:xfrm>
            <a:off x="8043" y="4910328"/>
            <a:ext cx="12188952" cy="1947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356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0702-895C-C74C-BCF5-A5D6E4C11E46}"/>
              </a:ext>
            </a:extLst>
          </p:cNvPr>
          <p:cNvSpPr>
            <a:spLocks noGrp="1"/>
          </p:cNvSpPr>
          <p:nvPr>
            <p:ph type="title" hasCustomPrompt="1"/>
          </p:nvPr>
        </p:nvSpPr>
        <p:spPr>
          <a:xfrm>
            <a:off x="838200" y="901920"/>
            <a:ext cx="10515600" cy="831706"/>
          </a:xfrm>
        </p:spPr>
        <p:txBody>
          <a:bodyP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C8B8A965-1562-0747-8EFA-08E762A83535}"/>
              </a:ext>
            </a:extLst>
          </p:cNvPr>
          <p:cNvSpPr>
            <a:spLocks noGrp="1"/>
          </p:cNvSpPr>
          <p:nvPr>
            <p:ph idx="1" hasCustomPrompt="1"/>
          </p:nvPr>
        </p:nvSpPr>
        <p:spPr>
          <a:xfrm>
            <a:off x="838200" y="1868563"/>
            <a:ext cx="10515600" cy="387214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817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200" y="1823167"/>
            <a:ext cx="4882376"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D9991-CCFF-7448-9997-DFE9D5DA5C03}"/>
              </a:ext>
            </a:extLst>
          </p:cNvPr>
          <p:cNvSpPr>
            <a:spLocks noGrp="1"/>
          </p:cNvSpPr>
          <p:nvPr>
            <p:ph sz="half" idx="2" hasCustomPrompt="1"/>
          </p:nvPr>
        </p:nvSpPr>
        <p:spPr>
          <a:xfrm>
            <a:off x="6172202" y="1832246"/>
            <a:ext cx="4882376"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80F5F31-223B-0DD1-B7FC-1A860AF88DD7}"/>
              </a:ext>
            </a:extLst>
          </p:cNvPr>
          <p:cNvSpPr>
            <a:spLocks noGrp="1"/>
          </p:cNvSpPr>
          <p:nvPr>
            <p:ph type="title" hasCustomPrompt="1"/>
          </p:nvPr>
        </p:nvSpPr>
        <p:spPr>
          <a:xfrm>
            <a:off x="838200" y="901920"/>
            <a:ext cx="10515600" cy="831706"/>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415621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0F76-3483-524C-886A-ACB7E5414B25}"/>
              </a:ext>
            </a:extLst>
          </p:cNvPr>
          <p:cNvSpPr>
            <a:spLocks noGrp="1"/>
          </p:cNvSpPr>
          <p:nvPr>
            <p:ph type="title"/>
          </p:nvPr>
        </p:nvSpPr>
        <p:spPr>
          <a:xfrm>
            <a:off x="838200" y="935373"/>
            <a:ext cx="4717473" cy="1325563"/>
          </a:xfrm>
        </p:spPr>
        <p:txBody>
          <a:bodyP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200" y="2395873"/>
            <a:ext cx="4717473" cy="3748449"/>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A5F3C4AF-3840-CCDA-2764-6D8C87DBA4EC}"/>
              </a:ext>
            </a:extLst>
          </p:cNvPr>
          <p:cNvSpPr>
            <a:spLocks noGrp="1"/>
          </p:cNvSpPr>
          <p:nvPr>
            <p:ph type="pic" sz="quarter" idx="10" hasCustomPrompt="1"/>
          </p:nvPr>
        </p:nvSpPr>
        <p:spPr>
          <a:xfrm>
            <a:off x="6019800" y="0"/>
            <a:ext cx="6172200" cy="6858000"/>
          </a:xfrm>
        </p:spPr>
        <p:txBody>
          <a:bodyPr lIns="182880" tIns="182880" rIns="0" bIns="0">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318925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199" y="1823167"/>
            <a:ext cx="3315629"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D9991-CCFF-7448-9997-DFE9D5DA5C03}"/>
              </a:ext>
            </a:extLst>
          </p:cNvPr>
          <p:cNvSpPr>
            <a:spLocks noGrp="1"/>
          </p:cNvSpPr>
          <p:nvPr>
            <p:ph sz="half" idx="2" hasCustomPrompt="1"/>
          </p:nvPr>
        </p:nvSpPr>
        <p:spPr>
          <a:xfrm>
            <a:off x="4544123" y="1832246"/>
            <a:ext cx="3315629"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80F5F31-223B-0DD1-B7FC-1A860AF88DD7}"/>
              </a:ext>
            </a:extLst>
          </p:cNvPr>
          <p:cNvSpPr>
            <a:spLocks noGrp="1"/>
          </p:cNvSpPr>
          <p:nvPr>
            <p:ph type="title" hasCustomPrompt="1"/>
          </p:nvPr>
        </p:nvSpPr>
        <p:spPr>
          <a:xfrm>
            <a:off x="838200" y="901920"/>
            <a:ext cx="7803995" cy="831706"/>
          </a:xfrm>
        </p:spPr>
        <p:txBody>
          <a:bodyPr>
            <a:noAutofit/>
          </a:bodyPr>
          <a:lstStyle>
            <a:lvl1pPr>
              <a:defRPr sz="4000"/>
            </a:lvl1pPr>
          </a:lstStyle>
          <a:p>
            <a:r>
              <a:rPr lang="en-US"/>
              <a:t>Click to edit master title style</a:t>
            </a:r>
          </a:p>
        </p:txBody>
      </p:sp>
      <p:sp>
        <p:nvSpPr>
          <p:cNvPr id="5" name="Picture Placeholder 17">
            <a:extLst>
              <a:ext uri="{FF2B5EF4-FFF2-40B4-BE49-F238E27FC236}">
                <a16:creationId xmlns:a16="http://schemas.microsoft.com/office/drawing/2014/main" id="{2AB77523-4E67-7E02-4DA1-0CCFF1AAC279}"/>
              </a:ext>
            </a:extLst>
          </p:cNvPr>
          <p:cNvSpPr>
            <a:spLocks noGrp="1"/>
          </p:cNvSpPr>
          <p:nvPr>
            <p:ph type="pic" sz="quarter" idx="10" hasCustomPrompt="1"/>
          </p:nvPr>
        </p:nvSpPr>
        <p:spPr>
          <a:xfrm>
            <a:off x="8876371" y="0"/>
            <a:ext cx="3315629" cy="6858000"/>
          </a:xfrm>
        </p:spPr>
        <p:txBody>
          <a:bodyPr lIns="182880" tIns="182880" rIns="0" bIns="0">
            <a:normAutofit/>
          </a:bodyPr>
          <a:lstStyle>
            <a:lvl1pPr marL="0" indent="0">
              <a:buFont typeface="Arial" panose="020B0604020202020204" pitchFamily="34" charse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1732264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ultiple Stat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69E32F-9AB1-54F4-D702-37B20B0D8C70}"/>
              </a:ext>
            </a:extLst>
          </p:cNvPr>
          <p:cNvSpPr>
            <a:spLocks noGrp="1"/>
          </p:cNvSpPr>
          <p:nvPr>
            <p:ph type="body" sz="quarter" idx="10" hasCustomPrompt="1"/>
          </p:nvPr>
        </p:nvSpPr>
        <p:spPr>
          <a:xfrm>
            <a:off x="5319713" y="3013076"/>
            <a:ext cx="1850521" cy="831706"/>
          </a:xfrm>
        </p:spPr>
        <p:txBody>
          <a:bodyPr>
            <a:noAutofit/>
          </a:bodyPr>
          <a:lstStyle>
            <a:lvl1pPr marL="0" indent="0">
              <a:buNone/>
              <a:defRPr sz="6000" b="1">
                <a:solidFill>
                  <a:srgbClr val="2F3A4D"/>
                </a:solidFill>
              </a:defRPr>
            </a:lvl1pPr>
          </a:lstStyle>
          <a:p>
            <a:pPr lvl="0"/>
            <a:r>
              <a:rPr lang="en-US"/>
              <a:t>XXX</a:t>
            </a:r>
          </a:p>
        </p:txBody>
      </p:sp>
      <p:sp>
        <p:nvSpPr>
          <p:cNvPr id="11" name="Text Placeholder 10">
            <a:extLst>
              <a:ext uri="{FF2B5EF4-FFF2-40B4-BE49-F238E27FC236}">
                <a16:creationId xmlns:a16="http://schemas.microsoft.com/office/drawing/2014/main" id="{81A67DFF-9AAB-8368-9FB0-9A32417D8A70}"/>
              </a:ext>
            </a:extLst>
          </p:cNvPr>
          <p:cNvSpPr>
            <a:spLocks noGrp="1"/>
          </p:cNvSpPr>
          <p:nvPr>
            <p:ph type="body" sz="quarter" idx="11" hasCustomPrompt="1"/>
          </p:nvPr>
        </p:nvSpPr>
        <p:spPr>
          <a:xfrm>
            <a:off x="7337425" y="3013075"/>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12" name="Text Placeholder 6">
            <a:extLst>
              <a:ext uri="{FF2B5EF4-FFF2-40B4-BE49-F238E27FC236}">
                <a16:creationId xmlns:a16="http://schemas.microsoft.com/office/drawing/2014/main" id="{33E48C70-3856-0B9B-85C0-7CD2EE534701}"/>
              </a:ext>
            </a:extLst>
          </p:cNvPr>
          <p:cNvSpPr>
            <a:spLocks noGrp="1"/>
          </p:cNvSpPr>
          <p:nvPr>
            <p:ph type="body" sz="quarter" idx="12" hasCustomPrompt="1"/>
          </p:nvPr>
        </p:nvSpPr>
        <p:spPr>
          <a:xfrm>
            <a:off x="5319713" y="1994425"/>
            <a:ext cx="1850521" cy="831706"/>
          </a:xfrm>
        </p:spPr>
        <p:txBody>
          <a:bodyPr>
            <a:noAutofit/>
          </a:bodyPr>
          <a:lstStyle>
            <a:lvl1pPr marL="0" indent="0">
              <a:buNone/>
              <a:defRPr sz="6000" b="1">
                <a:solidFill>
                  <a:srgbClr val="2F3A4D"/>
                </a:solidFill>
              </a:defRPr>
            </a:lvl1pPr>
          </a:lstStyle>
          <a:p>
            <a:pPr lvl="0"/>
            <a:r>
              <a:rPr lang="en-US"/>
              <a:t>XXX</a:t>
            </a:r>
          </a:p>
        </p:txBody>
      </p:sp>
      <p:sp>
        <p:nvSpPr>
          <p:cNvPr id="13" name="Text Placeholder 10">
            <a:extLst>
              <a:ext uri="{FF2B5EF4-FFF2-40B4-BE49-F238E27FC236}">
                <a16:creationId xmlns:a16="http://schemas.microsoft.com/office/drawing/2014/main" id="{FB6A9431-7FB4-2758-CDC6-53BC7FCDE427}"/>
              </a:ext>
            </a:extLst>
          </p:cNvPr>
          <p:cNvSpPr>
            <a:spLocks noGrp="1"/>
          </p:cNvSpPr>
          <p:nvPr>
            <p:ph type="body" sz="quarter" idx="13" hasCustomPrompt="1"/>
          </p:nvPr>
        </p:nvSpPr>
        <p:spPr>
          <a:xfrm>
            <a:off x="7337425" y="1994424"/>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14" name="Text Placeholder 6">
            <a:extLst>
              <a:ext uri="{FF2B5EF4-FFF2-40B4-BE49-F238E27FC236}">
                <a16:creationId xmlns:a16="http://schemas.microsoft.com/office/drawing/2014/main" id="{6504C51F-860E-41E4-D920-11CD7A213D83}"/>
              </a:ext>
            </a:extLst>
          </p:cNvPr>
          <p:cNvSpPr>
            <a:spLocks noGrp="1"/>
          </p:cNvSpPr>
          <p:nvPr>
            <p:ph type="body" sz="quarter" idx="14" hasCustomPrompt="1"/>
          </p:nvPr>
        </p:nvSpPr>
        <p:spPr>
          <a:xfrm>
            <a:off x="5319713" y="4031727"/>
            <a:ext cx="1850521" cy="831706"/>
          </a:xfrm>
        </p:spPr>
        <p:txBody>
          <a:bodyPr>
            <a:noAutofit/>
          </a:bodyPr>
          <a:lstStyle>
            <a:lvl1pPr marL="0" indent="0">
              <a:buNone/>
              <a:defRPr sz="6000" b="1">
                <a:solidFill>
                  <a:srgbClr val="2F3A4D"/>
                </a:solidFill>
              </a:defRPr>
            </a:lvl1pPr>
          </a:lstStyle>
          <a:p>
            <a:pPr lvl="0"/>
            <a:r>
              <a:rPr lang="en-US"/>
              <a:t>XXX</a:t>
            </a:r>
          </a:p>
        </p:txBody>
      </p:sp>
      <p:sp>
        <p:nvSpPr>
          <p:cNvPr id="15" name="Text Placeholder 10">
            <a:extLst>
              <a:ext uri="{FF2B5EF4-FFF2-40B4-BE49-F238E27FC236}">
                <a16:creationId xmlns:a16="http://schemas.microsoft.com/office/drawing/2014/main" id="{0A48EEB4-45BA-249D-07D2-CBA83E135D28}"/>
              </a:ext>
            </a:extLst>
          </p:cNvPr>
          <p:cNvSpPr>
            <a:spLocks noGrp="1"/>
          </p:cNvSpPr>
          <p:nvPr>
            <p:ph type="body" sz="quarter" idx="15" hasCustomPrompt="1"/>
          </p:nvPr>
        </p:nvSpPr>
        <p:spPr>
          <a:xfrm>
            <a:off x="7337425" y="4031726"/>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4" name="Title 1">
            <a:extLst>
              <a:ext uri="{FF2B5EF4-FFF2-40B4-BE49-F238E27FC236}">
                <a16:creationId xmlns:a16="http://schemas.microsoft.com/office/drawing/2014/main" id="{8B7AE987-78BD-53FD-FD6C-C1BBD38D768B}"/>
              </a:ext>
            </a:extLst>
          </p:cNvPr>
          <p:cNvSpPr>
            <a:spLocks noGrp="1"/>
          </p:cNvSpPr>
          <p:nvPr>
            <p:ph type="title" hasCustomPrompt="1"/>
          </p:nvPr>
        </p:nvSpPr>
        <p:spPr>
          <a:xfrm>
            <a:off x="838200" y="3013147"/>
            <a:ext cx="3354659" cy="831706"/>
          </a:xfrm>
        </p:spPr>
        <p:txBody>
          <a:bodyPr/>
          <a:lstStyle/>
          <a:p>
            <a:r>
              <a:rPr lang="en-US"/>
              <a:t>Click to edit master title style</a:t>
            </a:r>
          </a:p>
        </p:txBody>
      </p:sp>
    </p:spTree>
    <p:extLst>
      <p:ext uri="{BB962C8B-B14F-4D97-AF65-F5344CB8AC3E}">
        <p14:creationId xmlns:p14="http://schemas.microsoft.com/office/powerpoint/2010/main" val="539432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3458009-D169-0154-951E-3B62DD18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94662" y="2034244"/>
            <a:ext cx="7497337" cy="2789511"/>
          </a:xfrm>
          <a:prstGeom prst="rect">
            <a:avLst/>
          </a:prstGeom>
        </p:spPr>
      </p:pic>
      <p:sp>
        <p:nvSpPr>
          <p:cNvPr id="8" name="Title 1">
            <a:extLst>
              <a:ext uri="{FF2B5EF4-FFF2-40B4-BE49-F238E27FC236}">
                <a16:creationId xmlns:a16="http://schemas.microsoft.com/office/drawing/2014/main" id="{7464AE03-CB00-3EDD-82D0-62BFEB7014E5}"/>
              </a:ext>
            </a:extLst>
          </p:cNvPr>
          <p:cNvSpPr>
            <a:spLocks noGrp="1"/>
          </p:cNvSpPr>
          <p:nvPr>
            <p:ph type="title" hasCustomPrompt="1"/>
          </p:nvPr>
        </p:nvSpPr>
        <p:spPr>
          <a:xfrm>
            <a:off x="838200" y="3013147"/>
            <a:ext cx="3354659" cy="831706"/>
          </a:xfrm>
        </p:spPr>
        <p:txBody>
          <a:bodyPr>
            <a:noAutofit/>
          </a:bodyPr>
          <a:lstStyle>
            <a:lvl1pPr>
              <a:defRPr sz="4000"/>
            </a:lvl1pPr>
          </a:lstStyle>
          <a:p>
            <a:r>
              <a:rPr lang="en-US" sz="4000"/>
              <a:t>Placeholder title goes </a:t>
            </a:r>
            <a:r>
              <a:rPr lang="en-US" sz="4000" err="1"/>
              <a:t>gere</a:t>
            </a:r>
            <a:endParaRPr lang="en-US"/>
          </a:p>
        </p:txBody>
      </p:sp>
      <p:sp>
        <p:nvSpPr>
          <p:cNvPr id="7" name="Text Placeholder 6">
            <a:extLst>
              <a:ext uri="{FF2B5EF4-FFF2-40B4-BE49-F238E27FC236}">
                <a16:creationId xmlns:a16="http://schemas.microsoft.com/office/drawing/2014/main" id="{9B69E32F-9AB1-54F4-D702-37B20B0D8C70}"/>
              </a:ext>
            </a:extLst>
          </p:cNvPr>
          <p:cNvSpPr>
            <a:spLocks noGrp="1"/>
          </p:cNvSpPr>
          <p:nvPr>
            <p:ph type="body" sz="quarter" idx="10" hasCustomPrompt="1"/>
          </p:nvPr>
        </p:nvSpPr>
        <p:spPr>
          <a:xfrm>
            <a:off x="5319713" y="3013076"/>
            <a:ext cx="1850521" cy="831706"/>
          </a:xfrm>
        </p:spPr>
        <p:txBody>
          <a:bodyPr>
            <a:noAutofit/>
          </a:bodyPr>
          <a:lstStyle>
            <a:lvl1pPr marL="0" indent="0">
              <a:buNone/>
              <a:defRPr sz="6000" b="1">
                <a:solidFill>
                  <a:srgbClr val="2F3A4D"/>
                </a:solidFill>
              </a:defRPr>
            </a:lvl1pPr>
          </a:lstStyle>
          <a:p>
            <a:pPr lvl="0"/>
            <a:r>
              <a:rPr lang="en-US"/>
              <a:t>XXX</a:t>
            </a:r>
          </a:p>
        </p:txBody>
      </p:sp>
      <p:sp>
        <p:nvSpPr>
          <p:cNvPr id="11" name="Text Placeholder 10">
            <a:extLst>
              <a:ext uri="{FF2B5EF4-FFF2-40B4-BE49-F238E27FC236}">
                <a16:creationId xmlns:a16="http://schemas.microsoft.com/office/drawing/2014/main" id="{81A67DFF-9AAB-8368-9FB0-9A32417D8A70}"/>
              </a:ext>
            </a:extLst>
          </p:cNvPr>
          <p:cNvSpPr>
            <a:spLocks noGrp="1"/>
          </p:cNvSpPr>
          <p:nvPr>
            <p:ph type="body" sz="quarter" idx="11" hasCustomPrompt="1"/>
          </p:nvPr>
        </p:nvSpPr>
        <p:spPr>
          <a:xfrm>
            <a:off x="7337425" y="3013075"/>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Tree>
    <p:extLst>
      <p:ext uri="{BB962C8B-B14F-4D97-AF65-F5344CB8AC3E}">
        <p14:creationId xmlns:p14="http://schemas.microsoft.com/office/powerpoint/2010/main" val="2336679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ultiple Stats">
    <p:bg>
      <p:bgPr>
        <a:solidFill>
          <a:schemeClr val="bg1"/>
        </a:solid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3E48C70-3856-0B9B-85C0-7CD2EE534701}"/>
              </a:ext>
            </a:extLst>
          </p:cNvPr>
          <p:cNvSpPr>
            <a:spLocks noGrp="1"/>
          </p:cNvSpPr>
          <p:nvPr>
            <p:ph type="body" sz="quarter" idx="12" hasCustomPrompt="1"/>
          </p:nvPr>
        </p:nvSpPr>
        <p:spPr>
          <a:xfrm>
            <a:off x="2474644" y="2864220"/>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2" name="Title 1">
            <a:extLst>
              <a:ext uri="{FF2B5EF4-FFF2-40B4-BE49-F238E27FC236}">
                <a16:creationId xmlns:a16="http://schemas.microsoft.com/office/drawing/2014/main" id="{38D9914B-BC76-5517-1DED-365B8B37EDE4}"/>
              </a:ext>
            </a:extLst>
          </p:cNvPr>
          <p:cNvSpPr>
            <a:spLocks noGrp="1"/>
          </p:cNvSpPr>
          <p:nvPr>
            <p:ph type="title" hasCustomPrompt="1"/>
          </p:nvPr>
        </p:nvSpPr>
        <p:spPr>
          <a:xfrm>
            <a:off x="838200" y="901920"/>
            <a:ext cx="10515600" cy="831706"/>
          </a:xfrm>
        </p:spPr>
        <p:txBody>
          <a:bodyPr>
            <a:noAutofit/>
          </a:bodyPr>
          <a:lstStyle>
            <a:lvl1pPr algn="ctr">
              <a:defRPr sz="4000"/>
            </a:lvl1pPr>
          </a:lstStyle>
          <a:p>
            <a:r>
              <a:rPr lang="en-US"/>
              <a:t>Click to edit master title style</a:t>
            </a:r>
          </a:p>
        </p:txBody>
      </p:sp>
      <p:sp>
        <p:nvSpPr>
          <p:cNvPr id="9" name="Text Placeholder 6">
            <a:extLst>
              <a:ext uri="{FF2B5EF4-FFF2-40B4-BE49-F238E27FC236}">
                <a16:creationId xmlns:a16="http://schemas.microsoft.com/office/drawing/2014/main" id="{EF64EF52-BC7B-F80F-D08D-772E6CD86AA7}"/>
              </a:ext>
            </a:extLst>
          </p:cNvPr>
          <p:cNvSpPr>
            <a:spLocks noGrp="1"/>
          </p:cNvSpPr>
          <p:nvPr>
            <p:ph type="body" sz="quarter" idx="13" hasCustomPrompt="1"/>
          </p:nvPr>
        </p:nvSpPr>
        <p:spPr>
          <a:xfrm>
            <a:off x="2474643" y="3882942"/>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0" name="Text Placeholder 6">
            <a:extLst>
              <a:ext uri="{FF2B5EF4-FFF2-40B4-BE49-F238E27FC236}">
                <a16:creationId xmlns:a16="http://schemas.microsoft.com/office/drawing/2014/main" id="{5AC602AE-A8C9-E7B1-2683-624E9778083F}"/>
              </a:ext>
            </a:extLst>
          </p:cNvPr>
          <p:cNvSpPr>
            <a:spLocks noGrp="1"/>
          </p:cNvSpPr>
          <p:nvPr>
            <p:ph type="body" sz="quarter" idx="14" hasCustomPrompt="1"/>
          </p:nvPr>
        </p:nvSpPr>
        <p:spPr>
          <a:xfrm>
            <a:off x="5170740" y="2861902"/>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16" name="Text Placeholder 6">
            <a:extLst>
              <a:ext uri="{FF2B5EF4-FFF2-40B4-BE49-F238E27FC236}">
                <a16:creationId xmlns:a16="http://schemas.microsoft.com/office/drawing/2014/main" id="{C79FAC55-F68D-D470-0712-3FB16E3C2AE2}"/>
              </a:ext>
            </a:extLst>
          </p:cNvPr>
          <p:cNvSpPr>
            <a:spLocks noGrp="1"/>
          </p:cNvSpPr>
          <p:nvPr>
            <p:ph type="body" sz="quarter" idx="15" hasCustomPrompt="1"/>
          </p:nvPr>
        </p:nvSpPr>
        <p:spPr>
          <a:xfrm>
            <a:off x="5170740"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7" name="Text Placeholder 6">
            <a:extLst>
              <a:ext uri="{FF2B5EF4-FFF2-40B4-BE49-F238E27FC236}">
                <a16:creationId xmlns:a16="http://schemas.microsoft.com/office/drawing/2014/main" id="{2A7B6B61-C7C1-DECA-4BCD-D0A4D943E3C4}"/>
              </a:ext>
            </a:extLst>
          </p:cNvPr>
          <p:cNvSpPr>
            <a:spLocks noGrp="1"/>
          </p:cNvSpPr>
          <p:nvPr>
            <p:ph type="body" sz="quarter" idx="16" hasCustomPrompt="1"/>
          </p:nvPr>
        </p:nvSpPr>
        <p:spPr>
          <a:xfrm>
            <a:off x="7866835" y="2861902"/>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18" name="Text Placeholder 6">
            <a:extLst>
              <a:ext uri="{FF2B5EF4-FFF2-40B4-BE49-F238E27FC236}">
                <a16:creationId xmlns:a16="http://schemas.microsoft.com/office/drawing/2014/main" id="{F38D3A35-D14A-892A-4D4D-740C295BCF2B}"/>
              </a:ext>
            </a:extLst>
          </p:cNvPr>
          <p:cNvSpPr>
            <a:spLocks noGrp="1"/>
          </p:cNvSpPr>
          <p:nvPr>
            <p:ph type="body" sz="quarter" idx="17" hasCustomPrompt="1"/>
          </p:nvPr>
        </p:nvSpPr>
        <p:spPr>
          <a:xfrm>
            <a:off x="7866834"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cxnSp>
        <p:nvCxnSpPr>
          <p:cNvPr id="20" name="Straight Connector 19">
            <a:extLst>
              <a:ext uri="{FF2B5EF4-FFF2-40B4-BE49-F238E27FC236}">
                <a16:creationId xmlns:a16="http://schemas.microsoft.com/office/drawing/2014/main" id="{60FA62A3-C31B-D76C-9CE3-D1EEA46C5DD7}"/>
              </a:ext>
            </a:extLst>
          </p:cNvPr>
          <p:cNvCxnSpPr/>
          <p:nvPr userDrawn="1"/>
        </p:nvCxnSpPr>
        <p:spPr>
          <a:xfrm>
            <a:off x="4716966" y="2861902"/>
            <a:ext cx="0" cy="18504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63031D3-5FCA-3261-55B3-5D813E4804C0}"/>
              </a:ext>
            </a:extLst>
          </p:cNvPr>
          <p:cNvCxnSpPr/>
          <p:nvPr userDrawn="1"/>
        </p:nvCxnSpPr>
        <p:spPr>
          <a:xfrm>
            <a:off x="7422995" y="2861902"/>
            <a:ext cx="0" cy="18504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694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83B5C1C-6D94-D3FF-BB76-CFAF0C7A769F}"/>
              </a:ext>
            </a:extLst>
          </p:cNvPr>
          <p:cNvSpPr/>
          <p:nvPr userDrawn="1"/>
        </p:nvSpPr>
        <p:spPr>
          <a:xfrm>
            <a:off x="4635335" y="2405910"/>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Oval 4">
            <a:extLst>
              <a:ext uri="{FF2B5EF4-FFF2-40B4-BE49-F238E27FC236}">
                <a16:creationId xmlns:a16="http://schemas.microsoft.com/office/drawing/2014/main" id="{6230AEE5-09D5-12E5-420A-0292B6B5511B}"/>
              </a:ext>
            </a:extLst>
          </p:cNvPr>
          <p:cNvSpPr/>
          <p:nvPr userDrawn="1"/>
        </p:nvSpPr>
        <p:spPr>
          <a:xfrm>
            <a:off x="7724714" y="2405910"/>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Oval 5">
            <a:extLst>
              <a:ext uri="{FF2B5EF4-FFF2-40B4-BE49-F238E27FC236}">
                <a16:creationId xmlns:a16="http://schemas.microsoft.com/office/drawing/2014/main" id="{2D7DF459-1909-0C96-3758-F57A18A6082C}"/>
              </a:ext>
            </a:extLst>
          </p:cNvPr>
          <p:cNvSpPr/>
          <p:nvPr userDrawn="1"/>
        </p:nvSpPr>
        <p:spPr>
          <a:xfrm>
            <a:off x="1545956" y="2419959"/>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38D9914B-BC76-5517-1DED-365B8B37EDE4}"/>
              </a:ext>
            </a:extLst>
          </p:cNvPr>
          <p:cNvSpPr>
            <a:spLocks noGrp="1"/>
          </p:cNvSpPr>
          <p:nvPr>
            <p:ph type="title" hasCustomPrompt="1"/>
          </p:nvPr>
        </p:nvSpPr>
        <p:spPr>
          <a:xfrm>
            <a:off x="838200" y="901920"/>
            <a:ext cx="10515600" cy="831706"/>
          </a:xfrm>
        </p:spPr>
        <p:txBody>
          <a:bodyPr>
            <a:noAutofit/>
          </a:bodyPr>
          <a:lstStyle>
            <a:lvl1pPr algn="ctr">
              <a:defRPr sz="4000"/>
            </a:lvl1pPr>
          </a:lstStyle>
          <a:p>
            <a:r>
              <a:rPr lang="en-US"/>
              <a:t>Click to edit master title style</a:t>
            </a:r>
          </a:p>
        </p:txBody>
      </p:sp>
      <p:sp>
        <p:nvSpPr>
          <p:cNvPr id="9" name="Text Placeholder 6">
            <a:extLst>
              <a:ext uri="{FF2B5EF4-FFF2-40B4-BE49-F238E27FC236}">
                <a16:creationId xmlns:a16="http://schemas.microsoft.com/office/drawing/2014/main" id="{EF64EF52-BC7B-F80F-D08D-772E6CD86AA7}"/>
              </a:ext>
            </a:extLst>
          </p:cNvPr>
          <p:cNvSpPr>
            <a:spLocks noGrp="1"/>
          </p:cNvSpPr>
          <p:nvPr>
            <p:ph type="body" sz="quarter" idx="13" hasCustomPrompt="1"/>
          </p:nvPr>
        </p:nvSpPr>
        <p:spPr>
          <a:xfrm>
            <a:off x="2155849" y="3882942"/>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6" name="Text Placeholder 6">
            <a:extLst>
              <a:ext uri="{FF2B5EF4-FFF2-40B4-BE49-F238E27FC236}">
                <a16:creationId xmlns:a16="http://schemas.microsoft.com/office/drawing/2014/main" id="{C79FAC55-F68D-D470-0712-3FB16E3C2AE2}"/>
              </a:ext>
            </a:extLst>
          </p:cNvPr>
          <p:cNvSpPr>
            <a:spLocks noGrp="1"/>
          </p:cNvSpPr>
          <p:nvPr>
            <p:ph type="body" sz="quarter" idx="15" hasCustomPrompt="1"/>
          </p:nvPr>
        </p:nvSpPr>
        <p:spPr>
          <a:xfrm>
            <a:off x="5170740"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8" name="Text Placeholder 6">
            <a:extLst>
              <a:ext uri="{FF2B5EF4-FFF2-40B4-BE49-F238E27FC236}">
                <a16:creationId xmlns:a16="http://schemas.microsoft.com/office/drawing/2014/main" id="{F38D3A35-D14A-892A-4D4D-740C295BCF2B}"/>
              </a:ext>
            </a:extLst>
          </p:cNvPr>
          <p:cNvSpPr>
            <a:spLocks noGrp="1"/>
          </p:cNvSpPr>
          <p:nvPr>
            <p:ph type="body" sz="quarter" idx="17" hasCustomPrompt="1"/>
          </p:nvPr>
        </p:nvSpPr>
        <p:spPr>
          <a:xfrm>
            <a:off x="8260118"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0" name="Picture Placeholder 9">
            <a:extLst>
              <a:ext uri="{FF2B5EF4-FFF2-40B4-BE49-F238E27FC236}">
                <a16:creationId xmlns:a16="http://schemas.microsoft.com/office/drawing/2014/main" id="{8837D1E0-B7F4-8A56-1EE5-8CC43797950E}"/>
              </a:ext>
            </a:extLst>
          </p:cNvPr>
          <p:cNvSpPr>
            <a:spLocks noGrp="1"/>
          </p:cNvSpPr>
          <p:nvPr>
            <p:ph type="pic" sz="quarter" idx="18" hasCustomPrompt="1"/>
          </p:nvPr>
        </p:nvSpPr>
        <p:spPr>
          <a:xfrm>
            <a:off x="5501640" y="2787650"/>
            <a:ext cx="1188720" cy="1188720"/>
          </a:xfrm>
        </p:spPr>
        <p:txBody>
          <a:bodyPr>
            <a:noAutofit/>
          </a:bodyPr>
          <a:lstStyle>
            <a:lvl1pPr marL="0" indent="0" algn="ctr">
              <a:buNone/>
              <a:defRPr sz="1200"/>
            </a:lvl1pPr>
          </a:lstStyle>
          <a:p>
            <a:r>
              <a:rPr lang="en-US"/>
              <a:t>Click to add Graphic</a:t>
            </a:r>
          </a:p>
        </p:txBody>
      </p:sp>
      <p:sp>
        <p:nvSpPr>
          <p:cNvPr id="11" name="Picture Placeholder 9">
            <a:extLst>
              <a:ext uri="{FF2B5EF4-FFF2-40B4-BE49-F238E27FC236}">
                <a16:creationId xmlns:a16="http://schemas.microsoft.com/office/drawing/2014/main" id="{832FA0E0-842B-8D5D-BB6D-7BB78361D587}"/>
              </a:ext>
            </a:extLst>
          </p:cNvPr>
          <p:cNvSpPr>
            <a:spLocks noGrp="1"/>
          </p:cNvSpPr>
          <p:nvPr>
            <p:ph type="pic" sz="quarter" idx="19" hasCustomPrompt="1"/>
          </p:nvPr>
        </p:nvSpPr>
        <p:spPr>
          <a:xfrm>
            <a:off x="8591018" y="2787650"/>
            <a:ext cx="1188720" cy="1188720"/>
          </a:xfrm>
        </p:spPr>
        <p:txBody>
          <a:bodyPr>
            <a:noAutofit/>
          </a:bodyPr>
          <a:lstStyle>
            <a:lvl1pPr marL="0" indent="0" algn="ctr">
              <a:buNone/>
              <a:defRPr sz="1200"/>
            </a:lvl1pPr>
          </a:lstStyle>
          <a:p>
            <a:r>
              <a:rPr lang="en-US"/>
              <a:t>Click to add Graphic</a:t>
            </a:r>
          </a:p>
        </p:txBody>
      </p:sp>
      <p:sp>
        <p:nvSpPr>
          <p:cNvPr id="12" name="Picture Placeholder 9">
            <a:extLst>
              <a:ext uri="{FF2B5EF4-FFF2-40B4-BE49-F238E27FC236}">
                <a16:creationId xmlns:a16="http://schemas.microsoft.com/office/drawing/2014/main" id="{91D7D8AB-65B1-3075-D8DE-9683129921F8}"/>
              </a:ext>
            </a:extLst>
          </p:cNvPr>
          <p:cNvSpPr>
            <a:spLocks noGrp="1"/>
          </p:cNvSpPr>
          <p:nvPr>
            <p:ph type="pic" sz="quarter" idx="20" hasCustomPrompt="1"/>
          </p:nvPr>
        </p:nvSpPr>
        <p:spPr>
          <a:xfrm>
            <a:off x="2412261" y="2787650"/>
            <a:ext cx="1188720" cy="1188720"/>
          </a:xfrm>
        </p:spPr>
        <p:txBody>
          <a:bodyPr>
            <a:noAutofit/>
          </a:bodyPr>
          <a:lstStyle>
            <a:lvl1pPr marL="0" indent="0" algn="ctr">
              <a:buNone/>
              <a:defRPr sz="1200"/>
            </a:lvl1pPr>
          </a:lstStyle>
          <a:p>
            <a:r>
              <a:rPr lang="en-US"/>
              <a:t>Click to add Graphic</a:t>
            </a:r>
          </a:p>
        </p:txBody>
      </p:sp>
    </p:spTree>
    <p:extLst>
      <p:ext uri="{BB962C8B-B14F-4D97-AF65-F5344CB8AC3E}">
        <p14:creationId xmlns:p14="http://schemas.microsoft.com/office/powerpoint/2010/main" val="705627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838200" y="250678"/>
            <a:ext cx="10515600" cy="1325563"/>
          </a:xfrm>
        </p:spPr>
        <p:txBody>
          <a:bodyPr anchor="b" anchorCtr="0"/>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838200" y="1877448"/>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1877448"/>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740254"/>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6" pos="3624">
          <p15:clr>
            <a:srgbClr val="FBAE40"/>
          </p15:clr>
        </p15:guide>
        <p15:guide id="7" pos="405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7AD4-C9CA-4D4E-B0D2-20CAE8A060CD}"/>
              </a:ext>
            </a:extLst>
          </p:cNvPr>
          <p:cNvSpPr>
            <a:spLocks noGrp="1"/>
          </p:cNvSpPr>
          <p:nvPr>
            <p:ph type="title"/>
          </p:nvPr>
        </p:nvSpPr>
        <p:spPr>
          <a:xfrm>
            <a:off x="838200" y="654991"/>
            <a:ext cx="10515600" cy="1325563"/>
          </a:xfrm>
        </p:spPr>
        <p:txBody>
          <a:bodyPr/>
          <a:lstStyle>
            <a:lvl1pP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362432067"/>
      </p:ext>
    </p:extLst>
  </p:cSld>
  <p:clrMapOvr>
    <a:masterClrMapping/>
  </p:clrMapOvr>
  <p:extLst>
    <p:ext uri="{DCECCB84-F9BA-43D5-87BE-67443E8EF086}">
      <p15:sldGuideLst xmlns:p15="http://schemas.microsoft.com/office/powerpoint/2012/main">
        <p15:guide id="1" orient="horz" pos="528">
          <p15:clr>
            <a:srgbClr val="FBAE40"/>
          </p15:clr>
        </p15:guide>
        <p15:guide id="2" orient="horz" pos="2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2 Colunm wContent/image - Teal">
    <p:spTree>
      <p:nvGrpSpPr>
        <p:cNvPr id="1" name=""/>
        <p:cNvGrpSpPr/>
        <p:nvPr/>
      </p:nvGrpSpPr>
      <p:grpSpPr>
        <a:xfrm>
          <a:off x="0" y="0"/>
          <a:ext cx="0" cy="0"/>
          <a:chOff x="0" y="0"/>
          <a:chExt cx="0" cy="0"/>
        </a:xfrm>
      </p:grpSpPr>
      <p:sp>
        <p:nvSpPr>
          <p:cNvPr id="2" name="Title 1"/>
          <p:cNvSpPr>
            <a:spLocks noGrp="1"/>
          </p:cNvSpPr>
          <p:nvPr>
            <p:ph type="title"/>
          </p:nvPr>
        </p:nvSpPr>
        <p:spPr>
          <a:xfrm>
            <a:off x="838200" y="666543"/>
            <a:ext cx="4770748" cy="1547257"/>
          </a:xfrm>
        </p:spPr>
        <p:txBody>
          <a:bodyPr anchor="b" anchorCtr="0"/>
          <a:lstStyle>
            <a:lvl1pPr>
              <a:lnSpc>
                <a:spcPct val="100000"/>
              </a:lnSpc>
              <a:defRPr sz="4000" spc="0" baseline="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6A197060-A517-3BC1-E74D-57F0D4238A0E}"/>
              </a:ext>
            </a:extLst>
          </p:cNvPr>
          <p:cNvSpPr>
            <a:spLocks noGrp="1"/>
          </p:cNvSpPr>
          <p:nvPr>
            <p:ph sz="half" idx="1" hasCustomPrompt="1"/>
          </p:nvPr>
        </p:nvSpPr>
        <p:spPr>
          <a:xfrm>
            <a:off x="6324600" y="1481138"/>
            <a:ext cx="5029199" cy="43672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7B20733B-E91B-05CC-39C5-1564D5D5BC6B}"/>
              </a:ext>
            </a:extLst>
          </p:cNvPr>
          <p:cNvSpPr>
            <a:spLocks noGrp="1"/>
          </p:cNvSpPr>
          <p:nvPr>
            <p:ph type="body" sz="quarter" idx="10"/>
          </p:nvPr>
        </p:nvSpPr>
        <p:spPr>
          <a:xfrm>
            <a:off x="838200" y="2441575"/>
            <a:ext cx="4770748" cy="3406774"/>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a:t>
            </a:r>
          </a:p>
        </p:txBody>
      </p:sp>
    </p:spTree>
    <p:extLst>
      <p:ext uri="{BB962C8B-B14F-4D97-AF65-F5344CB8AC3E}">
        <p14:creationId xmlns:p14="http://schemas.microsoft.com/office/powerpoint/2010/main" val="3343736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_w/Eyebrow/Header_Only" userDrawn="1">
  <p:cSld name="Blank_w/Eyebrow/Header_Only">
    <p:bg>
      <p:bgPr>
        <a:solidFill>
          <a:schemeClr val="lt1"/>
        </a:solidFill>
        <a:effectLst/>
      </p:bgPr>
    </p:bg>
    <p:spTree>
      <p:nvGrpSpPr>
        <p:cNvPr id="1" name="Shape 505"/>
        <p:cNvGrpSpPr/>
        <p:nvPr/>
      </p:nvGrpSpPr>
      <p:grpSpPr>
        <a:xfrm>
          <a:off x="0" y="0"/>
          <a:ext cx="0" cy="0"/>
          <a:chOff x="0" y="0"/>
          <a:chExt cx="0" cy="0"/>
        </a:xfrm>
      </p:grpSpPr>
      <p:sp>
        <p:nvSpPr>
          <p:cNvPr id="506" name="Google Shape;506;p54"/>
          <p:cNvSpPr/>
          <p:nvPr/>
        </p:nvSpPr>
        <p:spPr>
          <a:xfrm>
            <a:off x="0" y="0"/>
            <a:ext cx="498551" cy="3485999"/>
          </a:xfrm>
          <a:custGeom>
            <a:avLst/>
            <a:gdLst/>
            <a:ahLst/>
            <a:cxnLst/>
            <a:rect l="l" t="t" r="r" b="b"/>
            <a:pathLst>
              <a:path w="30480" h="64262" extrusionOk="0">
                <a:moveTo>
                  <a:pt x="0" y="64262"/>
                </a:moveTo>
                <a:lnTo>
                  <a:pt x="0" y="0"/>
                </a:lnTo>
                <a:lnTo>
                  <a:pt x="30480" y="0"/>
                </a:lnTo>
                <a:close/>
              </a:path>
            </a:pathLst>
          </a:custGeom>
          <a:solidFill>
            <a:srgbClr val="FFFFFF"/>
          </a:solidFill>
          <a:ln>
            <a:noFill/>
          </a:ln>
        </p:spPr>
      </p:sp>
    </p:spTree>
    <p:extLst>
      <p:ext uri="{BB962C8B-B14F-4D97-AF65-F5344CB8AC3E}">
        <p14:creationId xmlns:p14="http://schemas.microsoft.com/office/powerpoint/2010/main" val="1373426646"/>
      </p:ext>
    </p:extLst>
  </p:cSld>
  <p:clrMapOvr>
    <a:masterClrMapping/>
  </p:clrMapOvr>
  <p:extLst>
    <p:ext uri="{DCECCB84-F9BA-43D5-87BE-67443E8EF086}">
      <p15:sldGuideLst xmlns:p15="http://schemas.microsoft.com/office/powerpoint/2012/main">
        <p15:guide id="1" pos="1365">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64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C6E2-256E-E64D-821F-6E84B7B1DD18}"/>
              </a:ext>
            </a:extLst>
          </p:cNvPr>
          <p:cNvSpPr>
            <a:spLocks noGrp="1"/>
          </p:cNvSpPr>
          <p:nvPr>
            <p:ph type="ctrTitle" hasCustomPrompt="1"/>
          </p:nvPr>
        </p:nvSpPr>
        <p:spPr>
          <a:xfrm>
            <a:off x="838200" y="2552700"/>
            <a:ext cx="7574280" cy="1443824"/>
          </a:xfrm>
        </p:spPr>
        <p:txBody>
          <a:bodyPr lIns="0" tIns="0" rIns="0" bIns="0" anchor="t" anchorCtr="0">
            <a:noAutofit/>
          </a:bodyPr>
          <a:lstStyle>
            <a:lvl1pPr algn="l">
              <a:lnSpc>
                <a:spcPct val="80000"/>
              </a:lnSpc>
              <a:defRPr sz="6000">
                <a:solidFill>
                  <a:srgbClr val="F7F6EF"/>
                </a:solidFill>
              </a:defRPr>
            </a:lvl1pPr>
          </a:lstStyle>
          <a:p>
            <a:r>
              <a:rPr lang="en-US"/>
              <a:t>Placeholder</a:t>
            </a:r>
            <a:br>
              <a:rPr lang="en-US"/>
            </a:br>
            <a:r>
              <a:rPr lang="en-US"/>
              <a:t>deck title</a:t>
            </a:r>
          </a:p>
        </p:txBody>
      </p:sp>
      <p:sp>
        <p:nvSpPr>
          <p:cNvPr id="3" name="Subtitle 2">
            <a:extLst>
              <a:ext uri="{FF2B5EF4-FFF2-40B4-BE49-F238E27FC236}">
                <a16:creationId xmlns:a16="http://schemas.microsoft.com/office/drawing/2014/main" id="{0BF30431-E4B7-E34C-B841-84A163902414}"/>
              </a:ext>
            </a:extLst>
          </p:cNvPr>
          <p:cNvSpPr>
            <a:spLocks noGrp="1"/>
          </p:cNvSpPr>
          <p:nvPr>
            <p:ph type="subTitle" idx="1" hasCustomPrompt="1"/>
          </p:nvPr>
        </p:nvSpPr>
        <p:spPr>
          <a:xfrm>
            <a:off x="838200" y="4082769"/>
            <a:ext cx="7574280" cy="472827"/>
          </a:xfrm>
        </p:spPr>
        <p:txBody>
          <a:bodyPr lIns="0" tIns="0" rIns="0" bIns="0">
            <a:noAutofit/>
          </a:bodyPr>
          <a:lstStyle>
            <a:lvl1pPr marL="0" indent="0" algn="l" defTabSz="228600">
              <a:buNone/>
              <a:tabLst>
                <a:tab pos="228600" algn="l"/>
              </a:tabLst>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Placeholder subtitle</a:t>
            </a:r>
          </a:p>
        </p:txBody>
      </p:sp>
      <p:pic>
        <p:nvPicPr>
          <p:cNvPr id="16" name="Graphic 15">
            <a:extLst>
              <a:ext uri="{FF2B5EF4-FFF2-40B4-BE49-F238E27FC236}">
                <a16:creationId xmlns:a16="http://schemas.microsoft.com/office/drawing/2014/main" id="{1881D83F-DF04-931E-A0F1-92F8D239B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0501" y="460361"/>
            <a:ext cx="1840965" cy="465190"/>
          </a:xfrm>
          <a:prstGeom prst="rect">
            <a:avLst/>
          </a:prstGeom>
        </p:spPr>
      </p:pic>
      <p:pic>
        <p:nvPicPr>
          <p:cNvPr id="15" name="Graphic 14">
            <a:extLst>
              <a:ext uri="{FF2B5EF4-FFF2-40B4-BE49-F238E27FC236}">
                <a16:creationId xmlns:a16="http://schemas.microsoft.com/office/drawing/2014/main" id="{9D2CB010-A6AB-BDB4-FD3E-52B598D4C2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0501" y="1946285"/>
            <a:ext cx="227930" cy="115982"/>
          </a:xfrm>
          <a:prstGeom prst="rect">
            <a:avLst/>
          </a:prstGeom>
        </p:spPr>
      </p:pic>
      <p:sp>
        <p:nvSpPr>
          <p:cNvPr id="181" name="Picture Placeholder 180">
            <a:extLst>
              <a:ext uri="{FF2B5EF4-FFF2-40B4-BE49-F238E27FC236}">
                <a16:creationId xmlns:a16="http://schemas.microsoft.com/office/drawing/2014/main" id="{21A3A2A6-ADD8-AEA4-6950-948B695F431F}"/>
              </a:ext>
            </a:extLst>
          </p:cNvPr>
          <p:cNvSpPr>
            <a:spLocks noGrp="1"/>
          </p:cNvSpPr>
          <p:nvPr>
            <p:ph type="pic" sz="quarter" idx="11" hasCustomPrompt="1"/>
          </p:nvPr>
        </p:nvSpPr>
        <p:spPr>
          <a:xfrm>
            <a:off x="8874125" y="0"/>
            <a:ext cx="3317875" cy="6854004"/>
          </a:xfrm>
          <a:custGeom>
            <a:avLst/>
            <a:gdLst>
              <a:gd name="connsiteX0" fmla="*/ 654725 w 3317875"/>
              <a:gd name="connsiteY0" fmla="*/ 5768519 h 6854004"/>
              <a:gd name="connsiteX1" fmla="*/ 1093047 w 3317875"/>
              <a:gd name="connsiteY1" fmla="*/ 6205909 h 6854004"/>
              <a:gd name="connsiteX2" fmla="*/ 1093047 w 3317875"/>
              <a:gd name="connsiteY2" fmla="*/ 6854004 h 6854004"/>
              <a:gd name="connsiteX3" fmla="*/ 216403 w 3317875"/>
              <a:gd name="connsiteY3" fmla="*/ 6854004 h 6854004"/>
              <a:gd name="connsiteX4" fmla="*/ 216403 w 3317875"/>
              <a:gd name="connsiteY4" fmla="*/ 6200916 h 6854004"/>
              <a:gd name="connsiteX5" fmla="*/ 654725 w 3317875"/>
              <a:gd name="connsiteY5" fmla="*/ 5768519 h 6854004"/>
              <a:gd name="connsiteX6" fmla="*/ 0 w 3317875"/>
              <a:gd name="connsiteY6" fmla="*/ 0 h 6854004"/>
              <a:gd name="connsiteX7" fmla="*/ 3317875 w 3317875"/>
              <a:gd name="connsiteY7" fmla="*/ 0 h 6854004"/>
              <a:gd name="connsiteX8" fmla="*/ 3317875 w 3317875"/>
              <a:gd name="connsiteY8" fmla="*/ 6854004 h 6854004"/>
              <a:gd name="connsiteX9" fmla="*/ 1517359 w 3317875"/>
              <a:gd name="connsiteY9" fmla="*/ 6854004 h 6854004"/>
              <a:gd name="connsiteX10" fmla="*/ 1517359 w 3317875"/>
              <a:gd name="connsiteY10" fmla="*/ 6180943 h 6854004"/>
              <a:gd name="connsiteX11" fmla="*/ 654725 w 3317875"/>
              <a:gd name="connsiteY11" fmla="*/ 5320144 h 6854004"/>
              <a:gd name="connsiteX12" fmla="*/ 4248 w 3317875"/>
              <a:gd name="connsiteY12" fmla="*/ 5615732 h 6854004"/>
              <a:gd name="connsiteX13" fmla="*/ 0 w 3317875"/>
              <a:gd name="connsiteY13" fmla="*/ 5611785 h 685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7875" h="6854004">
                <a:moveTo>
                  <a:pt x="654725" y="5768519"/>
                </a:moveTo>
                <a:cubicBezTo>
                  <a:pt x="894902" y="5768519"/>
                  <a:pt x="1093047" y="5964246"/>
                  <a:pt x="1093047" y="6205909"/>
                </a:cubicBezTo>
                <a:lnTo>
                  <a:pt x="1093047" y="6854004"/>
                </a:lnTo>
                <a:lnTo>
                  <a:pt x="216403" y="6854004"/>
                </a:lnTo>
                <a:lnTo>
                  <a:pt x="216403" y="6200916"/>
                </a:lnTo>
                <a:cubicBezTo>
                  <a:pt x="219406" y="5962248"/>
                  <a:pt x="414549" y="5768519"/>
                  <a:pt x="654725" y="5768519"/>
                </a:cubicBezTo>
                <a:close/>
                <a:moveTo>
                  <a:pt x="0" y="0"/>
                </a:moveTo>
                <a:lnTo>
                  <a:pt x="3317875" y="0"/>
                </a:lnTo>
                <a:lnTo>
                  <a:pt x="3317875" y="6854004"/>
                </a:lnTo>
                <a:lnTo>
                  <a:pt x="1517359" y="6854004"/>
                </a:lnTo>
                <a:lnTo>
                  <a:pt x="1517359" y="6180943"/>
                </a:lnTo>
                <a:cubicBezTo>
                  <a:pt x="1517359" y="5705606"/>
                  <a:pt x="1131075" y="5320144"/>
                  <a:pt x="654725" y="5320144"/>
                </a:cubicBezTo>
                <a:cubicBezTo>
                  <a:pt x="395535" y="5320144"/>
                  <a:pt x="162364" y="5434984"/>
                  <a:pt x="4248" y="5615732"/>
                </a:cubicBezTo>
                <a:lnTo>
                  <a:pt x="0" y="5611785"/>
                </a:lnTo>
                <a:close/>
              </a:path>
            </a:pathLst>
          </a:custGeom>
          <a:solidFill>
            <a:schemeClr val="bg1">
              <a:lumMod val="85000"/>
            </a:schemeClr>
          </a:solidFill>
        </p:spPr>
        <p:txBody>
          <a:bodyPr wrap="square" lIns="182880" tIns="182880" rIns="0" bIns="0">
            <a:noAutofit/>
          </a:bodyPr>
          <a:lstStyle>
            <a:lvl1pPr marL="0" indent="0">
              <a:buFontTx/>
              <a:buNone/>
              <a:defRPr sz="1600"/>
            </a:lvl1pPr>
          </a:lstStyle>
          <a:p>
            <a:r>
              <a:rPr lang="en-US"/>
              <a:t>Click to add image</a:t>
            </a:r>
          </a:p>
        </p:txBody>
      </p:sp>
      <p:pic>
        <p:nvPicPr>
          <p:cNvPr id="183" name="Graphic 182">
            <a:extLst>
              <a:ext uri="{FF2B5EF4-FFF2-40B4-BE49-F238E27FC236}">
                <a16:creationId xmlns:a16="http://schemas.microsoft.com/office/drawing/2014/main" id="{0249BB23-56DA-4D4B-9BC3-D0746AFBB18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64898" y="5317830"/>
            <a:ext cx="3022686" cy="1540170"/>
          </a:xfrm>
          <a:prstGeom prst="rect">
            <a:avLst/>
          </a:prstGeom>
        </p:spPr>
      </p:pic>
      <p:sp>
        <p:nvSpPr>
          <p:cNvPr id="186" name="Text Placeholder 185">
            <a:extLst>
              <a:ext uri="{FF2B5EF4-FFF2-40B4-BE49-F238E27FC236}">
                <a16:creationId xmlns:a16="http://schemas.microsoft.com/office/drawing/2014/main" id="{238A36AE-DC0A-813E-6039-9340DB0267B5}"/>
              </a:ext>
            </a:extLst>
          </p:cNvPr>
          <p:cNvSpPr>
            <a:spLocks noGrp="1"/>
          </p:cNvSpPr>
          <p:nvPr>
            <p:ph type="body" sz="quarter" idx="12" hasCustomPrompt="1"/>
          </p:nvPr>
        </p:nvSpPr>
        <p:spPr>
          <a:xfrm>
            <a:off x="1190625" y="1792474"/>
            <a:ext cx="7221855" cy="293687"/>
          </a:xfrm>
        </p:spPr>
        <p:txBody>
          <a:bodyPr lIns="0" tIns="0" rIns="0" bIns="0" anchor="b" anchorCtr="0">
            <a:noAutofit/>
          </a:bodyPr>
          <a:lstStyle>
            <a:lvl1pPr marL="0" indent="0">
              <a:buFont typeface="Arial" panose="020B0604020202020204" pitchFamily="34" charset="0"/>
              <a:buNone/>
              <a:defRPr sz="1100" b="1" cap="all" baseline="0">
                <a:solidFill>
                  <a:schemeClr val="bg1"/>
                </a:solidFill>
              </a:defRPr>
            </a:lvl1pPr>
            <a:lvl2pPr marL="457200" indent="0">
              <a:buFont typeface="Arial" panose="020B0604020202020204" pitchFamily="34" charset="0"/>
              <a:buNone/>
              <a:defRPr sz="1600">
                <a:solidFill>
                  <a:schemeClr val="bg1"/>
                </a:solidFill>
              </a:defRPr>
            </a:lvl2pPr>
            <a:lvl3pPr marL="914400" indent="0">
              <a:buFont typeface="Arial" panose="020B0604020202020204" pitchFamily="34" charset="0"/>
              <a:buNone/>
              <a:defRPr sz="1600">
                <a:solidFill>
                  <a:schemeClr val="bg1"/>
                </a:solidFill>
              </a:defRPr>
            </a:lvl3pPr>
            <a:lvl4pPr marL="1371600" indent="0">
              <a:buFont typeface="Arial" panose="020B0604020202020204" pitchFamily="34" charset="0"/>
              <a:buNone/>
              <a:defRPr sz="1600">
                <a:solidFill>
                  <a:schemeClr val="bg1"/>
                </a:solidFill>
              </a:defRPr>
            </a:lvl4pPr>
            <a:lvl5pPr marL="1828800" indent="0">
              <a:buFont typeface="Arial" panose="020B0604020202020204" pitchFamily="34" charset="0"/>
              <a:buNone/>
              <a:defRPr sz="1600">
                <a:solidFill>
                  <a:schemeClr val="bg1"/>
                </a:solidFill>
              </a:defRPr>
            </a:lvl5pPr>
          </a:lstStyle>
          <a:p>
            <a:pPr lvl="0"/>
            <a:r>
              <a:rPr lang="en-US"/>
              <a:t>Kicker Placeholder</a:t>
            </a:r>
          </a:p>
        </p:txBody>
      </p:sp>
    </p:spTree>
    <p:extLst>
      <p:ext uri="{BB962C8B-B14F-4D97-AF65-F5344CB8AC3E}">
        <p14:creationId xmlns:p14="http://schemas.microsoft.com/office/powerpoint/2010/main" val="1112494380"/>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160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C6E2-256E-E64D-821F-6E84B7B1DD18}"/>
              </a:ext>
            </a:extLst>
          </p:cNvPr>
          <p:cNvSpPr>
            <a:spLocks noGrp="1"/>
          </p:cNvSpPr>
          <p:nvPr>
            <p:ph type="ctrTitle" hasCustomPrompt="1"/>
          </p:nvPr>
        </p:nvSpPr>
        <p:spPr>
          <a:xfrm>
            <a:off x="838200" y="3190240"/>
            <a:ext cx="9752536" cy="1920879"/>
          </a:xfrm>
        </p:spPr>
        <p:txBody>
          <a:bodyPr lIns="0" tIns="0" rIns="0" bIns="0" anchor="t" anchorCtr="0">
            <a:noAutofit/>
          </a:bodyPr>
          <a:lstStyle>
            <a:lvl1pPr algn="l">
              <a:lnSpc>
                <a:spcPct val="80000"/>
              </a:lnSpc>
              <a:defRPr sz="6000">
                <a:solidFill>
                  <a:srgbClr val="F7F6EF"/>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0BF30431-E4B7-E34C-B841-84A163902414}"/>
              </a:ext>
            </a:extLst>
          </p:cNvPr>
          <p:cNvSpPr>
            <a:spLocks noGrp="1"/>
          </p:cNvSpPr>
          <p:nvPr>
            <p:ph type="subTitle" idx="1" hasCustomPrompt="1"/>
          </p:nvPr>
        </p:nvSpPr>
        <p:spPr>
          <a:xfrm>
            <a:off x="1190029" y="2679574"/>
            <a:ext cx="9400707" cy="149352"/>
          </a:xfrm>
        </p:spPr>
        <p:txBody>
          <a:bodyPr lIns="0" tIns="0" rIns="0" bIns="0" anchor="b" anchorCtr="0">
            <a:normAutofit/>
          </a:bodyPr>
          <a:lstStyle>
            <a:lvl1pPr marL="0" indent="0" algn="l">
              <a:buNone/>
              <a:defRPr sz="1100" b="1" cap="all"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Kicker Placeholder</a:t>
            </a:r>
          </a:p>
        </p:txBody>
      </p:sp>
      <p:pic>
        <p:nvPicPr>
          <p:cNvPr id="4" name="Graphic 3">
            <a:extLst>
              <a:ext uri="{FF2B5EF4-FFF2-40B4-BE49-F238E27FC236}">
                <a16:creationId xmlns:a16="http://schemas.microsoft.com/office/drawing/2014/main" id="{54F87273-5E38-F574-BAF6-F0CDF8B308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65261" y="5320145"/>
            <a:ext cx="3022220" cy="1537855"/>
          </a:xfrm>
          <a:prstGeom prst="rect">
            <a:avLst/>
          </a:prstGeom>
        </p:spPr>
      </p:pic>
      <p:pic>
        <p:nvPicPr>
          <p:cNvPr id="7" name="Graphic 6">
            <a:extLst>
              <a:ext uri="{FF2B5EF4-FFF2-40B4-BE49-F238E27FC236}">
                <a16:creationId xmlns:a16="http://schemas.microsoft.com/office/drawing/2014/main" id="{2B1E80D3-9473-0761-D8D5-602E722E1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7025" y="2682556"/>
            <a:ext cx="227930" cy="115982"/>
          </a:xfrm>
          <a:prstGeom prst="rect">
            <a:avLst/>
          </a:prstGeom>
        </p:spPr>
      </p:pic>
      <p:pic>
        <p:nvPicPr>
          <p:cNvPr id="12" name="Graphic 11">
            <a:extLst>
              <a:ext uri="{FF2B5EF4-FFF2-40B4-BE49-F238E27FC236}">
                <a16:creationId xmlns:a16="http://schemas.microsoft.com/office/drawing/2014/main" id="{119D81D2-4779-04B0-8164-2574C8E7C5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0501" y="460361"/>
            <a:ext cx="1840965" cy="465190"/>
          </a:xfrm>
          <a:prstGeom prst="rect">
            <a:avLst/>
          </a:prstGeom>
        </p:spPr>
      </p:pic>
    </p:spTree>
    <p:extLst>
      <p:ext uri="{BB962C8B-B14F-4D97-AF65-F5344CB8AC3E}">
        <p14:creationId xmlns:p14="http://schemas.microsoft.com/office/powerpoint/2010/main" val="3373240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orient="horz" pos="3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B62EE6ED-0838-C378-A663-0A317FE7FE8B}"/>
              </a:ext>
            </a:extLst>
          </p:cNvPr>
          <p:cNvSpPr>
            <a:spLocks noGrp="1"/>
          </p:cNvSpPr>
          <p:nvPr>
            <p:ph type="pic" sz="quarter" idx="13" hasCustomPrompt="1"/>
          </p:nvPr>
        </p:nvSpPr>
        <p:spPr>
          <a:xfrm>
            <a:off x="8045" y="4903124"/>
            <a:ext cx="12176019" cy="1954876"/>
          </a:xfrm>
          <a:custGeom>
            <a:avLst/>
            <a:gdLst>
              <a:gd name="connsiteX0" fmla="*/ 0 w 12176019"/>
              <a:gd name="connsiteY0" fmla="*/ 1947027 h 1954876"/>
              <a:gd name="connsiteX1" fmla="*/ 7 w 12176019"/>
              <a:gd name="connsiteY1" fmla="*/ 1947027 h 1954876"/>
              <a:gd name="connsiteX2" fmla="*/ 7 w 12176019"/>
              <a:gd name="connsiteY2" fmla="*/ 1954876 h 1954876"/>
              <a:gd name="connsiteX3" fmla="*/ 0 w 12176019"/>
              <a:gd name="connsiteY3" fmla="*/ 1954870 h 1954876"/>
              <a:gd name="connsiteX4" fmla="*/ 6103621 w 12176019"/>
              <a:gd name="connsiteY4" fmla="*/ 408 h 1954876"/>
              <a:gd name="connsiteX5" fmla="*/ 11725098 w 12176019"/>
              <a:gd name="connsiteY5" fmla="*/ 852698 h 1954876"/>
              <a:gd name="connsiteX6" fmla="*/ 12176019 w 12176019"/>
              <a:gd name="connsiteY6" fmla="*/ 1018301 h 1954876"/>
              <a:gd name="connsiteX7" fmla="*/ 12176019 w 12176019"/>
              <a:gd name="connsiteY7" fmla="*/ 1947027 h 1954876"/>
              <a:gd name="connsiteX8" fmla="*/ 7 w 12176019"/>
              <a:gd name="connsiteY8" fmla="*/ 1947027 h 1954876"/>
              <a:gd name="connsiteX9" fmla="*/ 7 w 12176019"/>
              <a:gd name="connsiteY9" fmla="*/ 1044361 h 1954876"/>
              <a:gd name="connsiteX10" fmla="*/ 6103621 w 12176019"/>
              <a:gd name="connsiteY10" fmla="*/ 408 h 19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76019" h="1954876">
                <a:moveTo>
                  <a:pt x="0" y="1947027"/>
                </a:moveTo>
                <a:lnTo>
                  <a:pt x="7" y="1947027"/>
                </a:lnTo>
                <a:lnTo>
                  <a:pt x="7" y="1954876"/>
                </a:lnTo>
                <a:lnTo>
                  <a:pt x="0" y="1954870"/>
                </a:lnTo>
                <a:close/>
                <a:moveTo>
                  <a:pt x="6103621" y="408"/>
                </a:moveTo>
                <a:cubicBezTo>
                  <a:pt x="8538652" y="17376"/>
                  <a:pt x="10536339" y="451671"/>
                  <a:pt x="11725098" y="852698"/>
                </a:cubicBezTo>
                <a:lnTo>
                  <a:pt x="12176019" y="1018301"/>
                </a:lnTo>
                <a:lnTo>
                  <a:pt x="12176019" y="1947027"/>
                </a:lnTo>
                <a:lnTo>
                  <a:pt x="7" y="1947027"/>
                </a:lnTo>
                <a:lnTo>
                  <a:pt x="7" y="1044361"/>
                </a:lnTo>
                <a:cubicBezTo>
                  <a:pt x="990131" y="657130"/>
                  <a:pt x="3320728" y="-18983"/>
                  <a:pt x="6103621" y="408"/>
                </a:cubicBezTo>
                <a:close/>
              </a:path>
            </a:pathLst>
          </a:custGeom>
          <a:solidFill>
            <a:schemeClr val="accent2"/>
          </a:solidFill>
        </p:spPr>
        <p:txBody>
          <a:bodyPr wrap="square" lIns="0" tIns="365760" rIns="0" bIns="0">
            <a:noAutofit/>
          </a:bodyPr>
          <a:lstStyle>
            <a:lvl1pPr marL="0" indent="0" algn="ctr">
              <a:buNone/>
              <a:defRPr sz="1600"/>
            </a:lvl1pPr>
          </a:lstStyle>
          <a:p>
            <a:r>
              <a:rPr lang="en-US"/>
              <a:t>Click to add image</a:t>
            </a:r>
          </a:p>
        </p:txBody>
      </p:sp>
      <p:sp>
        <p:nvSpPr>
          <p:cNvPr id="2" name="Title 1">
            <a:extLst>
              <a:ext uri="{FF2B5EF4-FFF2-40B4-BE49-F238E27FC236}">
                <a16:creationId xmlns:a16="http://schemas.microsoft.com/office/drawing/2014/main" id="{DF9F25F7-1F4A-2541-B305-F89D96D0B6C0}"/>
              </a:ext>
            </a:extLst>
          </p:cNvPr>
          <p:cNvSpPr>
            <a:spLocks noGrp="1"/>
          </p:cNvSpPr>
          <p:nvPr>
            <p:ph type="title"/>
          </p:nvPr>
        </p:nvSpPr>
        <p:spPr>
          <a:xfrm>
            <a:off x="2715779" y="1204333"/>
            <a:ext cx="6747741" cy="2224668"/>
          </a:xfrm>
        </p:spPr>
        <p:txBody>
          <a:bodyPr anchor="b">
            <a:normAutofit/>
          </a:bodyPr>
          <a:lstStyle>
            <a:lvl1pPr algn="ctr">
              <a:defRPr sz="5000">
                <a:solidFill>
                  <a:schemeClr val="bg1"/>
                </a:solidFill>
                <a:latin typeface="Georgia" panose="02040502050405020303" pitchFamily="18"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64C11EAA-3272-D445-9F73-E9193DB954F5}"/>
              </a:ext>
            </a:extLst>
          </p:cNvPr>
          <p:cNvSpPr>
            <a:spLocks noGrp="1"/>
          </p:cNvSpPr>
          <p:nvPr>
            <p:ph type="sldNum" sz="quarter" idx="12"/>
          </p:nvPr>
        </p:nvSpPr>
        <p:spPr>
          <a:xfrm>
            <a:off x="7413401" y="6287677"/>
            <a:ext cx="2743200" cy="365125"/>
          </a:xfrm>
          <a:prstGeom prst="rect">
            <a:avLst/>
          </a:prstGeom>
        </p:spPr>
        <p:txBody>
          <a:bodyPr/>
          <a:lstStyle/>
          <a:p>
            <a:fld id="{3F6ABEE3-A3DD-EA45-8737-F3399AD659E9}" type="slidenum">
              <a:rPr lang="en-US" smtClean="0"/>
              <a:t>‹#›</a:t>
            </a:fld>
            <a:endParaRPr lang="en-US"/>
          </a:p>
        </p:txBody>
      </p:sp>
      <p:sp>
        <p:nvSpPr>
          <p:cNvPr id="18" name="Rectangle 17">
            <a:extLst>
              <a:ext uri="{FF2B5EF4-FFF2-40B4-BE49-F238E27FC236}">
                <a16:creationId xmlns:a16="http://schemas.microsoft.com/office/drawing/2014/main" id="{4217A6FB-D11E-BD67-A20F-550A37229D09}"/>
              </a:ext>
            </a:extLst>
          </p:cNvPr>
          <p:cNvSpPr/>
          <p:nvPr userDrawn="1"/>
        </p:nvSpPr>
        <p:spPr>
          <a:xfrm>
            <a:off x="8043" y="4910328"/>
            <a:ext cx="12188952" cy="1947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05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0702-895C-C74C-BCF5-A5D6E4C11E46}"/>
              </a:ext>
            </a:extLst>
          </p:cNvPr>
          <p:cNvSpPr>
            <a:spLocks noGrp="1"/>
          </p:cNvSpPr>
          <p:nvPr>
            <p:ph type="title" hasCustomPrompt="1"/>
          </p:nvPr>
        </p:nvSpPr>
        <p:spPr>
          <a:xfrm>
            <a:off x="838200" y="901920"/>
            <a:ext cx="10515600" cy="831706"/>
          </a:xfrm>
        </p:spPr>
        <p:txBody>
          <a:bodyP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C8B8A965-1562-0747-8EFA-08E762A83535}"/>
              </a:ext>
            </a:extLst>
          </p:cNvPr>
          <p:cNvSpPr>
            <a:spLocks noGrp="1"/>
          </p:cNvSpPr>
          <p:nvPr>
            <p:ph idx="1" hasCustomPrompt="1"/>
          </p:nvPr>
        </p:nvSpPr>
        <p:spPr>
          <a:xfrm>
            <a:off x="838200" y="1868563"/>
            <a:ext cx="10515600" cy="387214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5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200" y="1823167"/>
            <a:ext cx="4882376"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D9991-CCFF-7448-9997-DFE9D5DA5C03}"/>
              </a:ext>
            </a:extLst>
          </p:cNvPr>
          <p:cNvSpPr>
            <a:spLocks noGrp="1"/>
          </p:cNvSpPr>
          <p:nvPr>
            <p:ph sz="half" idx="2" hasCustomPrompt="1"/>
          </p:nvPr>
        </p:nvSpPr>
        <p:spPr>
          <a:xfrm>
            <a:off x="6172202" y="1832246"/>
            <a:ext cx="4882376"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80F5F31-223B-0DD1-B7FC-1A860AF88DD7}"/>
              </a:ext>
            </a:extLst>
          </p:cNvPr>
          <p:cNvSpPr>
            <a:spLocks noGrp="1"/>
          </p:cNvSpPr>
          <p:nvPr>
            <p:ph type="title" hasCustomPrompt="1"/>
          </p:nvPr>
        </p:nvSpPr>
        <p:spPr>
          <a:xfrm>
            <a:off x="838200" y="901920"/>
            <a:ext cx="10515600" cy="831706"/>
          </a:xfr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67325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0F76-3483-524C-886A-ACB7E5414B25}"/>
              </a:ext>
            </a:extLst>
          </p:cNvPr>
          <p:cNvSpPr>
            <a:spLocks noGrp="1"/>
          </p:cNvSpPr>
          <p:nvPr>
            <p:ph type="title"/>
          </p:nvPr>
        </p:nvSpPr>
        <p:spPr>
          <a:xfrm>
            <a:off x="838200" y="935373"/>
            <a:ext cx="4717473" cy="1325563"/>
          </a:xfrm>
        </p:spPr>
        <p:txBody>
          <a:bodyP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200" y="2395873"/>
            <a:ext cx="4717473" cy="3748449"/>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A5F3C4AF-3840-CCDA-2764-6D8C87DBA4EC}"/>
              </a:ext>
            </a:extLst>
          </p:cNvPr>
          <p:cNvSpPr>
            <a:spLocks noGrp="1"/>
          </p:cNvSpPr>
          <p:nvPr>
            <p:ph type="pic" sz="quarter" idx="10" hasCustomPrompt="1"/>
          </p:nvPr>
        </p:nvSpPr>
        <p:spPr>
          <a:xfrm>
            <a:off x="6019800" y="0"/>
            <a:ext cx="6172200" cy="6858000"/>
          </a:xfrm>
        </p:spPr>
        <p:txBody>
          <a:bodyPr lIns="182880" tIns="182880" rIns="0" bIns="0">
            <a:norm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2475569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0C5B2-3AE2-4242-93B9-A759CF289872}"/>
              </a:ext>
            </a:extLst>
          </p:cNvPr>
          <p:cNvSpPr>
            <a:spLocks noGrp="1"/>
          </p:cNvSpPr>
          <p:nvPr>
            <p:ph sz="half" idx="1" hasCustomPrompt="1"/>
          </p:nvPr>
        </p:nvSpPr>
        <p:spPr>
          <a:xfrm>
            <a:off x="838199" y="1823167"/>
            <a:ext cx="3315629"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D9991-CCFF-7448-9997-DFE9D5DA5C03}"/>
              </a:ext>
            </a:extLst>
          </p:cNvPr>
          <p:cNvSpPr>
            <a:spLocks noGrp="1"/>
          </p:cNvSpPr>
          <p:nvPr>
            <p:ph sz="half" idx="2" hasCustomPrompt="1"/>
          </p:nvPr>
        </p:nvSpPr>
        <p:spPr>
          <a:xfrm>
            <a:off x="4544123" y="1832246"/>
            <a:ext cx="3315629" cy="43513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80F5F31-223B-0DD1-B7FC-1A860AF88DD7}"/>
              </a:ext>
            </a:extLst>
          </p:cNvPr>
          <p:cNvSpPr>
            <a:spLocks noGrp="1"/>
          </p:cNvSpPr>
          <p:nvPr>
            <p:ph type="title" hasCustomPrompt="1"/>
          </p:nvPr>
        </p:nvSpPr>
        <p:spPr>
          <a:xfrm>
            <a:off x="838200" y="901920"/>
            <a:ext cx="7803995" cy="831706"/>
          </a:xfrm>
        </p:spPr>
        <p:txBody>
          <a:bodyPr>
            <a:noAutofit/>
          </a:bodyPr>
          <a:lstStyle>
            <a:lvl1pPr>
              <a:defRPr sz="4000"/>
            </a:lvl1pPr>
          </a:lstStyle>
          <a:p>
            <a:r>
              <a:rPr lang="en-US"/>
              <a:t>Click to edit master title style</a:t>
            </a:r>
          </a:p>
        </p:txBody>
      </p:sp>
      <p:sp>
        <p:nvSpPr>
          <p:cNvPr id="5" name="Picture Placeholder 17">
            <a:extLst>
              <a:ext uri="{FF2B5EF4-FFF2-40B4-BE49-F238E27FC236}">
                <a16:creationId xmlns:a16="http://schemas.microsoft.com/office/drawing/2014/main" id="{2AB77523-4E67-7E02-4DA1-0CCFF1AAC279}"/>
              </a:ext>
            </a:extLst>
          </p:cNvPr>
          <p:cNvSpPr>
            <a:spLocks noGrp="1"/>
          </p:cNvSpPr>
          <p:nvPr>
            <p:ph type="pic" sz="quarter" idx="10" hasCustomPrompt="1"/>
          </p:nvPr>
        </p:nvSpPr>
        <p:spPr>
          <a:xfrm>
            <a:off x="8876371" y="0"/>
            <a:ext cx="3315629" cy="6858000"/>
          </a:xfrm>
        </p:spPr>
        <p:txBody>
          <a:bodyPr lIns="182880" tIns="182880" rIns="0" bIns="0">
            <a:normAutofit/>
          </a:bodyPr>
          <a:lstStyle>
            <a:lvl1pPr marL="0" indent="0">
              <a:buFont typeface="Arial" panose="020B0604020202020204" pitchFamily="34" charse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3468139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ultiple Stat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69E32F-9AB1-54F4-D702-37B20B0D8C70}"/>
              </a:ext>
            </a:extLst>
          </p:cNvPr>
          <p:cNvSpPr>
            <a:spLocks noGrp="1"/>
          </p:cNvSpPr>
          <p:nvPr>
            <p:ph type="body" sz="quarter" idx="10" hasCustomPrompt="1"/>
          </p:nvPr>
        </p:nvSpPr>
        <p:spPr>
          <a:xfrm>
            <a:off x="5319713" y="3013076"/>
            <a:ext cx="1850521" cy="831706"/>
          </a:xfrm>
        </p:spPr>
        <p:txBody>
          <a:bodyPr>
            <a:noAutofit/>
          </a:bodyPr>
          <a:lstStyle>
            <a:lvl1pPr marL="0" indent="0">
              <a:buNone/>
              <a:defRPr sz="6000" b="1">
                <a:solidFill>
                  <a:srgbClr val="2F3A4D"/>
                </a:solidFill>
              </a:defRPr>
            </a:lvl1pPr>
          </a:lstStyle>
          <a:p>
            <a:pPr lvl="0"/>
            <a:r>
              <a:rPr lang="en-US"/>
              <a:t>XXX</a:t>
            </a:r>
          </a:p>
        </p:txBody>
      </p:sp>
      <p:sp>
        <p:nvSpPr>
          <p:cNvPr id="11" name="Text Placeholder 10">
            <a:extLst>
              <a:ext uri="{FF2B5EF4-FFF2-40B4-BE49-F238E27FC236}">
                <a16:creationId xmlns:a16="http://schemas.microsoft.com/office/drawing/2014/main" id="{81A67DFF-9AAB-8368-9FB0-9A32417D8A70}"/>
              </a:ext>
            </a:extLst>
          </p:cNvPr>
          <p:cNvSpPr>
            <a:spLocks noGrp="1"/>
          </p:cNvSpPr>
          <p:nvPr>
            <p:ph type="body" sz="quarter" idx="11" hasCustomPrompt="1"/>
          </p:nvPr>
        </p:nvSpPr>
        <p:spPr>
          <a:xfrm>
            <a:off x="7337425" y="3013075"/>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12" name="Text Placeholder 6">
            <a:extLst>
              <a:ext uri="{FF2B5EF4-FFF2-40B4-BE49-F238E27FC236}">
                <a16:creationId xmlns:a16="http://schemas.microsoft.com/office/drawing/2014/main" id="{33E48C70-3856-0B9B-85C0-7CD2EE534701}"/>
              </a:ext>
            </a:extLst>
          </p:cNvPr>
          <p:cNvSpPr>
            <a:spLocks noGrp="1"/>
          </p:cNvSpPr>
          <p:nvPr>
            <p:ph type="body" sz="quarter" idx="12" hasCustomPrompt="1"/>
          </p:nvPr>
        </p:nvSpPr>
        <p:spPr>
          <a:xfrm>
            <a:off x="5319713" y="1994425"/>
            <a:ext cx="1850521" cy="831706"/>
          </a:xfrm>
        </p:spPr>
        <p:txBody>
          <a:bodyPr>
            <a:noAutofit/>
          </a:bodyPr>
          <a:lstStyle>
            <a:lvl1pPr marL="0" indent="0">
              <a:buNone/>
              <a:defRPr sz="6000" b="1">
                <a:solidFill>
                  <a:srgbClr val="2F3A4D"/>
                </a:solidFill>
              </a:defRPr>
            </a:lvl1pPr>
          </a:lstStyle>
          <a:p>
            <a:pPr lvl="0"/>
            <a:r>
              <a:rPr lang="en-US"/>
              <a:t>XXX</a:t>
            </a:r>
          </a:p>
        </p:txBody>
      </p:sp>
      <p:sp>
        <p:nvSpPr>
          <p:cNvPr id="13" name="Text Placeholder 10">
            <a:extLst>
              <a:ext uri="{FF2B5EF4-FFF2-40B4-BE49-F238E27FC236}">
                <a16:creationId xmlns:a16="http://schemas.microsoft.com/office/drawing/2014/main" id="{FB6A9431-7FB4-2758-CDC6-53BC7FCDE427}"/>
              </a:ext>
            </a:extLst>
          </p:cNvPr>
          <p:cNvSpPr>
            <a:spLocks noGrp="1"/>
          </p:cNvSpPr>
          <p:nvPr>
            <p:ph type="body" sz="quarter" idx="13" hasCustomPrompt="1"/>
          </p:nvPr>
        </p:nvSpPr>
        <p:spPr>
          <a:xfrm>
            <a:off x="7337425" y="1994424"/>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14" name="Text Placeholder 6">
            <a:extLst>
              <a:ext uri="{FF2B5EF4-FFF2-40B4-BE49-F238E27FC236}">
                <a16:creationId xmlns:a16="http://schemas.microsoft.com/office/drawing/2014/main" id="{6504C51F-860E-41E4-D920-11CD7A213D83}"/>
              </a:ext>
            </a:extLst>
          </p:cNvPr>
          <p:cNvSpPr>
            <a:spLocks noGrp="1"/>
          </p:cNvSpPr>
          <p:nvPr>
            <p:ph type="body" sz="quarter" idx="14" hasCustomPrompt="1"/>
          </p:nvPr>
        </p:nvSpPr>
        <p:spPr>
          <a:xfrm>
            <a:off x="5319713" y="4031727"/>
            <a:ext cx="1850521" cy="831706"/>
          </a:xfrm>
        </p:spPr>
        <p:txBody>
          <a:bodyPr>
            <a:noAutofit/>
          </a:bodyPr>
          <a:lstStyle>
            <a:lvl1pPr marL="0" indent="0">
              <a:buNone/>
              <a:defRPr sz="6000" b="1">
                <a:solidFill>
                  <a:srgbClr val="2F3A4D"/>
                </a:solidFill>
              </a:defRPr>
            </a:lvl1pPr>
          </a:lstStyle>
          <a:p>
            <a:pPr lvl="0"/>
            <a:r>
              <a:rPr lang="en-US"/>
              <a:t>XXX</a:t>
            </a:r>
          </a:p>
        </p:txBody>
      </p:sp>
      <p:sp>
        <p:nvSpPr>
          <p:cNvPr id="15" name="Text Placeholder 10">
            <a:extLst>
              <a:ext uri="{FF2B5EF4-FFF2-40B4-BE49-F238E27FC236}">
                <a16:creationId xmlns:a16="http://schemas.microsoft.com/office/drawing/2014/main" id="{0A48EEB4-45BA-249D-07D2-CBA83E135D28}"/>
              </a:ext>
            </a:extLst>
          </p:cNvPr>
          <p:cNvSpPr>
            <a:spLocks noGrp="1"/>
          </p:cNvSpPr>
          <p:nvPr>
            <p:ph type="body" sz="quarter" idx="15" hasCustomPrompt="1"/>
          </p:nvPr>
        </p:nvSpPr>
        <p:spPr>
          <a:xfrm>
            <a:off x="7337425" y="4031726"/>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
        <p:nvSpPr>
          <p:cNvPr id="4" name="Title 1">
            <a:extLst>
              <a:ext uri="{FF2B5EF4-FFF2-40B4-BE49-F238E27FC236}">
                <a16:creationId xmlns:a16="http://schemas.microsoft.com/office/drawing/2014/main" id="{8B7AE987-78BD-53FD-FD6C-C1BBD38D768B}"/>
              </a:ext>
            </a:extLst>
          </p:cNvPr>
          <p:cNvSpPr>
            <a:spLocks noGrp="1"/>
          </p:cNvSpPr>
          <p:nvPr>
            <p:ph type="title" hasCustomPrompt="1"/>
          </p:nvPr>
        </p:nvSpPr>
        <p:spPr>
          <a:xfrm>
            <a:off x="838200" y="3013147"/>
            <a:ext cx="3354659" cy="831706"/>
          </a:xfrm>
        </p:spPr>
        <p:txBody>
          <a:bodyPr/>
          <a:lstStyle/>
          <a:p>
            <a:r>
              <a:rPr lang="en-US"/>
              <a:t>Click to edit master title style</a:t>
            </a:r>
          </a:p>
        </p:txBody>
      </p:sp>
    </p:spTree>
    <p:extLst>
      <p:ext uri="{BB962C8B-B14F-4D97-AF65-F5344CB8AC3E}">
        <p14:creationId xmlns:p14="http://schemas.microsoft.com/office/powerpoint/2010/main" val="2386942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3458009-D169-0154-951E-3B62DD18C1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94662" y="2034244"/>
            <a:ext cx="7497337" cy="2789511"/>
          </a:xfrm>
          <a:prstGeom prst="rect">
            <a:avLst/>
          </a:prstGeom>
        </p:spPr>
      </p:pic>
      <p:sp>
        <p:nvSpPr>
          <p:cNvPr id="8" name="Title 1">
            <a:extLst>
              <a:ext uri="{FF2B5EF4-FFF2-40B4-BE49-F238E27FC236}">
                <a16:creationId xmlns:a16="http://schemas.microsoft.com/office/drawing/2014/main" id="{7464AE03-CB00-3EDD-82D0-62BFEB7014E5}"/>
              </a:ext>
            </a:extLst>
          </p:cNvPr>
          <p:cNvSpPr>
            <a:spLocks noGrp="1"/>
          </p:cNvSpPr>
          <p:nvPr>
            <p:ph type="title" hasCustomPrompt="1"/>
          </p:nvPr>
        </p:nvSpPr>
        <p:spPr>
          <a:xfrm>
            <a:off x="838200" y="3013147"/>
            <a:ext cx="3354659" cy="831706"/>
          </a:xfrm>
        </p:spPr>
        <p:txBody>
          <a:bodyPr>
            <a:noAutofit/>
          </a:bodyPr>
          <a:lstStyle>
            <a:lvl1pPr>
              <a:defRPr sz="4000"/>
            </a:lvl1pPr>
          </a:lstStyle>
          <a:p>
            <a:r>
              <a:rPr lang="en-US" sz="4000"/>
              <a:t>Placeholder title goes </a:t>
            </a:r>
            <a:r>
              <a:rPr lang="en-US" sz="4000" err="1"/>
              <a:t>gere</a:t>
            </a:r>
            <a:endParaRPr lang="en-US"/>
          </a:p>
        </p:txBody>
      </p:sp>
      <p:sp>
        <p:nvSpPr>
          <p:cNvPr id="7" name="Text Placeholder 6">
            <a:extLst>
              <a:ext uri="{FF2B5EF4-FFF2-40B4-BE49-F238E27FC236}">
                <a16:creationId xmlns:a16="http://schemas.microsoft.com/office/drawing/2014/main" id="{9B69E32F-9AB1-54F4-D702-37B20B0D8C70}"/>
              </a:ext>
            </a:extLst>
          </p:cNvPr>
          <p:cNvSpPr>
            <a:spLocks noGrp="1"/>
          </p:cNvSpPr>
          <p:nvPr>
            <p:ph type="body" sz="quarter" idx="10" hasCustomPrompt="1"/>
          </p:nvPr>
        </p:nvSpPr>
        <p:spPr>
          <a:xfrm>
            <a:off x="5319713" y="3013076"/>
            <a:ext cx="1850521" cy="831706"/>
          </a:xfrm>
        </p:spPr>
        <p:txBody>
          <a:bodyPr>
            <a:noAutofit/>
          </a:bodyPr>
          <a:lstStyle>
            <a:lvl1pPr marL="0" indent="0">
              <a:buNone/>
              <a:defRPr sz="6000" b="1">
                <a:solidFill>
                  <a:srgbClr val="2F3A4D"/>
                </a:solidFill>
              </a:defRPr>
            </a:lvl1pPr>
          </a:lstStyle>
          <a:p>
            <a:pPr lvl="0"/>
            <a:r>
              <a:rPr lang="en-US"/>
              <a:t>XXX</a:t>
            </a:r>
          </a:p>
        </p:txBody>
      </p:sp>
      <p:sp>
        <p:nvSpPr>
          <p:cNvPr id="11" name="Text Placeholder 10">
            <a:extLst>
              <a:ext uri="{FF2B5EF4-FFF2-40B4-BE49-F238E27FC236}">
                <a16:creationId xmlns:a16="http://schemas.microsoft.com/office/drawing/2014/main" id="{81A67DFF-9AAB-8368-9FB0-9A32417D8A70}"/>
              </a:ext>
            </a:extLst>
          </p:cNvPr>
          <p:cNvSpPr>
            <a:spLocks noGrp="1"/>
          </p:cNvSpPr>
          <p:nvPr>
            <p:ph type="body" sz="quarter" idx="11" hasCustomPrompt="1"/>
          </p:nvPr>
        </p:nvSpPr>
        <p:spPr>
          <a:xfrm>
            <a:off x="7337425" y="3013075"/>
            <a:ext cx="3001963" cy="831850"/>
          </a:xfrm>
        </p:spPr>
        <p:txBody>
          <a:bodyPr anchor="ctr">
            <a:noAutofit/>
          </a:bodyPr>
          <a:lstStyle>
            <a:lvl1pPr marL="0" inden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p:txBody>
      </p:sp>
    </p:spTree>
    <p:extLst>
      <p:ext uri="{BB962C8B-B14F-4D97-AF65-F5344CB8AC3E}">
        <p14:creationId xmlns:p14="http://schemas.microsoft.com/office/powerpoint/2010/main" val="3504218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Multiple Stats">
    <p:bg>
      <p:bgPr>
        <a:solidFill>
          <a:schemeClr val="bg1"/>
        </a:solid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3E48C70-3856-0B9B-85C0-7CD2EE534701}"/>
              </a:ext>
            </a:extLst>
          </p:cNvPr>
          <p:cNvSpPr>
            <a:spLocks noGrp="1"/>
          </p:cNvSpPr>
          <p:nvPr>
            <p:ph type="body" sz="quarter" idx="12" hasCustomPrompt="1"/>
          </p:nvPr>
        </p:nvSpPr>
        <p:spPr>
          <a:xfrm>
            <a:off x="2474644" y="2864220"/>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2" name="Title 1">
            <a:extLst>
              <a:ext uri="{FF2B5EF4-FFF2-40B4-BE49-F238E27FC236}">
                <a16:creationId xmlns:a16="http://schemas.microsoft.com/office/drawing/2014/main" id="{38D9914B-BC76-5517-1DED-365B8B37EDE4}"/>
              </a:ext>
            </a:extLst>
          </p:cNvPr>
          <p:cNvSpPr>
            <a:spLocks noGrp="1"/>
          </p:cNvSpPr>
          <p:nvPr>
            <p:ph type="title" hasCustomPrompt="1"/>
          </p:nvPr>
        </p:nvSpPr>
        <p:spPr>
          <a:xfrm>
            <a:off x="838200" y="901920"/>
            <a:ext cx="10515600" cy="831706"/>
          </a:xfrm>
        </p:spPr>
        <p:txBody>
          <a:bodyPr>
            <a:noAutofit/>
          </a:bodyPr>
          <a:lstStyle>
            <a:lvl1pPr algn="ctr">
              <a:defRPr sz="4000"/>
            </a:lvl1pPr>
          </a:lstStyle>
          <a:p>
            <a:r>
              <a:rPr lang="en-US"/>
              <a:t>Click to edit master title style</a:t>
            </a:r>
          </a:p>
        </p:txBody>
      </p:sp>
      <p:sp>
        <p:nvSpPr>
          <p:cNvPr id="9" name="Text Placeholder 6">
            <a:extLst>
              <a:ext uri="{FF2B5EF4-FFF2-40B4-BE49-F238E27FC236}">
                <a16:creationId xmlns:a16="http://schemas.microsoft.com/office/drawing/2014/main" id="{EF64EF52-BC7B-F80F-D08D-772E6CD86AA7}"/>
              </a:ext>
            </a:extLst>
          </p:cNvPr>
          <p:cNvSpPr>
            <a:spLocks noGrp="1"/>
          </p:cNvSpPr>
          <p:nvPr>
            <p:ph type="body" sz="quarter" idx="13" hasCustomPrompt="1"/>
          </p:nvPr>
        </p:nvSpPr>
        <p:spPr>
          <a:xfrm>
            <a:off x="2474643" y="3882942"/>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0" name="Text Placeholder 6">
            <a:extLst>
              <a:ext uri="{FF2B5EF4-FFF2-40B4-BE49-F238E27FC236}">
                <a16:creationId xmlns:a16="http://schemas.microsoft.com/office/drawing/2014/main" id="{5AC602AE-A8C9-E7B1-2683-624E9778083F}"/>
              </a:ext>
            </a:extLst>
          </p:cNvPr>
          <p:cNvSpPr>
            <a:spLocks noGrp="1"/>
          </p:cNvSpPr>
          <p:nvPr>
            <p:ph type="body" sz="quarter" idx="14" hasCustomPrompt="1"/>
          </p:nvPr>
        </p:nvSpPr>
        <p:spPr>
          <a:xfrm>
            <a:off x="5170740" y="2861902"/>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16" name="Text Placeholder 6">
            <a:extLst>
              <a:ext uri="{FF2B5EF4-FFF2-40B4-BE49-F238E27FC236}">
                <a16:creationId xmlns:a16="http://schemas.microsoft.com/office/drawing/2014/main" id="{C79FAC55-F68D-D470-0712-3FB16E3C2AE2}"/>
              </a:ext>
            </a:extLst>
          </p:cNvPr>
          <p:cNvSpPr>
            <a:spLocks noGrp="1"/>
          </p:cNvSpPr>
          <p:nvPr>
            <p:ph type="body" sz="quarter" idx="15" hasCustomPrompt="1"/>
          </p:nvPr>
        </p:nvSpPr>
        <p:spPr>
          <a:xfrm>
            <a:off x="5170740"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7" name="Text Placeholder 6">
            <a:extLst>
              <a:ext uri="{FF2B5EF4-FFF2-40B4-BE49-F238E27FC236}">
                <a16:creationId xmlns:a16="http://schemas.microsoft.com/office/drawing/2014/main" id="{2A7B6B61-C7C1-DECA-4BCD-D0A4D943E3C4}"/>
              </a:ext>
            </a:extLst>
          </p:cNvPr>
          <p:cNvSpPr>
            <a:spLocks noGrp="1"/>
          </p:cNvSpPr>
          <p:nvPr>
            <p:ph type="body" sz="quarter" idx="16" hasCustomPrompt="1"/>
          </p:nvPr>
        </p:nvSpPr>
        <p:spPr>
          <a:xfrm>
            <a:off x="7866835" y="2861902"/>
            <a:ext cx="1850521" cy="831706"/>
          </a:xfrm>
        </p:spPr>
        <p:txBody>
          <a:bodyPr>
            <a:noAutofit/>
          </a:bodyPr>
          <a:lstStyle>
            <a:lvl1pPr marL="0" indent="0" algn="ctr">
              <a:buNone/>
              <a:defRPr sz="6000" b="1">
                <a:solidFill>
                  <a:srgbClr val="2F3A4D"/>
                </a:solidFill>
              </a:defRPr>
            </a:lvl1pPr>
          </a:lstStyle>
          <a:p>
            <a:pPr lvl="0"/>
            <a:r>
              <a:rPr lang="en-US"/>
              <a:t>XXX</a:t>
            </a:r>
          </a:p>
        </p:txBody>
      </p:sp>
      <p:sp>
        <p:nvSpPr>
          <p:cNvPr id="18" name="Text Placeholder 6">
            <a:extLst>
              <a:ext uri="{FF2B5EF4-FFF2-40B4-BE49-F238E27FC236}">
                <a16:creationId xmlns:a16="http://schemas.microsoft.com/office/drawing/2014/main" id="{F38D3A35-D14A-892A-4D4D-740C295BCF2B}"/>
              </a:ext>
            </a:extLst>
          </p:cNvPr>
          <p:cNvSpPr>
            <a:spLocks noGrp="1"/>
          </p:cNvSpPr>
          <p:nvPr>
            <p:ph type="body" sz="quarter" idx="17" hasCustomPrompt="1"/>
          </p:nvPr>
        </p:nvSpPr>
        <p:spPr>
          <a:xfrm>
            <a:off x="7866834"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cxnSp>
        <p:nvCxnSpPr>
          <p:cNvPr id="20" name="Straight Connector 19">
            <a:extLst>
              <a:ext uri="{FF2B5EF4-FFF2-40B4-BE49-F238E27FC236}">
                <a16:creationId xmlns:a16="http://schemas.microsoft.com/office/drawing/2014/main" id="{60FA62A3-C31B-D76C-9CE3-D1EEA46C5DD7}"/>
              </a:ext>
            </a:extLst>
          </p:cNvPr>
          <p:cNvCxnSpPr/>
          <p:nvPr userDrawn="1"/>
        </p:nvCxnSpPr>
        <p:spPr>
          <a:xfrm>
            <a:off x="4716966" y="2861902"/>
            <a:ext cx="0" cy="18504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63031D3-5FCA-3261-55B3-5D813E4804C0}"/>
              </a:ext>
            </a:extLst>
          </p:cNvPr>
          <p:cNvCxnSpPr/>
          <p:nvPr userDrawn="1"/>
        </p:nvCxnSpPr>
        <p:spPr>
          <a:xfrm>
            <a:off x="7422995" y="2861902"/>
            <a:ext cx="0" cy="185042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2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83B5C1C-6D94-D3FF-BB76-CFAF0C7A769F}"/>
              </a:ext>
            </a:extLst>
          </p:cNvPr>
          <p:cNvSpPr/>
          <p:nvPr userDrawn="1"/>
        </p:nvSpPr>
        <p:spPr>
          <a:xfrm>
            <a:off x="4635335" y="2405910"/>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Oval 4">
            <a:extLst>
              <a:ext uri="{FF2B5EF4-FFF2-40B4-BE49-F238E27FC236}">
                <a16:creationId xmlns:a16="http://schemas.microsoft.com/office/drawing/2014/main" id="{6230AEE5-09D5-12E5-420A-0292B6B5511B}"/>
              </a:ext>
            </a:extLst>
          </p:cNvPr>
          <p:cNvSpPr/>
          <p:nvPr userDrawn="1"/>
        </p:nvSpPr>
        <p:spPr>
          <a:xfrm>
            <a:off x="7724714" y="2405910"/>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Oval 5">
            <a:extLst>
              <a:ext uri="{FF2B5EF4-FFF2-40B4-BE49-F238E27FC236}">
                <a16:creationId xmlns:a16="http://schemas.microsoft.com/office/drawing/2014/main" id="{2D7DF459-1909-0C96-3758-F57A18A6082C}"/>
              </a:ext>
            </a:extLst>
          </p:cNvPr>
          <p:cNvSpPr/>
          <p:nvPr userDrawn="1"/>
        </p:nvSpPr>
        <p:spPr>
          <a:xfrm>
            <a:off x="1545956" y="2419959"/>
            <a:ext cx="2921330" cy="2921330"/>
          </a:xfrm>
          <a:prstGeom prst="ellipse">
            <a:avLst/>
          </a:prstGeom>
          <a:solidFill>
            <a:srgbClr val="F7F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38D9914B-BC76-5517-1DED-365B8B37EDE4}"/>
              </a:ext>
            </a:extLst>
          </p:cNvPr>
          <p:cNvSpPr>
            <a:spLocks noGrp="1"/>
          </p:cNvSpPr>
          <p:nvPr>
            <p:ph type="title" hasCustomPrompt="1"/>
          </p:nvPr>
        </p:nvSpPr>
        <p:spPr>
          <a:xfrm>
            <a:off x="838200" y="901920"/>
            <a:ext cx="10515600" cy="831706"/>
          </a:xfrm>
        </p:spPr>
        <p:txBody>
          <a:bodyPr>
            <a:noAutofit/>
          </a:bodyPr>
          <a:lstStyle>
            <a:lvl1pPr algn="ctr">
              <a:defRPr sz="4000"/>
            </a:lvl1pPr>
          </a:lstStyle>
          <a:p>
            <a:r>
              <a:rPr lang="en-US"/>
              <a:t>Click to edit master title style</a:t>
            </a:r>
          </a:p>
        </p:txBody>
      </p:sp>
      <p:sp>
        <p:nvSpPr>
          <p:cNvPr id="9" name="Text Placeholder 6">
            <a:extLst>
              <a:ext uri="{FF2B5EF4-FFF2-40B4-BE49-F238E27FC236}">
                <a16:creationId xmlns:a16="http://schemas.microsoft.com/office/drawing/2014/main" id="{EF64EF52-BC7B-F80F-D08D-772E6CD86AA7}"/>
              </a:ext>
            </a:extLst>
          </p:cNvPr>
          <p:cNvSpPr>
            <a:spLocks noGrp="1"/>
          </p:cNvSpPr>
          <p:nvPr>
            <p:ph type="body" sz="quarter" idx="13" hasCustomPrompt="1"/>
          </p:nvPr>
        </p:nvSpPr>
        <p:spPr>
          <a:xfrm>
            <a:off x="2155849" y="3882942"/>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6" name="Text Placeholder 6">
            <a:extLst>
              <a:ext uri="{FF2B5EF4-FFF2-40B4-BE49-F238E27FC236}">
                <a16:creationId xmlns:a16="http://schemas.microsoft.com/office/drawing/2014/main" id="{C79FAC55-F68D-D470-0712-3FB16E3C2AE2}"/>
              </a:ext>
            </a:extLst>
          </p:cNvPr>
          <p:cNvSpPr>
            <a:spLocks noGrp="1"/>
          </p:cNvSpPr>
          <p:nvPr>
            <p:ph type="body" sz="quarter" idx="15" hasCustomPrompt="1"/>
          </p:nvPr>
        </p:nvSpPr>
        <p:spPr>
          <a:xfrm>
            <a:off x="5170740"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8" name="Text Placeholder 6">
            <a:extLst>
              <a:ext uri="{FF2B5EF4-FFF2-40B4-BE49-F238E27FC236}">
                <a16:creationId xmlns:a16="http://schemas.microsoft.com/office/drawing/2014/main" id="{F38D3A35-D14A-892A-4D4D-740C295BCF2B}"/>
              </a:ext>
            </a:extLst>
          </p:cNvPr>
          <p:cNvSpPr>
            <a:spLocks noGrp="1"/>
          </p:cNvSpPr>
          <p:nvPr>
            <p:ph type="body" sz="quarter" idx="17" hasCustomPrompt="1"/>
          </p:nvPr>
        </p:nvSpPr>
        <p:spPr>
          <a:xfrm>
            <a:off x="8260118" y="3880624"/>
            <a:ext cx="1850521" cy="831706"/>
          </a:xfrm>
        </p:spPr>
        <p:txBody>
          <a:bodyPr>
            <a:noAutofit/>
          </a:bodyPr>
          <a:lstStyle>
            <a:lvl1pPr marL="0" indent="0" algn="ctr">
              <a:buNone/>
              <a:defRPr sz="1600" b="0">
                <a:solidFill>
                  <a:srgbClr val="3E8A6E"/>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err="1">
                <a:solidFill>
                  <a:srgbClr val="283345"/>
                </a:solidFill>
                <a:effectLst/>
                <a:latin typeface="Arial" panose="020B0604020202020204" pitchFamily="34" charset="0"/>
              </a:rPr>
              <a:t>Consequia</a:t>
            </a:r>
            <a:r>
              <a:rPr lang="en-US">
                <a:solidFill>
                  <a:srgbClr val="283345"/>
                </a:solidFill>
                <a:effectLst/>
                <a:latin typeface="Arial" panose="020B0604020202020204" pitchFamily="34" charset="0"/>
              </a:rPr>
              <a:t> porro et, cum </a:t>
            </a:r>
            <a:r>
              <a:rPr lang="en-US" err="1">
                <a:solidFill>
                  <a:srgbClr val="283345"/>
                </a:solidFill>
                <a:effectLst/>
                <a:latin typeface="Arial" panose="020B0604020202020204" pitchFamily="34" charset="0"/>
              </a:rPr>
              <a:t>nos</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prepel</a:t>
            </a:r>
            <a:r>
              <a:rPr lang="en-US">
                <a:solidFill>
                  <a:srgbClr val="283345"/>
                </a:solidFill>
                <a:effectLst/>
                <a:latin typeface="Arial" panose="020B0604020202020204" pitchFamily="34" charset="0"/>
              </a:rPr>
              <a:t> min </a:t>
            </a:r>
            <a:r>
              <a:rPr lang="en-US" err="1">
                <a:solidFill>
                  <a:srgbClr val="283345"/>
                </a:solidFill>
                <a:effectLst/>
                <a:latin typeface="Arial" panose="020B0604020202020204" pitchFamily="34" charset="0"/>
              </a:rPr>
              <a:t>cusam</a:t>
            </a:r>
            <a:r>
              <a:rPr lang="en-US">
                <a:solidFill>
                  <a:srgbClr val="283345"/>
                </a:solidFill>
                <a:effectLst/>
                <a:latin typeface="Arial" panose="020B0604020202020204" pitchFamily="34" charset="0"/>
              </a:rPr>
              <a:t> </a:t>
            </a:r>
            <a:r>
              <a:rPr lang="en-US" err="1">
                <a:solidFill>
                  <a:srgbClr val="283345"/>
                </a:solidFill>
                <a:effectLst/>
                <a:latin typeface="Arial" panose="020B0604020202020204" pitchFamily="34" charset="0"/>
              </a:rPr>
              <a:t>eos</a:t>
            </a:r>
            <a:r>
              <a:rPr lang="en-US">
                <a:solidFill>
                  <a:srgbClr val="283345"/>
                </a:solidFill>
                <a:effectLst/>
                <a:latin typeface="Arial" panose="020B0604020202020204" pitchFamily="34" charset="0"/>
              </a:rPr>
              <a:t> et.</a:t>
            </a:r>
            <a:endParaRPr lang="en-US"/>
          </a:p>
          <a:p>
            <a:pPr lvl="0"/>
            <a:endParaRPr lang="en-US"/>
          </a:p>
        </p:txBody>
      </p:sp>
      <p:sp>
        <p:nvSpPr>
          <p:cNvPr id="10" name="Picture Placeholder 9">
            <a:extLst>
              <a:ext uri="{FF2B5EF4-FFF2-40B4-BE49-F238E27FC236}">
                <a16:creationId xmlns:a16="http://schemas.microsoft.com/office/drawing/2014/main" id="{8837D1E0-B7F4-8A56-1EE5-8CC43797950E}"/>
              </a:ext>
            </a:extLst>
          </p:cNvPr>
          <p:cNvSpPr>
            <a:spLocks noGrp="1"/>
          </p:cNvSpPr>
          <p:nvPr>
            <p:ph type="pic" sz="quarter" idx="18" hasCustomPrompt="1"/>
          </p:nvPr>
        </p:nvSpPr>
        <p:spPr>
          <a:xfrm>
            <a:off x="5501640" y="2787650"/>
            <a:ext cx="1188720" cy="1188720"/>
          </a:xfrm>
        </p:spPr>
        <p:txBody>
          <a:bodyPr>
            <a:noAutofit/>
          </a:bodyPr>
          <a:lstStyle>
            <a:lvl1pPr marL="0" indent="0" algn="ctr">
              <a:buNone/>
              <a:defRPr sz="1200"/>
            </a:lvl1pPr>
          </a:lstStyle>
          <a:p>
            <a:r>
              <a:rPr lang="en-US"/>
              <a:t>Click to add Graphic</a:t>
            </a:r>
          </a:p>
        </p:txBody>
      </p:sp>
      <p:sp>
        <p:nvSpPr>
          <p:cNvPr id="11" name="Picture Placeholder 9">
            <a:extLst>
              <a:ext uri="{FF2B5EF4-FFF2-40B4-BE49-F238E27FC236}">
                <a16:creationId xmlns:a16="http://schemas.microsoft.com/office/drawing/2014/main" id="{832FA0E0-842B-8D5D-BB6D-7BB78361D587}"/>
              </a:ext>
            </a:extLst>
          </p:cNvPr>
          <p:cNvSpPr>
            <a:spLocks noGrp="1"/>
          </p:cNvSpPr>
          <p:nvPr>
            <p:ph type="pic" sz="quarter" idx="19" hasCustomPrompt="1"/>
          </p:nvPr>
        </p:nvSpPr>
        <p:spPr>
          <a:xfrm>
            <a:off x="8591018" y="2787650"/>
            <a:ext cx="1188720" cy="1188720"/>
          </a:xfrm>
        </p:spPr>
        <p:txBody>
          <a:bodyPr>
            <a:noAutofit/>
          </a:bodyPr>
          <a:lstStyle>
            <a:lvl1pPr marL="0" indent="0" algn="ctr">
              <a:buNone/>
              <a:defRPr sz="1200"/>
            </a:lvl1pPr>
          </a:lstStyle>
          <a:p>
            <a:r>
              <a:rPr lang="en-US"/>
              <a:t>Click to add Graphic</a:t>
            </a:r>
          </a:p>
        </p:txBody>
      </p:sp>
      <p:sp>
        <p:nvSpPr>
          <p:cNvPr id="12" name="Picture Placeholder 9">
            <a:extLst>
              <a:ext uri="{FF2B5EF4-FFF2-40B4-BE49-F238E27FC236}">
                <a16:creationId xmlns:a16="http://schemas.microsoft.com/office/drawing/2014/main" id="{91D7D8AB-65B1-3075-D8DE-9683129921F8}"/>
              </a:ext>
            </a:extLst>
          </p:cNvPr>
          <p:cNvSpPr>
            <a:spLocks noGrp="1"/>
          </p:cNvSpPr>
          <p:nvPr>
            <p:ph type="pic" sz="quarter" idx="20" hasCustomPrompt="1"/>
          </p:nvPr>
        </p:nvSpPr>
        <p:spPr>
          <a:xfrm>
            <a:off x="2412261" y="2787650"/>
            <a:ext cx="1188720" cy="1188720"/>
          </a:xfrm>
        </p:spPr>
        <p:txBody>
          <a:bodyPr>
            <a:noAutofit/>
          </a:bodyPr>
          <a:lstStyle>
            <a:lvl1pPr marL="0" indent="0" algn="ctr">
              <a:buNone/>
              <a:defRPr sz="1200"/>
            </a:lvl1pPr>
          </a:lstStyle>
          <a:p>
            <a:r>
              <a:rPr lang="en-US"/>
              <a:t>Click to add Graphic</a:t>
            </a:r>
          </a:p>
        </p:txBody>
      </p:sp>
    </p:spTree>
    <p:extLst>
      <p:ext uri="{BB962C8B-B14F-4D97-AF65-F5344CB8AC3E}">
        <p14:creationId xmlns:p14="http://schemas.microsoft.com/office/powerpoint/2010/main" val="2189787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Co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a:xfrm>
            <a:off x="838200" y="250678"/>
            <a:ext cx="10515600" cy="1325563"/>
          </a:xfrm>
        </p:spPr>
        <p:txBody>
          <a:bodyPr anchor="b" anchorCtr="0"/>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a:xfrm>
            <a:off x="838200" y="1877448"/>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ACCF2CFA-2907-8A4B-BA86-7D9B63768A4F}"/>
              </a:ext>
            </a:extLst>
          </p:cNvPr>
          <p:cNvSpPr>
            <a:spLocks noGrp="1"/>
          </p:cNvSpPr>
          <p:nvPr>
            <p:ph idx="14"/>
          </p:nvPr>
        </p:nvSpPr>
        <p:spPr>
          <a:xfrm>
            <a:off x="6438900" y="1877448"/>
            <a:ext cx="52959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187DF9A-CEAB-EF07-422E-B09C72BF97CE}"/>
              </a:ext>
            </a:extLst>
          </p:cNvPr>
          <p:cNvSpPr>
            <a:spLocks noGrp="1"/>
          </p:cNvSpPr>
          <p:nvPr>
            <p:ph type="sldNum" sz="quarter" idx="4"/>
          </p:nvPr>
        </p:nvSpPr>
        <p:spPr>
          <a:xfrm>
            <a:off x="7845288" y="6293455"/>
            <a:ext cx="3508512" cy="365125"/>
          </a:xfrm>
          <a:prstGeom prst="rect">
            <a:avLst/>
          </a:prstGeom>
        </p:spPr>
        <p:txBody>
          <a:bodyPr/>
          <a:lstStyle>
            <a:lvl1pPr algn="r">
              <a:defRPr sz="1200" b="0">
                <a:solidFill>
                  <a:schemeClr val="tx1"/>
                </a:solidFill>
                <a:latin typeface="Arial" panose="020B0604020202020204" pitchFamily="34" charset="0"/>
                <a:cs typeface="Arial" panose="020B0604020202020204" pitchFamily="34" charset="0"/>
              </a:defRPr>
            </a:lvl1pPr>
          </a:lstStyle>
          <a:p>
            <a:r>
              <a:rPr lang="en-US">
                <a:solidFill>
                  <a:srgbClr val="AEDB34"/>
                </a:solidFill>
              </a:rPr>
              <a:t>|</a:t>
            </a:r>
            <a:r>
              <a:rPr lang="en-US"/>
              <a:t>  </a:t>
            </a:r>
            <a:fld id="{3F6ABEE3-A3DD-EA45-8737-F3399AD659E9}" type="slidenum">
              <a:rPr lang="en-US" smtClean="0"/>
              <a:pPr/>
              <a:t>‹#›</a:t>
            </a:fld>
            <a:endParaRPr lang="en-US"/>
          </a:p>
        </p:txBody>
      </p:sp>
    </p:spTree>
    <p:extLst>
      <p:ext uri="{BB962C8B-B14F-4D97-AF65-F5344CB8AC3E}">
        <p14:creationId xmlns:p14="http://schemas.microsoft.com/office/powerpoint/2010/main" val="4160168271"/>
      </p:ext>
    </p:extLst>
  </p:cSld>
  <p:clrMapOvr>
    <a:masterClrMapping/>
  </p:clrMapOvr>
  <p:extLst>
    <p:ext uri="{DCECCB84-F9BA-43D5-87BE-67443E8EF086}">
      <p15:sldGuideLst xmlns:p15="http://schemas.microsoft.com/office/powerpoint/2012/main">
        <p15:guide id="1" orient="horz" pos="252">
          <p15:clr>
            <a:srgbClr val="FBAE40"/>
          </p15:clr>
        </p15:guide>
        <p15:guide id="2" orient="horz" pos="528">
          <p15:clr>
            <a:srgbClr val="FBAE40"/>
          </p15:clr>
        </p15:guide>
        <p15:guide id="3" orient="horz" pos="1368">
          <p15:clr>
            <a:srgbClr val="FBAE40"/>
          </p15:clr>
        </p15:guide>
        <p15:guide id="6" pos="3624">
          <p15:clr>
            <a:srgbClr val="FBAE40"/>
          </p15:clr>
        </p15:guide>
        <p15:guide id="7" pos="405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_w/Eyebrow/Header_Only" userDrawn="1">
  <p:cSld name="Blank_w/Eyebrow/Header_Only">
    <p:bg>
      <p:bgPr>
        <a:solidFill>
          <a:schemeClr val="lt1"/>
        </a:solidFill>
        <a:effectLst/>
      </p:bgPr>
    </p:bg>
    <p:spTree>
      <p:nvGrpSpPr>
        <p:cNvPr id="1" name="Shape 505"/>
        <p:cNvGrpSpPr/>
        <p:nvPr/>
      </p:nvGrpSpPr>
      <p:grpSpPr>
        <a:xfrm>
          <a:off x="0" y="0"/>
          <a:ext cx="0" cy="0"/>
          <a:chOff x="0" y="0"/>
          <a:chExt cx="0" cy="0"/>
        </a:xfrm>
      </p:grpSpPr>
      <p:sp>
        <p:nvSpPr>
          <p:cNvPr id="506" name="Google Shape;506;p54"/>
          <p:cNvSpPr/>
          <p:nvPr/>
        </p:nvSpPr>
        <p:spPr>
          <a:xfrm>
            <a:off x="0" y="0"/>
            <a:ext cx="498551" cy="3485999"/>
          </a:xfrm>
          <a:custGeom>
            <a:avLst/>
            <a:gdLst/>
            <a:ahLst/>
            <a:cxnLst/>
            <a:rect l="l" t="t" r="r" b="b"/>
            <a:pathLst>
              <a:path w="30480" h="64262" extrusionOk="0">
                <a:moveTo>
                  <a:pt x="0" y="64262"/>
                </a:moveTo>
                <a:lnTo>
                  <a:pt x="0" y="0"/>
                </a:lnTo>
                <a:lnTo>
                  <a:pt x="30480" y="0"/>
                </a:lnTo>
                <a:close/>
              </a:path>
            </a:pathLst>
          </a:custGeom>
          <a:solidFill>
            <a:srgbClr val="FFFFFF"/>
          </a:solidFill>
          <a:ln>
            <a:noFill/>
          </a:ln>
        </p:spPr>
      </p:sp>
    </p:spTree>
    <p:extLst>
      <p:ext uri="{BB962C8B-B14F-4D97-AF65-F5344CB8AC3E}">
        <p14:creationId xmlns:p14="http://schemas.microsoft.com/office/powerpoint/2010/main" val="1311265386"/>
      </p:ext>
    </p:extLst>
  </p:cSld>
  <p:clrMapOvr>
    <a:masterClrMapping/>
  </p:clrMapOvr>
  <p:extLst>
    <p:ext uri="{DCECCB84-F9BA-43D5-87BE-67443E8EF086}">
      <p15:sldGuideLst xmlns:p15="http://schemas.microsoft.com/office/powerpoint/2012/main">
        <p15:guide id="1" pos="1365">
          <p15:clr>
            <a:srgbClr val="E4696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15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845288" y="6293455"/>
            <a:ext cx="3508512" cy="365125"/>
          </a:xfrm>
          <a:prstGeom prst="rect">
            <a:avLst/>
          </a:prstGeom>
        </p:spPr>
        <p:txBody>
          <a:body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C6E2E9F2-9FC0-6AC0-6A3F-EF7F64F09FD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79172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7AD4-C9CA-4D4E-B0D2-20CAE8A060CD}"/>
              </a:ext>
            </a:extLst>
          </p:cNvPr>
          <p:cNvSpPr>
            <a:spLocks noGrp="1"/>
          </p:cNvSpPr>
          <p:nvPr>
            <p:ph type="title"/>
          </p:nvPr>
        </p:nvSpPr>
        <p:spPr>
          <a:xfrm>
            <a:off x="838200" y="654991"/>
            <a:ext cx="10515600" cy="1325563"/>
          </a:xfrm>
        </p:spPr>
        <p:txBody>
          <a:bodyPr/>
          <a:lstStyle>
            <a:lvl1pP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743904039"/>
      </p:ext>
    </p:extLst>
  </p:cSld>
  <p:clrMapOvr>
    <a:masterClrMapping/>
  </p:clrMapOvr>
  <p:extLst>
    <p:ext uri="{DCECCB84-F9BA-43D5-87BE-67443E8EF086}">
      <p15:sldGuideLst xmlns:p15="http://schemas.microsoft.com/office/powerpoint/2012/main">
        <p15:guide id="1" orient="horz" pos="528">
          <p15:clr>
            <a:srgbClr val="FBAE40"/>
          </p15:clr>
        </p15:guide>
        <p15:guide id="2" orient="horz" pos="2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dirty="0"/>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735949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966714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91709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0477703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695366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75103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285390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418363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479779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541739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dirty="0"/>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63568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6472" r:id="rId2"/>
    <p:sldLayoutId id="2147486473" r:id="rId3"/>
    <p:sldLayoutId id="2147486461" r:id="rId4"/>
    <p:sldLayoutId id="2147486462" r:id="rId5"/>
    <p:sldLayoutId id="2147486463" r:id="rId6"/>
    <p:sldLayoutId id="2147486470" r:id="rId7"/>
    <p:sldLayoutId id="2147486471" r:id="rId8"/>
    <p:sldLayoutId id="2147486466" r:id="rId9"/>
    <p:sldLayoutId id="2147486467" r:id="rId10"/>
    <p:sldLayoutId id="2147486468" r:id="rId11"/>
    <p:sldLayoutId id="214748646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559593"/>
            <a:ext cx="10515600" cy="113204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1641881537"/>
      </p:ext>
    </p:extLst>
  </p:cSld>
  <p:clrMap bg1="lt1" tx1="dk1" bg2="lt2" tx2="dk2" accent1="accent1" accent2="accent2" accent3="accent3" accent4="accent4" accent5="accent5" accent6="accent6" hlink="hlink" folHlink="folHlink"/>
  <p:sldLayoutIdLst>
    <p:sldLayoutId id="2147486494" r:id="rId1"/>
    <p:sldLayoutId id="2147486495" r:id="rId2"/>
    <p:sldLayoutId id="2147486496" r:id="rId3"/>
    <p:sldLayoutId id="2147486497" r:id="rId4"/>
    <p:sldLayoutId id="2147486498" r:id="rId5"/>
    <p:sldLayoutId id="2147486499" r:id="rId6"/>
    <p:sldLayoutId id="2147486500" r:id="rId7"/>
    <p:sldLayoutId id="2147486501" r:id="rId8"/>
    <p:sldLayoutId id="2147486502" r:id="rId9"/>
    <p:sldLayoutId id="2147486503" r:id="rId10"/>
    <p:sldLayoutId id="2147486504" r:id="rId11"/>
    <p:sldLayoutId id="2147486505" r:id="rId12"/>
    <p:sldLayoutId id="2147486506" r:id="rId13"/>
    <p:sldLayoutId id="2147486507" r:id="rId14"/>
    <p:sldLayoutId id="2147486508" r:id="rId15"/>
    <p:sldLayoutId id="2147486509" r:id="rId16"/>
    <p:sldLayoutId id="2147486510" r:id="rId17"/>
    <p:sldLayoutId id="2147486511" r:id="rId18"/>
    <p:sldLayoutId id="2147486512" r:id="rId19"/>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6514" r:id="rId1"/>
    <p:sldLayoutId id="2147486515" r:id="rId2"/>
    <p:sldLayoutId id="2147486516" r:id="rId3"/>
    <p:sldLayoutId id="2147486517" r:id="rId4"/>
    <p:sldLayoutId id="2147486518" r:id="rId5"/>
    <p:sldLayoutId id="2147486519" r:id="rId6"/>
    <p:sldLayoutId id="2147486520" r:id="rId7"/>
    <p:sldLayoutId id="2147486521" r:id="rId8"/>
    <p:sldLayoutId id="2147486522" r:id="rId9"/>
    <p:sldLayoutId id="2147486523" r:id="rId10"/>
    <p:sldLayoutId id="2147486524" r:id="rId11"/>
    <p:sldLayoutId id="214748652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30CAEA-6346-6B42-8336-9AECB6EE9C4A}"/>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AB452EC-2106-A448-853E-1ADD65A72A60}"/>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7966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914400" rtl="0" eaLnBrk="1" latinLnBrk="0" hangingPunct="1">
        <a:lnSpc>
          <a:spcPct val="90000"/>
        </a:lnSpc>
        <a:spcBef>
          <a:spcPct val="0"/>
        </a:spcBef>
        <a:buNone/>
        <a:defRPr sz="3200" b="0" i="0" kern="1200" baseline="0">
          <a:solidFill>
            <a:schemeClr val="tx1"/>
          </a:solidFill>
          <a:latin typeface="Georgia" panose="02040502050405020303" pitchFamily="18" charset="0"/>
          <a:ea typeface="Palatino" pitchFamily="2" charset="77"/>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pos="7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30CAEA-6346-6B42-8336-9AECB6EE9C4A}"/>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AB452EC-2106-A448-853E-1ADD65A72A60}"/>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784361"/>
      </p:ext>
    </p:extLst>
  </p:cSld>
  <p:clrMap bg1="lt1" tx1="dk1" bg2="lt2" tx2="dk2" accent1="accent1" accent2="accent2" accent3="accent3" accent4="accent4" accent5="accent5" accent6="accent6" hlink="hlink" folHlink="folHlink"/>
  <p:sldLayoutIdLst>
    <p:sldLayoutId id="2147486527" r:id="rId1"/>
    <p:sldLayoutId id="2147486528" r:id="rId2"/>
    <p:sldLayoutId id="2147486529" r:id="rId3"/>
    <p:sldLayoutId id="2147486530" r:id="rId4"/>
    <p:sldLayoutId id="2147486531" r:id="rId5"/>
    <p:sldLayoutId id="2147486532" r:id="rId6"/>
    <p:sldLayoutId id="2147486533" r:id="rId7"/>
    <p:sldLayoutId id="2147486534" r:id="rId8"/>
    <p:sldLayoutId id="2147486535" r:id="rId9"/>
    <p:sldLayoutId id="2147486536" r:id="rId10"/>
    <p:sldLayoutId id="2147486537" r:id="rId11"/>
    <p:sldLayoutId id="2147486538" r:id="rId12"/>
    <p:sldLayoutId id="2147483674" r:id="rId13"/>
    <p:sldLayoutId id="2147483675" r:id="rId14"/>
    <p:sldLayoutId id="2147483676" r:id="rId15"/>
    <p:sldLayoutId id="2147483677" r:id="rId16"/>
  </p:sldLayoutIdLst>
  <p:hf hdr="0" dt="0"/>
  <p:txStyles>
    <p:titleStyle>
      <a:lvl1pPr algn="l" defTabSz="914400" rtl="0" eaLnBrk="1" latinLnBrk="0" hangingPunct="1">
        <a:lnSpc>
          <a:spcPct val="90000"/>
        </a:lnSpc>
        <a:spcBef>
          <a:spcPct val="0"/>
        </a:spcBef>
        <a:buNone/>
        <a:defRPr sz="3200" b="0" i="0" kern="1200" baseline="0">
          <a:solidFill>
            <a:schemeClr val="tx1"/>
          </a:solidFill>
          <a:latin typeface="Georgia" panose="02040502050405020303" pitchFamily="18" charset="0"/>
          <a:ea typeface="Palatino" pitchFamily="2" charset="77"/>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28">
          <p15:clr>
            <a:srgbClr val="F26B43"/>
          </p15:clr>
        </p15:guide>
        <p15:guide id="4" pos="71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hyperlink" Target="https://www.appropriations.senate.gov/imo/media/doc/fy26_lhhs_senate_report.pdf" TargetMode="External"/><Relationship Id="rId2" Type="http://schemas.openxmlformats.org/officeDocument/2006/relationships/hyperlink" Target="https://www.appropriations.senate.gov/imo/media/doc/fy26_lhhs_bill_text.pdf" TargetMode="External"/><Relationship Id="rId1" Type="http://schemas.openxmlformats.org/officeDocument/2006/relationships/slideLayout" Target="../slideLayouts/slideLayout77.xml"/><Relationship Id="rId4" Type="http://schemas.openxmlformats.org/officeDocument/2006/relationships/hyperlink" Target="https://docs.house.gov/meetings/AP/AP07/20250902/118570/BILLS-119-SC-AP-FY2026-LaborHHS-FY26LaborHealthandHumanServicesEducationandRelatedAgencies-SubcommitteeMark.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egulations.gov/commenton/OFCCP-2025-0003-0001" TargetMode="External"/><Relationship Id="rId2" Type="http://schemas.openxmlformats.org/officeDocument/2006/relationships/hyperlink" Target="https://www.regulations.gov/document/OFCCP-2025-0003-0001" TargetMode="Externa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1.png"/><Relationship Id="rId4" Type="http://schemas.microsoft.com/office/2017/04/relationships/track" Target="../media/track1.vtt"/></Relationships>
</file>

<file path=ppt/slides/_rels/slide20.xml.rels><?xml version="1.0" encoding="UTF-8" standalone="yes"?>
<Relationships xmlns="http://schemas.openxmlformats.org/package/2006/relationships"><Relationship Id="rId3" Type="http://schemas.openxmlformats.org/officeDocument/2006/relationships/hyperlink" Target="https://aoddisabilityemploymenttacenter.com/navigating-reasonable-accommodations-rtw-after-brain-injury/" TargetMode="External"/><Relationship Id="rId2" Type="http://schemas.openxmlformats.org/officeDocument/2006/relationships/hyperlink" Target="https://aoddisabilityemploymenttacenter.com/empowerment-through-partnership-toolkit/" TargetMode="Externa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hyperlink" Target="https://www.urban.org/research/publication/understanding-experience-disabled-americans-rural-communities-through-data" TargetMode="Externa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hyperlink" Target="https://transitionta.org/wp-content/uploads/docs/PreETS_Predictors_Hartman_2025.pdf" TargetMode="Externa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hyperlink" Target="https://www.perkins.org/transition-center/college-success/resource-center/" TargetMode="Externa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hyperlink" Target="https://democrats-edworkforce.house.gov/imo/media/doc/living_independently_participatingfully_defending_against_the_trump_administrations_attacks_on_people_withdisabilities.pdf" TargetMode="Externa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2" Type="http://schemas.openxmlformats.org/officeDocument/2006/relationships/hyperlink" Target="https://7azbrycab.cc.rs6.net/tn.jsp?f=001ad6ElT5Y5rj2W2zwHNrLJggjmpH0cyS7Gdd86GcTMAuwl7BOvNy6yTgTbbnOazFd8OVGx1DROYke-mZjMJsIxwG-zqbaKK5rMJDExEVt4ZyJ2BsFr61JGIGRiFE1lg39BEc0cckLJrwSqmQThSvnuDLGY70ntxxtmfxYNtaZDtkgoFh7Qpg1R0pdBq4TmH54XRj9tDnS9FnVyh9jn0nxDnAqjyZumSRo8HEUHAtdoF7h_i7WY5XPWg==&amp;c=qeMlbrIaRAhGSzkOJMrcTLZlJhiGo2w2glXgy3y6GojRiuCstl3Ofw==&amp;ch=BZZtikUHKhInoKBNM9gR2iNVHKKeMtPtuTfJKHCuyiDKe2V4APH4kQ==" TargetMode="Externa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hyperlink" Target="https://tash.org/event/tash-2025-webinar-series/" TargetMode="Externa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hyperlink" Target="https://americanhistory.si.edu/explore/exhibitions/everybody" TargetMode="External"/><Relationship Id="rId2" Type="http://schemas.openxmlformats.org/officeDocument/2006/relationships/image" Target="../media/image36.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1.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43.png"/><Relationship Id="rId5" Type="http://schemas.openxmlformats.org/officeDocument/2006/relationships/customXml" Target="../ink/ink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5.xml"/><Relationship Id="rId16" Type="http://schemas.openxmlformats.org/officeDocument/2006/relationships/image" Target="../media/image60.jpeg"/><Relationship Id="rId1" Type="http://schemas.openxmlformats.org/officeDocument/2006/relationships/slideLayout" Target="../slideLayouts/slideLayout6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3.xml"/><Relationship Id="rId5" Type="http://schemas.openxmlformats.org/officeDocument/2006/relationships/image" Target="../media/image71.jpe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www.aucd.org/"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1.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fontScale="90000"/>
          </a:bodyPr>
          <a:lstStyle/>
          <a:p>
            <a:r>
              <a:rPr lang="en-US" dirty="0" err="1"/>
              <a:t>nTIDE</a:t>
            </a:r>
            <a:r>
              <a:rPr lang="en-US" dirty="0"/>
              <a:t> Lunch &amp; Learn</a:t>
            </a:r>
            <a:br>
              <a:rPr lang="en-US" dirty="0"/>
            </a:br>
            <a:r>
              <a:rPr lang="en-US" dirty="0"/>
              <a:t>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10, Episode 9</a:t>
            </a:r>
            <a:br>
              <a:rPr lang="en-US" dirty="0"/>
            </a:br>
            <a:r>
              <a:rPr lang="en-US" dirty="0"/>
              <a:t>Date: September 5, 2025</a:t>
            </a:r>
          </a:p>
        </p:txBody>
      </p:sp>
    </p:spTree>
    <p:extLst>
      <p:ext uri="{BB962C8B-B14F-4D97-AF65-F5344CB8AC3E}">
        <p14:creationId xmlns:p14="http://schemas.microsoft.com/office/powerpoint/2010/main" val="1210314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cs typeface="Calibri" panose="020F0502020204030204" pitchFamily="34" charset="0"/>
              </a:rPr>
              <a:t>The Numbers</a:t>
            </a:r>
            <a:endParaRPr 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a:solidFill>
                <a:schemeClr val="tx1"/>
              </a:solidFill>
              <a:latin typeface="Calibri" panose="020F0502020204030204" pitchFamily="34" charset="0"/>
            </a:endParaRPr>
          </a:p>
          <a:p>
            <a:pPr algn="ctr"/>
            <a:endParaRPr lang="en-US" b="1">
              <a:latin typeface="Calibri" panose="020F0502020204030204" pitchFamily="34" charset="0"/>
            </a:endParaRPr>
          </a:p>
          <a:p>
            <a:pPr marL="0" indent="0" algn="ctr">
              <a:buNone/>
            </a:pPr>
            <a:r>
              <a:rPr lang="en-US" sz="3200" b="1">
                <a:latin typeface="Calibri" panose="020F0502020204030204" pitchFamily="34" charset="0"/>
              </a:rPr>
              <a:t>Andrew Houtenville</a:t>
            </a:r>
            <a:br>
              <a:rPr lang="en-US" sz="3200" b="1">
                <a:solidFill>
                  <a:schemeClr val="tx1"/>
                </a:solidFill>
                <a:latin typeface="Calibri" panose="020F0502020204030204" pitchFamily="34" charset="0"/>
              </a:rPr>
            </a:br>
            <a:r>
              <a:rPr lang="en-US" sz="3200">
                <a:solidFill>
                  <a:schemeClr val="tx1"/>
                </a:solidFill>
                <a:latin typeface="Calibri" panose="020F0502020204030204" pitchFamily="34" charset="0"/>
              </a:rPr>
              <a:t>University of New Hampshire</a:t>
            </a:r>
            <a:endParaRPr lang="en-US" sz="320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3488546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C749-F856-C93B-73E8-4C2C6EC72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3EC8A-8ECD-48F2-2414-A40FB135830B}"/>
              </a:ext>
            </a:extLst>
          </p:cNvPr>
          <p:cNvSpPr>
            <a:spLocks noGrp="1"/>
          </p:cNvSpPr>
          <p:nvPr>
            <p:ph type="title"/>
          </p:nvPr>
        </p:nvSpPr>
        <p:spPr>
          <a:xfrm>
            <a:off x="101446" y="681480"/>
            <a:ext cx="3451702" cy="2942279"/>
          </a:xfrm>
        </p:spPr>
        <p:txBody>
          <a:bodyPr anchor="t" anchorCtr="0">
            <a:normAutofit fontScale="90000"/>
          </a:bodyPr>
          <a:lstStyle/>
          <a:p>
            <a:r>
              <a:rPr lang="en-US" sz="4000" b="1" u="sng"/>
              <a:t>Employment- </a:t>
            </a:r>
            <a:br>
              <a:rPr lang="en-US" sz="4000" b="1" u="sng"/>
            </a:br>
            <a:r>
              <a:rPr lang="en-US" sz="4000" b="1" u="sng"/>
              <a:t>to-Population </a:t>
            </a:r>
            <a:br>
              <a:rPr lang="en-US" sz="4000" b="1" u="sng"/>
            </a:br>
            <a:r>
              <a:rPr lang="en-US" sz="4000" b="1" u="sng"/>
              <a:t>Ratio</a:t>
            </a:r>
            <a:r>
              <a:rPr lang="en-US" sz="4000" b="1"/>
              <a:t>:</a:t>
            </a:r>
            <a:br>
              <a:rPr lang="en-US" sz="4000" b="1"/>
            </a:br>
            <a:br>
              <a:rPr lang="en-US" sz="4000" b="1"/>
            </a:br>
            <a:br>
              <a:rPr lang="en-US" sz="4000" b="1" u="sng"/>
            </a:br>
            <a:br>
              <a:rPr lang="en-US" sz="4000" b="1"/>
            </a:br>
            <a:br>
              <a:rPr lang="en-US" sz="4000" b="1"/>
            </a:br>
            <a:endParaRPr lang="en-US" sz="4000" b="1"/>
          </a:p>
        </p:txBody>
      </p:sp>
      <p:sp>
        <p:nvSpPr>
          <p:cNvPr id="4" name="Date Placeholder 3">
            <a:extLst>
              <a:ext uri="{FF2B5EF4-FFF2-40B4-BE49-F238E27FC236}">
                <a16:creationId xmlns:a16="http://schemas.microsoft.com/office/drawing/2014/main" id="{831B95E3-982F-D648-C67B-0FBFE7BB513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BF127BDC-A88B-553A-C3B6-B02ACCE1B7D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11</a:t>
            </a:fld>
            <a:endParaRPr lang="en-US"/>
          </a:p>
        </p:txBody>
      </p:sp>
    </p:spTree>
    <p:extLst>
      <p:ext uri="{BB962C8B-B14F-4D97-AF65-F5344CB8AC3E}">
        <p14:creationId xmlns:p14="http://schemas.microsoft.com/office/powerpoint/2010/main" val="3699648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Employment- </a:t>
            </a:r>
            <a:br>
              <a:rPr lang="en-US" sz="4000" b="1" u="sng" dirty="0"/>
            </a:br>
            <a:r>
              <a:rPr lang="en-US" sz="4000" b="1" u="sng" dirty="0"/>
              <a:t>to-Population </a:t>
            </a:r>
            <a:br>
              <a:rPr lang="en-US" sz="4000" b="1" u="sng" dirty="0"/>
            </a:br>
            <a:r>
              <a:rPr lang="en-US" sz="4000" b="1" u="sng" dirty="0"/>
              <a:t>Ratio</a:t>
            </a:r>
            <a:r>
              <a:rPr lang="en-US" sz="4000" b="1" dirty="0"/>
              <a:t>:</a:t>
            </a:r>
            <a:br>
              <a:rPr lang="en-US" sz="4000" b="1" dirty="0"/>
            </a:br>
            <a:br>
              <a:rPr lang="en-US" sz="4000" b="1" dirty="0"/>
            </a:br>
            <a:r>
              <a:rPr lang="en-US" sz="4000" b="1" dirty="0"/>
              <a:t>July </a:t>
            </a:r>
            <a:br>
              <a:rPr lang="en-US" sz="4000" b="1" u="sng" dirty="0"/>
            </a:br>
            <a:br>
              <a:rPr lang="en-US" sz="4000" b="1" dirty="0"/>
            </a:br>
            <a:br>
              <a:rPr lang="en-US" sz="4000" b="1" dirty="0"/>
            </a:br>
            <a:endParaRPr lang="en-US" sz="4000" b="1"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12</a:t>
            </a:fld>
            <a:endParaRPr lang="en-US"/>
          </a:p>
        </p:txBody>
      </p:sp>
      <p:pic>
        <p:nvPicPr>
          <p:cNvPr id="11" name="Picture 10" descr="A line chart with two lines. One line is for people with disabilities, showing their employment-to-population ratio was 37 percent in July 2025. The other line is for people without disabilities, showing their employment-to-population ratio was 75.1 percent in July 2025. More detail in slide notes.">
            <a:extLst>
              <a:ext uri="{FF2B5EF4-FFF2-40B4-BE49-F238E27FC236}">
                <a16:creationId xmlns:a16="http://schemas.microsoft.com/office/drawing/2014/main" id="{A5941BDE-F4AB-F1D6-6057-B593E4DD133C}"/>
              </a:ext>
            </a:extLst>
          </p:cNvPr>
          <p:cNvPicPr>
            <a:picLocks noChangeAspect="1"/>
          </p:cNvPicPr>
          <p:nvPr/>
        </p:nvPicPr>
        <p:blipFill>
          <a:blip r:embed="rId3"/>
          <a:stretch>
            <a:fillRect/>
          </a:stretch>
        </p:blipFill>
        <p:spPr>
          <a:xfrm>
            <a:off x="3200400" y="548640"/>
            <a:ext cx="8669263" cy="5590517"/>
          </a:xfrm>
          <a:prstGeom prst="rect">
            <a:avLst/>
          </a:prstGeom>
        </p:spPr>
      </p:pic>
    </p:spTree>
    <p:extLst>
      <p:ext uri="{BB962C8B-B14F-4D97-AF65-F5344CB8AC3E}">
        <p14:creationId xmlns:p14="http://schemas.microsoft.com/office/powerpoint/2010/main" val="417941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Employment- </a:t>
            </a:r>
            <a:br>
              <a:rPr lang="en-US" sz="4000" b="1" u="sng" dirty="0"/>
            </a:br>
            <a:r>
              <a:rPr lang="en-US" sz="4000" b="1" u="sng" dirty="0"/>
              <a:t>to-Population </a:t>
            </a:r>
            <a:br>
              <a:rPr lang="en-US" sz="4000" b="1" u="sng" dirty="0"/>
            </a:br>
            <a:r>
              <a:rPr lang="en-US" sz="4000" b="1" u="sng" dirty="0"/>
              <a:t>Ratio</a:t>
            </a:r>
            <a:r>
              <a:rPr lang="en-US" sz="4000" b="1" dirty="0"/>
              <a:t>:</a:t>
            </a:r>
            <a:br>
              <a:rPr lang="en-US" sz="4000" b="1" dirty="0"/>
            </a:br>
            <a:br>
              <a:rPr lang="en-US" sz="4000" b="1" dirty="0"/>
            </a:br>
            <a:r>
              <a:rPr lang="en-US" sz="4000" b="1" dirty="0"/>
              <a:t>August</a:t>
            </a:r>
            <a:br>
              <a:rPr lang="en-US" sz="4000" b="1" u="sng" dirty="0"/>
            </a:br>
            <a:br>
              <a:rPr lang="en-US" sz="4000" b="1" dirty="0"/>
            </a:br>
            <a:br>
              <a:rPr lang="en-US" sz="4000" b="1" dirty="0"/>
            </a:br>
            <a:endParaRPr lang="en-US" sz="4000" b="1"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pic>
        <p:nvPicPr>
          <p:cNvPr id="17" name="Picture 16" descr="Same chart as previous slide but with the latest month's data point added. One line is for people with disabilities, showing their employment-to-population ratio increased from 37 percent in July 2025 to 38.5 percent in August 2025. The other line is for people without disabilities, showing their employment-to-population ratio decreased from 75.1 percent in July 2025 to 74.5 percent in August 2025. More detail in slide notes.">
            <a:extLst>
              <a:ext uri="{FF2B5EF4-FFF2-40B4-BE49-F238E27FC236}">
                <a16:creationId xmlns:a16="http://schemas.microsoft.com/office/drawing/2014/main" id="{807FB725-6C93-4548-E488-86BBBC902CB1}"/>
              </a:ext>
            </a:extLst>
          </p:cNvPr>
          <p:cNvPicPr>
            <a:picLocks noChangeAspect="1"/>
          </p:cNvPicPr>
          <p:nvPr/>
        </p:nvPicPr>
        <p:blipFill>
          <a:blip r:embed="rId3"/>
          <a:stretch>
            <a:fillRect/>
          </a:stretch>
        </p:blipFill>
        <p:spPr>
          <a:xfrm>
            <a:off x="3200400" y="548640"/>
            <a:ext cx="8669263" cy="5590517"/>
          </a:xfrm>
          <a:prstGeom prst="rect">
            <a:avLst/>
          </a:prstGeom>
        </p:spPr>
      </p:pic>
    </p:spTree>
    <p:extLst>
      <p:ext uri="{BB962C8B-B14F-4D97-AF65-F5344CB8AC3E}">
        <p14:creationId xmlns:p14="http://schemas.microsoft.com/office/powerpoint/2010/main" val="3611705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a:bodyPr>
          <a:lstStyle/>
          <a:p>
            <a:r>
              <a:rPr lang="en-US" sz="3600" b="1" u="sng"/>
              <a:t>Labor Force</a:t>
            </a:r>
            <a:br>
              <a:rPr lang="en-US" sz="3600" b="1" u="sng"/>
            </a:br>
            <a:r>
              <a:rPr lang="en-US" sz="3600" b="1" u="sng"/>
              <a:t>Participation</a:t>
            </a:r>
            <a:br>
              <a:rPr lang="en-US" sz="3600" b="1" u="sng"/>
            </a:br>
            <a:r>
              <a:rPr lang="en-US" sz="3600" b="1" u="sng"/>
              <a:t>Rate</a:t>
            </a:r>
            <a:r>
              <a:rPr lang="en-US" sz="3600" b="1"/>
              <a:t>:</a:t>
            </a:r>
            <a:br>
              <a:rPr lang="en-US" sz="3600" b="1" u="sng"/>
            </a:br>
            <a:br>
              <a:rPr lang="en-US" sz="3600" b="1"/>
            </a:br>
            <a:endParaRPr lang="en-US" sz="360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Tree>
    <p:extLst>
      <p:ext uri="{BB962C8B-B14F-4D97-AF65-F5344CB8AC3E}">
        <p14:creationId xmlns:p14="http://schemas.microsoft.com/office/powerpoint/2010/main" val="3302192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720FC-9BFB-8148-B3C9-A7076A104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594A4-8EFD-FB86-AA9D-9797A7C03BC3}"/>
              </a:ext>
            </a:extLst>
          </p:cNvPr>
          <p:cNvSpPr>
            <a:spLocks noGrp="1"/>
          </p:cNvSpPr>
          <p:nvPr>
            <p:ph type="title"/>
          </p:nvPr>
        </p:nvSpPr>
        <p:spPr>
          <a:xfrm>
            <a:off x="101446" y="681480"/>
            <a:ext cx="3451702" cy="4639550"/>
          </a:xfrm>
        </p:spPr>
        <p:txBody>
          <a:bodyPr anchor="t" anchorCtr="0">
            <a:normAutofit/>
          </a:bodyPr>
          <a:lstStyle/>
          <a:p>
            <a:r>
              <a:rPr lang="en-US" sz="3600" b="1" u="sng" dirty="0"/>
              <a:t>Labor Force</a:t>
            </a:r>
            <a:br>
              <a:rPr lang="en-US" sz="3600" b="1" u="sng" dirty="0"/>
            </a:br>
            <a:r>
              <a:rPr lang="en-US" sz="3600" b="1" u="sng" dirty="0"/>
              <a:t>Participation</a:t>
            </a:r>
            <a:br>
              <a:rPr lang="en-US" sz="3600" b="1" u="sng" dirty="0"/>
            </a:br>
            <a:r>
              <a:rPr lang="en-US" sz="3600" b="1" u="sng" dirty="0"/>
              <a:t>Rate</a:t>
            </a:r>
            <a:r>
              <a:rPr lang="en-US" sz="3600" b="1" dirty="0"/>
              <a:t>:</a:t>
            </a:r>
            <a:br>
              <a:rPr lang="en-US" sz="3600" b="1" u="sng" dirty="0"/>
            </a:br>
            <a:br>
              <a:rPr lang="en-US" sz="3600" b="1" dirty="0"/>
            </a:br>
            <a:r>
              <a:rPr lang="en-US" sz="3600" b="1" dirty="0"/>
              <a:t>July</a:t>
            </a:r>
            <a:endParaRPr lang="en-US" sz="3600" dirty="0"/>
          </a:p>
        </p:txBody>
      </p:sp>
      <p:sp>
        <p:nvSpPr>
          <p:cNvPr id="4" name="Date Placeholder 3">
            <a:extLst>
              <a:ext uri="{FF2B5EF4-FFF2-40B4-BE49-F238E27FC236}">
                <a16:creationId xmlns:a16="http://schemas.microsoft.com/office/drawing/2014/main" id="{CF551919-2F62-5F04-2372-8F7F1AAACC5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901A453A-3F40-BF2D-4536-D2954E524A9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pic>
        <p:nvPicPr>
          <p:cNvPr id="13" name="Picture 12" descr="A line chart with two lines. One line is for people with disabilities, showing their labor force participation rate was 41.6 percent in July 2025. The other line is for people without disabilities, showing their labor force participation rate was 78.5 percent in July 2025. More detail in slide notes.">
            <a:extLst>
              <a:ext uri="{FF2B5EF4-FFF2-40B4-BE49-F238E27FC236}">
                <a16:creationId xmlns:a16="http://schemas.microsoft.com/office/drawing/2014/main" id="{028658A1-3AE0-DEBB-C85A-10B6AB3A4637}"/>
              </a:ext>
            </a:extLst>
          </p:cNvPr>
          <p:cNvPicPr>
            <a:picLocks noChangeAspect="1"/>
          </p:cNvPicPr>
          <p:nvPr/>
        </p:nvPicPr>
        <p:blipFill>
          <a:blip r:embed="rId3"/>
          <a:stretch>
            <a:fillRect/>
          </a:stretch>
        </p:blipFill>
        <p:spPr>
          <a:xfrm>
            <a:off x="3017520" y="457200"/>
            <a:ext cx="8675360" cy="5614903"/>
          </a:xfrm>
          <a:prstGeom prst="rect">
            <a:avLst/>
          </a:prstGeom>
        </p:spPr>
      </p:pic>
    </p:spTree>
    <p:extLst>
      <p:ext uri="{BB962C8B-B14F-4D97-AF65-F5344CB8AC3E}">
        <p14:creationId xmlns:p14="http://schemas.microsoft.com/office/powerpoint/2010/main" val="102673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F98C2-7324-1313-7EE6-5DDADA5CC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E5528-A33C-8893-5C49-ADD4A175379D}"/>
              </a:ext>
            </a:extLst>
          </p:cNvPr>
          <p:cNvSpPr>
            <a:spLocks noGrp="1"/>
          </p:cNvSpPr>
          <p:nvPr>
            <p:ph type="title"/>
          </p:nvPr>
        </p:nvSpPr>
        <p:spPr>
          <a:xfrm>
            <a:off x="101446" y="681480"/>
            <a:ext cx="3451702" cy="4629822"/>
          </a:xfrm>
        </p:spPr>
        <p:txBody>
          <a:bodyPr anchor="t" anchorCtr="0">
            <a:normAutofit/>
          </a:bodyPr>
          <a:lstStyle/>
          <a:p>
            <a:r>
              <a:rPr lang="en-US" sz="3600" b="1" u="sng" dirty="0"/>
              <a:t>Labor Force</a:t>
            </a:r>
            <a:br>
              <a:rPr lang="en-US" sz="3600" b="1" u="sng" dirty="0"/>
            </a:br>
            <a:r>
              <a:rPr lang="en-US" sz="3600" b="1" u="sng" dirty="0"/>
              <a:t>Participation</a:t>
            </a:r>
            <a:br>
              <a:rPr lang="en-US" sz="3600" b="1" u="sng" dirty="0"/>
            </a:br>
            <a:r>
              <a:rPr lang="en-US" sz="3600" b="1" u="sng" dirty="0"/>
              <a:t>Rate</a:t>
            </a:r>
            <a:r>
              <a:rPr lang="en-US" sz="3600" b="1" dirty="0"/>
              <a:t>:</a:t>
            </a:r>
            <a:br>
              <a:rPr lang="en-US" sz="3600" b="1" u="sng" dirty="0"/>
            </a:br>
            <a:br>
              <a:rPr lang="en-US" sz="3600" b="1" dirty="0"/>
            </a:br>
            <a:r>
              <a:rPr lang="en-US" sz="3600" b="1" dirty="0"/>
              <a:t>August</a:t>
            </a:r>
            <a:endParaRPr lang="en-US" sz="3600" dirty="0"/>
          </a:p>
        </p:txBody>
      </p:sp>
      <p:sp>
        <p:nvSpPr>
          <p:cNvPr id="4" name="Date Placeholder 3">
            <a:extLst>
              <a:ext uri="{FF2B5EF4-FFF2-40B4-BE49-F238E27FC236}">
                <a16:creationId xmlns:a16="http://schemas.microsoft.com/office/drawing/2014/main" id="{BE0EC66D-002D-27DE-4E65-5B11FE0B11E8}"/>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D87807C1-40B9-762A-5D66-942274D8598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32" name="Picture 31" descr="Same chart as previous slide but with the latest month's data point added. One line is for people with disabilities, showing their labor force participation rate increased from 41.6 percent in July 2025 to 42.2 percent in August 2025. The other line is for people without disabilities, showing their labor force participation rate decreased from 78.5 percent in July 2025 to 77.9 percent in August 2025. More detail in slide notes.">
            <a:extLst>
              <a:ext uri="{FF2B5EF4-FFF2-40B4-BE49-F238E27FC236}">
                <a16:creationId xmlns:a16="http://schemas.microsoft.com/office/drawing/2014/main" id="{E7553C53-84E1-722C-3DD6-689844ED6D65}"/>
              </a:ext>
            </a:extLst>
          </p:cNvPr>
          <p:cNvPicPr>
            <a:picLocks noChangeAspect="1"/>
          </p:cNvPicPr>
          <p:nvPr/>
        </p:nvPicPr>
        <p:blipFill>
          <a:blip r:embed="rId3"/>
          <a:stretch>
            <a:fillRect/>
          </a:stretch>
        </p:blipFill>
        <p:spPr>
          <a:xfrm>
            <a:off x="3017520" y="457200"/>
            <a:ext cx="8675360" cy="5614903"/>
          </a:xfrm>
          <a:prstGeom prst="rect">
            <a:avLst/>
          </a:prstGeom>
        </p:spPr>
      </p:pic>
    </p:spTree>
    <p:extLst>
      <p:ext uri="{BB962C8B-B14F-4D97-AF65-F5344CB8AC3E}">
        <p14:creationId xmlns:p14="http://schemas.microsoft.com/office/powerpoint/2010/main" val="101646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a:t>Part 2</a:t>
            </a:r>
            <a:br>
              <a:rPr lang="en-US" b="1"/>
            </a:br>
            <a:r>
              <a:rPr lang="en-US" b="1"/>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a:p>
          <a:p>
            <a:pPr marL="0" indent="0" algn="ctr">
              <a:buNone/>
            </a:pPr>
            <a:r>
              <a:rPr lang="en-US" sz="3600" b="1"/>
              <a:t>Denise Rozell</a:t>
            </a:r>
          </a:p>
          <a:p>
            <a:pPr marL="0" indent="0" algn="ctr">
              <a:buNone/>
            </a:pPr>
            <a:r>
              <a:rPr lang="en-US" sz="360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689347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1C8B-516A-9D81-D336-5CADAFB323D8}"/>
              </a:ext>
            </a:extLst>
          </p:cNvPr>
          <p:cNvSpPr>
            <a:spLocks noGrp="1"/>
          </p:cNvSpPr>
          <p:nvPr>
            <p:ph type="title"/>
          </p:nvPr>
        </p:nvSpPr>
        <p:spPr/>
        <p:txBody>
          <a:bodyPr/>
          <a:lstStyle/>
          <a:p>
            <a:r>
              <a:rPr lang="en-US" b="1" dirty="0"/>
              <a:t>Federal Policy Update</a:t>
            </a:r>
            <a:endParaRPr lang="en-US" b="1" dirty="0">
              <a:solidFill>
                <a:srgbClr val="FF0000"/>
              </a:solidFill>
            </a:endParaRPr>
          </a:p>
        </p:txBody>
      </p:sp>
      <p:sp>
        <p:nvSpPr>
          <p:cNvPr id="3" name="Content Placeholder 2">
            <a:extLst>
              <a:ext uri="{FF2B5EF4-FFF2-40B4-BE49-F238E27FC236}">
                <a16:creationId xmlns:a16="http://schemas.microsoft.com/office/drawing/2014/main" id="{41CB8AC2-DA4B-4885-F38F-E1EF4E57B500}"/>
              </a:ext>
            </a:extLst>
          </p:cNvPr>
          <p:cNvSpPr>
            <a:spLocks noGrp="1"/>
          </p:cNvSpPr>
          <p:nvPr>
            <p:ph idx="1"/>
          </p:nvPr>
        </p:nvSpPr>
        <p:spPr>
          <a:xfrm>
            <a:off x="838200" y="1690688"/>
            <a:ext cx="10515600" cy="4486275"/>
          </a:xfrm>
        </p:spPr>
        <p:txBody>
          <a:bodyPr>
            <a:normAutofit fontScale="92500" lnSpcReduction="10000"/>
          </a:bodyPr>
          <a:lstStyle/>
          <a:p>
            <a:r>
              <a:rPr lang="en-US" dirty="0"/>
              <a:t>Senate Appropriations Committee -- </a:t>
            </a:r>
            <a:r>
              <a:rPr lang="en-US" b="1" dirty="0"/>
              <a:t>July 31, 2025</a:t>
            </a:r>
          </a:p>
          <a:p>
            <a:pPr lvl="1"/>
            <a:r>
              <a:rPr lang="en-US" dirty="0"/>
              <a:t>Bill language </a:t>
            </a:r>
            <a:r>
              <a:rPr lang="en-US" dirty="0">
                <a:solidFill>
                  <a:srgbClr val="0070C0"/>
                </a:solidFill>
                <a:hlinkClick r:id="rId2">
                  <a:extLst>
                    <a:ext uri="{A12FA001-AC4F-418D-AE19-62706E023703}">
                      <ahyp:hlinkClr xmlns:ahyp="http://schemas.microsoft.com/office/drawing/2018/hyperlinkcolor" val="tx"/>
                    </a:ext>
                  </a:extLst>
                </a:hlinkClick>
              </a:rPr>
              <a:t>https://www.appropriations.senate.gov/imo/media/doc/fy26_lhhs_bill_text.pdf</a:t>
            </a:r>
            <a:r>
              <a:rPr lang="en-US" dirty="0">
                <a:solidFill>
                  <a:srgbClr val="0070C0"/>
                </a:solidFill>
              </a:rPr>
              <a:t> </a:t>
            </a:r>
          </a:p>
          <a:p>
            <a:pPr lvl="1"/>
            <a:r>
              <a:rPr lang="en-US" dirty="0"/>
              <a:t>Report language </a:t>
            </a:r>
            <a:r>
              <a:rPr lang="en-US" dirty="0">
                <a:solidFill>
                  <a:srgbClr val="0563C1"/>
                </a:solidFill>
                <a:hlinkClick r:id="rId3">
                  <a:extLst>
                    <a:ext uri="{A12FA001-AC4F-418D-AE19-62706E023703}">
                      <ahyp:hlinkClr xmlns:ahyp="http://schemas.microsoft.com/office/drawing/2018/hyperlinkcolor" val="tx"/>
                    </a:ext>
                  </a:extLst>
                </a:hlinkClick>
              </a:rPr>
              <a:t>https://www.appropriations.senate.gov/imo/media/doc/fy26_lhhs_senate_report.pdf</a:t>
            </a:r>
            <a:endParaRPr lang="en-US" dirty="0"/>
          </a:p>
          <a:p>
            <a:r>
              <a:rPr lang="en-US" dirty="0"/>
              <a:t>House Appropriations Subcommittee – </a:t>
            </a:r>
            <a:r>
              <a:rPr lang="en-US" b="1" dirty="0"/>
              <a:t>September 3, 2025 </a:t>
            </a:r>
          </a:p>
          <a:p>
            <a:pPr lvl="1"/>
            <a:r>
              <a:rPr lang="en-US" dirty="0"/>
              <a:t>Bill language</a:t>
            </a:r>
          </a:p>
          <a:p>
            <a:pPr lvl="1"/>
            <a:r>
              <a:rPr lang="en-US" dirty="0">
                <a:solidFill>
                  <a:srgbClr val="0070C0"/>
                </a:solidFill>
                <a:hlinkClick r:id="rId4">
                  <a:extLst>
                    <a:ext uri="{A12FA001-AC4F-418D-AE19-62706E023703}">
                      <ahyp:hlinkClr xmlns:ahyp="http://schemas.microsoft.com/office/drawing/2018/hyperlinkcolor" val="tx"/>
                    </a:ext>
                  </a:extLst>
                </a:hlinkClick>
              </a:rPr>
              <a:t>https://docs.house.gov/meetings/AP/AP07/20250902/118570/BILLS-119-SC-AP-FY2026-LaborHHS-FY26LaborHealthandHumanServicesEducationandRelatedAgencies-SubcommitteeMark.pdf</a:t>
            </a:r>
            <a:r>
              <a:rPr lang="en-US" dirty="0">
                <a:solidFill>
                  <a:srgbClr val="0070C0"/>
                </a:solidFill>
              </a:rPr>
              <a:t> </a:t>
            </a:r>
          </a:p>
          <a:p>
            <a:pPr lvl="1"/>
            <a:r>
              <a:rPr lang="en-US" dirty="0"/>
              <a:t>Report language – not yet! </a:t>
            </a:r>
          </a:p>
        </p:txBody>
      </p:sp>
      <p:sp>
        <p:nvSpPr>
          <p:cNvPr id="4" name="Date Placeholder 3">
            <a:extLst>
              <a:ext uri="{FF2B5EF4-FFF2-40B4-BE49-F238E27FC236}">
                <a16:creationId xmlns:a16="http://schemas.microsoft.com/office/drawing/2014/main" id="{4ACE0A04-2ACC-B8E7-638A-694867D05AE3}"/>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91094AAF-C062-C751-1E66-8C1F0B9CE24C}"/>
              </a:ext>
            </a:extLst>
          </p:cNvPr>
          <p:cNvSpPr>
            <a:spLocks noGrp="1"/>
          </p:cNvSpPr>
          <p:nvPr>
            <p:ph type="sldNum" sz="quarter" idx="12"/>
          </p:nvPr>
        </p:nvSpPr>
        <p:spPr/>
        <p:txBody>
          <a:bodyPr/>
          <a:lstStyle/>
          <a:p>
            <a:fld id="{9C637C1D-740A-4EE7-9AC7-DE15DA94B719}" type="slidenum">
              <a:rPr lang="en-US" smtClean="0"/>
              <a:t>18</a:t>
            </a:fld>
            <a:endParaRPr lang="en-US" dirty="0"/>
          </a:p>
        </p:txBody>
      </p:sp>
    </p:spTree>
    <p:extLst>
      <p:ext uri="{BB962C8B-B14F-4D97-AF65-F5344CB8AC3E}">
        <p14:creationId xmlns:p14="http://schemas.microsoft.com/office/powerpoint/2010/main" val="202313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BCFB-16F1-0D88-B411-65579CFBB4E5}"/>
              </a:ext>
            </a:extLst>
          </p:cNvPr>
          <p:cNvSpPr>
            <a:spLocks noGrp="1"/>
          </p:cNvSpPr>
          <p:nvPr>
            <p:ph type="title"/>
          </p:nvPr>
        </p:nvSpPr>
        <p:spPr/>
        <p:txBody>
          <a:bodyPr/>
          <a:lstStyle/>
          <a:p>
            <a:r>
              <a:rPr lang="en-US" dirty="0"/>
              <a:t>Section 503 comments DUE September 17 – </a:t>
            </a:r>
            <a:r>
              <a:rPr lang="en-US" dirty="0">
                <a:solidFill>
                  <a:srgbClr val="FF0000"/>
                </a:solidFill>
              </a:rPr>
              <a:t>extended!</a:t>
            </a:r>
          </a:p>
        </p:txBody>
      </p:sp>
      <p:sp>
        <p:nvSpPr>
          <p:cNvPr id="3" name="Content Placeholder 2">
            <a:extLst>
              <a:ext uri="{FF2B5EF4-FFF2-40B4-BE49-F238E27FC236}">
                <a16:creationId xmlns:a16="http://schemas.microsoft.com/office/drawing/2014/main" id="{AA4FD09E-12B1-1DB1-FBC8-1E40A1D1F26B}"/>
              </a:ext>
            </a:extLst>
          </p:cNvPr>
          <p:cNvSpPr>
            <a:spLocks noGrp="1"/>
          </p:cNvSpPr>
          <p:nvPr>
            <p:ph idx="1"/>
          </p:nvPr>
        </p:nvSpPr>
        <p:spPr/>
        <p:txBody>
          <a:bodyPr>
            <a:normAutofit fontScale="92500" lnSpcReduction="10000"/>
          </a:bodyPr>
          <a:lstStyle/>
          <a:p>
            <a:r>
              <a:rPr lang="en-US" dirty="0">
                <a:hlinkClick r:id="rId2"/>
              </a:rPr>
              <a:t>The Office of Federal Contract Compliance Programs (OFCCP) proposed changes to Section 503 of the Rehabilitation Act (Docket OFCCP-2025-0003).</a:t>
            </a:r>
            <a:endParaRPr lang="en-US" dirty="0"/>
          </a:p>
          <a:p>
            <a:pPr lvl="1"/>
            <a:r>
              <a:rPr lang="en-US" dirty="0"/>
              <a:t>Eliminate the current 7% utilization goal, which asks federal contractors to aim for at least 7% of their workforce to be people with disabilities.</a:t>
            </a:r>
          </a:p>
          <a:p>
            <a:pPr lvl="1"/>
            <a:r>
              <a:rPr lang="en-US" dirty="0"/>
              <a:t>Remove the requirement to invite applicants and employees to voluntarily self-identify as having a disability. </a:t>
            </a:r>
          </a:p>
          <a:p>
            <a:pPr lvl="1"/>
            <a:r>
              <a:rPr lang="en-US" dirty="0"/>
              <a:t>Eliminate voluntary self-disclosure and 7% utilization goals in registered apprenticeships. </a:t>
            </a:r>
          </a:p>
          <a:p>
            <a:pPr lvl="1"/>
            <a:r>
              <a:rPr lang="en-US" dirty="0"/>
              <a:t>Also change related data-collection and analysis requirements that allow contractors to measure, improve, and be accountable for disability inclusion.</a:t>
            </a:r>
          </a:p>
          <a:p>
            <a:pPr lvl="1"/>
            <a:r>
              <a:rPr lang="en-US" dirty="0"/>
              <a:t>File Comments:  </a:t>
            </a:r>
            <a:r>
              <a:rPr lang="en-US" dirty="0">
                <a:hlinkClick r:id="rId3"/>
              </a:rPr>
              <a:t>https://www.regulations.gov/commenton/OFCCP-2025-0003-0001</a:t>
            </a:r>
            <a:endParaRPr lang="en-US" dirty="0"/>
          </a:p>
          <a:p>
            <a:pPr marL="457200" lvl="1" indent="0">
              <a:buNone/>
            </a:pPr>
            <a:endParaRPr lang="en-US" dirty="0"/>
          </a:p>
          <a:p>
            <a:pPr lvl="1"/>
            <a:endParaRPr lang="en-US" dirty="0"/>
          </a:p>
          <a:p>
            <a:pPr marL="457200" lvl="1" indent="0">
              <a:buNone/>
            </a:pPr>
            <a:endParaRPr lang="en-US" dirty="0"/>
          </a:p>
          <a:p>
            <a:pPr lvl="1"/>
            <a:endParaRPr lang="en-US" dirty="0"/>
          </a:p>
        </p:txBody>
      </p:sp>
      <p:sp>
        <p:nvSpPr>
          <p:cNvPr id="4" name="Date Placeholder 3">
            <a:extLst>
              <a:ext uri="{FF2B5EF4-FFF2-40B4-BE49-F238E27FC236}">
                <a16:creationId xmlns:a16="http://schemas.microsoft.com/office/drawing/2014/main" id="{9F713F6C-5D7F-B21A-47FA-2E576D9B0705}"/>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EC2EC5A6-A0D5-F36B-B941-50768F542CC9}"/>
              </a:ext>
            </a:extLst>
          </p:cNvPr>
          <p:cNvSpPr>
            <a:spLocks noGrp="1"/>
          </p:cNvSpPr>
          <p:nvPr>
            <p:ph type="sldNum" sz="quarter" idx="12"/>
          </p:nvPr>
        </p:nvSpPr>
        <p:spPr/>
        <p:txBody>
          <a:bodyPr/>
          <a:lstStyle/>
          <a:p>
            <a:fld id="{9C637C1D-740A-4EE7-9AC7-DE15DA94B719}" type="slidenum">
              <a:rPr lang="en-US" smtClean="0"/>
              <a:t>19</a:t>
            </a:fld>
            <a:endParaRPr lang="en-US" dirty="0"/>
          </a:p>
        </p:txBody>
      </p:sp>
    </p:spTree>
    <p:extLst>
      <p:ext uri="{BB962C8B-B14F-4D97-AF65-F5344CB8AC3E}">
        <p14:creationId xmlns:p14="http://schemas.microsoft.com/office/powerpoint/2010/main" val="2545619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fontScale="90000"/>
          </a:bodyPr>
          <a:lstStyle/>
          <a:p>
            <a:r>
              <a:rPr lang="en-US"/>
              <a:t>nTIDE Lunch &amp; Learn</a:t>
            </a:r>
            <a:br>
              <a:rPr lang="en-US"/>
            </a:br>
            <a:r>
              <a:rPr lang="en-US"/>
              <a:t>Webinar Series</a:t>
            </a:r>
            <a:endParaRPr lang="en-US">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10, Episode 9</a:t>
            </a:r>
            <a:br>
              <a:rPr lang="en-US" dirty="0"/>
            </a:br>
            <a:r>
              <a:rPr lang="en-US" dirty="0"/>
              <a:t>Date: September 5, 2025</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898A87F-9F3E-4118-87E1-6E3DD421CB61}" label="nTIDE-1 subtitle" lang="" r:embed="rId4"/>
                        </p173:trackLst>
                      </p173:tracksInfo>
                    </p:ext>
                  </p14:extLst>
                </p14:media>
              </p:ext>
            </p:extLst>
          </p:nvPr>
        </p:nvPicPr>
        <p:blipFill>
          <a:blip r:embed="rId5"/>
          <a:stretch>
            <a:fillRect/>
          </a:stretch>
        </p:blipFill>
        <p:spPr>
          <a:xfrm>
            <a:off x="704850" y="447675"/>
            <a:ext cx="533400" cy="533400"/>
          </a:xfrm>
          <a:prstGeom prst="rect">
            <a:avLst/>
          </a:prstGeom>
        </p:spPr>
      </p:pic>
    </p:spTree>
    <p:extLst>
      <p:ext uri="{BB962C8B-B14F-4D97-AF65-F5344CB8AC3E}">
        <p14:creationId xmlns:p14="http://schemas.microsoft.com/office/powerpoint/2010/main" val="972148777"/>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0648-2953-C81B-B804-4A8A70F4441A}"/>
              </a:ext>
            </a:extLst>
          </p:cNvPr>
          <p:cNvSpPr>
            <a:spLocks noGrp="1"/>
          </p:cNvSpPr>
          <p:nvPr>
            <p:ph type="title"/>
          </p:nvPr>
        </p:nvSpPr>
        <p:spPr/>
        <p:txBody>
          <a:bodyPr/>
          <a:lstStyle/>
          <a:p>
            <a:r>
              <a:rPr lang="en-US" dirty="0"/>
              <a:t>New DETAC Resources</a:t>
            </a:r>
          </a:p>
        </p:txBody>
      </p:sp>
      <p:sp>
        <p:nvSpPr>
          <p:cNvPr id="3" name="Content Placeholder 2">
            <a:extLst>
              <a:ext uri="{FF2B5EF4-FFF2-40B4-BE49-F238E27FC236}">
                <a16:creationId xmlns:a16="http://schemas.microsoft.com/office/drawing/2014/main" id="{CFB3AD6E-BFBE-4CC0-D6A1-FED9D3780D1D}"/>
              </a:ext>
            </a:extLst>
          </p:cNvPr>
          <p:cNvSpPr>
            <a:spLocks noGrp="1"/>
          </p:cNvSpPr>
          <p:nvPr>
            <p:ph idx="1"/>
          </p:nvPr>
        </p:nvSpPr>
        <p:spPr>
          <a:xfrm>
            <a:off x="838200" y="1544320"/>
            <a:ext cx="10515600" cy="4632643"/>
          </a:xfrm>
        </p:spPr>
        <p:txBody>
          <a:bodyPr>
            <a:normAutofit fontScale="92500" lnSpcReduction="10000"/>
          </a:bodyPr>
          <a:lstStyle/>
          <a:p>
            <a:r>
              <a:rPr lang="en-US" dirty="0"/>
              <a:t>Disability Employment TA Center (DETAC) Funded by Administration on Community Living (ACL) and Administration on Disabilities (AOD) </a:t>
            </a:r>
          </a:p>
          <a:p>
            <a:r>
              <a:rPr lang="en-US" dirty="0"/>
              <a:t> </a:t>
            </a:r>
            <a:r>
              <a:rPr lang="en-US" dirty="0">
                <a:hlinkClick r:id="rId2"/>
              </a:rPr>
              <a:t>Empowerment Through Partnership: Enhancing Employment Programs for People with Disabilities </a:t>
            </a:r>
            <a:r>
              <a:rPr lang="en-US" i="1" dirty="0">
                <a:hlinkClick r:id="rId2"/>
              </a:rPr>
              <a:t>A Toolkit for Centers for Independent Living (CILs)</a:t>
            </a:r>
            <a:r>
              <a:rPr lang="en-US" i="1" dirty="0"/>
              <a:t>, </a:t>
            </a:r>
            <a:r>
              <a:rPr lang="en-US" dirty="0"/>
              <a:t>Dr. Lidia Fonseca</a:t>
            </a:r>
          </a:p>
          <a:p>
            <a:pPr lvl="1"/>
            <a:r>
              <a:rPr lang="en-US" dirty="0"/>
              <a:t>Includes strategies, and practical recommendations for elevator pitches,  MOUs, templates, research and data points to demonstrate how disability-led initiatives can provide value.  </a:t>
            </a:r>
          </a:p>
          <a:p>
            <a:pPr lvl="0"/>
            <a:r>
              <a:rPr lang="en-US" dirty="0">
                <a:hlinkClick r:id="rId3"/>
              </a:rPr>
              <a:t>Navigating Reasonable Accommodations: Preparing for Return-to-Work After Brain Injury</a:t>
            </a:r>
            <a:r>
              <a:rPr lang="en-US" dirty="0"/>
              <a:t>, Maria Crowley, MA, CRC</a:t>
            </a:r>
          </a:p>
          <a:p>
            <a:pPr lvl="1"/>
            <a:r>
              <a:rPr lang="en-US" dirty="0"/>
              <a:t>How individuals returning to work after brain injury can better prepare, and find support through resources and reasonable accommodations from their employer.</a:t>
            </a:r>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939B650D-063F-648F-F494-DB4432D708A4}"/>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CED0DD41-2465-7971-43CB-C24A78B3E7B6}"/>
              </a:ext>
            </a:extLst>
          </p:cNvPr>
          <p:cNvSpPr>
            <a:spLocks noGrp="1"/>
          </p:cNvSpPr>
          <p:nvPr>
            <p:ph type="sldNum" sz="quarter" idx="12"/>
          </p:nvPr>
        </p:nvSpPr>
        <p:spPr/>
        <p:txBody>
          <a:bodyPr/>
          <a:lstStyle/>
          <a:p>
            <a:fld id="{9C637C1D-740A-4EE7-9AC7-DE15DA94B719}" type="slidenum">
              <a:rPr lang="en-US" smtClean="0"/>
              <a:t>20</a:t>
            </a:fld>
            <a:endParaRPr lang="en-US" dirty="0"/>
          </a:p>
        </p:txBody>
      </p:sp>
    </p:spTree>
    <p:extLst>
      <p:ext uri="{BB962C8B-B14F-4D97-AF65-F5344CB8AC3E}">
        <p14:creationId xmlns:p14="http://schemas.microsoft.com/office/powerpoint/2010/main" val="132481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FCAD-7E70-4C1B-2CCE-CA020DCC4560}"/>
              </a:ext>
            </a:extLst>
          </p:cNvPr>
          <p:cNvSpPr>
            <a:spLocks noGrp="1"/>
          </p:cNvSpPr>
          <p:nvPr>
            <p:ph type="title"/>
          </p:nvPr>
        </p:nvSpPr>
        <p:spPr/>
        <p:txBody>
          <a:bodyPr/>
          <a:lstStyle/>
          <a:p>
            <a:r>
              <a:rPr lang="en-US" dirty="0"/>
              <a:t>Urban Institute and Rural RRTC – Disability and Rural Communities </a:t>
            </a:r>
          </a:p>
        </p:txBody>
      </p:sp>
      <p:sp>
        <p:nvSpPr>
          <p:cNvPr id="3" name="Content Placeholder 2">
            <a:extLst>
              <a:ext uri="{FF2B5EF4-FFF2-40B4-BE49-F238E27FC236}">
                <a16:creationId xmlns:a16="http://schemas.microsoft.com/office/drawing/2014/main" id="{1EB36C07-A0D4-BCA8-4F9D-0E202A3F0729}"/>
              </a:ext>
            </a:extLst>
          </p:cNvPr>
          <p:cNvSpPr>
            <a:spLocks noGrp="1"/>
          </p:cNvSpPr>
          <p:nvPr>
            <p:ph idx="1"/>
          </p:nvPr>
        </p:nvSpPr>
        <p:spPr/>
        <p:txBody>
          <a:bodyPr>
            <a:normAutofit lnSpcReduction="10000"/>
          </a:bodyPr>
          <a:lstStyle/>
          <a:p>
            <a:r>
              <a:rPr lang="en-US" dirty="0">
                <a:hlinkClick r:id="rId2"/>
              </a:rPr>
              <a:t>Understanding the Experience of Disabled Americans in Rural Communities through Data</a:t>
            </a:r>
            <a:r>
              <a:rPr lang="en-US" dirty="0"/>
              <a:t> -- Rural communities have some of the highest rates of disability and often lack the resources and infrastructure necessary to meet the needs.</a:t>
            </a:r>
          </a:p>
          <a:p>
            <a:pPr lvl="1"/>
            <a:r>
              <a:rPr lang="en-US" dirty="0"/>
              <a:t>Research and data leaves out disabled people in rural communities - definitions of “rural” and “disability”</a:t>
            </a:r>
          </a:p>
          <a:p>
            <a:pPr lvl="1"/>
            <a:r>
              <a:rPr lang="en-US" dirty="0"/>
              <a:t>Data is often inaccessible and hard to use</a:t>
            </a:r>
          </a:p>
          <a:p>
            <a:pPr lvl="1"/>
            <a:r>
              <a:rPr lang="en-US" dirty="0"/>
              <a:t>Rural communities lack the data they need for program planning—and the capacity to collect these data.  </a:t>
            </a:r>
          </a:p>
          <a:p>
            <a:r>
              <a:rPr lang="en-US" dirty="0"/>
              <a:t>Includes recommendations and ideas from people already doing this work in their rural communities.</a:t>
            </a:r>
          </a:p>
        </p:txBody>
      </p:sp>
      <p:sp>
        <p:nvSpPr>
          <p:cNvPr id="4" name="Date Placeholder 3">
            <a:extLst>
              <a:ext uri="{FF2B5EF4-FFF2-40B4-BE49-F238E27FC236}">
                <a16:creationId xmlns:a16="http://schemas.microsoft.com/office/drawing/2014/main" id="{2D7BCC0E-9E43-F1C3-0E08-01D9AD4378EE}"/>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35CE24AE-23F9-6B53-23C2-E113DD6E7D58}"/>
              </a:ext>
            </a:extLst>
          </p:cNvPr>
          <p:cNvSpPr>
            <a:spLocks noGrp="1"/>
          </p:cNvSpPr>
          <p:nvPr>
            <p:ph type="sldNum" sz="quarter" idx="12"/>
          </p:nvPr>
        </p:nvSpPr>
        <p:spPr/>
        <p:txBody>
          <a:bodyPr/>
          <a:lstStyle/>
          <a:p>
            <a:fld id="{9C637C1D-740A-4EE7-9AC7-DE15DA94B719}" type="slidenum">
              <a:rPr lang="en-US" smtClean="0"/>
              <a:t>21</a:t>
            </a:fld>
            <a:endParaRPr lang="en-US" dirty="0"/>
          </a:p>
        </p:txBody>
      </p:sp>
    </p:spTree>
    <p:extLst>
      <p:ext uri="{BB962C8B-B14F-4D97-AF65-F5344CB8AC3E}">
        <p14:creationId xmlns:p14="http://schemas.microsoft.com/office/powerpoint/2010/main" val="251522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850D-E84E-FD0B-83BF-3BEDFB97D81F}"/>
              </a:ext>
            </a:extLst>
          </p:cNvPr>
          <p:cNvSpPr>
            <a:spLocks noGrp="1"/>
          </p:cNvSpPr>
          <p:nvPr>
            <p:ph type="title"/>
          </p:nvPr>
        </p:nvSpPr>
        <p:spPr/>
        <p:txBody>
          <a:bodyPr/>
          <a:lstStyle/>
          <a:p>
            <a:r>
              <a:rPr lang="en-US" dirty="0"/>
              <a:t>Pre-ETS as a  Predictor of Wages</a:t>
            </a:r>
          </a:p>
        </p:txBody>
      </p:sp>
      <p:sp>
        <p:nvSpPr>
          <p:cNvPr id="3" name="Content Placeholder 2">
            <a:extLst>
              <a:ext uri="{FF2B5EF4-FFF2-40B4-BE49-F238E27FC236}">
                <a16:creationId xmlns:a16="http://schemas.microsoft.com/office/drawing/2014/main" id="{3459546D-1B47-41C9-50C5-94F29F35AB2B}"/>
              </a:ext>
            </a:extLst>
          </p:cNvPr>
          <p:cNvSpPr>
            <a:spLocks noGrp="1"/>
          </p:cNvSpPr>
          <p:nvPr>
            <p:ph idx="1"/>
          </p:nvPr>
        </p:nvSpPr>
        <p:spPr/>
        <p:txBody>
          <a:bodyPr>
            <a:normAutofit fontScale="92500" lnSpcReduction="10000"/>
          </a:bodyPr>
          <a:lstStyle/>
          <a:p>
            <a:r>
              <a:rPr lang="en-US" dirty="0">
                <a:hlinkClick r:id="rId2"/>
              </a:rPr>
              <a:t>Education and Pre-Employment Transition Service Predictors of Wages for Transition Age Youth with Disabilities</a:t>
            </a:r>
            <a:r>
              <a:rPr lang="en-US" dirty="0"/>
              <a:t> , Hartman, Brinck, Anderson, Hergenrather; Journal of VR, 2025 </a:t>
            </a:r>
          </a:p>
          <a:p>
            <a:pPr lvl="1"/>
            <a:r>
              <a:rPr lang="en-US" dirty="0"/>
              <a:t> Pre-employment transition services, credential attainment, and co-enrollment in partner employment programs were associated with </a:t>
            </a:r>
            <a:r>
              <a:rPr lang="en-US" b="1" dirty="0"/>
              <a:t>increased wages.</a:t>
            </a:r>
          </a:p>
          <a:p>
            <a:pPr lvl="2"/>
            <a:r>
              <a:rPr lang="en-US" sz="2200" dirty="0"/>
              <a:t>Analyzing RSA 911 data to look at employment outcomes, focusing on wages, credential attainment and co-enrollment in partner employment programs.</a:t>
            </a:r>
          </a:p>
          <a:p>
            <a:pPr lvl="2"/>
            <a:r>
              <a:rPr lang="en-US" sz="2200" dirty="0"/>
              <a:t>Wage outcomes varied based on demographics, lived experiences, and state-level differences in service delivery.</a:t>
            </a:r>
          </a:p>
          <a:p>
            <a:pPr lvl="2"/>
            <a:r>
              <a:rPr lang="en-US" sz="2200" dirty="0"/>
              <a:t>Highlight the importance of pre-ETS, connecting youth to postsecondary credential attainment opportunities, and improving collaboration with partner employment programs. </a:t>
            </a:r>
          </a:p>
          <a:p>
            <a:pPr lvl="2"/>
            <a:r>
              <a:rPr lang="en-US" sz="2200" dirty="0"/>
              <a:t>Researchers emphasize the use of data to inform service delivery for diverse youth with varying lived experiences</a:t>
            </a:r>
          </a:p>
        </p:txBody>
      </p:sp>
      <p:sp>
        <p:nvSpPr>
          <p:cNvPr id="4" name="Date Placeholder 3">
            <a:extLst>
              <a:ext uri="{FF2B5EF4-FFF2-40B4-BE49-F238E27FC236}">
                <a16:creationId xmlns:a16="http://schemas.microsoft.com/office/drawing/2014/main" id="{A4AEE9BB-9F76-1A76-D6D5-01432D65E639}"/>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B5858236-9C6F-7594-6D73-FF93FD284528}"/>
              </a:ext>
            </a:extLst>
          </p:cNvPr>
          <p:cNvSpPr>
            <a:spLocks noGrp="1"/>
          </p:cNvSpPr>
          <p:nvPr>
            <p:ph type="sldNum" sz="quarter" idx="12"/>
          </p:nvPr>
        </p:nvSpPr>
        <p:spPr/>
        <p:txBody>
          <a:bodyPr/>
          <a:lstStyle/>
          <a:p>
            <a:fld id="{9C637C1D-740A-4EE7-9AC7-DE15DA94B719}" type="slidenum">
              <a:rPr lang="en-US" smtClean="0"/>
              <a:t>22</a:t>
            </a:fld>
            <a:endParaRPr lang="en-US" dirty="0"/>
          </a:p>
        </p:txBody>
      </p:sp>
    </p:spTree>
    <p:extLst>
      <p:ext uri="{BB962C8B-B14F-4D97-AF65-F5344CB8AC3E}">
        <p14:creationId xmlns:p14="http://schemas.microsoft.com/office/powerpoint/2010/main" val="316300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2719-4B9E-EA43-5795-43D6121058D8}"/>
              </a:ext>
            </a:extLst>
          </p:cNvPr>
          <p:cNvSpPr>
            <a:spLocks noGrp="1"/>
          </p:cNvSpPr>
          <p:nvPr>
            <p:ph type="title"/>
          </p:nvPr>
        </p:nvSpPr>
        <p:spPr/>
        <p:txBody>
          <a:bodyPr/>
          <a:lstStyle/>
          <a:p>
            <a:r>
              <a:rPr lang="en-US" dirty="0">
                <a:hlinkClick r:id="rId2"/>
              </a:rPr>
              <a:t>Perkins College Readiness Resource Center </a:t>
            </a:r>
            <a:endParaRPr lang="en-US" dirty="0"/>
          </a:p>
        </p:txBody>
      </p:sp>
      <p:sp>
        <p:nvSpPr>
          <p:cNvPr id="3" name="Content Placeholder 2">
            <a:extLst>
              <a:ext uri="{FF2B5EF4-FFF2-40B4-BE49-F238E27FC236}">
                <a16:creationId xmlns:a16="http://schemas.microsoft.com/office/drawing/2014/main" id="{3240FB64-83DF-9A09-99D1-80B679CAD9B8}"/>
              </a:ext>
            </a:extLst>
          </p:cNvPr>
          <p:cNvSpPr>
            <a:spLocks noGrp="1"/>
          </p:cNvSpPr>
          <p:nvPr>
            <p:ph idx="1"/>
          </p:nvPr>
        </p:nvSpPr>
        <p:spPr/>
        <p:txBody>
          <a:bodyPr>
            <a:normAutofit/>
          </a:bodyPr>
          <a:lstStyle/>
          <a:p>
            <a:r>
              <a:rPr lang="en-US" dirty="0"/>
              <a:t>Perkins School for the Blind new resource center</a:t>
            </a:r>
          </a:p>
          <a:p>
            <a:pPr lvl="1"/>
            <a:r>
              <a:rPr lang="en-US" dirty="0"/>
              <a:t>“To start, think about your role. Students, families, educators and other vision professionals all have a critical role to play — and each will have different needs across the journey. These resources will help support everyone along the way.”</a:t>
            </a:r>
          </a:p>
          <a:p>
            <a:pPr lvl="1"/>
            <a:r>
              <a:rPr lang="en-US" dirty="0"/>
              <a:t>Sections for students families, educators and vision professionals with specific resources for each</a:t>
            </a:r>
          </a:p>
          <a:p>
            <a:pPr lvl="2"/>
            <a:r>
              <a:rPr lang="en-US" dirty="0"/>
              <a:t>Students: College, or not? where to start; know the laws; study tips, and more</a:t>
            </a:r>
          </a:p>
          <a:p>
            <a:pPr lvl="2"/>
            <a:r>
              <a:rPr lang="en-US" dirty="0"/>
              <a:t>Families: Planning early!; journey to independence; from parent advocate to partner …</a:t>
            </a:r>
          </a:p>
          <a:p>
            <a:pPr lvl="2"/>
            <a:r>
              <a:rPr lang="en-US" dirty="0"/>
              <a:t>Vision Professionals: Guide your student – rights; academic rigor; college readiness.</a:t>
            </a:r>
          </a:p>
          <a:p>
            <a:pPr lvl="1"/>
            <a:endParaRPr lang="en-US" dirty="0"/>
          </a:p>
        </p:txBody>
      </p:sp>
      <p:sp>
        <p:nvSpPr>
          <p:cNvPr id="4" name="Date Placeholder 3">
            <a:extLst>
              <a:ext uri="{FF2B5EF4-FFF2-40B4-BE49-F238E27FC236}">
                <a16:creationId xmlns:a16="http://schemas.microsoft.com/office/drawing/2014/main" id="{94C8A98C-813C-883F-BCB8-96C6E4C7B6C0}"/>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87D9F7A8-7C04-EE6B-8502-71B831FF0C7B}"/>
              </a:ext>
            </a:extLst>
          </p:cNvPr>
          <p:cNvSpPr>
            <a:spLocks noGrp="1"/>
          </p:cNvSpPr>
          <p:nvPr>
            <p:ph type="sldNum" sz="quarter" idx="12"/>
          </p:nvPr>
        </p:nvSpPr>
        <p:spPr/>
        <p:txBody>
          <a:bodyPr/>
          <a:lstStyle/>
          <a:p>
            <a:fld id="{9C637C1D-740A-4EE7-9AC7-DE15DA94B719}" type="slidenum">
              <a:rPr lang="en-US" smtClean="0"/>
              <a:t>23</a:t>
            </a:fld>
            <a:endParaRPr lang="en-US" dirty="0"/>
          </a:p>
        </p:txBody>
      </p:sp>
    </p:spTree>
    <p:extLst>
      <p:ext uri="{BB962C8B-B14F-4D97-AF65-F5344CB8AC3E}">
        <p14:creationId xmlns:p14="http://schemas.microsoft.com/office/powerpoint/2010/main" val="2096821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4E62-E1F1-0866-BAAA-12C5DD20DC64}"/>
              </a:ext>
            </a:extLst>
          </p:cNvPr>
          <p:cNvSpPr>
            <a:spLocks noGrp="1"/>
          </p:cNvSpPr>
          <p:nvPr>
            <p:ph type="title"/>
          </p:nvPr>
        </p:nvSpPr>
        <p:spPr/>
        <p:txBody>
          <a:bodyPr/>
          <a:lstStyle/>
          <a:p>
            <a:r>
              <a:rPr lang="en-US" i="1" dirty="0">
                <a:hlinkClick r:id="rId2"/>
              </a:rPr>
              <a:t>Living Independently, Participating Fully</a:t>
            </a:r>
            <a:endParaRPr lang="en-US" i="1" dirty="0"/>
          </a:p>
        </p:txBody>
      </p:sp>
      <p:sp>
        <p:nvSpPr>
          <p:cNvPr id="3" name="Content Placeholder 2">
            <a:extLst>
              <a:ext uri="{FF2B5EF4-FFF2-40B4-BE49-F238E27FC236}">
                <a16:creationId xmlns:a16="http://schemas.microsoft.com/office/drawing/2014/main" id="{0BB08EBE-1C26-DC2B-313F-4FEBFBBC0129}"/>
              </a:ext>
            </a:extLst>
          </p:cNvPr>
          <p:cNvSpPr>
            <a:spLocks noGrp="1"/>
          </p:cNvSpPr>
          <p:nvPr>
            <p:ph idx="1"/>
          </p:nvPr>
        </p:nvSpPr>
        <p:spPr/>
        <p:txBody>
          <a:bodyPr>
            <a:normAutofit lnSpcReduction="10000"/>
          </a:bodyPr>
          <a:lstStyle/>
          <a:p>
            <a:r>
              <a:rPr lang="en-US" dirty="0"/>
              <a:t>New </a:t>
            </a:r>
            <a:r>
              <a:rPr lang="en-US"/>
              <a:t>report from Democrats </a:t>
            </a:r>
            <a:r>
              <a:rPr lang="en-US" dirty="0"/>
              <a:t>- House Committee on Education and the Workforce</a:t>
            </a:r>
          </a:p>
          <a:p>
            <a:pPr lvl="1"/>
            <a:r>
              <a:rPr lang="en-US" dirty="0"/>
              <a:t>History of Home and Community-Based Services and the Movement for Independence</a:t>
            </a:r>
          </a:p>
          <a:p>
            <a:pPr lvl="2"/>
            <a:r>
              <a:rPr lang="en-US" dirty="0"/>
              <a:t>Legislation</a:t>
            </a:r>
          </a:p>
          <a:p>
            <a:pPr lvl="2"/>
            <a:r>
              <a:rPr lang="en-US" dirty="0"/>
              <a:t>Creation of ACL</a:t>
            </a:r>
          </a:p>
          <a:p>
            <a:pPr lvl="2"/>
            <a:r>
              <a:rPr lang="en-US" dirty="0"/>
              <a:t>Key programs within ACL</a:t>
            </a:r>
          </a:p>
          <a:p>
            <a:pPr lvl="1"/>
            <a:r>
              <a:rPr lang="en-US" dirty="0"/>
              <a:t>The Disability Community is Facing Threats to Community Living</a:t>
            </a:r>
          </a:p>
          <a:p>
            <a:pPr lvl="2"/>
            <a:r>
              <a:rPr lang="en-US" dirty="0"/>
              <a:t>Cuts to Medicaid</a:t>
            </a:r>
          </a:p>
          <a:p>
            <a:pPr lvl="2"/>
            <a:r>
              <a:rPr lang="en-US" dirty="0"/>
              <a:t>Direct Care Workforce</a:t>
            </a:r>
          </a:p>
          <a:p>
            <a:pPr lvl="1"/>
            <a:r>
              <a:rPr lang="en-US" dirty="0"/>
              <a:t>Trump Administration Moves to Dismantle ACL</a:t>
            </a:r>
          </a:p>
          <a:p>
            <a:pPr lvl="1"/>
            <a:r>
              <a:rPr lang="en-US" dirty="0"/>
              <a:t>Repercussions and Impacts</a:t>
            </a:r>
          </a:p>
        </p:txBody>
      </p:sp>
      <p:sp>
        <p:nvSpPr>
          <p:cNvPr id="4" name="Date Placeholder 3">
            <a:extLst>
              <a:ext uri="{FF2B5EF4-FFF2-40B4-BE49-F238E27FC236}">
                <a16:creationId xmlns:a16="http://schemas.microsoft.com/office/drawing/2014/main" id="{1CCD7D62-4393-D4EA-04CD-E5D380C5B23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92B49CA6-0C04-1311-385C-D775E884CBE9}"/>
              </a:ext>
            </a:extLst>
          </p:cNvPr>
          <p:cNvSpPr>
            <a:spLocks noGrp="1"/>
          </p:cNvSpPr>
          <p:nvPr>
            <p:ph type="sldNum" sz="quarter" idx="12"/>
          </p:nvPr>
        </p:nvSpPr>
        <p:spPr/>
        <p:txBody>
          <a:bodyPr/>
          <a:lstStyle/>
          <a:p>
            <a:fld id="{9C637C1D-740A-4EE7-9AC7-DE15DA94B719}" type="slidenum">
              <a:rPr lang="en-US" smtClean="0"/>
              <a:t>24</a:t>
            </a:fld>
            <a:endParaRPr lang="en-US" dirty="0"/>
          </a:p>
        </p:txBody>
      </p:sp>
    </p:spTree>
    <p:extLst>
      <p:ext uri="{BB962C8B-B14F-4D97-AF65-F5344CB8AC3E}">
        <p14:creationId xmlns:p14="http://schemas.microsoft.com/office/powerpoint/2010/main" val="3517858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A093-DB55-F192-7D94-37E09D0C1A6D}"/>
              </a:ext>
            </a:extLst>
          </p:cNvPr>
          <p:cNvSpPr>
            <a:spLocks noGrp="1"/>
          </p:cNvSpPr>
          <p:nvPr>
            <p:ph type="title"/>
          </p:nvPr>
        </p:nvSpPr>
        <p:spPr/>
        <p:txBody>
          <a:bodyPr/>
          <a:lstStyle/>
          <a:p>
            <a:r>
              <a:rPr lang="en-US" u="sng" dirty="0">
                <a:hlinkClick r:id="rId2"/>
              </a:rPr>
              <a:t>Webinar Series: Ethics - From Philosophy to Practice</a:t>
            </a:r>
            <a:endParaRPr lang="en-US" dirty="0"/>
          </a:p>
        </p:txBody>
      </p:sp>
      <p:sp>
        <p:nvSpPr>
          <p:cNvPr id="3" name="Content Placeholder 2">
            <a:extLst>
              <a:ext uri="{FF2B5EF4-FFF2-40B4-BE49-F238E27FC236}">
                <a16:creationId xmlns:a16="http://schemas.microsoft.com/office/drawing/2014/main" id="{857D035A-909A-0DDA-F583-B0F9B77561D9}"/>
              </a:ext>
            </a:extLst>
          </p:cNvPr>
          <p:cNvSpPr>
            <a:spLocks noGrp="1"/>
          </p:cNvSpPr>
          <p:nvPr>
            <p:ph idx="1"/>
          </p:nvPr>
        </p:nvSpPr>
        <p:spPr/>
        <p:txBody>
          <a:bodyPr>
            <a:normAutofit/>
          </a:bodyPr>
          <a:lstStyle/>
          <a:p>
            <a:r>
              <a:rPr lang="en-US" dirty="0"/>
              <a:t>Sponsored by in TransCen - comprehensive 3 part webinar series looking at the gap between ethical principles and real-world application in service and support settings.</a:t>
            </a:r>
          </a:p>
          <a:p>
            <a:pPr lvl="1"/>
            <a:r>
              <a:rPr lang="en-US" b="1" dirty="0"/>
              <a:t>September 11, 18, and 25</a:t>
            </a:r>
          </a:p>
          <a:p>
            <a:pPr lvl="1"/>
            <a:r>
              <a:rPr lang="en-US" b="1" dirty="0"/>
              <a:t>Explore </a:t>
            </a:r>
            <a:r>
              <a:rPr lang="en-US" dirty="0"/>
              <a:t>key ethical concepts like justice, autonomy, and beneficence, and learn how to apply them in diverse, practical scenarios. </a:t>
            </a:r>
          </a:p>
          <a:p>
            <a:pPr lvl="1"/>
            <a:r>
              <a:rPr lang="en-US" dirty="0"/>
              <a:t>Case studies, group discussions, and interactive activities</a:t>
            </a:r>
          </a:p>
          <a:p>
            <a:pPr lvl="1"/>
            <a:r>
              <a:rPr lang="en-US" dirty="0"/>
              <a:t>Leave with actionable strategies to strengthen your ethical framework and improve outcomes for the people you serve.</a:t>
            </a:r>
          </a:p>
          <a:p>
            <a:pPr lvl="1"/>
            <a:r>
              <a:rPr lang="en-US" b="1" dirty="0"/>
              <a:t>Pre-approved for CRCC Continuing Education credits</a:t>
            </a:r>
            <a:endParaRPr lang="en-US" dirty="0"/>
          </a:p>
        </p:txBody>
      </p:sp>
      <p:sp>
        <p:nvSpPr>
          <p:cNvPr id="4" name="Date Placeholder 3">
            <a:extLst>
              <a:ext uri="{FF2B5EF4-FFF2-40B4-BE49-F238E27FC236}">
                <a16:creationId xmlns:a16="http://schemas.microsoft.com/office/drawing/2014/main" id="{43567BA4-F700-2292-2C93-CB6603353F1B}"/>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23B311E6-A178-7C7F-2E03-B5286E4810F8}"/>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1279660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13A3-855C-06D1-F64D-2011E0387D64}"/>
              </a:ext>
            </a:extLst>
          </p:cNvPr>
          <p:cNvSpPr>
            <a:spLocks noGrp="1"/>
          </p:cNvSpPr>
          <p:nvPr>
            <p:ph type="title"/>
          </p:nvPr>
        </p:nvSpPr>
        <p:spPr/>
        <p:txBody>
          <a:bodyPr/>
          <a:lstStyle/>
          <a:p>
            <a:r>
              <a:rPr lang="en-US" dirty="0">
                <a:hlinkClick r:id="rId2"/>
              </a:rPr>
              <a:t>TASH Webinar Series</a:t>
            </a:r>
            <a:endParaRPr lang="en-US" dirty="0"/>
          </a:p>
        </p:txBody>
      </p:sp>
      <p:sp>
        <p:nvSpPr>
          <p:cNvPr id="3" name="Content Placeholder 2">
            <a:extLst>
              <a:ext uri="{FF2B5EF4-FFF2-40B4-BE49-F238E27FC236}">
                <a16:creationId xmlns:a16="http://schemas.microsoft.com/office/drawing/2014/main" id="{7B2D0BAA-00DE-A26F-2397-232F6D1D9E58}"/>
              </a:ext>
            </a:extLst>
          </p:cNvPr>
          <p:cNvSpPr>
            <a:spLocks noGrp="1"/>
          </p:cNvSpPr>
          <p:nvPr>
            <p:ph idx="1"/>
          </p:nvPr>
        </p:nvSpPr>
        <p:spPr>
          <a:xfrm>
            <a:off x="838200" y="1824832"/>
            <a:ext cx="10886440" cy="4351338"/>
          </a:xfrm>
        </p:spPr>
        <p:txBody>
          <a:bodyPr>
            <a:normAutofit lnSpcReduction="10000"/>
          </a:bodyPr>
          <a:lstStyle/>
          <a:p>
            <a:r>
              <a:rPr lang="en-US" dirty="0"/>
              <a:t>Thursday, September 18, 2025,  2:00-3:00 PM EDT, </a:t>
            </a:r>
            <a:r>
              <a:rPr lang="en-US" i="1" dirty="0"/>
              <a:t>Inclusive and Neurodiversity Affirming Online Course Design through Universal Design for Learning (UDL)</a:t>
            </a:r>
          </a:p>
          <a:p>
            <a:pPr lvl="1"/>
            <a:r>
              <a:rPr lang="en-US" dirty="0"/>
              <a:t>Outline a process for and examples of embedding UDL and neurodiversity affirming inclusive teaching throughout all aspects of an inclusive online courses – includes strategies and examples</a:t>
            </a:r>
          </a:p>
          <a:p>
            <a:r>
              <a:rPr lang="en-US" dirty="0"/>
              <a:t>Thursday, September 25, 2025, 2:00-3:00 PM EDT, </a:t>
            </a:r>
            <a:r>
              <a:rPr lang="en-US" i="1" dirty="0"/>
              <a:t>Best Practices for Supported and Customized Employment Found in Personal Stories</a:t>
            </a:r>
          </a:p>
          <a:p>
            <a:pPr lvl="1"/>
            <a:r>
              <a:rPr lang="en-US" dirty="0"/>
              <a:t>Discuss themes and data gathered through analysis of publicly available successful employment stories; summary of information and data about best practices in supported and customized employment through personal stories.</a:t>
            </a:r>
          </a:p>
        </p:txBody>
      </p:sp>
      <p:sp>
        <p:nvSpPr>
          <p:cNvPr id="4" name="Date Placeholder 3">
            <a:extLst>
              <a:ext uri="{FF2B5EF4-FFF2-40B4-BE49-F238E27FC236}">
                <a16:creationId xmlns:a16="http://schemas.microsoft.com/office/drawing/2014/main" id="{D16DC976-4002-184D-084A-68366252E567}"/>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344C560C-C4F0-FC1A-B2EF-AEBD6DE09829}"/>
              </a:ext>
            </a:extLst>
          </p:cNvPr>
          <p:cNvSpPr>
            <a:spLocks noGrp="1"/>
          </p:cNvSpPr>
          <p:nvPr>
            <p:ph type="sldNum" sz="quarter" idx="12"/>
          </p:nvPr>
        </p:nvSpPr>
        <p:spPr/>
        <p:txBody>
          <a:bodyPr/>
          <a:lstStyle/>
          <a:p>
            <a:fld id="{9C637C1D-740A-4EE7-9AC7-DE15DA94B719}" type="slidenum">
              <a:rPr lang="en-US" smtClean="0"/>
              <a:t>26</a:t>
            </a:fld>
            <a:endParaRPr lang="en-US" dirty="0"/>
          </a:p>
        </p:txBody>
      </p:sp>
    </p:spTree>
    <p:extLst>
      <p:ext uri="{BB962C8B-B14F-4D97-AF65-F5344CB8AC3E}">
        <p14:creationId xmlns:p14="http://schemas.microsoft.com/office/powerpoint/2010/main" val="494899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709583-25E6-D574-036D-7471640C519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Smithsonian</a:t>
            </a:r>
          </a:p>
        </p:txBody>
      </p:sp>
      <p:pic>
        <p:nvPicPr>
          <p:cNvPr id="11" name="Picture 10" descr="A blue and white website with a blue and white text&#10;">
            <a:extLst>
              <a:ext uri="{FF2B5EF4-FFF2-40B4-BE49-F238E27FC236}">
                <a16:creationId xmlns:a16="http://schemas.microsoft.com/office/drawing/2014/main" id="{E1C7534D-03F4-507E-5F04-B3DC32845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680" y="346506"/>
            <a:ext cx="7498623" cy="3623812"/>
          </a:xfrm>
          <a:prstGeom prst="rect">
            <a:avLst/>
          </a:prstGeom>
        </p:spPr>
      </p:pic>
      <p:sp>
        <p:nvSpPr>
          <p:cNvPr id="3" name="Content Placeholder 2">
            <a:extLst>
              <a:ext uri="{FF2B5EF4-FFF2-40B4-BE49-F238E27FC236}">
                <a16:creationId xmlns:a16="http://schemas.microsoft.com/office/drawing/2014/main" id="{ED7CC5C2-37BC-F178-A652-18C82AEAF3A9}"/>
              </a:ext>
            </a:extLst>
          </p:cNvPr>
          <p:cNvSpPr>
            <a:spLocks noGrp="1"/>
          </p:cNvSpPr>
          <p:nvPr>
            <p:ph sz="half" idx="1"/>
          </p:nvPr>
        </p:nvSpPr>
        <p:spPr>
          <a:xfrm>
            <a:off x="680484" y="4165600"/>
            <a:ext cx="10515600" cy="2011363"/>
          </a:xfrm>
        </p:spPr>
        <p:txBody>
          <a:bodyPr>
            <a:normAutofit fontScale="92500" lnSpcReduction="20000"/>
          </a:bodyPr>
          <a:lstStyle/>
          <a:p>
            <a:r>
              <a:rPr lang="en-US" sz="2600" dirty="0"/>
              <a:t>Smithsonian -- National Museum of American History – </a:t>
            </a:r>
          </a:p>
          <a:p>
            <a:pPr marL="457200" lvl="1" indent="0">
              <a:buNone/>
            </a:pPr>
            <a:r>
              <a:rPr lang="en-US" sz="2800" dirty="0">
                <a:hlinkClick r:id="rId3"/>
              </a:rPr>
              <a:t>EveryBody: An Artifact History of Disability in America </a:t>
            </a:r>
            <a:r>
              <a:rPr lang="en-US" sz="2800" dirty="0"/>
              <a:t> </a:t>
            </a:r>
          </a:p>
          <a:p>
            <a:pPr marL="914400" lvl="2" indent="0">
              <a:buNone/>
            </a:pPr>
            <a:r>
              <a:rPr lang="en-US" sz="2200" i="1" dirty="0"/>
              <a:t>“The notion that any one  person is the single cause of any significant social change—that Abraham Lincoln alone freed the slaves—is a devastating stereotype which robs individuals of responsibility and credit, and actually inhibits social change.... You can be a revolution of one. In your living room, in your family, in your community." </a:t>
            </a:r>
            <a:r>
              <a:rPr lang="en-US" sz="2200" dirty="0"/>
              <a:t>—</a:t>
            </a:r>
          </a:p>
          <a:p>
            <a:pPr marL="914400" lvl="2" indent="0">
              <a:buNone/>
            </a:pPr>
            <a:r>
              <a:rPr lang="en-US" sz="2200" dirty="0"/>
              <a:t>Justin Dart, 1998</a:t>
            </a:r>
          </a:p>
        </p:txBody>
      </p:sp>
      <p:sp>
        <p:nvSpPr>
          <p:cNvPr id="4" name="Date Placeholder 3">
            <a:extLst>
              <a:ext uri="{FF2B5EF4-FFF2-40B4-BE49-F238E27FC236}">
                <a16:creationId xmlns:a16="http://schemas.microsoft.com/office/drawing/2014/main" id="{6DF9B1E8-BC6D-32DD-F331-1C1F73B17766}"/>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#nTIDE</a:t>
            </a:r>
          </a:p>
        </p:txBody>
      </p:sp>
      <p:sp>
        <p:nvSpPr>
          <p:cNvPr id="5" name="Slide Number Placeholder 4">
            <a:extLst>
              <a:ext uri="{FF2B5EF4-FFF2-40B4-BE49-F238E27FC236}">
                <a16:creationId xmlns:a16="http://schemas.microsoft.com/office/drawing/2014/main" id="{FBC3CBD9-D007-00D9-3248-A0923FEE1246}"/>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27</a:t>
            </a:fld>
            <a:endParaRPr lang="en-US" dirty="0"/>
          </a:p>
        </p:txBody>
      </p:sp>
    </p:spTree>
    <p:extLst>
      <p:ext uri="{BB962C8B-B14F-4D97-AF65-F5344CB8AC3E}">
        <p14:creationId xmlns:p14="http://schemas.microsoft.com/office/powerpoint/2010/main" val="1243440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0" y="136525"/>
            <a:ext cx="12192000" cy="1744480"/>
          </a:xfrm>
        </p:spPr>
        <p:txBody>
          <a:bodyPr/>
          <a:lstStyle/>
          <a:p>
            <a:pPr algn="ctr"/>
            <a:r>
              <a:rPr lang="en-US" b="1" u="sng"/>
              <a:t>Part 3: Guest Speaker</a:t>
            </a:r>
            <a:endParaRPr lang="en-US" b="1"/>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1022311" y="4611871"/>
            <a:ext cx="10433374" cy="1744479"/>
          </a:xfrm>
        </p:spPr>
        <p:txBody>
          <a:bodyPr>
            <a:normAutofit/>
          </a:bodyPr>
          <a:lstStyle/>
          <a:p>
            <a:pPr marL="0" indent="0" algn="ctr">
              <a:buNone/>
            </a:pPr>
            <a:r>
              <a:rPr lang="en-US" b="1" i="1" dirty="0"/>
              <a:t>     Emily Homer				 Teresa Thomas</a:t>
            </a:r>
            <a:r>
              <a:rPr lang="en-US" sz="3200" b="1" i="1" dirty="0"/>
              <a:t>	</a:t>
            </a:r>
          </a:p>
          <a:p>
            <a:pPr marL="0" indent="0" algn="ctr">
              <a:buNone/>
            </a:pPr>
            <a:r>
              <a:rPr lang="en-US" sz="2000" i="1" dirty="0"/>
              <a:t>Executive Director			        Director of </a:t>
            </a:r>
            <a:r>
              <a:rPr lang="en-US" sz="2000" i="1" dirty="0" err="1"/>
              <a:t>abil</a:t>
            </a:r>
            <a:r>
              <a:rPr lang="en-US" sz="2000" b="1" i="1" dirty="0" err="1"/>
              <a:t>IT</a:t>
            </a:r>
            <a:endParaRPr lang="en-US" sz="2000" b="1" i="1" dirty="0"/>
          </a:p>
          <a:p>
            <a:pPr marL="0" indent="0" algn="ctr">
              <a:buNone/>
            </a:pPr>
            <a:r>
              <a:rPr lang="en-US" sz="2000" i="1" dirty="0"/>
              <a:t>Melwood Community Services		          Melwood Community Services</a:t>
            </a:r>
          </a:p>
        </p:txBody>
      </p:sp>
      <p:sp>
        <p:nvSpPr>
          <p:cNvPr id="4" name="Date Placeholder 3">
            <a:extLst>
              <a:ext uri="{FF2B5EF4-FFF2-40B4-BE49-F238E27FC236}">
                <a16:creationId xmlns:a16="http://schemas.microsoft.com/office/drawing/2014/main" id="{0AA7E3B3-30B2-4133-9FDC-23BCE5E50F88}"/>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7" name="Picture 6" descr="Emily Homer is a woman with short gray hair with a gold necklace and earrings. &#10;">
            <a:extLst>
              <a:ext uri="{FF2B5EF4-FFF2-40B4-BE49-F238E27FC236}">
                <a16:creationId xmlns:a16="http://schemas.microsoft.com/office/drawing/2014/main" id="{A08D05E8-0764-4A68-F2A8-7488B010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638810"/>
            <a:ext cx="2854554" cy="2895600"/>
          </a:xfrm>
          <a:prstGeom prst="rect">
            <a:avLst/>
          </a:prstGeom>
        </p:spPr>
      </p:pic>
      <p:pic>
        <p:nvPicPr>
          <p:cNvPr id="9" name="Picture 8" descr="Teresa Thomas is a woman with long dark curly hair wearing a blue business suit. ">
            <a:extLst>
              <a:ext uri="{FF2B5EF4-FFF2-40B4-BE49-F238E27FC236}">
                <a16:creationId xmlns:a16="http://schemas.microsoft.com/office/drawing/2014/main" id="{F336E6A9-154D-261E-B611-35601517C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517" y="1638810"/>
            <a:ext cx="2916833" cy="2973061"/>
          </a:xfrm>
          <a:prstGeom prst="rect">
            <a:avLst/>
          </a:prstGeom>
        </p:spPr>
      </p:pic>
    </p:spTree>
    <p:extLst>
      <p:ext uri="{BB962C8B-B14F-4D97-AF65-F5344CB8AC3E}">
        <p14:creationId xmlns:p14="http://schemas.microsoft.com/office/powerpoint/2010/main" val="1025331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C9F1-38B7-D377-7D96-150737D8C5C4}"/>
              </a:ext>
            </a:extLst>
          </p:cNvPr>
          <p:cNvSpPr>
            <a:spLocks noGrp="1"/>
          </p:cNvSpPr>
          <p:nvPr>
            <p:ph type="ctrTitle" idx="4294967295"/>
          </p:nvPr>
        </p:nvSpPr>
        <p:spPr>
          <a:xfrm>
            <a:off x="650081" y="1344728"/>
            <a:ext cx="7573963" cy="959529"/>
          </a:xfrm>
        </p:spPr>
        <p:txBody>
          <a:bodyPr>
            <a:normAutofit/>
          </a:bodyPr>
          <a:lstStyle/>
          <a:p>
            <a:r>
              <a:rPr lang="en-US" dirty="0" err="1"/>
              <a:t>abil</a:t>
            </a:r>
            <a:r>
              <a:rPr lang="en-US" b="1" dirty="0" err="1"/>
              <a:t>IT</a:t>
            </a:r>
            <a:r>
              <a:rPr lang="en-US" dirty="0"/>
              <a:t> Across America</a:t>
            </a:r>
          </a:p>
        </p:txBody>
      </p:sp>
      <p:sp>
        <p:nvSpPr>
          <p:cNvPr id="5" name="Subtitle 4">
            <a:extLst>
              <a:ext uri="{FF2B5EF4-FFF2-40B4-BE49-F238E27FC236}">
                <a16:creationId xmlns:a16="http://schemas.microsoft.com/office/drawing/2014/main" id="{205CA70C-1C89-2D73-A70A-EDA0C3503E83}"/>
              </a:ext>
            </a:extLst>
          </p:cNvPr>
          <p:cNvSpPr>
            <a:spLocks noGrp="1"/>
          </p:cNvSpPr>
          <p:nvPr>
            <p:ph type="subTitle" idx="4294967295"/>
          </p:nvPr>
        </p:nvSpPr>
        <p:spPr>
          <a:xfrm>
            <a:off x="650081" y="3027248"/>
            <a:ext cx="6923882" cy="473075"/>
          </a:xfrm>
        </p:spPr>
        <p:txBody>
          <a:bodyPr vert="horz" lIns="0" tIns="0" rIns="0" bIns="0" rtlCol="0" anchor="t">
            <a:noAutofit/>
          </a:bodyPr>
          <a:lstStyle/>
          <a:p>
            <a:pPr marL="0" indent="0">
              <a:buNone/>
            </a:pPr>
            <a:r>
              <a:rPr lang="en-US" b="1" dirty="0">
                <a:latin typeface="Arial"/>
                <a:cs typeface="Arial"/>
              </a:rPr>
              <a:t>2025</a:t>
            </a:r>
            <a:endParaRPr lang="en-US" dirty="0"/>
          </a:p>
        </p:txBody>
      </p:sp>
      <p:sp>
        <p:nvSpPr>
          <p:cNvPr id="2" name="Text Placeholder 1">
            <a:extLst>
              <a:ext uri="{FF2B5EF4-FFF2-40B4-BE49-F238E27FC236}">
                <a16:creationId xmlns:a16="http://schemas.microsoft.com/office/drawing/2014/main" id="{A119A5BF-8148-724C-3B47-0400EF91C5A7}"/>
              </a:ext>
            </a:extLst>
          </p:cNvPr>
          <p:cNvSpPr>
            <a:spLocks noGrp="1"/>
          </p:cNvSpPr>
          <p:nvPr>
            <p:ph type="body" sz="quarter" idx="4294967295"/>
          </p:nvPr>
        </p:nvSpPr>
        <p:spPr>
          <a:xfrm>
            <a:off x="650081" y="2304257"/>
            <a:ext cx="11204068" cy="1474529"/>
          </a:xfrm>
        </p:spPr>
        <p:txBody>
          <a:bodyPr>
            <a:normAutofit/>
          </a:bodyPr>
          <a:lstStyle/>
          <a:p>
            <a:pPr marL="0" lvl="0" indent="0" eaLnBrk="0" fontAlgn="base" hangingPunct="0">
              <a:lnSpc>
                <a:spcPct val="100000"/>
              </a:lnSpc>
              <a:spcBef>
                <a:spcPct val="0"/>
              </a:spcBef>
              <a:spcAft>
                <a:spcPct val="0"/>
              </a:spcAft>
              <a:buNone/>
            </a:pPr>
            <a:r>
              <a:rPr lang="en-US" altLang="en-US" sz="3600" dirty="0"/>
              <a:t>Creating Inclusive Tech Employment Pathways</a:t>
            </a:r>
          </a:p>
        </p:txBody>
      </p:sp>
      <p:pic>
        <p:nvPicPr>
          <p:cNvPr id="7" name="Picture 6" descr="abilIT logo">
            <a:extLst>
              <a:ext uri="{FF2B5EF4-FFF2-40B4-BE49-F238E27FC236}">
                <a16:creationId xmlns:a16="http://schemas.microsoft.com/office/drawing/2014/main" id="{044D74DC-AFF2-978A-EDB4-C3B8E8E9537F}"/>
              </a:ext>
            </a:extLst>
          </p:cNvPr>
          <p:cNvPicPr>
            <a:picLocks noChangeAspect="1"/>
          </p:cNvPicPr>
          <p:nvPr/>
        </p:nvPicPr>
        <p:blipFill>
          <a:blip r:embed="rId3"/>
          <a:stretch>
            <a:fillRect/>
          </a:stretch>
        </p:blipFill>
        <p:spPr>
          <a:xfrm>
            <a:off x="3483097" y="3579754"/>
            <a:ext cx="4589194" cy="1933518"/>
          </a:xfrm>
          <a:prstGeom prst="rect">
            <a:avLst/>
          </a:prstGeom>
        </p:spPr>
      </p:pic>
    </p:spTree>
    <p:extLst>
      <p:ext uri="{BB962C8B-B14F-4D97-AF65-F5344CB8AC3E}">
        <p14:creationId xmlns:p14="http://schemas.microsoft.com/office/powerpoint/2010/main" val="403642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fontScale="92500"/>
          </a:bodyPr>
          <a:lstStyle/>
          <a:p>
            <a:pPr>
              <a:lnSpc>
                <a:spcPct val="100000"/>
              </a:lnSpc>
            </a:pPr>
            <a:r>
              <a:rPr lang="en-US" sz="2800" dirty="0"/>
              <a:t>This webinar is being recorded. We will post an archive of along side the Monthly </a:t>
            </a:r>
            <a:r>
              <a:rPr lang="en-US" sz="2800" dirty="0" err="1"/>
              <a:t>nTIDE</a:t>
            </a:r>
            <a:r>
              <a:rPr lang="en-US" sz="2800" dirty="0"/>
              <a:t>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lnSpc>
                <a:spcPct val="100000"/>
              </a:lnSpc>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a:t>
            </a:r>
            <a:endParaRPr lang="en-US" sz="2800" dirty="0">
              <a:latin typeface="Calibri" panose="020F0502020204030204" pitchFamily="34" charset="0"/>
            </a:endParaRPr>
          </a:p>
        </p:txBody>
      </p:sp>
      <p:pic>
        <p:nvPicPr>
          <p:cNvPr id="6" name="nTIDE-2">
            <a:hlinkClick r:id="" action="ppaction://media"/>
            <a:extLst>
              <a:ext uri="{FF2B5EF4-FFF2-40B4-BE49-F238E27FC236}">
                <a16:creationId xmlns:a16="http://schemas.microsoft.com/office/drawing/2014/main" id="{7BEBF58B-7E86-4D70-AA4F-B216C6A8DA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5B33BEC-7256-4E80-942E-99E7EFDAFCC4}"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978E3353-AAEC-4BB7-BD97-5458D8183A5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1407973436"/>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23E702-3166-4416-9A4B-63FD094A3A2C}"/>
              </a:ext>
            </a:extLst>
          </p:cNvPr>
          <p:cNvSpPr>
            <a:spLocks noGrp="1"/>
          </p:cNvSpPr>
          <p:nvPr>
            <p:ph type="title"/>
          </p:nvPr>
        </p:nvSpPr>
        <p:spPr>
          <a:xfrm>
            <a:off x="838200" y="-831706"/>
            <a:ext cx="10515600" cy="831706"/>
          </a:xfrm>
        </p:spPr>
        <p:txBody>
          <a:bodyPr vert="horz" lIns="0" tIns="0" rIns="0" bIns="0" rtlCol="0" anchor="b">
            <a:noAutofit/>
          </a:bodyPr>
          <a:lstStyle/>
          <a:p>
            <a:r>
              <a:rPr lang="en-US" dirty="0" err="1"/>
              <a:t>melwood</a:t>
            </a:r>
            <a:endParaRPr lang="en-US" dirty="0"/>
          </a:p>
        </p:txBody>
      </p:sp>
      <p:grpSp>
        <p:nvGrpSpPr>
          <p:cNvPr id="4" name="Group 3" descr="melwood logo">
            <a:extLst>
              <a:ext uri="{FF2B5EF4-FFF2-40B4-BE49-F238E27FC236}">
                <a16:creationId xmlns:a16="http://schemas.microsoft.com/office/drawing/2014/main" id="{D81D6D33-311C-6BA6-9945-FCECC8E606A7}"/>
              </a:ext>
            </a:extLst>
          </p:cNvPr>
          <p:cNvGrpSpPr/>
          <p:nvPr/>
        </p:nvGrpSpPr>
        <p:grpSpPr>
          <a:xfrm>
            <a:off x="3582507" y="609683"/>
            <a:ext cx="4527679" cy="1411988"/>
            <a:chOff x="4222749" y="2402416"/>
            <a:chExt cx="3291840" cy="1026583"/>
          </a:xfrm>
        </p:grpSpPr>
        <p:sp>
          <p:nvSpPr>
            <p:cNvPr id="6" name="Rectangle: Rounded Corners 5">
              <a:extLst>
                <a:ext uri="{FF2B5EF4-FFF2-40B4-BE49-F238E27FC236}">
                  <a16:creationId xmlns:a16="http://schemas.microsoft.com/office/drawing/2014/main" id="{6A43651E-B3ED-3681-43F1-CDA4DAFBDF67}"/>
                </a:ext>
              </a:extLst>
            </p:cNvPr>
            <p:cNvSpPr/>
            <p:nvPr/>
          </p:nvSpPr>
          <p:spPr>
            <a:xfrm>
              <a:off x="4222749" y="2402416"/>
              <a:ext cx="3291840" cy="1026583"/>
            </a:xfrm>
            <a:prstGeom prst="roundRect">
              <a:avLst/>
            </a:prstGeom>
            <a:solidFill>
              <a:srgbClr val="2F3A4D"/>
            </a:solidFill>
            <a:ln>
              <a:solidFill>
                <a:srgbClr val="2F3A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elwood, Inc. logo on a navy blue background">
              <a:extLst>
                <a:ext uri="{FF2B5EF4-FFF2-40B4-BE49-F238E27FC236}">
                  <a16:creationId xmlns:a16="http://schemas.microsoft.com/office/drawing/2014/main" id="{4F81D6C1-BD8E-D53B-154D-4D8709BD5115}"/>
                </a:ext>
              </a:extLst>
            </p:cNvPr>
            <p:cNvPicPr>
              <a:picLocks noChangeAspect="1"/>
            </p:cNvPicPr>
            <p:nvPr/>
          </p:nvPicPr>
          <p:blipFill>
            <a:blip r:embed="rId3"/>
            <a:srcRect b="-38636"/>
            <a:stretch>
              <a:fillRect/>
            </a:stretch>
          </p:blipFill>
          <p:spPr>
            <a:xfrm>
              <a:off x="4746836" y="2672639"/>
              <a:ext cx="2243667" cy="547096"/>
            </a:xfrm>
            <a:prstGeom prst="rect">
              <a:avLst/>
            </a:prstGeom>
            <a:ln>
              <a:solidFill>
                <a:srgbClr val="2F3A4D"/>
              </a:solidFill>
            </a:ln>
          </p:spPr>
        </p:pic>
      </p:grpSp>
      <p:sp>
        <p:nvSpPr>
          <p:cNvPr id="3" name="Content Placeholder 2">
            <a:extLst>
              <a:ext uri="{FF2B5EF4-FFF2-40B4-BE49-F238E27FC236}">
                <a16:creationId xmlns:a16="http://schemas.microsoft.com/office/drawing/2014/main" id="{FE98BDB9-C6B4-94D4-B357-771349D062E0}"/>
              </a:ext>
            </a:extLst>
          </p:cNvPr>
          <p:cNvSpPr>
            <a:spLocks noGrp="1"/>
          </p:cNvSpPr>
          <p:nvPr>
            <p:ph idx="1"/>
          </p:nvPr>
        </p:nvSpPr>
        <p:spPr>
          <a:xfrm>
            <a:off x="838200" y="2202720"/>
            <a:ext cx="10515600" cy="4226364"/>
          </a:xfrm>
        </p:spPr>
        <p:txBody>
          <a:bodyPr/>
          <a:lstStyle/>
          <a:p>
            <a:pPr marL="0" indent="0">
              <a:buNone/>
            </a:pPr>
            <a:r>
              <a:rPr lang="en-US" dirty="0"/>
              <a:t>Founded in 1963, </a:t>
            </a:r>
            <a:r>
              <a:rPr lang="en-US" u="sng" dirty="0" err="1"/>
              <a:t>Melwood</a:t>
            </a:r>
            <a:r>
              <a:rPr lang="en-US" dirty="0"/>
              <a:t> is one of the nation’s leading advocates, employers, and service providers for people with disabilities and their caregivers, serving more than 3,000 people each year in D.C., Maryland, and Virginia. </a:t>
            </a:r>
            <a:br>
              <a:rPr lang="en-US" dirty="0"/>
            </a:b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As part of the broader </a:t>
            </a:r>
            <a:r>
              <a:rPr lang="en-US" dirty="0" err="1"/>
              <a:t>Melwood</a:t>
            </a:r>
            <a:r>
              <a:rPr lang="en-US" dirty="0"/>
              <a:t> family of organizations, </a:t>
            </a:r>
            <a:r>
              <a:rPr lang="en-US" u="sng" dirty="0" err="1"/>
              <a:t>Melwood</a:t>
            </a:r>
            <a:r>
              <a:rPr lang="en-US" u="sng" dirty="0"/>
              <a:t> Community Services</a:t>
            </a:r>
            <a:r>
              <a:rPr lang="en-US" dirty="0"/>
              <a:t> offers innovative programming that empowers children, youth, and adults with disabilities to live, work, and thrive in their communities. </a:t>
            </a:r>
          </a:p>
          <a:p>
            <a:pPr marL="0" indent="0">
              <a:buNone/>
            </a:pPr>
            <a:endParaRPr lang="en-US" dirty="0"/>
          </a:p>
        </p:txBody>
      </p:sp>
      <p:grpSp>
        <p:nvGrpSpPr>
          <p:cNvPr id="13" name="Group 12" descr="Melwood Community Services logo on a bright blue background">
            <a:extLst>
              <a:ext uri="{FF2B5EF4-FFF2-40B4-BE49-F238E27FC236}">
                <a16:creationId xmlns:a16="http://schemas.microsoft.com/office/drawing/2014/main" id="{1EA7D5D7-40D7-3306-4246-C4B984A0B4B9}"/>
              </a:ext>
            </a:extLst>
          </p:cNvPr>
          <p:cNvGrpSpPr>
            <a:grpSpLocks noChangeAspect="1"/>
          </p:cNvGrpSpPr>
          <p:nvPr/>
        </p:nvGrpSpPr>
        <p:grpSpPr>
          <a:xfrm>
            <a:off x="3832860" y="3604584"/>
            <a:ext cx="4526280" cy="1634490"/>
            <a:chOff x="6074833" y="3926414"/>
            <a:chExt cx="3291840" cy="1188720"/>
          </a:xfrm>
        </p:grpSpPr>
        <p:sp>
          <p:nvSpPr>
            <p:cNvPr id="14" name="Rectangle: Rounded Corners 13">
              <a:extLst>
                <a:ext uri="{FF2B5EF4-FFF2-40B4-BE49-F238E27FC236}">
                  <a16:creationId xmlns:a16="http://schemas.microsoft.com/office/drawing/2014/main" id="{7E39A59C-D624-3E2A-95D1-CD8E785C0FF4}"/>
                </a:ext>
              </a:extLst>
            </p:cNvPr>
            <p:cNvSpPr/>
            <p:nvPr/>
          </p:nvSpPr>
          <p:spPr>
            <a:xfrm>
              <a:off x="6074833" y="3926414"/>
              <a:ext cx="3291840" cy="1188720"/>
            </a:xfrm>
            <a:prstGeom prst="roundRect">
              <a:avLst/>
            </a:prstGeom>
            <a:solidFill>
              <a:srgbClr val="0E6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een and black logo&#10;&#10;AI-generated content may be incorrect.">
              <a:extLst>
                <a:ext uri="{FF2B5EF4-FFF2-40B4-BE49-F238E27FC236}">
                  <a16:creationId xmlns:a16="http://schemas.microsoft.com/office/drawing/2014/main" id="{C66D432A-F17B-E282-D56A-274C2581DD99}"/>
                </a:ext>
              </a:extLst>
            </p:cNvPr>
            <p:cNvPicPr>
              <a:picLocks noChangeAspect="1"/>
            </p:cNvPicPr>
            <p:nvPr/>
          </p:nvPicPr>
          <p:blipFill>
            <a:blip r:embed="rId4"/>
            <a:srcRect l="-124" t="-1916" b="-20000"/>
            <a:stretch>
              <a:fillRect/>
            </a:stretch>
          </p:blipFill>
          <p:spPr>
            <a:xfrm>
              <a:off x="6459770" y="4139460"/>
              <a:ext cx="2521967" cy="762628"/>
            </a:xfrm>
            <a:prstGeom prst="rect">
              <a:avLst/>
            </a:prstGeom>
          </p:spPr>
        </p:pic>
      </p:grpSp>
    </p:spTree>
    <p:extLst>
      <p:ext uri="{BB962C8B-B14F-4D97-AF65-F5344CB8AC3E}">
        <p14:creationId xmlns:p14="http://schemas.microsoft.com/office/powerpoint/2010/main" val="163217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140C-FB27-CC82-654B-2ABC08AF26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60A1E3-7592-3E44-5D6D-7268B14585AC}"/>
              </a:ext>
            </a:extLst>
          </p:cNvPr>
          <p:cNvSpPr>
            <a:spLocks noGrp="1"/>
          </p:cNvSpPr>
          <p:nvPr>
            <p:ph type="title"/>
          </p:nvPr>
        </p:nvSpPr>
        <p:spPr>
          <a:xfrm>
            <a:off x="838200" y="2472776"/>
            <a:ext cx="10515600" cy="1325563"/>
          </a:xfrm>
        </p:spPr>
        <p:txBody>
          <a:bodyPr>
            <a:normAutofit/>
          </a:bodyPr>
          <a:lstStyle/>
          <a:p>
            <a:r>
              <a:rPr lang="en-US" sz="5000" dirty="0" err="1"/>
              <a:t>abilIT</a:t>
            </a:r>
            <a:r>
              <a:rPr lang="en-US" sz="5000" dirty="0"/>
              <a:t> Overview</a:t>
            </a:r>
            <a:endParaRPr lang="en-US" dirty="0"/>
          </a:p>
        </p:txBody>
      </p:sp>
      <p:pic>
        <p:nvPicPr>
          <p:cNvPr id="5" name="Picture 4" descr="abilIT Logo">
            <a:extLst>
              <a:ext uri="{FF2B5EF4-FFF2-40B4-BE49-F238E27FC236}">
                <a16:creationId xmlns:a16="http://schemas.microsoft.com/office/drawing/2014/main" id="{B51E9DF5-E15A-B59D-CA2F-375D0B0D341E}"/>
              </a:ext>
            </a:extLst>
          </p:cNvPr>
          <p:cNvPicPr>
            <a:picLocks noChangeAspect="1"/>
          </p:cNvPicPr>
          <p:nvPr/>
        </p:nvPicPr>
        <p:blipFill>
          <a:blip r:embed="rId2"/>
          <a:stretch>
            <a:fillRect/>
          </a:stretch>
        </p:blipFill>
        <p:spPr>
          <a:xfrm>
            <a:off x="9176513" y="4725561"/>
            <a:ext cx="2749838" cy="1158561"/>
          </a:xfrm>
          <a:prstGeom prst="rect">
            <a:avLst/>
          </a:prstGeom>
        </p:spPr>
      </p:pic>
    </p:spTree>
    <p:extLst>
      <p:ext uri="{BB962C8B-B14F-4D97-AF65-F5344CB8AC3E}">
        <p14:creationId xmlns:p14="http://schemas.microsoft.com/office/powerpoint/2010/main" val="212149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2">
          <a:extLst>
            <a:ext uri="{FF2B5EF4-FFF2-40B4-BE49-F238E27FC236}">
              <a16:creationId xmlns:a16="http://schemas.microsoft.com/office/drawing/2014/main" id="{C6979931-1AE8-4839-E93C-4336C9858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1684C-DE20-F0F7-2E69-958BFA3DE6CB}"/>
              </a:ext>
            </a:extLst>
          </p:cNvPr>
          <p:cNvSpPr>
            <a:spLocks noGrp="1"/>
          </p:cNvSpPr>
          <p:nvPr>
            <p:ph type="title"/>
          </p:nvPr>
        </p:nvSpPr>
        <p:spPr>
          <a:xfrm>
            <a:off x="838200" y="488741"/>
            <a:ext cx="10515600" cy="1325563"/>
          </a:xfrm>
        </p:spPr>
        <p:txBody>
          <a:bodyPr/>
          <a:lstStyle/>
          <a:p>
            <a:r>
              <a:rPr lang="en-US" dirty="0" err="1"/>
              <a:t>abil</a:t>
            </a:r>
            <a:r>
              <a:rPr lang="en-US" b="1" dirty="0" err="1"/>
              <a:t>IT</a:t>
            </a:r>
            <a:r>
              <a:rPr lang="en-US" dirty="0"/>
              <a:t> by the numbers</a:t>
            </a:r>
          </a:p>
        </p:txBody>
      </p:sp>
      <p:sp>
        <p:nvSpPr>
          <p:cNvPr id="1174" name="Google Shape;1174;p125">
            <a:extLst>
              <a:ext uri="{FF2B5EF4-FFF2-40B4-BE49-F238E27FC236}">
                <a16:creationId xmlns:a16="http://schemas.microsoft.com/office/drawing/2014/main" id="{332AB324-A616-95AB-43C2-525BC16EA141}"/>
              </a:ext>
            </a:extLst>
          </p:cNvPr>
          <p:cNvSpPr txBox="1"/>
          <p:nvPr/>
        </p:nvSpPr>
        <p:spPr>
          <a:xfrm>
            <a:off x="561165" y="1897026"/>
            <a:ext cx="3075667" cy="96789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dirty="0">
                <a:ln>
                  <a:noFill/>
                </a:ln>
                <a:solidFill>
                  <a:srgbClr val="283345"/>
                </a:solidFill>
                <a:effectLst/>
                <a:uLnTx/>
                <a:uFillTx/>
                <a:latin typeface="Georgia"/>
                <a:ea typeface="Proxima Nova Extrabold"/>
                <a:cs typeface="Proxima Nova Extrabold"/>
                <a:sym typeface="Proxima Nova Extrabold"/>
              </a:rPr>
              <a:t>14</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sp>
        <p:nvSpPr>
          <p:cNvPr id="1175" name="Google Shape;1175;p125">
            <a:extLst>
              <a:ext uri="{FF2B5EF4-FFF2-40B4-BE49-F238E27FC236}">
                <a16:creationId xmlns:a16="http://schemas.microsoft.com/office/drawing/2014/main" id="{CFF3E7A9-44C1-0838-D06A-1DB19D50727F}"/>
              </a:ext>
            </a:extLst>
          </p:cNvPr>
          <p:cNvSpPr txBox="1"/>
          <p:nvPr/>
        </p:nvSpPr>
        <p:spPr>
          <a:xfrm>
            <a:off x="570921" y="3153455"/>
            <a:ext cx="3161102" cy="419630"/>
          </a:xfrm>
          <a:prstGeom prst="rect">
            <a:avLst/>
          </a:prstGeom>
          <a:noFill/>
          <a:ln>
            <a:noFill/>
          </a:ln>
        </p:spPr>
        <p:txBody>
          <a:bodyPr spcFirstLastPara="1" wrap="square" lIns="45733" tIns="22867" rIns="45733" bIns="22867"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600" b="0" i="0" u="none" strike="noStrike" kern="1200" cap="none" spc="0" normalizeH="0" baseline="0" noProof="0" dirty="0">
                <a:ln>
                  <a:noFill/>
                </a:ln>
                <a:solidFill>
                  <a:srgbClr val="283345"/>
                </a:solidFill>
                <a:effectLst/>
                <a:uLnTx/>
                <a:uFillTx/>
                <a:latin typeface="Arial"/>
                <a:ea typeface="Roboto Mono"/>
                <a:cs typeface="Roboto Mono"/>
                <a:sym typeface="Roboto Mono"/>
              </a:rPr>
              <a:t>14-WEEK TRAINING COHORT</a:t>
            </a:r>
            <a:endParaRPr kumimoji="0" lang="en-US" sz="1600" b="0" i="0" u="none" strike="noStrike" kern="1200" cap="none" spc="0" normalizeH="0" baseline="0" noProof="0" dirty="0">
              <a:ln>
                <a:noFill/>
              </a:ln>
              <a:solidFill>
                <a:srgbClr val="283345"/>
              </a:solidFill>
              <a:effectLst/>
              <a:uLnTx/>
              <a:uFillTx/>
              <a:latin typeface="Arial"/>
              <a:ea typeface="Roboto Mono"/>
              <a:cs typeface="Roboto Mono"/>
            </a:endParaRPr>
          </a:p>
        </p:txBody>
      </p:sp>
      <p:sp>
        <p:nvSpPr>
          <p:cNvPr id="1176" name="Google Shape;1176;p125">
            <a:extLst>
              <a:ext uri="{FF2B5EF4-FFF2-40B4-BE49-F238E27FC236}">
                <a16:creationId xmlns:a16="http://schemas.microsoft.com/office/drawing/2014/main" id="{9626AD6C-3987-B00A-D547-19510A806329}"/>
              </a:ext>
            </a:extLst>
          </p:cNvPr>
          <p:cNvSpPr txBox="1"/>
          <p:nvPr/>
        </p:nvSpPr>
        <p:spPr>
          <a:xfrm>
            <a:off x="3820889" y="1907774"/>
            <a:ext cx="3903764" cy="94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00"/>
              <a:buFontTx/>
              <a:buNone/>
              <a:tabLst/>
              <a:defRPr/>
            </a:pPr>
            <a:r>
              <a:rPr kumimoji="0" lang="en" sz="6600" b="1" i="0" u="none" strike="noStrike" kern="1200" cap="none" spc="0" normalizeH="0" baseline="0" noProof="0" dirty="0">
                <a:ln>
                  <a:noFill/>
                </a:ln>
                <a:solidFill>
                  <a:srgbClr val="283345"/>
                </a:solidFill>
                <a:effectLst/>
                <a:uLnTx/>
                <a:uFillTx/>
                <a:latin typeface="Georgia"/>
                <a:ea typeface="Proxima Nova Extrabold"/>
                <a:cs typeface="Proxima Nova Extrabold"/>
                <a:sym typeface="Proxima Nova Extrabold"/>
              </a:rPr>
              <a:t>3</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sp>
        <p:nvSpPr>
          <p:cNvPr id="1177" name="Google Shape;1177;p125">
            <a:extLst>
              <a:ext uri="{FF2B5EF4-FFF2-40B4-BE49-F238E27FC236}">
                <a16:creationId xmlns:a16="http://schemas.microsoft.com/office/drawing/2014/main" id="{D4224550-526D-F47F-3082-9085DF913A26}"/>
              </a:ext>
            </a:extLst>
          </p:cNvPr>
          <p:cNvSpPr txBox="1"/>
          <p:nvPr/>
        </p:nvSpPr>
        <p:spPr>
          <a:xfrm>
            <a:off x="3744302" y="3011844"/>
            <a:ext cx="4056939" cy="702853"/>
          </a:xfrm>
          <a:prstGeom prst="rect">
            <a:avLst/>
          </a:prstGeom>
          <a:noFill/>
          <a:ln>
            <a:noFill/>
          </a:ln>
        </p:spPr>
        <p:txBody>
          <a:bodyPr spcFirstLastPara="1" wrap="square" lIns="45733" tIns="22867" rIns="45733" bIns="2286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3345"/>
                </a:solidFill>
                <a:effectLst/>
                <a:uLnTx/>
                <a:uFillTx/>
                <a:latin typeface="Arial"/>
                <a:ea typeface="+mn-ea"/>
                <a:cs typeface="+mn-cs"/>
              </a:rPr>
              <a:t>3 COHORTS PER YEAR</a:t>
            </a:r>
          </a:p>
        </p:txBody>
      </p:sp>
      <p:sp>
        <p:nvSpPr>
          <p:cNvPr id="3" name="Google Shape;1176;p125">
            <a:extLst>
              <a:ext uri="{FF2B5EF4-FFF2-40B4-BE49-F238E27FC236}">
                <a16:creationId xmlns:a16="http://schemas.microsoft.com/office/drawing/2014/main" id="{60686ACD-5BEA-2220-E267-415E8E3E2092}"/>
              </a:ext>
            </a:extLst>
          </p:cNvPr>
          <p:cNvSpPr txBox="1"/>
          <p:nvPr/>
        </p:nvSpPr>
        <p:spPr>
          <a:xfrm>
            <a:off x="7673433" y="1907774"/>
            <a:ext cx="3903764" cy="94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00"/>
              <a:buFontTx/>
              <a:buNone/>
              <a:tabLst/>
              <a:defRPr/>
            </a:pPr>
            <a:r>
              <a:rPr lang="en" sz="6600" b="1" dirty="0">
                <a:solidFill>
                  <a:srgbClr val="283345"/>
                </a:solidFill>
                <a:latin typeface="Georgia"/>
                <a:ea typeface="Arial"/>
                <a:cs typeface="Arial"/>
                <a:sym typeface="Proxima Nova Extrabold"/>
              </a:rPr>
              <a:t>20</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sp>
        <p:nvSpPr>
          <p:cNvPr id="4" name="Google Shape;1177;p125">
            <a:extLst>
              <a:ext uri="{FF2B5EF4-FFF2-40B4-BE49-F238E27FC236}">
                <a16:creationId xmlns:a16="http://schemas.microsoft.com/office/drawing/2014/main" id="{5B93CC05-F4D7-F51B-5A08-B6BC1E47E1CB}"/>
              </a:ext>
            </a:extLst>
          </p:cNvPr>
          <p:cNvSpPr txBox="1"/>
          <p:nvPr/>
        </p:nvSpPr>
        <p:spPr>
          <a:xfrm>
            <a:off x="7596846" y="3011844"/>
            <a:ext cx="4056939" cy="702853"/>
          </a:xfrm>
          <a:prstGeom prst="rect">
            <a:avLst/>
          </a:prstGeom>
          <a:noFill/>
          <a:ln>
            <a:noFill/>
          </a:ln>
        </p:spPr>
        <p:txBody>
          <a:bodyPr spcFirstLastPara="1" wrap="square" lIns="45733" tIns="22867" rIns="45733" bIns="2286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3345"/>
                </a:solidFill>
                <a:effectLst/>
                <a:uLnTx/>
                <a:uFillTx/>
                <a:latin typeface="Arial"/>
                <a:ea typeface="+mn-ea"/>
                <a:cs typeface="+mn-cs"/>
              </a:rPr>
              <a:t>20 PARTICIPANTS PER COHORT, DIVIDED INTO 2 LEARNING GROUPS</a:t>
            </a:r>
          </a:p>
        </p:txBody>
      </p:sp>
      <p:sp>
        <p:nvSpPr>
          <p:cNvPr id="1178" name="Google Shape;1178;p125">
            <a:extLst>
              <a:ext uri="{FF2B5EF4-FFF2-40B4-BE49-F238E27FC236}">
                <a16:creationId xmlns:a16="http://schemas.microsoft.com/office/drawing/2014/main" id="{D0CE1C2B-2203-4436-7CC8-7FAFCAF55B6D}"/>
              </a:ext>
            </a:extLst>
          </p:cNvPr>
          <p:cNvSpPr txBox="1"/>
          <p:nvPr/>
        </p:nvSpPr>
        <p:spPr>
          <a:xfrm>
            <a:off x="1206209" y="4265877"/>
            <a:ext cx="3536158" cy="95160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dirty="0">
                <a:ln>
                  <a:noFill/>
                </a:ln>
                <a:solidFill>
                  <a:srgbClr val="283345"/>
                </a:solidFill>
                <a:effectLst/>
                <a:uLnTx/>
                <a:uFillTx/>
                <a:latin typeface="Georgia"/>
                <a:ea typeface="Arial"/>
                <a:cs typeface="Arial"/>
                <a:sym typeface="Proxima Nova Extrabold"/>
              </a:rPr>
              <a:t>2019</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cxnSp>
        <p:nvCxnSpPr>
          <p:cNvPr id="1179" name="Google Shape;1179;p125">
            <a:extLst>
              <a:ext uri="{FF2B5EF4-FFF2-40B4-BE49-F238E27FC236}">
                <a16:creationId xmlns:a16="http://schemas.microsoft.com/office/drawing/2014/main" id="{737EFDFC-545B-3B8B-79D3-CE43BEEFC752}"/>
              </a:ext>
              <a:ext uri="{C183D7F6-B498-43B3-948B-1728B52AA6E4}">
                <adec:decorative xmlns:adec="http://schemas.microsoft.com/office/drawing/2017/decorative" val="1"/>
              </a:ext>
            </a:extLst>
          </p:cNvPr>
          <p:cNvCxnSpPr>
            <a:cxnSpLocks/>
          </p:cNvCxnSpPr>
          <p:nvPr/>
        </p:nvCxnSpPr>
        <p:spPr>
          <a:xfrm>
            <a:off x="4167461" y="1871786"/>
            <a:ext cx="0" cy="1919200"/>
          </a:xfrm>
          <a:prstGeom prst="straightConnector1">
            <a:avLst/>
          </a:prstGeom>
          <a:noFill/>
          <a:ln w="28575" cap="flat" cmpd="sng">
            <a:solidFill>
              <a:schemeClr val="tx1"/>
            </a:solidFill>
            <a:prstDash val="dot"/>
            <a:round/>
            <a:headEnd type="none" w="sm" len="sm"/>
            <a:tailEnd type="none" w="sm" len="sm"/>
          </a:ln>
        </p:spPr>
      </p:cxnSp>
      <p:sp>
        <p:nvSpPr>
          <p:cNvPr id="1181" name="Google Shape;1181;p125">
            <a:extLst>
              <a:ext uri="{FF2B5EF4-FFF2-40B4-BE49-F238E27FC236}">
                <a16:creationId xmlns:a16="http://schemas.microsoft.com/office/drawing/2014/main" id="{C68AE772-DD19-021E-A25E-E29C840D35CA}"/>
              </a:ext>
            </a:extLst>
          </p:cNvPr>
          <p:cNvSpPr txBox="1"/>
          <p:nvPr/>
        </p:nvSpPr>
        <p:spPr>
          <a:xfrm>
            <a:off x="1730150" y="5452583"/>
            <a:ext cx="2488277" cy="844104"/>
          </a:xfrm>
          <a:prstGeom prst="rect">
            <a:avLst/>
          </a:prstGeom>
          <a:noFill/>
          <a:ln>
            <a:noFill/>
          </a:ln>
        </p:spPr>
        <p:txBody>
          <a:bodyPr spcFirstLastPara="1" wrap="square" lIns="45733" tIns="22867" rIns="45733" bIns="22867"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3345"/>
                </a:solidFill>
                <a:effectLst/>
                <a:uLnTx/>
                <a:uFillTx/>
                <a:latin typeface="Arial"/>
                <a:ea typeface="+mn-ea"/>
                <a:cs typeface="+mn-cs"/>
              </a:rPr>
              <a:t>FIRST COHORT LAUNCHED IN 2019</a:t>
            </a:r>
          </a:p>
        </p:txBody>
      </p:sp>
      <p:cxnSp>
        <p:nvCxnSpPr>
          <p:cNvPr id="1182" name="Google Shape;1182;p125">
            <a:extLst>
              <a:ext uri="{FF2B5EF4-FFF2-40B4-BE49-F238E27FC236}">
                <a16:creationId xmlns:a16="http://schemas.microsoft.com/office/drawing/2014/main" id="{A5EFB5EA-2BD1-88A9-ABC5-ABA0313C3B05}"/>
              </a:ext>
              <a:ext uri="{C183D7F6-B498-43B3-948B-1728B52AA6E4}">
                <adec:decorative xmlns:adec="http://schemas.microsoft.com/office/drawing/2017/decorative" val="1"/>
              </a:ext>
            </a:extLst>
          </p:cNvPr>
          <p:cNvCxnSpPr/>
          <p:nvPr/>
        </p:nvCxnSpPr>
        <p:spPr>
          <a:xfrm>
            <a:off x="677520" y="4059051"/>
            <a:ext cx="10487600" cy="0"/>
          </a:xfrm>
          <a:prstGeom prst="straightConnector1">
            <a:avLst/>
          </a:prstGeom>
          <a:noFill/>
          <a:ln w="28575" cap="flat" cmpd="sng">
            <a:solidFill>
              <a:schemeClr val="tx1"/>
            </a:solidFill>
            <a:prstDash val="dot"/>
            <a:round/>
            <a:headEnd type="none" w="sm" len="sm"/>
            <a:tailEnd type="none" w="sm" len="sm"/>
          </a:ln>
        </p:spPr>
      </p:cxnSp>
      <p:sp>
        <p:nvSpPr>
          <p:cNvPr id="6" name="Google Shape;1178;p125">
            <a:extLst>
              <a:ext uri="{FF2B5EF4-FFF2-40B4-BE49-F238E27FC236}">
                <a16:creationId xmlns:a16="http://schemas.microsoft.com/office/drawing/2014/main" id="{7785EA0A-5098-5DED-BCEF-F90B80449678}"/>
              </a:ext>
            </a:extLst>
          </p:cNvPr>
          <p:cNvSpPr txBox="1"/>
          <p:nvPr/>
        </p:nvSpPr>
        <p:spPr>
          <a:xfrm>
            <a:off x="6949067" y="4310170"/>
            <a:ext cx="3536158" cy="95160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dirty="0">
                <a:ln>
                  <a:noFill/>
                </a:ln>
                <a:solidFill>
                  <a:srgbClr val="283345"/>
                </a:solidFill>
                <a:effectLst/>
                <a:uLnTx/>
                <a:uFillTx/>
                <a:latin typeface="Georgia"/>
                <a:ea typeface="Arial"/>
                <a:cs typeface="Arial"/>
                <a:sym typeface="Proxima Nova Extrabold"/>
              </a:rPr>
              <a:t>$0</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cxnSp>
        <p:nvCxnSpPr>
          <p:cNvPr id="11" name="Google Shape;1180;p125">
            <a:extLst>
              <a:ext uri="{FF2B5EF4-FFF2-40B4-BE49-F238E27FC236}">
                <a16:creationId xmlns:a16="http://schemas.microsoft.com/office/drawing/2014/main" id="{0B6B4BDC-7175-9ADD-C3DC-97E320FDAA34}"/>
              </a:ext>
              <a:ext uri="{C183D7F6-B498-43B3-948B-1728B52AA6E4}">
                <adec:decorative xmlns:adec="http://schemas.microsoft.com/office/drawing/2017/decorative" val="1"/>
              </a:ext>
            </a:extLst>
          </p:cNvPr>
          <p:cNvCxnSpPr/>
          <p:nvPr/>
        </p:nvCxnSpPr>
        <p:spPr>
          <a:xfrm>
            <a:off x="5139099" y="4298680"/>
            <a:ext cx="0" cy="1903200"/>
          </a:xfrm>
          <a:prstGeom prst="straightConnector1">
            <a:avLst/>
          </a:prstGeom>
          <a:noFill/>
          <a:ln w="28575" cap="flat" cmpd="sng">
            <a:solidFill>
              <a:schemeClr val="tx1"/>
            </a:solidFill>
            <a:prstDash val="dot"/>
            <a:round/>
            <a:headEnd type="none" w="sm" len="sm"/>
            <a:tailEnd type="none" w="sm" len="sm"/>
          </a:ln>
        </p:spPr>
      </p:cxnSp>
      <p:sp>
        <p:nvSpPr>
          <p:cNvPr id="12" name="Google Shape;1181;p125">
            <a:extLst>
              <a:ext uri="{FF2B5EF4-FFF2-40B4-BE49-F238E27FC236}">
                <a16:creationId xmlns:a16="http://schemas.microsoft.com/office/drawing/2014/main" id="{7E6B1ED8-3357-ACA6-C29E-BB54BCDE1961}"/>
              </a:ext>
            </a:extLst>
          </p:cNvPr>
          <p:cNvSpPr txBox="1"/>
          <p:nvPr/>
        </p:nvSpPr>
        <p:spPr>
          <a:xfrm>
            <a:off x="5780298" y="5496876"/>
            <a:ext cx="5873696" cy="844104"/>
          </a:xfrm>
          <a:prstGeom prst="rect">
            <a:avLst/>
          </a:prstGeom>
          <a:noFill/>
          <a:ln>
            <a:noFill/>
          </a:ln>
        </p:spPr>
        <p:txBody>
          <a:bodyPr spcFirstLastPara="1" wrap="square" lIns="45733" tIns="22867" rIns="45733" bIns="22867"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Tx/>
              <a:buNone/>
              <a:tabLst/>
              <a:defRPr/>
            </a:pPr>
            <a:r>
              <a:rPr kumimoji="0" lang="en-US" sz="1600" b="0" i="0" u="none" strike="noStrike" kern="1200" cap="none" spc="0" normalizeH="0" baseline="0" noProof="0" dirty="0">
                <a:ln>
                  <a:noFill/>
                </a:ln>
                <a:solidFill>
                  <a:srgbClr val="283345"/>
                </a:solidFill>
                <a:effectLst/>
                <a:uLnTx/>
                <a:uFillTx/>
                <a:latin typeface="Arial"/>
                <a:ea typeface="Roboto Mono"/>
                <a:cs typeface="Roboto Mono"/>
                <a:sym typeface="Roboto Mono"/>
              </a:rPr>
              <a:t>NO COST TO THE STUDENTS</a:t>
            </a:r>
          </a:p>
        </p:txBody>
      </p:sp>
      <p:cxnSp>
        <p:nvCxnSpPr>
          <p:cNvPr id="5" name="Google Shape;1179;p125">
            <a:extLst>
              <a:ext uri="{FF2B5EF4-FFF2-40B4-BE49-F238E27FC236}">
                <a16:creationId xmlns:a16="http://schemas.microsoft.com/office/drawing/2014/main" id="{01CF37AD-19DE-0E30-D4D3-E449292EEBCF}"/>
              </a:ext>
              <a:ext uri="{C183D7F6-B498-43B3-948B-1728B52AA6E4}">
                <adec:decorative xmlns:adec="http://schemas.microsoft.com/office/drawing/2017/decorative" val="1"/>
              </a:ext>
            </a:extLst>
          </p:cNvPr>
          <p:cNvCxnSpPr>
            <a:cxnSpLocks/>
          </p:cNvCxnSpPr>
          <p:nvPr/>
        </p:nvCxnSpPr>
        <p:spPr>
          <a:xfrm>
            <a:off x="7697746" y="1871786"/>
            <a:ext cx="0" cy="1919200"/>
          </a:xfrm>
          <a:prstGeom prst="straightConnector1">
            <a:avLst/>
          </a:prstGeom>
          <a:noFill/>
          <a:ln w="28575" cap="flat" cmpd="sng">
            <a:solidFill>
              <a:schemeClr val="tx1"/>
            </a:solidFill>
            <a:prstDash val="dot"/>
            <a:round/>
            <a:headEnd type="none" w="sm" len="sm"/>
            <a:tailEnd type="none" w="sm" len="sm"/>
          </a:ln>
        </p:spPr>
      </p:cxnSp>
    </p:spTree>
    <p:extLst>
      <p:ext uri="{BB962C8B-B14F-4D97-AF65-F5344CB8AC3E}">
        <p14:creationId xmlns:p14="http://schemas.microsoft.com/office/powerpoint/2010/main" val="410323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667D-468C-6F2D-34C0-F1146CB4486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B63C293-8B38-0420-576F-B9FBC7AC7EA8}"/>
              </a:ext>
              <a:ext uri="{C183D7F6-B498-43B3-948B-1728B52AA6E4}">
                <adec:decorative xmlns:adec="http://schemas.microsoft.com/office/drawing/2017/decorative" val="1"/>
              </a:ext>
            </a:extLst>
          </p:cNvPr>
          <p:cNvSpPr txBox="1"/>
          <p:nvPr/>
        </p:nvSpPr>
        <p:spPr>
          <a:xfrm>
            <a:off x="6417650" y="1716757"/>
            <a:ext cx="23633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itle 3">
            <a:extLst>
              <a:ext uri="{FF2B5EF4-FFF2-40B4-BE49-F238E27FC236}">
                <a16:creationId xmlns:a16="http://schemas.microsoft.com/office/drawing/2014/main" id="{CE6AA656-9675-3B55-282E-9E05653D0254}"/>
              </a:ext>
            </a:extLst>
          </p:cNvPr>
          <p:cNvSpPr txBox="1">
            <a:spLocks noGrp="1"/>
          </p:cNvSpPr>
          <p:nvPr>
            <p:ph type="title" idx="4294967295"/>
          </p:nvPr>
        </p:nvSpPr>
        <p:spPr>
          <a:xfrm>
            <a:off x="653144" y="320506"/>
            <a:ext cx="6652496" cy="1410667"/>
          </a:xfrm>
          <a:prstGeom prst="rect">
            <a:avLst/>
          </a:prstGeom>
          <a:noFill/>
          <a:ln>
            <a:noFill/>
            <a:prstDash/>
          </a:ln>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i="0" kern="1200">
                <a:solidFill>
                  <a:schemeClr val="bg2">
                    <a:lumMod val="50000"/>
                  </a:schemeClr>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83345"/>
                </a:solidFill>
                <a:effectLst/>
                <a:uLnTx/>
                <a:uFillTx/>
                <a:latin typeface="Georgia" panose="02040502050405020303" pitchFamily="18" charset="0"/>
                <a:ea typeface="+mj-ea"/>
                <a:cs typeface="Arial Black" panose="020B0604020202020204" pitchFamily="34" charset="0"/>
              </a:rPr>
              <a:t>A Good Fit for</a:t>
            </a:r>
          </a:p>
        </p:txBody>
      </p:sp>
      <p:sp>
        <p:nvSpPr>
          <p:cNvPr id="3" name="Rectangle 2">
            <a:extLst>
              <a:ext uri="{FF2B5EF4-FFF2-40B4-BE49-F238E27FC236}">
                <a16:creationId xmlns:a16="http://schemas.microsoft.com/office/drawing/2014/main" id="{BE1EACDE-06C3-7244-5C03-77B07E372DC8}"/>
              </a:ext>
            </a:extLst>
          </p:cNvPr>
          <p:cNvSpPr/>
          <p:nvPr/>
        </p:nvSpPr>
        <p:spPr>
          <a:xfrm>
            <a:off x="933295" y="1640144"/>
            <a:ext cx="7952313" cy="5201424"/>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Calibri"/>
                <a:cs typeface="Arial"/>
              </a:rPr>
              <a:t>People over 18, who have a documented disability.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283345"/>
              </a:solidFill>
              <a:latin typeface="Arial"/>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Calibri"/>
                <a:cs typeface="Arial"/>
              </a:rPr>
              <a:t>People with a basic knowledge of computers an</a:t>
            </a:r>
            <a:r>
              <a:rPr lang="en-US" sz="2400" dirty="0">
                <a:solidFill>
                  <a:srgbClr val="283345"/>
                </a:solidFill>
                <a:latin typeface="Arial"/>
                <a:ea typeface="Calibri"/>
                <a:cs typeface="Arial"/>
              </a:rPr>
              <a:t>d how they work. (The course is not “How to Use a Computer”)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283345"/>
              </a:solidFill>
              <a:latin typeface="Arial"/>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283345"/>
                </a:solidFill>
                <a:latin typeface="Arial"/>
                <a:ea typeface="Calibri"/>
                <a:cs typeface="Arial"/>
              </a:rPr>
              <a:t>People who want to work in a tech related field and would benefit from industry standard credentials, some job readiness training, and some job search coaching.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83345"/>
              </a:solidFill>
              <a:effectLst/>
              <a:uLnTx/>
              <a:uFillTx/>
              <a:latin typeface="Arial"/>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283345"/>
                </a:solidFill>
                <a:latin typeface="Arial"/>
                <a:ea typeface="Calibri"/>
                <a:cs typeface="Arial"/>
              </a:rPr>
              <a:t>People who have the capacity to commit to 14 weeks of study, including 5 hours of classroom time and at least 3 hours of self-guided study, 4 days a week.</a:t>
            </a:r>
            <a:endParaRPr kumimoji="0" lang="en-US" sz="2000" b="0" i="0" u="none" strike="noStrike" kern="1200" cap="none" spc="0" normalizeH="0" baseline="0" noProof="0" dirty="0">
              <a:ln>
                <a:noFill/>
              </a:ln>
              <a:solidFill>
                <a:srgbClr val="283345"/>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767171"/>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1E885A3F-3CE9-6253-5626-A3736B2F32EB}"/>
                  </a:ext>
                  <a:ext uri="{C183D7F6-B498-43B3-948B-1728B52AA6E4}">
                    <adec:decorative xmlns:adec="http://schemas.microsoft.com/office/drawing/2017/decorative" val="1"/>
                  </a:ext>
                </a:extLst>
              </p14:cNvPr>
              <p14:cNvContentPartPr/>
              <p14:nvPr/>
            </p14:nvContentPartPr>
            <p14:xfrm>
              <a:off x="-2285999" y="3649979"/>
              <a:ext cx="22859" cy="22859"/>
            </p14:xfrm>
          </p:contentPart>
        </mc:Choice>
        <mc:Fallback>
          <p:pic>
            <p:nvPicPr>
              <p:cNvPr id="14" name="Ink 13">
                <a:extLst>
                  <a:ext uri="{FF2B5EF4-FFF2-40B4-BE49-F238E27FC236}">
                    <a16:creationId xmlns:a16="http://schemas.microsoft.com/office/drawing/2014/main" id="{1E885A3F-3CE9-6253-5626-A3736B2F32EB}"/>
                  </a:ext>
                  <a:ext uri="{C183D7F6-B498-43B3-948B-1728B52AA6E4}">
                    <adec:decorative xmlns:adec="http://schemas.microsoft.com/office/drawing/2017/decorative" val="1"/>
                  </a:ext>
                </a:extLst>
              </p:cNvPr>
              <p:cNvPicPr/>
              <p:nvPr/>
            </p:nvPicPr>
            <p:blipFill>
              <a:blip r:embed="rId4"/>
              <a:stretch>
                <a:fillRect/>
              </a:stretch>
            </p:blipFill>
            <p:spPr>
              <a:xfrm>
                <a:off x="-3428949" y="2507029"/>
                <a:ext cx="2285900" cy="22859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CE7F5F51-3CBB-4B14-05EA-4D98D494F58B}"/>
                  </a:ext>
                  <a:ext uri="{C183D7F6-B498-43B3-948B-1728B52AA6E4}">
                    <adec:decorative xmlns:adec="http://schemas.microsoft.com/office/drawing/2017/decorative" val="1"/>
                  </a:ext>
                </a:extLst>
              </p14:cNvPr>
              <p14:cNvContentPartPr/>
              <p14:nvPr/>
            </p14:nvContentPartPr>
            <p14:xfrm>
              <a:off x="-3337559" y="525779"/>
              <a:ext cx="22859" cy="22859"/>
            </p14:xfrm>
          </p:contentPart>
        </mc:Choice>
        <mc:Fallback>
          <p:pic>
            <p:nvPicPr>
              <p:cNvPr id="17" name="Ink 16">
                <a:extLst>
                  <a:ext uri="{FF2B5EF4-FFF2-40B4-BE49-F238E27FC236}">
                    <a16:creationId xmlns:a16="http://schemas.microsoft.com/office/drawing/2014/main" id="{CE7F5F51-3CBB-4B14-05EA-4D98D494F58B}"/>
                  </a:ext>
                  <a:ext uri="{C183D7F6-B498-43B3-948B-1728B52AA6E4}">
                    <adec:decorative xmlns:adec="http://schemas.microsoft.com/office/drawing/2017/decorative" val="1"/>
                  </a:ext>
                </a:extLst>
              </p:cNvPr>
              <p:cNvPicPr/>
              <p:nvPr/>
            </p:nvPicPr>
            <p:blipFill>
              <a:blip r:embed="rId4"/>
              <a:stretch>
                <a:fillRect/>
              </a:stretch>
            </p:blipFill>
            <p:spPr>
              <a:xfrm>
                <a:off x="-4480509" y="-617171"/>
                <a:ext cx="2285900" cy="2285900"/>
              </a:xfrm>
              <a:prstGeom prst="rect">
                <a:avLst/>
              </a:prstGeom>
            </p:spPr>
          </p:pic>
        </mc:Fallback>
      </mc:AlternateContent>
      <p:grpSp>
        <p:nvGrpSpPr>
          <p:cNvPr id="8" name="Group 7" descr="QR Code for melwood.">
            <a:extLst>
              <a:ext uri="{FF2B5EF4-FFF2-40B4-BE49-F238E27FC236}">
                <a16:creationId xmlns:a16="http://schemas.microsoft.com/office/drawing/2014/main" id="{8E87C1E0-ED66-A2FB-A7C9-4F11BBE427BB}"/>
              </a:ext>
            </a:extLst>
          </p:cNvPr>
          <p:cNvGrpSpPr/>
          <p:nvPr/>
        </p:nvGrpSpPr>
        <p:grpSpPr>
          <a:xfrm>
            <a:off x="8971917" y="2263141"/>
            <a:ext cx="3085531" cy="3085531"/>
            <a:chOff x="8313142" y="1716757"/>
            <a:chExt cx="3679884" cy="3679884"/>
          </a:xfrm>
        </p:grpSpPr>
        <p:pic>
          <p:nvPicPr>
            <p:cNvPr id="5" name="Picture 4" descr="A qr code for the abilIT website at melwood.org/abilit">
              <a:extLst>
                <a:ext uri="{FF2B5EF4-FFF2-40B4-BE49-F238E27FC236}">
                  <a16:creationId xmlns:a16="http://schemas.microsoft.com/office/drawing/2014/main" id="{59E55A47-587E-3141-E00A-ACB8D4913E62}"/>
                </a:ext>
              </a:extLst>
            </p:cNvPr>
            <p:cNvPicPr>
              <a:picLocks noChangeAspect="1"/>
            </p:cNvPicPr>
            <p:nvPr/>
          </p:nvPicPr>
          <p:blipFill>
            <a:blip r:embed="rId6"/>
            <a:stretch>
              <a:fillRect/>
            </a:stretch>
          </p:blipFill>
          <p:spPr>
            <a:xfrm>
              <a:off x="8313142" y="1716757"/>
              <a:ext cx="3679884" cy="3679884"/>
            </a:xfrm>
            <a:prstGeom prst="rect">
              <a:avLst/>
            </a:prstGeom>
          </p:spPr>
        </p:pic>
        <p:sp>
          <p:nvSpPr>
            <p:cNvPr id="4" name="TextBox 3">
              <a:extLst>
                <a:ext uri="{FF2B5EF4-FFF2-40B4-BE49-F238E27FC236}">
                  <a16:creationId xmlns:a16="http://schemas.microsoft.com/office/drawing/2014/main" id="{7231D6F6-CE46-568E-4A0A-9D789EDEDB0A}"/>
                </a:ext>
              </a:extLst>
            </p:cNvPr>
            <p:cNvSpPr txBox="1"/>
            <p:nvPr/>
          </p:nvSpPr>
          <p:spPr>
            <a:xfrm>
              <a:off x="8396498" y="4901450"/>
              <a:ext cx="3508079" cy="4404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rgbClr val="283345"/>
                  </a:solidFill>
                  <a:effectLst/>
                  <a:uLnTx/>
                  <a:uFillTx/>
                  <a:latin typeface="Arial"/>
                  <a:ea typeface="Calibri"/>
                  <a:cs typeface="Arial"/>
                </a:rPr>
                <a:t> </a:t>
              </a:r>
              <a:r>
                <a:rPr kumimoji="0" lang="en-US" sz="1800" b="0" i="0" u="none" strike="noStrike" kern="1200" cap="none" spc="0" normalizeH="0" baseline="0" noProof="0" dirty="0">
                  <a:ln>
                    <a:noFill/>
                  </a:ln>
                  <a:solidFill>
                    <a:srgbClr val="283345"/>
                  </a:solidFill>
                  <a:effectLst/>
                  <a:uLnTx/>
                  <a:uFillTx/>
                  <a:latin typeface="Arial"/>
                  <a:ea typeface="+mn-lt"/>
                  <a:cs typeface="Arial"/>
                </a:rPr>
                <a:t>https://melwood.org/abilit/</a:t>
              </a:r>
            </a:p>
          </p:txBody>
        </p:sp>
      </p:grpSp>
    </p:spTree>
    <p:extLst>
      <p:ext uri="{BB962C8B-B14F-4D97-AF65-F5344CB8AC3E}">
        <p14:creationId xmlns:p14="http://schemas.microsoft.com/office/powerpoint/2010/main" val="3155196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25BA2519-3492-4748-94FF-99F64AB8D040}"/>
              </a:ext>
            </a:extLst>
          </p:cNvPr>
          <p:cNvSpPr txBox="1">
            <a:spLocks noGrp="1"/>
          </p:cNvSpPr>
          <p:nvPr>
            <p:ph type="title" idx="4294967295"/>
          </p:nvPr>
        </p:nvSpPr>
        <p:spPr>
          <a:xfrm>
            <a:off x="329925" y="126134"/>
            <a:ext cx="8380451" cy="1410667"/>
          </a:xfrm>
          <a:prstGeom prst="rect">
            <a:avLst/>
          </a:prstGeom>
          <a:noFill/>
          <a:ln>
            <a:noFill/>
            <a:prstDash/>
          </a:ln>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i="0" kern="1200">
                <a:solidFill>
                  <a:schemeClr val="bg2">
                    <a:lumMod val="50000"/>
                  </a:schemeClr>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283345"/>
                </a:solidFill>
                <a:effectLst/>
                <a:uLnTx/>
                <a:uFillTx/>
                <a:latin typeface="Georgia" panose="02040502050405020303" pitchFamily="18" charset="0"/>
                <a:ea typeface="+mj-ea"/>
                <a:cs typeface="Arial Black" panose="020B0604020202020204" pitchFamily="34" charset="0"/>
              </a:rPr>
              <a:t>abil</a:t>
            </a:r>
            <a:r>
              <a:rPr kumimoji="0" lang="en-US" sz="4000" b="1" i="0" u="none" strike="noStrike" kern="1200" cap="none" spc="0" normalizeH="0" baseline="0" noProof="0" dirty="0" err="1">
                <a:ln>
                  <a:noFill/>
                </a:ln>
                <a:solidFill>
                  <a:srgbClr val="283345"/>
                </a:solidFill>
                <a:effectLst/>
                <a:uLnTx/>
                <a:uFillTx/>
                <a:latin typeface="Georgia" panose="02040502050405020303" pitchFamily="18" charset="0"/>
                <a:ea typeface="+mj-ea"/>
                <a:cs typeface="Arial Black" panose="020B0604020202020204" pitchFamily="34" charset="0"/>
              </a:rPr>
              <a:t>IT</a:t>
            </a:r>
            <a:r>
              <a:rPr kumimoji="0" lang="en-US" sz="4000" b="0" i="0" u="none" strike="noStrike" kern="1200" cap="none" spc="0" normalizeH="0" baseline="0" noProof="0" dirty="0">
                <a:ln>
                  <a:noFill/>
                </a:ln>
                <a:solidFill>
                  <a:srgbClr val="283345"/>
                </a:solidFill>
                <a:effectLst/>
                <a:uLnTx/>
                <a:uFillTx/>
                <a:latin typeface="Georgia" panose="02040502050405020303" pitchFamily="18" charset="0"/>
                <a:ea typeface="+mj-ea"/>
                <a:cs typeface="Arial Black" panose="020B0604020202020204" pitchFamily="34" charset="0"/>
              </a:rPr>
              <a:t> Program Components</a:t>
            </a:r>
          </a:p>
        </p:txBody>
      </p:sp>
      <p:sp>
        <p:nvSpPr>
          <p:cNvPr id="3" name="Rectangle 2">
            <a:extLst>
              <a:ext uri="{FF2B5EF4-FFF2-40B4-BE49-F238E27FC236}">
                <a16:creationId xmlns:a16="http://schemas.microsoft.com/office/drawing/2014/main" id="{AB3DED0A-5A46-0648-95EC-00EF018DD898}"/>
              </a:ext>
            </a:extLst>
          </p:cNvPr>
          <p:cNvSpPr/>
          <p:nvPr/>
        </p:nvSpPr>
        <p:spPr>
          <a:xfrm>
            <a:off x="6915365" y="1267579"/>
            <a:ext cx="4503545" cy="48936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Arial"/>
                <a:ea typeface="+mn-ea"/>
                <a:cs typeface="Arial"/>
              </a:rPr>
              <a:t>Credential Coursework*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283345"/>
                </a:solidFill>
                <a:effectLst/>
                <a:uLnTx/>
                <a:uFillTx/>
                <a:latin typeface="Arial"/>
                <a:ea typeface="+mn-ea"/>
                <a:cs typeface="Arial"/>
              </a:rPr>
              <a:t>Cybrary</a:t>
            </a:r>
            <a:r>
              <a:rPr kumimoji="0" lang="en-US" sz="2400" b="0" i="0" u="none" strike="noStrike" kern="1200" cap="none" spc="0" normalizeH="0" baseline="0" noProof="0" dirty="0">
                <a:ln>
                  <a:noFill/>
                </a:ln>
                <a:solidFill>
                  <a:srgbClr val="283345"/>
                </a:solidFill>
                <a:effectLst/>
                <a:uLnTx/>
                <a:uFillTx/>
                <a:latin typeface="Arial"/>
                <a:ea typeface="+mn-ea"/>
                <a:cs typeface="Arial"/>
              </a:rPr>
              <a:t> Platform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CompTIA Tech+, A+, Security+, and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Arial"/>
                <a:ea typeface="+mn-ea"/>
                <a:cs typeface="Arial"/>
              </a:rPr>
              <a:t>Soft Skills Development*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Networking, Resumes &amp; Cover Letters, Teamworking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Problem Solving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Teleworking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Interview Skills, Self-Advocacy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83345"/>
                </a:solidFill>
                <a:effectLst/>
                <a:uLnTx/>
                <a:uFillTx/>
                <a:latin typeface="Arial"/>
                <a:ea typeface="+mn-ea"/>
                <a:cs typeface="Arial"/>
              </a:rPr>
              <a:t>Communication</a:t>
            </a:r>
            <a:endParaRPr kumimoji="0" lang="en-US" sz="2400" b="0" i="0" u="none" strike="noStrike" kern="1200" cap="none" spc="0" normalizeH="0" baseline="0" noProof="0" dirty="0">
              <a:ln>
                <a:noFill/>
              </a:ln>
              <a:solidFill>
                <a:srgbClr val="767171"/>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An abilIT student sitting at a desk engaging with with a computer assignment and a video call&#10;">
            <a:extLst>
              <a:ext uri="{FF2B5EF4-FFF2-40B4-BE49-F238E27FC236}">
                <a16:creationId xmlns:a16="http://schemas.microsoft.com/office/drawing/2014/main" id="{E2FE6119-4E57-C5BF-28DC-3497F4CC6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58" y="1358357"/>
            <a:ext cx="6002951" cy="5254411"/>
          </a:xfrm>
          <a:prstGeom prst="rect">
            <a:avLst/>
          </a:prstGeom>
        </p:spPr>
      </p:pic>
      <p:sp>
        <p:nvSpPr>
          <p:cNvPr id="7" name="TextBox 6">
            <a:extLst>
              <a:ext uri="{FF2B5EF4-FFF2-40B4-BE49-F238E27FC236}">
                <a16:creationId xmlns:a16="http://schemas.microsoft.com/office/drawing/2014/main" id="{3483E6DA-7DCA-8121-3A45-BA26DCCB7E84}"/>
              </a:ext>
            </a:extLst>
          </p:cNvPr>
          <p:cNvSpPr txBox="1"/>
          <p:nvPr/>
        </p:nvSpPr>
        <p:spPr>
          <a:xfrm>
            <a:off x="7246532" y="6271965"/>
            <a:ext cx="4172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767171"/>
                </a:solidFill>
                <a:effectLst/>
                <a:uLnTx/>
                <a:uFillTx/>
                <a:latin typeface="Arial"/>
                <a:ea typeface="Calibri"/>
                <a:cs typeface="Arial"/>
              </a:rPr>
              <a:t>*List not fully inclusive</a:t>
            </a:r>
          </a:p>
        </p:txBody>
      </p:sp>
    </p:spTree>
    <p:extLst>
      <p:ext uri="{BB962C8B-B14F-4D97-AF65-F5344CB8AC3E}">
        <p14:creationId xmlns:p14="http://schemas.microsoft.com/office/powerpoint/2010/main" val="344469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8943-8AA8-25D2-AA9C-BE049A7D39E3}"/>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6320640A-F4EF-B298-17B6-431146802DA4}"/>
              </a:ext>
            </a:extLst>
          </p:cNvPr>
          <p:cNvSpPr>
            <a:spLocks noGrp="1"/>
          </p:cNvSpPr>
          <p:nvPr>
            <p:ph type="title"/>
          </p:nvPr>
        </p:nvSpPr>
        <p:spPr>
          <a:xfrm>
            <a:off x="495300" y="350837"/>
            <a:ext cx="6462713" cy="1120775"/>
          </a:xfrm>
        </p:spPr>
        <p:txBody>
          <a:bodyPr>
            <a:normAutofit/>
          </a:bodyPr>
          <a:lstStyle/>
          <a:p>
            <a:r>
              <a:rPr lang="en-US" dirty="0"/>
              <a:t>Job Development Activities</a:t>
            </a:r>
          </a:p>
        </p:txBody>
      </p:sp>
      <p:sp>
        <p:nvSpPr>
          <p:cNvPr id="10" name="Rectangle 9">
            <a:extLst>
              <a:ext uri="{FF2B5EF4-FFF2-40B4-BE49-F238E27FC236}">
                <a16:creationId xmlns:a16="http://schemas.microsoft.com/office/drawing/2014/main" id="{372F0E20-7EC7-B44A-7138-7B029DDB2047}"/>
              </a:ext>
            </a:extLst>
          </p:cNvPr>
          <p:cNvSpPr/>
          <p:nvPr/>
        </p:nvSpPr>
        <p:spPr>
          <a:xfrm>
            <a:off x="495299" y="1656485"/>
            <a:ext cx="6462713" cy="4524315"/>
          </a:xfrm>
          <a:prstGeom prst="rect">
            <a:avLst/>
          </a:prstGeom>
        </p:spPr>
        <p:txBody>
          <a:bodyPr wrap="square" lIns="91440" tIns="45720" rIns="91440" bIns="4572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Calibri" panose="020F0502020204030204"/>
                <a:cs typeface="Arial"/>
              </a:rPr>
              <a:t>During cohort: Job Developer (JD) helps with resume building and interview readiness.</a:t>
            </a:r>
            <a:endPar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Post-graduation: Graduates meet regularly with JD for assistance with finding open positions, tailoring resumes, and practicing interview skills.</a:t>
            </a:r>
            <a:endParaRPr kumimoji="0" lang="en-US" sz="16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Arial"/>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Ongoing: JD builds relationships with employers to develop opportunities for graduates.</a:t>
            </a:r>
          </a:p>
        </p:txBody>
      </p:sp>
      <p:pic>
        <p:nvPicPr>
          <p:cNvPr id="3" name="Picture 2" descr="A person in a blue shirt holding a microphone&#10;">
            <a:extLst>
              <a:ext uri="{FF2B5EF4-FFF2-40B4-BE49-F238E27FC236}">
                <a16:creationId xmlns:a16="http://schemas.microsoft.com/office/drawing/2014/main" id="{F26F6636-4334-5088-98E1-0AD544A55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2380" y="0"/>
            <a:ext cx="5069620" cy="6858000"/>
          </a:xfrm>
          <a:prstGeom prst="rect">
            <a:avLst/>
          </a:prstGeom>
        </p:spPr>
      </p:pic>
    </p:spTree>
    <p:extLst>
      <p:ext uri="{BB962C8B-B14F-4D97-AF65-F5344CB8AC3E}">
        <p14:creationId xmlns:p14="http://schemas.microsoft.com/office/powerpoint/2010/main" val="209934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5AB1-2693-B426-5CC7-18D7D5B1A9B4}"/>
            </a:ext>
          </a:extLst>
        </p:cNvPr>
        <p:cNvGrpSpPr/>
        <p:nvPr/>
      </p:nvGrpSpPr>
      <p:grpSpPr>
        <a:xfrm>
          <a:off x="0" y="0"/>
          <a:ext cx="0" cy="0"/>
          <a:chOff x="0" y="0"/>
          <a:chExt cx="0" cy="0"/>
        </a:xfrm>
      </p:grpSpPr>
      <p:sp>
        <p:nvSpPr>
          <p:cNvPr id="42" name="Title 3">
            <a:extLst>
              <a:ext uri="{FF2B5EF4-FFF2-40B4-BE49-F238E27FC236}">
                <a16:creationId xmlns:a16="http://schemas.microsoft.com/office/drawing/2014/main" id="{B972AFDE-4620-4C11-89BC-80FC73FA1C9C}"/>
              </a:ext>
            </a:extLst>
          </p:cNvPr>
          <p:cNvSpPr txBox="1">
            <a:spLocks noGrp="1"/>
          </p:cNvSpPr>
          <p:nvPr>
            <p:ph type="title" idx="4294967295"/>
          </p:nvPr>
        </p:nvSpPr>
        <p:spPr>
          <a:xfrm>
            <a:off x="609602" y="-101698"/>
            <a:ext cx="6652496" cy="1609435"/>
          </a:xfrm>
          <a:prstGeom prst="rect">
            <a:avLst/>
          </a:prstGeom>
          <a:noFill/>
          <a:ln>
            <a:noFill/>
            <a:prstDash/>
          </a:ln>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i="0" kern="1200">
                <a:solidFill>
                  <a:schemeClr val="bg2">
                    <a:lumMod val="50000"/>
                  </a:schemeClr>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83345"/>
                </a:solidFill>
                <a:effectLst/>
                <a:uLnTx/>
                <a:uFillTx/>
                <a:latin typeface="Georgia" panose="02040502050405020303" pitchFamily="18" charset="0"/>
                <a:ea typeface="+mj-ea"/>
                <a:cs typeface="Arial Black" panose="020B0604020202020204" pitchFamily="34" charset="0"/>
              </a:rPr>
              <a:t>Sample Schedule</a:t>
            </a:r>
          </a:p>
        </p:txBody>
      </p:sp>
      <mc:AlternateContent xmlns:mc="http://schemas.openxmlformats.org/markup-compatibility/2006">
        <mc:Choice xmlns:p14="http://schemas.microsoft.com/office/powerpoint/2010/main" xmlns:aink="http://schemas.microsoft.com/office/drawing/2016/ink" Requires="p14 aink">
          <p:contentPart p14:bwMode="auto" r:id="rId3">
            <p14:nvContentPartPr>
              <p14:cNvPr id="2" name="Ink 1">
                <a:extLst>
                  <a:ext uri="{FF2B5EF4-FFF2-40B4-BE49-F238E27FC236}">
                    <a16:creationId xmlns:a16="http://schemas.microsoft.com/office/drawing/2014/main" id="{182B6E65-1499-B388-3284-56D8AA767AA8}"/>
                  </a:ext>
                  <a:ext uri="{C183D7F6-B498-43B3-948B-1728B52AA6E4}">
                    <adec:decorative xmlns:adec="http://schemas.microsoft.com/office/drawing/2017/decorative" val="1"/>
                  </a:ext>
                </a:extLst>
              </p14:cNvPr>
              <p14:cNvContentPartPr/>
              <p14:nvPr/>
            </p14:nvContentPartPr>
            <p14:xfrm>
              <a:off x="4016860" y="4381998"/>
              <a:ext cx="360" cy="360"/>
            </p14:xfrm>
          </p:contentPart>
        </mc:Choice>
        <mc:Fallback>
          <p:pic>
            <p:nvPicPr>
              <p:cNvPr id="2" name="Ink 1">
                <a:extLst>
                  <a:ext uri="{FF2B5EF4-FFF2-40B4-BE49-F238E27FC236}">
                    <a16:creationId xmlns:a16="http://schemas.microsoft.com/office/drawing/2014/main" id="{182B6E65-1499-B388-3284-56D8AA767AA8}"/>
                  </a:ext>
                  <a:ext uri="{C183D7F6-B498-43B3-948B-1728B52AA6E4}">
                    <adec:decorative xmlns:adec="http://schemas.microsoft.com/office/drawing/2017/decorative" val="1"/>
                  </a:ext>
                </a:extLst>
              </p:cNvPr>
              <p:cNvPicPr/>
              <p:nvPr/>
            </p:nvPicPr>
            <p:blipFill>
              <a:blip r:embed="rId4"/>
              <a:stretch>
                <a:fillRect/>
              </a:stretch>
            </p:blipFill>
            <p:spPr>
              <a:xfrm>
                <a:off x="3998860" y="4273998"/>
                <a:ext cx="36000" cy="216000"/>
              </a:xfrm>
              <a:prstGeom prst="rect">
                <a:avLst/>
              </a:prstGeom>
            </p:spPr>
          </p:pic>
        </mc:Fallback>
      </mc:AlternateContent>
      <p:graphicFrame>
        <p:nvGraphicFramePr>
          <p:cNvPr id="3" name="Table 2">
            <a:extLst>
              <a:ext uri="{FF2B5EF4-FFF2-40B4-BE49-F238E27FC236}">
                <a16:creationId xmlns:a16="http://schemas.microsoft.com/office/drawing/2014/main" id="{75854C80-8075-D6CB-CE8F-82264D1DA609}"/>
              </a:ext>
            </a:extLst>
          </p:cNvPr>
          <p:cNvGraphicFramePr>
            <a:graphicFrameLocks noGrp="1"/>
          </p:cNvGraphicFramePr>
          <p:nvPr/>
        </p:nvGraphicFramePr>
        <p:xfrm>
          <a:off x="1017398" y="1678787"/>
          <a:ext cx="10517262" cy="4686634"/>
        </p:xfrm>
        <a:graphic>
          <a:graphicData uri="http://schemas.openxmlformats.org/drawingml/2006/table">
            <a:tbl>
              <a:tblPr firstRow="1" bandRow="1"/>
              <a:tblGrid>
                <a:gridCol w="1802618">
                  <a:extLst>
                    <a:ext uri="{9D8B030D-6E8A-4147-A177-3AD203B41FA5}">
                      <a16:colId xmlns:a16="http://schemas.microsoft.com/office/drawing/2014/main" val="1131446186"/>
                    </a:ext>
                  </a:extLst>
                </a:gridCol>
                <a:gridCol w="2986967">
                  <a:extLst>
                    <a:ext uri="{9D8B030D-6E8A-4147-A177-3AD203B41FA5}">
                      <a16:colId xmlns:a16="http://schemas.microsoft.com/office/drawing/2014/main" val="1488630243"/>
                    </a:ext>
                  </a:extLst>
                </a:gridCol>
                <a:gridCol w="2595175">
                  <a:extLst>
                    <a:ext uri="{9D8B030D-6E8A-4147-A177-3AD203B41FA5}">
                      <a16:colId xmlns:a16="http://schemas.microsoft.com/office/drawing/2014/main" val="1909209611"/>
                    </a:ext>
                  </a:extLst>
                </a:gridCol>
                <a:gridCol w="3132502">
                  <a:extLst>
                    <a:ext uri="{9D8B030D-6E8A-4147-A177-3AD203B41FA5}">
                      <a16:colId xmlns:a16="http://schemas.microsoft.com/office/drawing/2014/main" val="2862115665"/>
                    </a:ext>
                  </a:extLst>
                </a:gridCol>
              </a:tblGrid>
              <a:tr h="938990">
                <a:tc>
                  <a:txBody>
                    <a:bodyPr/>
                    <a:lstStyle/>
                    <a:p>
                      <a:pPr algn="l" fontAlgn="t"/>
                      <a:r>
                        <a:rPr lang="en-US" sz="2400" b="1">
                          <a:effectLst/>
                        </a:rPr>
                        <a:t>Time</a:t>
                      </a:r>
                    </a:p>
                  </a:txBody>
                  <a:tcPr marL="76200" marR="50800" marT="50800" marB="44450"/>
                </a:tc>
                <a:tc>
                  <a:txBody>
                    <a:bodyPr/>
                    <a:lstStyle/>
                    <a:p>
                      <a:pPr algn="l" fontAlgn="t"/>
                      <a:r>
                        <a:rPr lang="en-US" sz="2400" b="1">
                          <a:effectLst/>
                        </a:rPr>
                        <a:t>Tech+ Students (New)</a:t>
                      </a:r>
                    </a:p>
                  </a:txBody>
                  <a:tcPr marL="76200" marR="50800" marT="50800" marB="44450">
                    <a:solidFill>
                      <a:schemeClr val="bg2">
                        <a:lumMod val="40000"/>
                        <a:lumOff val="60000"/>
                      </a:schemeClr>
                    </a:solidFill>
                  </a:tcPr>
                </a:tc>
                <a:tc>
                  <a:txBody>
                    <a:bodyPr/>
                    <a:lstStyle/>
                    <a:p>
                      <a:pPr algn="l" fontAlgn="t"/>
                      <a:r>
                        <a:rPr lang="en-US" sz="2400" b="1" dirty="0">
                          <a:effectLst/>
                        </a:rPr>
                        <a:t>A+ Students (New)</a:t>
                      </a:r>
                    </a:p>
                  </a:txBody>
                  <a:tcPr marL="76200" marR="50800" marT="50800" marB="44450">
                    <a:solidFill>
                      <a:schemeClr val="accent4">
                        <a:lumMod val="20000"/>
                        <a:lumOff val="80000"/>
                      </a:schemeClr>
                    </a:solidFill>
                  </a:tcPr>
                </a:tc>
                <a:tc>
                  <a:txBody>
                    <a:bodyPr/>
                    <a:lstStyle/>
                    <a:p>
                      <a:pPr algn="l" fontAlgn="t"/>
                      <a:r>
                        <a:rPr lang="en-US" sz="2400" b="1">
                          <a:effectLst/>
                        </a:rPr>
                        <a:t>A+ Alumni (Returning)</a:t>
                      </a:r>
                    </a:p>
                  </a:txBody>
                  <a:tcPr marL="76200" marR="50800" marT="50800" marB="44450">
                    <a:solidFill>
                      <a:srgbClr val="FFCC99"/>
                    </a:solidFill>
                  </a:tcPr>
                </a:tc>
                <a:extLst>
                  <a:ext uri="{0D108BD9-81ED-4DB2-BD59-A6C34878D82A}">
                    <a16:rowId xmlns:a16="http://schemas.microsoft.com/office/drawing/2014/main" val="912744181"/>
                  </a:ext>
                </a:extLst>
              </a:tr>
              <a:tr h="798168">
                <a:tc>
                  <a:txBody>
                    <a:bodyPr/>
                    <a:lstStyle/>
                    <a:p>
                      <a:pPr algn="l" fontAlgn="t"/>
                      <a:r>
                        <a:rPr lang="en-US" sz="2400" b="1">
                          <a:effectLst/>
                        </a:rPr>
                        <a:t>9AM–12PM</a:t>
                      </a:r>
                    </a:p>
                  </a:txBody>
                  <a:tcPr marL="76200" marR="50800" marT="50800" marB="44450"/>
                </a:tc>
                <a:tc>
                  <a:txBody>
                    <a:bodyPr/>
                    <a:lstStyle/>
                    <a:p>
                      <a:pPr algn="l" fontAlgn="t"/>
                      <a:r>
                        <a:rPr lang="en-US" sz="2400" dirty="0">
                          <a:effectLst/>
                        </a:rPr>
                        <a:t>Technical Training</a:t>
                      </a:r>
                    </a:p>
                  </a:txBody>
                  <a:tcPr marL="76200" marR="50800" marT="50800" marB="44450">
                    <a:solidFill>
                      <a:schemeClr val="bg2">
                        <a:lumMod val="40000"/>
                        <a:lumOff val="60000"/>
                      </a:schemeClr>
                    </a:solidFill>
                  </a:tcPr>
                </a:tc>
                <a:tc>
                  <a:txBody>
                    <a:bodyPr/>
                    <a:lstStyle/>
                    <a:p>
                      <a:pPr algn="l" fontAlgn="t"/>
                      <a:r>
                        <a:rPr lang="en-US" sz="2400">
                          <a:effectLst/>
                        </a:rPr>
                        <a:t>—</a:t>
                      </a:r>
                    </a:p>
                  </a:txBody>
                  <a:tcPr marL="76200" marR="50800" marT="50800" marB="44450"/>
                </a:tc>
                <a:tc>
                  <a:txBody>
                    <a:bodyPr/>
                    <a:lstStyle/>
                    <a:p>
                      <a:pPr algn="l" fontAlgn="t"/>
                      <a:r>
                        <a:rPr lang="en-US" sz="2400">
                          <a:effectLst/>
                        </a:rPr>
                        <a:t>—</a:t>
                      </a:r>
                    </a:p>
                  </a:txBody>
                  <a:tcPr marL="76200" marR="50800" marT="50800" marB="44450"/>
                </a:tc>
                <a:extLst>
                  <a:ext uri="{0D108BD9-81ED-4DB2-BD59-A6C34878D82A}">
                    <a16:rowId xmlns:a16="http://schemas.microsoft.com/office/drawing/2014/main" val="4106065069"/>
                  </a:ext>
                </a:extLst>
              </a:tr>
              <a:tr h="1075654">
                <a:tc>
                  <a:txBody>
                    <a:bodyPr/>
                    <a:lstStyle/>
                    <a:p>
                      <a:pPr algn="l" fontAlgn="t"/>
                      <a:r>
                        <a:rPr lang="en-US" sz="2400" b="1">
                          <a:effectLst/>
                        </a:rPr>
                        <a:t>10AM–12PM</a:t>
                      </a:r>
                    </a:p>
                  </a:txBody>
                  <a:tcPr marL="76200" marR="50800" marT="50800" marB="44450"/>
                </a:tc>
                <a:tc>
                  <a:txBody>
                    <a:bodyPr/>
                    <a:lstStyle/>
                    <a:p>
                      <a:pPr algn="l" fontAlgn="t"/>
                      <a:r>
                        <a:rPr lang="en-US" sz="2400">
                          <a:effectLst/>
                        </a:rPr>
                        <a:t>—</a:t>
                      </a:r>
                    </a:p>
                  </a:txBody>
                  <a:tcPr marL="76200" marR="50800" marT="50800" marB="44450"/>
                </a:tc>
                <a:tc>
                  <a:txBody>
                    <a:bodyPr/>
                    <a:lstStyle/>
                    <a:p>
                      <a:pPr algn="l" fontAlgn="t"/>
                      <a:r>
                        <a:rPr lang="en-US" sz="2400">
                          <a:effectLst/>
                        </a:rPr>
                        <a:t>Professional Development</a:t>
                      </a:r>
                    </a:p>
                  </a:txBody>
                  <a:tcPr marL="76200" marR="50800" marT="50800" marB="44450">
                    <a:solidFill>
                      <a:schemeClr val="accent4">
                        <a:lumMod val="20000"/>
                        <a:lumOff val="80000"/>
                      </a:schemeClr>
                    </a:solidFill>
                  </a:tcPr>
                </a:tc>
                <a:tc>
                  <a:txBody>
                    <a:bodyPr/>
                    <a:lstStyle/>
                    <a:p>
                      <a:pPr algn="l" fontAlgn="t"/>
                      <a:r>
                        <a:rPr lang="en-US" sz="2400" dirty="0">
                          <a:effectLst/>
                        </a:rPr>
                        <a:t>Job Development (Tue/Thu)</a:t>
                      </a:r>
                    </a:p>
                  </a:txBody>
                  <a:tcPr marL="76200" marR="50800" marT="50800" marB="44450">
                    <a:solidFill>
                      <a:srgbClr val="FFCC99"/>
                    </a:solidFill>
                  </a:tcPr>
                </a:tc>
                <a:extLst>
                  <a:ext uri="{0D108BD9-81ED-4DB2-BD59-A6C34878D82A}">
                    <a16:rowId xmlns:a16="http://schemas.microsoft.com/office/drawing/2014/main" val="3375067347"/>
                  </a:ext>
                </a:extLst>
              </a:tr>
              <a:tr h="1075654">
                <a:tc>
                  <a:txBody>
                    <a:bodyPr/>
                    <a:lstStyle/>
                    <a:p>
                      <a:pPr algn="l" fontAlgn="t"/>
                      <a:r>
                        <a:rPr lang="en-US" sz="2400" b="1">
                          <a:effectLst/>
                        </a:rPr>
                        <a:t>1PM–3PM</a:t>
                      </a:r>
                    </a:p>
                  </a:txBody>
                  <a:tcPr marL="76200" marR="50800" marT="50800" marB="44450"/>
                </a:tc>
                <a:tc>
                  <a:txBody>
                    <a:bodyPr/>
                    <a:lstStyle/>
                    <a:p>
                      <a:pPr algn="l" fontAlgn="t"/>
                      <a:r>
                        <a:rPr lang="en-US" sz="2400">
                          <a:effectLst/>
                        </a:rPr>
                        <a:t>Professional Development</a:t>
                      </a:r>
                    </a:p>
                  </a:txBody>
                  <a:tcPr marL="76200" marR="50800" marT="50800" marB="44450">
                    <a:solidFill>
                      <a:schemeClr val="bg2">
                        <a:lumMod val="40000"/>
                        <a:lumOff val="60000"/>
                      </a:schemeClr>
                    </a:solidFill>
                  </a:tcPr>
                </a:tc>
                <a:tc>
                  <a:txBody>
                    <a:bodyPr/>
                    <a:lstStyle/>
                    <a:p>
                      <a:pPr algn="l" fontAlgn="t"/>
                      <a:r>
                        <a:rPr lang="en-US" sz="2400">
                          <a:effectLst/>
                        </a:rPr>
                        <a:t>—</a:t>
                      </a:r>
                    </a:p>
                  </a:txBody>
                  <a:tcPr marL="76200" marR="50800" marT="50800" marB="44450"/>
                </a:tc>
                <a:tc>
                  <a:txBody>
                    <a:bodyPr/>
                    <a:lstStyle/>
                    <a:p>
                      <a:pPr algn="l" fontAlgn="t"/>
                      <a:r>
                        <a:rPr lang="en-US" sz="2400">
                          <a:effectLst/>
                        </a:rPr>
                        <a:t>—</a:t>
                      </a:r>
                    </a:p>
                  </a:txBody>
                  <a:tcPr marL="76200" marR="50800" marT="50800" marB="44450"/>
                </a:tc>
                <a:extLst>
                  <a:ext uri="{0D108BD9-81ED-4DB2-BD59-A6C34878D82A}">
                    <a16:rowId xmlns:a16="http://schemas.microsoft.com/office/drawing/2014/main" val="3260677166"/>
                  </a:ext>
                </a:extLst>
              </a:tr>
              <a:tr h="798168">
                <a:tc>
                  <a:txBody>
                    <a:bodyPr/>
                    <a:lstStyle/>
                    <a:p>
                      <a:pPr algn="l" fontAlgn="t"/>
                      <a:r>
                        <a:rPr lang="en-US" sz="2400" b="1">
                          <a:effectLst/>
                        </a:rPr>
                        <a:t>1PM–4PM</a:t>
                      </a:r>
                    </a:p>
                  </a:txBody>
                  <a:tcPr marL="76200" marR="50800" marT="50800" marB="38100"/>
                </a:tc>
                <a:tc>
                  <a:txBody>
                    <a:bodyPr/>
                    <a:lstStyle/>
                    <a:p>
                      <a:pPr algn="l" fontAlgn="t"/>
                      <a:r>
                        <a:rPr lang="en-US" sz="2400">
                          <a:effectLst/>
                        </a:rPr>
                        <a:t>—</a:t>
                      </a:r>
                    </a:p>
                  </a:txBody>
                  <a:tcPr marL="76200" marR="50800" marT="50800" marB="38100"/>
                </a:tc>
                <a:tc>
                  <a:txBody>
                    <a:bodyPr/>
                    <a:lstStyle/>
                    <a:p>
                      <a:pPr algn="l" fontAlgn="t"/>
                      <a:r>
                        <a:rPr lang="en-US" sz="2400">
                          <a:effectLst/>
                        </a:rPr>
                        <a:t>Technical Training</a:t>
                      </a:r>
                    </a:p>
                  </a:txBody>
                  <a:tcPr marL="76200" marR="50800" marT="50800" marB="38100">
                    <a:solidFill>
                      <a:schemeClr val="accent4">
                        <a:lumMod val="20000"/>
                        <a:lumOff val="80000"/>
                      </a:schemeClr>
                    </a:solidFill>
                  </a:tcPr>
                </a:tc>
                <a:tc>
                  <a:txBody>
                    <a:bodyPr/>
                    <a:lstStyle/>
                    <a:p>
                      <a:pPr algn="l" fontAlgn="t"/>
                      <a:r>
                        <a:rPr lang="en-US" sz="2400" dirty="0">
                          <a:effectLst/>
                        </a:rPr>
                        <a:t>Technical Training</a:t>
                      </a:r>
                    </a:p>
                  </a:txBody>
                  <a:tcPr marL="76200" marR="50800" marT="50800" marB="38100">
                    <a:solidFill>
                      <a:srgbClr val="FFCC99"/>
                    </a:solidFill>
                  </a:tcPr>
                </a:tc>
                <a:extLst>
                  <a:ext uri="{0D108BD9-81ED-4DB2-BD59-A6C34878D82A}">
                    <a16:rowId xmlns:a16="http://schemas.microsoft.com/office/drawing/2014/main" val="2897561900"/>
                  </a:ext>
                </a:extLst>
              </a:tr>
            </a:tbl>
          </a:graphicData>
        </a:graphic>
      </p:graphicFrame>
      <p:sp>
        <p:nvSpPr>
          <p:cNvPr id="13" name="TextBox 12">
            <a:extLst>
              <a:ext uri="{FF2B5EF4-FFF2-40B4-BE49-F238E27FC236}">
                <a16:creationId xmlns:a16="http://schemas.microsoft.com/office/drawing/2014/main" id="{A5F24AEB-E930-EFC8-025F-3EDFD6B2C3E2}"/>
              </a:ext>
            </a:extLst>
          </p:cNvPr>
          <p:cNvSpPr txBox="1"/>
          <p:nvPr/>
        </p:nvSpPr>
        <p:spPr>
          <a:xfrm>
            <a:off x="1017398" y="1124789"/>
            <a:ext cx="41302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83345"/>
                </a:solidFill>
                <a:effectLst/>
                <a:uLnTx/>
                <a:uFillTx/>
                <a:latin typeface="Georgia" panose="02040502050405020303" pitchFamily="18" charset="0"/>
                <a:ea typeface="+mn-ea"/>
                <a:cs typeface="+mn-cs"/>
              </a:rPr>
              <a:t>Monday - Thursday</a:t>
            </a:r>
          </a:p>
        </p:txBody>
      </p:sp>
    </p:spTree>
    <p:extLst>
      <p:ext uri="{BB962C8B-B14F-4D97-AF65-F5344CB8AC3E}">
        <p14:creationId xmlns:p14="http://schemas.microsoft.com/office/powerpoint/2010/main" val="2462383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25BA2519-3492-4748-94FF-99F64AB8D040}"/>
              </a:ext>
            </a:extLst>
          </p:cNvPr>
          <p:cNvSpPr txBox="1">
            <a:spLocks noGrp="1"/>
          </p:cNvSpPr>
          <p:nvPr>
            <p:ph type="title" idx="4294967295"/>
          </p:nvPr>
        </p:nvSpPr>
        <p:spPr>
          <a:xfrm>
            <a:off x="746575" y="154815"/>
            <a:ext cx="7209686" cy="1410667"/>
          </a:xfrm>
          <a:prstGeom prst="rect">
            <a:avLst/>
          </a:prstGeom>
          <a:noFill/>
          <a:ln>
            <a:noFill/>
            <a:prstDash/>
          </a:ln>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b="1" i="0" kern="1200">
                <a:solidFill>
                  <a:schemeClr val="bg2">
                    <a:lumMod val="50000"/>
                  </a:schemeClr>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283345"/>
                </a:solidFill>
                <a:effectLst/>
                <a:uLnTx/>
                <a:uFillTx/>
                <a:latin typeface="Georgia" panose="02040502050405020303" pitchFamily="18" charset="0"/>
                <a:ea typeface="+mj-ea"/>
                <a:cs typeface="Arial Black" panose="020B0604020202020204" pitchFamily="34" charset="0"/>
              </a:rPr>
              <a:t>abilIT</a:t>
            </a:r>
            <a:r>
              <a:rPr kumimoji="0" lang="en-US" sz="4000" b="0" i="0" u="none" strike="noStrike" kern="1200" cap="none" spc="0" normalizeH="0" baseline="0" noProof="0" dirty="0">
                <a:ln>
                  <a:noFill/>
                </a:ln>
                <a:solidFill>
                  <a:srgbClr val="283345"/>
                </a:solidFill>
                <a:effectLst/>
                <a:uLnTx/>
                <a:uFillTx/>
                <a:latin typeface="Georgia" panose="02040502050405020303" pitchFamily="18" charset="0"/>
                <a:ea typeface="+mj-ea"/>
                <a:cs typeface="Arial Black" panose="020B0604020202020204" pitchFamily="34" charset="0"/>
              </a:rPr>
              <a:t> Partners, Relationships</a:t>
            </a:r>
          </a:p>
        </p:txBody>
      </p:sp>
      <p:grpSp>
        <p:nvGrpSpPr>
          <p:cNvPr id="11" name="Group 10" descr="Group of logos including: GDIT, MITRE, CACI, NFP, CISA, CAI, CGI, KPMG, DARPA, NLB, NGA, Wells Fargo, Amazon, and Capital One">
            <a:extLst>
              <a:ext uri="{FF2B5EF4-FFF2-40B4-BE49-F238E27FC236}">
                <a16:creationId xmlns:a16="http://schemas.microsoft.com/office/drawing/2014/main" id="{3EF4DE73-D9AF-9663-7012-BB65D0C251E4}"/>
              </a:ext>
            </a:extLst>
          </p:cNvPr>
          <p:cNvGrpSpPr/>
          <p:nvPr/>
        </p:nvGrpSpPr>
        <p:grpSpPr>
          <a:xfrm>
            <a:off x="1563589" y="1649101"/>
            <a:ext cx="8620409" cy="4837343"/>
            <a:chOff x="1563589" y="1649101"/>
            <a:chExt cx="8620409" cy="4837343"/>
          </a:xfrm>
        </p:grpSpPr>
        <p:sp>
          <p:nvSpPr>
            <p:cNvPr id="9" name="TextBox 8">
              <a:extLst>
                <a:ext uri="{FF2B5EF4-FFF2-40B4-BE49-F238E27FC236}">
                  <a16:creationId xmlns:a16="http://schemas.microsoft.com/office/drawing/2014/main" id="{108CB45E-7DA9-4FD1-AD3E-4B26EA51DEFE}"/>
                </a:ext>
              </a:extLst>
            </p:cNvPr>
            <p:cNvSpPr txBox="1"/>
            <p:nvPr/>
          </p:nvSpPr>
          <p:spPr>
            <a:xfrm>
              <a:off x="7294920" y="1835911"/>
              <a:ext cx="1486102" cy="250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Logo&#10;&#10;Description automatically generated with low confidence">
              <a:extLst>
                <a:ext uri="{FF2B5EF4-FFF2-40B4-BE49-F238E27FC236}">
                  <a16:creationId xmlns:a16="http://schemas.microsoft.com/office/drawing/2014/main" id="{B04858AA-446B-42D8-A74E-CA3D5B4AF9EC}"/>
                </a:ext>
              </a:extLst>
            </p:cNvPr>
            <p:cNvPicPr>
              <a:picLocks noChangeAspect="1"/>
            </p:cNvPicPr>
            <p:nvPr/>
          </p:nvPicPr>
          <p:blipFill>
            <a:blip r:embed="rId3"/>
            <a:stretch>
              <a:fillRect/>
            </a:stretch>
          </p:blipFill>
          <p:spPr>
            <a:xfrm>
              <a:off x="5832110" y="1649101"/>
              <a:ext cx="2205861" cy="509315"/>
            </a:xfrm>
            <a:prstGeom prst="rect">
              <a:avLst/>
            </a:prstGeom>
          </p:spPr>
        </p:pic>
        <p:pic>
          <p:nvPicPr>
            <p:cNvPr id="10" name="Picture 9" descr="Logo, company name&#10;&#10;Description automatically generated">
              <a:extLst>
                <a:ext uri="{FF2B5EF4-FFF2-40B4-BE49-F238E27FC236}">
                  <a16:creationId xmlns:a16="http://schemas.microsoft.com/office/drawing/2014/main" id="{DF9939CC-F3F9-410A-8922-8FE01AC49F20}"/>
                </a:ext>
              </a:extLst>
            </p:cNvPr>
            <p:cNvPicPr>
              <a:picLocks noChangeAspect="1"/>
            </p:cNvPicPr>
            <p:nvPr/>
          </p:nvPicPr>
          <p:blipFill rotWithShape="1">
            <a:blip r:embed="rId4"/>
            <a:srcRect l="13910" t="23921" r="14186" b="29143"/>
            <a:stretch/>
          </p:blipFill>
          <p:spPr>
            <a:xfrm>
              <a:off x="6435742" y="4997850"/>
              <a:ext cx="2185923" cy="1488594"/>
            </a:xfrm>
            <a:prstGeom prst="rect">
              <a:avLst/>
            </a:prstGeom>
          </p:spPr>
        </p:pic>
        <p:pic>
          <p:nvPicPr>
            <p:cNvPr id="12" name="Picture 11" descr="Logo, company name&#10;&#10;Description automatically generated">
              <a:extLst>
                <a:ext uri="{FF2B5EF4-FFF2-40B4-BE49-F238E27FC236}">
                  <a16:creationId xmlns:a16="http://schemas.microsoft.com/office/drawing/2014/main" id="{057891FE-0502-4183-B7B7-F06BAFECF35C}"/>
                </a:ext>
              </a:extLst>
            </p:cNvPr>
            <p:cNvPicPr>
              <a:picLocks noChangeAspect="1"/>
            </p:cNvPicPr>
            <p:nvPr/>
          </p:nvPicPr>
          <p:blipFill rotWithShape="1">
            <a:blip r:embed="rId5"/>
            <a:srcRect t="23806" b="27040"/>
            <a:stretch/>
          </p:blipFill>
          <p:spPr>
            <a:xfrm>
              <a:off x="2973270" y="5115584"/>
              <a:ext cx="2185922" cy="1074467"/>
            </a:xfrm>
            <a:prstGeom prst="rect">
              <a:avLst/>
            </a:prstGeom>
          </p:spPr>
        </p:pic>
        <p:pic>
          <p:nvPicPr>
            <p:cNvPr id="14" name="Picture 13" descr="Logo&#10;&#10;Description automatically generated">
              <a:extLst>
                <a:ext uri="{FF2B5EF4-FFF2-40B4-BE49-F238E27FC236}">
                  <a16:creationId xmlns:a16="http://schemas.microsoft.com/office/drawing/2014/main" id="{CC644A6D-DE66-462B-A5FC-4E3F99E647A9}"/>
                </a:ext>
              </a:extLst>
            </p:cNvPr>
            <p:cNvPicPr>
              <a:picLocks noChangeAspect="1"/>
            </p:cNvPicPr>
            <p:nvPr/>
          </p:nvPicPr>
          <p:blipFill>
            <a:blip r:embed="rId6"/>
            <a:stretch>
              <a:fillRect/>
            </a:stretch>
          </p:blipFill>
          <p:spPr>
            <a:xfrm>
              <a:off x="8429642" y="3315487"/>
              <a:ext cx="1207878" cy="1197262"/>
            </a:xfrm>
            <a:prstGeom prst="rect">
              <a:avLst/>
            </a:prstGeom>
          </p:spPr>
        </p:pic>
        <p:pic>
          <p:nvPicPr>
            <p:cNvPr id="16" name="Picture 15" descr="Text&#10;&#10;Description automatically generated">
              <a:extLst>
                <a:ext uri="{FF2B5EF4-FFF2-40B4-BE49-F238E27FC236}">
                  <a16:creationId xmlns:a16="http://schemas.microsoft.com/office/drawing/2014/main" id="{654B1862-C4CF-4EBA-902D-2E6BF8B29BAD}"/>
                </a:ext>
              </a:extLst>
            </p:cNvPr>
            <p:cNvPicPr>
              <a:picLocks noChangeAspect="1"/>
            </p:cNvPicPr>
            <p:nvPr/>
          </p:nvPicPr>
          <p:blipFill>
            <a:blip r:embed="rId7"/>
            <a:stretch>
              <a:fillRect/>
            </a:stretch>
          </p:blipFill>
          <p:spPr>
            <a:xfrm>
              <a:off x="1962664" y="4505598"/>
              <a:ext cx="756912" cy="817695"/>
            </a:xfrm>
            <a:prstGeom prst="rect">
              <a:avLst/>
            </a:prstGeom>
          </p:spPr>
        </p:pic>
        <p:pic>
          <p:nvPicPr>
            <p:cNvPr id="18" name="Picture 17" descr="Logo&#10;&#10;Description automatically generated">
              <a:extLst>
                <a:ext uri="{FF2B5EF4-FFF2-40B4-BE49-F238E27FC236}">
                  <a16:creationId xmlns:a16="http://schemas.microsoft.com/office/drawing/2014/main" id="{14A216CC-D6E1-4688-AAF8-488D6BA6EAB5}"/>
                </a:ext>
              </a:extLst>
            </p:cNvPr>
            <p:cNvPicPr>
              <a:picLocks noChangeAspect="1"/>
            </p:cNvPicPr>
            <p:nvPr/>
          </p:nvPicPr>
          <p:blipFill>
            <a:blip r:embed="rId8"/>
            <a:stretch>
              <a:fillRect/>
            </a:stretch>
          </p:blipFill>
          <p:spPr>
            <a:xfrm>
              <a:off x="9091042" y="5115584"/>
              <a:ext cx="1092956" cy="679917"/>
            </a:xfrm>
            <a:prstGeom prst="rect">
              <a:avLst/>
            </a:prstGeom>
          </p:spPr>
        </p:pic>
        <p:pic>
          <p:nvPicPr>
            <p:cNvPr id="3" name="Picture 2" descr="Logo&#10;&#10;Description automatically generated">
              <a:extLst>
                <a:ext uri="{FF2B5EF4-FFF2-40B4-BE49-F238E27FC236}">
                  <a16:creationId xmlns:a16="http://schemas.microsoft.com/office/drawing/2014/main" id="{7D8C4DF4-4F2D-4748-A166-5A36C240A246}"/>
                </a:ext>
              </a:extLst>
            </p:cNvPr>
            <p:cNvPicPr>
              <a:picLocks noChangeAspect="1"/>
            </p:cNvPicPr>
            <p:nvPr/>
          </p:nvPicPr>
          <p:blipFill>
            <a:blip r:embed="rId9"/>
            <a:stretch>
              <a:fillRect/>
            </a:stretch>
          </p:blipFill>
          <p:spPr>
            <a:xfrm>
              <a:off x="3226205" y="1961000"/>
              <a:ext cx="2005617" cy="825646"/>
            </a:xfrm>
            <a:prstGeom prst="rect">
              <a:avLst/>
            </a:prstGeom>
          </p:spPr>
        </p:pic>
        <p:pic>
          <p:nvPicPr>
            <p:cNvPr id="6" name="Picture 5" descr="A picture containing text, clock, sign&#10;&#10;Description automatically generated">
              <a:extLst>
                <a:ext uri="{FF2B5EF4-FFF2-40B4-BE49-F238E27FC236}">
                  <a16:creationId xmlns:a16="http://schemas.microsoft.com/office/drawing/2014/main" id="{BB0EDB72-7AF6-4C40-84D4-080CCC353EA3}"/>
                </a:ext>
              </a:extLst>
            </p:cNvPr>
            <p:cNvPicPr>
              <a:picLocks noChangeAspect="1"/>
            </p:cNvPicPr>
            <p:nvPr/>
          </p:nvPicPr>
          <p:blipFill>
            <a:blip r:embed="rId10"/>
            <a:stretch>
              <a:fillRect/>
            </a:stretch>
          </p:blipFill>
          <p:spPr>
            <a:xfrm>
              <a:off x="4313926" y="3123797"/>
              <a:ext cx="1262324" cy="375519"/>
            </a:xfrm>
            <a:prstGeom prst="rect">
              <a:avLst/>
            </a:prstGeom>
          </p:spPr>
        </p:pic>
        <p:pic>
          <p:nvPicPr>
            <p:cNvPr id="1026" name="Picture 2">
              <a:extLst>
                <a:ext uri="{FF2B5EF4-FFF2-40B4-BE49-F238E27FC236}">
                  <a16:creationId xmlns:a16="http://schemas.microsoft.com/office/drawing/2014/main" id="{D5A01054-19B1-4457-B0A3-463F2F175E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7366" y="4605769"/>
              <a:ext cx="1254470" cy="7971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47E30A-C194-B373-4A5F-5C7A5BA5C141}"/>
                </a:ext>
              </a:extLst>
            </p:cNvPr>
            <p:cNvPicPr>
              <a:picLocks noChangeAspect="1"/>
            </p:cNvPicPr>
            <p:nvPr/>
          </p:nvPicPr>
          <p:blipFill>
            <a:blip r:embed="rId12"/>
            <a:stretch>
              <a:fillRect/>
            </a:stretch>
          </p:blipFill>
          <p:spPr>
            <a:xfrm>
              <a:off x="2287356" y="3216725"/>
              <a:ext cx="1313723" cy="1296024"/>
            </a:xfrm>
            <a:prstGeom prst="rect">
              <a:avLst/>
            </a:prstGeom>
          </p:spPr>
        </p:pic>
        <p:pic>
          <p:nvPicPr>
            <p:cNvPr id="5" name="Picture 2" descr="CACI Careers">
              <a:extLst>
                <a:ext uri="{FF2B5EF4-FFF2-40B4-BE49-F238E27FC236}">
                  <a16:creationId xmlns:a16="http://schemas.microsoft.com/office/drawing/2014/main" id="{63C4B05D-27EC-F691-20CF-22441EAA7C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3589" y="2513258"/>
              <a:ext cx="1611658" cy="847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Geospatial-Intelligence Agency - Wikipedia">
              <a:extLst>
                <a:ext uri="{FF2B5EF4-FFF2-40B4-BE49-F238E27FC236}">
                  <a16:creationId xmlns:a16="http://schemas.microsoft.com/office/drawing/2014/main" id="{B98ED325-8116-7E71-CB1B-DB7D8A1802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81022" y="1835911"/>
              <a:ext cx="1197262" cy="11972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GI">
              <a:extLst>
                <a:ext uri="{FF2B5EF4-FFF2-40B4-BE49-F238E27FC236}">
                  <a16:creationId xmlns:a16="http://schemas.microsoft.com/office/drawing/2014/main" id="{E0D4FE0F-9514-0DF7-BABC-BFB6C94188C3}"/>
                </a:ext>
              </a:extLst>
            </p:cNvPr>
            <p:cNvPicPr>
              <a:picLocks noChangeAspect="1"/>
            </p:cNvPicPr>
            <p:nvPr/>
          </p:nvPicPr>
          <p:blipFill>
            <a:blip r:embed="rId15"/>
            <a:stretch>
              <a:fillRect/>
            </a:stretch>
          </p:blipFill>
          <p:spPr>
            <a:xfrm>
              <a:off x="3896630" y="3927908"/>
              <a:ext cx="1048458" cy="1000068"/>
            </a:xfrm>
            <a:prstGeom prst="rect">
              <a:avLst/>
            </a:prstGeom>
          </p:spPr>
        </p:pic>
        <p:pic>
          <p:nvPicPr>
            <p:cNvPr id="8" name="Picture 7" descr="New CISA provisions to addressing ailing cybersecurity weaknesses | Bytagig">
              <a:extLst>
                <a:ext uri="{FF2B5EF4-FFF2-40B4-BE49-F238E27FC236}">
                  <a16:creationId xmlns:a16="http://schemas.microsoft.com/office/drawing/2014/main" id="{A8E55F37-0483-4A8B-7BF1-7694ABCB833A}"/>
                </a:ext>
              </a:extLst>
            </p:cNvPr>
            <p:cNvPicPr>
              <a:picLocks noChangeAspect="1"/>
            </p:cNvPicPr>
            <p:nvPr/>
          </p:nvPicPr>
          <p:blipFill>
            <a:blip r:embed="rId16"/>
            <a:srcRect l="22791" r="20524"/>
            <a:stretch>
              <a:fillRect/>
            </a:stretch>
          </p:blipFill>
          <p:spPr>
            <a:xfrm>
              <a:off x="6472785" y="2891511"/>
              <a:ext cx="1254470" cy="1420121"/>
            </a:xfrm>
            <a:prstGeom prst="rect">
              <a:avLst/>
            </a:prstGeom>
          </p:spPr>
        </p:pic>
      </p:grpSp>
    </p:spTree>
    <p:extLst>
      <p:ext uri="{BB962C8B-B14F-4D97-AF65-F5344CB8AC3E}">
        <p14:creationId xmlns:p14="http://schemas.microsoft.com/office/powerpoint/2010/main" val="4018297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089F-41FF-91B0-C3A6-858051BAEC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DE5110-564B-C8C4-7465-A1D048B5974A}"/>
              </a:ext>
            </a:extLst>
          </p:cNvPr>
          <p:cNvSpPr>
            <a:spLocks noGrp="1"/>
          </p:cNvSpPr>
          <p:nvPr>
            <p:ph type="title"/>
          </p:nvPr>
        </p:nvSpPr>
        <p:spPr>
          <a:xfrm>
            <a:off x="838200" y="2704130"/>
            <a:ext cx="10515600" cy="1325563"/>
          </a:xfrm>
        </p:spPr>
        <p:txBody>
          <a:bodyPr>
            <a:normAutofit/>
          </a:bodyPr>
          <a:lstStyle/>
          <a:p>
            <a:r>
              <a:rPr lang="en-US" sz="5000" dirty="0" err="1"/>
              <a:t>abilIT</a:t>
            </a:r>
            <a:r>
              <a:rPr lang="en-US" sz="5000" dirty="0"/>
              <a:t> Across America</a:t>
            </a:r>
            <a:endParaRPr lang="en-US" dirty="0"/>
          </a:p>
        </p:txBody>
      </p:sp>
      <p:sp>
        <p:nvSpPr>
          <p:cNvPr id="2" name="Slide Number Placeholder 1">
            <a:extLst>
              <a:ext uri="{FF2B5EF4-FFF2-40B4-BE49-F238E27FC236}">
                <a16:creationId xmlns:a16="http://schemas.microsoft.com/office/drawing/2014/main" id="{0AE0684A-6EC6-4966-7B3B-9F6B00BB85E4}"/>
              </a:ext>
            </a:extLst>
          </p:cNvPr>
          <p:cNvSpPr>
            <a:spLocks noGrp="1"/>
          </p:cNvSpPr>
          <p:nvPr>
            <p:ph type="sldNum" sz="quarter" idx="4294967295"/>
          </p:nvPr>
        </p:nvSpPr>
        <p:spPr>
          <a:xfrm>
            <a:off x="9448800" y="6288088"/>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6ABEE3-A3DD-EA45-8737-F3399AD659E9}" type="slidenum">
              <a:rPr kumimoji="0" lang="en-US" sz="1800" b="0" i="0" u="none" strike="noStrike" kern="1200" cap="none" spc="0" normalizeH="0" baseline="0" noProof="0" smtClean="0">
                <a:ln>
                  <a:noFill/>
                </a:ln>
                <a:solidFill>
                  <a:srgbClr val="28334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srgbClr val="283345"/>
              </a:solidFill>
              <a:effectLst/>
              <a:uLnTx/>
              <a:uFillTx/>
              <a:latin typeface="Arial"/>
              <a:ea typeface="+mn-ea"/>
              <a:cs typeface="+mn-cs"/>
            </a:endParaRPr>
          </a:p>
        </p:txBody>
      </p:sp>
      <p:pic>
        <p:nvPicPr>
          <p:cNvPr id="5" name="Picture 4" descr="abilIT logo">
            <a:extLst>
              <a:ext uri="{FF2B5EF4-FFF2-40B4-BE49-F238E27FC236}">
                <a16:creationId xmlns:a16="http://schemas.microsoft.com/office/drawing/2014/main" id="{1EBCCA32-ABD4-1033-7F17-5E423CBF200C}"/>
              </a:ext>
            </a:extLst>
          </p:cNvPr>
          <p:cNvPicPr>
            <a:picLocks noChangeAspect="1"/>
          </p:cNvPicPr>
          <p:nvPr/>
        </p:nvPicPr>
        <p:blipFill>
          <a:blip r:embed="rId2"/>
          <a:stretch>
            <a:fillRect/>
          </a:stretch>
        </p:blipFill>
        <p:spPr>
          <a:xfrm>
            <a:off x="9176513" y="4725561"/>
            <a:ext cx="2749838" cy="1158561"/>
          </a:xfrm>
          <a:prstGeom prst="rect">
            <a:avLst/>
          </a:prstGeom>
        </p:spPr>
      </p:pic>
    </p:spTree>
    <p:extLst>
      <p:ext uri="{BB962C8B-B14F-4D97-AF65-F5344CB8AC3E}">
        <p14:creationId xmlns:p14="http://schemas.microsoft.com/office/powerpoint/2010/main" val="2604131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2" name="Title 1">
            <a:extLst>
              <a:ext uri="{FF2B5EF4-FFF2-40B4-BE49-F238E27FC236}">
                <a16:creationId xmlns:a16="http://schemas.microsoft.com/office/drawing/2014/main" id="{BB087947-F253-6ACF-4EA6-1052CA738EEF}"/>
              </a:ext>
            </a:extLst>
          </p:cNvPr>
          <p:cNvSpPr>
            <a:spLocks noGrp="1"/>
          </p:cNvSpPr>
          <p:nvPr>
            <p:ph type="title"/>
          </p:nvPr>
        </p:nvSpPr>
        <p:spPr>
          <a:xfrm>
            <a:off x="838200" y="488741"/>
            <a:ext cx="10515600" cy="1325563"/>
          </a:xfrm>
        </p:spPr>
        <p:txBody>
          <a:bodyPr/>
          <a:lstStyle/>
          <a:p>
            <a:r>
              <a:rPr lang="en-US" err="1"/>
              <a:t>abil</a:t>
            </a:r>
            <a:r>
              <a:rPr lang="en-US" b="1" err="1"/>
              <a:t>IT</a:t>
            </a:r>
            <a:r>
              <a:rPr lang="en-US"/>
              <a:t> Across America: </a:t>
            </a:r>
            <a:br>
              <a:rPr lang="en-US"/>
            </a:br>
            <a:r>
              <a:rPr lang="en-US"/>
              <a:t>Advancing Neurodiversity in the Workplace</a:t>
            </a:r>
          </a:p>
        </p:txBody>
      </p:sp>
      <p:sp>
        <p:nvSpPr>
          <p:cNvPr id="1174" name="Google Shape;1174;p125"/>
          <p:cNvSpPr txBox="1"/>
          <p:nvPr/>
        </p:nvSpPr>
        <p:spPr>
          <a:xfrm>
            <a:off x="784454" y="1884785"/>
            <a:ext cx="3075667" cy="96789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dirty="0">
                <a:ln>
                  <a:noFill/>
                </a:ln>
                <a:solidFill>
                  <a:srgbClr val="283345"/>
                </a:solidFill>
                <a:effectLst/>
                <a:uLnTx/>
                <a:uFillTx/>
                <a:latin typeface="Georgia"/>
                <a:ea typeface="Proxima Nova Extrabold"/>
                <a:cs typeface="Proxima Nova Extrabold"/>
                <a:sym typeface="Proxima Nova Extrabold"/>
              </a:rPr>
              <a:t>5</a:t>
            </a:r>
            <a:endParaRPr kumimoji="0" sz="6600" b="0" i="0" u="none" strike="noStrike" kern="1200" cap="none" spc="0" normalizeH="0" baseline="0" noProof="0" dirty="0">
              <a:ln>
                <a:noFill/>
              </a:ln>
              <a:solidFill>
                <a:srgbClr val="283345"/>
              </a:solidFill>
              <a:effectLst/>
              <a:uLnTx/>
              <a:uFillTx/>
              <a:latin typeface="Georgia"/>
              <a:ea typeface="Arial"/>
              <a:cs typeface="Arial"/>
              <a:sym typeface="Arial"/>
            </a:endParaRPr>
          </a:p>
        </p:txBody>
      </p:sp>
      <p:sp>
        <p:nvSpPr>
          <p:cNvPr id="1175" name="Google Shape;1175;p125"/>
          <p:cNvSpPr txBox="1"/>
          <p:nvPr/>
        </p:nvSpPr>
        <p:spPr>
          <a:xfrm>
            <a:off x="794210" y="2999568"/>
            <a:ext cx="3056155" cy="419630"/>
          </a:xfrm>
          <a:prstGeom prst="rect">
            <a:avLst/>
          </a:prstGeom>
          <a:noFill/>
          <a:ln>
            <a:noFill/>
          </a:ln>
        </p:spPr>
        <p:txBody>
          <a:bodyPr spcFirstLastPara="1" wrap="square" lIns="45733" tIns="22867" rIns="45733" bIns="22867"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200"/>
              <a:buFontTx/>
              <a:buNone/>
              <a:tabLst/>
              <a:defRPr/>
            </a:pPr>
            <a:r>
              <a:rPr kumimoji="0" lang="en-US" sz="1600" b="0" i="0" u="none" strike="noStrike" kern="1200" cap="none" spc="0" normalizeH="0" baseline="0" noProof="0">
                <a:ln>
                  <a:noFill/>
                </a:ln>
                <a:solidFill>
                  <a:srgbClr val="283345"/>
                </a:solidFill>
                <a:effectLst/>
                <a:uLnTx/>
                <a:uFillTx/>
                <a:latin typeface="Arial"/>
                <a:ea typeface="Roboto Mono"/>
                <a:cs typeface="Roboto Mono"/>
                <a:sym typeface="Roboto Mono"/>
              </a:rPr>
              <a:t>5-YEAR INITIATIVE</a:t>
            </a:r>
            <a:endParaRPr kumimoji="0" lang="en-US" sz="1600" b="0" i="0" u="none" strike="noStrike" kern="1200" cap="none" spc="0" normalizeH="0" baseline="0" noProof="0">
              <a:ln>
                <a:noFill/>
              </a:ln>
              <a:solidFill>
                <a:srgbClr val="283345"/>
              </a:solidFill>
              <a:effectLst/>
              <a:uLnTx/>
              <a:uFillTx/>
              <a:latin typeface="Arial"/>
              <a:ea typeface="Roboto Mono"/>
              <a:cs typeface="Roboto Mono"/>
            </a:endParaRPr>
          </a:p>
        </p:txBody>
      </p:sp>
      <p:sp>
        <p:nvSpPr>
          <p:cNvPr id="1176" name="Google Shape;1176;p125"/>
          <p:cNvSpPr txBox="1"/>
          <p:nvPr/>
        </p:nvSpPr>
        <p:spPr>
          <a:xfrm>
            <a:off x="4671505" y="1905952"/>
            <a:ext cx="3903764" cy="94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00"/>
              <a:buFontTx/>
              <a:buNone/>
              <a:tabLst/>
              <a:defRPr/>
            </a:pPr>
            <a:r>
              <a:rPr kumimoji="0" lang="en" sz="6600" b="1" i="0" u="none" strike="noStrike" kern="1200" cap="none" spc="0" normalizeH="0" baseline="0" noProof="0">
                <a:ln>
                  <a:noFill/>
                </a:ln>
                <a:solidFill>
                  <a:srgbClr val="283345"/>
                </a:solidFill>
                <a:effectLst/>
                <a:uLnTx/>
                <a:uFillTx/>
                <a:latin typeface="Georgia"/>
                <a:ea typeface="Proxima Nova Extrabold"/>
                <a:cs typeface="Proxima Nova Extrabold"/>
                <a:sym typeface="Proxima Nova Extrabold"/>
              </a:rPr>
              <a:t>$8M</a:t>
            </a:r>
            <a:endParaRPr kumimoji="0" sz="6600" b="0" i="0" u="none" strike="noStrike" kern="1200" cap="none" spc="0" normalizeH="0" baseline="0" noProof="0">
              <a:ln>
                <a:noFill/>
              </a:ln>
              <a:solidFill>
                <a:srgbClr val="283345"/>
              </a:solidFill>
              <a:effectLst/>
              <a:uLnTx/>
              <a:uFillTx/>
              <a:latin typeface="Georgia"/>
              <a:ea typeface="Arial"/>
              <a:cs typeface="Arial"/>
              <a:sym typeface="Arial"/>
            </a:endParaRPr>
          </a:p>
        </p:txBody>
      </p:sp>
      <p:sp>
        <p:nvSpPr>
          <p:cNvPr id="1177" name="Google Shape;1177;p125"/>
          <p:cNvSpPr txBox="1"/>
          <p:nvPr/>
        </p:nvSpPr>
        <p:spPr>
          <a:xfrm>
            <a:off x="4594918" y="2999438"/>
            <a:ext cx="4056939" cy="702853"/>
          </a:xfrm>
          <a:prstGeom prst="rect">
            <a:avLst/>
          </a:prstGeom>
          <a:noFill/>
          <a:ln>
            <a:noFill/>
          </a:ln>
        </p:spPr>
        <p:txBody>
          <a:bodyPr spcFirstLastPara="1" wrap="square" lIns="45733" tIns="22867" rIns="45733" bIns="228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Tx/>
              <a:buNone/>
              <a:tabLst/>
              <a:defRPr/>
            </a:pPr>
            <a:r>
              <a:rPr kumimoji="0" lang="en-US" sz="1600" b="0" i="0" u="none" strike="noStrike" kern="1200" cap="none" spc="0" normalizeH="0" baseline="0" noProof="0">
                <a:ln>
                  <a:noFill/>
                </a:ln>
                <a:solidFill>
                  <a:srgbClr val="283345"/>
                </a:solidFill>
                <a:effectLst/>
                <a:uLnTx/>
                <a:uFillTx/>
                <a:latin typeface="Arial"/>
                <a:ea typeface="+mn-ea"/>
                <a:cs typeface="+mn-cs"/>
              </a:rPr>
              <a:t>GRANT FROM THE UNITED STATES DEPARTMENT OF EDUCATION</a:t>
            </a:r>
            <a:endParaRPr kumimoji="0" lang="en-US" sz="1600" b="0" i="0" u="none" strike="noStrike" kern="1200" cap="none" spc="0" normalizeH="0" baseline="0" noProof="0">
              <a:ln>
                <a:noFill/>
              </a:ln>
              <a:solidFill>
                <a:srgbClr val="283345"/>
              </a:solidFill>
              <a:effectLst/>
              <a:uLnTx/>
              <a:uFillTx/>
              <a:latin typeface="Arial"/>
              <a:ea typeface="Roboto Mono"/>
              <a:cs typeface="Roboto Mono"/>
              <a:sym typeface="Roboto Mono"/>
            </a:endParaRPr>
          </a:p>
        </p:txBody>
      </p:sp>
      <p:sp>
        <p:nvSpPr>
          <p:cNvPr id="1178" name="Google Shape;1178;p125"/>
          <p:cNvSpPr txBox="1"/>
          <p:nvPr/>
        </p:nvSpPr>
        <p:spPr>
          <a:xfrm>
            <a:off x="1429498" y="4100622"/>
            <a:ext cx="3536158" cy="95160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a:ln>
                  <a:noFill/>
                </a:ln>
                <a:solidFill>
                  <a:srgbClr val="283345"/>
                </a:solidFill>
                <a:effectLst/>
                <a:uLnTx/>
                <a:uFillTx/>
                <a:latin typeface="Georgia"/>
                <a:ea typeface="Arial"/>
                <a:cs typeface="Arial"/>
                <a:sym typeface="Proxima Nova Extrabold"/>
              </a:rPr>
              <a:t>15</a:t>
            </a:r>
            <a:endParaRPr kumimoji="0" sz="6600" b="0" i="0" u="none" strike="noStrike" kern="1200" cap="none" spc="0" normalizeH="0" baseline="0" noProof="0">
              <a:ln>
                <a:noFill/>
              </a:ln>
              <a:solidFill>
                <a:srgbClr val="283345"/>
              </a:solidFill>
              <a:effectLst/>
              <a:uLnTx/>
              <a:uFillTx/>
              <a:latin typeface="Georgia"/>
              <a:ea typeface="Arial"/>
              <a:cs typeface="Arial"/>
              <a:sym typeface="Arial"/>
            </a:endParaRPr>
          </a:p>
        </p:txBody>
      </p:sp>
      <p:cxnSp>
        <p:nvCxnSpPr>
          <p:cNvPr id="1179" name="Google Shape;1179;p125">
            <a:extLst>
              <a:ext uri="{C183D7F6-B498-43B3-948B-1728B52AA6E4}">
                <adec:decorative xmlns:adec="http://schemas.microsoft.com/office/drawing/2017/decorative" val="1"/>
              </a:ext>
            </a:extLst>
          </p:cNvPr>
          <p:cNvCxnSpPr/>
          <p:nvPr/>
        </p:nvCxnSpPr>
        <p:spPr>
          <a:xfrm>
            <a:off x="4103659" y="1863285"/>
            <a:ext cx="0" cy="1919200"/>
          </a:xfrm>
          <a:prstGeom prst="straightConnector1">
            <a:avLst/>
          </a:prstGeom>
          <a:noFill/>
          <a:ln w="28575" cap="flat" cmpd="sng">
            <a:solidFill>
              <a:schemeClr val="tx1"/>
            </a:solidFill>
            <a:prstDash val="dot"/>
            <a:round/>
            <a:headEnd type="none" w="sm" len="sm"/>
            <a:tailEnd type="none" w="sm" len="sm"/>
          </a:ln>
        </p:spPr>
      </p:cxnSp>
      <p:sp>
        <p:nvSpPr>
          <p:cNvPr id="1181" name="Google Shape;1181;p125"/>
          <p:cNvSpPr txBox="1"/>
          <p:nvPr/>
        </p:nvSpPr>
        <p:spPr>
          <a:xfrm>
            <a:off x="1953439" y="5287328"/>
            <a:ext cx="2488277" cy="844104"/>
          </a:xfrm>
          <a:prstGeom prst="rect">
            <a:avLst/>
          </a:prstGeom>
          <a:noFill/>
          <a:ln>
            <a:noFill/>
          </a:ln>
        </p:spPr>
        <p:txBody>
          <a:bodyPr spcFirstLastPara="1" wrap="square" lIns="45733" tIns="22867" rIns="45733" bIns="22867"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3345"/>
                </a:solidFill>
                <a:effectLst/>
                <a:uLnTx/>
                <a:uFillTx/>
                <a:latin typeface="Arial"/>
                <a:ea typeface="+mn-ea"/>
                <a:cs typeface="+mn-cs"/>
              </a:rPr>
              <a:t>15 </a:t>
            </a:r>
            <a:r>
              <a:rPr kumimoji="0" lang="en-US" sz="1600" b="0" i="0" u="none" strike="noStrike" kern="1200" cap="none" spc="0" normalizeH="0" baseline="0" noProof="0">
                <a:ln>
                  <a:noFill/>
                </a:ln>
                <a:solidFill>
                  <a:srgbClr val="283345"/>
                </a:solidFill>
                <a:effectLst/>
                <a:uLnTx/>
                <a:uFillTx/>
                <a:latin typeface="Arial"/>
                <a:ea typeface="+mn-ea"/>
                <a:cs typeface="+mn-cs"/>
              </a:rPr>
              <a:t>NON-PROFIT</a:t>
            </a:r>
            <a:r>
              <a:rPr kumimoji="0" lang="en-US" sz="1600" b="1" i="0" u="none" strike="noStrike" kern="1200" cap="none" spc="0" normalizeH="0" baseline="0" noProof="0">
                <a:ln>
                  <a:noFill/>
                </a:ln>
                <a:solidFill>
                  <a:srgbClr val="283345"/>
                </a:solidFill>
                <a:effectLst/>
                <a:uLnTx/>
                <a:uFillTx/>
                <a:latin typeface="Arial"/>
                <a:ea typeface="+mn-ea"/>
                <a:cs typeface="+mn-cs"/>
              </a:rPr>
              <a:t> </a:t>
            </a:r>
            <a:r>
              <a:rPr kumimoji="0" lang="en-US" sz="1600" b="0" i="0" u="none" strike="noStrike" kern="1200" cap="none" spc="0" normalizeH="0" baseline="0" noProof="0">
                <a:ln>
                  <a:noFill/>
                </a:ln>
                <a:solidFill>
                  <a:srgbClr val="283345"/>
                </a:solidFill>
                <a:effectLst/>
                <a:uLnTx/>
                <a:uFillTx/>
                <a:latin typeface="Arial"/>
                <a:ea typeface="+mn-ea"/>
                <a:cs typeface="+mn-cs"/>
              </a:rPr>
              <a:t>PARTNER</a:t>
            </a:r>
            <a:r>
              <a:rPr kumimoji="0" lang="en-US" sz="1600" b="1" i="0" u="none" strike="noStrike" kern="1200" cap="none" spc="0" normalizeH="0" baseline="0" noProof="0">
                <a:ln>
                  <a:noFill/>
                </a:ln>
                <a:solidFill>
                  <a:srgbClr val="283345"/>
                </a:solidFill>
                <a:effectLst/>
                <a:uLnTx/>
                <a:uFillTx/>
                <a:latin typeface="Arial"/>
                <a:ea typeface="+mn-ea"/>
                <a:cs typeface="+mn-cs"/>
              </a:rPr>
              <a:t> </a:t>
            </a:r>
            <a:r>
              <a:rPr kumimoji="0" lang="en-US" sz="1600" b="0" i="0" u="none" strike="noStrike" kern="1200" cap="none" spc="0" normalizeH="0" baseline="0" noProof="0">
                <a:ln>
                  <a:noFill/>
                </a:ln>
                <a:solidFill>
                  <a:srgbClr val="283345"/>
                </a:solidFill>
                <a:effectLst/>
                <a:uLnTx/>
                <a:uFillTx/>
                <a:latin typeface="Arial"/>
                <a:ea typeface="+mn-ea"/>
                <a:cs typeface="+mn-cs"/>
              </a:rPr>
              <a:t>PROVIDERS</a:t>
            </a:r>
            <a:r>
              <a:rPr kumimoji="0" lang="en-US" sz="1600" b="1" i="0" u="none" strike="noStrike" kern="1200" cap="none" spc="0" normalizeH="0" baseline="0" noProof="0">
                <a:ln>
                  <a:noFill/>
                </a:ln>
                <a:solidFill>
                  <a:srgbClr val="283345"/>
                </a:solidFill>
                <a:effectLst/>
                <a:uLnTx/>
                <a:uFillTx/>
                <a:latin typeface="Arial"/>
                <a:ea typeface="+mn-ea"/>
                <a:cs typeface="+mn-cs"/>
              </a:rPr>
              <a:t> </a:t>
            </a:r>
          </a:p>
        </p:txBody>
      </p:sp>
      <p:cxnSp>
        <p:nvCxnSpPr>
          <p:cNvPr id="1182" name="Google Shape;1182;p125">
            <a:extLst>
              <a:ext uri="{C183D7F6-B498-43B3-948B-1728B52AA6E4}">
                <adec:decorative xmlns:adec="http://schemas.microsoft.com/office/drawing/2017/decorative" val="1"/>
              </a:ext>
            </a:extLst>
          </p:cNvPr>
          <p:cNvCxnSpPr/>
          <p:nvPr/>
        </p:nvCxnSpPr>
        <p:spPr>
          <a:xfrm>
            <a:off x="900809" y="4059051"/>
            <a:ext cx="10487600" cy="0"/>
          </a:xfrm>
          <a:prstGeom prst="straightConnector1">
            <a:avLst/>
          </a:prstGeom>
          <a:noFill/>
          <a:ln w="28575" cap="flat" cmpd="sng">
            <a:solidFill>
              <a:schemeClr val="tx1"/>
            </a:solidFill>
            <a:prstDash val="dot"/>
            <a:round/>
            <a:headEnd type="none" w="sm" len="sm"/>
            <a:tailEnd type="none" w="sm" len="sm"/>
          </a:ln>
        </p:spPr>
      </p:cxnSp>
      <p:sp>
        <p:nvSpPr>
          <p:cNvPr id="6" name="Google Shape;1178;p125">
            <a:extLst>
              <a:ext uri="{FF2B5EF4-FFF2-40B4-BE49-F238E27FC236}">
                <a16:creationId xmlns:a16="http://schemas.microsoft.com/office/drawing/2014/main" id="{3E8DB82E-5183-F89D-85CF-1B944E45C7EE}"/>
              </a:ext>
            </a:extLst>
          </p:cNvPr>
          <p:cNvSpPr txBox="1"/>
          <p:nvPr/>
        </p:nvSpPr>
        <p:spPr>
          <a:xfrm>
            <a:off x="7172356" y="4056780"/>
            <a:ext cx="3536158" cy="95160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500"/>
              <a:buFontTx/>
              <a:buNone/>
              <a:tabLst/>
              <a:defRPr/>
            </a:pPr>
            <a:r>
              <a:rPr kumimoji="0" lang="en" sz="6600" b="1" i="0" u="none" strike="noStrike" kern="1200" cap="none" spc="0" normalizeH="0" baseline="0" noProof="0">
                <a:ln>
                  <a:noFill/>
                </a:ln>
                <a:solidFill>
                  <a:srgbClr val="283345"/>
                </a:solidFill>
                <a:effectLst/>
                <a:uLnTx/>
                <a:uFillTx/>
                <a:latin typeface="Georgia"/>
                <a:ea typeface="Arial"/>
                <a:cs typeface="Arial"/>
                <a:sym typeface="Proxima Nova Extrabold"/>
              </a:rPr>
              <a:t>900</a:t>
            </a:r>
            <a:endParaRPr kumimoji="0" sz="6600" b="0" i="0" u="none" strike="noStrike" kern="1200" cap="none" spc="0" normalizeH="0" baseline="0" noProof="0">
              <a:ln>
                <a:noFill/>
              </a:ln>
              <a:solidFill>
                <a:srgbClr val="283345"/>
              </a:solidFill>
              <a:effectLst/>
              <a:uLnTx/>
              <a:uFillTx/>
              <a:latin typeface="Georgia"/>
              <a:ea typeface="Arial"/>
              <a:cs typeface="Arial"/>
              <a:sym typeface="Arial"/>
            </a:endParaRPr>
          </a:p>
        </p:txBody>
      </p:sp>
      <p:cxnSp>
        <p:nvCxnSpPr>
          <p:cNvPr id="11" name="Google Shape;1180;p125">
            <a:extLst>
              <a:ext uri="{FF2B5EF4-FFF2-40B4-BE49-F238E27FC236}">
                <a16:creationId xmlns:a16="http://schemas.microsoft.com/office/drawing/2014/main" id="{A27A7B57-4126-E335-2053-E085F7BC7A95}"/>
              </a:ext>
              <a:ext uri="{C183D7F6-B498-43B3-948B-1728B52AA6E4}">
                <adec:decorative xmlns:adec="http://schemas.microsoft.com/office/drawing/2017/decorative" val="1"/>
              </a:ext>
            </a:extLst>
          </p:cNvPr>
          <p:cNvCxnSpPr/>
          <p:nvPr/>
        </p:nvCxnSpPr>
        <p:spPr>
          <a:xfrm>
            <a:off x="5362388" y="4298680"/>
            <a:ext cx="0" cy="1903200"/>
          </a:xfrm>
          <a:prstGeom prst="straightConnector1">
            <a:avLst/>
          </a:prstGeom>
          <a:noFill/>
          <a:ln w="28575" cap="flat" cmpd="sng">
            <a:solidFill>
              <a:schemeClr val="tx1"/>
            </a:solidFill>
            <a:prstDash val="dot"/>
            <a:round/>
            <a:headEnd type="none" w="sm" len="sm"/>
            <a:tailEnd type="none" w="sm" len="sm"/>
          </a:ln>
        </p:spPr>
      </p:cxnSp>
      <p:sp>
        <p:nvSpPr>
          <p:cNvPr id="12" name="Google Shape;1181;p125">
            <a:extLst>
              <a:ext uri="{FF2B5EF4-FFF2-40B4-BE49-F238E27FC236}">
                <a16:creationId xmlns:a16="http://schemas.microsoft.com/office/drawing/2014/main" id="{2719C1DB-6145-4C34-34F0-E4F50B210BB6}"/>
              </a:ext>
            </a:extLst>
          </p:cNvPr>
          <p:cNvSpPr txBox="1"/>
          <p:nvPr/>
        </p:nvSpPr>
        <p:spPr>
          <a:xfrm>
            <a:off x="6003587" y="5243486"/>
            <a:ext cx="5873696" cy="844104"/>
          </a:xfrm>
          <a:prstGeom prst="rect">
            <a:avLst/>
          </a:prstGeom>
          <a:noFill/>
          <a:ln>
            <a:noFill/>
          </a:ln>
        </p:spPr>
        <p:txBody>
          <a:bodyPr spcFirstLastPara="1" wrap="square" lIns="45733" tIns="22867" rIns="45733" bIns="22867" anchor="t" anchorCtr="0">
            <a:noAutofit/>
          </a:bodyPr>
          <a:lstStyle/>
          <a:p>
            <a:pPr>
              <a:defRPr/>
            </a:pPr>
            <a:r>
              <a:rPr kumimoji="0" lang="en-US" sz="1600" b="0" i="0" u="none" strike="noStrike" kern="1200" cap="none" spc="0" normalizeH="0" baseline="0" noProof="0" dirty="0">
                <a:ln>
                  <a:noFill/>
                </a:ln>
                <a:solidFill>
                  <a:srgbClr val="283345"/>
                </a:solidFill>
                <a:effectLst/>
                <a:uLnTx/>
                <a:uFillTx/>
                <a:latin typeface="Arial"/>
                <a:ea typeface="+mn-ea"/>
                <a:cs typeface="+mn-cs"/>
              </a:rPr>
              <a:t>TRAIN AT LEAST 900 INDIVIDUALS TO FIND COMPETITIVE EMPLOYMENT </a:t>
            </a:r>
            <a:r>
              <a:rPr lang="en-US" sz="1600" dirty="0">
                <a:solidFill>
                  <a:srgbClr val="283345"/>
                </a:solidFill>
                <a:latin typeface="Arial"/>
              </a:rPr>
              <a:t>TO INCLUDE </a:t>
            </a:r>
            <a:r>
              <a:rPr kumimoji="0" lang="en-US" sz="1600" b="0" i="0" u="none" strike="noStrike" kern="1200" cap="none" spc="0" normalizeH="0" baseline="0" noProof="0" dirty="0">
                <a:ln>
                  <a:noFill/>
                </a:ln>
                <a:solidFill>
                  <a:srgbClr val="283345"/>
                </a:solidFill>
                <a:effectLst/>
                <a:uLnTx/>
                <a:uFillTx/>
                <a:latin typeface="Arial"/>
                <a:ea typeface="+mn-ea"/>
                <a:cs typeface="+mn-cs"/>
              </a:rPr>
              <a:t>INFORMATION TECHNOLOGY SERVICES</a:t>
            </a:r>
          </a:p>
        </p:txBody>
      </p:sp>
    </p:spTree>
    <p:extLst>
      <p:ext uri="{BB962C8B-B14F-4D97-AF65-F5344CB8AC3E}">
        <p14:creationId xmlns:p14="http://schemas.microsoft.com/office/powerpoint/2010/main" val="96124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rPr>
              <a:t>Up Front Matters – Contact Info</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a:t>If you have any questions following this recording, please contact us at </a:t>
            </a:r>
            <a:r>
              <a:rPr lang="en-US" sz="3000" u="sng">
                <a:hlinkClick r:id="rId4"/>
              </a:rPr>
              <a:t>disability.statistics@unh.edu</a:t>
            </a:r>
            <a:r>
              <a:rPr lang="en-US" sz="3000"/>
              <a:t>, or toll free at 866-538-9521 for more information. Thanks for joining us. Enjoy today's webinar!</a:t>
            </a:r>
          </a:p>
          <a:p>
            <a:endParaRPr lang="en-US"/>
          </a:p>
        </p:txBody>
      </p:sp>
      <p:pic>
        <p:nvPicPr>
          <p:cNvPr id="6" name="nTIDE-3">
            <a:hlinkClick r:id="" action="ppaction://media"/>
            <a:extLst>
              <a:ext uri="{FF2B5EF4-FFF2-40B4-BE49-F238E27FC236}">
                <a16:creationId xmlns:a16="http://schemas.microsoft.com/office/drawing/2014/main" id="{1EBEF609-0148-4D2B-86AF-CCA882B45E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03FDA9B-112D-4E78-9A17-015C61488197}"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 uri="{C183D7F6-B498-43B3-948B-1728B52AA6E4}">
                <adec:decorative xmlns:adec="http://schemas.microsoft.com/office/drawing/2017/decorative" val="1"/>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0D0A1C-D190-C974-4B29-AB036818458F}"/>
              </a:ext>
            </a:extLst>
          </p:cNvPr>
          <p:cNvSpPr>
            <a:spLocks noGrp="1"/>
          </p:cNvSpPr>
          <p:nvPr>
            <p:ph type="title"/>
          </p:nvPr>
        </p:nvSpPr>
        <p:spPr/>
        <p:txBody>
          <a:bodyPr/>
          <a:lstStyle/>
          <a:p>
            <a:r>
              <a:rPr lang="en-US" dirty="0"/>
              <a:t>Grant Partners</a:t>
            </a:r>
          </a:p>
        </p:txBody>
      </p:sp>
      <p:pic>
        <p:nvPicPr>
          <p:cNvPr id="2052" name="Picture 4">
            <a:extLst>
              <a:ext uri="{FF2B5EF4-FFF2-40B4-BE49-F238E27FC236}">
                <a16:creationId xmlns:a16="http://schemas.microsoft.com/office/drawing/2014/main" id="{D2C31523-4B9A-2D88-AA22-6AB114CC873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09" b="24389"/>
          <a:stretch>
            <a:fillRect/>
          </a:stretch>
        </p:blipFill>
        <p:spPr bwMode="auto">
          <a:xfrm>
            <a:off x="780819" y="2057019"/>
            <a:ext cx="3087018" cy="79741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8C20F65-5147-63FA-BD6E-B3322C6F952E}"/>
              </a:ext>
            </a:extLst>
          </p:cNvPr>
          <p:cNvSpPr>
            <a:spLocks noGrp="1"/>
          </p:cNvSpPr>
          <p:nvPr>
            <p:ph sz="half" idx="1"/>
          </p:nvPr>
        </p:nvSpPr>
        <p:spPr>
          <a:xfrm>
            <a:off x="838200" y="1823167"/>
            <a:ext cx="3256862" cy="4351338"/>
          </a:xfrm>
        </p:spPr>
        <p:txBody>
          <a:bodyPr/>
          <a:lstStyle/>
          <a:p>
            <a:pPr marL="0" indent="0">
              <a:buNone/>
            </a:pPr>
            <a:r>
              <a:rPr lang="en-US" dirty="0"/>
              <a:t> </a:t>
            </a:r>
          </a:p>
          <a:p>
            <a:pPr marL="0" indent="0">
              <a:buNone/>
            </a:pPr>
            <a:endParaRPr lang="en-US" dirty="0"/>
          </a:p>
          <a:p>
            <a:pPr marL="0" indent="0">
              <a:buNone/>
            </a:pPr>
            <a:endParaRPr lang="en-US" dirty="0"/>
          </a:p>
          <a:p>
            <a:pPr marL="0" indent="0" algn="ctr">
              <a:buNone/>
            </a:pPr>
            <a:r>
              <a:rPr lang="en-US" b="1" dirty="0"/>
              <a:t>Outside Investigator </a:t>
            </a:r>
          </a:p>
          <a:p>
            <a:pPr marL="0" indent="0">
              <a:buNone/>
            </a:pPr>
            <a:r>
              <a:rPr lang="en-US" sz="1200" b="1" dirty="0"/>
              <a:t> </a:t>
            </a:r>
          </a:p>
          <a:p>
            <a:r>
              <a:rPr lang="en-US" sz="2200" dirty="0"/>
              <a:t>Mathematica</a:t>
            </a:r>
          </a:p>
          <a:p>
            <a:pPr marL="0" indent="0">
              <a:buNone/>
            </a:pPr>
            <a:r>
              <a:rPr lang="en-US" sz="2200" dirty="0"/>
              <a:t>Tasked with tracking and measuring program outcomes and partner program fidelity.</a:t>
            </a:r>
          </a:p>
        </p:txBody>
      </p:sp>
      <p:sp>
        <p:nvSpPr>
          <p:cNvPr id="5" name="Content Placeholder 2">
            <a:extLst>
              <a:ext uri="{FF2B5EF4-FFF2-40B4-BE49-F238E27FC236}">
                <a16:creationId xmlns:a16="http://schemas.microsoft.com/office/drawing/2014/main" id="{4A95C5B8-CE79-E66E-6059-79D815EE9002}"/>
              </a:ext>
            </a:extLst>
          </p:cNvPr>
          <p:cNvSpPr txBox="1">
            <a:spLocks/>
          </p:cNvSpPr>
          <p:nvPr/>
        </p:nvSpPr>
        <p:spPr>
          <a:xfrm>
            <a:off x="4585612" y="1823167"/>
            <a:ext cx="2947517" cy="43513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Community of Practice Hosts</a:t>
            </a:r>
          </a:p>
          <a:p>
            <a:r>
              <a:rPr kumimoji="0" lang="en-US" sz="2200" b="0"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KPMG</a:t>
            </a:r>
          </a:p>
          <a:p>
            <a:pPr marL="0" indent="0">
              <a:buNone/>
            </a:pPr>
            <a:r>
              <a:rPr kumimoji="0" lang="en-US" sz="2200" b="0" i="0" u="none"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Tasked with facilitating program improvements and production of resources.</a:t>
            </a:r>
          </a:p>
        </p:txBody>
      </p:sp>
      <p:sp>
        <p:nvSpPr>
          <p:cNvPr id="3" name="Content Placeholder 2">
            <a:extLst>
              <a:ext uri="{FF2B5EF4-FFF2-40B4-BE49-F238E27FC236}">
                <a16:creationId xmlns:a16="http://schemas.microsoft.com/office/drawing/2014/main" id="{A83AF7C1-7C5F-E215-2C64-84A978D271E8}"/>
              </a:ext>
            </a:extLst>
          </p:cNvPr>
          <p:cNvSpPr>
            <a:spLocks noGrp="1"/>
          </p:cNvSpPr>
          <p:nvPr>
            <p:ph sz="half" idx="2"/>
          </p:nvPr>
        </p:nvSpPr>
        <p:spPr>
          <a:xfrm>
            <a:off x="8078118" y="1823166"/>
            <a:ext cx="3428082" cy="4351339"/>
          </a:xfrm>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b="1" dirty="0"/>
              <a:t>Subject Matter Experts</a:t>
            </a:r>
          </a:p>
          <a:p>
            <a:pPr marL="0" indent="0">
              <a:buNone/>
            </a:pPr>
            <a:r>
              <a:rPr lang="en-US" sz="1200" b="1" dirty="0"/>
              <a:t> </a:t>
            </a:r>
          </a:p>
          <a:p>
            <a:r>
              <a:rPr lang="en-US" sz="2200" dirty="0"/>
              <a:t>Kathy Dow-Burger</a:t>
            </a:r>
          </a:p>
          <a:p>
            <a:r>
              <a:rPr lang="en-US" sz="2200" dirty="0"/>
              <a:t>Nancy Forsythe</a:t>
            </a:r>
          </a:p>
          <a:p>
            <a:pPr marL="0" indent="0">
              <a:buNone/>
            </a:pPr>
            <a:r>
              <a:rPr lang="en-US" sz="2200" dirty="0"/>
              <a:t>Tasked with collaborating on Community of Practice facilitation and with building the community by recruiting other SME members</a:t>
            </a:r>
            <a:r>
              <a:rPr lang="en-US" dirty="0"/>
              <a:t>. </a:t>
            </a:r>
          </a:p>
        </p:txBody>
      </p:sp>
      <p:pic>
        <p:nvPicPr>
          <p:cNvPr id="2050" name="Picture 2">
            <a:extLst>
              <a:ext uri="{FF2B5EF4-FFF2-40B4-BE49-F238E27FC236}">
                <a16:creationId xmlns:a16="http://schemas.microsoft.com/office/drawing/2014/main" id="{B8985F95-85A8-3490-17D4-480B6C99AD74}"/>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56" t="25279" r="14676" b="28514"/>
          <a:stretch>
            <a:fillRect/>
          </a:stretch>
        </p:blipFill>
        <p:spPr bwMode="auto">
          <a:xfrm>
            <a:off x="5165280" y="2044248"/>
            <a:ext cx="1788180" cy="8229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41DDAD-FC05-4BCE-486D-705B6DE70C52}"/>
              </a:ext>
              <a:ext uri="{C183D7F6-B498-43B3-948B-1728B52AA6E4}">
                <adec:decorative xmlns:adec="http://schemas.microsoft.com/office/drawing/2017/decorative" val="1"/>
              </a:ext>
            </a:extLst>
          </p:cNvPr>
          <p:cNvGrpSpPr/>
          <p:nvPr/>
        </p:nvGrpSpPr>
        <p:grpSpPr>
          <a:xfrm>
            <a:off x="8339243" y="1909361"/>
            <a:ext cx="2677446" cy="1092735"/>
            <a:chOff x="8339243" y="1909361"/>
            <a:chExt cx="2677446" cy="1092735"/>
          </a:xfrm>
        </p:grpSpPr>
        <p:pic>
          <p:nvPicPr>
            <p:cNvPr id="7" name="Graphic 6" descr="Good Idea with solid fill">
              <a:extLst>
                <a:ext uri="{FF2B5EF4-FFF2-40B4-BE49-F238E27FC236}">
                  <a16:creationId xmlns:a16="http://schemas.microsoft.com/office/drawing/2014/main" id="{3B5DE1A6-7FB4-86FA-85E0-AE5F5752AC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9243" y="1909361"/>
              <a:ext cx="914400" cy="914400"/>
            </a:xfrm>
            <a:prstGeom prst="rect">
              <a:avLst/>
            </a:prstGeom>
          </p:spPr>
        </p:pic>
        <p:pic>
          <p:nvPicPr>
            <p:cNvPr id="9" name="Graphic 8" descr="Group brainstorm with solid fill">
              <a:extLst>
                <a:ext uri="{FF2B5EF4-FFF2-40B4-BE49-F238E27FC236}">
                  <a16:creationId xmlns:a16="http://schemas.microsoft.com/office/drawing/2014/main" id="{27291905-1C1F-7EEA-9040-C563498604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0766" y="2087696"/>
              <a:ext cx="914400" cy="914400"/>
            </a:xfrm>
            <a:prstGeom prst="rect">
              <a:avLst/>
            </a:prstGeom>
          </p:spPr>
        </p:pic>
        <p:pic>
          <p:nvPicPr>
            <p:cNvPr id="11" name="Graphic 10" descr="Head with gears with solid fill">
              <a:extLst>
                <a:ext uri="{FF2B5EF4-FFF2-40B4-BE49-F238E27FC236}">
                  <a16:creationId xmlns:a16="http://schemas.microsoft.com/office/drawing/2014/main" id="{F7046C64-7F9B-49EB-EEAA-EF43607A31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102289" y="2087696"/>
              <a:ext cx="914400" cy="914400"/>
            </a:xfrm>
            <a:prstGeom prst="rect">
              <a:avLst/>
            </a:prstGeom>
          </p:spPr>
        </p:pic>
      </p:grpSp>
    </p:spTree>
    <p:extLst>
      <p:ext uri="{BB962C8B-B14F-4D97-AF65-F5344CB8AC3E}">
        <p14:creationId xmlns:p14="http://schemas.microsoft.com/office/powerpoint/2010/main" val="4194085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C60F-A0E9-E796-2E50-1512DA4D7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EF00E-3500-ED70-5D7E-01568441F697}"/>
              </a:ext>
            </a:extLst>
          </p:cNvPr>
          <p:cNvSpPr>
            <a:spLocks noGrp="1"/>
          </p:cNvSpPr>
          <p:nvPr>
            <p:ph type="title"/>
          </p:nvPr>
        </p:nvSpPr>
        <p:spPr>
          <a:xfrm>
            <a:off x="838200" y="602670"/>
            <a:ext cx="10515600" cy="831706"/>
          </a:xfrm>
        </p:spPr>
        <p:txBody>
          <a:bodyPr/>
          <a:lstStyle/>
          <a:p>
            <a:r>
              <a:rPr lang="en-US"/>
              <a:t>Partnering with Melwood</a:t>
            </a:r>
          </a:p>
        </p:txBody>
      </p:sp>
      <p:sp>
        <p:nvSpPr>
          <p:cNvPr id="5" name="Content Placeholder 2">
            <a:extLst>
              <a:ext uri="{FF2B5EF4-FFF2-40B4-BE49-F238E27FC236}">
                <a16:creationId xmlns:a16="http://schemas.microsoft.com/office/drawing/2014/main" id="{404EA645-C959-64A0-06E6-30A735861FD6}"/>
              </a:ext>
            </a:extLst>
          </p:cNvPr>
          <p:cNvSpPr txBox="1">
            <a:spLocks/>
          </p:cNvSpPr>
          <p:nvPr/>
        </p:nvSpPr>
        <p:spPr>
          <a:xfrm>
            <a:off x="1116580" y="1601205"/>
            <a:ext cx="4658833" cy="274750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strike="noStrike" kern="1200" cap="none" spc="0" normalizeH="0" baseline="0" noProof="0" dirty="0" err="1">
                <a:ln>
                  <a:noFill/>
                </a:ln>
                <a:solidFill>
                  <a:srgbClr val="283345"/>
                </a:solidFill>
                <a:effectLst/>
                <a:uLnTx/>
                <a:uFillTx/>
                <a:latin typeface="Arial" panose="020B0604020202020204" pitchFamily="34" charset="0"/>
                <a:ea typeface="+mn-ea"/>
                <a:cs typeface="Arial" panose="020B0604020202020204" pitchFamily="34" charset="0"/>
              </a:rPr>
              <a:t>Melwood</a:t>
            </a:r>
            <a:r>
              <a:rPr kumimoji="0" lang="en-US" b="1"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 provides: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err="1">
                <a:solidFill>
                  <a:srgbClr val="283345"/>
                </a:solidFill>
              </a:rPr>
              <a:t>abil</a:t>
            </a:r>
            <a:r>
              <a:rPr lang="en-US" b="1" dirty="0" err="1">
                <a:solidFill>
                  <a:srgbClr val="283345"/>
                </a:solidFill>
              </a:rPr>
              <a:t>IT</a:t>
            </a:r>
            <a:r>
              <a:rPr lang="en-US" dirty="0">
                <a:solidFill>
                  <a:srgbClr val="283345"/>
                </a:solidFill>
              </a:rPr>
              <a:t> l</a:t>
            </a:r>
            <a:r>
              <a:rPr kumimoji="0" lang="en-US" b="0" i="0" strike="noStrike" kern="1200" cap="none" spc="0" normalizeH="0" baseline="0" noProof="0" dirty="0" err="1">
                <a:ln>
                  <a:noFill/>
                </a:ln>
                <a:solidFill>
                  <a:srgbClr val="283345"/>
                </a:solidFill>
                <a:effectLst/>
                <a:uLnTx/>
                <a:uFillTx/>
                <a:latin typeface="Arial" panose="020B0604020202020204" pitchFamily="34" charset="0"/>
                <a:ea typeface="+mn-ea"/>
                <a:cs typeface="Arial" panose="020B0604020202020204" pitchFamily="34" charset="0"/>
              </a:rPr>
              <a:t>icense</a:t>
            </a:r>
            <a:r>
              <a:rPr kumimoji="0" lang="en-US" b="0"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 and program materials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Training-of-Trainers (</a:t>
            </a:r>
            <a:r>
              <a:rPr kumimoji="0" lang="en-US" b="0" i="0" strike="noStrike" kern="1200" cap="none" spc="0" normalizeH="0" baseline="0" noProof="0" dirty="0" err="1">
                <a:ln>
                  <a:noFill/>
                </a:ln>
                <a:solidFill>
                  <a:srgbClr val="283345"/>
                </a:solidFill>
                <a:effectLst/>
                <a:uLnTx/>
                <a:uFillTx/>
                <a:latin typeface="Arial" panose="020B0604020202020204" pitchFamily="34" charset="0"/>
                <a:ea typeface="+mn-ea"/>
                <a:cs typeface="Arial" panose="020B0604020202020204" pitchFamily="34" charset="0"/>
              </a:rPr>
              <a:t>ToT</a:t>
            </a:r>
            <a:r>
              <a:rPr kumimoji="0" lang="en-US" b="0"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rPr>
              <a:t>Ongoing support to partner providers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strike="noStrike" kern="1200" cap="none" spc="0" normalizeH="0" baseline="0" noProof="0" dirty="0">
              <a:ln>
                <a:noFill/>
              </a:ln>
              <a:solidFill>
                <a:srgbClr val="283345"/>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ED03820C-635D-BAB1-23E1-4C0EA92A7EBD}"/>
              </a:ext>
            </a:extLst>
          </p:cNvPr>
          <p:cNvSpPr>
            <a:spLocks noGrp="1"/>
          </p:cNvSpPr>
          <p:nvPr>
            <p:ph idx="1"/>
          </p:nvPr>
        </p:nvSpPr>
        <p:spPr>
          <a:xfrm>
            <a:off x="6681321" y="1601205"/>
            <a:ext cx="4394099" cy="4331760"/>
          </a:xfrm>
        </p:spPr>
        <p:txBody>
          <a:bodyPr/>
          <a:lstStyle/>
          <a:p>
            <a:pPr marL="0" indent="0">
              <a:buNone/>
            </a:pPr>
            <a:r>
              <a:rPr lang="en-US" b="1" dirty="0"/>
              <a:t>Partners agree to:</a:t>
            </a:r>
          </a:p>
          <a:p>
            <a:pPr>
              <a:lnSpc>
                <a:spcPct val="100000"/>
              </a:lnSpc>
            </a:pPr>
            <a:r>
              <a:rPr lang="en-US" dirty="0"/>
              <a:t>4 full-time, dedicated </a:t>
            </a:r>
            <a:r>
              <a:rPr lang="en-US" dirty="0" err="1"/>
              <a:t>abil</a:t>
            </a:r>
            <a:r>
              <a:rPr lang="en-US" b="1" dirty="0" err="1"/>
              <a:t>IT</a:t>
            </a:r>
            <a:r>
              <a:rPr lang="en-US" dirty="0"/>
              <a:t> staff </a:t>
            </a:r>
          </a:p>
          <a:p>
            <a:pPr>
              <a:lnSpc>
                <a:spcPct val="100000"/>
              </a:lnSpc>
            </a:pPr>
            <a:r>
              <a:rPr lang="en-US" dirty="0"/>
              <a:t>classroom space, and equipment </a:t>
            </a:r>
          </a:p>
          <a:p>
            <a:pPr>
              <a:lnSpc>
                <a:spcPct val="100000"/>
              </a:lnSpc>
            </a:pPr>
            <a:r>
              <a:rPr lang="en-US" dirty="0"/>
              <a:t>training and testing vouchers</a:t>
            </a:r>
          </a:p>
          <a:p>
            <a:pPr>
              <a:lnSpc>
                <a:spcPct val="100000"/>
              </a:lnSpc>
            </a:pPr>
            <a:r>
              <a:rPr lang="en-US" dirty="0"/>
              <a:t>host three cohorts per year.</a:t>
            </a:r>
          </a:p>
        </p:txBody>
      </p:sp>
      <p:pic>
        <p:nvPicPr>
          <p:cNvPr id="4" name="Picture 8" descr="Relay Resources logo">
            <a:extLst>
              <a:ext uri="{FF2B5EF4-FFF2-40B4-BE49-F238E27FC236}">
                <a16:creationId xmlns:a16="http://schemas.microsoft.com/office/drawing/2014/main" id="{5734470B-513F-15AF-79EE-20A89C6FF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044" y="4996459"/>
            <a:ext cx="2228289" cy="11704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4" descr="Versability logo">
            <a:extLst>
              <a:ext uri="{FF2B5EF4-FFF2-40B4-BE49-F238E27FC236}">
                <a16:creationId xmlns:a16="http://schemas.microsoft.com/office/drawing/2014/main" id="{156F23F8-09E0-DD12-7931-468EF7A8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727" y="4994391"/>
            <a:ext cx="3069373" cy="11725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Transylvania Vocational Services logo">
            <a:extLst>
              <a:ext uri="{FF2B5EF4-FFF2-40B4-BE49-F238E27FC236}">
                <a16:creationId xmlns:a16="http://schemas.microsoft.com/office/drawing/2014/main" id="{64712C3A-A780-75F4-7E68-0D1788951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7826" y="4996459"/>
            <a:ext cx="2248786" cy="11704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9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3665-7581-CA55-AD32-8F91E5681CA2}"/>
              </a:ext>
            </a:extLst>
          </p:cNvPr>
          <p:cNvSpPr>
            <a:spLocks noGrp="1"/>
          </p:cNvSpPr>
          <p:nvPr>
            <p:ph type="title"/>
          </p:nvPr>
        </p:nvSpPr>
        <p:spPr/>
        <p:txBody>
          <a:bodyPr/>
          <a:lstStyle/>
          <a:p>
            <a:r>
              <a:rPr lang="en-US"/>
              <a:t>Department of Education Disclaimer</a:t>
            </a:r>
          </a:p>
        </p:txBody>
      </p:sp>
      <p:sp>
        <p:nvSpPr>
          <p:cNvPr id="3" name="Content Placeholder 2">
            <a:extLst>
              <a:ext uri="{FF2B5EF4-FFF2-40B4-BE49-F238E27FC236}">
                <a16:creationId xmlns:a16="http://schemas.microsoft.com/office/drawing/2014/main" id="{B2B206C9-B3D4-8899-B0DE-D5CEE75B4B8D}"/>
              </a:ext>
            </a:extLst>
          </p:cNvPr>
          <p:cNvSpPr>
            <a:spLocks noGrp="1"/>
          </p:cNvSpPr>
          <p:nvPr>
            <p:ph idx="1"/>
          </p:nvPr>
        </p:nvSpPr>
        <p:spPr>
          <a:xfrm>
            <a:off x="838200" y="1868563"/>
            <a:ext cx="10515600" cy="4266230"/>
          </a:xfrm>
        </p:spPr>
        <p:txBody>
          <a:bodyPr/>
          <a:lstStyle/>
          <a:p>
            <a:pPr marL="0" indent="0">
              <a:lnSpc>
                <a:spcPct val="150000"/>
              </a:lnSpc>
              <a:buNone/>
            </a:pPr>
            <a:r>
              <a:rPr lang="en-US" sz="2000" dirty="0"/>
              <a:t>The contents of this PowerPoint presentation (deck) were developed under grant H421F240094 from the U.S. Department of Education (Department). The Department does not mandate or prescribe practices, models, or other activities described or discussed in this document. The contents of this deck may contain examples of, adaptations of, and links to resources created and maintained by another public or private organization. The Department does not control or guarantee the accuracy, relevance, timeliness, or completeness of this outside information. The content of this deck does not necessarily represent the policy of the Department. This publication is not intended to represent the views or policy of or be an endorsement of any views expressed, or materials provided by any Federal agency.</a:t>
            </a:r>
          </a:p>
        </p:txBody>
      </p:sp>
      <p:sp>
        <p:nvSpPr>
          <p:cNvPr id="4" name="Slide Number Placeholder 3">
            <a:extLst>
              <a:ext uri="{FF2B5EF4-FFF2-40B4-BE49-F238E27FC236}">
                <a16:creationId xmlns:a16="http://schemas.microsoft.com/office/drawing/2014/main" id="{21761A97-376F-6A15-01FF-05A9BACA11D6}"/>
              </a:ext>
              <a:ext uri="{C183D7F6-B498-43B3-948B-1728B52AA6E4}">
                <adec:decorative xmlns:adec="http://schemas.microsoft.com/office/drawing/2017/decorative" val="1"/>
              </a:ext>
            </a:extLst>
          </p:cNvPr>
          <p:cNvSpPr>
            <a:spLocks noGrp="1"/>
          </p:cNvSpPr>
          <p:nvPr>
            <p:ph type="sldNum" sz="quarter" idx="4294967295"/>
          </p:nvPr>
        </p:nvSpPr>
        <p:spPr>
          <a:xfrm>
            <a:off x="7845288" y="6293455"/>
            <a:ext cx="350851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EDB34"/>
                </a:solidFill>
                <a:effectLst/>
                <a:uLnTx/>
                <a:uFillTx/>
                <a:latin typeface="Arial"/>
                <a:ea typeface="+mn-ea"/>
                <a:cs typeface="+mn-cs"/>
              </a:rPr>
              <a:t>|</a:t>
            </a:r>
            <a:r>
              <a:rPr kumimoji="0" lang="en-US" sz="1800" b="0" i="0" u="none" strike="noStrike" kern="1200" cap="none" spc="0" normalizeH="0" baseline="0" noProof="0">
                <a:ln>
                  <a:noFill/>
                </a:ln>
                <a:solidFill>
                  <a:srgbClr val="283345"/>
                </a:solidFill>
                <a:effectLst/>
                <a:uLnTx/>
                <a:uFillTx/>
                <a:latin typeface="Arial"/>
                <a:ea typeface="+mn-ea"/>
                <a:cs typeface="+mn-cs"/>
              </a:rPr>
              <a:t> </a:t>
            </a:r>
            <a:fld id="{3F6ABEE3-A3DD-EA45-8737-F3399AD659E9}" type="slidenum">
              <a:rPr kumimoji="0" lang="en-US" sz="1800" b="0" i="0" u="none" strike="noStrike" kern="1200" cap="none" spc="0" normalizeH="0" baseline="0" noProof="0" smtClean="0">
                <a:ln>
                  <a:noFill/>
                </a:ln>
                <a:solidFill>
                  <a:srgbClr val="28334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srgbClr val="283345"/>
              </a:solidFill>
              <a:effectLst/>
              <a:uLnTx/>
              <a:uFillTx/>
              <a:latin typeface="Arial"/>
              <a:ea typeface="+mn-ea"/>
              <a:cs typeface="+mn-cs"/>
            </a:endParaRPr>
          </a:p>
        </p:txBody>
      </p:sp>
      <p:pic>
        <p:nvPicPr>
          <p:cNvPr id="6" name="Picture 5" descr="abilIT logo">
            <a:extLst>
              <a:ext uri="{FF2B5EF4-FFF2-40B4-BE49-F238E27FC236}">
                <a16:creationId xmlns:a16="http://schemas.microsoft.com/office/drawing/2014/main" id="{A2EAF67A-D81C-3271-3A54-07100E4901C0}"/>
              </a:ext>
            </a:extLst>
          </p:cNvPr>
          <p:cNvPicPr>
            <a:picLocks noChangeAspect="1"/>
          </p:cNvPicPr>
          <p:nvPr/>
        </p:nvPicPr>
        <p:blipFill>
          <a:blip r:embed="rId2"/>
          <a:stretch>
            <a:fillRect/>
          </a:stretch>
        </p:blipFill>
        <p:spPr>
          <a:xfrm>
            <a:off x="9303616" y="143926"/>
            <a:ext cx="2749838" cy="1158561"/>
          </a:xfrm>
          <a:prstGeom prst="rect">
            <a:avLst/>
          </a:prstGeom>
        </p:spPr>
      </p:pic>
    </p:spTree>
    <p:extLst>
      <p:ext uri="{BB962C8B-B14F-4D97-AF65-F5344CB8AC3E}">
        <p14:creationId xmlns:p14="http://schemas.microsoft.com/office/powerpoint/2010/main" val="452357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a:latin typeface="Calibri" panose="020F0502020204030204" pitchFamily="34" charset="0"/>
                <a:cs typeface="Microsoft Sans Serif" pitchFamily="34" charset="0"/>
              </a:rPr>
              <a:t>Kessler Foundation (</a:t>
            </a:r>
            <a:r>
              <a:rPr lang="en-US">
                <a:latin typeface="Calibri" panose="020F0502020204030204" pitchFamily="34" charset="0"/>
                <a:cs typeface="Microsoft Sans Serif" pitchFamily="34" charset="0"/>
                <a:hlinkClick r:id="rId2"/>
              </a:rPr>
              <a:t>www.kesslerfoundation.org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UNH/Institute on Disability (</a:t>
            </a:r>
            <a:r>
              <a:rPr lang="en-US">
                <a:latin typeface="Calibri" panose="020F0502020204030204" pitchFamily="34" charset="0"/>
                <a:cs typeface="Microsoft Sans Serif" pitchFamily="34" charset="0"/>
                <a:hlinkClick r:id="rId3"/>
              </a:rPr>
              <a:t>www.ResearchOnDisability.org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AUCD (</a:t>
            </a:r>
            <a:r>
              <a:rPr lang="en-US">
                <a:latin typeface="Calibri" panose="020F0502020204030204" pitchFamily="34" charset="0"/>
                <a:cs typeface="Microsoft Sans Serif" pitchFamily="34" charset="0"/>
                <a:hlinkClick r:id="rId4"/>
              </a:rPr>
              <a:t>www.AUCD.org</a:t>
            </a:r>
            <a:r>
              <a:rPr lang="en-US">
                <a:latin typeface="Calibri" panose="020F0502020204030204" pitchFamily="34" charset="0"/>
                <a:cs typeface="Microsoft Sans Serif" pitchFamily="34" charset="0"/>
              </a:rPr>
              <a:t>)	</a:t>
            </a:r>
          </a:p>
          <a:p>
            <a:pPr marL="285750" indent="-285750">
              <a:spcBef>
                <a:spcPts val="1800"/>
              </a:spcBef>
            </a:pPr>
            <a:r>
              <a:rPr lang="en-US" sz="3000">
                <a:latin typeface="Calibri" panose="020F0502020204030204" pitchFamily="34" charset="0"/>
                <a:cs typeface="Microsoft Sans Serif" pitchFamily="34" charset="0"/>
              </a:rPr>
              <a:t>Contact us at</a:t>
            </a:r>
          </a:p>
          <a:p>
            <a:pPr marL="742950" lvl="1" indent="-285750">
              <a:spcBef>
                <a:spcPts val="1800"/>
              </a:spcBef>
            </a:pPr>
            <a:r>
              <a:rPr lang="en-US">
                <a:latin typeface="Calibri" panose="020F0502020204030204" pitchFamily="34" charset="0"/>
                <a:cs typeface="Microsoft Sans Serif" pitchFamily="34" charset="0"/>
              </a:rPr>
              <a:t>Email: Disability.Statistics@unh.edu </a:t>
            </a:r>
          </a:p>
          <a:p>
            <a:pPr marL="742950" lvl="1" indent="-285750">
              <a:spcBef>
                <a:spcPts val="1800"/>
              </a:spcBef>
            </a:pPr>
            <a:r>
              <a:rPr lang="en-US">
                <a:latin typeface="Calibri" panose="020F0502020204030204" pitchFamily="34" charset="0"/>
                <a:cs typeface="Microsoft Sans Serif" pitchFamily="34" charset="0"/>
              </a:rPr>
              <a:t>Call: </a:t>
            </a:r>
            <a:r>
              <a:rPr lang="en-US">
                <a:latin typeface="Calibri" panose="020F0502020204030204" pitchFamily="34" charset="0"/>
              </a:rPr>
              <a:t>866-538-9521 (toll free)</a:t>
            </a:r>
            <a:endParaRPr lang="en-US" b="1">
              <a:latin typeface="Calibri" panose="020F0502020204030204" pitchFamily="34" charset="0"/>
            </a:endParaRPr>
          </a:p>
          <a:p>
            <a:pPr marL="742950" lvl="1" indent="-285750">
              <a:spcBef>
                <a:spcPts val="1800"/>
              </a:spcBef>
            </a:pPr>
            <a:r>
              <a:rPr lang="en-US">
                <a:latin typeface="Calibri" panose="020F0502020204030204" pitchFamily="34" charset="0"/>
              </a:rPr>
              <a:t>Twitter at </a:t>
            </a:r>
            <a:r>
              <a:rPr lang="en-US" i="1">
                <a:latin typeface="Calibri" panose="020F0502020204030204" pitchFamily="34" charset="0"/>
              </a:rPr>
              <a:t>#nTIDELearn  </a:t>
            </a:r>
            <a:endParaRPr lang="en-US">
              <a:latin typeface="Calibri" panose="020F0502020204030204" pitchFamily="34" charset="0"/>
            </a:endParaRPr>
          </a:p>
          <a:p>
            <a:endParaRPr lang="en-US" sz="300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61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a:latin typeface="Calibri" panose="020F0502020204030204" pitchFamily="34" charset="0"/>
              </a:rPr>
              <a:t>Bye!</a:t>
            </a:r>
            <a:endParaRPr lang="en-US"/>
          </a:p>
        </p:txBody>
      </p:sp>
      <p:sp>
        <p:nvSpPr>
          <p:cNvPr id="4" name="Date Placeholder 3">
            <a:extLst>
              <a:ext uri="{FF2B5EF4-FFF2-40B4-BE49-F238E27FC236}">
                <a16:creationId xmlns:a16="http://schemas.microsoft.com/office/drawing/2014/main" id="{45E4D45E-1B30-4D42-834E-52485477067C}"/>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a:hlinkClick r:id="" action="ppaction://media"/>
            <a:extLst>
              <a:ext uri="{FF2B5EF4-FFF2-40B4-BE49-F238E27FC236}">
                <a16:creationId xmlns:a16="http://schemas.microsoft.com/office/drawing/2014/main" id="{4D44247C-3914-4CA2-9538-B83542AE17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56A542-D832-4730-B711-C2A344B32A25}"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Tree>
    <p:extLst>
      <p:ext uri="{BB962C8B-B14F-4D97-AF65-F5344CB8AC3E}">
        <p14:creationId xmlns:p14="http://schemas.microsoft.com/office/powerpoint/2010/main" val="10659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Welcome to the </a:t>
            </a:r>
            <a:r>
              <a:rPr lang="en-US" sz="4400" b="1" i="1" u="sng">
                <a:solidFill>
                  <a:schemeClr val="tx1"/>
                </a:solidFill>
                <a:latin typeface="Calibri" panose="020F0502020204030204" pitchFamily="34" charset="0"/>
              </a:rPr>
              <a:t>nTIDE Lunch &amp; Learn</a:t>
            </a:r>
            <a:endParaRPr lang="en-US" i="1"/>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the first Friday day of each month, with the release of the </a:t>
            </a:r>
            <a:r>
              <a:rPr lang="en-US" sz="3000" u="sng">
                <a:latin typeface="Calibri" panose="020F0502020204030204" pitchFamily="34" charset="0"/>
              </a:rPr>
              <a:t>nTIDE Report</a:t>
            </a:r>
            <a:r>
              <a:rPr lang="en-US" sz="3000">
                <a:latin typeface="Calibri" panose="020F0502020204030204" pitchFamily="34" charset="0"/>
              </a:rPr>
              <a:t>.</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57904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dirty="0">
                <a:latin typeface="Calibri" panose="020F0502020204030204" pitchFamily="34" charset="0"/>
              </a:rPr>
              <a:t>Today’s Agenda</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a:t>
            </a:r>
            <a:r>
              <a:rPr lang="en-US" sz="3000" dirty="0" err="1">
                <a:latin typeface="Calibri" panose="020F0502020204030204" pitchFamily="34" charset="0"/>
              </a:rPr>
              <a:t>nTIDE</a:t>
            </a:r>
            <a:r>
              <a:rPr lang="en-US" sz="3000" dirty="0">
                <a:latin typeface="Calibri" panose="020F0502020204030204" pitchFamily="34" charset="0"/>
              </a:rPr>
              <a:t> Report … “The Numbers”</a:t>
            </a:r>
          </a:p>
          <a:p>
            <a:pPr lvl="1">
              <a:spcBef>
                <a:spcPts val="800"/>
              </a:spcBef>
            </a:pPr>
            <a:r>
              <a:rPr lang="en-US" dirty="0">
                <a:latin typeface="Calibri" panose="020F0502020204030204" pitchFamily="34" charset="0"/>
              </a:rPr>
              <a:t>Andrew Houtenville, University of New Hampshire</a:t>
            </a:r>
          </a:p>
          <a:p>
            <a:pPr lvl="1">
              <a:spcBef>
                <a:spcPts val="800"/>
              </a:spcBef>
            </a:pPr>
            <a:r>
              <a:rPr lang="en-US" dirty="0">
                <a:latin typeface="Calibri" panose="020F0502020204030204" pitchFamily="34" charset="0"/>
              </a:rPr>
              <a:t>Elaine Katz, Kessler Foundation</a:t>
            </a:r>
          </a:p>
          <a:p>
            <a:r>
              <a:rPr lang="en-US" sz="3000" dirty="0">
                <a:latin typeface="Calibri" panose="020F0502020204030204" pitchFamily="34" charset="0"/>
              </a:rPr>
              <a:t>Part 2: </a:t>
            </a:r>
            <a:r>
              <a:rPr lang="en-US" sz="3000" dirty="0" err="1">
                <a:latin typeface="Calibri" panose="020F0502020204030204" pitchFamily="34" charset="0"/>
              </a:rPr>
              <a:t>nTIDE</a:t>
            </a:r>
            <a:r>
              <a:rPr lang="en-US" sz="3000" dirty="0">
                <a:latin typeface="Calibri" panose="020F0502020204030204" pitchFamily="34" charset="0"/>
              </a:rPr>
              <a:t>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Speakers</a:t>
            </a:r>
          </a:p>
          <a:p>
            <a:pPr lvl="1">
              <a:spcBef>
                <a:spcPts val="1200"/>
              </a:spcBef>
            </a:pPr>
            <a:r>
              <a:rPr lang="en-US" sz="2600" dirty="0">
                <a:latin typeface="Calibri"/>
                <a:ea typeface="Calibri"/>
                <a:cs typeface="Calibri"/>
              </a:rPr>
              <a:t>Emily Homer and Teresa Thomas, Melwood Community Services</a:t>
            </a: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266323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Elaine Katz</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spTree>
    <p:extLst>
      <p:ext uri="{BB962C8B-B14F-4D97-AF65-F5344CB8AC3E}">
        <p14:creationId xmlns:p14="http://schemas.microsoft.com/office/powerpoint/2010/main" val="3133739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a:xfrm>
            <a:off x="838200" y="1825625"/>
            <a:ext cx="10515600" cy="2400687"/>
          </a:xfrm>
        </p:spPr>
        <p:txBody>
          <a:bodyPr/>
          <a:lstStyle/>
          <a:p>
            <a:pPr>
              <a:spcBef>
                <a:spcPts val="1200"/>
              </a:spcBef>
            </a:pPr>
            <a:r>
              <a:rPr lang="en-US">
                <a:latin typeface="Calibri" panose="020F0502020204030204" pitchFamily="34" charset="0"/>
              </a:rPr>
              <a:t>The monthly </a:t>
            </a:r>
            <a:r>
              <a:rPr lang="en-US" u="sng">
                <a:latin typeface="Calibri" panose="020F0502020204030204" pitchFamily="34" charset="0"/>
              </a:rPr>
              <a:t>nTIDE Report</a:t>
            </a:r>
            <a:r>
              <a:rPr lang="en-US">
                <a:latin typeface="Calibri" panose="020F0502020204030204" pitchFamily="34" charset="0"/>
              </a:rPr>
              <a:t> is a press release and infographic, looking at the latest employment statistics.</a:t>
            </a:r>
          </a:p>
          <a:p>
            <a:pPr>
              <a:spcBef>
                <a:spcPts val="1800"/>
              </a:spcBef>
            </a:pPr>
            <a:r>
              <a:rPr lang="en-US">
                <a:latin typeface="Calibri" panose="020F0502020204030204" pitchFamily="34" charset="0"/>
              </a:rPr>
              <a:t>Uses data from the “jobs report” released by the U.S. Bureau of Labor Statistics, on the 1</a:t>
            </a:r>
            <a:r>
              <a:rPr lang="en-US" baseline="30000">
                <a:latin typeface="Calibri" panose="020F0502020204030204" pitchFamily="34" charset="0"/>
              </a:rPr>
              <a:t>st</a:t>
            </a:r>
            <a:r>
              <a:rPr lang="en-US">
                <a:latin typeface="Calibri" panose="020F0502020204030204" pitchFamily="34" charset="0"/>
              </a:rPr>
              <a:t> Friday of each month.</a:t>
            </a:r>
          </a:p>
          <a:p>
            <a:endParaRPr lang="en-US"/>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479652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a:latin typeface="Calibri" panose="020F0502020204030204" pitchFamily="34" charset="0"/>
              </a:rPr>
              <a:t>U.S. BLS, Current Population Survey (CPS).</a:t>
            </a:r>
          </a:p>
          <a:p>
            <a:pPr lvl="1">
              <a:spcBef>
                <a:spcPts val="1200"/>
              </a:spcBef>
            </a:pPr>
            <a:r>
              <a:rPr lang="en-US" sz="2400">
                <a:latin typeface="Calibri" panose="020F0502020204030204" pitchFamily="34" charset="0"/>
              </a:rPr>
              <a:t>Source of the “official” unemployment rate.</a:t>
            </a:r>
          </a:p>
          <a:p>
            <a:pPr>
              <a:spcBef>
                <a:spcPts val="1800"/>
              </a:spcBef>
            </a:pPr>
            <a:r>
              <a:rPr lang="en-US">
                <a:latin typeface="Calibri" panose="020F0502020204030204" pitchFamily="34" charset="0"/>
              </a:rPr>
              <a:t>Civilians, ages 16-64, not living in institutions.</a:t>
            </a:r>
          </a:p>
          <a:p>
            <a:pPr>
              <a:spcBef>
                <a:spcPts val="1800"/>
              </a:spcBef>
            </a:pPr>
            <a:r>
              <a:rPr lang="en-US">
                <a:latin typeface="Calibri" panose="020F0502020204030204" pitchFamily="34" charset="0"/>
              </a:rPr>
              <a:t>Available September 2008 onward.</a:t>
            </a:r>
          </a:p>
          <a:p>
            <a:pPr>
              <a:spcBef>
                <a:spcPts val="1800"/>
              </a:spcBef>
            </a:pPr>
            <a:r>
              <a:rPr lang="en-US">
                <a:latin typeface="Calibri" panose="020F0502020204030204" pitchFamily="34" charset="0"/>
              </a:rPr>
              <a:t>Not yet seasonally adjusted.</a:t>
            </a:r>
          </a:p>
          <a:p>
            <a:pPr lvl="1">
              <a:spcBef>
                <a:spcPts val="1200"/>
              </a:spcBef>
            </a:pPr>
            <a:r>
              <a:rPr lang="en-US" sz="2400">
                <a:latin typeface="Calibri" panose="020F0502020204030204" pitchFamily="34" charset="0"/>
              </a:rPr>
              <a:t>which is why we compare to the same month last year.</a:t>
            </a: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2927702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AAFC6080-F3C5-4C7A-ABE2-5717816B5D64}" vid="{87E6AF80-6DA5-4758-80DD-051F9E3BD3BA}"/>
    </a:ext>
  </a:extLst>
</a:theme>
</file>

<file path=ppt/theme/theme3.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4.xml><?xml version="1.0" encoding="utf-8"?>
<a:theme xmlns:a="http://schemas.openxmlformats.org/drawingml/2006/main" name="2_Office Theme">
  <a:themeElements>
    <a:clrScheme name="2025_Melwood_Color_Palette">
      <a:dk1>
        <a:srgbClr val="283345"/>
      </a:dk1>
      <a:lt1>
        <a:srgbClr val="FFFFFF"/>
      </a:lt1>
      <a:dk2>
        <a:srgbClr val="96D600"/>
      </a:dk2>
      <a:lt2>
        <a:srgbClr val="FFFFFF"/>
      </a:lt2>
      <a:accent1>
        <a:srgbClr val="535B69"/>
      </a:accent1>
      <a:accent2>
        <a:srgbClr val="F4F4EC"/>
      </a:accent2>
      <a:accent3>
        <a:srgbClr val="008062"/>
      </a:accent3>
      <a:accent4>
        <a:srgbClr val="0D6AED"/>
      </a:accent4>
      <a:accent5>
        <a:srgbClr val="715BE8"/>
      </a:accent5>
      <a:accent6>
        <a:srgbClr val="00B2A6"/>
      </a:accent6>
      <a:hlink>
        <a:srgbClr val="24C4F3"/>
      </a:hlink>
      <a:folHlink>
        <a:srgbClr val="0023A6"/>
      </a:folHlink>
    </a:clrScheme>
    <a:fontScheme name="BottomLine">
      <a:majorFont>
        <a:latin typeface="Georgi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wood_PPT_Template_dc1" id="{34B808E1-CF0C-CB44-A157-164E73E93677}" vid="{EEE9ED81-7DFB-E441-B26F-A995E120D0E2}"/>
    </a:ext>
  </a:extLst>
</a:theme>
</file>

<file path=ppt/theme/theme5.xml><?xml version="1.0" encoding="utf-8"?>
<a:theme xmlns:a="http://schemas.openxmlformats.org/drawingml/2006/main" name="1_Office Theme">
  <a:themeElements>
    <a:clrScheme name="2025_Melwood_Color_Palette">
      <a:dk1>
        <a:srgbClr val="283345"/>
      </a:dk1>
      <a:lt1>
        <a:srgbClr val="FFFFFF"/>
      </a:lt1>
      <a:dk2>
        <a:srgbClr val="96D600"/>
      </a:dk2>
      <a:lt2>
        <a:srgbClr val="FFFFFF"/>
      </a:lt2>
      <a:accent1>
        <a:srgbClr val="535B69"/>
      </a:accent1>
      <a:accent2>
        <a:srgbClr val="F4F4EC"/>
      </a:accent2>
      <a:accent3>
        <a:srgbClr val="008062"/>
      </a:accent3>
      <a:accent4>
        <a:srgbClr val="0D6AED"/>
      </a:accent4>
      <a:accent5>
        <a:srgbClr val="715BE8"/>
      </a:accent5>
      <a:accent6>
        <a:srgbClr val="00B2A6"/>
      </a:accent6>
      <a:hlink>
        <a:srgbClr val="24C4F3"/>
      </a:hlink>
      <a:folHlink>
        <a:srgbClr val="0023A6"/>
      </a:folHlink>
    </a:clrScheme>
    <a:fontScheme name="BottomLine">
      <a:majorFont>
        <a:latin typeface="Georgi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wood_PPT_Template_dc1" id="{34B808E1-CF0C-CB44-A157-164E73E93677}" vid="{EEE9ED81-7DFB-E441-B26F-A995E120D0E2}"/>
    </a:ext>
  </a:extLst>
</a:theme>
</file>

<file path=ppt/theme/theme6.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8EE345695F3F49944A214EF168EE9D" ma:contentTypeVersion="13" ma:contentTypeDescription="Create a new document." ma:contentTypeScope="" ma:versionID="f9762aac261f38a3455424fc34a3cf2a">
  <xsd:schema xmlns:xsd="http://www.w3.org/2001/XMLSchema" xmlns:xs="http://www.w3.org/2001/XMLSchema" xmlns:p="http://schemas.microsoft.com/office/2006/metadata/properties" xmlns:ns2="fa6c27e5-2960-4c71-81aa-383a710c0b60" xmlns:ns3="112b3ed3-6cb6-4524-af0a-33e0546dafc2" targetNamespace="http://schemas.microsoft.com/office/2006/metadata/properties" ma:root="true" ma:fieldsID="6b66499b7bd08f1c04b8a6695eafc9e0" ns2:_="" ns3:_="">
    <xsd:import namespace="fa6c27e5-2960-4c71-81aa-383a710c0b60"/>
    <xsd:import namespace="112b3ed3-6cb6-4524-af0a-33e0546daf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6c27e5-2960-4c71-81aa-383a710c0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2b3ed3-6cb6-4524-af0a-33e0546daf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2797e1-32bc-4a39-b4b8-65704b278623}" ma:internalName="TaxCatchAll" ma:showField="CatchAllData" ma:web="112b3ed3-6cb6-4524-af0a-33e0546daf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6c27e5-2960-4c71-81aa-383a710c0b60">
      <Terms xmlns="http://schemas.microsoft.com/office/infopath/2007/PartnerControls"/>
    </lcf76f155ced4ddcb4097134ff3c332f>
    <TaxCatchAll xmlns="112b3ed3-6cb6-4524-af0a-33e0546dafc2" xsi:nil="true"/>
  </documentManagement>
</p:properties>
</file>

<file path=customXml/itemProps1.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2.xml><?xml version="1.0" encoding="utf-8"?>
<ds:datastoreItem xmlns:ds="http://schemas.openxmlformats.org/officeDocument/2006/customXml" ds:itemID="{4D1FFEB0-4187-4993-B242-73A00650BB27}">
  <ds:schemaRefs>
    <ds:schemaRef ds:uri="112b3ed3-6cb6-4524-af0a-33e0546dafc2"/>
    <ds:schemaRef ds:uri="fa6c27e5-2960-4c71-81aa-383a710c0b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F3AE54-E525-407A-9473-4F14C43EA8FD}">
  <ds:schemaRefs>
    <ds:schemaRef ds:uri="http://purl.org/dc/terms/"/>
    <ds:schemaRef ds:uri="http://schemas.microsoft.com/office/infopath/2007/PartnerControls"/>
    <ds:schemaRef ds:uri="http://purl.org/dc/elements/1.1/"/>
    <ds:schemaRef ds:uri="http://www.w3.org/XML/1998/namespace"/>
    <ds:schemaRef ds:uri="112b3ed3-6cb6-4524-af0a-33e0546dafc2"/>
    <ds:schemaRef ds:uri="fa6c27e5-2960-4c71-81aa-383a710c0b60"/>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d6241893-512d-46dc-8d2b-be47e25f5666}" enabled="0" method="" siteId="{d6241893-512d-46dc-8d2b-be47e25f5666}" removed="1"/>
</clbl:labelList>
</file>

<file path=docProps/app.xml><?xml version="1.0" encoding="utf-8"?>
<Properties xmlns="http://schemas.openxmlformats.org/officeDocument/2006/extended-properties" xmlns:vt="http://schemas.openxmlformats.org/officeDocument/2006/docPropsVTypes">
  <TotalTime>50</TotalTime>
  <Words>4318</Words>
  <Application>Microsoft Office PowerPoint</Application>
  <PresentationFormat>Widescreen</PresentationFormat>
  <Paragraphs>452</Paragraphs>
  <Slides>44</Slides>
  <Notes>18</Notes>
  <HiddenSlides>0</HiddenSlides>
  <MMClips>4</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44</vt:i4>
      </vt:variant>
    </vt:vector>
  </HeadingPairs>
  <TitlesOfParts>
    <vt:vector size="58" baseType="lpstr">
      <vt:lpstr>Aptos</vt:lpstr>
      <vt:lpstr>Arial</vt:lpstr>
      <vt:lpstr>Arial Black</vt:lpstr>
      <vt:lpstr>Calibri</vt:lpstr>
      <vt:lpstr>Courier New</vt:lpstr>
      <vt:lpstr>Georgia</vt:lpstr>
      <vt:lpstr>Myriad Pro</vt:lpstr>
      <vt:lpstr>Times New Roman</vt:lpstr>
      <vt:lpstr>2_nTIDE Lunch and Learn PPT Template</vt:lpstr>
      <vt:lpstr>Custom Design</vt:lpstr>
      <vt:lpstr>2_nTIDE Lunch and Learn PPT Template</vt:lpstr>
      <vt:lpstr>2_Office Theme</vt:lpstr>
      <vt:lpstr>1_Office Theme</vt:lpstr>
      <vt:lpstr>2_nTIDE Lunch and Learn PPT Template</vt:lpstr>
      <vt:lpstr>nTIDE Lunch &amp; Learn Webinar Series</vt:lpstr>
      <vt:lpstr>nTIDE Lunch &amp; Learn Webinar Series</vt:lpstr>
      <vt:lpstr>Up Front Matters</vt:lpstr>
      <vt:lpstr>Up Front Matters – Contact Info</vt:lpstr>
      <vt:lpstr>Welcome to the nTIDE Lunch &amp; Learn</vt:lpstr>
      <vt:lpstr>Today’s Agenda</vt:lpstr>
      <vt:lpstr>Part 1: The nTIDE Report</vt:lpstr>
      <vt:lpstr>The Monthly nTIDE Report</vt:lpstr>
      <vt:lpstr>Source of the Data</vt:lpstr>
      <vt:lpstr>The Numbers</vt:lpstr>
      <vt:lpstr>Employment-  to-Population  Ratio:     </vt:lpstr>
      <vt:lpstr>Employment-  to-Population  Ratio:  July    </vt:lpstr>
      <vt:lpstr>Employment-  to-Population  Ratio:  August   </vt:lpstr>
      <vt:lpstr>Labor Force Participation Rate:  </vt:lpstr>
      <vt:lpstr>Labor Force Participation Rate:  July</vt:lpstr>
      <vt:lpstr>Labor Force Participation Rate:  August</vt:lpstr>
      <vt:lpstr>Part 2 nTIDE News</vt:lpstr>
      <vt:lpstr>Federal Policy Update</vt:lpstr>
      <vt:lpstr>Section 503 comments DUE September 17 – extended!</vt:lpstr>
      <vt:lpstr>New DETAC Resources</vt:lpstr>
      <vt:lpstr>Urban Institute and Rural RRTC – Disability and Rural Communities </vt:lpstr>
      <vt:lpstr>Pre-ETS as a  Predictor of Wages</vt:lpstr>
      <vt:lpstr>Perkins College Readiness Resource Center </vt:lpstr>
      <vt:lpstr>Living Independently, Participating Fully</vt:lpstr>
      <vt:lpstr>Webinar Series: Ethics - From Philosophy to Practice</vt:lpstr>
      <vt:lpstr>TASH Webinar Series</vt:lpstr>
      <vt:lpstr>Smithsonian</vt:lpstr>
      <vt:lpstr>Part 3: Guest Speaker</vt:lpstr>
      <vt:lpstr>abilIT Across America</vt:lpstr>
      <vt:lpstr>melwood</vt:lpstr>
      <vt:lpstr>abilIT Overview</vt:lpstr>
      <vt:lpstr>abilIT by the numbers</vt:lpstr>
      <vt:lpstr>A Good Fit for</vt:lpstr>
      <vt:lpstr>abilIT Program Components</vt:lpstr>
      <vt:lpstr>Job Development Activities</vt:lpstr>
      <vt:lpstr>Sample Schedule</vt:lpstr>
      <vt:lpstr>abilIT Partners, Relationships</vt:lpstr>
      <vt:lpstr>abilIT Across America</vt:lpstr>
      <vt:lpstr>abilIT Across America:  Advancing Neurodiversity in the Workplace</vt:lpstr>
      <vt:lpstr>Grant Partners</vt:lpstr>
      <vt:lpstr>Partnering with Melwood</vt:lpstr>
      <vt:lpstr>Department of Education Disclaimer</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August 2023</dc:title>
  <dc:creator>Andrew Houtenville</dc:creator>
  <cp:lastModifiedBy>Amy Chamberlain</cp:lastModifiedBy>
  <cp:revision>1</cp:revision>
  <dcterms:created xsi:type="dcterms:W3CDTF">2020-10-02T13:45:56Z</dcterms:created>
  <dcterms:modified xsi:type="dcterms:W3CDTF">2025-09-05T15:05:44Z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0x0101002C8EE345695F3F49944A214EF168EE9D</vt:lpwstr>
  </property>
  <property fmtid="{D5CDD505-2E9C-101B-9397-08002B2CF9AE}" pid="3" name="MediaServiceImageTags">
    <vt:lpwstr/>
  </property>
</Properties>
</file>