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tiff" ContentType="image/tiff"/>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 id="2147483660" r:id="rId7"/>
  </p:sldMasterIdLst>
  <p:notesMasterIdLst>
    <p:notesMasterId r:id="rId47"/>
  </p:notesMasterIdLst>
  <p:handoutMasterIdLst>
    <p:handoutMasterId r:id="rId48"/>
  </p:handoutMasterIdLst>
  <p:sldIdLst>
    <p:sldId id="12466" r:id="rId8"/>
    <p:sldId id="12467" r:id="rId9"/>
    <p:sldId id="12486" r:id="rId10"/>
    <p:sldId id="260" r:id="rId11"/>
    <p:sldId id="12468" r:id="rId12"/>
    <p:sldId id="12469" r:id="rId13"/>
    <p:sldId id="12470" r:id="rId14"/>
    <p:sldId id="12471" r:id="rId15"/>
    <p:sldId id="12472" r:id="rId16"/>
    <p:sldId id="12473" r:id="rId17"/>
    <p:sldId id="12475" r:id="rId18"/>
    <p:sldId id="12501" r:id="rId19"/>
    <p:sldId id="12477" r:id="rId20"/>
    <p:sldId id="12478" r:id="rId21"/>
    <p:sldId id="12476" r:id="rId22"/>
    <p:sldId id="12499" r:id="rId23"/>
    <p:sldId id="12500" r:id="rId24"/>
    <p:sldId id="12449" r:id="rId25"/>
    <p:sldId id="306" r:id="rId26"/>
    <p:sldId id="644" r:id="rId27"/>
    <p:sldId id="652" r:id="rId28"/>
    <p:sldId id="587" r:id="rId29"/>
    <p:sldId id="656" r:id="rId30"/>
    <p:sldId id="654" r:id="rId31"/>
    <p:sldId id="650" r:id="rId32"/>
    <p:sldId id="655" r:id="rId33"/>
    <p:sldId id="651" r:id="rId34"/>
    <p:sldId id="638" r:id="rId35"/>
    <p:sldId id="12216" r:id="rId36"/>
    <p:sldId id="12502" r:id="rId37"/>
    <p:sldId id="12503" r:id="rId38"/>
    <p:sldId id="12504" r:id="rId39"/>
    <p:sldId id="12505" r:id="rId40"/>
    <p:sldId id="12506" r:id="rId41"/>
    <p:sldId id="12507" r:id="rId42"/>
    <p:sldId id="12508" r:id="rId43"/>
    <p:sldId id="12509" r:id="rId44"/>
    <p:sldId id="12481" r:id="rId45"/>
    <p:sldId id="12485"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003591"/>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5B731-5FB9-40F5-ACFB-B10478BD9A45}" v="225" dt="2025-08-01T14:18:31.740"/>
    <p1510:client id="{5C96F198-8B10-4979-8ACD-11AE3EE66C41}" v="2" dt="2025-08-01T14:40:20.284"/>
    <p1510:client id="{B0EBDE3B-6624-401C-8C38-D759C49951A7}" v="3" dt="2025-08-01T13:36:21.064"/>
    <p1510:client id="{D7DAE70D-E6E9-45E8-BD49-A162C958DC8D}" v="1" dt="2025-08-01T14:24:43.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 userId="5879a14f-9eb3-4e75-8352-1b2941159ca7" providerId="ADAL" clId="{AB7645BC-4007-444F-849C-8BD9B0F0F97D}"/>
    <pc:docChg chg="undo custSel modSld">
      <pc:chgData name="Kate Filanoski" userId="5879a14f-9eb3-4e75-8352-1b2941159ca7" providerId="ADAL" clId="{AB7645BC-4007-444F-849C-8BD9B0F0F97D}" dt="2024-02-02T18:44:08.980" v="1220" actId="13244"/>
      <pc:docMkLst>
        <pc:docMk/>
      </pc:docMkLst>
      <pc:sldChg chg="modSp mod">
        <pc:chgData name="Kate Filanoski" userId="5879a14f-9eb3-4e75-8352-1b2941159ca7" providerId="ADAL" clId="{AB7645BC-4007-444F-849C-8BD9B0F0F97D}" dt="2024-02-02T18:38:52.978" v="1158" actId="13244"/>
        <pc:sldMkLst>
          <pc:docMk/>
          <pc:sldMk cId="4011066312" sldId="11946"/>
        </pc:sldMkLst>
      </pc:sldChg>
      <pc:sldChg chg="modSp mod">
        <pc:chgData name="Kate Filanoski" userId="5879a14f-9eb3-4e75-8352-1b2941159ca7" providerId="ADAL" clId="{AB7645BC-4007-444F-849C-8BD9B0F0F97D}" dt="2024-02-02T18:35:25.289" v="1103" actId="20577"/>
        <pc:sldMkLst>
          <pc:docMk/>
          <pc:sldMk cId="2491864597" sldId="12023"/>
        </pc:sldMkLst>
      </pc:sldChg>
      <pc:sldChg chg="modSp mod">
        <pc:chgData name="Kate Filanoski" userId="5879a14f-9eb3-4e75-8352-1b2941159ca7" providerId="ADAL" clId="{AB7645BC-4007-444F-849C-8BD9B0F0F97D}" dt="2024-02-02T18:38:34.627" v="1155" actId="13244"/>
        <pc:sldMkLst>
          <pc:docMk/>
          <pc:sldMk cId="2017358822" sldId="12093"/>
        </pc:sldMkLst>
      </pc:sldChg>
      <pc:sldChg chg="modSp mod">
        <pc:chgData name="Kate Filanoski" userId="5879a14f-9eb3-4e75-8352-1b2941159ca7" providerId="ADAL" clId="{AB7645BC-4007-444F-849C-8BD9B0F0F97D}" dt="2024-02-02T18:38:49.806" v="1157" actId="13244"/>
        <pc:sldMkLst>
          <pc:docMk/>
          <pc:sldMk cId="3357822432" sldId="12095"/>
        </pc:sldMkLst>
      </pc:sldChg>
      <pc:sldChg chg="modSp mod">
        <pc:chgData name="Kate Filanoski" userId="5879a14f-9eb3-4e75-8352-1b2941159ca7" providerId="ADAL" clId="{AB7645BC-4007-444F-849C-8BD9B0F0F97D}" dt="2024-02-02T18:35:17.969" v="1102" actId="6549"/>
        <pc:sldMkLst>
          <pc:docMk/>
          <pc:sldMk cId="3527199843" sldId="12096"/>
        </pc:sldMkLst>
      </pc:sldChg>
      <pc:sldChg chg="modSp mod">
        <pc:chgData name="Kate Filanoski" userId="5879a14f-9eb3-4e75-8352-1b2941159ca7" providerId="ADAL" clId="{AB7645BC-4007-444F-849C-8BD9B0F0F97D}" dt="2024-02-02T18:38:43.474" v="1156" actId="13244"/>
        <pc:sldMkLst>
          <pc:docMk/>
          <pc:sldMk cId="735797660" sldId="12140"/>
        </pc:sldMkLst>
      </pc:sldChg>
      <pc:sldChg chg="modSp mod">
        <pc:chgData name="Kate Filanoski" userId="5879a14f-9eb3-4e75-8352-1b2941159ca7" providerId="ADAL" clId="{AB7645BC-4007-444F-849C-8BD9B0F0F97D}" dt="2024-02-02T18:42:52.516" v="1214" actId="13244"/>
        <pc:sldMkLst>
          <pc:docMk/>
          <pc:sldMk cId="2103906592" sldId="12164"/>
        </pc:sldMkLst>
      </pc:sldChg>
      <pc:sldChg chg="modSp mod">
        <pc:chgData name="Kate Filanoski" userId="5879a14f-9eb3-4e75-8352-1b2941159ca7" providerId="ADAL" clId="{AB7645BC-4007-444F-849C-8BD9B0F0F97D}" dt="2024-02-02T18:43:13.307" v="1215" actId="13244"/>
        <pc:sldMkLst>
          <pc:docMk/>
          <pc:sldMk cId="4230171705" sldId="12170"/>
        </pc:sldMkLst>
      </pc:sldChg>
      <pc:sldChg chg="addSp delSp modSp mod">
        <pc:chgData name="Kate Filanoski" userId="5879a14f-9eb3-4e75-8352-1b2941159ca7" providerId="ADAL" clId="{AB7645BC-4007-444F-849C-8BD9B0F0F97D}" dt="2024-02-02T18:43:24.670" v="1216" actId="13244"/>
        <pc:sldMkLst>
          <pc:docMk/>
          <pc:sldMk cId="2724558499" sldId="12172"/>
        </pc:sldMkLst>
      </pc:sldChg>
      <pc:sldChg chg="addSp delSp modSp mod modNotesTx">
        <pc:chgData name="Kate Filanoski" userId="5879a14f-9eb3-4e75-8352-1b2941159ca7" providerId="ADAL" clId="{AB7645BC-4007-444F-849C-8BD9B0F0F97D}" dt="2024-02-02T18:43:37.679" v="1217" actId="13244"/>
        <pc:sldMkLst>
          <pc:docMk/>
          <pc:sldMk cId="63630484" sldId="12173"/>
        </pc:sldMkLst>
      </pc:sldChg>
      <pc:sldChg chg="modSp mod modNotesTx">
        <pc:chgData name="Kate Filanoski" userId="5879a14f-9eb3-4e75-8352-1b2941159ca7" providerId="ADAL" clId="{AB7645BC-4007-444F-849C-8BD9B0F0F97D}" dt="2024-02-02T18:43:47.025" v="1218" actId="13244"/>
        <pc:sldMkLst>
          <pc:docMk/>
          <pc:sldMk cId="3957347844" sldId="12174"/>
        </pc:sldMkLst>
      </pc:sldChg>
      <pc:sldChg chg="modSp mod modNotesTx">
        <pc:chgData name="Kate Filanoski" userId="5879a14f-9eb3-4e75-8352-1b2941159ca7" providerId="ADAL" clId="{AB7645BC-4007-444F-849C-8BD9B0F0F97D}" dt="2024-02-02T18:43:55.555" v="1219" actId="13244"/>
        <pc:sldMkLst>
          <pc:docMk/>
          <pc:sldMk cId="1578040327" sldId="12175"/>
        </pc:sldMkLst>
      </pc:sldChg>
      <pc:sldChg chg="modSp mod">
        <pc:chgData name="Kate Filanoski" userId="5879a14f-9eb3-4e75-8352-1b2941159ca7" providerId="ADAL" clId="{AB7645BC-4007-444F-849C-8BD9B0F0F97D}" dt="2024-02-02T18:44:08.980" v="1220" actId="13244"/>
        <pc:sldMkLst>
          <pc:docMk/>
          <pc:sldMk cId="3242754283" sldId="12180"/>
        </pc:sldMkLst>
      </pc:sldChg>
      <pc:sldChg chg="modSp">
        <pc:chgData name="Kate Filanoski" userId="5879a14f-9eb3-4e75-8352-1b2941159ca7" providerId="ADAL" clId="{AB7645BC-4007-444F-849C-8BD9B0F0F97D}" dt="2024-02-02T18:34:47.087" v="1101" actId="20577"/>
        <pc:sldMkLst>
          <pc:docMk/>
          <pc:sldMk cId="3526844411" sldId="12182"/>
        </pc:sldMkLst>
      </pc:sldChg>
      <pc:sldChg chg="modSp mod">
        <pc:chgData name="Kate Filanoski" userId="5879a14f-9eb3-4e75-8352-1b2941159ca7" providerId="ADAL" clId="{AB7645BC-4007-444F-849C-8BD9B0F0F97D}" dt="2024-02-02T18:38:58.250" v="1159" actId="13244"/>
        <pc:sldMkLst>
          <pc:docMk/>
          <pc:sldMk cId="643814075" sldId="12183"/>
        </pc:sldMkLst>
      </pc:sldChg>
      <pc:sldChg chg="modSp mod">
        <pc:chgData name="Kate Filanoski" userId="5879a14f-9eb3-4e75-8352-1b2941159ca7" providerId="ADAL" clId="{AB7645BC-4007-444F-849C-8BD9B0F0F97D}" dt="2024-02-02T18:19:53.496" v="176" actId="962"/>
        <pc:sldMkLst>
          <pc:docMk/>
          <pc:sldMk cId="2135054318" sldId="12184"/>
        </pc:sldMkLst>
      </pc:sldChg>
      <pc:sldChg chg="modSp mod">
        <pc:chgData name="Kate Filanoski" userId="5879a14f-9eb3-4e75-8352-1b2941159ca7" providerId="ADAL" clId="{AB7645BC-4007-444F-849C-8BD9B0F0F97D}" dt="2024-02-02T18:19:56.245" v="177" actId="962"/>
        <pc:sldMkLst>
          <pc:docMk/>
          <pc:sldMk cId="65902733" sldId="12185"/>
        </pc:sldMkLst>
      </pc:sldChg>
      <pc:sldChg chg="modSp mod">
        <pc:chgData name="Kate Filanoski" userId="5879a14f-9eb3-4e75-8352-1b2941159ca7" providerId="ADAL" clId="{AB7645BC-4007-444F-849C-8BD9B0F0F97D}" dt="2024-02-02T18:19:58.634" v="178" actId="962"/>
        <pc:sldMkLst>
          <pc:docMk/>
          <pc:sldMk cId="2538436911" sldId="12186"/>
        </pc:sldMkLst>
      </pc:sldChg>
      <pc:sldChg chg="modSp mod">
        <pc:chgData name="Kate Filanoski" userId="5879a14f-9eb3-4e75-8352-1b2941159ca7" providerId="ADAL" clId="{AB7645BC-4007-444F-849C-8BD9B0F0F97D}" dt="2024-02-02T18:20:00.914" v="179" actId="962"/>
        <pc:sldMkLst>
          <pc:docMk/>
          <pc:sldMk cId="107823151" sldId="12187"/>
        </pc:sldMkLst>
      </pc:sldChg>
      <pc:sldChg chg="modSp mod">
        <pc:chgData name="Kate Filanoski" userId="5879a14f-9eb3-4e75-8352-1b2941159ca7" providerId="ADAL" clId="{AB7645BC-4007-444F-849C-8BD9B0F0F97D}" dt="2024-02-02T18:20:03.059" v="180" actId="962"/>
        <pc:sldMkLst>
          <pc:docMk/>
          <pc:sldMk cId="3158430906" sldId="12188"/>
        </pc:sldMkLst>
      </pc:sldChg>
      <pc:sldChg chg="modSp mod">
        <pc:chgData name="Kate Filanoski" userId="5879a14f-9eb3-4e75-8352-1b2941159ca7" providerId="ADAL" clId="{AB7645BC-4007-444F-849C-8BD9B0F0F97D}" dt="2024-02-02T18:20:05.799" v="181" actId="962"/>
        <pc:sldMkLst>
          <pc:docMk/>
          <pc:sldMk cId="3931729735" sldId="12189"/>
        </pc:sldMkLst>
      </pc:sldChg>
      <pc:sldChg chg="modSp mod">
        <pc:chgData name="Kate Filanoski" userId="5879a14f-9eb3-4e75-8352-1b2941159ca7" providerId="ADAL" clId="{AB7645BC-4007-444F-849C-8BD9B0F0F97D}" dt="2024-02-02T18:20:07.792" v="182" actId="962"/>
        <pc:sldMkLst>
          <pc:docMk/>
          <pc:sldMk cId="1652681368" sldId="12190"/>
        </pc:sldMkLst>
      </pc:sldChg>
      <pc:sldChg chg="modSp mod">
        <pc:chgData name="Kate Filanoski" userId="5879a14f-9eb3-4e75-8352-1b2941159ca7" providerId="ADAL" clId="{AB7645BC-4007-444F-849C-8BD9B0F0F97D}" dt="2024-02-02T18:20:09.667" v="183" actId="962"/>
        <pc:sldMkLst>
          <pc:docMk/>
          <pc:sldMk cId="2298519577" sldId="12191"/>
        </pc:sldMkLst>
      </pc:sldChg>
      <pc:sldChg chg="modSp mod">
        <pc:chgData name="Kate Filanoski" userId="5879a14f-9eb3-4e75-8352-1b2941159ca7" providerId="ADAL" clId="{AB7645BC-4007-444F-849C-8BD9B0F0F97D}" dt="2024-02-02T18:20:11.573" v="184" actId="962"/>
        <pc:sldMkLst>
          <pc:docMk/>
          <pc:sldMk cId="2076722974" sldId="12192"/>
        </pc:sldMkLst>
      </pc:sldChg>
    </pc:docChg>
  </pc:docChgLst>
  <pc:docChgLst>
    <pc:chgData name="Karen Volle" userId="56a017f8-fff7-4347-a03a-e4e7c9199847" providerId="ADAL" clId="{D62FCB4C-F05B-40D4-BBFD-155B94789385}"/>
    <pc:docChg chg="custSel modSld">
      <pc:chgData name="Karen Volle" userId="56a017f8-fff7-4347-a03a-e4e7c9199847" providerId="ADAL" clId="{D62FCB4C-F05B-40D4-BBFD-155B94789385}" dt="2024-07-29T13:12:25.748" v="55"/>
      <pc:docMkLst>
        <pc:docMk/>
      </pc:docMkLst>
      <pc:sldChg chg="modSp mod">
        <pc:chgData name="Karen Volle" userId="56a017f8-fff7-4347-a03a-e4e7c9199847" providerId="ADAL" clId="{D62FCB4C-F05B-40D4-BBFD-155B94789385}" dt="2024-07-29T13:10:53.233" v="48" actId="20577"/>
        <pc:sldMkLst>
          <pc:docMk/>
          <pc:sldMk cId="2419022558" sldId="257"/>
        </pc:sldMkLst>
      </pc:sldChg>
      <pc:sldChg chg="delSp modSp mod">
        <pc:chgData name="Karen Volle" userId="56a017f8-fff7-4347-a03a-e4e7c9199847" providerId="ADAL" clId="{D62FCB4C-F05B-40D4-BBFD-155B94789385}" dt="2024-07-29T13:12:25.748" v="55"/>
        <pc:sldMkLst>
          <pc:docMk/>
          <pc:sldMk cId="3918871586" sldId="12141"/>
        </pc:sldMkLst>
      </pc:sldChg>
    </pc:docChg>
  </pc:docChgLst>
  <pc:docChgLst>
    <pc:chgData name="Karen Volle" userId="S::kva7@usnh.edu::56a017f8-fff7-4347-a03a-e4e7c9199847" providerId="AD" clId="Web-{8665BB71-7821-7E99-A7B1-4BB5A42846EC}"/>
    <pc:docChg chg="delSld modSld">
      <pc:chgData name="Karen Volle" userId="S::kva7@usnh.edu::56a017f8-fff7-4347-a03a-e4e7c9199847" providerId="AD" clId="Web-{8665BB71-7821-7E99-A7B1-4BB5A42846EC}" dt="2025-06-12T15:47:03.770" v="158"/>
      <pc:docMkLst>
        <pc:docMk/>
      </pc:docMkLst>
      <pc:sldChg chg="del">
        <pc:chgData name="Karen Volle" userId="S::kva7@usnh.edu::56a017f8-fff7-4347-a03a-e4e7c9199847" providerId="AD" clId="Web-{8665BB71-7821-7E99-A7B1-4BB5A42846EC}" dt="2025-06-12T15:34:59.773" v="45"/>
        <pc:sldMkLst>
          <pc:docMk/>
          <pc:sldMk cId="1188920341" sldId="276"/>
        </pc:sldMkLst>
      </pc:sldChg>
      <pc:sldChg chg="del">
        <pc:chgData name="Karen Volle" userId="S::kva7@usnh.edu::56a017f8-fff7-4347-a03a-e4e7c9199847" providerId="AD" clId="Web-{8665BB71-7821-7E99-A7B1-4BB5A42846EC}" dt="2025-06-12T15:34:59.773" v="42"/>
        <pc:sldMkLst>
          <pc:docMk/>
          <pc:sldMk cId="1589613664" sldId="305"/>
        </pc:sldMkLst>
      </pc:sldChg>
      <pc:sldChg chg="del">
        <pc:chgData name="Karen Volle" userId="S::kva7@usnh.edu::56a017f8-fff7-4347-a03a-e4e7c9199847" providerId="AD" clId="Web-{8665BB71-7821-7E99-A7B1-4BB5A42846EC}" dt="2025-06-12T15:34:59.757" v="40"/>
        <pc:sldMkLst>
          <pc:docMk/>
          <pc:sldMk cId="2784611327" sldId="306"/>
        </pc:sldMkLst>
      </pc:sldChg>
      <pc:sldChg chg="del">
        <pc:chgData name="Karen Volle" userId="S::kva7@usnh.edu::56a017f8-fff7-4347-a03a-e4e7c9199847" providerId="AD" clId="Web-{8665BB71-7821-7E99-A7B1-4BB5A42846EC}" dt="2025-06-12T15:34:59.773" v="43"/>
        <pc:sldMkLst>
          <pc:docMk/>
          <pc:sldMk cId="2842918358" sldId="307"/>
        </pc:sldMkLst>
      </pc:sldChg>
      <pc:sldChg chg="del">
        <pc:chgData name="Karen Volle" userId="S::kva7@usnh.edu::56a017f8-fff7-4347-a03a-e4e7c9199847" providerId="AD" clId="Web-{8665BB71-7821-7E99-A7B1-4BB5A42846EC}" dt="2025-06-12T15:34:59.741" v="39"/>
        <pc:sldMkLst>
          <pc:docMk/>
          <pc:sldMk cId="3501746219" sldId="308"/>
        </pc:sldMkLst>
      </pc:sldChg>
      <pc:sldChg chg="del">
        <pc:chgData name="Karen Volle" userId="S::kva7@usnh.edu::56a017f8-fff7-4347-a03a-e4e7c9199847" providerId="AD" clId="Web-{8665BB71-7821-7E99-A7B1-4BB5A42846EC}" dt="2025-06-12T15:34:59.741" v="37"/>
        <pc:sldMkLst>
          <pc:docMk/>
          <pc:sldMk cId="989746281" sldId="309"/>
        </pc:sldMkLst>
      </pc:sldChg>
      <pc:sldChg chg="del">
        <pc:chgData name="Karen Volle" userId="S::kva7@usnh.edu::56a017f8-fff7-4347-a03a-e4e7c9199847" providerId="AD" clId="Web-{8665BB71-7821-7E99-A7B1-4BB5A42846EC}" dt="2025-06-12T15:34:59.726" v="34"/>
        <pc:sldMkLst>
          <pc:docMk/>
          <pc:sldMk cId="470044728" sldId="310"/>
        </pc:sldMkLst>
      </pc:sldChg>
      <pc:sldChg chg="del">
        <pc:chgData name="Karen Volle" userId="S::kva7@usnh.edu::56a017f8-fff7-4347-a03a-e4e7c9199847" providerId="AD" clId="Web-{8665BB71-7821-7E99-A7B1-4BB5A42846EC}" dt="2025-06-12T15:34:59.726" v="35"/>
        <pc:sldMkLst>
          <pc:docMk/>
          <pc:sldMk cId="4155794878" sldId="311"/>
        </pc:sldMkLst>
      </pc:sldChg>
      <pc:sldChg chg="del">
        <pc:chgData name="Karen Volle" userId="S::kva7@usnh.edu::56a017f8-fff7-4347-a03a-e4e7c9199847" providerId="AD" clId="Web-{8665BB71-7821-7E99-A7B1-4BB5A42846EC}" dt="2025-06-12T15:34:59.741" v="36"/>
        <pc:sldMkLst>
          <pc:docMk/>
          <pc:sldMk cId="597130873" sldId="312"/>
        </pc:sldMkLst>
      </pc:sldChg>
      <pc:sldChg chg="del">
        <pc:chgData name="Karen Volle" userId="S::kva7@usnh.edu::56a017f8-fff7-4347-a03a-e4e7c9199847" providerId="AD" clId="Web-{8665BB71-7821-7E99-A7B1-4BB5A42846EC}" dt="2025-06-12T15:34:59.741" v="38"/>
        <pc:sldMkLst>
          <pc:docMk/>
          <pc:sldMk cId="1517272997" sldId="313"/>
        </pc:sldMkLst>
      </pc:sldChg>
      <pc:sldChg chg="del">
        <pc:chgData name="Karen Volle" userId="S::kva7@usnh.edu::56a017f8-fff7-4347-a03a-e4e7c9199847" providerId="AD" clId="Web-{8665BB71-7821-7E99-A7B1-4BB5A42846EC}" dt="2025-06-12T15:47:03.770" v="158"/>
        <pc:sldMkLst>
          <pc:docMk/>
          <pc:sldMk cId="1183545374" sldId="314"/>
        </pc:sldMkLst>
      </pc:sldChg>
      <pc:sldChg chg="del">
        <pc:chgData name="Karen Volle" userId="S::kva7@usnh.edu::56a017f8-fff7-4347-a03a-e4e7c9199847" providerId="AD" clId="Web-{8665BB71-7821-7E99-A7B1-4BB5A42846EC}" dt="2025-06-12T15:34:59.757" v="41"/>
        <pc:sldMkLst>
          <pc:docMk/>
          <pc:sldMk cId="1290951407" sldId="315"/>
        </pc:sldMkLst>
      </pc:sldChg>
      <pc:sldChg chg="del">
        <pc:chgData name="Karen Volle" userId="S::kva7@usnh.edu::56a017f8-fff7-4347-a03a-e4e7c9199847" providerId="AD" clId="Web-{8665BB71-7821-7E99-A7B1-4BB5A42846EC}" dt="2025-06-12T15:34:59.710" v="30"/>
        <pc:sldMkLst>
          <pc:docMk/>
          <pc:sldMk cId="924639196" sldId="316"/>
        </pc:sldMkLst>
      </pc:sldChg>
      <pc:sldChg chg="del">
        <pc:chgData name="Karen Volle" userId="S::kva7@usnh.edu::56a017f8-fff7-4347-a03a-e4e7c9199847" providerId="AD" clId="Web-{8665BB71-7821-7E99-A7B1-4BB5A42846EC}" dt="2025-06-12T15:34:59.726" v="32"/>
        <pc:sldMkLst>
          <pc:docMk/>
          <pc:sldMk cId="1065512617" sldId="317"/>
        </pc:sldMkLst>
      </pc:sldChg>
      <pc:sldChg chg="del">
        <pc:chgData name="Karen Volle" userId="S::kva7@usnh.edu::56a017f8-fff7-4347-a03a-e4e7c9199847" providerId="AD" clId="Web-{8665BB71-7821-7E99-A7B1-4BB5A42846EC}" dt="2025-06-12T15:34:59.726" v="31"/>
        <pc:sldMkLst>
          <pc:docMk/>
          <pc:sldMk cId="3139116449" sldId="318"/>
        </pc:sldMkLst>
      </pc:sldChg>
      <pc:sldChg chg="del">
        <pc:chgData name="Karen Volle" userId="S::kva7@usnh.edu::56a017f8-fff7-4347-a03a-e4e7c9199847" providerId="AD" clId="Web-{8665BB71-7821-7E99-A7B1-4BB5A42846EC}" dt="2025-06-12T15:34:59.726" v="33"/>
        <pc:sldMkLst>
          <pc:docMk/>
          <pc:sldMk cId="1761734664" sldId="319"/>
        </pc:sldMkLst>
      </pc:sldChg>
      <pc:sldChg chg="del">
        <pc:chgData name="Karen Volle" userId="S::kva7@usnh.edu::56a017f8-fff7-4347-a03a-e4e7c9199847" providerId="AD" clId="Web-{8665BB71-7821-7E99-A7B1-4BB5A42846EC}" dt="2025-06-12T15:34:59.773" v="44"/>
        <pc:sldMkLst>
          <pc:docMk/>
          <pc:sldMk cId="2885290420" sldId="320"/>
        </pc:sldMkLst>
      </pc:sldChg>
      <pc:sldChg chg="modSp">
        <pc:chgData name="Karen Volle" userId="S::kva7@usnh.edu::56a017f8-fff7-4347-a03a-e4e7c9199847" providerId="AD" clId="Web-{8665BB71-7821-7E99-A7B1-4BB5A42846EC}" dt="2025-06-12T15:31:54.156" v="4" actId="20577"/>
        <pc:sldMkLst>
          <pc:docMk/>
          <pc:sldMk cId="1210314853" sldId="12466"/>
        </pc:sldMkLst>
        <pc:spChg chg="mod">
          <ac:chgData name="Karen Volle" userId="S::kva7@usnh.edu::56a017f8-fff7-4347-a03a-e4e7c9199847" providerId="AD" clId="Web-{8665BB71-7821-7E99-A7B1-4BB5A42846EC}" dt="2025-06-12T15:31:54.156" v="4" actId="20577"/>
          <ac:spMkLst>
            <pc:docMk/>
            <pc:sldMk cId="1210314853" sldId="12466"/>
            <ac:spMk id="3" creationId="{514675EA-F78D-48A7-B127-E5D3889F7E0D}"/>
          </ac:spMkLst>
        </pc:spChg>
      </pc:sldChg>
      <pc:sldChg chg="modSp">
        <pc:chgData name="Karen Volle" userId="S::kva7@usnh.edu::56a017f8-fff7-4347-a03a-e4e7c9199847" providerId="AD" clId="Web-{8665BB71-7821-7E99-A7B1-4BB5A42846EC}" dt="2025-06-12T15:32:14.672" v="8" actId="20577"/>
        <pc:sldMkLst>
          <pc:docMk/>
          <pc:sldMk cId="972148777" sldId="12467"/>
        </pc:sldMkLst>
        <pc:spChg chg="mod">
          <ac:chgData name="Karen Volle" userId="S::kva7@usnh.edu::56a017f8-fff7-4347-a03a-e4e7c9199847" providerId="AD" clId="Web-{8665BB71-7821-7E99-A7B1-4BB5A42846EC}" dt="2025-06-12T15:32:14.672" v="8" actId="20577"/>
          <ac:spMkLst>
            <pc:docMk/>
            <pc:sldMk cId="972148777" sldId="12467"/>
            <ac:spMk id="3" creationId="{514675EA-F78D-48A7-B127-E5D3889F7E0D}"/>
          </ac:spMkLst>
        </pc:spChg>
      </pc:sldChg>
      <pc:sldChg chg="modSp">
        <pc:chgData name="Karen Volle" userId="S::kva7@usnh.edu::56a017f8-fff7-4347-a03a-e4e7c9199847" providerId="AD" clId="Web-{8665BB71-7821-7E99-A7B1-4BB5A42846EC}" dt="2025-06-12T15:33:17.097" v="18" actId="20577"/>
        <pc:sldMkLst>
          <pc:docMk/>
          <pc:sldMk cId="2663235087" sldId="12470"/>
        </pc:sldMkLst>
        <pc:spChg chg="mod">
          <ac:chgData name="Karen Volle" userId="S::kva7@usnh.edu::56a017f8-fff7-4347-a03a-e4e7c9199847" providerId="AD" clId="Web-{8665BB71-7821-7E99-A7B1-4BB5A42846EC}" dt="2025-06-12T15:33:17.097" v="18" actId="20577"/>
          <ac:spMkLst>
            <pc:docMk/>
            <pc:sldMk cId="2663235087" sldId="12470"/>
            <ac:spMk id="3" creationId="{4B922925-3559-40AC-B514-4AFF24DE8FDB}"/>
          </ac:spMkLst>
        </pc:spChg>
      </pc:sldChg>
      <pc:sldChg chg="addSp delSp modSp">
        <pc:chgData name="Karen Volle" userId="S::kva7@usnh.edu::56a017f8-fff7-4347-a03a-e4e7c9199847" providerId="AD" clId="Web-{8665BB71-7821-7E99-A7B1-4BB5A42846EC}" dt="2025-06-12T15:45:56.220" v="157"/>
        <pc:sldMkLst>
          <pc:docMk/>
          <pc:sldMk cId="176498279" sldId="12480"/>
        </pc:sldMkLst>
      </pc:sldChg>
      <pc:sldChg chg="del">
        <pc:chgData name="Karen Volle" userId="S::kva7@usnh.edu::56a017f8-fff7-4347-a03a-e4e7c9199847" providerId="AD" clId="Web-{8665BB71-7821-7E99-A7B1-4BB5A42846EC}" dt="2025-06-12T15:34:22.912" v="29"/>
        <pc:sldMkLst>
          <pc:docMk/>
          <pc:sldMk cId="3114681287" sldId="12488"/>
        </pc:sldMkLst>
      </pc:sldChg>
      <pc:sldChg chg="del">
        <pc:chgData name="Karen Volle" userId="S::kva7@usnh.edu::56a017f8-fff7-4347-a03a-e4e7c9199847" providerId="AD" clId="Web-{8665BB71-7821-7E99-A7B1-4BB5A42846EC}" dt="2025-06-12T15:34:22.912" v="28"/>
        <pc:sldMkLst>
          <pc:docMk/>
          <pc:sldMk cId="2601920609" sldId="12489"/>
        </pc:sldMkLst>
      </pc:sldChg>
      <pc:sldChg chg="del">
        <pc:chgData name="Karen Volle" userId="S::kva7@usnh.edu::56a017f8-fff7-4347-a03a-e4e7c9199847" providerId="AD" clId="Web-{8665BB71-7821-7E99-A7B1-4BB5A42846EC}" dt="2025-06-12T15:34:22.912" v="27"/>
        <pc:sldMkLst>
          <pc:docMk/>
          <pc:sldMk cId="1223089395" sldId="12490"/>
        </pc:sldMkLst>
      </pc:sldChg>
      <pc:sldChg chg="del">
        <pc:chgData name="Karen Volle" userId="S::kva7@usnh.edu::56a017f8-fff7-4347-a03a-e4e7c9199847" providerId="AD" clId="Web-{8665BB71-7821-7E99-A7B1-4BB5A42846EC}" dt="2025-06-12T15:34:22.896" v="26"/>
        <pc:sldMkLst>
          <pc:docMk/>
          <pc:sldMk cId="3775994094" sldId="12491"/>
        </pc:sldMkLst>
      </pc:sldChg>
      <pc:sldChg chg="del">
        <pc:chgData name="Karen Volle" userId="S::kva7@usnh.edu::56a017f8-fff7-4347-a03a-e4e7c9199847" providerId="AD" clId="Web-{8665BB71-7821-7E99-A7B1-4BB5A42846EC}" dt="2025-06-12T15:34:22.896" v="25"/>
        <pc:sldMkLst>
          <pc:docMk/>
          <pc:sldMk cId="3467269901" sldId="12492"/>
        </pc:sldMkLst>
      </pc:sldChg>
      <pc:sldChg chg="del">
        <pc:chgData name="Karen Volle" userId="S::kva7@usnh.edu::56a017f8-fff7-4347-a03a-e4e7c9199847" providerId="AD" clId="Web-{8665BB71-7821-7E99-A7B1-4BB5A42846EC}" dt="2025-06-12T15:34:22.896" v="24"/>
        <pc:sldMkLst>
          <pc:docMk/>
          <pc:sldMk cId="591092302" sldId="12493"/>
        </pc:sldMkLst>
      </pc:sldChg>
      <pc:sldChg chg="del">
        <pc:chgData name="Karen Volle" userId="S::kva7@usnh.edu::56a017f8-fff7-4347-a03a-e4e7c9199847" providerId="AD" clId="Web-{8665BB71-7821-7E99-A7B1-4BB5A42846EC}" dt="2025-06-12T15:34:22.896" v="23"/>
        <pc:sldMkLst>
          <pc:docMk/>
          <pc:sldMk cId="2903302426" sldId="12494"/>
        </pc:sldMkLst>
      </pc:sldChg>
      <pc:sldChg chg="del">
        <pc:chgData name="Karen Volle" userId="S::kva7@usnh.edu::56a017f8-fff7-4347-a03a-e4e7c9199847" providerId="AD" clId="Web-{8665BB71-7821-7E99-A7B1-4BB5A42846EC}" dt="2025-06-12T15:34:22.896" v="22"/>
        <pc:sldMkLst>
          <pc:docMk/>
          <pc:sldMk cId="1567793064" sldId="12495"/>
        </pc:sldMkLst>
      </pc:sldChg>
      <pc:sldChg chg="del">
        <pc:chgData name="Karen Volle" userId="S::kva7@usnh.edu::56a017f8-fff7-4347-a03a-e4e7c9199847" providerId="AD" clId="Web-{8665BB71-7821-7E99-A7B1-4BB5A42846EC}" dt="2025-06-12T15:34:22.896" v="21"/>
        <pc:sldMkLst>
          <pc:docMk/>
          <pc:sldMk cId="3793064281" sldId="12496"/>
        </pc:sldMkLst>
      </pc:sldChg>
      <pc:sldChg chg="del">
        <pc:chgData name="Karen Volle" userId="S::kva7@usnh.edu::56a017f8-fff7-4347-a03a-e4e7c9199847" providerId="AD" clId="Web-{8665BB71-7821-7E99-A7B1-4BB5A42846EC}" dt="2025-06-12T15:34:22.881" v="20"/>
        <pc:sldMkLst>
          <pc:docMk/>
          <pc:sldMk cId="3176295568" sldId="12497"/>
        </pc:sldMkLst>
      </pc:sldChg>
      <pc:sldChg chg="del">
        <pc:chgData name="Karen Volle" userId="S::kva7@usnh.edu::56a017f8-fff7-4347-a03a-e4e7c9199847" providerId="AD" clId="Web-{8665BB71-7821-7E99-A7B1-4BB5A42846EC}" dt="2025-06-12T15:34:22.881" v="19"/>
        <pc:sldMkLst>
          <pc:docMk/>
          <pc:sldMk cId="1800620766" sldId="12498"/>
        </pc:sldMkLst>
      </pc:sldChg>
    </pc:docChg>
  </pc:docChgLst>
  <pc:docChgLst>
    <pc:chgData name="Amy Chamberlain" userId="fb464598-4a5d-4385-bf9f-7180a83ea77a" providerId="ADAL" clId="{CD8986FF-362A-4156-9BA4-986A66938703}"/>
    <pc:docChg chg="addSld modSld sldOrd">
      <pc:chgData name="Amy Chamberlain" userId="fb464598-4a5d-4385-bf9f-7180a83ea77a" providerId="ADAL" clId="{CD8986FF-362A-4156-9BA4-986A66938703}" dt="2024-05-03T12:47:00.945" v="2"/>
      <pc:docMkLst>
        <pc:docMk/>
      </pc:docMkLst>
      <pc:sldChg chg="add ord">
        <pc:chgData name="Amy Chamberlain" userId="fb464598-4a5d-4385-bf9f-7180a83ea77a" providerId="ADAL" clId="{CD8986FF-362A-4156-9BA4-986A66938703}" dt="2024-05-03T12:47:00.945" v="2"/>
        <pc:sldMkLst>
          <pc:docMk/>
          <pc:sldMk cId="1689347815" sldId="306"/>
        </pc:sldMkLst>
      </pc:sldChg>
      <pc:sldChg chg="add ord">
        <pc:chgData name="Amy Chamberlain" userId="fb464598-4a5d-4385-bf9f-7180a83ea77a" providerId="ADAL" clId="{CD8986FF-362A-4156-9BA4-986A66938703}" dt="2024-05-03T12:47:00.945" v="2"/>
        <pc:sldMkLst>
          <pc:docMk/>
          <pc:sldMk cId="2135054318" sldId="442"/>
        </pc:sldMkLst>
      </pc:sldChg>
      <pc:sldChg chg="add ord">
        <pc:chgData name="Amy Chamberlain" userId="fb464598-4a5d-4385-bf9f-7180a83ea77a" providerId="ADAL" clId="{CD8986FF-362A-4156-9BA4-986A66938703}" dt="2024-05-03T12:47:00.945" v="2"/>
        <pc:sldMkLst>
          <pc:docMk/>
          <pc:sldMk cId="1281791369" sldId="537"/>
        </pc:sldMkLst>
      </pc:sldChg>
      <pc:sldChg chg="add ord">
        <pc:chgData name="Amy Chamberlain" userId="fb464598-4a5d-4385-bf9f-7180a83ea77a" providerId="ADAL" clId="{CD8986FF-362A-4156-9BA4-986A66938703}" dt="2024-05-03T12:47:00.945" v="2"/>
        <pc:sldMkLst>
          <pc:docMk/>
          <pc:sldMk cId="2510908062" sldId="538"/>
        </pc:sldMkLst>
      </pc:sldChg>
      <pc:sldChg chg="add ord">
        <pc:chgData name="Amy Chamberlain" userId="fb464598-4a5d-4385-bf9f-7180a83ea77a" providerId="ADAL" clId="{CD8986FF-362A-4156-9BA4-986A66938703}" dt="2024-05-03T12:47:00.945" v="2"/>
        <pc:sldMkLst>
          <pc:docMk/>
          <pc:sldMk cId="541883270" sldId="539"/>
        </pc:sldMkLst>
      </pc:sldChg>
      <pc:sldChg chg="add ord">
        <pc:chgData name="Amy Chamberlain" userId="fb464598-4a5d-4385-bf9f-7180a83ea77a" providerId="ADAL" clId="{CD8986FF-362A-4156-9BA4-986A66938703}" dt="2024-05-03T12:47:00.945" v="2"/>
        <pc:sldMkLst>
          <pc:docMk/>
          <pc:sldMk cId="2145291886" sldId="540"/>
        </pc:sldMkLst>
      </pc:sldChg>
      <pc:sldChg chg="add ord">
        <pc:chgData name="Amy Chamberlain" userId="fb464598-4a5d-4385-bf9f-7180a83ea77a" providerId="ADAL" clId="{CD8986FF-362A-4156-9BA4-986A66938703}" dt="2024-05-03T12:47:00.945" v="2"/>
        <pc:sldMkLst>
          <pc:docMk/>
          <pc:sldMk cId="3647967544" sldId="541"/>
        </pc:sldMkLst>
      </pc:sldChg>
      <pc:sldChg chg="add ord">
        <pc:chgData name="Amy Chamberlain" userId="fb464598-4a5d-4385-bf9f-7180a83ea77a" providerId="ADAL" clId="{CD8986FF-362A-4156-9BA4-986A66938703}" dt="2024-05-03T12:47:00.945" v="2"/>
        <pc:sldMkLst>
          <pc:docMk/>
          <pc:sldMk cId="130897414" sldId="544"/>
        </pc:sldMkLst>
      </pc:sldChg>
      <pc:sldChg chg="add ord">
        <pc:chgData name="Amy Chamberlain" userId="fb464598-4a5d-4385-bf9f-7180a83ea77a" providerId="ADAL" clId="{CD8986FF-362A-4156-9BA4-986A66938703}" dt="2024-05-03T12:47:00.945" v="2"/>
        <pc:sldMkLst>
          <pc:docMk/>
          <pc:sldMk cId="1182493128" sldId="545"/>
        </pc:sldMkLst>
      </pc:sldChg>
      <pc:sldChg chg="add ord">
        <pc:chgData name="Amy Chamberlain" userId="fb464598-4a5d-4385-bf9f-7180a83ea77a" providerId="ADAL" clId="{CD8986FF-362A-4156-9BA4-986A66938703}" dt="2024-05-03T12:47:00.945" v="2"/>
        <pc:sldMkLst>
          <pc:docMk/>
          <pc:sldMk cId="1330150445" sldId="548"/>
        </pc:sldMkLst>
      </pc:sldChg>
      <pc:sldChg chg="add ord">
        <pc:chgData name="Amy Chamberlain" userId="fb464598-4a5d-4385-bf9f-7180a83ea77a" providerId="ADAL" clId="{CD8986FF-362A-4156-9BA4-986A66938703}" dt="2024-05-03T12:47:00.945" v="2"/>
        <pc:sldMkLst>
          <pc:docMk/>
          <pc:sldMk cId="276769178" sldId="549"/>
        </pc:sldMkLst>
      </pc:sldChg>
      <pc:sldChg chg="add ord">
        <pc:chgData name="Amy Chamberlain" userId="fb464598-4a5d-4385-bf9f-7180a83ea77a" providerId="ADAL" clId="{CD8986FF-362A-4156-9BA4-986A66938703}" dt="2024-05-03T12:47:00.945" v="2"/>
        <pc:sldMkLst>
          <pc:docMk/>
          <pc:sldMk cId="2721801067" sldId="550"/>
        </pc:sldMkLst>
      </pc:sldChg>
    </pc:docChg>
  </pc:docChgLst>
  <pc:docChgLst>
    <pc:chgData name="Andrew Houtenville" userId="aea22101-bd61-4dfe-a17f-14b576307e93" providerId="ADAL" clId="{2AD48160-06B5-4B9B-A4FE-1B8D6076D7DB}"/>
    <pc:docChg chg="undo redo custSel addSld delSld modSld sldOrd">
      <pc:chgData name="Andrew Houtenville" userId="aea22101-bd61-4dfe-a17f-14b576307e93" providerId="ADAL" clId="{2AD48160-06B5-4B9B-A4FE-1B8D6076D7DB}" dt="2025-07-03T15:57:45.680" v="1153" actId="47"/>
      <pc:docMkLst>
        <pc:docMk/>
      </pc:docMkLst>
      <pc:sldChg chg="addSp delSp modSp mod modNotesTx">
        <pc:chgData name="Andrew Houtenville" userId="aea22101-bd61-4dfe-a17f-14b576307e93" providerId="ADAL" clId="{2AD48160-06B5-4B9B-A4FE-1B8D6076D7DB}" dt="2025-07-03T13:41:14.978" v="333" actId="1035"/>
        <pc:sldMkLst>
          <pc:docMk/>
          <pc:sldMk cId="4179418668" sldId="12477"/>
        </pc:sldMkLst>
        <pc:spChg chg="mod">
          <ac:chgData name="Andrew Houtenville" userId="aea22101-bd61-4dfe-a17f-14b576307e93" providerId="ADAL" clId="{2AD48160-06B5-4B9B-A4FE-1B8D6076D7DB}" dt="2025-07-03T13:30:41.427" v="98" actId="20577"/>
          <ac:spMkLst>
            <pc:docMk/>
            <pc:sldMk cId="4179418668" sldId="12477"/>
            <ac:spMk id="2" creationId="{CAD9B724-0BBC-4052-8F50-158D8643067E}"/>
          </ac:spMkLst>
        </pc:spChg>
      </pc:sldChg>
      <pc:sldChg chg="addSp delSp modSp mod modNotesTx">
        <pc:chgData name="Andrew Houtenville" userId="aea22101-bd61-4dfe-a17f-14b576307e93" providerId="ADAL" clId="{2AD48160-06B5-4B9B-A4FE-1B8D6076D7DB}" dt="2025-07-03T13:41:40.178" v="334" actId="14100"/>
        <pc:sldMkLst>
          <pc:docMk/>
          <pc:sldMk cId="3611705923" sldId="12478"/>
        </pc:sldMkLst>
        <pc:spChg chg="mod">
          <ac:chgData name="Andrew Houtenville" userId="aea22101-bd61-4dfe-a17f-14b576307e93" providerId="ADAL" clId="{2AD48160-06B5-4B9B-A4FE-1B8D6076D7DB}" dt="2025-07-03T13:25:31.004" v="35" actId="20577"/>
          <ac:spMkLst>
            <pc:docMk/>
            <pc:sldMk cId="3611705923" sldId="12478"/>
            <ac:spMk id="2" creationId="{CAD9B724-0BBC-4052-8F50-158D8643067E}"/>
          </ac:spMkLst>
        </pc:spChg>
      </pc:sldChg>
      <pc:sldChg chg="addSp delSp modSp mod modNotesTx">
        <pc:chgData name="Andrew Houtenville" userId="aea22101-bd61-4dfe-a17f-14b576307e93" providerId="ADAL" clId="{2AD48160-06B5-4B9B-A4FE-1B8D6076D7DB}" dt="2025-07-03T13:40:05.400" v="332" actId="5793"/>
        <pc:sldMkLst>
          <pc:docMk/>
          <pc:sldMk cId="1026734761" sldId="12499"/>
        </pc:sldMkLst>
        <pc:spChg chg="mod">
          <ac:chgData name="Andrew Houtenville" userId="aea22101-bd61-4dfe-a17f-14b576307e93" providerId="ADAL" clId="{2AD48160-06B5-4B9B-A4FE-1B8D6076D7DB}" dt="2025-07-03T13:25:40.267" v="43" actId="20577"/>
          <ac:spMkLst>
            <pc:docMk/>
            <pc:sldMk cId="1026734761" sldId="12499"/>
            <ac:spMk id="2" creationId="{B6C594A4-8EFD-FB86-AA9D-9797A7C03BC3}"/>
          </ac:spMkLst>
        </pc:spChg>
      </pc:sldChg>
      <pc:sldChg chg="addSp delSp modSp mod modNotesTx">
        <pc:chgData name="Andrew Houtenville" userId="aea22101-bd61-4dfe-a17f-14b576307e93" providerId="ADAL" clId="{2AD48160-06B5-4B9B-A4FE-1B8D6076D7DB}" dt="2025-07-03T13:36:30.527" v="245" actId="20577"/>
        <pc:sldMkLst>
          <pc:docMk/>
          <pc:sldMk cId="1016460461" sldId="12500"/>
        </pc:sldMkLst>
        <pc:spChg chg="mod">
          <ac:chgData name="Andrew Houtenville" userId="aea22101-bd61-4dfe-a17f-14b576307e93" providerId="ADAL" clId="{2AD48160-06B5-4B9B-A4FE-1B8D6076D7DB}" dt="2025-07-03T13:25:44.988" v="47" actId="20577"/>
          <ac:spMkLst>
            <pc:docMk/>
            <pc:sldMk cId="1016460461" sldId="12500"/>
            <ac:spMk id="2" creationId="{3CCE5528-A33C-8893-5C49-ADD4A175379D}"/>
          </ac:spMkLst>
        </pc:spChg>
      </pc:sldChg>
      <pc:sldChg chg="del">
        <pc:chgData name="Andrew Houtenville" userId="aea22101-bd61-4dfe-a17f-14b576307e93" providerId="ADAL" clId="{2AD48160-06B5-4B9B-A4FE-1B8D6076D7DB}" dt="2025-07-03T15:57:45.680" v="1153" actId="47"/>
        <pc:sldMkLst>
          <pc:docMk/>
          <pc:sldMk cId="2524789466" sldId="12502"/>
        </pc:sldMkLst>
      </pc:sldChg>
      <pc:sldChg chg="addSp modSp add mod modAnim">
        <pc:chgData name="Andrew Houtenville" userId="aea22101-bd61-4dfe-a17f-14b576307e93" providerId="ADAL" clId="{2AD48160-06B5-4B9B-A4FE-1B8D6076D7DB}" dt="2025-07-03T15:43:26.517" v="1152"/>
        <pc:sldMkLst>
          <pc:docMk/>
          <pc:sldMk cId="1062342641" sldId="12503"/>
        </pc:sldMkLst>
      </pc:sldChg>
      <pc:sldChg chg="addSp delSp modSp del mod">
        <pc:chgData name="Andrew Houtenville" userId="aea22101-bd61-4dfe-a17f-14b576307e93" providerId="ADAL" clId="{2AD48160-06B5-4B9B-A4FE-1B8D6076D7DB}" dt="2025-07-03T15:32:36.831" v="710" actId="2696"/>
        <pc:sldMkLst>
          <pc:docMk/>
          <pc:sldMk cId="3966579104" sldId="12503"/>
        </pc:sldMkLst>
      </pc:sldChg>
      <pc:sldChg chg="del">
        <pc:chgData name="Andrew Houtenville" userId="aea22101-bd61-4dfe-a17f-14b576307e93" providerId="ADAL" clId="{2AD48160-06B5-4B9B-A4FE-1B8D6076D7DB}" dt="2025-07-03T15:57:45.680" v="1153" actId="47"/>
        <pc:sldMkLst>
          <pc:docMk/>
          <pc:sldMk cId="1050082333" sldId="12505"/>
        </pc:sldMkLst>
      </pc:sldChg>
      <pc:sldChg chg="del">
        <pc:chgData name="Andrew Houtenville" userId="aea22101-bd61-4dfe-a17f-14b576307e93" providerId="ADAL" clId="{2AD48160-06B5-4B9B-A4FE-1B8D6076D7DB}" dt="2025-07-03T15:57:45.680" v="1153" actId="47"/>
        <pc:sldMkLst>
          <pc:docMk/>
          <pc:sldMk cId="1072651171" sldId="12506"/>
        </pc:sldMkLst>
      </pc:sldChg>
      <pc:sldChg chg="add del">
        <pc:chgData name="Andrew Houtenville" userId="aea22101-bd61-4dfe-a17f-14b576307e93" providerId="ADAL" clId="{2AD48160-06B5-4B9B-A4FE-1B8D6076D7DB}" dt="2025-07-03T15:26:17.075" v="529" actId="47"/>
        <pc:sldMkLst>
          <pc:docMk/>
          <pc:sldMk cId="990413032" sldId="12507"/>
        </pc:sldMkLst>
      </pc:sldChg>
      <pc:sldChg chg="add del">
        <pc:chgData name="Andrew Houtenville" userId="aea22101-bd61-4dfe-a17f-14b576307e93" providerId="ADAL" clId="{2AD48160-06B5-4B9B-A4FE-1B8D6076D7DB}" dt="2025-07-03T15:26:17.075" v="529" actId="47"/>
        <pc:sldMkLst>
          <pc:docMk/>
          <pc:sldMk cId="114349151" sldId="12508"/>
        </pc:sldMkLst>
      </pc:sldChg>
      <pc:sldChg chg="add del">
        <pc:chgData name="Andrew Houtenville" userId="aea22101-bd61-4dfe-a17f-14b576307e93" providerId="ADAL" clId="{2AD48160-06B5-4B9B-A4FE-1B8D6076D7DB}" dt="2025-07-03T15:26:17.075" v="529" actId="47"/>
        <pc:sldMkLst>
          <pc:docMk/>
          <pc:sldMk cId="3052542939" sldId="12509"/>
        </pc:sldMkLst>
      </pc:sldChg>
      <pc:sldChg chg="add del">
        <pc:chgData name="Andrew Houtenville" userId="aea22101-bd61-4dfe-a17f-14b576307e93" providerId="ADAL" clId="{2AD48160-06B5-4B9B-A4FE-1B8D6076D7DB}" dt="2025-07-03T15:26:17.075" v="529" actId="47"/>
        <pc:sldMkLst>
          <pc:docMk/>
          <pc:sldMk cId="112228742" sldId="12510"/>
        </pc:sldMkLst>
      </pc:sldChg>
      <pc:sldChg chg="modSp add del mod ord">
        <pc:chgData name="Andrew Houtenville" userId="aea22101-bd61-4dfe-a17f-14b576307e93" providerId="ADAL" clId="{2AD48160-06B5-4B9B-A4FE-1B8D6076D7DB}" dt="2025-07-03T15:26:19.976" v="530" actId="47"/>
        <pc:sldMkLst>
          <pc:docMk/>
          <pc:sldMk cId="1205341561" sldId="12511"/>
        </pc:sldMkLst>
      </pc:sldChg>
      <pc:sldChg chg="add del">
        <pc:chgData name="Andrew Houtenville" userId="aea22101-bd61-4dfe-a17f-14b576307e93" providerId="ADAL" clId="{2AD48160-06B5-4B9B-A4FE-1B8D6076D7DB}" dt="2025-07-03T15:26:17.075" v="529" actId="47"/>
        <pc:sldMkLst>
          <pc:docMk/>
          <pc:sldMk cId="3789428759" sldId="12512"/>
        </pc:sldMkLst>
      </pc:sldChg>
      <pc:sldChg chg="add del">
        <pc:chgData name="Andrew Houtenville" userId="aea22101-bd61-4dfe-a17f-14b576307e93" providerId="ADAL" clId="{2AD48160-06B5-4B9B-A4FE-1B8D6076D7DB}" dt="2025-07-03T15:26:17.075" v="529" actId="47"/>
        <pc:sldMkLst>
          <pc:docMk/>
          <pc:sldMk cId="3712993283" sldId="12513"/>
        </pc:sldMkLst>
      </pc:sldChg>
      <pc:sldChg chg="add">
        <pc:chgData name="Andrew Houtenville" userId="aea22101-bd61-4dfe-a17f-14b576307e93" providerId="ADAL" clId="{2AD48160-06B5-4B9B-A4FE-1B8D6076D7DB}" dt="2025-07-03T15:32:43.437" v="711"/>
        <pc:sldMkLst>
          <pc:docMk/>
          <pc:sldMk cId="674575183" sldId="12523"/>
        </pc:sldMkLst>
      </pc:sldChg>
      <pc:sldChg chg="del">
        <pc:chgData name="Andrew Houtenville" userId="aea22101-bd61-4dfe-a17f-14b576307e93" providerId="ADAL" clId="{2AD48160-06B5-4B9B-A4FE-1B8D6076D7DB}" dt="2025-07-03T14:26:53.874" v="335" actId="47"/>
        <pc:sldMkLst>
          <pc:docMk/>
          <pc:sldMk cId="2027190077" sldId="12523"/>
        </pc:sldMkLst>
      </pc:sldChg>
      <pc:sldChg chg="modSp add del mod">
        <pc:chgData name="Andrew Houtenville" userId="aea22101-bd61-4dfe-a17f-14b576307e93" providerId="ADAL" clId="{2AD48160-06B5-4B9B-A4FE-1B8D6076D7DB}" dt="2025-07-03T15:32:36.831" v="710" actId="2696"/>
        <pc:sldMkLst>
          <pc:docMk/>
          <pc:sldMk cId="4042135963" sldId="12523"/>
        </pc:sldMkLst>
      </pc:sldChg>
      <pc:sldChg chg="add">
        <pc:chgData name="Andrew Houtenville" userId="aea22101-bd61-4dfe-a17f-14b576307e93" providerId="ADAL" clId="{2AD48160-06B5-4B9B-A4FE-1B8D6076D7DB}" dt="2025-07-03T15:32:43.437" v="711"/>
        <pc:sldMkLst>
          <pc:docMk/>
          <pc:sldMk cId="127216828" sldId="12524"/>
        </pc:sldMkLst>
      </pc:sldChg>
      <pc:sldChg chg="modSp add del mod">
        <pc:chgData name="Andrew Houtenville" userId="aea22101-bd61-4dfe-a17f-14b576307e93" providerId="ADAL" clId="{2AD48160-06B5-4B9B-A4FE-1B8D6076D7DB}" dt="2025-07-03T15:30:09.404" v="680" actId="47"/>
        <pc:sldMkLst>
          <pc:docMk/>
          <pc:sldMk cId="2743248587" sldId="12524"/>
        </pc:sldMkLst>
      </pc:sldChg>
      <pc:sldChg chg="modSp add del mod">
        <pc:chgData name="Andrew Houtenville" userId="aea22101-bd61-4dfe-a17f-14b576307e93" providerId="ADAL" clId="{2AD48160-06B5-4B9B-A4FE-1B8D6076D7DB}" dt="2025-07-03T15:32:36.831" v="710" actId="2696"/>
        <pc:sldMkLst>
          <pc:docMk/>
          <pc:sldMk cId="3654440394" sldId="12524"/>
        </pc:sldMkLst>
      </pc:sldChg>
      <pc:sldChg chg="add del">
        <pc:chgData name="Andrew Houtenville" userId="aea22101-bd61-4dfe-a17f-14b576307e93" providerId="ADAL" clId="{2AD48160-06B5-4B9B-A4FE-1B8D6076D7DB}" dt="2025-07-03T15:26:43.995" v="536"/>
        <pc:sldMkLst>
          <pc:docMk/>
          <pc:sldMk cId="1324209494" sldId="12525"/>
        </pc:sldMkLst>
      </pc:sldChg>
      <pc:sldChg chg="add del">
        <pc:chgData name="Andrew Houtenville" userId="aea22101-bd61-4dfe-a17f-14b576307e93" providerId="ADAL" clId="{2AD48160-06B5-4B9B-A4FE-1B8D6076D7DB}" dt="2025-07-03T15:32:36.831" v="710" actId="2696"/>
        <pc:sldMkLst>
          <pc:docMk/>
          <pc:sldMk cId="1983037569" sldId="12525"/>
        </pc:sldMkLst>
      </pc:sldChg>
      <pc:sldChg chg="add">
        <pc:chgData name="Andrew Houtenville" userId="aea22101-bd61-4dfe-a17f-14b576307e93" providerId="ADAL" clId="{2AD48160-06B5-4B9B-A4FE-1B8D6076D7DB}" dt="2025-07-03T15:32:43.437" v="711"/>
        <pc:sldMkLst>
          <pc:docMk/>
          <pc:sldMk cId="4001005412" sldId="12525"/>
        </pc:sldMkLst>
      </pc:sldChg>
      <pc:sldChg chg="add del">
        <pc:chgData name="Andrew Houtenville" userId="aea22101-bd61-4dfe-a17f-14b576307e93" providerId="ADAL" clId="{2AD48160-06B5-4B9B-A4FE-1B8D6076D7DB}" dt="2025-07-03T15:26:43.559" v="535"/>
        <pc:sldMkLst>
          <pc:docMk/>
          <pc:sldMk cId="1676089952" sldId="12526"/>
        </pc:sldMkLst>
      </pc:sldChg>
      <pc:sldChg chg="add del">
        <pc:chgData name="Andrew Houtenville" userId="aea22101-bd61-4dfe-a17f-14b576307e93" providerId="ADAL" clId="{2AD48160-06B5-4B9B-A4FE-1B8D6076D7DB}" dt="2025-07-03T15:32:05.449" v="708" actId="47"/>
        <pc:sldMkLst>
          <pc:docMk/>
          <pc:sldMk cId="3397232624" sldId="12526"/>
        </pc:sldMkLst>
      </pc:sldChg>
      <pc:sldChg chg="add del">
        <pc:chgData name="Andrew Houtenville" userId="aea22101-bd61-4dfe-a17f-14b576307e93" providerId="ADAL" clId="{2AD48160-06B5-4B9B-A4FE-1B8D6076D7DB}" dt="2025-07-03T15:32:08.689" v="709" actId="47"/>
        <pc:sldMkLst>
          <pc:docMk/>
          <pc:sldMk cId="227083667" sldId="12527"/>
        </pc:sldMkLst>
      </pc:sldChg>
      <pc:sldChg chg="modSp add del mod">
        <pc:chgData name="Andrew Houtenville" userId="aea22101-bd61-4dfe-a17f-14b576307e93" providerId="ADAL" clId="{2AD48160-06B5-4B9B-A4FE-1B8D6076D7DB}" dt="2025-07-03T15:32:36.831" v="710" actId="2696"/>
        <pc:sldMkLst>
          <pc:docMk/>
          <pc:sldMk cId="3198492082" sldId="12528"/>
        </pc:sldMkLst>
      </pc:sldChg>
      <pc:sldChg chg="add">
        <pc:chgData name="Andrew Houtenville" userId="aea22101-bd61-4dfe-a17f-14b576307e93" providerId="ADAL" clId="{2AD48160-06B5-4B9B-A4FE-1B8D6076D7DB}" dt="2025-07-03T15:32:43.437" v="711"/>
        <pc:sldMkLst>
          <pc:docMk/>
          <pc:sldMk cId="3527919667" sldId="12528"/>
        </pc:sldMkLst>
      </pc:sldChg>
      <pc:sldChg chg="modSp add del mod">
        <pc:chgData name="Andrew Houtenville" userId="aea22101-bd61-4dfe-a17f-14b576307e93" providerId="ADAL" clId="{2AD48160-06B5-4B9B-A4FE-1B8D6076D7DB}" dt="2025-07-03T15:32:36.831" v="710" actId="2696"/>
        <pc:sldMkLst>
          <pc:docMk/>
          <pc:sldMk cId="1726852092" sldId="12529"/>
        </pc:sldMkLst>
      </pc:sldChg>
      <pc:sldChg chg="add">
        <pc:chgData name="Andrew Houtenville" userId="aea22101-bd61-4dfe-a17f-14b576307e93" providerId="ADAL" clId="{2AD48160-06B5-4B9B-A4FE-1B8D6076D7DB}" dt="2025-07-03T15:32:43.437" v="711"/>
        <pc:sldMkLst>
          <pc:docMk/>
          <pc:sldMk cId="4096681650" sldId="12529"/>
        </pc:sldMkLst>
      </pc:sldChg>
      <pc:sldChg chg="add">
        <pc:chgData name="Andrew Houtenville" userId="aea22101-bd61-4dfe-a17f-14b576307e93" providerId="ADAL" clId="{2AD48160-06B5-4B9B-A4FE-1B8D6076D7DB}" dt="2025-07-03T15:32:43.437" v="711"/>
        <pc:sldMkLst>
          <pc:docMk/>
          <pc:sldMk cId="741482358" sldId="12530"/>
        </pc:sldMkLst>
      </pc:sldChg>
      <pc:sldChg chg="modSp add del mod">
        <pc:chgData name="Andrew Houtenville" userId="aea22101-bd61-4dfe-a17f-14b576307e93" providerId="ADAL" clId="{2AD48160-06B5-4B9B-A4FE-1B8D6076D7DB}" dt="2025-07-03T15:32:36.831" v="710" actId="2696"/>
        <pc:sldMkLst>
          <pc:docMk/>
          <pc:sldMk cId="4072261350" sldId="12530"/>
        </pc:sldMkLst>
      </pc:sldChg>
    </pc:docChg>
  </pc:docChgLst>
  <pc:docChgLst>
    <pc:chgData name="Kate Filanoski" userId="5879a14f-9eb3-4e75-8352-1b2941159ca7" providerId="ADAL" clId="{E2106ED5-22D6-4659-B3F9-A2A623C4EE23}"/>
    <pc:docChg chg="undo custSel modSld">
      <pc:chgData name="Kate Filanoski" userId="5879a14f-9eb3-4e75-8352-1b2941159ca7" providerId="ADAL" clId="{E2106ED5-22D6-4659-B3F9-A2A623C4EE23}" dt="2024-06-11T15:21:12.203" v="32" actId="13244"/>
      <pc:docMkLst>
        <pc:docMk/>
      </pc:docMkLst>
      <pc:sldChg chg="modSp mod">
        <pc:chgData name="Kate Filanoski" userId="5879a14f-9eb3-4e75-8352-1b2941159ca7" providerId="ADAL" clId="{E2106ED5-22D6-4659-B3F9-A2A623C4EE23}" dt="2024-06-11T15:02:09.597" v="17" actId="962"/>
        <pc:sldMkLst>
          <pc:docMk/>
          <pc:sldMk cId="1689347815" sldId="306"/>
        </pc:sldMkLst>
      </pc:sldChg>
      <pc:sldChg chg="modSp mod">
        <pc:chgData name="Kate Filanoski" userId="5879a14f-9eb3-4e75-8352-1b2941159ca7" providerId="ADAL" clId="{E2106ED5-22D6-4659-B3F9-A2A623C4EE23}" dt="2024-06-11T15:02:18.184" v="18" actId="962"/>
        <pc:sldMkLst>
          <pc:docMk/>
          <pc:sldMk cId="2135054318" sldId="442"/>
        </pc:sldMkLst>
      </pc:sldChg>
      <pc:sldChg chg="modSp mod">
        <pc:chgData name="Kate Filanoski" userId="5879a14f-9eb3-4e75-8352-1b2941159ca7" providerId="ADAL" clId="{E2106ED5-22D6-4659-B3F9-A2A623C4EE23}" dt="2024-06-11T15:21:12.203" v="32" actId="13244"/>
        <pc:sldMkLst>
          <pc:docMk/>
          <pc:sldMk cId="3161943851" sldId="12210"/>
        </pc:sldMkLst>
      </pc:sldChg>
      <pc:sldChg chg="modSp mod">
        <pc:chgData name="Kate Filanoski" userId="5879a14f-9eb3-4e75-8352-1b2941159ca7" providerId="ADAL" clId="{E2106ED5-22D6-4659-B3F9-A2A623C4EE23}" dt="2024-06-11T15:21:08.508" v="31" actId="13244"/>
        <pc:sldMkLst>
          <pc:docMk/>
          <pc:sldMk cId="1746892424" sldId="12211"/>
        </pc:sldMkLst>
      </pc:sldChg>
      <pc:sldChg chg="modSp mod">
        <pc:chgData name="Kate Filanoski" userId="5879a14f-9eb3-4e75-8352-1b2941159ca7" providerId="ADAL" clId="{E2106ED5-22D6-4659-B3F9-A2A623C4EE23}" dt="2024-06-11T15:20:57.505" v="28" actId="13244"/>
        <pc:sldMkLst>
          <pc:docMk/>
          <pc:sldMk cId="1919990588" sldId="12213"/>
        </pc:sldMkLst>
      </pc:sldChg>
      <pc:sldChg chg="modSp mod">
        <pc:chgData name="Kate Filanoski" userId="5879a14f-9eb3-4e75-8352-1b2941159ca7" providerId="ADAL" clId="{E2106ED5-22D6-4659-B3F9-A2A623C4EE23}" dt="2024-06-11T15:21:01.120" v="29" actId="13244"/>
        <pc:sldMkLst>
          <pc:docMk/>
          <pc:sldMk cId="2261632116" sldId="12215"/>
        </pc:sldMkLst>
      </pc:sldChg>
    </pc:docChg>
  </pc:docChgLst>
  <pc:docChgLst>
    <pc:chgData name="Karen Volle" userId="56a017f8-fff7-4347-a03a-e4e7c9199847" providerId="ADAL" clId="{A3BFD734-EB04-473E-8D53-A3E3AE686808}"/>
    <pc:docChg chg="custSel addSld delSld modSld addMainMaster delMainMaster">
      <pc:chgData name="Karen Volle" userId="56a017f8-fff7-4347-a03a-e4e7c9199847" providerId="ADAL" clId="{A3BFD734-EB04-473E-8D53-A3E3AE686808}" dt="2023-12-04T15:16:14.112" v="184" actId="20577"/>
      <pc:docMkLst>
        <pc:docMk/>
      </pc:docMkLst>
      <pc:sldChg chg="modSp mod">
        <pc:chgData name="Karen Volle" userId="56a017f8-fff7-4347-a03a-e4e7c9199847" providerId="ADAL" clId="{A3BFD734-EB04-473E-8D53-A3E3AE686808}" dt="2023-11-30T17:20:23.456" v="87" actId="27636"/>
        <pc:sldMkLst>
          <pc:docMk/>
          <pc:sldMk cId="1544049043" sldId="256"/>
        </pc:sldMkLst>
      </pc:sldChg>
      <pc:sldChg chg="del">
        <pc:chgData name="Karen Volle" userId="56a017f8-fff7-4347-a03a-e4e7c9199847" providerId="ADAL" clId="{A3BFD734-EB04-473E-8D53-A3E3AE686808}" dt="2023-11-30T17:19:51.305" v="52" actId="47"/>
        <pc:sldMkLst>
          <pc:docMk/>
          <pc:sldMk cId="2135054318" sldId="442"/>
        </pc:sldMkLst>
      </pc:sldChg>
      <pc:sldChg chg="del">
        <pc:chgData name="Karen Volle" userId="56a017f8-fff7-4347-a03a-e4e7c9199847" providerId="ADAL" clId="{A3BFD734-EB04-473E-8D53-A3E3AE686808}" dt="2023-11-30T17:19:51.305" v="52" actId="47"/>
        <pc:sldMkLst>
          <pc:docMk/>
          <pc:sldMk cId="2210160523" sldId="470"/>
        </pc:sldMkLst>
      </pc:sldChg>
      <pc:sldChg chg="del">
        <pc:chgData name="Karen Volle" userId="56a017f8-fff7-4347-a03a-e4e7c9199847" providerId="ADAL" clId="{A3BFD734-EB04-473E-8D53-A3E3AE686808}" dt="2023-11-30T17:19:51.305" v="52" actId="47"/>
        <pc:sldMkLst>
          <pc:docMk/>
          <pc:sldMk cId="1524268221" sldId="471"/>
        </pc:sldMkLst>
      </pc:sldChg>
      <pc:sldChg chg="del">
        <pc:chgData name="Karen Volle" userId="56a017f8-fff7-4347-a03a-e4e7c9199847" providerId="ADAL" clId="{A3BFD734-EB04-473E-8D53-A3E3AE686808}" dt="2023-11-30T17:19:51.305" v="52" actId="47"/>
        <pc:sldMkLst>
          <pc:docMk/>
          <pc:sldMk cId="2828685036" sldId="472"/>
        </pc:sldMkLst>
      </pc:sldChg>
      <pc:sldChg chg="del">
        <pc:chgData name="Karen Volle" userId="56a017f8-fff7-4347-a03a-e4e7c9199847" providerId="ADAL" clId="{A3BFD734-EB04-473E-8D53-A3E3AE686808}" dt="2023-11-30T17:19:51.305" v="52" actId="47"/>
        <pc:sldMkLst>
          <pc:docMk/>
          <pc:sldMk cId="2210314402" sldId="473"/>
        </pc:sldMkLst>
      </pc:sldChg>
      <pc:sldChg chg="del">
        <pc:chgData name="Karen Volle" userId="56a017f8-fff7-4347-a03a-e4e7c9199847" providerId="ADAL" clId="{A3BFD734-EB04-473E-8D53-A3E3AE686808}" dt="2023-11-30T17:19:51.305" v="52" actId="47"/>
        <pc:sldMkLst>
          <pc:docMk/>
          <pc:sldMk cId="229204374" sldId="474"/>
        </pc:sldMkLst>
      </pc:sldChg>
      <pc:sldChg chg="del">
        <pc:chgData name="Karen Volle" userId="56a017f8-fff7-4347-a03a-e4e7c9199847" providerId="ADAL" clId="{A3BFD734-EB04-473E-8D53-A3E3AE686808}" dt="2023-11-30T17:19:51.305" v="52" actId="47"/>
        <pc:sldMkLst>
          <pc:docMk/>
          <pc:sldMk cId="2376492535" sldId="475"/>
        </pc:sldMkLst>
      </pc:sldChg>
      <pc:sldChg chg="del">
        <pc:chgData name="Karen Volle" userId="56a017f8-fff7-4347-a03a-e4e7c9199847" providerId="ADAL" clId="{A3BFD734-EB04-473E-8D53-A3E3AE686808}" dt="2023-11-30T17:19:51.305" v="52" actId="47"/>
        <pc:sldMkLst>
          <pc:docMk/>
          <pc:sldMk cId="3282127672" sldId="476"/>
        </pc:sldMkLst>
      </pc:sldChg>
      <pc:sldChg chg="del">
        <pc:chgData name="Karen Volle" userId="56a017f8-fff7-4347-a03a-e4e7c9199847" providerId="ADAL" clId="{A3BFD734-EB04-473E-8D53-A3E3AE686808}" dt="2023-11-30T17:19:51.305" v="52" actId="47"/>
        <pc:sldMkLst>
          <pc:docMk/>
          <pc:sldMk cId="3128451103" sldId="478"/>
        </pc:sldMkLst>
      </pc:sldChg>
      <pc:sldChg chg="del">
        <pc:chgData name="Karen Volle" userId="56a017f8-fff7-4347-a03a-e4e7c9199847" providerId="ADAL" clId="{A3BFD734-EB04-473E-8D53-A3E3AE686808}" dt="2023-11-30T17:19:51.305" v="52" actId="47"/>
        <pc:sldMkLst>
          <pc:docMk/>
          <pc:sldMk cId="138445544" sldId="479"/>
        </pc:sldMkLst>
      </pc:sldChg>
      <pc:sldChg chg="addSp delSp modSp mod">
        <pc:chgData name="Karen Volle" userId="56a017f8-fff7-4347-a03a-e4e7c9199847" providerId="ADAL" clId="{A3BFD734-EB04-473E-8D53-A3E3AE686808}" dt="2023-11-30T17:21:12.957" v="140" actId="14100"/>
        <pc:sldMkLst>
          <pc:docMk/>
          <pc:sldMk cId="3918871586" sldId="12141"/>
        </pc:sldMkLst>
      </pc:sldChg>
      <pc:sldChg chg="del">
        <pc:chgData name="Karen Volle" userId="56a017f8-fff7-4347-a03a-e4e7c9199847" providerId="ADAL" clId="{A3BFD734-EB04-473E-8D53-A3E3AE686808}" dt="2023-11-30T17:21:53.018" v="141" actId="47"/>
        <pc:sldMkLst>
          <pc:docMk/>
          <pc:sldMk cId="1176220165" sldId="12142"/>
        </pc:sldMkLst>
      </pc:sldChg>
      <pc:sldChg chg="add">
        <pc:chgData name="Karen Volle" userId="56a017f8-fff7-4347-a03a-e4e7c9199847" providerId="ADAL" clId="{A3BFD734-EB04-473E-8D53-A3E3AE686808}" dt="2023-11-30T17:22:17.548" v="143"/>
        <pc:sldMkLst>
          <pc:docMk/>
          <pc:sldMk cId="2830681894" sldId="12142"/>
        </pc:sldMkLst>
      </pc:sldChg>
      <pc:sldChg chg="del">
        <pc:chgData name="Karen Volle" userId="56a017f8-fff7-4347-a03a-e4e7c9199847" providerId="ADAL" clId="{A3BFD734-EB04-473E-8D53-A3E3AE686808}" dt="2023-11-30T17:21:53.018" v="141" actId="47"/>
        <pc:sldMkLst>
          <pc:docMk/>
          <pc:sldMk cId="1572566904" sldId="12143"/>
        </pc:sldMkLst>
      </pc:sldChg>
      <pc:sldChg chg="add">
        <pc:chgData name="Karen Volle" userId="56a017f8-fff7-4347-a03a-e4e7c9199847" providerId="ADAL" clId="{A3BFD734-EB04-473E-8D53-A3E3AE686808}" dt="2023-11-30T17:22:17.579" v="145"/>
        <pc:sldMkLst>
          <pc:docMk/>
          <pc:sldMk cId="4116438814" sldId="12143"/>
        </pc:sldMkLst>
      </pc:sldChg>
      <pc:sldChg chg="del">
        <pc:chgData name="Karen Volle" userId="56a017f8-fff7-4347-a03a-e4e7c9199847" providerId="ADAL" clId="{A3BFD734-EB04-473E-8D53-A3E3AE686808}" dt="2023-11-30T17:21:53.018" v="141" actId="47"/>
        <pc:sldMkLst>
          <pc:docMk/>
          <pc:sldMk cId="976767030" sldId="12144"/>
        </pc:sldMkLst>
      </pc:sldChg>
      <pc:sldChg chg="add">
        <pc:chgData name="Karen Volle" userId="56a017f8-fff7-4347-a03a-e4e7c9199847" providerId="ADAL" clId="{A3BFD734-EB04-473E-8D53-A3E3AE686808}" dt="2023-11-30T17:22:17.595" v="147"/>
        <pc:sldMkLst>
          <pc:docMk/>
          <pc:sldMk cId="2708994103" sldId="12144"/>
        </pc:sldMkLst>
      </pc:sldChg>
      <pc:sldChg chg="del">
        <pc:chgData name="Karen Volle" userId="56a017f8-fff7-4347-a03a-e4e7c9199847" providerId="ADAL" clId="{A3BFD734-EB04-473E-8D53-A3E3AE686808}" dt="2023-11-30T17:21:53.018" v="141" actId="47"/>
        <pc:sldMkLst>
          <pc:docMk/>
          <pc:sldMk cId="228906723" sldId="12145"/>
        </pc:sldMkLst>
      </pc:sldChg>
      <pc:sldChg chg="add">
        <pc:chgData name="Karen Volle" userId="56a017f8-fff7-4347-a03a-e4e7c9199847" providerId="ADAL" clId="{A3BFD734-EB04-473E-8D53-A3E3AE686808}" dt="2023-11-30T17:22:17.611" v="149"/>
        <pc:sldMkLst>
          <pc:docMk/>
          <pc:sldMk cId="1747292414" sldId="12145"/>
        </pc:sldMkLst>
      </pc:sldChg>
      <pc:sldChg chg="add">
        <pc:chgData name="Karen Volle" userId="56a017f8-fff7-4347-a03a-e4e7c9199847" providerId="ADAL" clId="{A3BFD734-EB04-473E-8D53-A3E3AE686808}" dt="2023-11-30T17:22:17.626" v="151"/>
        <pc:sldMkLst>
          <pc:docMk/>
          <pc:sldMk cId="94519756" sldId="12146"/>
        </pc:sldMkLst>
      </pc:sldChg>
      <pc:sldChg chg="del">
        <pc:chgData name="Karen Volle" userId="56a017f8-fff7-4347-a03a-e4e7c9199847" providerId="ADAL" clId="{A3BFD734-EB04-473E-8D53-A3E3AE686808}" dt="2023-11-30T17:21:53.018" v="141" actId="47"/>
        <pc:sldMkLst>
          <pc:docMk/>
          <pc:sldMk cId="3627632168" sldId="12146"/>
        </pc:sldMkLst>
      </pc:sldChg>
      <pc:sldChg chg="del">
        <pc:chgData name="Karen Volle" userId="56a017f8-fff7-4347-a03a-e4e7c9199847" providerId="ADAL" clId="{A3BFD734-EB04-473E-8D53-A3E3AE686808}" dt="2023-11-30T17:21:53.018" v="141" actId="47"/>
        <pc:sldMkLst>
          <pc:docMk/>
          <pc:sldMk cId="2985999217" sldId="12147"/>
        </pc:sldMkLst>
      </pc:sldChg>
      <pc:sldChg chg="add">
        <pc:chgData name="Karen Volle" userId="56a017f8-fff7-4347-a03a-e4e7c9199847" providerId="ADAL" clId="{A3BFD734-EB04-473E-8D53-A3E3AE686808}" dt="2023-11-30T17:22:17.673" v="153"/>
        <pc:sldMkLst>
          <pc:docMk/>
          <pc:sldMk cId="4108881887" sldId="12147"/>
        </pc:sldMkLst>
      </pc:sldChg>
      <pc:sldChg chg="add">
        <pc:chgData name="Karen Volle" userId="56a017f8-fff7-4347-a03a-e4e7c9199847" providerId="ADAL" clId="{A3BFD734-EB04-473E-8D53-A3E3AE686808}" dt="2023-11-30T17:22:17.689" v="155"/>
        <pc:sldMkLst>
          <pc:docMk/>
          <pc:sldMk cId="60584300" sldId="12148"/>
        </pc:sldMkLst>
      </pc:sldChg>
      <pc:sldChg chg="del">
        <pc:chgData name="Karen Volle" userId="56a017f8-fff7-4347-a03a-e4e7c9199847" providerId="ADAL" clId="{A3BFD734-EB04-473E-8D53-A3E3AE686808}" dt="2023-11-30T17:21:53.018" v="141" actId="47"/>
        <pc:sldMkLst>
          <pc:docMk/>
          <pc:sldMk cId="908893944" sldId="12148"/>
        </pc:sldMkLst>
      </pc:sldChg>
      <pc:sldChg chg="modSp add mod">
        <pc:chgData name="Karen Volle" userId="56a017f8-fff7-4347-a03a-e4e7c9199847" providerId="ADAL" clId="{A3BFD734-EB04-473E-8D53-A3E3AE686808}" dt="2023-11-30T17:22:18.175" v="180" actId="27636"/>
        <pc:sldMkLst>
          <pc:docMk/>
          <pc:sldMk cId="149781013" sldId="12149"/>
        </pc:sldMkLst>
      </pc:sldChg>
      <pc:sldChg chg="del">
        <pc:chgData name="Karen Volle" userId="56a017f8-fff7-4347-a03a-e4e7c9199847" providerId="ADAL" clId="{A3BFD734-EB04-473E-8D53-A3E3AE686808}" dt="2023-11-30T17:21:53.018" v="141" actId="47"/>
        <pc:sldMkLst>
          <pc:docMk/>
          <pc:sldMk cId="4233110727" sldId="12149"/>
        </pc:sldMkLst>
      </pc:sldChg>
      <pc:sldChg chg="add">
        <pc:chgData name="Karen Volle" userId="56a017f8-fff7-4347-a03a-e4e7c9199847" providerId="ADAL" clId="{A3BFD734-EB04-473E-8D53-A3E3AE686808}" dt="2023-11-30T17:22:17.736" v="159"/>
        <pc:sldMkLst>
          <pc:docMk/>
          <pc:sldMk cId="2552022802" sldId="12150"/>
        </pc:sldMkLst>
      </pc:sldChg>
      <pc:sldChg chg="add">
        <pc:chgData name="Karen Volle" userId="56a017f8-fff7-4347-a03a-e4e7c9199847" providerId="ADAL" clId="{A3BFD734-EB04-473E-8D53-A3E3AE686808}" dt="2023-11-30T17:22:17.752" v="161"/>
        <pc:sldMkLst>
          <pc:docMk/>
          <pc:sldMk cId="486871362" sldId="12151"/>
        </pc:sldMkLst>
      </pc:sldChg>
      <pc:sldChg chg="add">
        <pc:chgData name="Karen Volle" userId="56a017f8-fff7-4347-a03a-e4e7c9199847" providerId="ADAL" clId="{A3BFD734-EB04-473E-8D53-A3E3AE686808}" dt="2023-11-30T17:22:17.783" v="163"/>
        <pc:sldMkLst>
          <pc:docMk/>
          <pc:sldMk cId="123142842" sldId="12152"/>
        </pc:sldMkLst>
      </pc:sldChg>
      <pc:sldChg chg="add">
        <pc:chgData name="Karen Volle" userId="56a017f8-fff7-4347-a03a-e4e7c9199847" providerId="ADAL" clId="{A3BFD734-EB04-473E-8D53-A3E3AE686808}" dt="2023-11-30T17:22:17.809" v="165"/>
        <pc:sldMkLst>
          <pc:docMk/>
          <pc:sldMk cId="3279791461" sldId="12153"/>
        </pc:sldMkLst>
      </pc:sldChg>
      <pc:sldChg chg="add">
        <pc:chgData name="Karen Volle" userId="56a017f8-fff7-4347-a03a-e4e7c9199847" providerId="ADAL" clId="{A3BFD734-EB04-473E-8D53-A3E3AE686808}" dt="2023-11-30T17:22:17.830" v="167"/>
        <pc:sldMkLst>
          <pc:docMk/>
          <pc:sldMk cId="3374742554" sldId="12154"/>
        </pc:sldMkLst>
      </pc:sldChg>
      <pc:sldChg chg="add">
        <pc:chgData name="Karen Volle" userId="56a017f8-fff7-4347-a03a-e4e7c9199847" providerId="ADAL" clId="{A3BFD734-EB04-473E-8D53-A3E3AE686808}" dt="2023-11-30T17:22:17.846" v="169"/>
        <pc:sldMkLst>
          <pc:docMk/>
          <pc:sldMk cId="2769459708" sldId="12155"/>
        </pc:sldMkLst>
      </pc:sldChg>
      <pc:sldChg chg="add">
        <pc:chgData name="Karen Volle" userId="56a017f8-fff7-4347-a03a-e4e7c9199847" providerId="ADAL" clId="{A3BFD734-EB04-473E-8D53-A3E3AE686808}" dt="2023-11-30T17:22:17.893" v="171"/>
        <pc:sldMkLst>
          <pc:docMk/>
          <pc:sldMk cId="2888557054" sldId="12156"/>
        </pc:sldMkLst>
      </pc:sldChg>
      <pc:sldChg chg="add">
        <pc:chgData name="Karen Volle" userId="56a017f8-fff7-4347-a03a-e4e7c9199847" providerId="ADAL" clId="{A3BFD734-EB04-473E-8D53-A3E3AE686808}" dt="2023-11-30T17:22:17.924" v="173"/>
        <pc:sldMkLst>
          <pc:docMk/>
          <pc:sldMk cId="2865423087" sldId="12157"/>
        </pc:sldMkLst>
      </pc:sldChg>
      <pc:sldChg chg="add">
        <pc:chgData name="Karen Volle" userId="56a017f8-fff7-4347-a03a-e4e7c9199847" providerId="ADAL" clId="{A3BFD734-EB04-473E-8D53-A3E3AE686808}" dt="2023-11-30T17:22:17.940" v="175"/>
        <pc:sldMkLst>
          <pc:docMk/>
          <pc:sldMk cId="2143338636" sldId="12158"/>
        </pc:sldMkLst>
      </pc:sldChg>
      <pc:sldChg chg="add">
        <pc:chgData name="Karen Volle" userId="56a017f8-fff7-4347-a03a-e4e7c9199847" providerId="ADAL" clId="{A3BFD734-EB04-473E-8D53-A3E3AE686808}" dt="2023-11-30T17:22:17.971" v="177"/>
        <pc:sldMkLst>
          <pc:docMk/>
          <pc:sldMk cId="1097070981" sldId="12159"/>
        </pc:sldMkLst>
      </pc:sldChg>
      <pc:sldChg chg="add">
        <pc:chgData name="Karen Volle" userId="56a017f8-fff7-4347-a03a-e4e7c9199847" providerId="ADAL" clId="{A3BFD734-EB04-473E-8D53-A3E3AE686808}" dt="2023-11-30T17:22:17.987" v="179"/>
        <pc:sldMkLst>
          <pc:docMk/>
          <pc:sldMk cId="256377402" sldId="12160"/>
        </pc:sldMkLst>
      </pc:sldChg>
      <pc:sldMasterChg chg="del delSldLayout">
        <pc:chgData name="Karen Volle" userId="56a017f8-fff7-4347-a03a-e4e7c9199847" providerId="ADAL" clId="{A3BFD734-EB04-473E-8D53-A3E3AE686808}" dt="2023-11-30T17:21:53.018" v="141" actId="47"/>
        <pc:sldMasterMkLst>
          <pc:docMk/>
          <pc:sldMasterMk cId="0" sldId="2147483648"/>
        </pc:sldMasterMkLst>
        <pc:sldLayoutChg chg="del">
          <pc:chgData name="Karen Volle" userId="56a017f8-fff7-4347-a03a-e4e7c9199847" providerId="ADAL" clId="{A3BFD734-EB04-473E-8D53-A3E3AE686808}" dt="2023-11-30T17:21:53.018" v="141" actId="47"/>
          <pc:sldLayoutMkLst>
            <pc:docMk/>
            <pc:sldMasterMk cId="0" sldId="2147483648"/>
            <pc:sldLayoutMk cId="0" sldId="2147483661"/>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2"/>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3"/>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4"/>
          </pc:sldLayoutMkLst>
        </pc:sldLayoutChg>
        <pc:sldLayoutChg chg="del">
          <pc:chgData name="Karen Volle" userId="56a017f8-fff7-4347-a03a-e4e7c9199847" providerId="ADAL" clId="{A3BFD734-EB04-473E-8D53-A3E3AE686808}" dt="2023-11-30T17:21:53.018" v="141" actId="47"/>
          <pc:sldLayoutMkLst>
            <pc:docMk/>
            <pc:sldMasterMk cId="0" sldId="2147483648"/>
            <pc:sldLayoutMk cId="0" sldId="2147483665"/>
          </pc:sldLayoutMkLst>
        </pc:sldLayoutChg>
      </pc:sldMasterChg>
      <pc:sldMasterChg chg="add addSldLayout">
        <pc:chgData name="Karen Volle" userId="56a017f8-fff7-4347-a03a-e4e7c9199847" providerId="ADAL" clId="{A3BFD734-EB04-473E-8D53-A3E3AE686808}" dt="2023-11-30T17:22:17.987" v="178" actId="27028"/>
        <pc:sldMasterMkLst>
          <pc:docMk/>
          <pc:sldMasterMk cId="2642878506" sldId="2147483684"/>
        </pc:sldMasterMkLst>
        <pc:sldLayoutChg chg="add">
          <pc:chgData name="Karen Volle" userId="56a017f8-fff7-4347-a03a-e4e7c9199847" providerId="ADAL" clId="{A3BFD734-EB04-473E-8D53-A3E3AE686808}" dt="2023-11-30T17:22:17.987" v="178" actId="27028"/>
          <pc:sldLayoutMkLst>
            <pc:docMk/>
            <pc:sldMasterMk cId="2642878506" sldId="2147483684"/>
            <pc:sldLayoutMk cId="694508687" sldId="2147483685"/>
          </pc:sldLayoutMkLst>
        </pc:sldLayoutChg>
        <pc:sldLayoutChg chg="add">
          <pc:chgData name="Karen Volle" userId="56a017f8-fff7-4347-a03a-e4e7c9199847" providerId="ADAL" clId="{A3BFD734-EB04-473E-8D53-A3E3AE686808}" dt="2023-11-30T17:22:17.532" v="142" actId="27028"/>
          <pc:sldLayoutMkLst>
            <pc:docMk/>
            <pc:sldMasterMk cId="2642878506" sldId="2147483684"/>
            <pc:sldLayoutMk cId="1345499221" sldId="2147483686"/>
          </pc:sldLayoutMkLst>
        </pc:sldLayoutChg>
        <pc:sldLayoutChg chg="add">
          <pc:chgData name="Karen Volle" userId="56a017f8-fff7-4347-a03a-e4e7c9199847" providerId="ADAL" clId="{A3BFD734-EB04-473E-8D53-A3E3AE686808}" dt="2023-11-30T17:22:17.658" v="152" actId="27028"/>
          <pc:sldLayoutMkLst>
            <pc:docMk/>
            <pc:sldMasterMk cId="2642878506" sldId="2147483684"/>
            <pc:sldLayoutMk cId="1498441929" sldId="2147483688"/>
          </pc:sldLayoutMkLst>
        </pc:sldLayoutChg>
        <pc:sldLayoutChg chg="add">
          <pc:chgData name="Karen Volle" userId="56a017f8-fff7-4347-a03a-e4e7c9199847" providerId="ADAL" clId="{A3BFD734-EB04-473E-8D53-A3E3AE686808}" dt="2023-11-30T17:22:17.956" v="176" actId="27028"/>
          <pc:sldLayoutMkLst>
            <pc:docMk/>
            <pc:sldMasterMk cId="2642878506" sldId="2147483684"/>
            <pc:sldLayoutMk cId="1019513428" sldId="2147483692"/>
          </pc:sldLayoutMkLst>
        </pc:sldLayoutChg>
      </pc:sldMasterChg>
    </pc:docChg>
  </pc:docChgLst>
  <pc:docChgLst>
    <pc:chgData name="Karen Volle" userId="56a017f8-fff7-4347-a03a-e4e7c9199847" providerId="ADAL" clId="{693DB3EC-588F-414B-AE42-0DF2EF8EC3AC}"/>
    <pc:docChg chg="custSel delSld modSld">
      <pc:chgData name="Karen Volle" userId="56a017f8-fff7-4347-a03a-e4e7c9199847" providerId="ADAL" clId="{693DB3EC-588F-414B-AE42-0DF2EF8EC3AC}" dt="2024-11-12T14:40:57.055" v="418" actId="47"/>
      <pc:docMkLst>
        <pc:docMk/>
      </pc:docMkLst>
      <pc:sldChg chg="del">
        <pc:chgData name="Karen Volle" userId="56a017f8-fff7-4347-a03a-e4e7c9199847" providerId="ADAL" clId="{693DB3EC-588F-414B-AE42-0DF2EF8EC3AC}" dt="2024-11-12T14:40:57.055" v="418" actId="47"/>
        <pc:sldMkLst>
          <pc:docMk/>
          <pc:sldMk cId="3249569449" sldId="274"/>
        </pc:sldMkLst>
      </pc:sldChg>
      <pc:sldChg chg="modSp mod">
        <pc:chgData name="Karen Volle" userId="56a017f8-fff7-4347-a03a-e4e7c9199847" providerId="ADAL" clId="{693DB3EC-588F-414B-AE42-0DF2EF8EC3AC}" dt="2024-11-12T14:36:56.363" v="110" actId="20577"/>
        <pc:sldMkLst>
          <pc:docMk/>
          <pc:sldMk cId="2237022372" sldId="582"/>
        </pc:sldMkLst>
      </pc:sldChg>
      <pc:sldChg chg="addSp delSp modSp mod">
        <pc:chgData name="Karen Volle" userId="56a017f8-fff7-4347-a03a-e4e7c9199847" providerId="ADAL" clId="{693DB3EC-588F-414B-AE42-0DF2EF8EC3AC}" dt="2024-11-12T14:40:22.829" v="415" actId="962"/>
        <pc:sldMkLst>
          <pc:docMk/>
          <pc:sldMk cId="1025331170" sldId="12216"/>
        </pc:sldMkLst>
      </pc:sldChg>
      <pc:sldChg chg="del">
        <pc:chgData name="Karen Volle" userId="56a017f8-fff7-4347-a03a-e4e7c9199847" providerId="ADAL" clId="{693DB3EC-588F-414B-AE42-0DF2EF8EC3AC}" dt="2024-11-12T14:40:44.986" v="416" actId="47"/>
        <pc:sldMkLst>
          <pc:docMk/>
          <pc:sldMk cId="3808546887" sldId="12416"/>
        </pc:sldMkLst>
      </pc:sldChg>
      <pc:sldChg chg="del">
        <pc:chgData name="Karen Volle" userId="56a017f8-fff7-4347-a03a-e4e7c9199847" providerId="ADAL" clId="{693DB3EC-588F-414B-AE42-0DF2EF8EC3AC}" dt="2024-11-12T14:40:45.506" v="417" actId="47"/>
        <pc:sldMkLst>
          <pc:docMk/>
          <pc:sldMk cId="3730660420" sldId="12417"/>
        </pc:sldMkLst>
      </pc:sldChg>
      <pc:sldChg chg="del">
        <pc:chgData name="Karen Volle" userId="56a017f8-fff7-4347-a03a-e4e7c9199847" providerId="ADAL" clId="{693DB3EC-588F-414B-AE42-0DF2EF8EC3AC}" dt="2024-11-12T14:40:57.055" v="418" actId="47"/>
        <pc:sldMkLst>
          <pc:docMk/>
          <pc:sldMk cId="3827188130" sldId="12418"/>
        </pc:sldMkLst>
      </pc:sldChg>
      <pc:sldChg chg="del">
        <pc:chgData name="Karen Volle" userId="56a017f8-fff7-4347-a03a-e4e7c9199847" providerId="ADAL" clId="{693DB3EC-588F-414B-AE42-0DF2EF8EC3AC}" dt="2024-11-12T14:40:57.055" v="418" actId="47"/>
        <pc:sldMkLst>
          <pc:docMk/>
          <pc:sldMk cId="2618293134" sldId="12419"/>
        </pc:sldMkLst>
      </pc:sldChg>
      <pc:sldChg chg="del">
        <pc:chgData name="Karen Volle" userId="56a017f8-fff7-4347-a03a-e4e7c9199847" providerId="ADAL" clId="{693DB3EC-588F-414B-AE42-0DF2EF8EC3AC}" dt="2024-11-12T14:40:57.055" v="418" actId="47"/>
        <pc:sldMkLst>
          <pc:docMk/>
          <pc:sldMk cId="3368122231" sldId="12420"/>
        </pc:sldMkLst>
      </pc:sldChg>
      <pc:sldChg chg="del">
        <pc:chgData name="Karen Volle" userId="56a017f8-fff7-4347-a03a-e4e7c9199847" providerId="ADAL" clId="{693DB3EC-588F-414B-AE42-0DF2EF8EC3AC}" dt="2024-11-12T14:40:57.055" v="418" actId="47"/>
        <pc:sldMkLst>
          <pc:docMk/>
          <pc:sldMk cId="2433297627" sldId="12421"/>
        </pc:sldMkLst>
      </pc:sldChg>
      <pc:sldChg chg="del">
        <pc:chgData name="Karen Volle" userId="56a017f8-fff7-4347-a03a-e4e7c9199847" providerId="ADAL" clId="{693DB3EC-588F-414B-AE42-0DF2EF8EC3AC}" dt="2024-11-12T14:40:57.055" v="418" actId="47"/>
        <pc:sldMkLst>
          <pc:docMk/>
          <pc:sldMk cId="203097925" sldId="12422"/>
        </pc:sldMkLst>
      </pc:sldChg>
      <pc:sldChg chg="del">
        <pc:chgData name="Karen Volle" userId="56a017f8-fff7-4347-a03a-e4e7c9199847" providerId="ADAL" clId="{693DB3EC-588F-414B-AE42-0DF2EF8EC3AC}" dt="2024-11-12T14:37:50.906" v="111" actId="47"/>
        <pc:sldMkLst>
          <pc:docMk/>
          <pc:sldMk cId="3114681287" sldId="12424"/>
        </pc:sldMkLst>
      </pc:sldChg>
      <pc:sldChg chg="del">
        <pc:chgData name="Karen Volle" userId="56a017f8-fff7-4347-a03a-e4e7c9199847" providerId="ADAL" clId="{693DB3EC-588F-414B-AE42-0DF2EF8EC3AC}" dt="2024-11-12T14:37:50.906" v="111" actId="47"/>
        <pc:sldMkLst>
          <pc:docMk/>
          <pc:sldMk cId="1208020659" sldId="12425"/>
        </pc:sldMkLst>
      </pc:sldChg>
      <pc:sldChg chg="del">
        <pc:chgData name="Karen Volle" userId="56a017f8-fff7-4347-a03a-e4e7c9199847" providerId="ADAL" clId="{693DB3EC-588F-414B-AE42-0DF2EF8EC3AC}" dt="2024-11-12T14:37:50.906" v="111" actId="47"/>
        <pc:sldMkLst>
          <pc:docMk/>
          <pc:sldMk cId="1585995859" sldId="12426"/>
        </pc:sldMkLst>
      </pc:sldChg>
      <pc:sldChg chg="del">
        <pc:chgData name="Karen Volle" userId="56a017f8-fff7-4347-a03a-e4e7c9199847" providerId="ADAL" clId="{693DB3EC-588F-414B-AE42-0DF2EF8EC3AC}" dt="2024-11-12T14:37:50.906" v="111" actId="47"/>
        <pc:sldMkLst>
          <pc:docMk/>
          <pc:sldMk cId="3280831468" sldId="12427"/>
        </pc:sldMkLst>
      </pc:sldChg>
      <pc:sldChg chg="del">
        <pc:chgData name="Karen Volle" userId="56a017f8-fff7-4347-a03a-e4e7c9199847" providerId="ADAL" clId="{693DB3EC-588F-414B-AE42-0DF2EF8EC3AC}" dt="2024-11-12T14:37:50.906" v="111" actId="47"/>
        <pc:sldMkLst>
          <pc:docMk/>
          <pc:sldMk cId="3358688659" sldId="12428"/>
        </pc:sldMkLst>
      </pc:sldChg>
      <pc:sldChg chg="del">
        <pc:chgData name="Karen Volle" userId="56a017f8-fff7-4347-a03a-e4e7c9199847" providerId="ADAL" clId="{693DB3EC-588F-414B-AE42-0DF2EF8EC3AC}" dt="2024-11-12T14:37:50.906" v="111" actId="47"/>
        <pc:sldMkLst>
          <pc:docMk/>
          <pc:sldMk cId="825743523" sldId="12429"/>
        </pc:sldMkLst>
      </pc:sldChg>
      <pc:sldChg chg="del">
        <pc:chgData name="Karen Volle" userId="56a017f8-fff7-4347-a03a-e4e7c9199847" providerId="ADAL" clId="{693DB3EC-588F-414B-AE42-0DF2EF8EC3AC}" dt="2024-11-12T14:37:50.906" v="111" actId="47"/>
        <pc:sldMkLst>
          <pc:docMk/>
          <pc:sldMk cId="3515761781" sldId="12430"/>
        </pc:sldMkLst>
      </pc:sldChg>
      <pc:sldChg chg="del">
        <pc:chgData name="Karen Volle" userId="56a017f8-fff7-4347-a03a-e4e7c9199847" providerId="ADAL" clId="{693DB3EC-588F-414B-AE42-0DF2EF8EC3AC}" dt="2024-11-12T14:37:50.906" v="111" actId="47"/>
        <pc:sldMkLst>
          <pc:docMk/>
          <pc:sldMk cId="1735160202" sldId="12431"/>
        </pc:sldMkLst>
      </pc:sldChg>
      <pc:sldChg chg="del">
        <pc:chgData name="Karen Volle" userId="56a017f8-fff7-4347-a03a-e4e7c9199847" providerId="ADAL" clId="{693DB3EC-588F-414B-AE42-0DF2EF8EC3AC}" dt="2024-11-12T14:37:50.906" v="111" actId="47"/>
        <pc:sldMkLst>
          <pc:docMk/>
          <pc:sldMk cId="681946520" sldId="12432"/>
        </pc:sldMkLst>
      </pc:sldChg>
      <pc:sldChg chg="del">
        <pc:chgData name="Karen Volle" userId="56a017f8-fff7-4347-a03a-e4e7c9199847" providerId="ADAL" clId="{693DB3EC-588F-414B-AE42-0DF2EF8EC3AC}" dt="2024-11-12T14:37:50.906" v="111" actId="47"/>
        <pc:sldMkLst>
          <pc:docMk/>
          <pc:sldMk cId="3882547786" sldId="12433"/>
        </pc:sldMkLst>
      </pc:sldChg>
      <pc:sldChg chg="del">
        <pc:chgData name="Karen Volle" userId="56a017f8-fff7-4347-a03a-e4e7c9199847" providerId="ADAL" clId="{693DB3EC-588F-414B-AE42-0DF2EF8EC3AC}" dt="2024-11-12T14:37:50.906" v="111" actId="47"/>
        <pc:sldMkLst>
          <pc:docMk/>
          <pc:sldMk cId="1607256670" sldId="12434"/>
        </pc:sldMkLst>
      </pc:sldChg>
    </pc:docChg>
  </pc:docChgLst>
  <pc:docChgLst>
    <pc:chgData name="Karen Volle" userId="56a017f8-fff7-4347-a03a-e4e7c9199847" providerId="ADAL" clId="{2AB4BA31-C4AF-4792-849F-5EBB1ED06F1D}"/>
    <pc:docChg chg="undo custSel delSld modSld sldOrd">
      <pc:chgData name="Karen Volle" userId="56a017f8-fff7-4347-a03a-e4e7c9199847" providerId="ADAL" clId="{2AB4BA31-C4AF-4792-849F-5EBB1ED06F1D}" dt="2024-07-29T12:56:05.107" v="631"/>
      <pc:docMkLst>
        <pc:docMk/>
      </pc:docMkLst>
      <pc:sldChg chg="modSp mod">
        <pc:chgData name="Karen Volle" userId="56a017f8-fff7-4347-a03a-e4e7c9199847" providerId="ADAL" clId="{2AB4BA31-C4AF-4792-849F-5EBB1ED06F1D}" dt="2024-07-26T13:34:33.218" v="126" actId="20577"/>
        <pc:sldMkLst>
          <pc:docMk/>
          <pc:sldMk cId="104172155" sldId="305"/>
        </pc:sldMkLst>
      </pc:sldChg>
      <pc:sldChg chg="modSp mod">
        <pc:chgData name="Karen Volle" userId="56a017f8-fff7-4347-a03a-e4e7c9199847" providerId="ADAL" clId="{2AB4BA31-C4AF-4792-849F-5EBB1ED06F1D}" dt="2024-07-26T13:35:29.708" v="152" actId="27636"/>
        <pc:sldMkLst>
          <pc:docMk/>
          <pc:sldMk cId="1689347815" sldId="306"/>
        </pc:sldMkLst>
      </pc:sldChg>
      <pc:sldChg chg="del">
        <pc:chgData name="Karen Volle" userId="56a017f8-fff7-4347-a03a-e4e7c9199847" providerId="ADAL" clId="{2AB4BA31-C4AF-4792-849F-5EBB1ED06F1D}" dt="2024-07-26T13:35:51.798" v="153" actId="47"/>
        <pc:sldMkLst>
          <pc:docMk/>
          <pc:sldMk cId="2135054318" sldId="442"/>
        </pc:sldMkLst>
      </pc:sldChg>
      <pc:sldChg chg="del">
        <pc:chgData name="Karen Volle" userId="56a017f8-fff7-4347-a03a-e4e7c9199847" providerId="ADAL" clId="{2AB4BA31-C4AF-4792-849F-5EBB1ED06F1D}" dt="2024-07-26T13:35:51.798" v="153" actId="47"/>
        <pc:sldMkLst>
          <pc:docMk/>
          <pc:sldMk cId="2321355190" sldId="521"/>
        </pc:sldMkLst>
      </pc:sldChg>
      <pc:sldChg chg="del">
        <pc:chgData name="Karen Volle" userId="56a017f8-fff7-4347-a03a-e4e7c9199847" providerId="ADAL" clId="{2AB4BA31-C4AF-4792-849F-5EBB1ED06F1D}" dt="2024-07-26T13:35:51.798" v="153" actId="47"/>
        <pc:sldMkLst>
          <pc:docMk/>
          <pc:sldMk cId="1529116561" sldId="531"/>
        </pc:sldMkLst>
      </pc:sldChg>
      <pc:sldChg chg="del">
        <pc:chgData name="Karen Volle" userId="56a017f8-fff7-4347-a03a-e4e7c9199847" providerId="ADAL" clId="{2AB4BA31-C4AF-4792-849F-5EBB1ED06F1D}" dt="2024-07-26T13:35:51.798" v="153" actId="47"/>
        <pc:sldMkLst>
          <pc:docMk/>
          <pc:sldMk cId="2510908062" sldId="538"/>
        </pc:sldMkLst>
      </pc:sldChg>
      <pc:sldChg chg="del">
        <pc:chgData name="Karen Volle" userId="56a017f8-fff7-4347-a03a-e4e7c9199847" providerId="ADAL" clId="{2AB4BA31-C4AF-4792-849F-5EBB1ED06F1D}" dt="2024-07-26T13:35:51.798" v="153" actId="47"/>
        <pc:sldMkLst>
          <pc:docMk/>
          <pc:sldMk cId="3176137097" sldId="543"/>
        </pc:sldMkLst>
      </pc:sldChg>
      <pc:sldChg chg="del">
        <pc:chgData name="Karen Volle" userId="56a017f8-fff7-4347-a03a-e4e7c9199847" providerId="ADAL" clId="{2AB4BA31-C4AF-4792-849F-5EBB1ED06F1D}" dt="2024-07-26T13:35:51.798" v="153" actId="47"/>
        <pc:sldMkLst>
          <pc:docMk/>
          <pc:sldMk cId="4037523919" sldId="549"/>
        </pc:sldMkLst>
      </pc:sldChg>
      <pc:sldChg chg="del">
        <pc:chgData name="Karen Volle" userId="56a017f8-fff7-4347-a03a-e4e7c9199847" providerId="ADAL" clId="{2AB4BA31-C4AF-4792-849F-5EBB1ED06F1D}" dt="2024-07-26T13:35:51.798" v="153" actId="47"/>
        <pc:sldMkLst>
          <pc:docMk/>
          <pc:sldMk cId="2542607629" sldId="551"/>
        </pc:sldMkLst>
      </pc:sldChg>
      <pc:sldChg chg="del">
        <pc:chgData name="Karen Volle" userId="56a017f8-fff7-4347-a03a-e4e7c9199847" providerId="ADAL" clId="{2AB4BA31-C4AF-4792-849F-5EBB1ED06F1D}" dt="2024-07-26T13:35:51.798" v="153" actId="47"/>
        <pc:sldMkLst>
          <pc:docMk/>
          <pc:sldMk cId="3548970049" sldId="552"/>
        </pc:sldMkLst>
      </pc:sldChg>
      <pc:sldChg chg="del">
        <pc:chgData name="Karen Volle" userId="56a017f8-fff7-4347-a03a-e4e7c9199847" providerId="ADAL" clId="{2AB4BA31-C4AF-4792-849F-5EBB1ED06F1D}" dt="2024-07-26T13:35:51.798" v="153" actId="47"/>
        <pc:sldMkLst>
          <pc:docMk/>
          <pc:sldMk cId="2990536631" sldId="553"/>
        </pc:sldMkLst>
      </pc:sldChg>
    </pc:docChg>
  </pc:docChgLst>
  <pc:docChgLst>
    <pc:chgData name="Andrew Houtenville" userId="aea22101-bd61-4dfe-a17f-14b576307e93" providerId="ADAL" clId="{12254457-8E12-41C9-8509-C877804E5EF6}"/>
    <pc:docChg chg="undo redo custSel addSld delSld modSld sldOrd">
      <pc:chgData name="Andrew Houtenville" userId="aea22101-bd61-4dfe-a17f-14b576307e93" providerId="ADAL" clId="{12254457-8E12-41C9-8509-C877804E5EF6}" dt="2025-02-07T16:54:18.543" v="1154" actId="6549"/>
      <pc:docMkLst>
        <pc:docMk/>
      </pc:docMkLst>
      <pc:sldChg chg="del">
        <pc:chgData name="Andrew Houtenville" userId="aea22101-bd61-4dfe-a17f-14b576307e93" providerId="ADAL" clId="{12254457-8E12-41C9-8509-C877804E5EF6}" dt="2025-02-07T15:48:05.722" v="427" actId="47"/>
        <pc:sldMkLst>
          <pc:docMk/>
          <pc:sldMk cId="954582406" sldId="12474"/>
        </pc:sldMkLst>
      </pc:sldChg>
      <pc:sldChg chg="modSp mod">
        <pc:chgData name="Andrew Houtenville" userId="aea22101-bd61-4dfe-a17f-14b576307e93" providerId="ADAL" clId="{12254457-8E12-41C9-8509-C877804E5EF6}" dt="2025-02-07T15:48:01.918" v="426" actId="20577"/>
        <pc:sldMkLst>
          <pc:docMk/>
          <pc:sldMk cId="3488546390" sldId="12475"/>
        </pc:sldMkLst>
      </pc:sldChg>
      <pc:sldChg chg="addSp delSp modSp mod ord">
        <pc:chgData name="Andrew Houtenville" userId="aea22101-bd61-4dfe-a17f-14b576307e93" providerId="ADAL" clId="{12254457-8E12-41C9-8509-C877804E5EF6}" dt="2025-02-07T14:50:22.353" v="41"/>
        <pc:sldMkLst>
          <pc:docMk/>
          <pc:sldMk cId="3302192267" sldId="12476"/>
        </pc:sldMkLst>
      </pc:sldChg>
      <pc:sldChg chg="addSp delSp modSp mod modNotesTx">
        <pc:chgData name="Andrew Houtenville" userId="aea22101-bd61-4dfe-a17f-14b576307e93" providerId="ADAL" clId="{12254457-8E12-41C9-8509-C877804E5EF6}" dt="2025-02-07T15:49:43.021" v="437"/>
        <pc:sldMkLst>
          <pc:docMk/>
          <pc:sldMk cId="4179418668" sldId="12477"/>
        </pc:sldMkLst>
      </pc:sldChg>
      <pc:sldChg chg="addSp delSp modSp mod ord modNotesTx">
        <pc:chgData name="Andrew Houtenville" userId="aea22101-bd61-4dfe-a17f-14b576307e93" providerId="ADAL" clId="{12254457-8E12-41C9-8509-C877804E5EF6}" dt="2025-02-07T15:50:39.413" v="447"/>
        <pc:sldMkLst>
          <pc:docMk/>
          <pc:sldMk cId="3611705923" sldId="12478"/>
        </pc:sldMkLst>
      </pc:sldChg>
      <pc:sldChg chg="addSp delSp modSp add mod modNotesTx">
        <pc:chgData name="Andrew Houtenville" userId="aea22101-bd61-4dfe-a17f-14b576307e93" providerId="ADAL" clId="{12254457-8E12-41C9-8509-C877804E5EF6}" dt="2025-02-07T15:54:14.337" v="485" actId="962"/>
        <pc:sldMkLst>
          <pc:docMk/>
          <pc:sldMk cId="1026734761" sldId="12499"/>
        </pc:sldMkLst>
      </pc:sldChg>
      <pc:sldChg chg="addSp delSp modSp add mod modClrScheme chgLayout modNotesTx">
        <pc:chgData name="Andrew Houtenville" userId="aea22101-bd61-4dfe-a17f-14b576307e93" providerId="ADAL" clId="{12254457-8E12-41C9-8509-C877804E5EF6}" dt="2025-02-07T15:54:04.421" v="483" actId="962"/>
        <pc:sldMkLst>
          <pc:docMk/>
          <pc:sldMk cId="1016460461" sldId="12500"/>
        </pc:sldMkLst>
      </pc:sldChg>
      <pc:sldChg chg="delSp modSp add mod">
        <pc:chgData name="Andrew Houtenville" userId="aea22101-bd61-4dfe-a17f-14b576307e93" providerId="ADAL" clId="{12254457-8E12-41C9-8509-C877804E5EF6}" dt="2025-02-07T14:53:13.995" v="170" actId="478"/>
        <pc:sldMkLst>
          <pc:docMk/>
          <pc:sldMk cId="3699648736" sldId="12501"/>
        </pc:sldMkLst>
      </pc:sldChg>
      <pc:sldChg chg="modSp add mod">
        <pc:chgData name="Andrew Houtenville" userId="aea22101-bd61-4dfe-a17f-14b576307e93" providerId="ADAL" clId="{12254457-8E12-41C9-8509-C877804E5EF6}" dt="2025-02-07T16:02:54.642" v="506" actId="20577"/>
        <pc:sldMkLst>
          <pc:docMk/>
          <pc:sldMk cId="2524789466" sldId="12502"/>
        </pc:sldMkLst>
      </pc:sldChg>
      <pc:sldChg chg="addSp delSp modSp add mod ord">
        <pc:chgData name="Andrew Houtenville" userId="aea22101-bd61-4dfe-a17f-14b576307e93" providerId="ADAL" clId="{12254457-8E12-41C9-8509-C877804E5EF6}" dt="2025-02-07T16:36:57.297" v="1107" actId="20577"/>
        <pc:sldMkLst>
          <pc:docMk/>
          <pc:sldMk cId="3966579104" sldId="12503"/>
        </pc:sldMkLst>
      </pc:sldChg>
      <pc:sldChg chg="add del">
        <pc:chgData name="Andrew Houtenville" userId="aea22101-bd61-4dfe-a17f-14b576307e93" providerId="ADAL" clId="{12254457-8E12-41C9-8509-C877804E5EF6}" dt="2025-02-07T16:04:12.109" v="571" actId="47"/>
        <pc:sldMkLst>
          <pc:docMk/>
          <pc:sldMk cId="4155207727" sldId="12504"/>
        </pc:sldMkLst>
      </pc:sldChg>
      <pc:sldChg chg="modSp add mod">
        <pc:chgData name="Andrew Houtenville" userId="aea22101-bd61-4dfe-a17f-14b576307e93" providerId="ADAL" clId="{12254457-8E12-41C9-8509-C877804E5EF6}" dt="2025-02-07T16:54:07.728" v="1152" actId="6549"/>
        <pc:sldMkLst>
          <pc:docMk/>
          <pc:sldMk cId="1050082333" sldId="12505"/>
        </pc:sldMkLst>
      </pc:sldChg>
      <pc:sldChg chg="modSp add mod">
        <pc:chgData name="Andrew Houtenville" userId="aea22101-bd61-4dfe-a17f-14b576307e93" providerId="ADAL" clId="{12254457-8E12-41C9-8509-C877804E5EF6}" dt="2025-02-07T16:54:18.543" v="1154" actId="6549"/>
        <pc:sldMkLst>
          <pc:docMk/>
          <pc:sldMk cId="1072651171" sldId="12506"/>
        </pc:sldMkLst>
      </pc:sldChg>
      <pc:sldChg chg="modSp add del mod">
        <pc:chgData name="Andrew Houtenville" userId="aea22101-bd61-4dfe-a17f-14b576307e93" providerId="ADAL" clId="{12254457-8E12-41C9-8509-C877804E5EF6}" dt="2025-02-07T16:37:56.758" v="1123" actId="20577"/>
        <pc:sldMkLst>
          <pc:docMk/>
          <pc:sldMk cId="990413032" sldId="12507"/>
        </pc:sldMkLst>
      </pc:sldChg>
      <pc:sldChg chg="add del">
        <pc:chgData name="Andrew Houtenville" userId="aea22101-bd61-4dfe-a17f-14b576307e93" providerId="ADAL" clId="{12254457-8E12-41C9-8509-C877804E5EF6}" dt="2025-02-07T16:05:03.292" v="575" actId="47"/>
        <pc:sldMkLst>
          <pc:docMk/>
          <pc:sldMk cId="1300539912" sldId="12507"/>
        </pc:sldMkLst>
      </pc:sldChg>
      <pc:sldChg chg="modSp add mod">
        <pc:chgData name="Andrew Houtenville" userId="aea22101-bd61-4dfe-a17f-14b576307e93" providerId="ADAL" clId="{12254457-8E12-41C9-8509-C877804E5EF6}" dt="2025-02-07T16:39:06.435" v="1129" actId="20577"/>
        <pc:sldMkLst>
          <pc:docMk/>
          <pc:sldMk cId="114349151" sldId="12508"/>
        </pc:sldMkLst>
      </pc:sldChg>
      <pc:sldChg chg="modSp add mod ord">
        <pc:chgData name="Andrew Houtenville" userId="aea22101-bd61-4dfe-a17f-14b576307e93" providerId="ADAL" clId="{12254457-8E12-41C9-8509-C877804E5EF6}" dt="2025-02-07T16:37:26.912" v="1115" actId="20577"/>
        <pc:sldMkLst>
          <pc:docMk/>
          <pc:sldMk cId="3052542939" sldId="12509"/>
        </pc:sldMkLst>
      </pc:sldChg>
      <pc:sldChg chg="modSp add mod">
        <pc:chgData name="Andrew Houtenville" userId="aea22101-bd61-4dfe-a17f-14b576307e93" providerId="ADAL" clId="{12254457-8E12-41C9-8509-C877804E5EF6}" dt="2025-02-07T16:32:25.159" v="1056" actId="20577"/>
        <pc:sldMkLst>
          <pc:docMk/>
          <pc:sldMk cId="112228742" sldId="12510"/>
        </pc:sldMkLst>
      </pc:sldChg>
      <pc:sldChg chg="modSp add mod ord">
        <pc:chgData name="Andrew Houtenville" userId="aea22101-bd61-4dfe-a17f-14b576307e93" providerId="ADAL" clId="{12254457-8E12-41C9-8509-C877804E5EF6}" dt="2025-02-07T16:39:28.503" v="1131" actId="20577"/>
        <pc:sldMkLst>
          <pc:docMk/>
          <pc:sldMk cId="1205341561" sldId="12511"/>
        </pc:sldMkLst>
      </pc:sldChg>
      <pc:sldChg chg="addSp delSp modSp add mod">
        <pc:chgData name="Andrew Houtenville" userId="aea22101-bd61-4dfe-a17f-14b576307e93" providerId="ADAL" clId="{12254457-8E12-41C9-8509-C877804E5EF6}" dt="2025-02-07T16:40:48.742" v="1151" actId="20577"/>
        <pc:sldMkLst>
          <pc:docMk/>
          <pc:sldMk cId="3789428759" sldId="12512"/>
        </pc:sldMkLst>
      </pc:sldChg>
      <pc:sldChg chg="add del">
        <pc:chgData name="Andrew Houtenville" userId="aea22101-bd61-4dfe-a17f-14b576307e93" providerId="ADAL" clId="{12254457-8E12-41C9-8509-C877804E5EF6}" dt="2025-02-07T16:28:17.326" v="992" actId="47"/>
        <pc:sldMkLst>
          <pc:docMk/>
          <pc:sldMk cId="1680101771" sldId="12513"/>
        </pc:sldMkLst>
      </pc:sldChg>
      <pc:sldChg chg="modSp add mod ord">
        <pc:chgData name="Andrew Houtenville" userId="aea22101-bd61-4dfe-a17f-14b576307e93" providerId="ADAL" clId="{12254457-8E12-41C9-8509-C877804E5EF6}" dt="2025-02-07T16:40:41.933" v="1149" actId="20577"/>
        <pc:sldMkLst>
          <pc:docMk/>
          <pc:sldMk cId="3712993283" sldId="12513"/>
        </pc:sldMkLst>
      </pc:sldChg>
      <pc:sldChg chg="add del">
        <pc:chgData name="Andrew Houtenville" userId="aea22101-bd61-4dfe-a17f-14b576307e93" providerId="ADAL" clId="{12254457-8E12-41C9-8509-C877804E5EF6}" dt="2025-02-07T16:28:17.326" v="992" actId="47"/>
        <pc:sldMkLst>
          <pc:docMk/>
          <pc:sldMk cId="3975309796" sldId="12514"/>
        </pc:sldMkLst>
      </pc:sldChg>
      <pc:sldChg chg="add del">
        <pc:chgData name="Andrew Houtenville" userId="aea22101-bd61-4dfe-a17f-14b576307e93" providerId="ADAL" clId="{12254457-8E12-41C9-8509-C877804E5EF6}" dt="2025-02-07T16:28:17.326" v="992" actId="47"/>
        <pc:sldMkLst>
          <pc:docMk/>
          <pc:sldMk cId="3784101648" sldId="12515"/>
        </pc:sldMkLst>
      </pc:sldChg>
      <pc:sldChg chg="add del">
        <pc:chgData name="Andrew Houtenville" userId="aea22101-bd61-4dfe-a17f-14b576307e93" providerId="ADAL" clId="{12254457-8E12-41C9-8509-C877804E5EF6}" dt="2025-02-07T16:28:17.326" v="992" actId="47"/>
        <pc:sldMkLst>
          <pc:docMk/>
          <pc:sldMk cId="4063302508" sldId="12516"/>
        </pc:sldMkLst>
      </pc:sldChg>
      <pc:sldChg chg="add del">
        <pc:chgData name="Andrew Houtenville" userId="aea22101-bd61-4dfe-a17f-14b576307e93" providerId="ADAL" clId="{12254457-8E12-41C9-8509-C877804E5EF6}" dt="2025-02-07T16:28:17.326" v="992" actId="47"/>
        <pc:sldMkLst>
          <pc:docMk/>
          <pc:sldMk cId="828152561" sldId="12517"/>
        </pc:sldMkLst>
      </pc:sldChg>
      <pc:sldChg chg="add del">
        <pc:chgData name="Andrew Houtenville" userId="aea22101-bd61-4dfe-a17f-14b576307e93" providerId="ADAL" clId="{12254457-8E12-41C9-8509-C877804E5EF6}" dt="2025-02-07T16:28:17.326" v="992" actId="47"/>
        <pc:sldMkLst>
          <pc:docMk/>
          <pc:sldMk cId="432034128" sldId="12518"/>
        </pc:sldMkLst>
      </pc:sldChg>
      <pc:sldChg chg="add del">
        <pc:chgData name="Andrew Houtenville" userId="aea22101-bd61-4dfe-a17f-14b576307e93" providerId="ADAL" clId="{12254457-8E12-41C9-8509-C877804E5EF6}" dt="2025-02-07T16:28:17.326" v="992" actId="47"/>
        <pc:sldMkLst>
          <pc:docMk/>
          <pc:sldMk cId="1242921165" sldId="12519"/>
        </pc:sldMkLst>
      </pc:sldChg>
      <pc:sldChg chg="add del">
        <pc:chgData name="Andrew Houtenville" userId="aea22101-bd61-4dfe-a17f-14b576307e93" providerId="ADAL" clId="{12254457-8E12-41C9-8509-C877804E5EF6}" dt="2025-02-07T16:28:17.326" v="992" actId="47"/>
        <pc:sldMkLst>
          <pc:docMk/>
          <pc:sldMk cId="3034520436" sldId="12520"/>
        </pc:sldMkLst>
      </pc:sldChg>
      <pc:sldChg chg="add del">
        <pc:chgData name="Andrew Houtenville" userId="aea22101-bd61-4dfe-a17f-14b576307e93" providerId="ADAL" clId="{12254457-8E12-41C9-8509-C877804E5EF6}" dt="2025-02-07T16:28:17.326" v="992" actId="47"/>
        <pc:sldMkLst>
          <pc:docMk/>
          <pc:sldMk cId="1780735830" sldId="12521"/>
        </pc:sldMkLst>
      </pc:sldChg>
    </pc:docChg>
  </pc:docChgLst>
  <pc:docChgLst>
    <pc:chgData name="Karen Volle" userId="56a017f8-fff7-4347-a03a-e4e7c9199847" providerId="ADAL" clId="{9A691FB1-D865-46F0-931A-6389E5D14C89}"/>
    <pc:docChg chg="custSel modSld">
      <pc:chgData name="Karen Volle" userId="56a017f8-fff7-4347-a03a-e4e7c9199847" providerId="ADAL" clId="{9A691FB1-D865-46F0-931A-6389E5D14C89}" dt="2024-12-04T20:37:08.474" v="65" actId="20577"/>
      <pc:docMkLst>
        <pc:docMk/>
      </pc:docMkLst>
      <pc:sldChg chg="modSp mod">
        <pc:chgData name="Karen Volle" userId="56a017f8-fff7-4347-a03a-e4e7c9199847" providerId="ADAL" clId="{9A691FB1-D865-46F0-931A-6389E5D14C89}" dt="2024-12-04T20:35:28.361" v="21" actId="20577"/>
        <pc:sldMkLst>
          <pc:docMk/>
          <pc:sldMk cId="2419022558" sldId="257"/>
        </pc:sldMkLst>
      </pc:sldChg>
      <pc:sldChg chg="modSp mod">
        <pc:chgData name="Karen Volle" userId="56a017f8-fff7-4347-a03a-e4e7c9199847" providerId="ADAL" clId="{9A691FB1-D865-46F0-931A-6389E5D14C89}" dt="2024-12-04T20:36:45.086" v="58" actId="20577"/>
        <pc:sldMkLst>
          <pc:docMk/>
          <pc:sldMk cId="2972209448" sldId="264"/>
        </pc:sldMkLst>
      </pc:sldChg>
      <pc:sldChg chg="modSp mod">
        <pc:chgData name="Karen Volle" userId="56a017f8-fff7-4347-a03a-e4e7c9199847" providerId="ADAL" clId="{9A691FB1-D865-46F0-931A-6389E5D14C89}" dt="2024-12-04T20:35:57.375" v="47" actId="20577"/>
        <pc:sldMkLst>
          <pc:docMk/>
          <pc:sldMk cId="1301611488" sldId="573"/>
        </pc:sldMkLst>
      </pc:sldChg>
      <pc:sldChg chg="modSp mod">
        <pc:chgData name="Karen Volle" userId="56a017f8-fff7-4347-a03a-e4e7c9199847" providerId="ADAL" clId="{9A691FB1-D865-46F0-931A-6389E5D14C89}" dt="2024-12-04T20:36:31.213" v="53" actId="20577"/>
        <pc:sldMkLst>
          <pc:docMk/>
          <pc:sldMk cId="2237022372" sldId="582"/>
        </pc:sldMkLst>
      </pc:sldChg>
      <pc:sldChg chg="delSp modSp mod">
        <pc:chgData name="Karen Volle" userId="56a017f8-fff7-4347-a03a-e4e7c9199847" providerId="ADAL" clId="{9A691FB1-D865-46F0-931A-6389E5D14C89}" dt="2024-12-04T20:37:08.474" v="65" actId="20577"/>
        <pc:sldMkLst>
          <pc:docMk/>
          <pc:sldMk cId="1025331170" sldId="12216"/>
        </pc:sldMkLst>
      </pc:sldChg>
    </pc:docChg>
  </pc:docChgLst>
  <pc:docChgLst>
    <pc:chgData name="Amy Chamberlain" userId="fb464598-4a5d-4385-bf9f-7180a83ea77a" providerId="ADAL" clId="{658003B9-24DA-4A5B-A215-06C8182C4B8D}"/>
    <pc:docChg chg="custSel addSld modSld">
      <pc:chgData name="Amy Chamberlain" userId="fb464598-4a5d-4385-bf9f-7180a83ea77a" providerId="ADAL" clId="{658003B9-24DA-4A5B-A215-06C8182C4B8D}" dt="2024-11-01T13:53:25.071" v="1984" actId="962"/>
      <pc:docMkLst>
        <pc:docMk/>
      </pc:docMkLst>
      <pc:sldChg chg="modSp mod">
        <pc:chgData name="Amy Chamberlain" userId="fb464598-4a5d-4385-bf9f-7180a83ea77a" providerId="ADAL" clId="{658003B9-24DA-4A5B-A215-06C8182C4B8D}" dt="2024-11-01T13:53:25.071" v="1984" actId="962"/>
        <pc:sldMkLst>
          <pc:docMk/>
          <pc:sldMk cId="2261632116" sldId="12215"/>
        </pc:sldMkLst>
      </pc:sldChg>
      <pc:sldChg chg="modSp">
        <pc:chgData name="Amy Chamberlain" userId="fb464598-4a5d-4385-bf9f-7180a83ea77a" providerId="ADAL" clId="{658003B9-24DA-4A5B-A215-06C8182C4B8D}" dt="2024-11-01T13:07:09.297" v="1674" actId="962"/>
        <pc:sldMkLst>
          <pc:docMk/>
          <pc:sldMk cId="1025331170" sldId="12216"/>
        </pc:sldMkLst>
      </pc:sldChg>
      <pc:sldChg chg="modSp mod modNotesTx">
        <pc:chgData name="Amy Chamberlain" userId="fb464598-4a5d-4385-bf9f-7180a83ea77a" providerId="ADAL" clId="{658003B9-24DA-4A5B-A215-06C8182C4B8D}" dt="2024-11-01T13:06:11.907" v="1672" actId="962"/>
        <pc:sldMkLst>
          <pc:docMk/>
          <pc:sldMk cId="2618293134" sldId="12419"/>
        </pc:sldMkLst>
      </pc:sldChg>
      <pc:sldChg chg="add">
        <pc:chgData name="Amy Chamberlain" userId="fb464598-4a5d-4385-bf9f-7180a83ea77a" providerId="ADAL" clId="{658003B9-24DA-4A5B-A215-06C8182C4B8D}" dt="2024-11-01T12:50:10.957" v="1"/>
        <pc:sldMkLst>
          <pc:docMk/>
          <pc:sldMk cId="911838843" sldId="12423"/>
        </pc:sldMkLst>
      </pc:sldChg>
      <pc:sldChg chg="add">
        <pc:chgData name="Amy Chamberlain" userId="fb464598-4a5d-4385-bf9f-7180a83ea77a" providerId="ADAL" clId="{658003B9-24DA-4A5B-A215-06C8182C4B8D}" dt="2024-11-01T12:50:10.957" v="1"/>
        <pc:sldMkLst>
          <pc:docMk/>
          <pc:sldMk cId="3114681287" sldId="12424"/>
        </pc:sldMkLst>
      </pc:sldChg>
      <pc:sldChg chg="add">
        <pc:chgData name="Amy Chamberlain" userId="fb464598-4a5d-4385-bf9f-7180a83ea77a" providerId="ADAL" clId="{658003B9-24DA-4A5B-A215-06C8182C4B8D}" dt="2024-11-01T12:50:10.957" v="1"/>
        <pc:sldMkLst>
          <pc:docMk/>
          <pc:sldMk cId="1208020659" sldId="12425"/>
        </pc:sldMkLst>
      </pc:sldChg>
      <pc:sldChg chg="add">
        <pc:chgData name="Amy Chamberlain" userId="fb464598-4a5d-4385-bf9f-7180a83ea77a" providerId="ADAL" clId="{658003B9-24DA-4A5B-A215-06C8182C4B8D}" dt="2024-11-01T12:50:10.957" v="1"/>
        <pc:sldMkLst>
          <pc:docMk/>
          <pc:sldMk cId="1585995859" sldId="12426"/>
        </pc:sldMkLst>
      </pc:sldChg>
      <pc:sldChg chg="add">
        <pc:chgData name="Amy Chamberlain" userId="fb464598-4a5d-4385-bf9f-7180a83ea77a" providerId="ADAL" clId="{658003B9-24DA-4A5B-A215-06C8182C4B8D}" dt="2024-11-01T12:50:10.957" v="1"/>
        <pc:sldMkLst>
          <pc:docMk/>
          <pc:sldMk cId="3280831468" sldId="12427"/>
        </pc:sldMkLst>
      </pc:sldChg>
      <pc:sldChg chg="add">
        <pc:chgData name="Amy Chamberlain" userId="fb464598-4a5d-4385-bf9f-7180a83ea77a" providerId="ADAL" clId="{658003B9-24DA-4A5B-A215-06C8182C4B8D}" dt="2024-11-01T12:50:10.957" v="1"/>
        <pc:sldMkLst>
          <pc:docMk/>
          <pc:sldMk cId="3358688659" sldId="12428"/>
        </pc:sldMkLst>
      </pc:sldChg>
      <pc:sldChg chg="add">
        <pc:chgData name="Amy Chamberlain" userId="fb464598-4a5d-4385-bf9f-7180a83ea77a" providerId="ADAL" clId="{658003B9-24DA-4A5B-A215-06C8182C4B8D}" dt="2024-11-01T12:50:10.957" v="1"/>
        <pc:sldMkLst>
          <pc:docMk/>
          <pc:sldMk cId="825743523" sldId="12429"/>
        </pc:sldMkLst>
      </pc:sldChg>
      <pc:sldChg chg="add">
        <pc:chgData name="Amy Chamberlain" userId="fb464598-4a5d-4385-bf9f-7180a83ea77a" providerId="ADAL" clId="{658003B9-24DA-4A5B-A215-06C8182C4B8D}" dt="2024-11-01T12:50:10.957" v="1"/>
        <pc:sldMkLst>
          <pc:docMk/>
          <pc:sldMk cId="3515761781" sldId="12430"/>
        </pc:sldMkLst>
      </pc:sldChg>
      <pc:sldChg chg="add">
        <pc:chgData name="Amy Chamberlain" userId="fb464598-4a5d-4385-bf9f-7180a83ea77a" providerId="ADAL" clId="{658003B9-24DA-4A5B-A215-06C8182C4B8D}" dt="2024-11-01T12:50:10.957" v="1"/>
        <pc:sldMkLst>
          <pc:docMk/>
          <pc:sldMk cId="1735160202" sldId="12431"/>
        </pc:sldMkLst>
      </pc:sldChg>
      <pc:sldChg chg="add">
        <pc:chgData name="Amy Chamberlain" userId="fb464598-4a5d-4385-bf9f-7180a83ea77a" providerId="ADAL" clId="{658003B9-24DA-4A5B-A215-06C8182C4B8D}" dt="2024-11-01T12:50:10.957" v="1"/>
        <pc:sldMkLst>
          <pc:docMk/>
          <pc:sldMk cId="681946520" sldId="12432"/>
        </pc:sldMkLst>
      </pc:sldChg>
      <pc:sldChg chg="add">
        <pc:chgData name="Amy Chamberlain" userId="fb464598-4a5d-4385-bf9f-7180a83ea77a" providerId="ADAL" clId="{658003B9-24DA-4A5B-A215-06C8182C4B8D}" dt="2024-11-01T12:50:10.957" v="1"/>
        <pc:sldMkLst>
          <pc:docMk/>
          <pc:sldMk cId="3882547786" sldId="12433"/>
        </pc:sldMkLst>
      </pc:sldChg>
      <pc:sldChg chg="modSp add mod">
        <pc:chgData name="Amy Chamberlain" userId="fb464598-4a5d-4385-bf9f-7180a83ea77a" providerId="ADAL" clId="{658003B9-24DA-4A5B-A215-06C8182C4B8D}" dt="2024-11-01T13:05:58.736" v="1670" actId="13244"/>
        <pc:sldMkLst>
          <pc:docMk/>
          <pc:sldMk cId="1607256670" sldId="12434"/>
        </pc:sldMkLst>
      </pc:sldChg>
    </pc:docChg>
  </pc:docChgLst>
  <pc:docChgLst>
    <pc:chgData name="Amy Chamberlain" userId="fb464598-4a5d-4385-bf9f-7180a83ea77a" providerId="ADAL" clId="{0D3241CE-DE91-48F0-A206-576CA089DE94}"/>
    <pc:docChg chg="addSld delSld modSld addMainMaster delMainMaster modMainMaster">
      <pc:chgData name="Amy Chamberlain" userId="fb464598-4a5d-4385-bf9f-7180a83ea77a" providerId="ADAL" clId="{0D3241CE-DE91-48F0-A206-576CA089DE94}" dt="2025-01-10T15:44:20.422" v="255" actId="13244"/>
      <pc:docMkLst>
        <pc:docMk/>
      </pc:docMkLst>
      <pc:sldChg chg="modSp mod">
        <pc:chgData name="Amy Chamberlain" userId="fb464598-4a5d-4385-bf9f-7180a83ea77a" providerId="ADAL" clId="{0D3241CE-DE91-48F0-A206-576CA089DE94}" dt="2025-01-10T15:43:01.648" v="249" actId="962"/>
        <pc:sldMkLst>
          <pc:docMk/>
          <pc:sldMk cId="1746892424" sldId="12211"/>
        </pc:sldMkLst>
      </pc:sldChg>
      <pc:sldChg chg="modSp mod">
        <pc:chgData name="Amy Chamberlain" userId="fb464598-4a5d-4385-bf9f-7180a83ea77a" providerId="ADAL" clId="{0D3241CE-DE91-48F0-A206-576CA089DE94}" dt="2025-01-10T15:43:17.963" v="251" actId="962"/>
        <pc:sldMkLst>
          <pc:docMk/>
          <pc:sldMk cId="1919990588" sldId="12213"/>
        </pc:sldMkLst>
      </pc:sldChg>
      <pc:sldChg chg="addSp modSp mod">
        <pc:chgData name="Amy Chamberlain" userId="fb464598-4a5d-4385-bf9f-7180a83ea77a" providerId="ADAL" clId="{0D3241CE-DE91-48F0-A206-576CA089DE94}" dt="2025-01-09T14:36:34.116" v="240" actId="962"/>
        <pc:sldMkLst>
          <pc:docMk/>
          <pc:sldMk cId="1025331170" sldId="12216"/>
        </pc:sldMkLst>
      </pc:sldChg>
      <pc:sldChg chg="modSp add">
        <pc:chgData name="Amy Chamberlain" userId="fb464598-4a5d-4385-bf9f-7180a83ea77a" providerId="ADAL" clId="{0D3241CE-DE91-48F0-A206-576CA089DE94}" dt="2025-01-10T15:43:28.218" v="252" actId="962"/>
        <pc:sldMkLst>
          <pc:docMk/>
          <pc:sldMk cId="3371693275" sldId="12424"/>
        </pc:sldMkLst>
      </pc:sldChg>
      <pc:sldChg chg="add">
        <pc:chgData name="Amy Chamberlain" userId="fb464598-4a5d-4385-bf9f-7180a83ea77a" providerId="ADAL" clId="{0D3241CE-DE91-48F0-A206-576CA089DE94}" dt="2025-01-09T14:33:47.900" v="1"/>
        <pc:sldMkLst>
          <pc:docMk/>
          <pc:sldMk cId="1962556057" sldId="12425"/>
        </pc:sldMkLst>
      </pc:sldChg>
      <pc:sldChg chg="add">
        <pc:chgData name="Amy Chamberlain" userId="fb464598-4a5d-4385-bf9f-7180a83ea77a" providerId="ADAL" clId="{0D3241CE-DE91-48F0-A206-576CA089DE94}" dt="2025-01-09T14:33:47.900" v="1"/>
        <pc:sldMkLst>
          <pc:docMk/>
          <pc:sldMk cId="1251069689" sldId="12426"/>
        </pc:sldMkLst>
      </pc:sldChg>
      <pc:sldChg chg="modSp add mod">
        <pc:chgData name="Amy Chamberlain" userId="fb464598-4a5d-4385-bf9f-7180a83ea77a" providerId="ADAL" clId="{0D3241CE-DE91-48F0-A206-576CA089DE94}" dt="2025-01-10T15:43:46.246" v="253" actId="13244"/>
        <pc:sldMkLst>
          <pc:docMk/>
          <pc:sldMk cId="1559220285" sldId="12427"/>
        </pc:sldMkLst>
      </pc:sldChg>
      <pc:sldChg chg="add">
        <pc:chgData name="Amy Chamberlain" userId="fb464598-4a5d-4385-bf9f-7180a83ea77a" providerId="ADAL" clId="{0D3241CE-DE91-48F0-A206-576CA089DE94}" dt="2025-01-09T14:33:47.900" v="1"/>
        <pc:sldMkLst>
          <pc:docMk/>
          <pc:sldMk cId="2222544461" sldId="12428"/>
        </pc:sldMkLst>
      </pc:sldChg>
      <pc:sldChg chg="add">
        <pc:chgData name="Amy Chamberlain" userId="fb464598-4a5d-4385-bf9f-7180a83ea77a" providerId="ADAL" clId="{0D3241CE-DE91-48F0-A206-576CA089DE94}" dt="2025-01-09T14:33:47.900" v="1"/>
        <pc:sldMkLst>
          <pc:docMk/>
          <pc:sldMk cId="3340030402" sldId="12429"/>
        </pc:sldMkLst>
      </pc:sldChg>
      <pc:sldChg chg="modSp add mod">
        <pc:chgData name="Amy Chamberlain" userId="fb464598-4a5d-4385-bf9f-7180a83ea77a" providerId="ADAL" clId="{0D3241CE-DE91-48F0-A206-576CA089DE94}" dt="2025-01-10T15:41:44.562" v="245" actId="962"/>
        <pc:sldMkLst>
          <pc:docMk/>
          <pc:sldMk cId="97431813" sldId="12430"/>
        </pc:sldMkLst>
      </pc:sldChg>
      <pc:sldChg chg="add">
        <pc:chgData name="Amy Chamberlain" userId="fb464598-4a5d-4385-bf9f-7180a83ea77a" providerId="ADAL" clId="{0D3241CE-DE91-48F0-A206-576CA089DE94}" dt="2025-01-09T14:33:47.900" v="1"/>
        <pc:sldMkLst>
          <pc:docMk/>
          <pc:sldMk cId="3782472921" sldId="12431"/>
        </pc:sldMkLst>
      </pc:sldChg>
      <pc:sldChg chg="add">
        <pc:chgData name="Amy Chamberlain" userId="fb464598-4a5d-4385-bf9f-7180a83ea77a" providerId="ADAL" clId="{0D3241CE-DE91-48F0-A206-576CA089DE94}" dt="2025-01-09T14:33:47.900" v="1"/>
        <pc:sldMkLst>
          <pc:docMk/>
          <pc:sldMk cId="1636367101" sldId="12432"/>
        </pc:sldMkLst>
      </pc:sldChg>
      <pc:sldChg chg="add">
        <pc:chgData name="Amy Chamberlain" userId="fb464598-4a5d-4385-bf9f-7180a83ea77a" providerId="ADAL" clId="{0D3241CE-DE91-48F0-A206-576CA089DE94}" dt="2025-01-09T14:33:47.900" v="1"/>
        <pc:sldMkLst>
          <pc:docMk/>
          <pc:sldMk cId="92254951" sldId="12433"/>
        </pc:sldMkLst>
      </pc:sldChg>
      <pc:sldChg chg="add">
        <pc:chgData name="Amy Chamberlain" userId="fb464598-4a5d-4385-bf9f-7180a83ea77a" providerId="ADAL" clId="{0D3241CE-DE91-48F0-A206-576CA089DE94}" dt="2025-01-09T14:33:47.900" v="1"/>
        <pc:sldMkLst>
          <pc:docMk/>
          <pc:sldMk cId="1322723431" sldId="12434"/>
        </pc:sldMkLst>
      </pc:sldChg>
      <pc:sldChg chg="add">
        <pc:chgData name="Amy Chamberlain" userId="fb464598-4a5d-4385-bf9f-7180a83ea77a" providerId="ADAL" clId="{0D3241CE-DE91-48F0-A206-576CA089DE94}" dt="2025-01-09T14:33:47.900" v="1"/>
        <pc:sldMkLst>
          <pc:docMk/>
          <pc:sldMk cId="546429883" sldId="12435"/>
        </pc:sldMkLst>
      </pc:sldChg>
      <pc:sldChg chg="add">
        <pc:chgData name="Amy Chamberlain" userId="fb464598-4a5d-4385-bf9f-7180a83ea77a" providerId="ADAL" clId="{0D3241CE-DE91-48F0-A206-576CA089DE94}" dt="2025-01-09T14:33:47.900" v="1"/>
        <pc:sldMkLst>
          <pc:docMk/>
          <pc:sldMk cId="2619086245" sldId="12436"/>
        </pc:sldMkLst>
      </pc:sldChg>
      <pc:sldChg chg="add">
        <pc:chgData name="Amy Chamberlain" userId="fb464598-4a5d-4385-bf9f-7180a83ea77a" providerId="ADAL" clId="{0D3241CE-DE91-48F0-A206-576CA089DE94}" dt="2025-01-09T14:33:47.900" v="1"/>
        <pc:sldMkLst>
          <pc:docMk/>
          <pc:sldMk cId="1757855848" sldId="12437"/>
        </pc:sldMkLst>
      </pc:sldChg>
      <pc:sldChg chg="add">
        <pc:chgData name="Amy Chamberlain" userId="fb464598-4a5d-4385-bf9f-7180a83ea77a" providerId="ADAL" clId="{0D3241CE-DE91-48F0-A206-576CA089DE94}" dt="2025-01-09T14:33:47.900" v="1"/>
        <pc:sldMkLst>
          <pc:docMk/>
          <pc:sldMk cId="290674582" sldId="12438"/>
        </pc:sldMkLst>
      </pc:sldChg>
      <pc:sldChg chg="add">
        <pc:chgData name="Amy Chamberlain" userId="fb464598-4a5d-4385-bf9f-7180a83ea77a" providerId="ADAL" clId="{0D3241CE-DE91-48F0-A206-576CA089DE94}" dt="2025-01-09T14:33:47.900" v="1"/>
        <pc:sldMkLst>
          <pc:docMk/>
          <pc:sldMk cId="238302080" sldId="12439"/>
        </pc:sldMkLst>
      </pc:sldChg>
      <pc:sldChg chg="add">
        <pc:chgData name="Amy Chamberlain" userId="fb464598-4a5d-4385-bf9f-7180a83ea77a" providerId="ADAL" clId="{0D3241CE-DE91-48F0-A206-576CA089DE94}" dt="2025-01-09T14:33:47.900" v="1"/>
        <pc:sldMkLst>
          <pc:docMk/>
          <pc:sldMk cId="2847812910" sldId="12440"/>
        </pc:sldMkLst>
      </pc:sldChg>
      <pc:sldChg chg="add">
        <pc:chgData name="Amy Chamberlain" userId="fb464598-4a5d-4385-bf9f-7180a83ea77a" providerId="ADAL" clId="{0D3241CE-DE91-48F0-A206-576CA089DE94}" dt="2025-01-09T14:33:47.900" v="1"/>
        <pc:sldMkLst>
          <pc:docMk/>
          <pc:sldMk cId="2132695195" sldId="12441"/>
        </pc:sldMkLst>
      </pc:sldChg>
      <pc:sldChg chg="add">
        <pc:chgData name="Amy Chamberlain" userId="fb464598-4a5d-4385-bf9f-7180a83ea77a" providerId="ADAL" clId="{0D3241CE-DE91-48F0-A206-576CA089DE94}" dt="2025-01-09T14:33:47.900" v="1"/>
        <pc:sldMkLst>
          <pc:docMk/>
          <pc:sldMk cId="889710130" sldId="12442"/>
        </pc:sldMkLst>
      </pc:sldChg>
      <pc:sldChg chg="add">
        <pc:chgData name="Amy Chamberlain" userId="fb464598-4a5d-4385-bf9f-7180a83ea77a" providerId="ADAL" clId="{0D3241CE-DE91-48F0-A206-576CA089DE94}" dt="2025-01-09T14:33:47.900" v="1"/>
        <pc:sldMkLst>
          <pc:docMk/>
          <pc:sldMk cId="504575553" sldId="12443"/>
        </pc:sldMkLst>
      </pc:sldChg>
      <pc:sldChg chg="modSp add mod">
        <pc:chgData name="Amy Chamberlain" userId="fb464598-4a5d-4385-bf9f-7180a83ea77a" providerId="ADAL" clId="{0D3241CE-DE91-48F0-A206-576CA089DE94}" dt="2025-01-10T15:41:44.583" v="246" actId="962"/>
        <pc:sldMkLst>
          <pc:docMk/>
          <pc:sldMk cId="2389856080" sldId="12444"/>
        </pc:sldMkLst>
      </pc:sldChg>
      <pc:sldChg chg="modSp add mod">
        <pc:chgData name="Amy Chamberlain" userId="fb464598-4a5d-4385-bf9f-7180a83ea77a" providerId="ADAL" clId="{0D3241CE-DE91-48F0-A206-576CA089DE94}" dt="2025-01-10T15:44:05.435" v="254" actId="13244"/>
        <pc:sldMkLst>
          <pc:docMk/>
          <pc:sldMk cId="1460434602" sldId="12445"/>
        </pc:sldMkLst>
      </pc:sldChg>
      <pc:sldChg chg="modSp add mod">
        <pc:chgData name="Amy Chamberlain" userId="fb464598-4a5d-4385-bf9f-7180a83ea77a" providerId="ADAL" clId="{0D3241CE-DE91-48F0-A206-576CA089DE94}" dt="2025-01-10T15:44:20.422" v="255" actId="13244"/>
        <pc:sldMkLst>
          <pc:docMk/>
          <pc:sldMk cId="1503085065" sldId="12446"/>
        </pc:sldMkLst>
      </pc:sldChg>
      <pc:sldChg chg="add">
        <pc:chgData name="Amy Chamberlain" userId="fb464598-4a5d-4385-bf9f-7180a83ea77a" providerId="ADAL" clId="{0D3241CE-DE91-48F0-A206-576CA089DE94}" dt="2025-01-09T14:33:47.900" v="1"/>
        <pc:sldMkLst>
          <pc:docMk/>
          <pc:sldMk cId="3204986909" sldId="12447"/>
        </pc:sldMkLst>
      </pc:sldChg>
      <pc:sldChg chg="add">
        <pc:chgData name="Amy Chamberlain" userId="fb464598-4a5d-4385-bf9f-7180a83ea77a" providerId="ADAL" clId="{0D3241CE-DE91-48F0-A206-576CA089DE94}" dt="2025-01-09T14:33:47.900" v="1"/>
        <pc:sldMkLst>
          <pc:docMk/>
          <pc:sldMk cId="2458615617" sldId="12448"/>
        </pc:sldMkLst>
      </pc:sldChg>
      <pc:sldChg chg="add">
        <pc:chgData name="Amy Chamberlain" userId="fb464598-4a5d-4385-bf9f-7180a83ea77a" providerId="ADAL" clId="{0D3241CE-DE91-48F0-A206-576CA089DE94}" dt="2025-01-09T14:33:47.900" v="1"/>
        <pc:sldMkLst>
          <pc:docMk/>
          <pc:sldMk cId="188236386" sldId="12449"/>
        </pc:sldMkLst>
      </pc:sldChg>
      <pc:sldChg chg="add">
        <pc:chgData name="Amy Chamberlain" userId="fb464598-4a5d-4385-bf9f-7180a83ea77a" providerId="ADAL" clId="{0D3241CE-DE91-48F0-A206-576CA089DE94}" dt="2025-01-09T14:33:47.900" v="1"/>
        <pc:sldMkLst>
          <pc:docMk/>
          <pc:sldMk cId="1624445997" sldId="12450"/>
        </pc:sldMkLst>
      </pc:sldChg>
      <pc:sldChg chg="modSp add mod">
        <pc:chgData name="Amy Chamberlain" userId="fb464598-4a5d-4385-bf9f-7180a83ea77a" providerId="ADAL" clId="{0D3241CE-DE91-48F0-A206-576CA089DE94}" dt="2025-01-10T15:41:44.600" v="247" actId="962"/>
        <pc:sldMkLst>
          <pc:docMk/>
          <pc:sldMk cId="2347567135" sldId="12451"/>
        </pc:sldMkLst>
      </pc:sldChg>
      <pc:sldChg chg="add">
        <pc:chgData name="Amy Chamberlain" userId="fb464598-4a5d-4385-bf9f-7180a83ea77a" providerId="ADAL" clId="{0D3241CE-DE91-48F0-A206-576CA089DE94}" dt="2025-01-09T14:33:47.900" v="1"/>
        <pc:sldMkLst>
          <pc:docMk/>
          <pc:sldMk cId="3346321879" sldId="12452"/>
        </pc:sldMkLst>
      </pc:sldChg>
      <pc:sldChg chg="add">
        <pc:chgData name="Amy Chamberlain" userId="fb464598-4a5d-4385-bf9f-7180a83ea77a" providerId="ADAL" clId="{0D3241CE-DE91-48F0-A206-576CA089DE94}" dt="2025-01-09T14:33:47.900" v="1"/>
        <pc:sldMkLst>
          <pc:docMk/>
          <pc:sldMk cId="4207089381" sldId="12453"/>
        </pc:sldMkLst>
      </pc:sldChg>
      <pc:sldChg chg="add">
        <pc:chgData name="Amy Chamberlain" userId="fb464598-4a5d-4385-bf9f-7180a83ea77a" providerId="ADAL" clId="{0D3241CE-DE91-48F0-A206-576CA089DE94}" dt="2025-01-09T14:33:47.900" v="1"/>
        <pc:sldMkLst>
          <pc:docMk/>
          <pc:sldMk cId="3545497609" sldId="12454"/>
        </pc:sldMkLst>
      </pc:sldChg>
      <pc:sldChg chg="add del">
        <pc:chgData name="Amy Chamberlain" userId="fb464598-4a5d-4385-bf9f-7180a83ea77a" providerId="ADAL" clId="{0D3241CE-DE91-48F0-A206-576CA089DE94}" dt="2025-01-10T13:39:51.656" v="243" actId="2696"/>
        <pc:sldMkLst>
          <pc:docMk/>
          <pc:sldMk cId="1689347815" sldId="12455"/>
        </pc:sldMkLst>
      </pc:sldChg>
      <pc:sldChg chg="add">
        <pc:chgData name="Amy Chamberlain" userId="fb464598-4a5d-4385-bf9f-7180a83ea77a" providerId="ADAL" clId="{0D3241CE-DE91-48F0-A206-576CA089DE94}" dt="2025-01-10T13:39:42.478" v="242"/>
        <pc:sldMkLst>
          <pc:docMk/>
          <pc:sldMk cId="3114681287" sldId="12456"/>
        </pc:sldMkLst>
      </pc:sldChg>
      <pc:sldChg chg="add">
        <pc:chgData name="Amy Chamberlain" userId="fb464598-4a5d-4385-bf9f-7180a83ea77a" providerId="ADAL" clId="{0D3241CE-DE91-48F0-A206-576CA089DE94}" dt="2025-01-10T13:39:42.478" v="242"/>
        <pc:sldMkLst>
          <pc:docMk/>
          <pc:sldMk cId="3048679709" sldId="12457"/>
        </pc:sldMkLst>
      </pc:sldChg>
      <pc:sldChg chg="add">
        <pc:chgData name="Amy Chamberlain" userId="fb464598-4a5d-4385-bf9f-7180a83ea77a" providerId="ADAL" clId="{0D3241CE-DE91-48F0-A206-576CA089DE94}" dt="2025-01-10T13:39:42.478" v="242"/>
        <pc:sldMkLst>
          <pc:docMk/>
          <pc:sldMk cId="2024006477" sldId="12458"/>
        </pc:sldMkLst>
      </pc:sldChg>
      <pc:sldChg chg="add">
        <pc:chgData name="Amy Chamberlain" userId="fb464598-4a5d-4385-bf9f-7180a83ea77a" providerId="ADAL" clId="{0D3241CE-DE91-48F0-A206-576CA089DE94}" dt="2025-01-10T13:39:42.478" v="242"/>
        <pc:sldMkLst>
          <pc:docMk/>
          <pc:sldMk cId="2966667500" sldId="12459"/>
        </pc:sldMkLst>
      </pc:sldChg>
      <pc:sldChg chg="add">
        <pc:chgData name="Amy Chamberlain" userId="fb464598-4a5d-4385-bf9f-7180a83ea77a" providerId="ADAL" clId="{0D3241CE-DE91-48F0-A206-576CA089DE94}" dt="2025-01-10T13:39:42.478" v="242"/>
        <pc:sldMkLst>
          <pc:docMk/>
          <pc:sldMk cId="3038555064" sldId="12460"/>
        </pc:sldMkLst>
      </pc:sldChg>
      <pc:sldChg chg="add">
        <pc:chgData name="Amy Chamberlain" userId="fb464598-4a5d-4385-bf9f-7180a83ea77a" providerId="ADAL" clId="{0D3241CE-DE91-48F0-A206-576CA089DE94}" dt="2025-01-10T13:39:42.478" v="242"/>
        <pc:sldMkLst>
          <pc:docMk/>
          <pc:sldMk cId="3767871097" sldId="12461"/>
        </pc:sldMkLst>
      </pc:sldChg>
      <pc:sldChg chg="add">
        <pc:chgData name="Amy Chamberlain" userId="fb464598-4a5d-4385-bf9f-7180a83ea77a" providerId="ADAL" clId="{0D3241CE-DE91-48F0-A206-576CA089DE94}" dt="2025-01-10T13:39:42.478" v="242"/>
        <pc:sldMkLst>
          <pc:docMk/>
          <pc:sldMk cId="684488698" sldId="12462"/>
        </pc:sldMkLst>
      </pc:sldChg>
      <pc:sldChg chg="add">
        <pc:chgData name="Amy Chamberlain" userId="fb464598-4a5d-4385-bf9f-7180a83ea77a" providerId="ADAL" clId="{0D3241CE-DE91-48F0-A206-576CA089DE94}" dt="2025-01-10T13:39:42.478" v="242"/>
        <pc:sldMkLst>
          <pc:docMk/>
          <pc:sldMk cId="1714256968" sldId="12463"/>
        </pc:sldMkLst>
      </pc:sldChg>
      <pc:sldChg chg="add">
        <pc:chgData name="Amy Chamberlain" userId="fb464598-4a5d-4385-bf9f-7180a83ea77a" providerId="ADAL" clId="{0D3241CE-DE91-48F0-A206-576CA089DE94}" dt="2025-01-10T13:39:42.478" v="242"/>
        <pc:sldMkLst>
          <pc:docMk/>
          <pc:sldMk cId="3080210383" sldId="12464"/>
        </pc:sldMkLst>
      </pc:sldChg>
      <pc:sldChg chg="add">
        <pc:chgData name="Amy Chamberlain" userId="fb464598-4a5d-4385-bf9f-7180a83ea77a" providerId="ADAL" clId="{0D3241CE-DE91-48F0-A206-576CA089DE94}" dt="2025-01-10T13:39:42.478" v="242"/>
        <pc:sldMkLst>
          <pc:docMk/>
          <pc:sldMk cId="1977978267" sldId="12465"/>
        </pc:sldMkLst>
      </pc:sldChg>
      <pc:sldMasterChg chg="add addSldLayout">
        <pc:chgData name="Amy Chamberlain" userId="fb464598-4a5d-4385-bf9f-7180a83ea77a" providerId="ADAL" clId="{0D3241CE-DE91-48F0-A206-576CA089DE94}" dt="2025-01-09T14:33:47.866" v="0" actId="27028"/>
        <pc:sldMasterMkLst>
          <pc:docMk/>
          <pc:sldMasterMk cId="0" sldId="2147483660"/>
        </pc:sldMasterMkLst>
        <pc:sldLayoutChg chg="add">
          <pc:chgData name="Amy Chamberlain" userId="fb464598-4a5d-4385-bf9f-7180a83ea77a" providerId="ADAL" clId="{0D3241CE-DE91-48F0-A206-576CA089DE94}" dt="2025-01-09T14:33:47.866" v="0" actId="27028"/>
          <pc:sldLayoutMkLst>
            <pc:docMk/>
            <pc:sldMasterMk cId="0" sldId="2147483660"/>
            <pc:sldLayoutMk cId="0" sldId="214748366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2"/>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3"/>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4"/>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5"/>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6"/>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7"/>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8"/>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69"/>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0"/>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0" sldId="2147483671"/>
          </pc:sldLayoutMkLst>
        </pc:sldLayoutChg>
        <pc:sldLayoutChg chg="add">
          <pc:chgData name="Amy Chamberlain" userId="fb464598-4a5d-4385-bf9f-7180a83ea77a" providerId="ADAL" clId="{0D3241CE-DE91-48F0-A206-576CA089DE94}" dt="2025-01-09T14:33:47.866" v="0" actId="27028"/>
          <pc:sldLayoutMkLst>
            <pc:docMk/>
            <pc:sldMasterMk cId="0" sldId="2147483660"/>
            <pc:sldLayoutMk cId="2714438138" sldId="2147483672"/>
          </pc:sldLayoutMkLst>
        </pc:sldLayoutChg>
      </pc:sldMasterChg>
      <pc:sldMasterChg chg="del delSldLayout">
        <pc:chgData name="Amy Chamberlain" userId="fb464598-4a5d-4385-bf9f-7180a83ea77a" providerId="ADAL" clId="{0D3241CE-DE91-48F0-A206-576CA089DE94}" dt="2025-01-09T14:33:48.446" v="5"/>
        <pc:sldMasterMkLst>
          <pc:docMk/>
          <pc:sldMasterMk cId="1700480930" sldId="2147483683"/>
        </pc:sldMasterMkLst>
        <pc:sldLayoutChg chg="del">
          <pc:chgData name="Amy Chamberlain" userId="fb464598-4a5d-4385-bf9f-7180a83ea77a" providerId="ADAL" clId="{0D3241CE-DE91-48F0-A206-576CA089DE94}" dt="2025-01-09T14:33:48.446" v="5"/>
          <pc:sldLayoutMkLst>
            <pc:docMk/>
            <pc:sldMasterMk cId="1700480930" sldId="2147483683"/>
            <pc:sldLayoutMk cId="3627372299" sldId="214748641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405656303" sldId="214748641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6317330" sldId="214748641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30966949" sldId="214748641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41310773" sldId="214748641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576459384" sldId="214748641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796571997" sldId="214748641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683122042" sldId="214748641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982974320" sldId="214748641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160935221" sldId="214748642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3427779" sldId="214748642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7538079" sldId="214748642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908091" sldId="214748642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51086938" sldId="214748642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23636330" sldId="214748642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872292350" sldId="214748642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01467874" sldId="214748642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53038833" sldId="2147486429"/>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233656161" sldId="2147486430"/>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177336316" sldId="2147486431"/>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540966469" sldId="2147486432"/>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931615584" sldId="2147486433"/>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098834028" sldId="214748643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765552561" sldId="214748643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2263184795" sldId="2147486436"/>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498859155" sldId="2147486437"/>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994589265" sldId="2147486438"/>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4248686019" sldId="2147486454"/>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191218868" sldId="2147486455"/>
          </pc:sldLayoutMkLst>
        </pc:sldLayoutChg>
        <pc:sldLayoutChg chg="del">
          <pc:chgData name="Amy Chamberlain" userId="fb464598-4a5d-4385-bf9f-7180a83ea77a" providerId="ADAL" clId="{0D3241CE-DE91-48F0-A206-576CA089DE94}" dt="2025-01-09T14:33:48.446" v="5"/>
          <pc:sldLayoutMkLst>
            <pc:docMk/>
            <pc:sldMasterMk cId="1700480930" sldId="2147483683"/>
            <pc:sldLayoutMk cId="3760231577" sldId="2147486456"/>
          </pc:sldLayoutMkLst>
        </pc:sldLayoutChg>
      </pc:sldMasterChg>
      <pc:sldMasterChg chg="del delSldLayout">
        <pc:chgData name="Amy Chamberlain" userId="fb464598-4a5d-4385-bf9f-7180a83ea77a" providerId="ADAL" clId="{0D3241CE-DE91-48F0-A206-576CA089DE94}" dt="2025-01-09T14:33:48.465" v="10"/>
        <pc:sldMasterMkLst>
          <pc:docMk/>
          <pc:sldMasterMk cId="3950134177" sldId="2147483696"/>
        </pc:sldMasterMkLst>
        <pc:sldLayoutChg chg="del">
          <pc:chgData name="Amy Chamberlain" userId="fb464598-4a5d-4385-bf9f-7180a83ea77a" providerId="ADAL" clId="{0D3241CE-DE91-48F0-A206-576CA089DE94}" dt="2025-01-09T14:33:48.465" v="10"/>
          <pc:sldLayoutMkLst>
            <pc:docMk/>
            <pc:sldMasterMk cId="3950134177" sldId="2147483696"/>
            <pc:sldLayoutMk cId="3286767969" sldId="214748369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58507332" sldId="2147483698"/>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873055888" sldId="2147483699"/>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424710689" sldId="2147483700"/>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9549537" sldId="2147483701"/>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466722473" sldId="2147483702"/>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1035005324" sldId="2147483703"/>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843789618" sldId="2147483704"/>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2210445308" sldId="2147483705"/>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785581107" sldId="2147483707"/>
          </pc:sldLayoutMkLst>
        </pc:sldLayoutChg>
        <pc:sldLayoutChg chg="del">
          <pc:chgData name="Amy Chamberlain" userId="fb464598-4a5d-4385-bf9f-7180a83ea77a" providerId="ADAL" clId="{0D3241CE-DE91-48F0-A206-576CA089DE94}" dt="2025-01-09T14:33:48.465" v="10"/>
          <pc:sldLayoutMkLst>
            <pc:docMk/>
            <pc:sldMasterMk cId="3950134177" sldId="2147483696"/>
            <pc:sldLayoutMk cId="3737665058" sldId="2147486479"/>
          </pc:sldLayoutMkLst>
        </pc:sldLayoutChg>
      </pc:sldMasterChg>
      <pc:sldMasterChg chg="del delSldLayout">
        <pc:chgData name="Amy Chamberlain" userId="fb464598-4a5d-4385-bf9f-7180a83ea77a" providerId="ADAL" clId="{0D3241CE-DE91-48F0-A206-576CA089DE94}" dt="2025-01-09T14:33:48.487" v="14"/>
        <pc:sldMasterMkLst>
          <pc:docMk/>
          <pc:sldMasterMk cId="1654002984" sldId="2147483752"/>
        </pc:sldMasterMkLst>
        <pc:sldLayoutChg chg="del">
          <pc:chgData name="Amy Chamberlain" userId="fb464598-4a5d-4385-bf9f-7180a83ea77a" providerId="ADAL" clId="{0D3241CE-DE91-48F0-A206-576CA089DE94}" dt="2025-01-09T14:33:48.487" v="14"/>
          <pc:sldLayoutMkLst>
            <pc:docMk/>
            <pc:sldMasterMk cId="1654002984" sldId="2147483752"/>
            <pc:sldLayoutMk cId="3898008436" sldId="2147483753"/>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97189109" sldId="2147483754"/>
          </pc:sldLayoutMkLst>
        </pc:sldLayoutChg>
        <pc:sldLayoutChg chg="del">
          <pc:chgData name="Amy Chamberlain" userId="fb464598-4a5d-4385-bf9f-7180a83ea77a" providerId="ADAL" clId="{0D3241CE-DE91-48F0-A206-576CA089DE94}" dt="2025-01-09T14:33:48.487" v="14"/>
          <pc:sldLayoutMkLst>
            <pc:docMk/>
            <pc:sldMasterMk cId="1654002984" sldId="2147483752"/>
            <pc:sldLayoutMk cId="711158861" sldId="2147483756"/>
          </pc:sldLayoutMkLst>
        </pc:sldLayoutChg>
      </pc:sldMasterChg>
      <pc:sldMasterChg chg="del delSldLayout">
        <pc:chgData name="Amy Chamberlain" userId="fb464598-4a5d-4385-bf9f-7180a83ea77a" providerId="ADAL" clId="{0D3241CE-DE91-48F0-A206-576CA089DE94}" dt="2025-01-09T14:33:48.467" v="11"/>
        <pc:sldMasterMkLst>
          <pc:docMk/>
          <pc:sldMasterMk cId="789463414" sldId="2147484294"/>
        </pc:sldMasterMkLst>
        <pc:sldLayoutChg chg="del">
          <pc:chgData name="Amy Chamberlain" userId="fb464598-4a5d-4385-bf9f-7180a83ea77a" providerId="ADAL" clId="{0D3241CE-DE91-48F0-A206-576CA089DE94}" dt="2025-01-09T14:33:48.467" v="11"/>
          <pc:sldLayoutMkLst>
            <pc:docMk/>
            <pc:sldMasterMk cId="789463414" sldId="2147484294"/>
            <pc:sldLayoutMk cId="4118857057" sldId="21474842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60270332" sldId="21474842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992525634" sldId="21474842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2222386" sldId="214748429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167633217" sldId="214748429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05469729" sldId="214748430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3671127" sldId="214748430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18134750" sldId="214748430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043541816" sldId="214748430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657680456" sldId="214748430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778530058" sldId="214748430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54668045" sldId="214748430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74872512" sldId="214748430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28579874" sldId="214748430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55621938" sldId="214748430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751136870" sldId="214748431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432762034" sldId="214748431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5416494" sldId="214748431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10330889" sldId="214748431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13409782" sldId="214748431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698" sldId="214748431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13167416" sldId="214748431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40152613" sldId="214748431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450246277" sldId="214748431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423718280" sldId="214748431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45508730" sldId="214748432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848930800" sldId="214748432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27980307" sldId="214748432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84596060" sldId="214748432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27167968" sldId="21474843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0453816" sldId="214748432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5037828" sldId="214748432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354008270" sldId="214748432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42506880" sldId="214748432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239683433" sldId="214748432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632380494" sldId="214748433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264090778" sldId="214748433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309301" sldId="214748433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10875383" sldId="214748433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17719021" sldId="214748433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926463660" sldId="214748433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068761724" sldId="214748433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705336098" sldId="214748433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603626903" sldId="2147484338"/>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322205494" sldId="2147484339"/>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78826837" sldId="2147484340"/>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3579059326" sldId="2147484341"/>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577689408" sldId="2147484342"/>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285732046" sldId="2147484393"/>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268637661" sldId="2147484395"/>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434283596" sldId="2147484396"/>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877177732" sldId="2147484397"/>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1619481292" sldId="2147484524"/>
          </pc:sldLayoutMkLst>
        </pc:sldLayoutChg>
        <pc:sldLayoutChg chg="del">
          <pc:chgData name="Amy Chamberlain" userId="fb464598-4a5d-4385-bf9f-7180a83ea77a" providerId="ADAL" clId="{0D3241CE-DE91-48F0-A206-576CA089DE94}" dt="2025-01-09T14:33:48.467" v="11"/>
          <pc:sldLayoutMkLst>
            <pc:docMk/>
            <pc:sldMasterMk cId="789463414" sldId="2147484294"/>
            <pc:sldLayoutMk cId="253507474" sldId="2147484641"/>
          </pc:sldLayoutMkLst>
        </pc:sldLayoutChg>
      </pc:sldMasterChg>
      <pc:sldMasterChg chg="del delSldLayout">
        <pc:chgData name="Amy Chamberlain" userId="fb464598-4a5d-4385-bf9f-7180a83ea77a" providerId="ADAL" clId="{0D3241CE-DE91-48F0-A206-576CA089DE94}" dt="2025-01-09T14:33:48.475" v="12"/>
        <pc:sldMasterMkLst>
          <pc:docMk/>
          <pc:sldMasterMk cId="995517646" sldId="2147484525"/>
        </pc:sldMasterMkLst>
        <pc:sldLayoutChg chg="del">
          <pc:chgData name="Amy Chamberlain" userId="fb464598-4a5d-4385-bf9f-7180a83ea77a" providerId="ADAL" clId="{0D3241CE-DE91-48F0-A206-576CA089DE94}" dt="2025-01-09T14:33:48.475" v="12"/>
          <pc:sldLayoutMkLst>
            <pc:docMk/>
            <pc:sldMasterMk cId="995517646" sldId="2147484525"/>
            <pc:sldLayoutMk cId="2331577501" sldId="21474843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89863680" sldId="21474845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90995854" sldId="21474845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84967982" sldId="21474845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5513672" sldId="21474845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22022574" sldId="21474845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4216807" sldId="21474845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3576448" sldId="21474845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91923508" sldId="21474845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8436311" sldId="21474845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395197838" sldId="21474845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30542473" sldId="21474845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03358959" sldId="21474845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02133447" sldId="21474845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69287374" sldId="21474845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1422020" sldId="21474845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6821936" sldId="214748454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85575229" sldId="214748454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012374" sldId="214748454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76500273" sldId="214748454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03525404" sldId="214748454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44936920" sldId="214748454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35656314" sldId="214748454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687266353" sldId="214748454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13891433" sldId="214748455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53389652" sldId="214748455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75266396" sldId="214748455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17084821" sldId="214748455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9244922" sldId="214748455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06181179" sldId="214748455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06917444" sldId="214748455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3000563" sldId="214748455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52277844" sldId="214748455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73543947" sldId="214748455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0553445" sldId="214748456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68645838" sldId="214748456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35334068" sldId="214748456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62577612" sldId="214748456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324467372" sldId="214748456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49366228" sldId="214748456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0691500" sldId="214748456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0778758" sldId="214748456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62958470" sldId="214748456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6193351" sldId="214748456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14896493" sldId="214748457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8081997" sldId="214748457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48234465" sldId="214748457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6165395" sldId="214748457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19153725" sldId="214748457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7799553" sldId="214748457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96720690" sldId="214748457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15788068" sldId="214748457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744126252" sldId="214748457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842591523" sldId="214748457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024994284" sldId="214748458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995955" sldId="214748458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35480570" sldId="214748458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0921838" sldId="214748458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19900906" sldId="214748458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03459619" sldId="214748458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187695485" sldId="214748458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913480426" sldId="214748458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86266343" sldId="214748458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40524483" sldId="214748458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37136742" sldId="214748459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4291101557" sldId="214748459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35406921" sldId="214748459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7731783" sldId="214748459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40076374" sldId="214748459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4369014" sldId="214748459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298133741" sldId="214748459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23986371" sldId="214748459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95643924" sldId="214748459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665113381" sldId="214748459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26159953" sldId="214748460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01264744" sldId="214748460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579823100" sldId="214748460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15891954" sldId="214748460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66555200" sldId="214748460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583274556" sldId="214748460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42632421" sldId="214748460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83825134" sldId="214748460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248365433" sldId="214748460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19930616" sldId="214748460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93489452" sldId="214748461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552045443" sldId="214748461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05744241" sldId="214748461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19847082" sldId="214748461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10962728" sldId="214748461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32626293" sldId="214748461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825418902" sldId="214748461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605518369" sldId="214748461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025670434" sldId="214748461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35075604" sldId="214748461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743614342" sldId="214748462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73347590" sldId="214748462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70338243" sldId="214748462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8131807" sldId="214748462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949437483" sldId="214748462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92951200" sldId="214748462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175544365" sldId="214748462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781890168" sldId="214748462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26622005" sldId="214748462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23022943" sldId="214748462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476287355" sldId="214748463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394374069" sldId="2147484631"/>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863763359" sldId="2147484632"/>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056756740" sldId="2147484633"/>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3215226496" sldId="2147484634"/>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953478834" sldId="2147484635"/>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52272451" sldId="2147484636"/>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2426837494" sldId="2147484637"/>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680854995" sldId="2147484638"/>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458220286" sldId="2147484639"/>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575481920" sldId="2147484640"/>
          </pc:sldLayoutMkLst>
        </pc:sldLayoutChg>
        <pc:sldLayoutChg chg="del">
          <pc:chgData name="Amy Chamberlain" userId="fb464598-4a5d-4385-bf9f-7180a83ea77a" providerId="ADAL" clId="{0D3241CE-DE91-48F0-A206-576CA089DE94}" dt="2025-01-09T14:33:48.475" v="12"/>
          <pc:sldLayoutMkLst>
            <pc:docMk/>
            <pc:sldMasterMk cId="995517646" sldId="2147484525"/>
            <pc:sldLayoutMk cId="1759406035" sldId="2147484706"/>
          </pc:sldLayoutMkLst>
        </pc:sldLayoutChg>
      </pc:sldMasterChg>
      <pc:sldMasterChg chg="del delSldLayout">
        <pc:chgData name="Amy Chamberlain" userId="fb464598-4a5d-4385-bf9f-7180a83ea77a" providerId="ADAL" clId="{0D3241CE-DE91-48F0-A206-576CA089DE94}" dt="2025-01-09T14:33:48.476" v="13"/>
        <pc:sldMasterMkLst>
          <pc:docMk/>
          <pc:sldMasterMk cId="789463414" sldId="2147484643"/>
        </pc:sldMasterMkLst>
        <pc:sldLayoutChg chg="del">
          <pc:chgData name="Amy Chamberlain" userId="fb464598-4a5d-4385-bf9f-7180a83ea77a" providerId="ADAL" clId="{0D3241CE-DE91-48F0-A206-576CA089DE94}" dt="2025-01-09T14:33:48.476" v="13"/>
          <pc:sldLayoutMkLst>
            <pc:docMk/>
            <pc:sldMasterMk cId="789463414" sldId="2147484643"/>
            <pc:sldLayoutMk cId="4118857057" sldId="214748464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60270332" sldId="214748464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992525634" sldId="214748464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2222386" sldId="214748464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167633217" sldId="214748464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05469729" sldId="214748464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3671127" sldId="214748465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18134750" sldId="214748465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043541816" sldId="214748465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657680456" sldId="214748465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778530058" sldId="214748465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54668045" sldId="214748465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74872512" sldId="214748465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28579874" sldId="214748465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55621938" sldId="214748465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751136870" sldId="214748465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432762034" sldId="214748466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5416494" sldId="214748466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10330889" sldId="214748466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13409782" sldId="214748466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698" sldId="214748466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13167416" sldId="214748466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40152613" sldId="214748466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450246277" sldId="214748466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423718280" sldId="214748466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45508730" sldId="214748466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848930800" sldId="214748467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27980307" sldId="214748467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84596060" sldId="214748467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27167968" sldId="214748467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30453816" sldId="214748467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5037828" sldId="214748467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354008270" sldId="214748467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42506880" sldId="214748467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239683433" sldId="214748467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632380494" sldId="214748467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264090778" sldId="214748468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268309301" sldId="214748468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10875383" sldId="214748468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517719021" sldId="214748468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926463660" sldId="2147484684"/>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068761724" sldId="2147484685"/>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705336098" sldId="2147484686"/>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603626903" sldId="2147484687"/>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2322205494" sldId="2147484688"/>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78826837" sldId="2147484689"/>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3579059326" sldId="2147484690"/>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577689408" sldId="2147484691"/>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285732046" sldId="2147484692"/>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434283596" sldId="2147484693"/>
          </pc:sldLayoutMkLst>
        </pc:sldLayoutChg>
        <pc:sldLayoutChg chg="del">
          <pc:chgData name="Amy Chamberlain" userId="fb464598-4a5d-4385-bf9f-7180a83ea77a" providerId="ADAL" clId="{0D3241CE-DE91-48F0-A206-576CA089DE94}" dt="2025-01-09T14:33:48.476" v="13"/>
          <pc:sldLayoutMkLst>
            <pc:docMk/>
            <pc:sldMasterMk cId="789463414" sldId="2147484643"/>
            <pc:sldLayoutMk cId="1877177732" sldId="2147484694"/>
          </pc:sldLayoutMkLst>
        </pc:sldLayoutChg>
      </pc:sldMasterChg>
      <pc:sldMasterChg chg="del delSldLayout">
        <pc:chgData name="Amy Chamberlain" userId="fb464598-4a5d-4385-bf9f-7180a83ea77a" providerId="ADAL" clId="{0D3241CE-DE91-48F0-A206-576CA089DE94}" dt="2025-01-09T14:33:48.446" v="4"/>
        <pc:sldMasterMkLst>
          <pc:docMk/>
          <pc:sldMasterMk cId="1393658803" sldId="2147486352"/>
        </pc:sldMasterMkLst>
        <pc:sldLayoutChg chg="del">
          <pc:chgData name="Amy Chamberlain" userId="fb464598-4a5d-4385-bf9f-7180a83ea77a" providerId="ADAL" clId="{0D3241CE-DE91-48F0-A206-576CA089DE94}" dt="2025-01-09T14:33:48.446" v="4"/>
          <pc:sldLayoutMkLst>
            <pc:docMk/>
            <pc:sldMasterMk cId="1393658803" sldId="2147486352"/>
            <pc:sldLayoutMk cId="1045459323" sldId="2147486353"/>
          </pc:sldLayoutMkLst>
        </pc:sldLayoutChg>
        <pc:sldLayoutChg chg="del">
          <pc:chgData name="Amy Chamberlain" userId="fb464598-4a5d-4385-bf9f-7180a83ea77a" providerId="ADAL" clId="{0D3241CE-DE91-48F0-A206-576CA089DE94}" dt="2025-01-09T14:33:48.446" v="4"/>
          <pc:sldLayoutMkLst>
            <pc:docMk/>
            <pc:sldMasterMk cId="1393658803" sldId="2147486352"/>
            <pc:sldLayoutMk cId="3855998627" sldId="2147486354"/>
          </pc:sldLayoutMkLst>
        </pc:sldLayoutChg>
      </pc:sldMasterChg>
      <pc:sldMasterChg chg="del delSldLayout">
        <pc:chgData name="Amy Chamberlain" userId="fb464598-4a5d-4385-bf9f-7180a83ea77a" providerId="ADAL" clId="{0D3241CE-DE91-48F0-A206-576CA089DE94}" dt="2025-01-09T14:33:48.455" v="6"/>
        <pc:sldMasterMkLst>
          <pc:docMk/>
          <pc:sldMasterMk cId="918445696" sldId="2147486377"/>
        </pc:sldMasterMkLst>
        <pc:sldLayoutChg chg="del">
          <pc:chgData name="Amy Chamberlain" userId="fb464598-4a5d-4385-bf9f-7180a83ea77a" providerId="ADAL" clId="{0D3241CE-DE91-48F0-A206-576CA089DE94}" dt="2025-01-09T14:33:48.455" v="6"/>
          <pc:sldLayoutMkLst>
            <pc:docMk/>
            <pc:sldMasterMk cId="918445696" sldId="2147486377"/>
            <pc:sldLayoutMk cId="1424786762" sldId="214748637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97518793" sldId="214748637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09955754" sldId="214748638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90101166" sldId="214748638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185256" sldId="214748638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61900307" sldId="214748638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783053659" sldId="214748638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2119387" sldId="214748638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95045738" sldId="214748638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226434605" sldId="214748638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409523333" sldId="214748638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658207714" sldId="214748638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84596584" sldId="2147486390"/>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78739217" sldId="2147486391"/>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16091861" sldId="214748639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150940739" sldId="214748639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10779699" sldId="214748639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923603891" sldId="214748639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512609186" sldId="214748639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548909654" sldId="214748639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725106066" sldId="214748639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130091303" sldId="2147486402"/>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416713939" sldId="2147486403"/>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53070815" sldId="2147486404"/>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426795609" sldId="2147486405"/>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888735188" sldId="2147486406"/>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3205308002" sldId="2147486407"/>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890743665" sldId="2147486408"/>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2070583096" sldId="2147486409"/>
          </pc:sldLayoutMkLst>
        </pc:sldLayoutChg>
        <pc:sldLayoutChg chg="del">
          <pc:chgData name="Amy Chamberlain" userId="fb464598-4a5d-4385-bf9f-7180a83ea77a" providerId="ADAL" clId="{0D3241CE-DE91-48F0-A206-576CA089DE94}" dt="2025-01-09T14:33:48.455" v="6"/>
          <pc:sldLayoutMkLst>
            <pc:docMk/>
            <pc:sldMasterMk cId="918445696" sldId="2147486377"/>
            <pc:sldLayoutMk cId="1312711513" sldId="2147486410"/>
          </pc:sldLayoutMkLst>
        </pc:sldLayoutChg>
      </pc:sldMasterChg>
      <pc:sldMasterChg chg="del delSldLayout">
        <pc:chgData name="Amy Chamberlain" userId="fb464598-4a5d-4385-bf9f-7180a83ea77a" providerId="ADAL" clId="{0D3241CE-DE91-48F0-A206-576CA089DE94}" dt="2025-01-09T14:33:48.446" v="3"/>
        <pc:sldMasterMkLst>
          <pc:docMk/>
          <pc:sldMasterMk cId="0" sldId="2147486426"/>
        </pc:sldMasterMkLst>
        <pc:sldLayoutChg chg="del">
          <pc:chgData name="Amy Chamberlain" userId="fb464598-4a5d-4385-bf9f-7180a83ea77a" providerId="ADAL" clId="{0D3241CE-DE91-48F0-A206-576CA089DE94}" dt="2025-01-09T14:33:48.446" v="3"/>
          <pc:sldLayoutMkLst>
            <pc:docMk/>
            <pc:sldMasterMk cId="0" sldId="2147486426"/>
            <pc:sldLayoutMk cId="1998393041" sldId="2147485122"/>
          </pc:sldLayoutMkLst>
        </pc:sldLayoutChg>
      </pc:sldMasterChg>
      <pc:sldMasterChg chg="del delSldLayout">
        <pc:chgData name="Amy Chamberlain" userId="fb464598-4a5d-4385-bf9f-7180a83ea77a" providerId="ADAL" clId="{0D3241CE-DE91-48F0-A206-576CA089DE94}" dt="2025-01-09T14:33:48.465" v="9"/>
        <pc:sldMasterMkLst>
          <pc:docMk/>
          <pc:sldMasterMk cId="3314226591" sldId="2147486439"/>
        </pc:sldMasterMkLst>
        <pc:sldLayoutChg chg="del">
          <pc:chgData name="Amy Chamberlain" userId="fb464598-4a5d-4385-bf9f-7180a83ea77a" providerId="ADAL" clId="{0D3241CE-DE91-48F0-A206-576CA089DE94}" dt="2025-01-09T14:33:48.465" v="9"/>
          <pc:sldLayoutMkLst>
            <pc:docMk/>
            <pc:sldMasterMk cId="3314226591" sldId="2147486439"/>
            <pc:sldLayoutMk cId="4026839973" sldId="2147486440"/>
          </pc:sldLayoutMkLst>
        </pc:sldLayoutChg>
      </pc:sldMasterChg>
      <pc:sldMasterChg chg="del delSldLayout">
        <pc:chgData name="Amy Chamberlain" userId="fb464598-4a5d-4385-bf9f-7180a83ea77a" providerId="ADAL" clId="{0D3241CE-DE91-48F0-A206-576CA089DE94}" dt="2025-01-09T14:33:48.455" v="7"/>
        <pc:sldMasterMkLst>
          <pc:docMk/>
          <pc:sldMasterMk cId="1768810688" sldId="2147486441"/>
        </pc:sldMasterMkLst>
        <pc:sldLayoutChg chg="del">
          <pc:chgData name="Amy Chamberlain" userId="fb464598-4a5d-4385-bf9f-7180a83ea77a" providerId="ADAL" clId="{0D3241CE-DE91-48F0-A206-576CA089DE94}" dt="2025-01-09T14:33:48.455" v="7"/>
          <pc:sldLayoutMkLst>
            <pc:docMk/>
            <pc:sldMasterMk cId="1768810688" sldId="2147486441"/>
            <pc:sldLayoutMk cId="886425124" sldId="2147486442"/>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269980423" sldId="2147486443"/>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421902724" sldId="2147486444"/>
          </pc:sldLayoutMkLst>
        </pc:sldLayoutChg>
        <pc:sldLayoutChg chg="del">
          <pc:chgData name="Amy Chamberlain" userId="fb464598-4a5d-4385-bf9f-7180a83ea77a" providerId="ADAL" clId="{0D3241CE-DE91-48F0-A206-576CA089DE94}" dt="2025-01-09T14:33:48.455" v="7"/>
          <pc:sldLayoutMkLst>
            <pc:docMk/>
            <pc:sldMasterMk cId="1768810688" sldId="2147486441"/>
            <pc:sldLayoutMk cId="319191785" sldId="2147486459"/>
          </pc:sldLayoutMkLst>
        </pc:sldLayoutChg>
      </pc:sldMasterChg>
      <pc:sldMasterChg chg="del delSldLayout">
        <pc:chgData name="Amy Chamberlain" userId="fb464598-4a5d-4385-bf9f-7180a83ea77a" providerId="ADAL" clId="{0D3241CE-DE91-48F0-A206-576CA089DE94}" dt="2025-01-09T14:33:48.455" v="8"/>
        <pc:sldMasterMkLst>
          <pc:docMk/>
          <pc:sldMasterMk cId="3859594488" sldId="2147486445"/>
        </pc:sldMasterMkLst>
        <pc:sldLayoutChg chg="del">
          <pc:chgData name="Amy Chamberlain" userId="fb464598-4a5d-4385-bf9f-7180a83ea77a" providerId="ADAL" clId="{0D3241CE-DE91-48F0-A206-576CA089DE94}" dt="2025-01-09T14:33:48.455" v="8"/>
          <pc:sldLayoutMkLst>
            <pc:docMk/>
            <pc:sldMasterMk cId="3859594488" sldId="2147486445"/>
            <pc:sldLayoutMk cId="812926732" sldId="2147486446"/>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134432212" sldId="214748644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943767585" sldId="2147486448"/>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4259171922" sldId="2147486449"/>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437422071" sldId="2147486450"/>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37141789" sldId="2147486451"/>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059621434" sldId="2147486452"/>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3207529668" sldId="2147486453"/>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2541325169" sldId="2147486457"/>
          </pc:sldLayoutMkLst>
        </pc:sldLayoutChg>
        <pc:sldLayoutChg chg="del">
          <pc:chgData name="Amy Chamberlain" userId="fb464598-4a5d-4385-bf9f-7180a83ea77a" providerId="ADAL" clId="{0D3241CE-DE91-48F0-A206-576CA089DE94}" dt="2025-01-09T14:33:48.455" v="8"/>
          <pc:sldLayoutMkLst>
            <pc:docMk/>
            <pc:sldMasterMk cId="3859594488" sldId="2147486445"/>
            <pc:sldLayoutMk cId="1573454267" sldId="2147486458"/>
          </pc:sldLayoutMkLst>
        </pc:sldLayoutChg>
      </pc:sldMasterChg>
      <pc:sldMasterChg chg="del delSldLayout">
        <pc:chgData name="Amy Chamberlain" userId="fb464598-4a5d-4385-bf9f-7180a83ea77a" providerId="ADAL" clId="{0D3241CE-DE91-48F0-A206-576CA089DE94}" dt="2025-01-09T14:33:48.446" v="2"/>
        <pc:sldMasterMkLst>
          <pc:docMk/>
          <pc:sldMasterMk cId="4098690813" sldId="2147486464"/>
        </pc:sldMasterMkLst>
        <pc:sldLayoutChg chg="del">
          <pc:chgData name="Amy Chamberlain" userId="fb464598-4a5d-4385-bf9f-7180a83ea77a" providerId="ADAL" clId="{0D3241CE-DE91-48F0-A206-576CA089DE94}" dt="2025-01-09T14:33:48.446" v="2"/>
          <pc:sldLayoutMkLst>
            <pc:docMk/>
            <pc:sldMasterMk cId="4098690813" sldId="2147486464"/>
            <pc:sldLayoutMk cId="4279423019" sldId="214748368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90872565" sldId="214748369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502083477" sldId="214748369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39955186" sldId="214748370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23560312" sldId="214748371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4177297565" sldId="214748371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268563415" sldId="214748371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74995792" sldId="214748371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330573453" sldId="2147483717"/>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881989481" sldId="2147483718"/>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832619550" sldId="2147483719"/>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47508259" sldId="2147483720"/>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76735673" sldId="2147483721"/>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2949799846" sldId="2147483722"/>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108172145" sldId="2147483723"/>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054081200" sldId="2147483724"/>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690112854" sldId="2147483725"/>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3417332352" sldId="2147483726"/>
          </pc:sldLayoutMkLst>
        </pc:sldLayoutChg>
        <pc:sldLayoutChg chg="del">
          <pc:chgData name="Amy Chamberlain" userId="fb464598-4a5d-4385-bf9f-7180a83ea77a" providerId="ADAL" clId="{0D3241CE-DE91-48F0-A206-576CA089DE94}" dt="2025-01-09T14:33:48.446" v="2"/>
          <pc:sldLayoutMkLst>
            <pc:docMk/>
            <pc:sldMasterMk cId="4098690813" sldId="2147486464"/>
            <pc:sldLayoutMk cId="1583197970" sldId="2147483728"/>
          </pc:sldLayoutMkLst>
        </pc:sldLayoutChg>
      </pc:sldMasterChg>
      <pc:sldMasterChg chg="modSldLayout">
        <pc:chgData name="Amy Chamberlain" userId="fb464598-4a5d-4385-bf9f-7180a83ea77a" providerId="ADAL" clId="{0D3241CE-DE91-48F0-A206-576CA089DE94}" dt="2025-01-09T14:33:47.866" v="0" actId="27028"/>
        <pc:sldMasterMkLst>
          <pc:docMk/>
          <pc:sldMasterMk cId="3389113765" sldId="2147486480"/>
        </pc:sldMasterMkLst>
        <pc:sldLayoutChg chg="replId">
          <pc:chgData name="Amy Chamberlain" userId="fb464598-4a5d-4385-bf9f-7180a83ea77a" providerId="ADAL" clId="{0D3241CE-DE91-48F0-A206-576CA089DE94}" dt="2025-01-09T14:33:47.866" v="0" actId="27028"/>
          <pc:sldLayoutMkLst>
            <pc:docMk/>
            <pc:sldMasterMk cId="3389113765" sldId="2147486480"/>
            <pc:sldLayoutMk cId="3735949031" sldId="2147486491"/>
          </pc:sldLayoutMkLst>
        </pc:sldLayoutChg>
        <pc:sldLayoutChg chg="replId">
          <pc:chgData name="Amy Chamberlain" userId="fb464598-4a5d-4385-bf9f-7180a83ea77a" providerId="ADAL" clId="{0D3241CE-DE91-48F0-A206-576CA089DE94}" dt="2025-01-09T14:33:47.866" v="0" actId="27028"/>
          <pc:sldLayoutMkLst>
            <pc:docMk/>
            <pc:sldMasterMk cId="3389113765" sldId="2147486480"/>
            <pc:sldLayoutMk cId="1966714060" sldId="2147486492"/>
          </pc:sldLayoutMkLst>
        </pc:sldLayoutChg>
      </pc:sldMasterChg>
    </pc:docChg>
  </pc:docChgLst>
  <pc:docChgLst>
    <pc:chgData name="Megan Henly" userId="886c3e4a-c5fb-4d90-8ac1-76009426fd41" providerId="ADAL" clId="{0C95BFB3-3C8B-4C7F-8A89-27DED8ACCE3E}"/>
    <pc:docChg chg="custSel modSld sldOrd">
      <pc:chgData name="Megan Henly" userId="886c3e4a-c5fb-4d90-8ac1-76009426fd41" providerId="ADAL" clId="{0C95BFB3-3C8B-4C7F-8A89-27DED8ACCE3E}" dt="2024-04-05T14:43:37.306" v="39" actId="20577"/>
      <pc:docMkLst>
        <pc:docMk/>
      </pc:docMkLst>
      <pc:sldChg chg="addSp delSp modSp mod ord">
        <pc:chgData name="Megan Henly" userId="886c3e4a-c5fb-4d90-8ac1-76009426fd41" providerId="ADAL" clId="{0C95BFB3-3C8B-4C7F-8A89-27DED8ACCE3E}" dt="2024-04-05T13:37:06.452" v="32" actId="1076"/>
        <pc:sldMkLst>
          <pc:docMk/>
          <pc:sldMk cId="2017358822" sldId="12093"/>
        </pc:sldMkLst>
      </pc:sldChg>
    </pc:docChg>
  </pc:docChgLst>
  <pc:docChgLst>
    <pc:chgData name="Andrew Houtenville" userId="aea22101-bd61-4dfe-a17f-14b576307e93" providerId="ADAL" clId="{E4526450-0E5A-41FC-A817-B10DC3E66E36}"/>
    <pc:docChg chg="undo custSel modSld">
      <pc:chgData name="Andrew Houtenville" userId="aea22101-bd61-4dfe-a17f-14b576307e93" providerId="ADAL" clId="{E4526450-0E5A-41FC-A817-B10DC3E66E36}" dt="2024-03-08T14:40:27.214" v="364" actId="1038"/>
      <pc:docMkLst>
        <pc:docMk/>
      </pc:docMkLst>
      <pc:sldChg chg="modSp mod">
        <pc:chgData name="Andrew Houtenville" userId="aea22101-bd61-4dfe-a17f-14b576307e93" providerId="ADAL" clId="{E4526450-0E5A-41FC-A817-B10DC3E66E36}" dt="2024-03-08T14:27:32.586" v="93" actId="27636"/>
        <pc:sldMkLst>
          <pc:docMk/>
          <pc:sldMk cId="3527199843" sldId="12096"/>
        </pc:sldMkLst>
      </pc:sldChg>
      <pc:sldChg chg="addSp modSp mod">
        <pc:chgData name="Andrew Houtenville" userId="aea22101-bd61-4dfe-a17f-14b576307e93" providerId="ADAL" clId="{E4526450-0E5A-41FC-A817-B10DC3E66E36}" dt="2024-03-08T14:25:25.854" v="40" actId="20577"/>
        <pc:sldMkLst>
          <pc:docMk/>
          <pc:sldMk cId="1634075933" sldId="12163"/>
        </pc:sldMkLst>
      </pc:sldChg>
      <pc:sldChg chg="delSp mod">
        <pc:chgData name="Andrew Houtenville" userId="aea22101-bd61-4dfe-a17f-14b576307e93" providerId="ADAL" clId="{E4526450-0E5A-41FC-A817-B10DC3E66E36}" dt="2024-03-08T14:29:09.706" v="115" actId="478"/>
        <pc:sldMkLst>
          <pc:docMk/>
          <pc:sldMk cId="2135054318" sldId="12185"/>
        </pc:sldMkLst>
      </pc:sldChg>
      <pc:sldChg chg="delSp mod">
        <pc:chgData name="Andrew Houtenville" userId="aea22101-bd61-4dfe-a17f-14b576307e93" providerId="ADAL" clId="{E4526450-0E5A-41FC-A817-B10DC3E66E36}" dt="2024-03-08T14:29:11.906" v="116" actId="478"/>
        <pc:sldMkLst>
          <pc:docMk/>
          <pc:sldMk cId="2019203782" sldId="12186"/>
        </pc:sldMkLst>
      </pc:sldChg>
      <pc:sldChg chg="delSp mod">
        <pc:chgData name="Andrew Houtenville" userId="aea22101-bd61-4dfe-a17f-14b576307e93" providerId="ADAL" clId="{E4526450-0E5A-41FC-A817-B10DC3E66E36}" dt="2024-03-08T14:29:13.697" v="117" actId="478"/>
        <pc:sldMkLst>
          <pc:docMk/>
          <pc:sldMk cId="1705659074" sldId="12187"/>
        </pc:sldMkLst>
      </pc:sldChg>
      <pc:sldChg chg="delSp mod">
        <pc:chgData name="Andrew Houtenville" userId="aea22101-bd61-4dfe-a17f-14b576307e93" providerId="ADAL" clId="{E4526450-0E5A-41FC-A817-B10DC3E66E36}" dt="2024-03-08T14:29:16.148" v="118" actId="478"/>
        <pc:sldMkLst>
          <pc:docMk/>
          <pc:sldMk cId="3793106597" sldId="12188"/>
        </pc:sldMkLst>
      </pc:sldChg>
      <pc:sldChg chg="delSp mod">
        <pc:chgData name="Andrew Houtenville" userId="aea22101-bd61-4dfe-a17f-14b576307e93" providerId="ADAL" clId="{E4526450-0E5A-41FC-A817-B10DC3E66E36}" dt="2024-03-08T14:29:18.034" v="119" actId="478"/>
        <pc:sldMkLst>
          <pc:docMk/>
          <pc:sldMk cId="1230621864" sldId="12189"/>
        </pc:sldMkLst>
      </pc:sldChg>
      <pc:sldChg chg="delSp mod">
        <pc:chgData name="Andrew Houtenville" userId="aea22101-bd61-4dfe-a17f-14b576307e93" providerId="ADAL" clId="{E4526450-0E5A-41FC-A817-B10DC3E66E36}" dt="2024-03-08T14:29:19.857" v="120" actId="478"/>
        <pc:sldMkLst>
          <pc:docMk/>
          <pc:sldMk cId="2228077228" sldId="12190"/>
        </pc:sldMkLst>
      </pc:sldChg>
      <pc:sldChg chg="delSp mod">
        <pc:chgData name="Andrew Houtenville" userId="aea22101-bd61-4dfe-a17f-14b576307e93" providerId="ADAL" clId="{E4526450-0E5A-41FC-A817-B10DC3E66E36}" dt="2024-03-08T14:29:25.216" v="121" actId="478"/>
        <pc:sldMkLst>
          <pc:docMk/>
          <pc:sldMk cId="2922672314" sldId="12191"/>
        </pc:sldMkLst>
      </pc:sldChg>
      <pc:sldChg chg="delSp mod">
        <pc:chgData name="Andrew Houtenville" userId="aea22101-bd61-4dfe-a17f-14b576307e93" providerId="ADAL" clId="{E4526450-0E5A-41FC-A817-B10DC3E66E36}" dt="2024-03-08T14:29:27.107" v="122" actId="478"/>
        <pc:sldMkLst>
          <pc:docMk/>
          <pc:sldMk cId="2230168179" sldId="12192"/>
        </pc:sldMkLst>
      </pc:sldChg>
      <pc:sldChg chg="delSp mod">
        <pc:chgData name="Andrew Houtenville" userId="aea22101-bd61-4dfe-a17f-14b576307e93" providerId="ADAL" clId="{E4526450-0E5A-41FC-A817-B10DC3E66E36}" dt="2024-03-08T14:29:28.922" v="123" actId="478"/>
        <pc:sldMkLst>
          <pc:docMk/>
          <pc:sldMk cId="995658576" sldId="12193"/>
        </pc:sldMkLst>
      </pc:sldChg>
      <pc:sldChg chg="delSp mod">
        <pc:chgData name="Andrew Houtenville" userId="aea22101-bd61-4dfe-a17f-14b576307e93" providerId="ADAL" clId="{E4526450-0E5A-41FC-A817-B10DC3E66E36}" dt="2024-03-08T14:29:30.836" v="124" actId="478"/>
        <pc:sldMkLst>
          <pc:docMk/>
          <pc:sldMk cId="3666671896" sldId="12194"/>
        </pc:sldMkLst>
      </pc:sldChg>
      <pc:sldChg chg="delSp mod">
        <pc:chgData name="Andrew Houtenville" userId="aea22101-bd61-4dfe-a17f-14b576307e93" providerId="ADAL" clId="{E4526450-0E5A-41FC-A817-B10DC3E66E36}" dt="2024-03-08T14:29:33.958" v="125" actId="478"/>
        <pc:sldMkLst>
          <pc:docMk/>
          <pc:sldMk cId="1906849256" sldId="12195"/>
        </pc:sldMkLst>
      </pc:sldChg>
    </pc:docChg>
  </pc:docChgLst>
  <pc:docChgLst>
    <pc:chgData name="Amy Chamberlain" userId="fb464598-4a5d-4385-bf9f-7180a83ea77a" providerId="ADAL" clId="{A7069C25-928E-4021-A944-0FF4717FE59E}"/>
    <pc:docChg chg="undo redo custSel addSld modSld addMainMaster modMainMaster">
      <pc:chgData name="Amy Chamberlain" userId="fb464598-4a5d-4385-bf9f-7180a83ea77a" providerId="ADAL" clId="{A7069C25-928E-4021-A944-0FF4717FE59E}" dt="2024-10-04T15:22:06.014" v="994" actId="962"/>
      <pc:docMkLst>
        <pc:docMk/>
      </pc:docMkLst>
      <pc:sldChg chg="modSp mod">
        <pc:chgData name="Amy Chamberlain" userId="fb464598-4a5d-4385-bf9f-7180a83ea77a" providerId="ADAL" clId="{A7069C25-928E-4021-A944-0FF4717FE59E}" dt="2024-10-04T15:13:30.481" v="134" actId="962"/>
        <pc:sldMkLst>
          <pc:docMk/>
          <pc:sldMk cId="1544049043" sldId="256"/>
        </pc:sldMkLst>
      </pc:sldChg>
      <pc:sldChg chg="modSp mod">
        <pc:chgData name="Amy Chamberlain" userId="fb464598-4a5d-4385-bf9f-7180a83ea77a" providerId="ADAL" clId="{A7069C25-928E-4021-A944-0FF4717FE59E}" dt="2024-10-04T15:13:40.728" v="137" actId="962"/>
        <pc:sldMkLst>
          <pc:docMk/>
          <pc:sldMk cId="1567393462" sldId="260"/>
        </pc:sldMkLst>
      </pc:sldChg>
      <pc:sldChg chg="modSp mod">
        <pc:chgData name="Amy Chamberlain" userId="fb464598-4a5d-4385-bf9f-7180a83ea77a" providerId="ADAL" clId="{A7069C25-928E-4021-A944-0FF4717FE59E}" dt="2024-10-04T15:15:21.208" v="152" actId="962"/>
        <pc:sldMkLst>
          <pc:docMk/>
          <pc:sldMk cId="2754830181" sldId="506"/>
        </pc:sldMkLst>
      </pc:sldChg>
      <pc:sldChg chg="delSp modSp mod">
        <pc:chgData name="Amy Chamberlain" userId="fb464598-4a5d-4385-bf9f-7180a83ea77a" providerId="ADAL" clId="{A7069C25-928E-4021-A944-0FF4717FE59E}" dt="2024-10-04T15:17:42.771" v="156" actId="962"/>
        <pc:sldMkLst>
          <pc:docMk/>
          <pc:sldMk cId="1025331170" sldId="12216"/>
        </pc:sldMkLst>
      </pc:sldChg>
      <pc:sldChg chg="add">
        <pc:chgData name="Amy Chamberlain" userId="fb464598-4a5d-4385-bf9f-7180a83ea77a" providerId="ADAL" clId="{A7069C25-928E-4021-A944-0FF4717FE59E}" dt="2024-10-01T15:03:04.877" v="129"/>
        <pc:sldMkLst>
          <pc:docMk/>
          <pc:sldMk cId="2240193032" sldId="12217"/>
        </pc:sldMkLst>
      </pc:sldChg>
      <pc:sldChg chg="add">
        <pc:chgData name="Amy Chamberlain" userId="fb464598-4a5d-4385-bf9f-7180a83ea77a" providerId="ADAL" clId="{A7069C25-928E-4021-A944-0FF4717FE59E}" dt="2024-10-01T15:03:04.877" v="129"/>
        <pc:sldMkLst>
          <pc:docMk/>
          <pc:sldMk cId="372281075" sldId="12218"/>
        </pc:sldMkLst>
      </pc:sldChg>
      <pc:sldChg chg="add">
        <pc:chgData name="Amy Chamberlain" userId="fb464598-4a5d-4385-bf9f-7180a83ea77a" providerId="ADAL" clId="{A7069C25-928E-4021-A944-0FF4717FE59E}" dt="2024-10-01T15:03:04.877" v="129"/>
        <pc:sldMkLst>
          <pc:docMk/>
          <pc:sldMk cId="4135748156" sldId="12219"/>
        </pc:sldMkLst>
      </pc:sldChg>
      <pc:sldChg chg="add">
        <pc:chgData name="Amy Chamberlain" userId="fb464598-4a5d-4385-bf9f-7180a83ea77a" providerId="ADAL" clId="{A7069C25-928E-4021-A944-0FF4717FE59E}" dt="2024-10-01T15:03:04.877" v="129"/>
        <pc:sldMkLst>
          <pc:docMk/>
          <pc:sldMk cId="1732200625" sldId="12220"/>
        </pc:sldMkLst>
      </pc:sldChg>
      <pc:sldChg chg="add">
        <pc:chgData name="Amy Chamberlain" userId="fb464598-4a5d-4385-bf9f-7180a83ea77a" providerId="ADAL" clId="{A7069C25-928E-4021-A944-0FF4717FE59E}" dt="2024-10-01T15:03:04.877" v="129"/>
        <pc:sldMkLst>
          <pc:docMk/>
          <pc:sldMk cId="3342270565" sldId="12221"/>
        </pc:sldMkLst>
      </pc:sldChg>
      <pc:sldChg chg="add">
        <pc:chgData name="Amy Chamberlain" userId="fb464598-4a5d-4385-bf9f-7180a83ea77a" providerId="ADAL" clId="{A7069C25-928E-4021-A944-0FF4717FE59E}" dt="2024-10-01T15:03:04.877" v="129"/>
        <pc:sldMkLst>
          <pc:docMk/>
          <pc:sldMk cId="1319847690" sldId="12222"/>
        </pc:sldMkLst>
      </pc:sldChg>
      <pc:sldChg chg="add">
        <pc:chgData name="Amy Chamberlain" userId="fb464598-4a5d-4385-bf9f-7180a83ea77a" providerId="ADAL" clId="{A7069C25-928E-4021-A944-0FF4717FE59E}" dt="2024-10-01T15:03:04.877" v="129"/>
        <pc:sldMkLst>
          <pc:docMk/>
          <pc:sldMk cId="278005343" sldId="12223"/>
        </pc:sldMkLst>
      </pc:sldChg>
      <pc:sldChg chg="add">
        <pc:chgData name="Amy Chamberlain" userId="fb464598-4a5d-4385-bf9f-7180a83ea77a" providerId="ADAL" clId="{A7069C25-928E-4021-A944-0FF4717FE59E}" dt="2024-10-01T15:03:04.877" v="129"/>
        <pc:sldMkLst>
          <pc:docMk/>
          <pc:sldMk cId="3908366778" sldId="12224"/>
        </pc:sldMkLst>
      </pc:sldChg>
      <pc:sldChg chg="add">
        <pc:chgData name="Amy Chamberlain" userId="fb464598-4a5d-4385-bf9f-7180a83ea77a" providerId="ADAL" clId="{A7069C25-928E-4021-A944-0FF4717FE59E}" dt="2024-10-01T15:03:04.877" v="129"/>
        <pc:sldMkLst>
          <pc:docMk/>
          <pc:sldMk cId="1210399909" sldId="12225"/>
        </pc:sldMkLst>
      </pc:sldChg>
      <pc:sldChg chg="add">
        <pc:chgData name="Amy Chamberlain" userId="fb464598-4a5d-4385-bf9f-7180a83ea77a" providerId="ADAL" clId="{A7069C25-928E-4021-A944-0FF4717FE59E}" dt="2024-10-01T15:03:04.877" v="129"/>
        <pc:sldMkLst>
          <pc:docMk/>
          <pc:sldMk cId="3984117287" sldId="12226"/>
        </pc:sldMkLst>
      </pc:sldChg>
      <pc:sldChg chg="add">
        <pc:chgData name="Amy Chamberlain" userId="fb464598-4a5d-4385-bf9f-7180a83ea77a" providerId="ADAL" clId="{A7069C25-928E-4021-A944-0FF4717FE59E}" dt="2024-10-01T15:03:04.877" v="129"/>
        <pc:sldMkLst>
          <pc:docMk/>
          <pc:sldMk cId="3869790126" sldId="12227"/>
        </pc:sldMkLst>
      </pc:sldChg>
      <pc:sldChg chg="add">
        <pc:chgData name="Amy Chamberlain" userId="fb464598-4a5d-4385-bf9f-7180a83ea77a" providerId="ADAL" clId="{A7069C25-928E-4021-A944-0FF4717FE59E}" dt="2024-10-01T15:03:04.877" v="129"/>
        <pc:sldMkLst>
          <pc:docMk/>
          <pc:sldMk cId="305001360" sldId="12228"/>
        </pc:sldMkLst>
      </pc:sldChg>
      <pc:sldChg chg="add">
        <pc:chgData name="Amy Chamberlain" userId="fb464598-4a5d-4385-bf9f-7180a83ea77a" providerId="ADAL" clId="{A7069C25-928E-4021-A944-0FF4717FE59E}" dt="2024-10-01T15:03:04.877" v="129"/>
        <pc:sldMkLst>
          <pc:docMk/>
          <pc:sldMk cId="2331737471" sldId="12229"/>
        </pc:sldMkLst>
      </pc:sldChg>
      <pc:sldChg chg="add">
        <pc:chgData name="Amy Chamberlain" userId="fb464598-4a5d-4385-bf9f-7180a83ea77a" providerId="ADAL" clId="{A7069C25-928E-4021-A944-0FF4717FE59E}" dt="2024-10-01T15:03:04.877" v="129"/>
        <pc:sldMkLst>
          <pc:docMk/>
          <pc:sldMk cId="1443883327" sldId="12230"/>
        </pc:sldMkLst>
      </pc:sldChg>
      <pc:sldChg chg="add">
        <pc:chgData name="Amy Chamberlain" userId="fb464598-4a5d-4385-bf9f-7180a83ea77a" providerId="ADAL" clId="{A7069C25-928E-4021-A944-0FF4717FE59E}" dt="2024-10-01T15:03:04.877" v="129"/>
        <pc:sldMkLst>
          <pc:docMk/>
          <pc:sldMk cId="423197123" sldId="12231"/>
        </pc:sldMkLst>
      </pc:sldChg>
      <pc:sldChg chg="add">
        <pc:chgData name="Amy Chamberlain" userId="fb464598-4a5d-4385-bf9f-7180a83ea77a" providerId="ADAL" clId="{A7069C25-928E-4021-A944-0FF4717FE59E}" dt="2024-10-01T15:03:04.877" v="129"/>
        <pc:sldMkLst>
          <pc:docMk/>
          <pc:sldMk cId="2044661491" sldId="12232"/>
        </pc:sldMkLst>
      </pc:sldChg>
      <pc:sldChg chg="add">
        <pc:chgData name="Amy Chamberlain" userId="fb464598-4a5d-4385-bf9f-7180a83ea77a" providerId="ADAL" clId="{A7069C25-928E-4021-A944-0FF4717FE59E}" dt="2024-10-01T15:03:04.877" v="129"/>
        <pc:sldMkLst>
          <pc:docMk/>
          <pc:sldMk cId="2747079794" sldId="12233"/>
        </pc:sldMkLst>
      </pc:sldChg>
      <pc:sldChg chg="add">
        <pc:chgData name="Amy Chamberlain" userId="fb464598-4a5d-4385-bf9f-7180a83ea77a" providerId="ADAL" clId="{A7069C25-928E-4021-A944-0FF4717FE59E}" dt="2024-10-01T15:03:04.877" v="129"/>
        <pc:sldMkLst>
          <pc:docMk/>
          <pc:sldMk cId="727439591" sldId="12234"/>
        </pc:sldMkLst>
      </pc:sldChg>
      <pc:sldChg chg="add">
        <pc:chgData name="Amy Chamberlain" userId="fb464598-4a5d-4385-bf9f-7180a83ea77a" providerId="ADAL" clId="{A7069C25-928E-4021-A944-0FF4717FE59E}" dt="2024-10-01T15:03:04.877" v="129"/>
        <pc:sldMkLst>
          <pc:docMk/>
          <pc:sldMk cId="3593166174" sldId="12235"/>
        </pc:sldMkLst>
      </pc:sldChg>
      <pc:sldChg chg="add">
        <pc:chgData name="Amy Chamberlain" userId="fb464598-4a5d-4385-bf9f-7180a83ea77a" providerId="ADAL" clId="{A7069C25-928E-4021-A944-0FF4717FE59E}" dt="2024-10-01T15:03:04.877" v="129"/>
        <pc:sldMkLst>
          <pc:docMk/>
          <pc:sldMk cId="4181367184" sldId="12236"/>
        </pc:sldMkLst>
      </pc:sldChg>
      <pc:sldChg chg="add">
        <pc:chgData name="Amy Chamberlain" userId="fb464598-4a5d-4385-bf9f-7180a83ea77a" providerId="ADAL" clId="{A7069C25-928E-4021-A944-0FF4717FE59E}" dt="2024-10-01T15:03:04.877" v="129"/>
        <pc:sldMkLst>
          <pc:docMk/>
          <pc:sldMk cId="4230060265" sldId="12237"/>
        </pc:sldMkLst>
      </pc:sldChg>
      <pc:sldChg chg="add">
        <pc:chgData name="Amy Chamberlain" userId="fb464598-4a5d-4385-bf9f-7180a83ea77a" providerId="ADAL" clId="{A7069C25-928E-4021-A944-0FF4717FE59E}" dt="2024-10-01T15:03:04.877" v="129"/>
        <pc:sldMkLst>
          <pc:docMk/>
          <pc:sldMk cId="308132648" sldId="12238"/>
        </pc:sldMkLst>
      </pc:sldChg>
      <pc:sldChg chg="add">
        <pc:chgData name="Amy Chamberlain" userId="fb464598-4a5d-4385-bf9f-7180a83ea77a" providerId="ADAL" clId="{A7069C25-928E-4021-A944-0FF4717FE59E}" dt="2024-10-01T15:03:04.877" v="129"/>
        <pc:sldMkLst>
          <pc:docMk/>
          <pc:sldMk cId="2993694447" sldId="12239"/>
        </pc:sldMkLst>
      </pc:sldChg>
      <pc:sldChg chg="add">
        <pc:chgData name="Amy Chamberlain" userId="fb464598-4a5d-4385-bf9f-7180a83ea77a" providerId="ADAL" clId="{A7069C25-928E-4021-A944-0FF4717FE59E}" dt="2024-10-01T15:03:04.877" v="129"/>
        <pc:sldMkLst>
          <pc:docMk/>
          <pc:sldMk cId="2336844932" sldId="12240"/>
        </pc:sldMkLst>
      </pc:sldChg>
      <pc:sldChg chg="add">
        <pc:chgData name="Amy Chamberlain" userId="fb464598-4a5d-4385-bf9f-7180a83ea77a" providerId="ADAL" clId="{A7069C25-928E-4021-A944-0FF4717FE59E}" dt="2024-10-01T15:03:04.877" v="129"/>
        <pc:sldMkLst>
          <pc:docMk/>
          <pc:sldMk cId="1820036143" sldId="12241"/>
        </pc:sldMkLst>
      </pc:sldChg>
      <pc:sldChg chg="add">
        <pc:chgData name="Amy Chamberlain" userId="fb464598-4a5d-4385-bf9f-7180a83ea77a" providerId="ADAL" clId="{A7069C25-928E-4021-A944-0FF4717FE59E}" dt="2024-10-03T18:47:49.907" v="131"/>
        <pc:sldMkLst>
          <pc:docMk/>
          <pc:sldMk cId="2934973839" sldId="12242"/>
        </pc:sldMkLst>
      </pc:sldChg>
      <pc:sldChg chg="modSp add mod">
        <pc:chgData name="Amy Chamberlain" userId="fb464598-4a5d-4385-bf9f-7180a83ea77a" providerId="ADAL" clId="{A7069C25-928E-4021-A944-0FF4717FE59E}" dt="2024-10-04T15:20:29.548" v="778" actId="962"/>
        <pc:sldMkLst>
          <pc:docMk/>
          <pc:sldMk cId="2135054318" sldId="12243"/>
        </pc:sldMkLst>
      </pc:sldChg>
      <pc:sldChg chg="add">
        <pc:chgData name="Amy Chamberlain" userId="fb464598-4a5d-4385-bf9f-7180a83ea77a" providerId="ADAL" clId="{A7069C25-928E-4021-A944-0FF4717FE59E}" dt="2024-10-03T18:47:49.907" v="131"/>
        <pc:sldMkLst>
          <pc:docMk/>
          <pc:sldMk cId="3287271511" sldId="12244"/>
        </pc:sldMkLst>
      </pc:sldChg>
      <pc:sldChg chg="add">
        <pc:chgData name="Amy Chamberlain" userId="fb464598-4a5d-4385-bf9f-7180a83ea77a" providerId="ADAL" clId="{A7069C25-928E-4021-A944-0FF4717FE59E}" dt="2024-10-03T18:47:49.907" v="131"/>
        <pc:sldMkLst>
          <pc:docMk/>
          <pc:sldMk cId="2364609200" sldId="12245"/>
        </pc:sldMkLst>
      </pc:sldChg>
      <pc:sldChg chg="add">
        <pc:chgData name="Amy Chamberlain" userId="fb464598-4a5d-4385-bf9f-7180a83ea77a" providerId="ADAL" clId="{A7069C25-928E-4021-A944-0FF4717FE59E}" dt="2024-10-03T18:47:49.907" v="131"/>
        <pc:sldMkLst>
          <pc:docMk/>
          <pc:sldMk cId="2484461982" sldId="12246"/>
        </pc:sldMkLst>
      </pc:sldChg>
      <pc:sldChg chg="add">
        <pc:chgData name="Amy Chamberlain" userId="fb464598-4a5d-4385-bf9f-7180a83ea77a" providerId="ADAL" clId="{A7069C25-928E-4021-A944-0FF4717FE59E}" dt="2024-10-03T18:47:49.907" v="131"/>
        <pc:sldMkLst>
          <pc:docMk/>
          <pc:sldMk cId="3240198190" sldId="12247"/>
        </pc:sldMkLst>
      </pc:sldChg>
      <pc:sldChg chg="add">
        <pc:chgData name="Amy Chamberlain" userId="fb464598-4a5d-4385-bf9f-7180a83ea77a" providerId="ADAL" clId="{A7069C25-928E-4021-A944-0FF4717FE59E}" dt="2024-10-03T18:47:49.907" v="131"/>
        <pc:sldMkLst>
          <pc:docMk/>
          <pc:sldMk cId="1527105049" sldId="12248"/>
        </pc:sldMkLst>
      </pc:sldChg>
      <pc:sldChg chg="add">
        <pc:chgData name="Amy Chamberlain" userId="fb464598-4a5d-4385-bf9f-7180a83ea77a" providerId="ADAL" clId="{A7069C25-928E-4021-A944-0FF4717FE59E}" dt="2024-10-03T18:47:49.907" v="131"/>
        <pc:sldMkLst>
          <pc:docMk/>
          <pc:sldMk cId="3810773480" sldId="12249"/>
        </pc:sldMkLst>
      </pc:sldChg>
      <pc:sldChg chg="add">
        <pc:chgData name="Amy Chamberlain" userId="fb464598-4a5d-4385-bf9f-7180a83ea77a" providerId="ADAL" clId="{A7069C25-928E-4021-A944-0FF4717FE59E}" dt="2024-10-03T18:47:49.907" v="131"/>
        <pc:sldMkLst>
          <pc:docMk/>
          <pc:sldMk cId="1992627111" sldId="12250"/>
        </pc:sldMkLst>
      </pc:sldChg>
      <pc:sldChg chg="add">
        <pc:chgData name="Amy Chamberlain" userId="fb464598-4a5d-4385-bf9f-7180a83ea77a" providerId="ADAL" clId="{A7069C25-928E-4021-A944-0FF4717FE59E}" dt="2024-10-03T18:47:49.907" v="131"/>
        <pc:sldMkLst>
          <pc:docMk/>
          <pc:sldMk cId="2143373053" sldId="12251"/>
        </pc:sldMkLst>
      </pc:sldChg>
      <pc:sldChg chg="modSp add mod">
        <pc:chgData name="Amy Chamberlain" userId="fb464598-4a5d-4385-bf9f-7180a83ea77a" providerId="ADAL" clId="{A7069C25-928E-4021-A944-0FF4717FE59E}" dt="2024-10-04T15:19:00.030" v="294" actId="962"/>
        <pc:sldMkLst>
          <pc:docMk/>
          <pc:sldMk cId="36213289" sldId="12252"/>
        </pc:sldMkLst>
      </pc:sldChg>
      <pc:sldChg chg="modSp add mod">
        <pc:chgData name="Amy Chamberlain" userId="fb464598-4a5d-4385-bf9f-7180a83ea77a" providerId="ADAL" clId="{A7069C25-928E-4021-A944-0FF4717FE59E}" dt="2024-10-04T15:22:06.014" v="994" actId="962"/>
        <pc:sldMkLst>
          <pc:docMk/>
          <pc:sldMk cId="3459491765" sldId="12253"/>
        </pc:sldMkLst>
      </pc:sldChg>
      <pc:sldMasterChg chg="add addSldLayout">
        <pc:chgData name="Amy Chamberlain" userId="fb464598-4a5d-4385-bf9f-7180a83ea77a" providerId="ADAL" clId="{A7069C25-928E-4021-A944-0FF4717FE59E}" dt="2024-10-01T15:03:04.833" v="128" actId="27028"/>
        <pc:sldMasterMkLst>
          <pc:docMk/>
          <pc:sldMasterMk cId="2380550569" sldId="2147483648"/>
        </pc:sldMasterMkLst>
        <pc:sldLayoutChg chg="add">
          <pc:chgData name="Amy Chamberlain" userId="fb464598-4a5d-4385-bf9f-7180a83ea77a" providerId="ADAL" clId="{A7069C25-928E-4021-A944-0FF4717FE59E}" dt="2024-10-01T15:03:04.833" v="128" actId="27028"/>
          <pc:sldLayoutMkLst>
            <pc:docMk/>
            <pc:sldMasterMk cId="2380550569" sldId="2147483648"/>
            <pc:sldLayoutMk cId="2002435452" sldId="214748364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631811680" sldId="2147483650"/>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6692761" sldId="214748365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748657" sldId="2147483652"/>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412557329" sldId="2147483653"/>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031743954" sldId="214748365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095881393" sldId="214748365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749873114" sldId="2147483656"/>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598530228" sldId="2147483657"/>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3801662704" sldId="2147483658"/>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50200319" sldId="2147483659"/>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597639374" sldId="2147483661"/>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1412324331" sldId="2147483664"/>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46439565" sldId="2147483665"/>
          </pc:sldLayoutMkLst>
        </pc:sldLayoutChg>
        <pc:sldLayoutChg chg="add">
          <pc:chgData name="Amy Chamberlain" userId="fb464598-4a5d-4385-bf9f-7180a83ea77a" providerId="ADAL" clId="{A7069C25-928E-4021-A944-0FF4717FE59E}" dt="2024-10-01T15:03:04.833" v="128" actId="27028"/>
          <pc:sldLayoutMkLst>
            <pc:docMk/>
            <pc:sldMasterMk cId="2380550569" sldId="2147483648"/>
            <pc:sldLayoutMk cId="268549191" sldId="2147483666"/>
          </pc:sldLayoutMkLst>
        </pc:sldLayoutChg>
      </pc:sldMasterChg>
      <pc:sldMasterChg chg="modSldLayout">
        <pc:chgData name="Amy Chamberlain" userId="fb464598-4a5d-4385-bf9f-7180a83ea77a" providerId="ADAL" clId="{A7069C25-928E-4021-A944-0FF4717FE59E}" dt="2024-10-01T15:03:04.833" v="128" actId="27028"/>
        <pc:sldMasterMkLst>
          <pc:docMk/>
          <pc:sldMasterMk cId="3389113765" sldId="2147486480"/>
        </pc:sldMasterMkLst>
        <pc:sldLayoutChg chg="replId">
          <pc:chgData name="Amy Chamberlain" userId="fb464598-4a5d-4385-bf9f-7180a83ea77a" providerId="ADAL" clId="{A7069C25-928E-4021-A944-0FF4717FE59E}" dt="2024-10-01T15:03:04.833" v="128" actId="27028"/>
          <pc:sldLayoutMkLst>
            <pc:docMk/>
            <pc:sldMasterMk cId="3389113765" sldId="2147486480"/>
            <pc:sldLayoutMk cId="3131287230" sldId="2147486488"/>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917097635" sldId="2147486489"/>
          </pc:sldLayoutMkLst>
        </pc:sldLayoutChg>
        <pc:sldLayoutChg chg="replId">
          <pc:chgData name="Amy Chamberlain" userId="fb464598-4a5d-4385-bf9f-7180a83ea77a" providerId="ADAL" clId="{A7069C25-928E-4021-A944-0FF4717FE59E}" dt="2024-10-01T15:03:04.833" v="128" actId="27028"/>
          <pc:sldLayoutMkLst>
            <pc:docMk/>
            <pc:sldMasterMk cId="3389113765" sldId="2147486480"/>
            <pc:sldLayoutMk cId="1047770375" sldId="2147486490"/>
          </pc:sldLayoutMkLst>
        </pc:sldLayoutChg>
      </pc:sldMasterChg>
    </pc:docChg>
  </pc:docChgLst>
  <pc:docChgLst>
    <pc:chgData name="Hyun Ju Kim" userId="ed53671c-34f1-4299-873b-1d8a5bf3b77e" providerId="ADAL" clId="{F0DABDAF-AA1C-4590-B63D-72045CB9A450}"/>
    <pc:docChg chg="custSel modSld">
      <pc:chgData name="Hyun Ju Kim" userId="ed53671c-34f1-4299-873b-1d8a5bf3b77e" providerId="ADAL" clId="{F0DABDAF-AA1C-4590-B63D-72045CB9A450}" dt="2025-01-10T14:19:08.196" v="109" actId="1076"/>
      <pc:docMkLst>
        <pc:docMk/>
      </pc:docMkLst>
      <pc:sldChg chg="modSp mod">
        <pc:chgData name="Hyun Ju Kim" userId="ed53671c-34f1-4299-873b-1d8a5bf3b77e" providerId="ADAL" clId="{F0DABDAF-AA1C-4590-B63D-72045CB9A450}" dt="2025-01-09T18:12:55.060" v="63" actId="20577"/>
        <pc:sldMkLst>
          <pc:docMk/>
          <pc:sldMk cId="2972209448" sldId="264"/>
        </pc:sldMkLst>
      </pc:sldChg>
      <pc:sldChg chg="modSp mod">
        <pc:chgData name="Hyun Ju Kim" userId="ed53671c-34f1-4299-873b-1d8a5bf3b77e" providerId="ADAL" clId="{F0DABDAF-AA1C-4590-B63D-72045CB9A450}" dt="2025-01-09T18:11:31.296" v="52" actId="20577"/>
        <pc:sldMkLst>
          <pc:docMk/>
          <pc:sldMk cId="2237022372" sldId="582"/>
        </pc:sldMkLst>
      </pc:sldChg>
      <pc:sldChg chg="addSp delSp modSp mod">
        <pc:chgData name="Hyun Ju Kim" userId="ed53671c-34f1-4299-873b-1d8a5bf3b77e" providerId="ADAL" clId="{F0DABDAF-AA1C-4590-B63D-72045CB9A450}" dt="2025-01-10T14:18:05.001" v="104" actId="14100"/>
        <pc:sldMkLst>
          <pc:docMk/>
          <pc:sldMk cId="3161943851" sldId="12210"/>
        </pc:sldMkLst>
      </pc:sldChg>
      <pc:sldChg chg="addSp delSp modSp mod">
        <pc:chgData name="Hyun Ju Kim" userId="ed53671c-34f1-4299-873b-1d8a5bf3b77e" providerId="ADAL" clId="{F0DABDAF-AA1C-4590-B63D-72045CB9A450}" dt="2025-01-10T14:17:52.409" v="103" actId="1076"/>
        <pc:sldMkLst>
          <pc:docMk/>
          <pc:sldMk cId="1746892424" sldId="12211"/>
        </pc:sldMkLst>
      </pc:sldChg>
      <pc:sldChg chg="addSp delSp modSp mod">
        <pc:chgData name="Hyun Ju Kim" userId="ed53671c-34f1-4299-873b-1d8a5bf3b77e" providerId="ADAL" clId="{F0DABDAF-AA1C-4590-B63D-72045CB9A450}" dt="2025-01-10T14:19:08.196" v="109" actId="1076"/>
        <pc:sldMkLst>
          <pc:docMk/>
          <pc:sldMk cId="1919990588" sldId="12213"/>
        </pc:sldMkLst>
      </pc:sldChg>
      <pc:sldChg chg="addSp delSp modSp mod">
        <pc:chgData name="Hyun Ju Kim" userId="ed53671c-34f1-4299-873b-1d8a5bf3b77e" providerId="ADAL" clId="{F0DABDAF-AA1C-4590-B63D-72045CB9A450}" dt="2025-01-09T20:21:43.196" v="100"/>
        <pc:sldMkLst>
          <pc:docMk/>
          <pc:sldMk cId="2261632116" sldId="12215"/>
        </pc:sldMkLst>
      </pc:sldChg>
    </pc:docChg>
  </pc:docChgLst>
  <pc:docChgLst>
    <pc:chgData name="Amy Chamberlain" userId="fb464598-4a5d-4385-bf9f-7180a83ea77a" providerId="ADAL" clId="{B140078C-F751-42C0-B35F-1CA5289773B6}"/>
    <pc:docChg chg="addSld delSld modSld">
      <pc:chgData name="Amy Chamberlain" userId="fb464598-4a5d-4385-bf9f-7180a83ea77a" providerId="ADAL" clId="{B140078C-F751-42C0-B35F-1CA5289773B6}" dt="2023-12-08T14:01:08.260" v="2" actId="2696"/>
      <pc:docMkLst>
        <pc:docMk/>
      </pc:docMkLst>
      <pc:sldChg chg="add del">
        <pc:chgData name="Amy Chamberlain" userId="fb464598-4a5d-4385-bf9f-7180a83ea77a" providerId="ADAL" clId="{B140078C-F751-42C0-B35F-1CA5289773B6}" dt="2023-12-08T14:01:08.260" v="2" actId="2696"/>
        <pc:sldMkLst>
          <pc:docMk/>
          <pc:sldMk cId="1689347815" sldId="12161"/>
        </pc:sldMkLst>
      </pc:sldChg>
      <pc:sldChg chg="add">
        <pc:chgData name="Amy Chamberlain" userId="fb464598-4a5d-4385-bf9f-7180a83ea77a" providerId="ADAL" clId="{B140078C-F751-42C0-B35F-1CA5289773B6}" dt="2023-12-08T14:00:55.835" v="1"/>
        <pc:sldMkLst>
          <pc:docMk/>
          <pc:sldMk cId="2135054318" sldId="12162"/>
        </pc:sldMkLst>
      </pc:sldChg>
      <pc:sldChg chg="add">
        <pc:chgData name="Amy Chamberlain" userId="fb464598-4a5d-4385-bf9f-7180a83ea77a" providerId="ADAL" clId="{B140078C-F751-42C0-B35F-1CA5289773B6}" dt="2023-12-08T14:00:55.835" v="1"/>
        <pc:sldMkLst>
          <pc:docMk/>
          <pc:sldMk cId="2623307948" sldId="12163"/>
        </pc:sldMkLst>
      </pc:sldChg>
      <pc:sldChg chg="add">
        <pc:chgData name="Amy Chamberlain" userId="fb464598-4a5d-4385-bf9f-7180a83ea77a" providerId="ADAL" clId="{B140078C-F751-42C0-B35F-1CA5289773B6}" dt="2023-12-08T14:00:55.835" v="1"/>
        <pc:sldMkLst>
          <pc:docMk/>
          <pc:sldMk cId="579148433" sldId="12164"/>
        </pc:sldMkLst>
      </pc:sldChg>
      <pc:sldChg chg="add">
        <pc:chgData name="Amy Chamberlain" userId="fb464598-4a5d-4385-bf9f-7180a83ea77a" providerId="ADAL" clId="{B140078C-F751-42C0-B35F-1CA5289773B6}" dt="2023-12-08T14:00:55.835" v="1"/>
        <pc:sldMkLst>
          <pc:docMk/>
          <pc:sldMk cId="1596110465" sldId="12165"/>
        </pc:sldMkLst>
      </pc:sldChg>
      <pc:sldChg chg="add">
        <pc:chgData name="Amy Chamberlain" userId="fb464598-4a5d-4385-bf9f-7180a83ea77a" providerId="ADAL" clId="{B140078C-F751-42C0-B35F-1CA5289773B6}" dt="2023-12-08T14:00:55.835" v="1"/>
        <pc:sldMkLst>
          <pc:docMk/>
          <pc:sldMk cId="2752596824" sldId="12166"/>
        </pc:sldMkLst>
      </pc:sldChg>
      <pc:sldChg chg="add">
        <pc:chgData name="Amy Chamberlain" userId="fb464598-4a5d-4385-bf9f-7180a83ea77a" providerId="ADAL" clId="{B140078C-F751-42C0-B35F-1CA5289773B6}" dt="2023-12-08T14:00:55.835" v="1"/>
        <pc:sldMkLst>
          <pc:docMk/>
          <pc:sldMk cId="2323045698" sldId="12167"/>
        </pc:sldMkLst>
      </pc:sldChg>
      <pc:sldChg chg="add">
        <pc:chgData name="Amy Chamberlain" userId="fb464598-4a5d-4385-bf9f-7180a83ea77a" providerId="ADAL" clId="{B140078C-F751-42C0-B35F-1CA5289773B6}" dt="2023-12-08T14:00:55.835" v="1"/>
        <pc:sldMkLst>
          <pc:docMk/>
          <pc:sldMk cId="320199942" sldId="12168"/>
        </pc:sldMkLst>
      </pc:sldChg>
      <pc:sldChg chg="add">
        <pc:chgData name="Amy Chamberlain" userId="fb464598-4a5d-4385-bf9f-7180a83ea77a" providerId="ADAL" clId="{B140078C-F751-42C0-B35F-1CA5289773B6}" dt="2023-12-08T14:00:55.835" v="1"/>
        <pc:sldMkLst>
          <pc:docMk/>
          <pc:sldMk cId="1601225299" sldId="12169"/>
        </pc:sldMkLst>
      </pc:sldChg>
      <pc:sldChg chg="add">
        <pc:chgData name="Amy Chamberlain" userId="fb464598-4a5d-4385-bf9f-7180a83ea77a" providerId="ADAL" clId="{B140078C-F751-42C0-B35F-1CA5289773B6}" dt="2023-12-08T14:00:55.835" v="1"/>
        <pc:sldMkLst>
          <pc:docMk/>
          <pc:sldMk cId="1532296737" sldId="12170"/>
        </pc:sldMkLst>
      </pc:sldChg>
      <pc:sldChg chg="add">
        <pc:chgData name="Amy Chamberlain" userId="fb464598-4a5d-4385-bf9f-7180a83ea77a" providerId="ADAL" clId="{B140078C-F751-42C0-B35F-1CA5289773B6}" dt="2023-12-08T14:00:55.835" v="1"/>
        <pc:sldMkLst>
          <pc:docMk/>
          <pc:sldMk cId="3391307134" sldId="12171"/>
        </pc:sldMkLst>
      </pc:sldChg>
      <pc:sldChg chg="add">
        <pc:chgData name="Amy Chamberlain" userId="fb464598-4a5d-4385-bf9f-7180a83ea77a" providerId="ADAL" clId="{B140078C-F751-42C0-B35F-1CA5289773B6}" dt="2023-12-08T14:00:55.835" v="1"/>
        <pc:sldMkLst>
          <pc:docMk/>
          <pc:sldMk cId="1697776121" sldId="12172"/>
        </pc:sldMkLst>
      </pc:sldChg>
    </pc:docChg>
  </pc:docChgLst>
  <pc:docChgLst>
    <pc:chgData name="Amy Chamberlain" userId="fb464598-4a5d-4385-bf9f-7180a83ea77a" providerId="ADAL" clId="{0928CEE9-CB89-4CDC-BF52-9F968030EA86}"/>
    <pc:docChg chg="modSld">
      <pc:chgData name="Amy Chamberlain" userId="fb464598-4a5d-4385-bf9f-7180a83ea77a" providerId="ADAL" clId="{0928CEE9-CB89-4CDC-BF52-9F968030EA86}" dt="2025-02-07T14:07:40.550" v="182" actId="962"/>
      <pc:docMkLst>
        <pc:docMk/>
      </pc:docMkLst>
      <pc:sldChg chg="modSp">
        <pc:chgData name="Amy Chamberlain" userId="fb464598-4a5d-4385-bf9f-7180a83ea77a" providerId="ADAL" clId="{0928CEE9-CB89-4CDC-BF52-9F968030EA86}" dt="2025-02-07T13:57:52.833" v="2" actId="962"/>
        <pc:sldMkLst>
          <pc:docMk/>
          <pc:sldMk cId="1589613664" sldId="305"/>
        </pc:sldMkLst>
      </pc:sldChg>
      <pc:sldChg chg="modSp mod">
        <pc:chgData name="Amy Chamberlain" userId="fb464598-4a5d-4385-bf9f-7180a83ea77a" providerId="ADAL" clId="{0928CEE9-CB89-4CDC-BF52-9F968030EA86}" dt="2025-02-07T14:05:51.165" v="165" actId="962"/>
        <pc:sldMkLst>
          <pc:docMk/>
          <pc:sldMk cId="2842918358" sldId="307"/>
        </pc:sldMkLst>
      </pc:sldChg>
      <pc:sldChg chg="modSp mod modNotesTx">
        <pc:chgData name="Amy Chamberlain" userId="fb464598-4a5d-4385-bf9f-7180a83ea77a" providerId="ADAL" clId="{0928CEE9-CB89-4CDC-BF52-9F968030EA86}" dt="2025-02-07T14:04:55.954" v="160" actId="962"/>
        <pc:sldMkLst>
          <pc:docMk/>
          <pc:sldMk cId="3501746219" sldId="308"/>
        </pc:sldMkLst>
      </pc:sldChg>
      <pc:sldChg chg="modSp mod">
        <pc:chgData name="Amy Chamberlain" userId="fb464598-4a5d-4385-bf9f-7180a83ea77a" providerId="ADAL" clId="{0928CEE9-CB89-4CDC-BF52-9F968030EA86}" dt="2025-02-07T14:07:27.175" v="179" actId="962"/>
        <pc:sldMkLst>
          <pc:docMk/>
          <pc:sldMk cId="989746281" sldId="309"/>
        </pc:sldMkLst>
      </pc:sldChg>
      <pc:sldChg chg="modSp mod">
        <pc:chgData name="Amy Chamberlain" userId="fb464598-4a5d-4385-bf9f-7180a83ea77a" providerId="ADAL" clId="{0928CEE9-CB89-4CDC-BF52-9F968030EA86}" dt="2025-02-07T14:07:40.550" v="182" actId="962"/>
        <pc:sldMkLst>
          <pc:docMk/>
          <pc:sldMk cId="4155794878" sldId="311"/>
        </pc:sldMkLst>
      </pc:sldChg>
      <pc:sldChg chg="modSp mod">
        <pc:chgData name="Amy Chamberlain" userId="fb464598-4a5d-4385-bf9f-7180a83ea77a" providerId="ADAL" clId="{0928CEE9-CB89-4CDC-BF52-9F968030EA86}" dt="2025-02-07T14:06:22.645" v="171" actId="962"/>
        <pc:sldMkLst>
          <pc:docMk/>
          <pc:sldMk cId="1517272997" sldId="313"/>
        </pc:sldMkLst>
      </pc:sldChg>
      <pc:sldChg chg="modSp mod">
        <pc:chgData name="Amy Chamberlain" userId="fb464598-4a5d-4385-bf9f-7180a83ea77a" providerId="ADAL" clId="{0928CEE9-CB89-4CDC-BF52-9F968030EA86}" dt="2025-02-07T14:06:11.301" v="169" actId="962"/>
        <pc:sldMkLst>
          <pc:docMk/>
          <pc:sldMk cId="1290951407" sldId="315"/>
        </pc:sldMkLst>
      </pc:sldChg>
      <pc:sldChg chg="modSp mod">
        <pc:chgData name="Amy Chamberlain" userId="fb464598-4a5d-4385-bf9f-7180a83ea77a" providerId="ADAL" clId="{0928CEE9-CB89-4CDC-BF52-9F968030EA86}" dt="2025-02-07T14:05:39.038" v="163" actId="962"/>
        <pc:sldMkLst>
          <pc:docMk/>
          <pc:sldMk cId="2885290420" sldId="320"/>
        </pc:sldMkLst>
      </pc:sldChg>
      <pc:sldChg chg="modSp mod">
        <pc:chgData name="Amy Chamberlain" userId="fb464598-4a5d-4385-bf9f-7180a83ea77a" providerId="ADAL" clId="{0928CEE9-CB89-4CDC-BF52-9F968030EA86}" dt="2025-02-07T13:57:39.065" v="1" actId="962"/>
        <pc:sldMkLst>
          <pc:docMk/>
          <pc:sldMk cId="176498279" sldId="12480"/>
        </pc:sldMkLst>
      </pc:sldChg>
    </pc:docChg>
  </pc:docChgLst>
  <pc:docChgLst>
    <pc:chgData name="Karen Volle" userId="56a017f8-fff7-4347-a03a-e4e7c9199847" providerId="ADAL" clId="{FF062319-B4CE-4117-AC70-2421BE83ACAF}"/>
    <pc:docChg chg="undo custSel addSld delSld modSld addMainMaster delMainMaster">
      <pc:chgData name="Karen Volle" userId="56a017f8-fff7-4347-a03a-e4e7c9199847" providerId="ADAL" clId="{FF062319-B4CE-4117-AC70-2421BE83ACAF}" dt="2024-11-01T13:19:26.308" v="223" actId="47"/>
      <pc:docMkLst>
        <pc:docMk/>
      </pc:docMkLst>
      <pc:sldChg chg="modSp mod">
        <pc:chgData name="Karen Volle" userId="56a017f8-fff7-4347-a03a-e4e7c9199847" providerId="ADAL" clId="{FF062319-B4CE-4117-AC70-2421BE83ACAF}" dt="2024-10-31T15:15:05.255" v="159" actId="20577"/>
        <pc:sldMkLst>
          <pc:docMk/>
          <pc:sldMk cId="2419022558" sldId="257"/>
        </pc:sldMkLst>
      </pc:sldChg>
      <pc:sldChg chg="del">
        <pc:chgData name="Karen Volle" userId="56a017f8-fff7-4347-a03a-e4e7c9199847" providerId="ADAL" clId="{FF062319-B4CE-4117-AC70-2421BE83ACAF}" dt="2024-11-01T13:19:22.931" v="222" actId="47"/>
        <pc:sldMkLst>
          <pc:docMk/>
          <pc:sldMk cId="1689347815" sldId="306"/>
        </pc:sldMkLst>
      </pc:sldChg>
      <pc:sldChg chg="modSp add del mod">
        <pc:chgData name="Karen Volle" userId="56a017f8-fff7-4347-a03a-e4e7c9199847" providerId="ADAL" clId="{FF062319-B4CE-4117-AC70-2421BE83ACAF}" dt="2024-11-01T13:18:39.953" v="220" actId="47"/>
        <pc:sldMkLst>
          <pc:docMk/>
          <pc:sldMk cId="1301611488" sldId="573"/>
        </pc:sldMkLst>
      </pc:sldChg>
      <pc:sldChg chg="modSp mod">
        <pc:chgData name="Karen Volle" userId="56a017f8-fff7-4347-a03a-e4e7c9199847" providerId="ADAL" clId="{FF062319-B4CE-4117-AC70-2421BE83ACAF}" dt="2024-10-31T15:16:16.195" v="213" actId="20577"/>
        <pc:sldMkLst>
          <pc:docMk/>
          <pc:sldMk cId="2237022372" sldId="582"/>
        </pc:sldMkLst>
      </pc:sldChg>
      <pc:sldChg chg="addSp delSp modSp mod">
        <pc:chgData name="Karen Volle" userId="56a017f8-fff7-4347-a03a-e4e7c9199847" providerId="ADAL" clId="{FF062319-B4CE-4117-AC70-2421BE83ACAF}" dt="2024-10-31T15:17:34.642" v="217" actId="6549"/>
        <pc:sldMkLst>
          <pc:docMk/>
          <pc:sldMk cId="1025331170" sldId="12216"/>
        </pc:sldMkLst>
      </pc:sldChg>
      <pc:sldChg chg="del">
        <pc:chgData name="Karen Volle" userId="56a017f8-fff7-4347-a03a-e4e7c9199847" providerId="ADAL" clId="{FF062319-B4CE-4117-AC70-2421BE83ACAF}" dt="2024-10-31T15:05:58.862" v="0" actId="47"/>
        <pc:sldMkLst>
          <pc:docMk/>
          <pc:sldMk cId="2240193032" sldId="12217"/>
        </pc:sldMkLst>
      </pc:sldChg>
      <pc:sldChg chg="del">
        <pc:chgData name="Karen Volle" userId="56a017f8-fff7-4347-a03a-e4e7c9199847" providerId="ADAL" clId="{FF062319-B4CE-4117-AC70-2421BE83ACAF}" dt="2024-10-31T15:05:58.862" v="0" actId="47"/>
        <pc:sldMkLst>
          <pc:docMk/>
          <pc:sldMk cId="372281075" sldId="12218"/>
        </pc:sldMkLst>
      </pc:sldChg>
      <pc:sldChg chg="del">
        <pc:chgData name="Karen Volle" userId="56a017f8-fff7-4347-a03a-e4e7c9199847" providerId="ADAL" clId="{FF062319-B4CE-4117-AC70-2421BE83ACAF}" dt="2024-10-31T15:05:58.862" v="0" actId="47"/>
        <pc:sldMkLst>
          <pc:docMk/>
          <pc:sldMk cId="4135748156" sldId="12219"/>
        </pc:sldMkLst>
      </pc:sldChg>
      <pc:sldChg chg="del">
        <pc:chgData name="Karen Volle" userId="56a017f8-fff7-4347-a03a-e4e7c9199847" providerId="ADAL" clId="{FF062319-B4CE-4117-AC70-2421BE83ACAF}" dt="2024-10-31T15:05:58.862" v="0" actId="47"/>
        <pc:sldMkLst>
          <pc:docMk/>
          <pc:sldMk cId="1732200625" sldId="12220"/>
        </pc:sldMkLst>
      </pc:sldChg>
      <pc:sldChg chg="del">
        <pc:chgData name="Karen Volle" userId="56a017f8-fff7-4347-a03a-e4e7c9199847" providerId="ADAL" clId="{FF062319-B4CE-4117-AC70-2421BE83ACAF}" dt="2024-10-31T15:05:58.862" v="0" actId="47"/>
        <pc:sldMkLst>
          <pc:docMk/>
          <pc:sldMk cId="3342270565" sldId="12221"/>
        </pc:sldMkLst>
      </pc:sldChg>
      <pc:sldChg chg="del">
        <pc:chgData name="Karen Volle" userId="56a017f8-fff7-4347-a03a-e4e7c9199847" providerId="ADAL" clId="{FF062319-B4CE-4117-AC70-2421BE83ACAF}" dt="2024-10-31T15:05:58.862" v="0" actId="47"/>
        <pc:sldMkLst>
          <pc:docMk/>
          <pc:sldMk cId="1319847690" sldId="12222"/>
        </pc:sldMkLst>
      </pc:sldChg>
      <pc:sldChg chg="del">
        <pc:chgData name="Karen Volle" userId="56a017f8-fff7-4347-a03a-e4e7c9199847" providerId="ADAL" clId="{FF062319-B4CE-4117-AC70-2421BE83ACAF}" dt="2024-10-31T15:05:58.862" v="0" actId="47"/>
        <pc:sldMkLst>
          <pc:docMk/>
          <pc:sldMk cId="278005343" sldId="12223"/>
        </pc:sldMkLst>
      </pc:sldChg>
      <pc:sldChg chg="del">
        <pc:chgData name="Karen Volle" userId="56a017f8-fff7-4347-a03a-e4e7c9199847" providerId="ADAL" clId="{FF062319-B4CE-4117-AC70-2421BE83ACAF}" dt="2024-10-31T15:05:58.862" v="0" actId="47"/>
        <pc:sldMkLst>
          <pc:docMk/>
          <pc:sldMk cId="3908366778" sldId="12224"/>
        </pc:sldMkLst>
      </pc:sldChg>
      <pc:sldChg chg="del">
        <pc:chgData name="Karen Volle" userId="56a017f8-fff7-4347-a03a-e4e7c9199847" providerId="ADAL" clId="{FF062319-B4CE-4117-AC70-2421BE83ACAF}" dt="2024-10-31T15:05:58.862" v="0" actId="47"/>
        <pc:sldMkLst>
          <pc:docMk/>
          <pc:sldMk cId="1210399909" sldId="12225"/>
        </pc:sldMkLst>
      </pc:sldChg>
      <pc:sldChg chg="del">
        <pc:chgData name="Karen Volle" userId="56a017f8-fff7-4347-a03a-e4e7c9199847" providerId="ADAL" clId="{FF062319-B4CE-4117-AC70-2421BE83ACAF}" dt="2024-10-31T15:05:58.862" v="0" actId="47"/>
        <pc:sldMkLst>
          <pc:docMk/>
          <pc:sldMk cId="3984117287" sldId="12226"/>
        </pc:sldMkLst>
      </pc:sldChg>
      <pc:sldChg chg="del">
        <pc:chgData name="Karen Volle" userId="56a017f8-fff7-4347-a03a-e4e7c9199847" providerId="ADAL" clId="{FF062319-B4CE-4117-AC70-2421BE83ACAF}" dt="2024-10-31T15:05:58.862" v="0" actId="47"/>
        <pc:sldMkLst>
          <pc:docMk/>
          <pc:sldMk cId="3869790126" sldId="12227"/>
        </pc:sldMkLst>
      </pc:sldChg>
      <pc:sldChg chg="del">
        <pc:chgData name="Karen Volle" userId="56a017f8-fff7-4347-a03a-e4e7c9199847" providerId="ADAL" clId="{FF062319-B4CE-4117-AC70-2421BE83ACAF}" dt="2024-10-31T15:05:58.862" v="0" actId="47"/>
        <pc:sldMkLst>
          <pc:docMk/>
          <pc:sldMk cId="305001360" sldId="12228"/>
        </pc:sldMkLst>
      </pc:sldChg>
      <pc:sldChg chg="del">
        <pc:chgData name="Karen Volle" userId="56a017f8-fff7-4347-a03a-e4e7c9199847" providerId="ADAL" clId="{FF062319-B4CE-4117-AC70-2421BE83ACAF}" dt="2024-10-31T15:05:58.862" v="0" actId="47"/>
        <pc:sldMkLst>
          <pc:docMk/>
          <pc:sldMk cId="2331737471" sldId="12229"/>
        </pc:sldMkLst>
      </pc:sldChg>
      <pc:sldChg chg="del">
        <pc:chgData name="Karen Volle" userId="56a017f8-fff7-4347-a03a-e4e7c9199847" providerId="ADAL" clId="{FF062319-B4CE-4117-AC70-2421BE83ACAF}" dt="2024-10-31T15:05:58.862" v="0" actId="47"/>
        <pc:sldMkLst>
          <pc:docMk/>
          <pc:sldMk cId="1443883327" sldId="12230"/>
        </pc:sldMkLst>
      </pc:sldChg>
      <pc:sldChg chg="del">
        <pc:chgData name="Karen Volle" userId="56a017f8-fff7-4347-a03a-e4e7c9199847" providerId="ADAL" clId="{FF062319-B4CE-4117-AC70-2421BE83ACAF}" dt="2024-10-31T15:05:58.862" v="0" actId="47"/>
        <pc:sldMkLst>
          <pc:docMk/>
          <pc:sldMk cId="423197123" sldId="12231"/>
        </pc:sldMkLst>
      </pc:sldChg>
      <pc:sldChg chg="del">
        <pc:chgData name="Karen Volle" userId="56a017f8-fff7-4347-a03a-e4e7c9199847" providerId="ADAL" clId="{FF062319-B4CE-4117-AC70-2421BE83ACAF}" dt="2024-10-31T15:05:58.862" v="0" actId="47"/>
        <pc:sldMkLst>
          <pc:docMk/>
          <pc:sldMk cId="2044661491" sldId="12232"/>
        </pc:sldMkLst>
      </pc:sldChg>
      <pc:sldChg chg="del">
        <pc:chgData name="Karen Volle" userId="56a017f8-fff7-4347-a03a-e4e7c9199847" providerId="ADAL" clId="{FF062319-B4CE-4117-AC70-2421BE83ACAF}" dt="2024-10-31T15:05:58.862" v="0" actId="47"/>
        <pc:sldMkLst>
          <pc:docMk/>
          <pc:sldMk cId="2747079794" sldId="12233"/>
        </pc:sldMkLst>
      </pc:sldChg>
      <pc:sldChg chg="del">
        <pc:chgData name="Karen Volle" userId="56a017f8-fff7-4347-a03a-e4e7c9199847" providerId="ADAL" clId="{FF062319-B4CE-4117-AC70-2421BE83ACAF}" dt="2024-10-31T15:05:58.862" v="0" actId="47"/>
        <pc:sldMkLst>
          <pc:docMk/>
          <pc:sldMk cId="727439591" sldId="12234"/>
        </pc:sldMkLst>
      </pc:sldChg>
      <pc:sldChg chg="del">
        <pc:chgData name="Karen Volle" userId="56a017f8-fff7-4347-a03a-e4e7c9199847" providerId="ADAL" clId="{FF062319-B4CE-4117-AC70-2421BE83ACAF}" dt="2024-10-31T15:05:58.862" v="0" actId="47"/>
        <pc:sldMkLst>
          <pc:docMk/>
          <pc:sldMk cId="3593166174" sldId="12235"/>
        </pc:sldMkLst>
      </pc:sldChg>
      <pc:sldChg chg="del">
        <pc:chgData name="Karen Volle" userId="56a017f8-fff7-4347-a03a-e4e7c9199847" providerId="ADAL" clId="{FF062319-B4CE-4117-AC70-2421BE83ACAF}" dt="2024-10-31T15:05:58.862" v="0" actId="47"/>
        <pc:sldMkLst>
          <pc:docMk/>
          <pc:sldMk cId="4181367184" sldId="12236"/>
        </pc:sldMkLst>
      </pc:sldChg>
      <pc:sldChg chg="del">
        <pc:chgData name="Karen Volle" userId="56a017f8-fff7-4347-a03a-e4e7c9199847" providerId="ADAL" clId="{FF062319-B4CE-4117-AC70-2421BE83ACAF}" dt="2024-10-31T15:05:58.862" v="0" actId="47"/>
        <pc:sldMkLst>
          <pc:docMk/>
          <pc:sldMk cId="4230060265" sldId="12237"/>
        </pc:sldMkLst>
      </pc:sldChg>
      <pc:sldChg chg="del">
        <pc:chgData name="Karen Volle" userId="56a017f8-fff7-4347-a03a-e4e7c9199847" providerId="ADAL" clId="{FF062319-B4CE-4117-AC70-2421BE83ACAF}" dt="2024-10-31T15:05:58.862" v="0" actId="47"/>
        <pc:sldMkLst>
          <pc:docMk/>
          <pc:sldMk cId="308132648" sldId="12238"/>
        </pc:sldMkLst>
      </pc:sldChg>
      <pc:sldChg chg="del">
        <pc:chgData name="Karen Volle" userId="56a017f8-fff7-4347-a03a-e4e7c9199847" providerId="ADAL" clId="{FF062319-B4CE-4117-AC70-2421BE83ACAF}" dt="2024-10-31T15:05:58.862" v="0" actId="47"/>
        <pc:sldMkLst>
          <pc:docMk/>
          <pc:sldMk cId="2993694447" sldId="12239"/>
        </pc:sldMkLst>
      </pc:sldChg>
      <pc:sldChg chg="del">
        <pc:chgData name="Karen Volle" userId="56a017f8-fff7-4347-a03a-e4e7c9199847" providerId="ADAL" clId="{FF062319-B4CE-4117-AC70-2421BE83ACAF}" dt="2024-10-31T15:05:58.862" v="0" actId="47"/>
        <pc:sldMkLst>
          <pc:docMk/>
          <pc:sldMk cId="2336844932" sldId="12240"/>
        </pc:sldMkLst>
      </pc:sldChg>
      <pc:sldChg chg="del">
        <pc:chgData name="Karen Volle" userId="56a017f8-fff7-4347-a03a-e4e7c9199847" providerId="ADAL" clId="{FF062319-B4CE-4117-AC70-2421BE83ACAF}" dt="2024-10-31T15:05:58.862" v="0" actId="47"/>
        <pc:sldMkLst>
          <pc:docMk/>
          <pc:sldMk cId="1820036143" sldId="12241"/>
        </pc:sldMkLst>
      </pc:sldChg>
      <pc:sldChg chg="del">
        <pc:chgData name="Karen Volle" userId="56a017f8-fff7-4347-a03a-e4e7c9199847" providerId="ADAL" clId="{FF062319-B4CE-4117-AC70-2421BE83ACAF}" dt="2024-11-01T13:19:26.308" v="223" actId="47"/>
        <pc:sldMkLst>
          <pc:docMk/>
          <pc:sldMk cId="2934973839" sldId="12242"/>
        </pc:sldMkLst>
      </pc:sldChg>
      <pc:sldChg chg="del">
        <pc:chgData name="Karen Volle" userId="56a017f8-fff7-4347-a03a-e4e7c9199847" providerId="ADAL" clId="{FF062319-B4CE-4117-AC70-2421BE83ACAF}" dt="2024-10-31T15:06:45.325" v="2" actId="47"/>
        <pc:sldMkLst>
          <pc:docMk/>
          <pc:sldMk cId="2135054318" sldId="12243"/>
        </pc:sldMkLst>
      </pc:sldChg>
      <pc:sldChg chg="del">
        <pc:chgData name="Karen Volle" userId="56a017f8-fff7-4347-a03a-e4e7c9199847" providerId="ADAL" clId="{FF062319-B4CE-4117-AC70-2421BE83ACAF}" dt="2024-10-31T15:06:45.325" v="2" actId="47"/>
        <pc:sldMkLst>
          <pc:docMk/>
          <pc:sldMk cId="3287271511" sldId="12244"/>
        </pc:sldMkLst>
      </pc:sldChg>
      <pc:sldChg chg="del">
        <pc:chgData name="Karen Volle" userId="56a017f8-fff7-4347-a03a-e4e7c9199847" providerId="ADAL" clId="{FF062319-B4CE-4117-AC70-2421BE83ACAF}" dt="2024-10-31T15:06:45.325" v="2" actId="47"/>
        <pc:sldMkLst>
          <pc:docMk/>
          <pc:sldMk cId="2364609200" sldId="12245"/>
        </pc:sldMkLst>
      </pc:sldChg>
      <pc:sldChg chg="del">
        <pc:chgData name="Karen Volle" userId="56a017f8-fff7-4347-a03a-e4e7c9199847" providerId="ADAL" clId="{FF062319-B4CE-4117-AC70-2421BE83ACAF}" dt="2024-10-31T15:06:45.325" v="2" actId="47"/>
        <pc:sldMkLst>
          <pc:docMk/>
          <pc:sldMk cId="2484461982" sldId="12246"/>
        </pc:sldMkLst>
      </pc:sldChg>
      <pc:sldChg chg="del">
        <pc:chgData name="Karen Volle" userId="56a017f8-fff7-4347-a03a-e4e7c9199847" providerId="ADAL" clId="{FF062319-B4CE-4117-AC70-2421BE83ACAF}" dt="2024-10-31T15:06:45.325" v="2" actId="47"/>
        <pc:sldMkLst>
          <pc:docMk/>
          <pc:sldMk cId="3240198190" sldId="12247"/>
        </pc:sldMkLst>
      </pc:sldChg>
      <pc:sldChg chg="del">
        <pc:chgData name="Karen Volle" userId="56a017f8-fff7-4347-a03a-e4e7c9199847" providerId="ADAL" clId="{FF062319-B4CE-4117-AC70-2421BE83ACAF}" dt="2024-10-31T15:06:45.325" v="2" actId="47"/>
        <pc:sldMkLst>
          <pc:docMk/>
          <pc:sldMk cId="1527105049" sldId="12248"/>
        </pc:sldMkLst>
      </pc:sldChg>
      <pc:sldChg chg="del">
        <pc:chgData name="Karen Volle" userId="56a017f8-fff7-4347-a03a-e4e7c9199847" providerId="ADAL" clId="{FF062319-B4CE-4117-AC70-2421BE83ACAF}" dt="2024-10-31T15:06:45.325" v="2" actId="47"/>
        <pc:sldMkLst>
          <pc:docMk/>
          <pc:sldMk cId="3810773480" sldId="12249"/>
        </pc:sldMkLst>
      </pc:sldChg>
      <pc:sldChg chg="del">
        <pc:chgData name="Karen Volle" userId="56a017f8-fff7-4347-a03a-e4e7c9199847" providerId="ADAL" clId="{FF062319-B4CE-4117-AC70-2421BE83ACAF}" dt="2024-10-31T15:06:45.325" v="2" actId="47"/>
        <pc:sldMkLst>
          <pc:docMk/>
          <pc:sldMk cId="1992627111" sldId="12250"/>
        </pc:sldMkLst>
      </pc:sldChg>
      <pc:sldChg chg="del">
        <pc:chgData name="Karen Volle" userId="56a017f8-fff7-4347-a03a-e4e7c9199847" providerId="ADAL" clId="{FF062319-B4CE-4117-AC70-2421BE83ACAF}" dt="2024-10-31T15:06:45.325" v="2" actId="47"/>
        <pc:sldMkLst>
          <pc:docMk/>
          <pc:sldMk cId="2143373053" sldId="12251"/>
        </pc:sldMkLst>
      </pc:sldChg>
      <pc:sldChg chg="del">
        <pc:chgData name="Karen Volle" userId="56a017f8-fff7-4347-a03a-e4e7c9199847" providerId="ADAL" clId="{FF062319-B4CE-4117-AC70-2421BE83ACAF}" dt="2024-10-31T15:06:45.325" v="2" actId="47"/>
        <pc:sldMkLst>
          <pc:docMk/>
          <pc:sldMk cId="36213289" sldId="12252"/>
        </pc:sldMkLst>
      </pc:sldChg>
      <pc:sldChg chg="del">
        <pc:chgData name="Karen Volle" userId="56a017f8-fff7-4347-a03a-e4e7c9199847" providerId="ADAL" clId="{FF062319-B4CE-4117-AC70-2421BE83ACAF}" dt="2024-10-31T15:06:23.751" v="1" actId="47"/>
        <pc:sldMkLst>
          <pc:docMk/>
          <pc:sldMk cId="3459491765" sldId="12253"/>
        </pc:sldMkLst>
      </pc:sldChg>
      <pc:sldChg chg="del">
        <pc:chgData name="Karen Volle" userId="56a017f8-fff7-4347-a03a-e4e7c9199847" providerId="ADAL" clId="{FF062319-B4CE-4117-AC70-2421BE83ACAF}" dt="2024-10-31T15:18:45.213" v="218" actId="47"/>
        <pc:sldMkLst>
          <pc:docMk/>
          <pc:sldMk cId="925444152" sldId="12381"/>
        </pc:sldMkLst>
      </pc:sldChg>
      <pc:sldChg chg="modSp del mod">
        <pc:chgData name="Karen Volle" userId="56a017f8-fff7-4347-a03a-e4e7c9199847" providerId="ADAL" clId="{FF062319-B4CE-4117-AC70-2421BE83ACAF}" dt="2024-11-01T13:19:10.796" v="221" actId="47"/>
        <pc:sldMkLst>
          <pc:docMk/>
          <pc:sldMk cId="3633221221" sldId="12415"/>
        </pc:sldMkLst>
      </pc:sldChg>
      <pc:sldChg chg="add">
        <pc:chgData name="Karen Volle" userId="56a017f8-fff7-4347-a03a-e4e7c9199847" providerId="ADAL" clId="{FF062319-B4CE-4117-AC70-2421BE83ACAF}" dt="2024-10-31T15:08:08.898" v="34"/>
        <pc:sldMkLst>
          <pc:docMk/>
          <pc:sldMk cId="3808546887" sldId="12416"/>
        </pc:sldMkLst>
      </pc:sldChg>
      <pc:sldChg chg="add">
        <pc:chgData name="Karen Volle" userId="56a017f8-fff7-4347-a03a-e4e7c9199847" providerId="ADAL" clId="{FF062319-B4CE-4117-AC70-2421BE83ACAF}" dt="2024-10-31T15:08:09.104" v="36"/>
        <pc:sldMkLst>
          <pc:docMk/>
          <pc:sldMk cId="3730660420" sldId="12417"/>
        </pc:sldMkLst>
      </pc:sldChg>
      <pc:sldChg chg="add">
        <pc:chgData name="Karen Volle" userId="56a017f8-fff7-4347-a03a-e4e7c9199847" providerId="ADAL" clId="{FF062319-B4CE-4117-AC70-2421BE83ACAF}" dt="2024-10-31T15:08:09.308" v="38"/>
        <pc:sldMkLst>
          <pc:docMk/>
          <pc:sldMk cId="3827188130" sldId="12418"/>
        </pc:sldMkLst>
      </pc:sldChg>
      <pc:sldChg chg="add">
        <pc:chgData name="Karen Volle" userId="56a017f8-fff7-4347-a03a-e4e7c9199847" providerId="ADAL" clId="{FF062319-B4CE-4117-AC70-2421BE83ACAF}" dt="2024-10-31T15:08:09.586" v="40"/>
        <pc:sldMkLst>
          <pc:docMk/>
          <pc:sldMk cId="2618293134" sldId="12419"/>
        </pc:sldMkLst>
      </pc:sldChg>
      <pc:sldChg chg="add">
        <pc:chgData name="Karen Volle" userId="56a017f8-fff7-4347-a03a-e4e7c9199847" providerId="ADAL" clId="{FF062319-B4CE-4117-AC70-2421BE83ACAF}" dt="2024-10-31T15:08:10.020" v="42"/>
        <pc:sldMkLst>
          <pc:docMk/>
          <pc:sldMk cId="3368122231" sldId="12420"/>
        </pc:sldMkLst>
      </pc:sldChg>
      <pc:sldChg chg="add">
        <pc:chgData name="Karen Volle" userId="56a017f8-fff7-4347-a03a-e4e7c9199847" providerId="ADAL" clId="{FF062319-B4CE-4117-AC70-2421BE83ACAF}" dt="2024-10-31T15:08:10.273" v="44"/>
        <pc:sldMkLst>
          <pc:docMk/>
          <pc:sldMk cId="2433297627" sldId="12421"/>
        </pc:sldMkLst>
      </pc:sldChg>
      <pc:sldChg chg="add">
        <pc:chgData name="Karen Volle" userId="56a017f8-fff7-4347-a03a-e4e7c9199847" providerId="ADAL" clId="{FF062319-B4CE-4117-AC70-2421BE83ACAF}" dt="2024-10-31T15:08:10.509" v="46"/>
        <pc:sldMkLst>
          <pc:docMk/>
          <pc:sldMk cId="203097925" sldId="12422"/>
        </pc:sldMkLst>
      </pc:sldChg>
      <pc:sldMasterChg chg="del delSldLayout">
        <pc:chgData name="Karen Volle" userId="56a017f8-fff7-4347-a03a-e4e7c9199847" providerId="ADAL" clId="{FF062319-B4CE-4117-AC70-2421BE83ACAF}" dt="2024-10-31T15:05:58.862" v="0" actId="47"/>
        <pc:sldMasterMkLst>
          <pc:docMk/>
          <pc:sldMasterMk cId="2380550569" sldId="2147483648"/>
        </pc:sldMasterMkLst>
        <pc:sldLayoutChg chg="del">
          <pc:chgData name="Karen Volle" userId="56a017f8-fff7-4347-a03a-e4e7c9199847" providerId="ADAL" clId="{FF062319-B4CE-4117-AC70-2421BE83ACAF}" dt="2024-10-31T15:05:58.862" v="0" actId="47"/>
          <pc:sldLayoutMkLst>
            <pc:docMk/>
            <pc:sldMasterMk cId="2380550569" sldId="2147483648"/>
            <pc:sldLayoutMk cId="2002435452" sldId="214748364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631811680" sldId="2147483650"/>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6692761" sldId="214748365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748657" sldId="2147483652"/>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412557329" sldId="2147483653"/>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031743954" sldId="214748365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095881393" sldId="214748365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749873114" sldId="2147483656"/>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598530228" sldId="2147483657"/>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3801662704" sldId="2147483658"/>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50200319" sldId="2147483659"/>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597639374" sldId="2147483661"/>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1412324331" sldId="2147483664"/>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46439565" sldId="2147483665"/>
          </pc:sldLayoutMkLst>
        </pc:sldLayoutChg>
        <pc:sldLayoutChg chg="del">
          <pc:chgData name="Karen Volle" userId="56a017f8-fff7-4347-a03a-e4e7c9199847" providerId="ADAL" clId="{FF062319-B4CE-4117-AC70-2421BE83ACAF}" dt="2024-10-31T15:05:58.862" v="0" actId="47"/>
          <pc:sldLayoutMkLst>
            <pc:docMk/>
            <pc:sldMasterMk cId="2380550569" sldId="2147483648"/>
            <pc:sldLayoutMk cId="268549191" sldId="2147483666"/>
          </pc:sldLayoutMkLst>
        </pc:sldLayoutChg>
      </pc:sldMasterChg>
      <pc:sldMasterChg chg="add addSldLayout">
        <pc:chgData name="Karen Volle" userId="56a017f8-fff7-4347-a03a-e4e7c9199847" providerId="ADAL" clId="{FF062319-B4CE-4117-AC70-2421BE83ACAF}" dt="2024-10-31T15:08:09.308" v="37" actId="27028"/>
        <pc:sldMasterMkLst>
          <pc:docMk/>
          <pc:sldMasterMk cId="1654002984" sldId="2147483752"/>
        </pc:sldMasterMkLst>
        <pc:sldLayoutChg chg="add">
          <pc:chgData name="Karen Volle" userId="56a017f8-fff7-4347-a03a-e4e7c9199847" providerId="ADAL" clId="{FF062319-B4CE-4117-AC70-2421BE83ACAF}" dt="2024-10-31T15:08:08.898" v="33" actId="27028"/>
          <pc:sldLayoutMkLst>
            <pc:docMk/>
            <pc:sldMasterMk cId="1654002984" sldId="2147483752"/>
            <pc:sldLayoutMk cId="3898008436" sldId="2147483753"/>
          </pc:sldLayoutMkLst>
        </pc:sldLayoutChg>
        <pc:sldLayoutChg chg="add">
          <pc:chgData name="Karen Volle" userId="56a017f8-fff7-4347-a03a-e4e7c9199847" providerId="ADAL" clId="{FF062319-B4CE-4117-AC70-2421BE83ACAF}" dt="2024-10-31T15:08:09.104" v="35" actId="27028"/>
          <pc:sldLayoutMkLst>
            <pc:docMk/>
            <pc:sldMasterMk cId="1654002984" sldId="2147483752"/>
            <pc:sldLayoutMk cId="97189109" sldId="2147483754"/>
          </pc:sldLayoutMkLst>
        </pc:sldLayoutChg>
        <pc:sldLayoutChg chg="add">
          <pc:chgData name="Karen Volle" userId="56a017f8-fff7-4347-a03a-e4e7c9199847" providerId="ADAL" clId="{FF062319-B4CE-4117-AC70-2421BE83ACAF}" dt="2024-10-31T15:08:09.308" v="37" actId="27028"/>
          <pc:sldLayoutMkLst>
            <pc:docMk/>
            <pc:sldMasterMk cId="1654002984" sldId="2147483752"/>
            <pc:sldLayoutMk cId="711158861" sldId="2147483756"/>
          </pc:sldLayoutMkLst>
        </pc:sldLayoutChg>
      </pc:sldMasterChg>
    </pc:docChg>
  </pc:docChgLst>
  <pc:docChgLst>
    <pc:chgData name="Andrew Houtenville" userId="aea22101-bd61-4dfe-a17f-14b576307e93" providerId="ADAL" clId="{17F84FFE-484F-496E-8CEE-00B7E8A2A796}"/>
    <pc:docChg chg="custSel modSld">
      <pc:chgData name="Andrew Houtenville" userId="aea22101-bd61-4dfe-a17f-14b576307e93" providerId="ADAL" clId="{17F84FFE-484F-496E-8CEE-00B7E8A2A796}" dt="2024-11-01T13:28:36.833" v="423" actId="6549"/>
      <pc:docMkLst>
        <pc:docMk/>
      </pc:docMkLst>
      <pc:sldChg chg="addSp delSp modSp mod modNotesTx">
        <pc:chgData name="Andrew Houtenville" userId="aea22101-bd61-4dfe-a17f-14b576307e93" providerId="ADAL" clId="{17F84FFE-484F-496E-8CEE-00B7E8A2A796}" dt="2024-11-01T13:22:52.691" v="361" actId="5793"/>
        <pc:sldMkLst>
          <pc:docMk/>
          <pc:sldMk cId="3161943851" sldId="12210"/>
        </pc:sldMkLst>
      </pc:sldChg>
      <pc:sldChg chg="addSp delSp modSp mod modNotesTx">
        <pc:chgData name="Andrew Houtenville" userId="aea22101-bd61-4dfe-a17f-14b576307e93" providerId="ADAL" clId="{17F84FFE-484F-496E-8CEE-00B7E8A2A796}" dt="2024-11-01T13:23:45.872" v="374" actId="20577"/>
        <pc:sldMkLst>
          <pc:docMk/>
          <pc:sldMk cId="1746892424" sldId="12211"/>
        </pc:sldMkLst>
      </pc:sldChg>
      <pc:sldChg chg="addSp delSp modSp mod modNotesTx">
        <pc:chgData name="Andrew Houtenville" userId="aea22101-bd61-4dfe-a17f-14b576307e93" providerId="ADAL" clId="{17F84FFE-484F-496E-8CEE-00B7E8A2A796}" dt="2024-11-01T13:28:36.833" v="423" actId="6549"/>
        <pc:sldMkLst>
          <pc:docMk/>
          <pc:sldMk cId="1919990588" sldId="12213"/>
        </pc:sldMkLst>
      </pc:sldChg>
      <pc:sldChg chg="addSp delSp modSp mod modNotesTx">
        <pc:chgData name="Andrew Houtenville" userId="aea22101-bd61-4dfe-a17f-14b576307e93" providerId="ADAL" clId="{17F84FFE-484F-496E-8CEE-00B7E8A2A796}" dt="2024-11-01T13:25:32.918" v="385" actId="6549"/>
        <pc:sldMkLst>
          <pc:docMk/>
          <pc:sldMk cId="2261632116" sldId="12215"/>
        </pc:sldMkLst>
      </pc:sldChg>
    </pc:docChg>
  </pc:docChgLst>
  <pc:docChgLst>
    <pc:chgData name="Kate Filanoski" userId="5879a14f-9eb3-4e75-8352-1b2941159ca7" providerId="ADAL" clId="{0DC8A24D-D02D-4087-8FB6-3289C723032E}"/>
    <pc:docChg chg="undo custSel addSld delSld modSld addMainMaster">
      <pc:chgData name="Kate Filanoski" userId="5879a14f-9eb3-4e75-8352-1b2941159ca7" providerId="ADAL" clId="{0DC8A24D-D02D-4087-8FB6-3289C723032E}" dt="2024-05-09T20:56:49.032" v="407" actId="47"/>
      <pc:docMkLst>
        <pc:docMk/>
      </pc:docMkLst>
      <pc:sldChg chg="del">
        <pc:chgData name="Kate Filanoski" userId="5879a14f-9eb3-4e75-8352-1b2941159ca7" providerId="ADAL" clId="{0DC8A24D-D02D-4087-8FB6-3289C723032E}" dt="2024-05-09T20:56:30.547" v="406" actId="47"/>
        <pc:sldMkLst>
          <pc:docMk/>
          <pc:sldMk cId="1689347815" sldId="306"/>
        </pc:sldMkLst>
      </pc:sldChg>
      <pc:sldChg chg="modSp mod">
        <pc:chgData name="Kate Filanoski" userId="5879a14f-9eb3-4e75-8352-1b2941159ca7" providerId="ADAL" clId="{0DC8A24D-D02D-4087-8FB6-3289C723032E}" dt="2024-05-09T20:33:40.899" v="25" actId="27636"/>
        <pc:sldMkLst>
          <pc:docMk/>
          <pc:sldMk cId="1281791369" sldId="537"/>
        </pc:sldMkLst>
      </pc:sldChg>
      <pc:sldChg chg="modSp mod modNotesTx">
        <pc:chgData name="Kate Filanoski" userId="5879a14f-9eb3-4e75-8352-1b2941159ca7" providerId="ADAL" clId="{0DC8A24D-D02D-4087-8FB6-3289C723032E}" dt="2024-05-09T20:46:06.623" v="369" actId="13244"/>
        <pc:sldMkLst>
          <pc:docMk/>
          <pc:sldMk cId="4011066312" sldId="11946"/>
        </pc:sldMkLst>
      </pc:sldChg>
      <pc:sldChg chg="modSp mod modNotesTx">
        <pc:chgData name="Kate Filanoski" userId="5879a14f-9eb3-4e75-8352-1b2941159ca7" providerId="ADAL" clId="{0DC8A24D-D02D-4087-8FB6-3289C723032E}" dt="2024-05-09T20:46:09.555" v="370" actId="13244"/>
        <pc:sldMkLst>
          <pc:docMk/>
          <pc:sldMk cId="3357822432" sldId="12095"/>
        </pc:sldMkLst>
      </pc:sldChg>
      <pc:sldChg chg="modSp mod modNotesTx">
        <pc:chgData name="Kate Filanoski" userId="5879a14f-9eb3-4e75-8352-1b2941159ca7" providerId="ADAL" clId="{0DC8A24D-D02D-4087-8FB6-3289C723032E}" dt="2024-05-09T20:45:53.136" v="367" actId="13244"/>
        <pc:sldMkLst>
          <pc:docMk/>
          <pc:sldMk cId="735797660" sldId="12140"/>
        </pc:sldMkLst>
      </pc:sldChg>
      <pc:sldChg chg="modSp mod">
        <pc:chgData name="Kate Filanoski" userId="5879a14f-9eb3-4e75-8352-1b2941159ca7" providerId="ADAL" clId="{0DC8A24D-D02D-4087-8FB6-3289C723032E}" dt="2024-05-09T20:47:09.756" v="373" actId="962"/>
        <pc:sldMkLst>
          <pc:docMk/>
          <pc:sldMk cId="3918871586" sldId="12141"/>
        </pc:sldMkLst>
      </pc:sldChg>
      <pc:sldChg chg="modSp mod modNotesTx">
        <pc:chgData name="Kate Filanoski" userId="5879a14f-9eb3-4e75-8352-1b2941159ca7" providerId="ADAL" clId="{0DC8A24D-D02D-4087-8FB6-3289C723032E}" dt="2024-05-09T20:45:57.024" v="368" actId="13244"/>
        <pc:sldMkLst>
          <pc:docMk/>
          <pc:sldMk cId="3127163715" sldId="12209"/>
        </pc:sldMkLst>
      </pc:sldChg>
      <pc:sldChg chg="modSp add mod">
        <pc:chgData name="Kate Filanoski" userId="5879a14f-9eb3-4e75-8352-1b2941159ca7" providerId="ADAL" clId="{0DC8A24D-D02D-4087-8FB6-3289C723032E}" dt="2024-05-09T20:50:33.609" v="374" actId="14100"/>
        <pc:sldMkLst>
          <pc:docMk/>
          <pc:sldMk cId="1234110732" sldId="12210"/>
        </pc:sldMkLst>
      </pc:sldChg>
      <pc:sldChg chg="modSp add mod">
        <pc:chgData name="Kate Filanoski" userId="5879a14f-9eb3-4e75-8352-1b2941159ca7" providerId="ADAL" clId="{0DC8A24D-D02D-4087-8FB6-3289C723032E}" dt="2024-05-09T20:50:47.939" v="375" actId="13244"/>
        <pc:sldMkLst>
          <pc:docMk/>
          <pc:sldMk cId="882569401" sldId="12211"/>
        </pc:sldMkLst>
      </pc:sldChg>
      <pc:sldChg chg="modSp add mod">
        <pc:chgData name="Kate Filanoski" userId="5879a14f-9eb3-4e75-8352-1b2941159ca7" providerId="ADAL" clId="{0DC8A24D-D02D-4087-8FB6-3289C723032E}" dt="2024-05-09T20:50:54.574" v="376" actId="13244"/>
        <pc:sldMkLst>
          <pc:docMk/>
          <pc:sldMk cId="3257230313" sldId="12212"/>
        </pc:sldMkLst>
      </pc:sldChg>
      <pc:sldChg chg="modSp add mod">
        <pc:chgData name="Kate Filanoski" userId="5879a14f-9eb3-4e75-8352-1b2941159ca7" providerId="ADAL" clId="{0DC8A24D-D02D-4087-8FB6-3289C723032E}" dt="2024-05-09T20:51:03.531" v="377" actId="13244"/>
        <pc:sldMkLst>
          <pc:docMk/>
          <pc:sldMk cId="3580507297" sldId="12213"/>
        </pc:sldMkLst>
      </pc:sldChg>
      <pc:sldChg chg="modSp add mod">
        <pc:chgData name="Kate Filanoski" userId="5879a14f-9eb3-4e75-8352-1b2941159ca7" providerId="ADAL" clId="{0DC8A24D-D02D-4087-8FB6-3289C723032E}" dt="2024-05-09T20:51:37.655" v="378" actId="13244"/>
        <pc:sldMkLst>
          <pc:docMk/>
          <pc:sldMk cId="394271221" sldId="12214"/>
        </pc:sldMkLst>
      </pc:sldChg>
      <pc:sldChg chg="modSp add mod">
        <pc:chgData name="Kate Filanoski" userId="5879a14f-9eb3-4e75-8352-1b2941159ca7" providerId="ADAL" clId="{0DC8A24D-D02D-4087-8FB6-3289C723032E}" dt="2024-05-09T20:51:45.723" v="379" actId="13244"/>
        <pc:sldMkLst>
          <pc:docMk/>
          <pc:sldMk cId="1334641835" sldId="12215"/>
        </pc:sldMkLst>
      </pc:sldChg>
      <pc:sldChg chg="modSp add mod">
        <pc:chgData name="Kate Filanoski" userId="5879a14f-9eb3-4e75-8352-1b2941159ca7" providerId="ADAL" clId="{0DC8A24D-D02D-4087-8FB6-3289C723032E}" dt="2024-05-09T20:51:57.191" v="381" actId="13244"/>
        <pc:sldMkLst>
          <pc:docMk/>
          <pc:sldMk cId="4127090997" sldId="12216"/>
        </pc:sldMkLst>
      </pc:sldChg>
      <pc:sldChg chg="modSp add mod">
        <pc:chgData name="Kate Filanoski" userId="5879a14f-9eb3-4e75-8352-1b2941159ca7" providerId="ADAL" clId="{0DC8A24D-D02D-4087-8FB6-3289C723032E}" dt="2024-05-09T20:52:16.739" v="385" actId="962"/>
        <pc:sldMkLst>
          <pc:docMk/>
          <pc:sldMk cId="3981132771" sldId="12217"/>
        </pc:sldMkLst>
      </pc:sldChg>
      <pc:sldChg chg="add">
        <pc:chgData name="Kate Filanoski" userId="5879a14f-9eb3-4e75-8352-1b2941159ca7" providerId="ADAL" clId="{0DC8A24D-D02D-4087-8FB6-3289C723032E}" dt="2024-05-09T20:26:17.580" v="1"/>
        <pc:sldMkLst>
          <pc:docMk/>
          <pc:sldMk cId="1291527260" sldId="12218"/>
        </pc:sldMkLst>
      </pc:sldChg>
      <pc:sldChg chg="modSp add mod">
        <pc:chgData name="Kate Filanoski" userId="5879a14f-9eb3-4e75-8352-1b2941159ca7" providerId="ADAL" clId="{0DC8A24D-D02D-4087-8FB6-3289C723032E}" dt="2024-05-09T20:53:08.998" v="387" actId="20577"/>
        <pc:sldMkLst>
          <pc:docMk/>
          <pc:sldMk cId="2621371058" sldId="12219"/>
        </pc:sldMkLst>
      </pc:sldChg>
      <pc:sldChg chg="delSp modSp add mod">
        <pc:chgData name="Kate Filanoski" userId="5879a14f-9eb3-4e75-8352-1b2941159ca7" providerId="ADAL" clId="{0DC8A24D-D02D-4087-8FB6-3289C723032E}" dt="2024-05-09T20:54:56.494" v="399" actId="27636"/>
        <pc:sldMkLst>
          <pc:docMk/>
          <pc:sldMk cId="2730374865" sldId="12220"/>
        </pc:sldMkLst>
      </pc:sldChg>
      <pc:sldChg chg="add del">
        <pc:chgData name="Kate Filanoski" userId="5879a14f-9eb3-4e75-8352-1b2941159ca7" providerId="ADAL" clId="{0DC8A24D-D02D-4087-8FB6-3289C723032E}" dt="2024-05-09T20:56:49.032" v="407" actId="47"/>
        <pc:sldMkLst>
          <pc:docMk/>
          <pc:sldMk cId="2741335035" sldId="12221"/>
        </pc:sldMkLst>
      </pc:sldChg>
      <pc:sldChg chg="add">
        <pc:chgData name="Kate Filanoski" userId="5879a14f-9eb3-4e75-8352-1b2941159ca7" providerId="ADAL" clId="{0DC8A24D-D02D-4087-8FB6-3289C723032E}" dt="2024-05-09T20:26:17.580" v="1"/>
        <pc:sldMkLst>
          <pc:docMk/>
          <pc:sldMk cId="2979993015" sldId="12222"/>
        </pc:sldMkLst>
      </pc:sldChg>
      <pc:sldChg chg="modSp add mod">
        <pc:chgData name="Kate Filanoski" userId="5879a14f-9eb3-4e75-8352-1b2941159ca7" providerId="ADAL" clId="{0DC8A24D-D02D-4087-8FB6-3289C723032E}" dt="2024-05-09T20:54:21.064" v="389" actId="1076"/>
        <pc:sldMkLst>
          <pc:docMk/>
          <pc:sldMk cId="1277329353" sldId="12223"/>
        </pc:sldMkLst>
      </pc:sldChg>
      <pc:sldChg chg="modSp add mod">
        <pc:chgData name="Kate Filanoski" userId="5879a14f-9eb3-4e75-8352-1b2941159ca7" providerId="ADAL" clId="{0DC8A24D-D02D-4087-8FB6-3289C723032E}" dt="2024-05-09T20:55:49.423" v="405" actId="13244"/>
        <pc:sldMkLst>
          <pc:docMk/>
          <pc:sldMk cId="1346864243" sldId="12224"/>
        </pc:sldMkLst>
      </pc:sldChg>
      <pc:sldChg chg="add">
        <pc:chgData name="Kate Filanoski" userId="5879a14f-9eb3-4e75-8352-1b2941159ca7" providerId="ADAL" clId="{0DC8A24D-D02D-4087-8FB6-3289C723032E}" dt="2024-05-09T20:26:17.580" v="1"/>
        <pc:sldMkLst>
          <pc:docMk/>
          <pc:sldMk cId="2542612472" sldId="12225"/>
        </pc:sldMkLst>
      </pc:sldChg>
      <pc:sldMasterChg chg="add addSldLayout">
        <pc:chgData name="Kate Filanoski" userId="5879a14f-9eb3-4e75-8352-1b2941159ca7" providerId="ADAL" clId="{0DC8A24D-D02D-4087-8FB6-3289C723032E}" dt="2024-05-09T20:26:17.580" v="0" actId="27028"/>
        <pc:sldMasterMkLst>
          <pc:docMk/>
          <pc:sldMasterMk cId="467094142" sldId="2147483734"/>
        </pc:sldMasterMkLst>
        <pc:sldLayoutChg chg="add">
          <pc:chgData name="Kate Filanoski" userId="5879a14f-9eb3-4e75-8352-1b2941159ca7" providerId="ADAL" clId="{0DC8A24D-D02D-4087-8FB6-3289C723032E}" dt="2024-05-09T20:26:17.580" v="0" actId="27028"/>
          <pc:sldLayoutMkLst>
            <pc:docMk/>
            <pc:sldMasterMk cId="467094142" sldId="2147483734"/>
            <pc:sldLayoutMk cId="3929531489" sldId="214748373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7744212" sldId="214748373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568750994" sldId="214748373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55745229" sldId="214748373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93876400" sldId="214748373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998688960" sldId="214748374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47076807" sldId="214748374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590322014" sldId="214748374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29550574" sldId="214748374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23238045" sldId="214748374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536110516" sldId="214748374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203708143" sldId="214748374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543087432" sldId="2147483747"/>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087099262" sldId="2147483748"/>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713460260" sldId="2147483749"/>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2937784921" sldId="2147483750"/>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654797651" sldId="2147483751"/>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445714293" sldId="2147483752"/>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812904998" sldId="2147483753"/>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458589275" sldId="2147483754"/>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3009946190" sldId="2147483755"/>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99793891" sldId="2147483756"/>
          </pc:sldLayoutMkLst>
        </pc:sldLayoutChg>
        <pc:sldLayoutChg chg="add">
          <pc:chgData name="Kate Filanoski" userId="5879a14f-9eb3-4e75-8352-1b2941159ca7" providerId="ADAL" clId="{0DC8A24D-D02D-4087-8FB6-3289C723032E}" dt="2024-05-09T20:26:17.580" v="0" actId="27028"/>
          <pc:sldLayoutMkLst>
            <pc:docMk/>
            <pc:sldMasterMk cId="467094142" sldId="2147483734"/>
            <pc:sldLayoutMk cId="1103061569" sldId="2147483757"/>
          </pc:sldLayoutMkLst>
        </pc:sldLayoutChg>
      </pc:sldMasterChg>
    </pc:docChg>
  </pc:docChgLst>
  <pc:docChgLst>
    <pc:chgData name="Andrew Houtenville" userId="aea22101-bd61-4dfe-a17f-14b576307e93" providerId="ADAL" clId="{0D213C41-915A-491A-8B7D-7D2C2B1F8CC7}"/>
    <pc:docChg chg="undo redo custSel addSld delSld modSld">
      <pc:chgData name="Andrew Houtenville" userId="aea22101-bd61-4dfe-a17f-14b576307e93" providerId="ADAL" clId="{0D213C41-915A-491A-8B7D-7D2C2B1F8CC7}" dt="2024-10-04T13:57:04.747" v="1325" actId="962"/>
      <pc:docMkLst>
        <pc:docMk/>
      </pc:docMkLst>
      <pc:sldChg chg="del">
        <pc:chgData name="Andrew Houtenville" userId="aea22101-bd61-4dfe-a17f-14b576307e93" providerId="ADAL" clId="{0D213C41-915A-491A-8B7D-7D2C2B1F8CC7}" dt="2024-10-04T12:42:06.138" v="61" actId="47"/>
        <pc:sldMkLst>
          <pc:docMk/>
          <pc:sldMk cId="1377615727" sldId="261"/>
        </pc:sldMkLst>
      </pc:sldChg>
      <pc:sldChg chg="add">
        <pc:chgData name="Andrew Houtenville" userId="aea22101-bd61-4dfe-a17f-14b576307e93" providerId="ADAL" clId="{0D213C41-915A-491A-8B7D-7D2C2B1F8CC7}" dt="2024-10-04T12:41:58.282" v="60"/>
        <pc:sldMkLst>
          <pc:docMk/>
          <pc:sldMk cId="81309838" sldId="1053"/>
        </pc:sldMkLst>
      </pc:sldChg>
      <pc:sldChg chg="del">
        <pc:chgData name="Andrew Houtenville" userId="aea22101-bd61-4dfe-a17f-14b576307e93" providerId="ADAL" clId="{0D213C41-915A-491A-8B7D-7D2C2B1F8CC7}" dt="2024-10-04T12:42:11.976" v="62" actId="47"/>
        <pc:sldMkLst>
          <pc:docMk/>
          <pc:sldMk cId="494388865" sldId="12109"/>
        </pc:sldMkLst>
      </pc:sldChg>
      <pc:sldChg chg="del">
        <pc:chgData name="Andrew Houtenville" userId="aea22101-bd61-4dfe-a17f-14b576307e93" providerId="ADAL" clId="{0D213C41-915A-491A-8B7D-7D2C2B1F8CC7}" dt="2024-10-04T12:41:33.688" v="58" actId="47"/>
        <pc:sldMkLst>
          <pc:docMk/>
          <pc:sldMk cId="1108405502" sldId="12208"/>
        </pc:sldMkLst>
      </pc:sldChg>
      <pc:sldChg chg="addSp delSp modSp mod modNotesTx">
        <pc:chgData name="Andrew Houtenville" userId="aea22101-bd61-4dfe-a17f-14b576307e93" providerId="ADAL" clId="{0D213C41-915A-491A-8B7D-7D2C2B1F8CC7}" dt="2024-10-04T13:55:00.264" v="1181" actId="962"/>
        <pc:sldMkLst>
          <pc:docMk/>
          <pc:sldMk cId="3161943851" sldId="12210"/>
        </pc:sldMkLst>
      </pc:sldChg>
      <pc:sldChg chg="addSp delSp modSp mod modNotesTx">
        <pc:chgData name="Andrew Houtenville" userId="aea22101-bd61-4dfe-a17f-14b576307e93" providerId="ADAL" clId="{0D213C41-915A-491A-8B7D-7D2C2B1F8CC7}" dt="2024-10-04T13:56:46.065" v="1279" actId="962"/>
        <pc:sldMkLst>
          <pc:docMk/>
          <pc:sldMk cId="1746892424" sldId="12211"/>
        </pc:sldMkLst>
      </pc:sldChg>
      <pc:sldChg chg="addSp delSp modSp mod modNotesTx">
        <pc:chgData name="Andrew Houtenville" userId="aea22101-bd61-4dfe-a17f-14b576307e93" providerId="ADAL" clId="{0D213C41-915A-491A-8B7D-7D2C2B1F8CC7}" dt="2024-10-04T13:57:04.747" v="1325" actId="962"/>
        <pc:sldMkLst>
          <pc:docMk/>
          <pc:sldMk cId="1919990588" sldId="12213"/>
        </pc:sldMkLst>
      </pc:sldChg>
      <pc:sldChg chg="addSp delSp modSp mod modNotesTx">
        <pc:chgData name="Andrew Houtenville" userId="aea22101-bd61-4dfe-a17f-14b576307e93" providerId="ADAL" clId="{0D213C41-915A-491A-8B7D-7D2C2B1F8CC7}" dt="2024-10-04T13:50:32.582" v="985" actId="962"/>
        <pc:sldMkLst>
          <pc:docMk/>
          <pc:sldMk cId="2261632116" sldId="12215"/>
        </pc:sldMkLst>
      </pc:sldChg>
      <pc:sldChg chg="add del">
        <pc:chgData name="Andrew Houtenville" userId="aea22101-bd61-4dfe-a17f-14b576307e93" providerId="ADAL" clId="{0D213C41-915A-491A-8B7D-7D2C2B1F8CC7}" dt="2024-10-04T12:40:14.426" v="3"/>
        <pc:sldMkLst>
          <pc:docMk/>
          <pc:sldMk cId="572293837" sldId="12254"/>
        </pc:sldMkLst>
      </pc:sldChg>
      <pc:sldChg chg="add del">
        <pc:chgData name="Andrew Houtenville" userId="aea22101-bd61-4dfe-a17f-14b576307e93" providerId="ADAL" clId="{0D213C41-915A-491A-8B7D-7D2C2B1F8CC7}" dt="2024-10-04T12:40:23.968" v="5"/>
        <pc:sldMkLst>
          <pc:docMk/>
          <pc:sldMk cId="1834254270" sldId="12254"/>
        </pc:sldMkLst>
      </pc:sldChg>
      <pc:sldChg chg="add del">
        <pc:chgData name="Andrew Houtenville" userId="aea22101-bd61-4dfe-a17f-14b576307e93" providerId="ADAL" clId="{0D213C41-915A-491A-8B7D-7D2C2B1F8CC7}" dt="2024-10-04T12:40:13.328" v="2"/>
        <pc:sldMkLst>
          <pc:docMk/>
          <pc:sldMk cId="3293962069" sldId="12255"/>
        </pc:sldMkLst>
      </pc:sldChg>
      <pc:sldChg chg="modSp add mod">
        <pc:chgData name="Andrew Houtenville" userId="aea22101-bd61-4dfe-a17f-14b576307e93" providerId="ADAL" clId="{0D213C41-915A-491A-8B7D-7D2C2B1F8CC7}" dt="2024-10-04T12:47:01.239" v="88" actId="5793"/>
        <pc:sldMkLst>
          <pc:docMk/>
          <pc:sldMk cId="925444152" sldId="12381"/>
        </pc:sldMkLst>
      </pc:sldChg>
      <pc:sldChg chg="addSp delSp modSp add">
        <pc:chgData name="Andrew Houtenville" userId="aea22101-bd61-4dfe-a17f-14b576307e93" providerId="ADAL" clId="{0D213C41-915A-491A-8B7D-7D2C2B1F8CC7}" dt="2024-10-04T12:43:43.773" v="69" actId="14100"/>
        <pc:sldMkLst>
          <pc:docMk/>
          <pc:sldMk cId="3633221221" sldId="12415"/>
        </pc:sldMkLst>
      </pc:sldChg>
    </pc:docChg>
  </pc:docChgLst>
  <pc:docChgLst>
    <pc:chgData name="Karen Volle" userId="56a017f8-fff7-4347-a03a-e4e7c9199847" providerId="ADAL" clId="{03F397D4-CD0F-4727-B728-9073DD1463BE}"/>
    <pc:docChg chg="modSld">
      <pc:chgData name="Karen Volle" userId="56a017f8-fff7-4347-a03a-e4e7c9199847" providerId="ADAL" clId="{03F397D4-CD0F-4727-B728-9073DD1463BE}" dt="2025-06-17T18:13:28.565" v="55" actId="20577"/>
      <pc:docMkLst>
        <pc:docMk/>
      </pc:docMkLst>
      <pc:sldChg chg="modSp mod">
        <pc:chgData name="Karen Volle" userId="56a017f8-fff7-4347-a03a-e4e7c9199847" providerId="ADAL" clId="{03F397D4-CD0F-4727-B728-9073DD1463BE}" dt="2025-06-17T18:12:32.803" v="27" actId="20577"/>
        <pc:sldMkLst>
          <pc:docMk/>
          <pc:sldMk cId="2663235087" sldId="12470"/>
        </pc:sldMkLst>
        <pc:spChg chg="mod">
          <ac:chgData name="Karen Volle" userId="56a017f8-fff7-4347-a03a-e4e7c9199847" providerId="ADAL" clId="{03F397D4-CD0F-4727-B728-9073DD1463BE}" dt="2025-06-17T18:12:32.803" v="27" actId="20577"/>
          <ac:spMkLst>
            <pc:docMk/>
            <pc:sldMk cId="2663235087" sldId="12470"/>
            <ac:spMk id="3" creationId="{4B922925-3559-40AC-B514-4AFF24DE8FDB}"/>
          </ac:spMkLst>
        </pc:spChg>
      </pc:sldChg>
      <pc:sldChg chg="modSp mod">
        <pc:chgData name="Karen Volle" userId="56a017f8-fff7-4347-a03a-e4e7c9199847" providerId="ADAL" clId="{03F397D4-CD0F-4727-B728-9073DD1463BE}" dt="2025-06-17T18:13:28.565" v="55" actId="20577"/>
        <pc:sldMkLst>
          <pc:docMk/>
          <pc:sldMk cId="176498279" sldId="12480"/>
        </pc:sldMkLst>
      </pc:sldChg>
    </pc:docChg>
  </pc:docChgLst>
  <pc:docChgLst>
    <pc:chgData name="Karen Volle" userId="56a017f8-fff7-4347-a03a-e4e7c9199847" providerId="ADAL" clId="{6E24F575-FC32-43B5-92C9-06C3BE2C0FC8}"/>
    <pc:docChg chg="custSel addSld delSld modSld">
      <pc:chgData name="Karen Volle" userId="56a017f8-fff7-4347-a03a-e4e7c9199847" providerId="ADAL" clId="{6E24F575-FC32-43B5-92C9-06C3BE2C0FC8}" dt="2024-03-08T15:35:24.549" v="278" actId="47"/>
      <pc:docMkLst>
        <pc:docMk/>
      </pc:docMkLst>
      <pc:sldChg chg="modSp mod">
        <pc:chgData name="Karen Volle" userId="56a017f8-fff7-4347-a03a-e4e7c9199847" providerId="ADAL" clId="{6E24F575-FC32-43B5-92C9-06C3BE2C0FC8}" dt="2024-03-08T13:52:47.243" v="250" actId="20577"/>
        <pc:sldMkLst>
          <pc:docMk/>
          <pc:sldMk cId="1377615727" sldId="261"/>
        </pc:sldMkLst>
      </pc:sldChg>
      <pc:sldChg chg="modSp mod">
        <pc:chgData name="Karen Volle" userId="56a017f8-fff7-4347-a03a-e4e7c9199847" providerId="ADAL" clId="{6E24F575-FC32-43B5-92C9-06C3BE2C0FC8}" dt="2024-03-08T13:53:02.405" v="268" actId="20577"/>
        <pc:sldMkLst>
          <pc:docMk/>
          <pc:sldMk cId="2972209448" sldId="264"/>
        </pc:sldMkLst>
      </pc:sldChg>
      <pc:sldChg chg="delSp add del setBg delDesignElem">
        <pc:chgData name="Karen Volle" userId="56a017f8-fff7-4347-a03a-e4e7c9199847" providerId="ADAL" clId="{6E24F575-FC32-43B5-92C9-06C3BE2C0FC8}" dt="2024-03-08T15:35:20.283" v="277"/>
        <pc:sldMkLst>
          <pc:docMk/>
          <pc:sldMk cId="2926031705" sldId="273"/>
        </pc:sldMkLst>
      </pc:sldChg>
      <pc:sldChg chg="del">
        <pc:chgData name="Karen Volle" userId="56a017f8-fff7-4347-a03a-e4e7c9199847" providerId="ADAL" clId="{6E24F575-FC32-43B5-92C9-06C3BE2C0FC8}" dt="2024-03-08T15:35:24.549" v="278" actId="47"/>
        <pc:sldMkLst>
          <pc:docMk/>
          <pc:sldMk cId="2783276586" sldId="296"/>
        </pc:sldMkLst>
      </pc:sldChg>
      <pc:sldChg chg="del">
        <pc:chgData name="Karen Volle" userId="56a017f8-fff7-4347-a03a-e4e7c9199847" providerId="ADAL" clId="{6E24F575-FC32-43B5-92C9-06C3BE2C0FC8}" dt="2024-03-08T13:44:53.051" v="105" actId="47"/>
        <pc:sldMkLst>
          <pc:docMk/>
          <pc:sldMk cId="2103906592" sldId="12164"/>
        </pc:sldMkLst>
      </pc:sldChg>
      <pc:sldChg chg="del">
        <pc:chgData name="Karen Volle" userId="56a017f8-fff7-4347-a03a-e4e7c9199847" providerId="ADAL" clId="{6E24F575-FC32-43B5-92C9-06C3BE2C0FC8}" dt="2024-03-08T13:44:53.051" v="105" actId="47"/>
        <pc:sldMkLst>
          <pc:docMk/>
          <pc:sldMk cId="1235879873" sldId="12165"/>
        </pc:sldMkLst>
      </pc:sldChg>
      <pc:sldChg chg="del">
        <pc:chgData name="Karen Volle" userId="56a017f8-fff7-4347-a03a-e4e7c9199847" providerId="ADAL" clId="{6E24F575-FC32-43B5-92C9-06C3BE2C0FC8}" dt="2024-03-08T13:44:53.051" v="105" actId="47"/>
        <pc:sldMkLst>
          <pc:docMk/>
          <pc:sldMk cId="4178299063" sldId="12166"/>
        </pc:sldMkLst>
      </pc:sldChg>
      <pc:sldChg chg="del">
        <pc:chgData name="Karen Volle" userId="56a017f8-fff7-4347-a03a-e4e7c9199847" providerId="ADAL" clId="{6E24F575-FC32-43B5-92C9-06C3BE2C0FC8}" dt="2024-03-08T13:44:53.051" v="105" actId="47"/>
        <pc:sldMkLst>
          <pc:docMk/>
          <pc:sldMk cId="3850768934" sldId="12167"/>
        </pc:sldMkLst>
      </pc:sldChg>
      <pc:sldChg chg="del">
        <pc:chgData name="Karen Volle" userId="56a017f8-fff7-4347-a03a-e4e7c9199847" providerId="ADAL" clId="{6E24F575-FC32-43B5-92C9-06C3BE2C0FC8}" dt="2024-03-08T13:44:53.051" v="105" actId="47"/>
        <pc:sldMkLst>
          <pc:docMk/>
          <pc:sldMk cId="1182277422" sldId="12168"/>
        </pc:sldMkLst>
      </pc:sldChg>
      <pc:sldChg chg="del">
        <pc:chgData name="Karen Volle" userId="56a017f8-fff7-4347-a03a-e4e7c9199847" providerId="ADAL" clId="{6E24F575-FC32-43B5-92C9-06C3BE2C0FC8}" dt="2024-03-08T13:44:53.051" v="105" actId="47"/>
        <pc:sldMkLst>
          <pc:docMk/>
          <pc:sldMk cId="360465221" sldId="12169"/>
        </pc:sldMkLst>
      </pc:sldChg>
      <pc:sldChg chg="del">
        <pc:chgData name="Karen Volle" userId="56a017f8-fff7-4347-a03a-e4e7c9199847" providerId="ADAL" clId="{6E24F575-FC32-43B5-92C9-06C3BE2C0FC8}" dt="2024-03-08T13:44:53.051" v="105" actId="47"/>
        <pc:sldMkLst>
          <pc:docMk/>
          <pc:sldMk cId="4230171705" sldId="12170"/>
        </pc:sldMkLst>
      </pc:sldChg>
      <pc:sldChg chg="del">
        <pc:chgData name="Karen Volle" userId="56a017f8-fff7-4347-a03a-e4e7c9199847" providerId="ADAL" clId="{6E24F575-FC32-43B5-92C9-06C3BE2C0FC8}" dt="2024-03-08T13:44:53.051" v="105" actId="47"/>
        <pc:sldMkLst>
          <pc:docMk/>
          <pc:sldMk cId="3565740751" sldId="12171"/>
        </pc:sldMkLst>
      </pc:sldChg>
      <pc:sldChg chg="del">
        <pc:chgData name="Karen Volle" userId="56a017f8-fff7-4347-a03a-e4e7c9199847" providerId="ADAL" clId="{6E24F575-FC32-43B5-92C9-06C3BE2C0FC8}" dt="2024-03-08T13:44:53.051" v="105" actId="47"/>
        <pc:sldMkLst>
          <pc:docMk/>
          <pc:sldMk cId="2724558499" sldId="12172"/>
        </pc:sldMkLst>
      </pc:sldChg>
      <pc:sldChg chg="del">
        <pc:chgData name="Karen Volle" userId="56a017f8-fff7-4347-a03a-e4e7c9199847" providerId="ADAL" clId="{6E24F575-FC32-43B5-92C9-06C3BE2C0FC8}" dt="2024-03-08T13:44:53.051" v="105" actId="47"/>
        <pc:sldMkLst>
          <pc:docMk/>
          <pc:sldMk cId="63630484" sldId="12173"/>
        </pc:sldMkLst>
      </pc:sldChg>
      <pc:sldChg chg="del">
        <pc:chgData name="Karen Volle" userId="56a017f8-fff7-4347-a03a-e4e7c9199847" providerId="ADAL" clId="{6E24F575-FC32-43B5-92C9-06C3BE2C0FC8}" dt="2024-03-08T13:44:53.051" v="105" actId="47"/>
        <pc:sldMkLst>
          <pc:docMk/>
          <pc:sldMk cId="3957347844" sldId="12174"/>
        </pc:sldMkLst>
      </pc:sldChg>
      <pc:sldChg chg="del">
        <pc:chgData name="Karen Volle" userId="56a017f8-fff7-4347-a03a-e4e7c9199847" providerId="ADAL" clId="{6E24F575-FC32-43B5-92C9-06C3BE2C0FC8}" dt="2024-03-08T13:44:53.051" v="105" actId="47"/>
        <pc:sldMkLst>
          <pc:docMk/>
          <pc:sldMk cId="1578040327" sldId="12175"/>
        </pc:sldMkLst>
      </pc:sldChg>
      <pc:sldChg chg="del">
        <pc:chgData name="Karen Volle" userId="56a017f8-fff7-4347-a03a-e4e7c9199847" providerId="ADAL" clId="{6E24F575-FC32-43B5-92C9-06C3BE2C0FC8}" dt="2024-03-08T13:44:53.051" v="105" actId="47"/>
        <pc:sldMkLst>
          <pc:docMk/>
          <pc:sldMk cId="2005095501" sldId="12176"/>
        </pc:sldMkLst>
      </pc:sldChg>
      <pc:sldChg chg="del">
        <pc:chgData name="Karen Volle" userId="56a017f8-fff7-4347-a03a-e4e7c9199847" providerId="ADAL" clId="{6E24F575-FC32-43B5-92C9-06C3BE2C0FC8}" dt="2024-03-08T13:44:53.051" v="105" actId="47"/>
        <pc:sldMkLst>
          <pc:docMk/>
          <pc:sldMk cId="1631139002" sldId="12177"/>
        </pc:sldMkLst>
      </pc:sldChg>
      <pc:sldChg chg="del">
        <pc:chgData name="Karen Volle" userId="56a017f8-fff7-4347-a03a-e4e7c9199847" providerId="ADAL" clId="{6E24F575-FC32-43B5-92C9-06C3BE2C0FC8}" dt="2024-03-08T13:44:53.051" v="105" actId="47"/>
        <pc:sldMkLst>
          <pc:docMk/>
          <pc:sldMk cId="3156102263" sldId="12178"/>
        </pc:sldMkLst>
      </pc:sldChg>
      <pc:sldChg chg="del">
        <pc:chgData name="Karen Volle" userId="56a017f8-fff7-4347-a03a-e4e7c9199847" providerId="ADAL" clId="{6E24F575-FC32-43B5-92C9-06C3BE2C0FC8}" dt="2024-03-08T13:44:53.051" v="105" actId="47"/>
        <pc:sldMkLst>
          <pc:docMk/>
          <pc:sldMk cId="240858641" sldId="12179"/>
        </pc:sldMkLst>
      </pc:sldChg>
      <pc:sldChg chg="del">
        <pc:chgData name="Karen Volle" userId="56a017f8-fff7-4347-a03a-e4e7c9199847" providerId="ADAL" clId="{6E24F575-FC32-43B5-92C9-06C3BE2C0FC8}" dt="2024-03-08T13:44:53.051" v="105" actId="47"/>
        <pc:sldMkLst>
          <pc:docMk/>
          <pc:sldMk cId="3242754283" sldId="12180"/>
        </pc:sldMkLst>
      </pc:sldChg>
      <pc:sldChg chg="del">
        <pc:chgData name="Karen Volle" userId="56a017f8-fff7-4347-a03a-e4e7c9199847" providerId="ADAL" clId="{6E24F575-FC32-43B5-92C9-06C3BE2C0FC8}" dt="2024-03-08T13:44:53.051" v="105" actId="47"/>
        <pc:sldMkLst>
          <pc:docMk/>
          <pc:sldMk cId="2812370819" sldId="12181"/>
        </pc:sldMkLst>
      </pc:sldChg>
      <pc:sldChg chg="del">
        <pc:chgData name="Karen Volle" userId="56a017f8-fff7-4347-a03a-e4e7c9199847" providerId="ADAL" clId="{6E24F575-FC32-43B5-92C9-06C3BE2C0FC8}" dt="2024-03-08T13:44:53.051" v="105" actId="47"/>
        <pc:sldMkLst>
          <pc:docMk/>
          <pc:sldMk cId="3526844411" sldId="12182"/>
        </pc:sldMkLst>
      </pc:sldChg>
      <pc:sldChg chg="del">
        <pc:chgData name="Karen Volle" userId="56a017f8-fff7-4347-a03a-e4e7c9199847" providerId="ADAL" clId="{6E24F575-FC32-43B5-92C9-06C3BE2C0FC8}" dt="2024-03-08T13:46:39.510" v="130" actId="47"/>
        <pc:sldMkLst>
          <pc:docMk/>
          <pc:sldMk cId="643814075" sldId="12183"/>
        </pc:sldMkLst>
      </pc:sldChg>
      <pc:sldChg chg="add">
        <pc:chgData name="Karen Volle" userId="56a017f8-fff7-4347-a03a-e4e7c9199847" providerId="ADAL" clId="{6E24F575-FC32-43B5-92C9-06C3BE2C0FC8}" dt="2024-03-08T13:46:28.052" v="107"/>
        <pc:sldMkLst>
          <pc:docMk/>
          <pc:sldMk cId="1689347815" sldId="12184"/>
        </pc:sldMkLst>
      </pc:sldChg>
      <pc:sldChg chg="del">
        <pc:chgData name="Karen Volle" userId="56a017f8-fff7-4347-a03a-e4e7c9199847" providerId="ADAL" clId="{6E24F575-FC32-43B5-92C9-06C3BE2C0FC8}" dt="2024-03-08T13:42:57.194" v="16" actId="47"/>
        <pc:sldMkLst>
          <pc:docMk/>
          <pc:sldMk cId="2135054318" sldId="12184"/>
        </pc:sldMkLst>
      </pc:sldChg>
      <pc:sldChg chg="del">
        <pc:chgData name="Karen Volle" userId="56a017f8-fff7-4347-a03a-e4e7c9199847" providerId="ADAL" clId="{6E24F575-FC32-43B5-92C9-06C3BE2C0FC8}" dt="2024-03-08T13:42:57.194" v="16" actId="47"/>
        <pc:sldMkLst>
          <pc:docMk/>
          <pc:sldMk cId="65902733" sldId="12185"/>
        </pc:sldMkLst>
      </pc:sldChg>
      <pc:sldChg chg="add">
        <pc:chgData name="Karen Volle" userId="56a017f8-fff7-4347-a03a-e4e7c9199847" providerId="ADAL" clId="{6E24F575-FC32-43B5-92C9-06C3BE2C0FC8}" dt="2024-03-08T13:46:28.068" v="109"/>
        <pc:sldMkLst>
          <pc:docMk/>
          <pc:sldMk cId="2135054318" sldId="12185"/>
        </pc:sldMkLst>
      </pc:sldChg>
      <pc:sldChg chg="add">
        <pc:chgData name="Karen Volle" userId="56a017f8-fff7-4347-a03a-e4e7c9199847" providerId="ADAL" clId="{6E24F575-FC32-43B5-92C9-06C3BE2C0FC8}" dt="2024-03-08T13:46:28.099" v="111"/>
        <pc:sldMkLst>
          <pc:docMk/>
          <pc:sldMk cId="2019203782" sldId="12186"/>
        </pc:sldMkLst>
      </pc:sldChg>
      <pc:sldChg chg="del">
        <pc:chgData name="Karen Volle" userId="56a017f8-fff7-4347-a03a-e4e7c9199847" providerId="ADAL" clId="{6E24F575-FC32-43B5-92C9-06C3BE2C0FC8}" dt="2024-03-08T13:42:57.194" v="16" actId="47"/>
        <pc:sldMkLst>
          <pc:docMk/>
          <pc:sldMk cId="2538436911" sldId="12186"/>
        </pc:sldMkLst>
      </pc:sldChg>
      <pc:sldChg chg="del">
        <pc:chgData name="Karen Volle" userId="56a017f8-fff7-4347-a03a-e4e7c9199847" providerId="ADAL" clId="{6E24F575-FC32-43B5-92C9-06C3BE2C0FC8}" dt="2024-03-08T13:42:57.194" v="16" actId="47"/>
        <pc:sldMkLst>
          <pc:docMk/>
          <pc:sldMk cId="107823151" sldId="12187"/>
        </pc:sldMkLst>
      </pc:sldChg>
      <pc:sldChg chg="add">
        <pc:chgData name="Karen Volle" userId="56a017f8-fff7-4347-a03a-e4e7c9199847" providerId="ADAL" clId="{6E24F575-FC32-43B5-92C9-06C3BE2C0FC8}" dt="2024-03-08T13:46:28.126" v="113"/>
        <pc:sldMkLst>
          <pc:docMk/>
          <pc:sldMk cId="1705659074" sldId="12187"/>
        </pc:sldMkLst>
      </pc:sldChg>
      <pc:sldChg chg="del">
        <pc:chgData name="Karen Volle" userId="56a017f8-fff7-4347-a03a-e4e7c9199847" providerId="ADAL" clId="{6E24F575-FC32-43B5-92C9-06C3BE2C0FC8}" dt="2024-03-08T13:42:57.194" v="16" actId="47"/>
        <pc:sldMkLst>
          <pc:docMk/>
          <pc:sldMk cId="3158430906" sldId="12188"/>
        </pc:sldMkLst>
      </pc:sldChg>
      <pc:sldChg chg="add">
        <pc:chgData name="Karen Volle" userId="56a017f8-fff7-4347-a03a-e4e7c9199847" providerId="ADAL" clId="{6E24F575-FC32-43B5-92C9-06C3BE2C0FC8}" dt="2024-03-08T13:46:28.146" v="115"/>
        <pc:sldMkLst>
          <pc:docMk/>
          <pc:sldMk cId="3793106597" sldId="12188"/>
        </pc:sldMkLst>
      </pc:sldChg>
      <pc:sldChg chg="modSp add mod">
        <pc:chgData name="Karen Volle" userId="56a017f8-fff7-4347-a03a-e4e7c9199847" providerId="ADAL" clId="{6E24F575-FC32-43B5-92C9-06C3BE2C0FC8}" dt="2024-03-08T15:34:58.835" v="273" actId="27636"/>
        <pc:sldMkLst>
          <pc:docMk/>
          <pc:sldMk cId="1230621864" sldId="12189"/>
        </pc:sldMkLst>
      </pc:sldChg>
      <pc:sldChg chg="del">
        <pc:chgData name="Karen Volle" userId="56a017f8-fff7-4347-a03a-e4e7c9199847" providerId="ADAL" clId="{6E24F575-FC32-43B5-92C9-06C3BE2C0FC8}" dt="2024-03-08T13:42:57.194" v="16" actId="47"/>
        <pc:sldMkLst>
          <pc:docMk/>
          <pc:sldMk cId="3931729735" sldId="12189"/>
        </pc:sldMkLst>
      </pc:sldChg>
      <pc:sldChg chg="del">
        <pc:chgData name="Karen Volle" userId="56a017f8-fff7-4347-a03a-e4e7c9199847" providerId="ADAL" clId="{6E24F575-FC32-43B5-92C9-06C3BE2C0FC8}" dt="2024-03-08T13:42:57.194" v="16" actId="47"/>
        <pc:sldMkLst>
          <pc:docMk/>
          <pc:sldMk cId="1652681368" sldId="12190"/>
        </pc:sldMkLst>
      </pc:sldChg>
      <pc:sldChg chg="add">
        <pc:chgData name="Karen Volle" userId="56a017f8-fff7-4347-a03a-e4e7c9199847" providerId="ADAL" clId="{6E24F575-FC32-43B5-92C9-06C3BE2C0FC8}" dt="2024-03-08T13:46:28.193" v="119"/>
        <pc:sldMkLst>
          <pc:docMk/>
          <pc:sldMk cId="2228077228" sldId="12190"/>
        </pc:sldMkLst>
      </pc:sldChg>
      <pc:sldChg chg="del">
        <pc:chgData name="Karen Volle" userId="56a017f8-fff7-4347-a03a-e4e7c9199847" providerId="ADAL" clId="{6E24F575-FC32-43B5-92C9-06C3BE2C0FC8}" dt="2024-03-08T13:42:57.194" v="16" actId="47"/>
        <pc:sldMkLst>
          <pc:docMk/>
          <pc:sldMk cId="2298519577" sldId="12191"/>
        </pc:sldMkLst>
      </pc:sldChg>
      <pc:sldChg chg="add">
        <pc:chgData name="Karen Volle" userId="56a017f8-fff7-4347-a03a-e4e7c9199847" providerId="ADAL" clId="{6E24F575-FC32-43B5-92C9-06C3BE2C0FC8}" dt="2024-03-08T13:46:28.209" v="121"/>
        <pc:sldMkLst>
          <pc:docMk/>
          <pc:sldMk cId="2922672314" sldId="12191"/>
        </pc:sldMkLst>
      </pc:sldChg>
      <pc:sldChg chg="del">
        <pc:chgData name="Karen Volle" userId="56a017f8-fff7-4347-a03a-e4e7c9199847" providerId="ADAL" clId="{6E24F575-FC32-43B5-92C9-06C3BE2C0FC8}" dt="2024-03-08T13:42:57.194" v="16" actId="47"/>
        <pc:sldMkLst>
          <pc:docMk/>
          <pc:sldMk cId="2076722974" sldId="12192"/>
        </pc:sldMkLst>
      </pc:sldChg>
      <pc:sldChg chg="add">
        <pc:chgData name="Karen Volle" userId="56a017f8-fff7-4347-a03a-e4e7c9199847" providerId="ADAL" clId="{6E24F575-FC32-43B5-92C9-06C3BE2C0FC8}" dt="2024-03-08T13:46:28.241" v="123"/>
        <pc:sldMkLst>
          <pc:docMk/>
          <pc:sldMk cId="2230168179" sldId="12192"/>
        </pc:sldMkLst>
      </pc:sldChg>
      <pc:sldChg chg="add">
        <pc:chgData name="Karen Volle" userId="56a017f8-fff7-4347-a03a-e4e7c9199847" providerId="ADAL" clId="{6E24F575-FC32-43B5-92C9-06C3BE2C0FC8}" dt="2024-03-08T13:46:28.256" v="125"/>
        <pc:sldMkLst>
          <pc:docMk/>
          <pc:sldMk cId="995658576" sldId="12193"/>
        </pc:sldMkLst>
      </pc:sldChg>
      <pc:sldChg chg="modSp add mod">
        <pc:chgData name="Karen Volle" userId="56a017f8-fff7-4347-a03a-e4e7c9199847" providerId="ADAL" clId="{6E24F575-FC32-43B5-92C9-06C3BE2C0FC8}" dt="2024-03-08T15:34:58.844" v="274" actId="27636"/>
        <pc:sldMkLst>
          <pc:docMk/>
          <pc:sldMk cId="3666671896" sldId="12194"/>
        </pc:sldMkLst>
      </pc:sldChg>
      <pc:sldChg chg="add">
        <pc:chgData name="Karen Volle" userId="56a017f8-fff7-4347-a03a-e4e7c9199847" providerId="ADAL" clId="{6E24F575-FC32-43B5-92C9-06C3BE2C0FC8}" dt="2024-03-08T13:46:28.366" v="129"/>
        <pc:sldMkLst>
          <pc:docMk/>
          <pc:sldMk cId="1906849256" sldId="12195"/>
        </pc:sldMkLst>
      </pc:sldChg>
    </pc:docChg>
  </pc:docChgLst>
  <pc:docChgLst>
    <pc:chgData name="Kate Filanoski" userId="5879a14f-9eb3-4e75-8352-1b2941159ca7" providerId="ADAL" clId="{9A6AF507-5DB3-4F17-9CEC-DFA69C191AD3}"/>
    <pc:docChg chg="undo redo custSel addSld delSld modSld">
      <pc:chgData name="Kate Filanoski" userId="5879a14f-9eb3-4e75-8352-1b2941159ca7" providerId="ADAL" clId="{9A6AF507-5DB3-4F17-9CEC-DFA69C191AD3}" dt="2024-01-11T20:49:19.308" v="714" actId="403"/>
      <pc:docMkLst>
        <pc:docMk/>
      </pc:docMkLst>
      <pc:sldChg chg="modSp mod">
        <pc:chgData name="Kate Filanoski" userId="5879a14f-9eb3-4e75-8352-1b2941159ca7" providerId="ADAL" clId="{9A6AF507-5DB3-4F17-9CEC-DFA69C191AD3}" dt="2024-01-05T13:42:25.997" v="8" actId="27636"/>
        <pc:sldMkLst>
          <pc:docMk/>
          <pc:sldMk cId="1544049043" sldId="256"/>
        </pc:sldMkLst>
      </pc:sldChg>
      <pc:sldChg chg="del">
        <pc:chgData name="Kate Filanoski" userId="5879a14f-9eb3-4e75-8352-1b2941159ca7" providerId="ADAL" clId="{9A6AF507-5DB3-4F17-9CEC-DFA69C191AD3}" dt="2024-01-05T13:42:32.312" v="11" actId="47"/>
        <pc:sldMkLst>
          <pc:docMk/>
          <pc:sldMk cId="1627019028" sldId="306"/>
        </pc:sldMkLst>
      </pc:sldChg>
      <pc:sldChg chg="modSp mod">
        <pc:chgData name="Kate Filanoski" userId="5879a14f-9eb3-4e75-8352-1b2941159ca7" providerId="ADAL" clId="{9A6AF507-5DB3-4F17-9CEC-DFA69C191AD3}" dt="2024-01-05T13:42:25.997" v="7" actId="27636"/>
        <pc:sldMkLst>
          <pc:docMk/>
          <pc:sldMk cId="1301611488" sldId="573"/>
        </pc:sldMkLst>
      </pc:sldChg>
      <pc:sldChg chg="modSp mod">
        <pc:chgData name="Kate Filanoski" userId="5879a14f-9eb3-4e75-8352-1b2941159ca7" providerId="ADAL" clId="{9A6AF507-5DB3-4F17-9CEC-DFA69C191AD3}" dt="2024-01-11T20:32:19.953" v="619" actId="13244"/>
        <pc:sldMkLst>
          <pc:docMk/>
          <pc:sldMk cId="4011066312" sldId="11946"/>
        </pc:sldMkLst>
      </pc:sldChg>
      <pc:sldChg chg="modSp mod">
        <pc:chgData name="Kate Filanoski" userId="5879a14f-9eb3-4e75-8352-1b2941159ca7" providerId="ADAL" clId="{9A6AF507-5DB3-4F17-9CEC-DFA69C191AD3}" dt="2024-01-11T20:32:08.781" v="617" actId="13244"/>
        <pc:sldMkLst>
          <pc:docMk/>
          <pc:sldMk cId="2017358822" sldId="12093"/>
        </pc:sldMkLst>
      </pc:sldChg>
      <pc:sldChg chg="addSp delSp modSp mod">
        <pc:chgData name="Kate Filanoski" userId="5879a14f-9eb3-4e75-8352-1b2941159ca7" providerId="ADAL" clId="{9A6AF507-5DB3-4F17-9CEC-DFA69C191AD3}" dt="2024-01-11T20:32:14.704" v="618" actId="13244"/>
        <pc:sldMkLst>
          <pc:docMk/>
          <pc:sldMk cId="3357822432" sldId="12095"/>
        </pc:sldMkLst>
      </pc:sldChg>
      <pc:sldChg chg="modSp mod">
        <pc:chgData name="Kate Filanoski" userId="5879a14f-9eb3-4e75-8352-1b2941159ca7" providerId="ADAL" clId="{9A6AF507-5DB3-4F17-9CEC-DFA69C191AD3}" dt="2024-01-11T20:32:05.043" v="616" actId="13244"/>
        <pc:sldMkLst>
          <pc:docMk/>
          <pc:sldMk cId="735797660" sldId="12140"/>
        </pc:sldMkLst>
      </pc:sldChg>
      <pc:sldChg chg="modSp mod">
        <pc:chgData name="Kate Filanoski" userId="5879a14f-9eb3-4e75-8352-1b2941159ca7" providerId="ADAL" clId="{9A6AF507-5DB3-4F17-9CEC-DFA69C191AD3}" dt="2024-01-11T20:33:17.536" v="623" actId="962"/>
        <pc:sldMkLst>
          <pc:docMk/>
          <pc:sldMk cId="3918871586" sldId="12141"/>
        </pc:sldMkLst>
      </pc:sldChg>
      <pc:sldChg chg="modSp add mod">
        <pc:chgData name="Kate Filanoski" userId="5879a14f-9eb3-4e75-8352-1b2941159ca7" providerId="ADAL" clId="{9A6AF507-5DB3-4F17-9CEC-DFA69C191AD3}" dt="2024-01-11T20:32:26.509" v="620" actId="13244"/>
        <pc:sldMkLst>
          <pc:docMk/>
          <pc:sldMk cId="1689347815" sldId="12142"/>
        </pc:sldMkLst>
      </pc:sldChg>
      <pc:sldChg chg="modSp add mod">
        <pc:chgData name="Kate Filanoski" userId="5879a14f-9eb3-4e75-8352-1b2941159ca7" providerId="ADAL" clId="{9A6AF507-5DB3-4F17-9CEC-DFA69C191AD3}" dt="2024-01-10T22:06:42.034" v="204" actId="962"/>
        <pc:sldMkLst>
          <pc:docMk/>
          <pc:sldMk cId="2135054318" sldId="12143"/>
        </pc:sldMkLst>
      </pc:sldChg>
      <pc:sldChg chg="modSp add mod">
        <pc:chgData name="Kate Filanoski" userId="5879a14f-9eb3-4e75-8352-1b2941159ca7" providerId="ADAL" clId="{9A6AF507-5DB3-4F17-9CEC-DFA69C191AD3}" dt="2024-01-05T13:42:26.013" v="9" actId="27636"/>
        <pc:sldMkLst>
          <pc:docMk/>
          <pc:sldMk cId="2934512367" sldId="12144"/>
        </pc:sldMkLst>
      </pc:sldChg>
      <pc:sldChg chg="modSp add mod">
        <pc:chgData name="Kate Filanoski" userId="5879a14f-9eb3-4e75-8352-1b2941159ca7" providerId="ADAL" clId="{9A6AF507-5DB3-4F17-9CEC-DFA69C191AD3}" dt="2024-01-05T13:42:26.029" v="10" actId="27636"/>
        <pc:sldMkLst>
          <pc:docMk/>
          <pc:sldMk cId="2601510018" sldId="12145"/>
        </pc:sldMkLst>
      </pc:sldChg>
      <pc:sldChg chg="add">
        <pc:chgData name="Kate Filanoski" userId="5879a14f-9eb3-4e75-8352-1b2941159ca7" providerId="ADAL" clId="{9A6AF507-5DB3-4F17-9CEC-DFA69C191AD3}" dt="2024-01-05T13:42:22.319" v="1"/>
        <pc:sldMkLst>
          <pc:docMk/>
          <pc:sldMk cId="1224458662" sldId="12146"/>
        </pc:sldMkLst>
      </pc:sldChg>
      <pc:sldChg chg="modSp add mod">
        <pc:chgData name="Kate Filanoski" userId="5879a14f-9eb3-4e75-8352-1b2941159ca7" providerId="ADAL" clId="{9A6AF507-5DB3-4F17-9CEC-DFA69C191AD3}" dt="2024-01-05T13:42:25.981" v="5" actId="27636"/>
        <pc:sldMkLst>
          <pc:docMk/>
          <pc:sldMk cId="94455686" sldId="12147"/>
        </pc:sldMkLst>
      </pc:sldChg>
      <pc:sldChg chg="add">
        <pc:chgData name="Kate Filanoski" userId="5879a14f-9eb3-4e75-8352-1b2941159ca7" providerId="ADAL" clId="{9A6AF507-5DB3-4F17-9CEC-DFA69C191AD3}" dt="2024-01-05T13:42:22.319" v="1"/>
        <pc:sldMkLst>
          <pc:docMk/>
          <pc:sldMk cId="1504257400" sldId="12148"/>
        </pc:sldMkLst>
      </pc:sldChg>
      <pc:sldChg chg="add">
        <pc:chgData name="Kate Filanoski" userId="5879a14f-9eb3-4e75-8352-1b2941159ca7" providerId="ADAL" clId="{9A6AF507-5DB3-4F17-9CEC-DFA69C191AD3}" dt="2024-01-05T13:42:22.319" v="1"/>
        <pc:sldMkLst>
          <pc:docMk/>
          <pc:sldMk cId="2869892569" sldId="12149"/>
        </pc:sldMkLst>
      </pc:sldChg>
      <pc:sldChg chg="add">
        <pc:chgData name="Kate Filanoski" userId="5879a14f-9eb3-4e75-8352-1b2941159ca7" providerId="ADAL" clId="{9A6AF507-5DB3-4F17-9CEC-DFA69C191AD3}" dt="2024-01-05T13:42:22.319" v="1"/>
        <pc:sldMkLst>
          <pc:docMk/>
          <pc:sldMk cId="537525161" sldId="12150"/>
        </pc:sldMkLst>
      </pc:sldChg>
      <pc:sldChg chg="modSp add">
        <pc:chgData name="Kate Filanoski" userId="5879a14f-9eb3-4e75-8352-1b2941159ca7" providerId="ADAL" clId="{9A6AF507-5DB3-4F17-9CEC-DFA69C191AD3}" dt="2024-01-11T20:32:50.254" v="621" actId="13244"/>
        <pc:sldMkLst>
          <pc:docMk/>
          <pc:sldMk cId="922934638" sldId="12151"/>
        </pc:sldMkLst>
      </pc:sldChg>
      <pc:sldChg chg="add">
        <pc:chgData name="Kate Filanoski" userId="5879a14f-9eb3-4e75-8352-1b2941159ca7" providerId="ADAL" clId="{9A6AF507-5DB3-4F17-9CEC-DFA69C191AD3}" dt="2024-01-05T13:42:22.319" v="1"/>
        <pc:sldMkLst>
          <pc:docMk/>
          <pc:sldMk cId="1973072973" sldId="12152"/>
        </pc:sldMkLst>
      </pc:sldChg>
      <pc:sldChg chg="del">
        <pc:chgData name="Kate Filanoski" userId="5879a14f-9eb3-4e75-8352-1b2941159ca7" providerId="ADAL" clId="{9A6AF507-5DB3-4F17-9CEC-DFA69C191AD3}" dt="2024-01-11T15:55:31.024" v="333" actId="47"/>
        <pc:sldMkLst>
          <pc:docMk/>
          <pc:sldMk cId="2226543586" sldId="12154"/>
        </pc:sldMkLst>
      </pc:sldChg>
      <pc:sldChg chg="addSp delSp modSp mod modClrScheme chgLayout">
        <pc:chgData name="Kate Filanoski" userId="5879a14f-9eb3-4e75-8352-1b2941159ca7" providerId="ADAL" clId="{9A6AF507-5DB3-4F17-9CEC-DFA69C191AD3}" dt="2024-01-11T20:47:38.018" v="708" actId="14100"/>
        <pc:sldMkLst>
          <pc:docMk/>
          <pc:sldMk cId="3579153432" sldId="12155"/>
        </pc:sldMkLst>
      </pc:sldChg>
      <pc:sldChg chg="del">
        <pc:chgData name="Kate Filanoski" userId="5879a14f-9eb3-4e75-8352-1b2941159ca7" providerId="ADAL" clId="{9A6AF507-5DB3-4F17-9CEC-DFA69C191AD3}" dt="2024-01-11T15:55:31.024" v="333" actId="47"/>
        <pc:sldMkLst>
          <pc:docMk/>
          <pc:sldMk cId="354639605" sldId="12156"/>
        </pc:sldMkLst>
      </pc:sldChg>
      <pc:sldChg chg="addSp delSp modSp mod modClrScheme chgLayout">
        <pc:chgData name="Kate Filanoski" userId="5879a14f-9eb3-4e75-8352-1b2941159ca7" providerId="ADAL" clId="{9A6AF507-5DB3-4F17-9CEC-DFA69C191AD3}" dt="2024-01-11T20:47:32.190" v="707" actId="14100"/>
        <pc:sldMkLst>
          <pc:docMk/>
          <pc:sldMk cId="4252131500" sldId="12157"/>
        </pc:sldMkLst>
      </pc:sldChg>
      <pc:sldChg chg="del">
        <pc:chgData name="Kate Filanoski" userId="5879a14f-9eb3-4e75-8352-1b2941159ca7" providerId="ADAL" clId="{9A6AF507-5DB3-4F17-9CEC-DFA69C191AD3}" dt="2024-01-11T20:27:21.366" v="521" actId="47"/>
        <pc:sldMkLst>
          <pc:docMk/>
          <pc:sldMk cId="1589664416" sldId="12158"/>
        </pc:sldMkLst>
      </pc:sldChg>
      <pc:sldChg chg="del">
        <pc:chgData name="Kate Filanoski" userId="5879a14f-9eb3-4e75-8352-1b2941159ca7" providerId="ADAL" clId="{9A6AF507-5DB3-4F17-9CEC-DFA69C191AD3}" dt="2024-01-11T20:31:23.247" v="615" actId="47"/>
        <pc:sldMkLst>
          <pc:docMk/>
          <pc:sldMk cId="3870214686" sldId="12159"/>
        </pc:sldMkLst>
      </pc:sldChg>
      <pc:sldChg chg="addSp delSp modSp add mod">
        <pc:chgData name="Kate Filanoski" userId="5879a14f-9eb3-4e75-8352-1b2941159ca7" providerId="ADAL" clId="{9A6AF507-5DB3-4F17-9CEC-DFA69C191AD3}" dt="2024-01-11T20:47:04.872" v="706" actId="1035"/>
        <pc:sldMkLst>
          <pc:docMk/>
          <pc:sldMk cId="3651589721" sldId="12161"/>
        </pc:sldMkLst>
      </pc:sldChg>
      <pc:sldChg chg="modSp add mod">
        <pc:chgData name="Kate Filanoski" userId="5879a14f-9eb3-4e75-8352-1b2941159ca7" providerId="ADAL" clId="{9A6AF507-5DB3-4F17-9CEC-DFA69C191AD3}" dt="2024-01-11T20:49:19.308" v="714" actId="403"/>
        <pc:sldMkLst>
          <pc:docMk/>
          <pc:sldMk cId="2163773110" sldId="12162"/>
        </pc:sldMkLst>
      </pc:sldChg>
    </pc:docChg>
  </pc:docChgLst>
  <pc:docChgLst>
    <pc:chgData name="Karen Volle" userId="56a017f8-fff7-4347-a03a-e4e7c9199847" providerId="ADAL" clId="{E4F66CDC-BBEF-44BF-BC75-4A7CB3D73D27}"/>
    <pc:docChg chg="undo custSel addSld delSld modSld delMainMaster">
      <pc:chgData name="Karen Volle" userId="56a017f8-fff7-4347-a03a-e4e7c9199847" providerId="ADAL" clId="{E4F66CDC-BBEF-44BF-BC75-4A7CB3D73D27}" dt="2025-02-07T13:53:35.657" v="358" actId="47"/>
      <pc:docMkLst>
        <pc:docMk/>
      </pc:docMkLst>
      <pc:sldChg chg="del">
        <pc:chgData name="Karen Volle" userId="56a017f8-fff7-4347-a03a-e4e7c9199847" providerId="ADAL" clId="{E4F66CDC-BBEF-44BF-BC75-4A7CB3D73D27}" dt="2025-02-04T16:56:22.193" v="286" actId="47"/>
        <pc:sldMkLst>
          <pc:docMk/>
          <pc:sldMk cId="1544049043" sldId="256"/>
        </pc:sldMkLst>
      </pc:sldChg>
      <pc:sldChg chg="modSp del mod">
        <pc:chgData name="Karen Volle" userId="56a017f8-fff7-4347-a03a-e4e7c9199847" providerId="ADAL" clId="{E4F66CDC-BBEF-44BF-BC75-4A7CB3D73D27}" dt="2025-02-04T16:41:35.707" v="79" actId="47"/>
        <pc:sldMkLst>
          <pc:docMk/>
          <pc:sldMk cId="2419022558" sldId="257"/>
        </pc:sldMkLst>
      </pc:sldChg>
      <pc:sldChg chg="del">
        <pc:chgData name="Karen Volle" userId="56a017f8-fff7-4347-a03a-e4e7c9199847" providerId="ADAL" clId="{E4F66CDC-BBEF-44BF-BC75-4A7CB3D73D27}" dt="2025-02-04T16:56:22.193" v="286" actId="47"/>
        <pc:sldMkLst>
          <pc:docMk/>
          <pc:sldMk cId="1567393462" sldId="260"/>
        </pc:sldMkLst>
      </pc:sldChg>
      <pc:sldChg chg="del">
        <pc:chgData name="Karen Volle" userId="56a017f8-fff7-4347-a03a-e4e7c9199847" providerId="ADAL" clId="{E4F66CDC-BBEF-44BF-BC75-4A7CB3D73D27}" dt="2025-02-04T16:56:22.193" v="286" actId="47"/>
        <pc:sldMkLst>
          <pc:docMk/>
          <pc:sldMk cId="538596775" sldId="262"/>
        </pc:sldMkLst>
      </pc:sldChg>
      <pc:sldChg chg="del">
        <pc:chgData name="Karen Volle" userId="56a017f8-fff7-4347-a03a-e4e7c9199847" providerId="ADAL" clId="{E4F66CDC-BBEF-44BF-BC75-4A7CB3D73D27}" dt="2025-02-04T16:56:22.193" v="286" actId="47"/>
        <pc:sldMkLst>
          <pc:docMk/>
          <pc:sldMk cId="2972209448" sldId="264"/>
        </pc:sldMkLst>
      </pc:sldChg>
      <pc:sldChg chg="del">
        <pc:chgData name="Karen Volle" userId="56a017f8-fff7-4347-a03a-e4e7c9199847" providerId="ADAL" clId="{E4F66CDC-BBEF-44BF-BC75-4A7CB3D73D27}" dt="2025-02-04T16:56:22.193" v="286" actId="47"/>
        <pc:sldMkLst>
          <pc:docMk/>
          <pc:sldMk cId="4265314006" sldId="303"/>
        </pc:sldMkLst>
      </pc:sldChg>
      <pc:sldChg chg="del">
        <pc:chgData name="Karen Volle" userId="56a017f8-fff7-4347-a03a-e4e7c9199847" providerId="ADAL" clId="{E4F66CDC-BBEF-44BF-BC75-4A7CB3D73D27}" dt="2025-02-04T16:56:22.193" v="286" actId="47"/>
        <pc:sldMkLst>
          <pc:docMk/>
          <pc:sldMk cId="2561048842" sldId="304"/>
        </pc:sldMkLst>
      </pc:sldChg>
      <pc:sldChg chg="del">
        <pc:chgData name="Karen Volle" userId="56a017f8-fff7-4347-a03a-e4e7c9199847" providerId="ADAL" clId="{E4F66CDC-BBEF-44BF-BC75-4A7CB3D73D27}" dt="2025-02-04T16:56:22.193" v="286" actId="47"/>
        <pc:sldMkLst>
          <pc:docMk/>
          <pc:sldMk cId="104172155" sldId="305"/>
        </pc:sldMkLst>
      </pc:sldChg>
      <pc:sldChg chg="del">
        <pc:chgData name="Karen Volle" userId="56a017f8-fff7-4347-a03a-e4e7c9199847" providerId="ADAL" clId="{E4F66CDC-BBEF-44BF-BC75-4A7CB3D73D27}" dt="2025-02-04T16:56:22.193" v="286" actId="47"/>
        <pc:sldMkLst>
          <pc:docMk/>
          <pc:sldMk cId="2754830181" sldId="506"/>
        </pc:sldMkLst>
      </pc:sldChg>
      <pc:sldChg chg="del">
        <pc:chgData name="Karen Volle" userId="56a017f8-fff7-4347-a03a-e4e7c9199847" providerId="ADAL" clId="{E4F66CDC-BBEF-44BF-BC75-4A7CB3D73D27}" dt="2025-02-04T16:56:22.193" v="286" actId="47"/>
        <pc:sldMkLst>
          <pc:docMk/>
          <pc:sldMk cId="3907559755" sldId="507"/>
        </pc:sldMkLst>
      </pc:sldChg>
      <pc:sldChg chg="del">
        <pc:chgData name="Karen Volle" userId="56a017f8-fff7-4347-a03a-e4e7c9199847" providerId="ADAL" clId="{E4F66CDC-BBEF-44BF-BC75-4A7CB3D73D27}" dt="2025-02-04T16:56:22.193" v="286" actId="47"/>
        <pc:sldMkLst>
          <pc:docMk/>
          <pc:sldMk cId="1301611488" sldId="573"/>
        </pc:sldMkLst>
      </pc:sldChg>
      <pc:sldChg chg="del">
        <pc:chgData name="Karen Volle" userId="56a017f8-fff7-4347-a03a-e4e7c9199847" providerId="ADAL" clId="{E4F66CDC-BBEF-44BF-BC75-4A7CB3D73D27}" dt="2025-02-04T16:56:22.193" v="286" actId="47"/>
        <pc:sldMkLst>
          <pc:docMk/>
          <pc:sldMk cId="2237022372" sldId="582"/>
        </pc:sldMkLst>
      </pc:sldChg>
      <pc:sldChg chg="del">
        <pc:chgData name="Karen Volle" userId="56a017f8-fff7-4347-a03a-e4e7c9199847" providerId="ADAL" clId="{E4F66CDC-BBEF-44BF-BC75-4A7CB3D73D27}" dt="2025-02-04T16:56:22.193" v="286" actId="47"/>
        <pc:sldMkLst>
          <pc:docMk/>
          <pc:sldMk cId="81309838" sldId="1053"/>
        </pc:sldMkLst>
      </pc:sldChg>
      <pc:sldChg chg="del">
        <pc:chgData name="Karen Volle" userId="56a017f8-fff7-4347-a03a-e4e7c9199847" providerId="ADAL" clId="{E4F66CDC-BBEF-44BF-BC75-4A7CB3D73D27}" dt="2025-02-04T16:56:22.193" v="286" actId="47"/>
        <pc:sldMkLst>
          <pc:docMk/>
          <pc:sldMk cId="2491864597" sldId="12023"/>
        </pc:sldMkLst>
      </pc:sldChg>
      <pc:sldChg chg="del">
        <pc:chgData name="Karen Volle" userId="56a017f8-fff7-4347-a03a-e4e7c9199847" providerId="ADAL" clId="{E4F66CDC-BBEF-44BF-BC75-4A7CB3D73D27}" dt="2025-02-04T16:56:22.193" v="286" actId="47"/>
        <pc:sldMkLst>
          <pc:docMk/>
          <pc:sldMk cId="3527199843" sldId="12096"/>
        </pc:sldMkLst>
      </pc:sldChg>
      <pc:sldChg chg="del">
        <pc:chgData name="Karen Volle" userId="56a017f8-fff7-4347-a03a-e4e7c9199847" providerId="ADAL" clId="{E4F66CDC-BBEF-44BF-BC75-4A7CB3D73D27}" dt="2025-02-04T16:56:22.193" v="286" actId="47"/>
        <pc:sldMkLst>
          <pc:docMk/>
          <pc:sldMk cId="3161943851" sldId="12210"/>
        </pc:sldMkLst>
      </pc:sldChg>
      <pc:sldChg chg="del">
        <pc:chgData name="Karen Volle" userId="56a017f8-fff7-4347-a03a-e4e7c9199847" providerId="ADAL" clId="{E4F66CDC-BBEF-44BF-BC75-4A7CB3D73D27}" dt="2025-02-04T16:56:22.193" v="286" actId="47"/>
        <pc:sldMkLst>
          <pc:docMk/>
          <pc:sldMk cId="1746892424" sldId="12211"/>
        </pc:sldMkLst>
      </pc:sldChg>
      <pc:sldChg chg="del">
        <pc:chgData name="Karen Volle" userId="56a017f8-fff7-4347-a03a-e4e7c9199847" providerId="ADAL" clId="{E4F66CDC-BBEF-44BF-BC75-4A7CB3D73D27}" dt="2025-02-04T16:56:22.193" v="286" actId="47"/>
        <pc:sldMkLst>
          <pc:docMk/>
          <pc:sldMk cId="1919990588" sldId="12213"/>
        </pc:sldMkLst>
      </pc:sldChg>
      <pc:sldChg chg="del">
        <pc:chgData name="Karen Volle" userId="56a017f8-fff7-4347-a03a-e4e7c9199847" providerId="ADAL" clId="{E4F66CDC-BBEF-44BF-BC75-4A7CB3D73D27}" dt="2025-02-04T16:56:22.193" v="286" actId="47"/>
        <pc:sldMkLst>
          <pc:docMk/>
          <pc:sldMk cId="2261632116" sldId="12215"/>
        </pc:sldMkLst>
      </pc:sldChg>
      <pc:sldChg chg="del">
        <pc:chgData name="Karen Volle" userId="56a017f8-fff7-4347-a03a-e4e7c9199847" providerId="ADAL" clId="{E4F66CDC-BBEF-44BF-BC75-4A7CB3D73D27}" dt="2025-02-04T16:56:22.193" v="286" actId="47"/>
        <pc:sldMkLst>
          <pc:docMk/>
          <pc:sldMk cId="1025331170" sldId="12216"/>
        </pc:sldMkLst>
      </pc:sldChg>
      <pc:sldChg chg="del">
        <pc:chgData name="Karen Volle" userId="56a017f8-fff7-4347-a03a-e4e7c9199847" providerId="ADAL" clId="{E4F66CDC-BBEF-44BF-BC75-4A7CB3D73D27}" dt="2025-02-04T16:56:22.193" v="286" actId="47"/>
        <pc:sldMkLst>
          <pc:docMk/>
          <pc:sldMk cId="911838843" sldId="12423"/>
        </pc:sldMkLst>
      </pc:sldChg>
      <pc:sldChg chg="del">
        <pc:chgData name="Karen Volle" userId="56a017f8-fff7-4347-a03a-e4e7c9199847" providerId="ADAL" clId="{E4F66CDC-BBEF-44BF-BC75-4A7CB3D73D27}" dt="2025-02-04T16:56:22.193" v="286" actId="47"/>
        <pc:sldMkLst>
          <pc:docMk/>
          <pc:sldMk cId="3371693275" sldId="12424"/>
        </pc:sldMkLst>
      </pc:sldChg>
      <pc:sldChg chg="del">
        <pc:chgData name="Karen Volle" userId="56a017f8-fff7-4347-a03a-e4e7c9199847" providerId="ADAL" clId="{E4F66CDC-BBEF-44BF-BC75-4A7CB3D73D27}" dt="2025-02-04T16:56:22.193" v="286" actId="47"/>
        <pc:sldMkLst>
          <pc:docMk/>
          <pc:sldMk cId="1962556057" sldId="12425"/>
        </pc:sldMkLst>
      </pc:sldChg>
      <pc:sldChg chg="del">
        <pc:chgData name="Karen Volle" userId="56a017f8-fff7-4347-a03a-e4e7c9199847" providerId="ADAL" clId="{E4F66CDC-BBEF-44BF-BC75-4A7CB3D73D27}" dt="2025-02-04T16:56:22.193" v="286" actId="47"/>
        <pc:sldMkLst>
          <pc:docMk/>
          <pc:sldMk cId="1251069689" sldId="12426"/>
        </pc:sldMkLst>
      </pc:sldChg>
      <pc:sldChg chg="del">
        <pc:chgData name="Karen Volle" userId="56a017f8-fff7-4347-a03a-e4e7c9199847" providerId="ADAL" clId="{E4F66CDC-BBEF-44BF-BC75-4A7CB3D73D27}" dt="2025-02-04T16:56:22.193" v="286" actId="47"/>
        <pc:sldMkLst>
          <pc:docMk/>
          <pc:sldMk cId="1559220285" sldId="12427"/>
        </pc:sldMkLst>
      </pc:sldChg>
      <pc:sldChg chg="del">
        <pc:chgData name="Karen Volle" userId="56a017f8-fff7-4347-a03a-e4e7c9199847" providerId="ADAL" clId="{E4F66CDC-BBEF-44BF-BC75-4A7CB3D73D27}" dt="2025-02-04T16:56:22.193" v="286" actId="47"/>
        <pc:sldMkLst>
          <pc:docMk/>
          <pc:sldMk cId="2222544461" sldId="12428"/>
        </pc:sldMkLst>
      </pc:sldChg>
      <pc:sldChg chg="del">
        <pc:chgData name="Karen Volle" userId="56a017f8-fff7-4347-a03a-e4e7c9199847" providerId="ADAL" clId="{E4F66CDC-BBEF-44BF-BC75-4A7CB3D73D27}" dt="2025-02-04T16:56:22.193" v="286" actId="47"/>
        <pc:sldMkLst>
          <pc:docMk/>
          <pc:sldMk cId="3340030402" sldId="12429"/>
        </pc:sldMkLst>
      </pc:sldChg>
      <pc:sldChg chg="del">
        <pc:chgData name="Karen Volle" userId="56a017f8-fff7-4347-a03a-e4e7c9199847" providerId="ADAL" clId="{E4F66CDC-BBEF-44BF-BC75-4A7CB3D73D27}" dt="2025-02-04T16:56:22.193" v="286" actId="47"/>
        <pc:sldMkLst>
          <pc:docMk/>
          <pc:sldMk cId="97431813" sldId="12430"/>
        </pc:sldMkLst>
      </pc:sldChg>
      <pc:sldChg chg="del">
        <pc:chgData name="Karen Volle" userId="56a017f8-fff7-4347-a03a-e4e7c9199847" providerId="ADAL" clId="{E4F66CDC-BBEF-44BF-BC75-4A7CB3D73D27}" dt="2025-02-04T16:56:22.193" v="286" actId="47"/>
        <pc:sldMkLst>
          <pc:docMk/>
          <pc:sldMk cId="3782472921" sldId="12431"/>
        </pc:sldMkLst>
      </pc:sldChg>
      <pc:sldChg chg="del">
        <pc:chgData name="Karen Volle" userId="56a017f8-fff7-4347-a03a-e4e7c9199847" providerId="ADAL" clId="{E4F66CDC-BBEF-44BF-BC75-4A7CB3D73D27}" dt="2025-02-04T16:56:22.193" v="286" actId="47"/>
        <pc:sldMkLst>
          <pc:docMk/>
          <pc:sldMk cId="1636367101" sldId="12432"/>
        </pc:sldMkLst>
      </pc:sldChg>
      <pc:sldChg chg="del">
        <pc:chgData name="Karen Volle" userId="56a017f8-fff7-4347-a03a-e4e7c9199847" providerId="ADAL" clId="{E4F66CDC-BBEF-44BF-BC75-4A7CB3D73D27}" dt="2025-02-04T16:56:22.193" v="286" actId="47"/>
        <pc:sldMkLst>
          <pc:docMk/>
          <pc:sldMk cId="92254951" sldId="12433"/>
        </pc:sldMkLst>
      </pc:sldChg>
      <pc:sldChg chg="del">
        <pc:chgData name="Karen Volle" userId="56a017f8-fff7-4347-a03a-e4e7c9199847" providerId="ADAL" clId="{E4F66CDC-BBEF-44BF-BC75-4A7CB3D73D27}" dt="2025-02-04T16:56:22.193" v="286" actId="47"/>
        <pc:sldMkLst>
          <pc:docMk/>
          <pc:sldMk cId="1322723431" sldId="12434"/>
        </pc:sldMkLst>
      </pc:sldChg>
      <pc:sldChg chg="del">
        <pc:chgData name="Karen Volle" userId="56a017f8-fff7-4347-a03a-e4e7c9199847" providerId="ADAL" clId="{E4F66CDC-BBEF-44BF-BC75-4A7CB3D73D27}" dt="2025-02-04T16:56:22.193" v="286" actId="47"/>
        <pc:sldMkLst>
          <pc:docMk/>
          <pc:sldMk cId="546429883" sldId="12435"/>
        </pc:sldMkLst>
      </pc:sldChg>
      <pc:sldChg chg="del">
        <pc:chgData name="Karen Volle" userId="56a017f8-fff7-4347-a03a-e4e7c9199847" providerId="ADAL" clId="{E4F66CDC-BBEF-44BF-BC75-4A7CB3D73D27}" dt="2025-02-04T16:56:22.193" v="286" actId="47"/>
        <pc:sldMkLst>
          <pc:docMk/>
          <pc:sldMk cId="2619086245" sldId="12436"/>
        </pc:sldMkLst>
      </pc:sldChg>
      <pc:sldChg chg="del">
        <pc:chgData name="Karen Volle" userId="56a017f8-fff7-4347-a03a-e4e7c9199847" providerId="ADAL" clId="{E4F66CDC-BBEF-44BF-BC75-4A7CB3D73D27}" dt="2025-02-04T16:56:22.193" v="286" actId="47"/>
        <pc:sldMkLst>
          <pc:docMk/>
          <pc:sldMk cId="1757855848" sldId="12437"/>
        </pc:sldMkLst>
      </pc:sldChg>
      <pc:sldChg chg="del">
        <pc:chgData name="Karen Volle" userId="56a017f8-fff7-4347-a03a-e4e7c9199847" providerId="ADAL" clId="{E4F66CDC-BBEF-44BF-BC75-4A7CB3D73D27}" dt="2025-02-04T16:56:22.193" v="286" actId="47"/>
        <pc:sldMkLst>
          <pc:docMk/>
          <pc:sldMk cId="290674582" sldId="12438"/>
        </pc:sldMkLst>
      </pc:sldChg>
      <pc:sldChg chg="del">
        <pc:chgData name="Karen Volle" userId="56a017f8-fff7-4347-a03a-e4e7c9199847" providerId="ADAL" clId="{E4F66CDC-BBEF-44BF-BC75-4A7CB3D73D27}" dt="2025-02-04T16:56:22.193" v="286" actId="47"/>
        <pc:sldMkLst>
          <pc:docMk/>
          <pc:sldMk cId="238302080" sldId="12439"/>
        </pc:sldMkLst>
      </pc:sldChg>
      <pc:sldChg chg="del">
        <pc:chgData name="Karen Volle" userId="56a017f8-fff7-4347-a03a-e4e7c9199847" providerId="ADAL" clId="{E4F66CDC-BBEF-44BF-BC75-4A7CB3D73D27}" dt="2025-02-04T16:56:22.193" v="286" actId="47"/>
        <pc:sldMkLst>
          <pc:docMk/>
          <pc:sldMk cId="2847812910" sldId="12440"/>
        </pc:sldMkLst>
      </pc:sldChg>
      <pc:sldChg chg="del">
        <pc:chgData name="Karen Volle" userId="56a017f8-fff7-4347-a03a-e4e7c9199847" providerId="ADAL" clId="{E4F66CDC-BBEF-44BF-BC75-4A7CB3D73D27}" dt="2025-02-04T16:56:22.193" v="286" actId="47"/>
        <pc:sldMkLst>
          <pc:docMk/>
          <pc:sldMk cId="2132695195" sldId="12441"/>
        </pc:sldMkLst>
      </pc:sldChg>
      <pc:sldChg chg="del">
        <pc:chgData name="Karen Volle" userId="56a017f8-fff7-4347-a03a-e4e7c9199847" providerId="ADAL" clId="{E4F66CDC-BBEF-44BF-BC75-4A7CB3D73D27}" dt="2025-02-04T16:56:22.193" v="286" actId="47"/>
        <pc:sldMkLst>
          <pc:docMk/>
          <pc:sldMk cId="889710130" sldId="12442"/>
        </pc:sldMkLst>
      </pc:sldChg>
      <pc:sldChg chg="del">
        <pc:chgData name="Karen Volle" userId="56a017f8-fff7-4347-a03a-e4e7c9199847" providerId="ADAL" clId="{E4F66CDC-BBEF-44BF-BC75-4A7CB3D73D27}" dt="2025-02-04T16:56:22.193" v="286" actId="47"/>
        <pc:sldMkLst>
          <pc:docMk/>
          <pc:sldMk cId="504575553" sldId="12443"/>
        </pc:sldMkLst>
      </pc:sldChg>
      <pc:sldChg chg="del">
        <pc:chgData name="Karen Volle" userId="56a017f8-fff7-4347-a03a-e4e7c9199847" providerId="ADAL" clId="{E4F66CDC-BBEF-44BF-BC75-4A7CB3D73D27}" dt="2025-02-04T16:56:22.193" v="286" actId="47"/>
        <pc:sldMkLst>
          <pc:docMk/>
          <pc:sldMk cId="2389856080" sldId="12444"/>
        </pc:sldMkLst>
      </pc:sldChg>
      <pc:sldChg chg="del">
        <pc:chgData name="Karen Volle" userId="56a017f8-fff7-4347-a03a-e4e7c9199847" providerId="ADAL" clId="{E4F66CDC-BBEF-44BF-BC75-4A7CB3D73D27}" dt="2025-02-04T16:56:22.193" v="286" actId="47"/>
        <pc:sldMkLst>
          <pc:docMk/>
          <pc:sldMk cId="1460434602" sldId="12445"/>
        </pc:sldMkLst>
      </pc:sldChg>
      <pc:sldChg chg="del">
        <pc:chgData name="Karen Volle" userId="56a017f8-fff7-4347-a03a-e4e7c9199847" providerId="ADAL" clId="{E4F66CDC-BBEF-44BF-BC75-4A7CB3D73D27}" dt="2025-02-04T16:56:22.193" v="286" actId="47"/>
        <pc:sldMkLst>
          <pc:docMk/>
          <pc:sldMk cId="1503085065" sldId="12446"/>
        </pc:sldMkLst>
      </pc:sldChg>
      <pc:sldChg chg="del">
        <pc:chgData name="Karen Volle" userId="56a017f8-fff7-4347-a03a-e4e7c9199847" providerId="ADAL" clId="{E4F66CDC-BBEF-44BF-BC75-4A7CB3D73D27}" dt="2025-02-04T16:56:22.193" v="286" actId="47"/>
        <pc:sldMkLst>
          <pc:docMk/>
          <pc:sldMk cId="3204986909" sldId="12447"/>
        </pc:sldMkLst>
      </pc:sldChg>
      <pc:sldChg chg="del">
        <pc:chgData name="Karen Volle" userId="56a017f8-fff7-4347-a03a-e4e7c9199847" providerId="ADAL" clId="{E4F66CDC-BBEF-44BF-BC75-4A7CB3D73D27}" dt="2025-02-04T16:56:22.193" v="286" actId="47"/>
        <pc:sldMkLst>
          <pc:docMk/>
          <pc:sldMk cId="2458615617" sldId="12448"/>
        </pc:sldMkLst>
      </pc:sldChg>
      <pc:sldChg chg="del">
        <pc:chgData name="Karen Volle" userId="56a017f8-fff7-4347-a03a-e4e7c9199847" providerId="ADAL" clId="{E4F66CDC-BBEF-44BF-BC75-4A7CB3D73D27}" dt="2025-02-04T16:56:22.193" v="286" actId="47"/>
        <pc:sldMkLst>
          <pc:docMk/>
          <pc:sldMk cId="188236386" sldId="12449"/>
        </pc:sldMkLst>
      </pc:sldChg>
      <pc:sldChg chg="del">
        <pc:chgData name="Karen Volle" userId="56a017f8-fff7-4347-a03a-e4e7c9199847" providerId="ADAL" clId="{E4F66CDC-BBEF-44BF-BC75-4A7CB3D73D27}" dt="2025-02-04T16:56:22.193" v="286" actId="47"/>
        <pc:sldMkLst>
          <pc:docMk/>
          <pc:sldMk cId="1624445997" sldId="12450"/>
        </pc:sldMkLst>
      </pc:sldChg>
      <pc:sldChg chg="del">
        <pc:chgData name="Karen Volle" userId="56a017f8-fff7-4347-a03a-e4e7c9199847" providerId="ADAL" clId="{E4F66CDC-BBEF-44BF-BC75-4A7CB3D73D27}" dt="2025-02-04T16:56:22.193" v="286" actId="47"/>
        <pc:sldMkLst>
          <pc:docMk/>
          <pc:sldMk cId="2347567135" sldId="12451"/>
        </pc:sldMkLst>
      </pc:sldChg>
      <pc:sldChg chg="del">
        <pc:chgData name="Karen Volle" userId="56a017f8-fff7-4347-a03a-e4e7c9199847" providerId="ADAL" clId="{E4F66CDC-BBEF-44BF-BC75-4A7CB3D73D27}" dt="2025-02-04T16:56:22.193" v="286" actId="47"/>
        <pc:sldMkLst>
          <pc:docMk/>
          <pc:sldMk cId="3346321879" sldId="12452"/>
        </pc:sldMkLst>
      </pc:sldChg>
      <pc:sldChg chg="del">
        <pc:chgData name="Karen Volle" userId="56a017f8-fff7-4347-a03a-e4e7c9199847" providerId="ADAL" clId="{E4F66CDC-BBEF-44BF-BC75-4A7CB3D73D27}" dt="2025-02-04T16:56:22.193" v="286" actId="47"/>
        <pc:sldMkLst>
          <pc:docMk/>
          <pc:sldMk cId="4207089381" sldId="12453"/>
        </pc:sldMkLst>
      </pc:sldChg>
      <pc:sldChg chg="del">
        <pc:chgData name="Karen Volle" userId="56a017f8-fff7-4347-a03a-e4e7c9199847" providerId="ADAL" clId="{E4F66CDC-BBEF-44BF-BC75-4A7CB3D73D27}" dt="2025-02-04T16:56:22.193" v="286" actId="47"/>
        <pc:sldMkLst>
          <pc:docMk/>
          <pc:sldMk cId="3545497609" sldId="12454"/>
        </pc:sldMkLst>
      </pc:sldChg>
      <pc:sldChg chg="del">
        <pc:chgData name="Karen Volle" userId="56a017f8-fff7-4347-a03a-e4e7c9199847" providerId="ADAL" clId="{E4F66CDC-BBEF-44BF-BC75-4A7CB3D73D27}" dt="2025-02-04T16:56:22.193" v="286" actId="47"/>
        <pc:sldMkLst>
          <pc:docMk/>
          <pc:sldMk cId="3114681287" sldId="12456"/>
        </pc:sldMkLst>
      </pc:sldChg>
      <pc:sldChg chg="del">
        <pc:chgData name="Karen Volle" userId="56a017f8-fff7-4347-a03a-e4e7c9199847" providerId="ADAL" clId="{E4F66CDC-BBEF-44BF-BC75-4A7CB3D73D27}" dt="2025-02-04T16:56:22.193" v="286" actId="47"/>
        <pc:sldMkLst>
          <pc:docMk/>
          <pc:sldMk cId="3048679709" sldId="12457"/>
        </pc:sldMkLst>
      </pc:sldChg>
      <pc:sldChg chg="del">
        <pc:chgData name="Karen Volle" userId="56a017f8-fff7-4347-a03a-e4e7c9199847" providerId="ADAL" clId="{E4F66CDC-BBEF-44BF-BC75-4A7CB3D73D27}" dt="2025-02-04T16:56:22.193" v="286" actId="47"/>
        <pc:sldMkLst>
          <pc:docMk/>
          <pc:sldMk cId="2024006477" sldId="12458"/>
        </pc:sldMkLst>
      </pc:sldChg>
      <pc:sldChg chg="del">
        <pc:chgData name="Karen Volle" userId="56a017f8-fff7-4347-a03a-e4e7c9199847" providerId="ADAL" clId="{E4F66CDC-BBEF-44BF-BC75-4A7CB3D73D27}" dt="2025-02-04T16:56:22.193" v="286" actId="47"/>
        <pc:sldMkLst>
          <pc:docMk/>
          <pc:sldMk cId="2966667500" sldId="12459"/>
        </pc:sldMkLst>
      </pc:sldChg>
      <pc:sldChg chg="del">
        <pc:chgData name="Karen Volle" userId="56a017f8-fff7-4347-a03a-e4e7c9199847" providerId="ADAL" clId="{E4F66CDC-BBEF-44BF-BC75-4A7CB3D73D27}" dt="2025-02-04T16:56:22.193" v="286" actId="47"/>
        <pc:sldMkLst>
          <pc:docMk/>
          <pc:sldMk cId="3038555064" sldId="12460"/>
        </pc:sldMkLst>
      </pc:sldChg>
      <pc:sldChg chg="del">
        <pc:chgData name="Karen Volle" userId="56a017f8-fff7-4347-a03a-e4e7c9199847" providerId="ADAL" clId="{E4F66CDC-BBEF-44BF-BC75-4A7CB3D73D27}" dt="2025-02-04T16:56:22.193" v="286" actId="47"/>
        <pc:sldMkLst>
          <pc:docMk/>
          <pc:sldMk cId="3767871097" sldId="12461"/>
        </pc:sldMkLst>
      </pc:sldChg>
      <pc:sldChg chg="del">
        <pc:chgData name="Karen Volle" userId="56a017f8-fff7-4347-a03a-e4e7c9199847" providerId="ADAL" clId="{E4F66CDC-BBEF-44BF-BC75-4A7CB3D73D27}" dt="2025-02-04T16:56:22.193" v="286" actId="47"/>
        <pc:sldMkLst>
          <pc:docMk/>
          <pc:sldMk cId="684488698" sldId="12462"/>
        </pc:sldMkLst>
      </pc:sldChg>
      <pc:sldChg chg="del">
        <pc:chgData name="Karen Volle" userId="56a017f8-fff7-4347-a03a-e4e7c9199847" providerId="ADAL" clId="{E4F66CDC-BBEF-44BF-BC75-4A7CB3D73D27}" dt="2025-02-04T16:56:22.193" v="286" actId="47"/>
        <pc:sldMkLst>
          <pc:docMk/>
          <pc:sldMk cId="1714256968" sldId="12463"/>
        </pc:sldMkLst>
      </pc:sldChg>
      <pc:sldChg chg="del">
        <pc:chgData name="Karen Volle" userId="56a017f8-fff7-4347-a03a-e4e7c9199847" providerId="ADAL" clId="{E4F66CDC-BBEF-44BF-BC75-4A7CB3D73D27}" dt="2025-02-04T16:56:22.193" v="286" actId="47"/>
        <pc:sldMkLst>
          <pc:docMk/>
          <pc:sldMk cId="3080210383" sldId="12464"/>
        </pc:sldMkLst>
      </pc:sldChg>
      <pc:sldChg chg="del">
        <pc:chgData name="Karen Volle" userId="56a017f8-fff7-4347-a03a-e4e7c9199847" providerId="ADAL" clId="{E4F66CDC-BBEF-44BF-BC75-4A7CB3D73D27}" dt="2025-02-04T16:56:22.193" v="286" actId="47"/>
        <pc:sldMkLst>
          <pc:docMk/>
          <pc:sldMk cId="1977978267" sldId="12465"/>
        </pc:sldMkLst>
      </pc:sldChg>
      <pc:sldChg chg="modSp add mod">
        <pc:chgData name="Karen Volle" userId="56a017f8-fff7-4347-a03a-e4e7c9199847" providerId="ADAL" clId="{E4F66CDC-BBEF-44BF-BC75-4A7CB3D73D27}" dt="2025-02-04T16:38:18.558" v="78" actId="20577"/>
        <pc:sldMkLst>
          <pc:docMk/>
          <pc:sldMk cId="1210314853" sldId="12466"/>
        </pc:sldMkLst>
      </pc:sldChg>
      <pc:sldChg chg="modSp add mod">
        <pc:chgData name="Karen Volle" userId="56a017f8-fff7-4347-a03a-e4e7c9199847" providerId="ADAL" clId="{E4F66CDC-BBEF-44BF-BC75-4A7CB3D73D27}" dt="2025-02-04T16:42:39.770" v="100" actId="20577"/>
        <pc:sldMkLst>
          <pc:docMk/>
          <pc:sldMk cId="972148777" sldId="12467"/>
        </pc:sldMkLst>
      </pc:sldChg>
      <pc:sldChg chg="add">
        <pc:chgData name="Karen Volle" userId="56a017f8-fff7-4347-a03a-e4e7c9199847" providerId="ADAL" clId="{E4F66CDC-BBEF-44BF-BC75-4A7CB3D73D27}" dt="2025-02-04T16:37:14.688" v="5"/>
        <pc:sldMkLst>
          <pc:docMk/>
          <pc:sldMk cId="2250877609" sldId="12468"/>
        </pc:sldMkLst>
      </pc:sldChg>
      <pc:sldChg chg="add">
        <pc:chgData name="Karen Volle" userId="56a017f8-fff7-4347-a03a-e4e7c9199847" providerId="ADAL" clId="{E4F66CDC-BBEF-44BF-BC75-4A7CB3D73D27}" dt="2025-02-04T16:37:14.732" v="7"/>
        <pc:sldMkLst>
          <pc:docMk/>
          <pc:sldMk cId="579043355" sldId="12469"/>
        </pc:sldMkLst>
      </pc:sldChg>
      <pc:sldChg chg="modSp add mod">
        <pc:chgData name="Karen Volle" userId="56a017f8-fff7-4347-a03a-e4e7c9199847" providerId="ADAL" clId="{E4F66CDC-BBEF-44BF-BC75-4A7CB3D73D27}" dt="2025-02-04T16:53:36.746" v="236" actId="20577"/>
        <pc:sldMkLst>
          <pc:docMk/>
          <pc:sldMk cId="2663235087" sldId="12470"/>
        </pc:sldMkLst>
      </pc:sldChg>
      <pc:sldChg chg="add">
        <pc:chgData name="Karen Volle" userId="56a017f8-fff7-4347-a03a-e4e7c9199847" providerId="ADAL" clId="{E4F66CDC-BBEF-44BF-BC75-4A7CB3D73D27}" dt="2025-02-04T16:37:14.795" v="11"/>
        <pc:sldMkLst>
          <pc:docMk/>
          <pc:sldMk cId="340453297" sldId="12471"/>
        </pc:sldMkLst>
      </pc:sldChg>
      <pc:sldChg chg="add">
        <pc:chgData name="Karen Volle" userId="56a017f8-fff7-4347-a03a-e4e7c9199847" providerId="ADAL" clId="{E4F66CDC-BBEF-44BF-BC75-4A7CB3D73D27}" dt="2025-02-04T16:37:14.843" v="13"/>
        <pc:sldMkLst>
          <pc:docMk/>
          <pc:sldMk cId="2479652649" sldId="12472"/>
        </pc:sldMkLst>
      </pc:sldChg>
      <pc:sldChg chg="add">
        <pc:chgData name="Karen Volle" userId="56a017f8-fff7-4347-a03a-e4e7c9199847" providerId="ADAL" clId="{E4F66CDC-BBEF-44BF-BC75-4A7CB3D73D27}" dt="2025-02-04T16:37:14.874" v="15"/>
        <pc:sldMkLst>
          <pc:docMk/>
          <pc:sldMk cId="2927702797" sldId="12473"/>
        </pc:sldMkLst>
      </pc:sldChg>
      <pc:sldChg chg="add">
        <pc:chgData name="Karen Volle" userId="56a017f8-fff7-4347-a03a-e4e7c9199847" providerId="ADAL" clId="{E4F66CDC-BBEF-44BF-BC75-4A7CB3D73D27}" dt="2025-02-04T16:37:14.889" v="17"/>
        <pc:sldMkLst>
          <pc:docMk/>
          <pc:sldMk cId="954582406" sldId="12474"/>
        </pc:sldMkLst>
      </pc:sldChg>
      <pc:sldChg chg="add">
        <pc:chgData name="Karen Volle" userId="56a017f8-fff7-4347-a03a-e4e7c9199847" providerId="ADAL" clId="{E4F66CDC-BBEF-44BF-BC75-4A7CB3D73D27}" dt="2025-02-04T16:37:14.937" v="19"/>
        <pc:sldMkLst>
          <pc:docMk/>
          <pc:sldMk cId="3488546390" sldId="12475"/>
        </pc:sldMkLst>
      </pc:sldChg>
      <pc:sldChg chg="add">
        <pc:chgData name="Karen Volle" userId="56a017f8-fff7-4347-a03a-e4e7c9199847" providerId="ADAL" clId="{E4F66CDC-BBEF-44BF-BC75-4A7CB3D73D27}" dt="2025-02-04T16:37:15.062" v="21"/>
        <pc:sldMkLst>
          <pc:docMk/>
          <pc:sldMk cId="3302192267" sldId="12476"/>
        </pc:sldMkLst>
      </pc:sldChg>
      <pc:sldChg chg="add">
        <pc:chgData name="Karen Volle" userId="56a017f8-fff7-4347-a03a-e4e7c9199847" providerId="ADAL" clId="{E4F66CDC-BBEF-44BF-BC75-4A7CB3D73D27}" dt="2025-02-04T16:37:15.109" v="23"/>
        <pc:sldMkLst>
          <pc:docMk/>
          <pc:sldMk cId="4179418668" sldId="12477"/>
        </pc:sldMkLst>
      </pc:sldChg>
      <pc:sldChg chg="add">
        <pc:chgData name="Karen Volle" userId="56a017f8-fff7-4347-a03a-e4e7c9199847" providerId="ADAL" clId="{E4F66CDC-BBEF-44BF-BC75-4A7CB3D73D27}" dt="2025-02-04T16:37:15.141" v="25"/>
        <pc:sldMkLst>
          <pc:docMk/>
          <pc:sldMk cId="3611705923" sldId="12478"/>
        </pc:sldMkLst>
      </pc:sldChg>
      <pc:sldChg chg="add del">
        <pc:chgData name="Karen Volle" userId="56a017f8-fff7-4347-a03a-e4e7c9199847" providerId="ADAL" clId="{E4F66CDC-BBEF-44BF-BC75-4A7CB3D73D27}" dt="2025-02-07T13:53:35.657" v="358" actId="47"/>
        <pc:sldMkLst>
          <pc:docMk/>
          <pc:sldMk cId="3206780598" sldId="12479"/>
        </pc:sldMkLst>
      </pc:sldChg>
      <pc:sldChg chg="addSp modSp add mod">
        <pc:chgData name="Karen Volle" userId="56a017f8-fff7-4347-a03a-e4e7c9199847" providerId="ADAL" clId="{E4F66CDC-BBEF-44BF-BC75-4A7CB3D73D27}" dt="2025-02-04T16:57:05.831" v="311" actId="20577"/>
        <pc:sldMkLst>
          <pc:docMk/>
          <pc:sldMk cId="176498279" sldId="12480"/>
        </pc:sldMkLst>
      </pc:sldChg>
      <pc:sldChg chg="add">
        <pc:chgData name="Karen Volle" userId="56a017f8-fff7-4347-a03a-e4e7c9199847" providerId="ADAL" clId="{E4F66CDC-BBEF-44BF-BC75-4A7CB3D73D27}" dt="2025-02-04T16:37:15.219" v="31"/>
        <pc:sldMkLst>
          <pc:docMk/>
          <pc:sldMk cId="663561913" sldId="12481"/>
        </pc:sldMkLst>
      </pc:sldChg>
      <pc:sldChg chg="add del">
        <pc:chgData name="Karen Volle" userId="56a017f8-fff7-4347-a03a-e4e7c9199847" providerId="ADAL" clId="{E4F66CDC-BBEF-44BF-BC75-4A7CB3D73D27}" dt="2025-02-04T16:56:01.541" v="283" actId="47"/>
        <pc:sldMkLst>
          <pc:docMk/>
          <pc:sldMk cId="1222023408" sldId="12482"/>
        </pc:sldMkLst>
      </pc:sldChg>
      <pc:sldChg chg="add del">
        <pc:chgData name="Karen Volle" userId="56a017f8-fff7-4347-a03a-e4e7c9199847" providerId="ADAL" clId="{E4F66CDC-BBEF-44BF-BC75-4A7CB3D73D27}" dt="2025-02-04T16:56:03.158" v="284" actId="47"/>
        <pc:sldMkLst>
          <pc:docMk/>
          <pc:sldMk cId="2432809779" sldId="12483"/>
        </pc:sldMkLst>
      </pc:sldChg>
      <pc:sldChg chg="add del">
        <pc:chgData name="Karen Volle" userId="56a017f8-fff7-4347-a03a-e4e7c9199847" providerId="ADAL" clId="{E4F66CDC-BBEF-44BF-BC75-4A7CB3D73D27}" dt="2025-02-04T16:56:06.101" v="285" actId="47"/>
        <pc:sldMkLst>
          <pc:docMk/>
          <pc:sldMk cId="4208579584" sldId="12484"/>
        </pc:sldMkLst>
      </pc:sldChg>
      <pc:sldChg chg="add">
        <pc:chgData name="Karen Volle" userId="56a017f8-fff7-4347-a03a-e4e7c9199847" providerId="ADAL" clId="{E4F66CDC-BBEF-44BF-BC75-4A7CB3D73D27}" dt="2025-02-04T16:37:15.361" v="39"/>
        <pc:sldMkLst>
          <pc:docMk/>
          <pc:sldMk cId="1065918902" sldId="12485"/>
        </pc:sldMkLst>
      </pc:sldChg>
      <pc:sldChg chg="add del">
        <pc:chgData name="Karen Volle" userId="56a017f8-fff7-4347-a03a-e4e7c9199847" providerId="ADAL" clId="{E4F66CDC-BBEF-44BF-BC75-4A7CB3D73D27}" dt="2025-02-04T16:37:17.592" v="42" actId="27028"/>
        <pc:sldMkLst>
          <pc:docMk/>
          <pc:sldMk cId="321787170" sldId="12486"/>
        </pc:sldMkLst>
      </pc:sldChg>
      <pc:sldChg chg="add">
        <pc:chgData name="Karen Volle" userId="56a017f8-fff7-4347-a03a-e4e7c9199847" providerId="ADAL" clId="{E4F66CDC-BBEF-44BF-BC75-4A7CB3D73D27}" dt="2025-02-07T13:53:03.924" v="357"/>
        <pc:sldMkLst>
          <pc:docMk/>
          <pc:sldMk cId="1689347815" sldId="12487"/>
        </pc:sldMkLst>
      </pc:sldChg>
      <pc:sldChg chg="add del">
        <pc:chgData name="Karen Volle" userId="56a017f8-fff7-4347-a03a-e4e7c9199847" providerId="ADAL" clId="{E4F66CDC-BBEF-44BF-BC75-4A7CB3D73D27}" dt="2025-02-04T18:36:53.241" v="355" actId="47"/>
        <pc:sldMkLst>
          <pc:docMk/>
          <pc:sldMk cId="2419022558" sldId="12487"/>
        </pc:sldMkLst>
      </pc:sldChg>
      <pc:sldChg chg="add del">
        <pc:chgData name="Karen Volle" userId="56a017f8-fff7-4347-a03a-e4e7c9199847" providerId="ADAL" clId="{E4F66CDC-BBEF-44BF-BC75-4A7CB3D73D27}" dt="2025-02-04T18:36:53.241" v="355" actId="47"/>
        <pc:sldMkLst>
          <pc:docMk/>
          <pc:sldMk cId="1301611488" sldId="12488"/>
        </pc:sldMkLst>
      </pc:sldChg>
      <pc:sldChg chg="add">
        <pc:chgData name="Karen Volle" userId="56a017f8-fff7-4347-a03a-e4e7c9199847" providerId="ADAL" clId="{E4F66CDC-BBEF-44BF-BC75-4A7CB3D73D27}" dt="2025-02-07T13:53:03.924" v="357"/>
        <pc:sldMkLst>
          <pc:docMk/>
          <pc:sldMk cId="3114681287" sldId="12488"/>
        </pc:sldMkLst>
      </pc:sldChg>
      <pc:sldChg chg="add del">
        <pc:chgData name="Karen Volle" userId="56a017f8-fff7-4347-a03a-e4e7c9199847" providerId="ADAL" clId="{E4F66CDC-BBEF-44BF-BC75-4A7CB3D73D27}" dt="2025-02-04T18:36:53.241" v="355" actId="47"/>
        <pc:sldMkLst>
          <pc:docMk/>
          <pc:sldMk cId="1544049043" sldId="12489"/>
        </pc:sldMkLst>
      </pc:sldChg>
      <pc:sldChg chg="add">
        <pc:chgData name="Karen Volle" userId="56a017f8-fff7-4347-a03a-e4e7c9199847" providerId="ADAL" clId="{E4F66CDC-BBEF-44BF-BC75-4A7CB3D73D27}" dt="2025-02-07T13:53:03.924" v="357"/>
        <pc:sldMkLst>
          <pc:docMk/>
          <pc:sldMk cId="2601920609" sldId="12489"/>
        </pc:sldMkLst>
      </pc:sldChg>
      <pc:sldChg chg="add">
        <pc:chgData name="Karen Volle" userId="56a017f8-fff7-4347-a03a-e4e7c9199847" providerId="ADAL" clId="{E4F66CDC-BBEF-44BF-BC75-4A7CB3D73D27}" dt="2025-02-07T13:53:03.924" v="357"/>
        <pc:sldMkLst>
          <pc:docMk/>
          <pc:sldMk cId="1223089395" sldId="12490"/>
        </pc:sldMkLst>
      </pc:sldChg>
      <pc:sldChg chg="add del">
        <pc:chgData name="Karen Volle" userId="56a017f8-fff7-4347-a03a-e4e7c9199847" providerId="ADAL" clId="{E4F66CDC-BBEF-44BF-BC75-4A7CB3D73D27}" dt="2025-02-04T18:36:53.241" v="355" actId="47"/>
        <pc:sldMkLst>
          <pc:docMk/>
          <pc:sldMk cId="1567393462" sldId="12490"/>
        </pc:sldMkLst>
      </pc:sldChg>
      <pc:sldChg chg="add del">
        <pc:chgData name="Karen Volle" userId="56a017f8-fff7-4347-a03a-e4e7c9199847" providerId="ADAL" clId="{E4F66CDC-BBEF-44BF-BC75-4A7CB3D73D27}" dt="2025-02-04T18:36:53.241" v="355" actId="47"/>
        <pc:sldMkLst>
          <pc:docMk/>
          <pc:sldMk cId="81309838" sldId="12491"/>
        </pc:sldMkLst>
      </pc:sldChg>
      <pc:sldChg chg="add">
        <pc:chgData name="Karen Volle" userId="56a017f8-fff7-4347-a03a-e4e7c9199847" providerId="ADAL" clId="{E4F66CDC-BBEF-44BF-BC75-4A7CB3D73D27}" dt="2025-02-07T13:53:03.924" v="357"/>
        <pc:sldMkLst>
          <pc:docMk/>
          <pc:sldMk cId="3775994094" sldId="12491"/>
        </pc:sldMkLst>
      </pc:sldChg>
      <pc:sldChg chg="add del">
        <pc:chgData name="Karen Volle" userId="56a017f8-fff7-4347-a03a-e4e7c9199847" providerId="ADAL" clId="{E4F66CDC-BBEF-44BF-BC75-4A7CB3D73D27}" dt="2025-02-04T18:36:53.241" v="355" actId="47"/>
        <pc:sldMkLst>
          <pc:docMk/>
          <pc:sldMk cId="538596775" sldId="12492"/>
        </pc:sldMkLst>
      </pc:sldChg>
      <pc:sldChg chg="add">
        <pc:chgData name="Karen Volle" userId="56a017f8-fff7-4347-a03a-e4e7c9199847" providerId="ADAL" clId="{E4F66CDC-BBEF-44BF-BC75-4A7CB3D73D27}" dt="2025-02-07T13:53:03.924" v="357"/>
        <pc:sldMkLst>
          <pc:docMk/>
          <pc:sldMk cId="3467269901" sldId="12492"/>
        </pc:sldMkLst>
      </pc:sldChg>
      <pc:sldChg chg="add">
        <pc:chgData name="Karen Volle" userId="56a017f8-fff7-4347-a03a-e4e7c9199847" providerId="ADAL" clId="{E4F66CDC-BBEF-44BF-BC75-4A7CB3D73D27}" dt="2025-02-07T13:53:03.924" v="357"/>
        <pc:sldMkLst>
          <pc:docMk/>
          <pc:sldMk cId="591092302" sldId="12493"/>
        </pc:sldMkLst>
      </pc:sldChg>
      <pc:sldChg chg="add del">
        <pc:chgData name="Karen Volle" userId="56a017f8-fff7-4347-a03a-e4e7c9199847" providerId="ADAL" clId="{E4F66CDC-BBEF-44BF-BC75-4A7CB3D73D27}" dt="2025-02-04T18:36:53.241" v="355" actId="47"/>
        <pc:sldMkLst>
          <pc:docMk/>
          <pc:sldMk cId="2237022372" sldId="12493"/>
        </pc:sldMkLst>
      </pc:sldChg>
      <pc:sldChg chg="add del">
        <pc:chgData name="Karen Volle" userId="56a017f8-fff7-4347-a03a-e4e7c9199847" providerId="ADAL" clId="{E4F66CDC-BBEF-44BF-BC75-4A7CB3D73D27}" dt="2025-02-04T18:36:53.241" v="355" actId="47"/>
        <pc:sldMkLst>
          <pc:docMk/>
          <pc:sldMk cId="104172155" sldId="12494"/>
        </pc:sldMkLst>
      </pc:sldChg>
      <pc:sldChg chg="add">
        <pc:chgData name="Karen Volle" userId="56a017f8-fff7-4347-a03a-e4e7c9199847" providerId="ADAL" clId="{E4F66CDC-BBEF-44BF-BC75-4A7CB3D73D27}" dt="2025-02-07T13:53:03.924" v="357"/>
        <pc:sldMkLst>
          <pc:docMk/>
          <pc:sldMk cId="2903302426" sldId="12494"/>
        </pc:sldMkLst>
      </pc:sldChg>
      <pc:sldChg chg="add">
        <pc:chgData name="Karen Volle" userId="56a017f8-fff7-4347-a03a-e4e7c9199847" providerId="ADAL" clId="{E4F66CDC-BBEF-44BF-BC75-4A7CB3D73D27}" dt="2025-02-07T13:53:03.924" v="357"/>
        <pc:sldMkLst>
          <pc:docMk/>
          <pc:sldMk cId="1567793064" sldId="12495"/>
        </pc:sldMkLst>
      </pc:sldChg>
      <pc:sldChg chg="add del">
        <pc:chgData name="Karen Volle" userId="56a017f8-fff7-4347-a03a-e4e7c9199847" providerId="ADAL" clId="{E4F66CDC-BBEF-44BF-BC75-4A7CB3D73D27}" dt="2025-02-04T18:36:53.241" v="355" actId="47"/>
        <pc:sldMkLst>
          <pc:docMk/>
          <pc:sldMk cId="2561048842" sldId="12495"/>
        </pc:sldMkLst>
      </pc:sldChg>
      <pc:sldChg chg="add">
        <pc:chgData name="Karen Volle" userId="56a017f8-fff7-4347-a03a-e4e7c9199847" providerId="ADAL" clId="{E4F66CDC-BBEF-44BF-BC75-4A7CB3D73D27}" dt="2025-02-07T13:53:03.924" v="357"/>
        <pc:sldMkLst>
          <pc:docMk/>
          <pc:sldMk cId="3793064281" sldId="12496"/>
        </pc:sldMkLst>
      </pc:sldChg>
      <pc:sldChg chg="add del">
        <pc:chgData name="Karen Volle" userId="56a017f8-fff7-4347-a03a-e4e7c9199847" providerId="ADAL" clId="{E4F66CDC-BBEF-44BF-BC75-4A7CB3D73D27}" dt="2025-02-04T18:36:53.241" v="355" actId="47"/>
        <pc:sldMkLst>
          <pc:docMk/>
          <pc:sldMk cId="4265314006" sldId="12496"/>
        </pc:sldMkLst>
      </pc:sldChg>
      <pc:sldChg chg="add del">
        <pc:chgData name="Karen Volle" userId="56a017f8-fff7-4347-a03a-e4e7c9199847" providerId="ADAL" clId="{E4F66CDC-BBEF-44BF-BC75-4A7CB3D73D27}" dt="2025-02-04T18:36:53.241" v="355" actId="47"/>
        <pc:sldMkLst>
          <pc:docMk/>
          <pc:sldMk cId="2972209448" sldId="12497"/>
        </pc:sldMkLst>
      </pc:sldChg>
      <pc:sldChg chg="add">
        <pc:chgData name="Karen Volle" userId="56a017f8-fff7-4347-a03a-e4e7c9199847" providerId="ADAL" clId="{E4F66CDC-BBEF-44BF-BC75-4A7CB3D73D27}" dt="2025-02-07T13:53:03.924" v="357"/>
        <pc:sldMkLst>
          <pc:docMk/>
          <pc:sldMk cId="3176295568" sldId="12497"/>
        </pc:sldMkLst>
      </pc:sldChg>
      <pc:sldChg chg="add">
        <pc:chgData name="Karen Volle" userId="56a017f8-fff7-4347-a03a-e4e7c9199847" providerId="ADAL" clId="{E4F66CDC-BBEF-44BF-BC75-4A7CB3D73D27}" dt="2025-02-07T13:53:03.924" v="357"/>
        <pc:sldMkLst>
          <pc:docMk/>
          <pc:sldMk cId="1800620766" sldId="12498"/>
        </pc:sldMkLst>
      </pc:sldChg>
      <pc:sldChg chg="add del">
        <pc:chgData name="Karen Volle" userId="56a017f8-fff7-4347-a03a-e4e7c9199847" providerId="ADAL" clId="{E4F66CDC-BBEF-44BF-BC75-4A7CB3D73D27}" dt="2025-02-04T18:36:53.241" v="355" actId="47"/>
        <pc:sldMkLst>
          <pc:docMk/>
          <pc:sldMk cId="2491864597" sldId="12498"/>
        </pc:sldMkLst>
      </pc:sldChg>
      <pc:sldChg chg="add del">
        <pc:chgData name="Karen Volle" userId="56a017f8-fff7-4347-a03a-e4e7c9199847" providerId="ADAL" clId="{E4F66CDC-BBEF-44BF-BC75-4A7CB3D73D27}" dt="2025-02-04T18:36:53.241" v="355" actId="47"/>
        <pc:sldMkLst>
          <pc:docMk/>
          <pc:sldMk cId="3527199843" sldId="12499"/>
        </pc:sldMkLst>
      </pc:sldChg>
      <pc:sldChg chg="add del">
        <pc:chgData name="Karen Volle" userId="56a017f8-fff7-4347-a03a-e4e7c9199847" providerId="ADAL" clId="{E4F66CDC-BBEF-44BF-BC75-4A7CB3D73D27}" dt="2025-02-04T18:36:53.241" v="355" actId="47"/>
        <pc:sldMkLst>
          <pc:docMk/>
          <pc:sldMk cId="911838843" sldId="12500"/>
        </pc:sldMkLst>
      </pc:sldChg>
      <pc:sldChg chg="add del">
        <pc:chgData name="Karen Volle" userId="56a017f8-fff7-4347-a03a-e4e7c9199847" providerId="ADAL" clId="{E4F66CDC-BBEF-44BF-BC75-4A7CB3D73D27}" dt="2025-02-04T18:36:53.241" v="355" actId="47"/>
        <pc:sldMkLst>
          <pc:docMk/>
          <pc:sldMk cId="1025331170" sldId="12501"/>
        </pc:sldMkLst>
      </pc:sldChg>
      <pc:sldChg chg="add del">
        <pc:chgData name="Karen Volle" userId="56a017f8-fff7-4347-a03a-e4e7c9199847" providerId="ADAL" clId="{E4F66CDC-BBEF-44BF-BC75-4A7CB3D73D27}" dt="2025-02-04T18:36:53.241" v="355" actId="47"/>
        <pc:sldMkLst>
          <pc:docMk/>
          <pc:sldMk cId="3907559755" sldId="12502"/>
        </pc:sldMkLst>
      </pc:sldChg>
      <pc:sldChg chg="add del">
        <pc:chgData name="Karen Volle" userId="56a017f8-fff7-4347-a03a-e4e7c9199847" providerId="ADAL" clId="{E4F66CDC-BBEF-44BF-BC75-4A7CB3D73D27}" dt="2025-02-04T18:36:53.241" v="355" actId="47"/>
        <pc:sldMkLst>
          <pc:docMk/>
          <pc:sldMk cId="3161943851" sldId="12503"/>
        </pc:sldMkLst>
      </pc:sldChg>
      <pc:sldChg chg="add del">
        <pc:chgData name="Karen Volle" userId="56a017f8-fff7-4347-a03a-e4e7c9199847" providerId="ADAL" clId="{E4F66CDC-BBEF-44BF-BC75-4A7CB3D73D27}" dt="2025-02-04T18:36:53.241" v="355" actId="47"/>
        <pc:sldMkLst>
          <pc:docMk/>
          <pc:sldMk cId="1746892424" sldId="12504"/>
        </pc:sldMkLst>
      </pc:sldChg>
      <pc:sldChg chg="add del">
        <pc:chgData name="Karen Volle" userId="56a017f8-fff7-4347-a03a-e4e7c9199847" providerId="ADAL" clId="{E4F66CDC-BBEF-44BF-BC75-4A7CB3D73D27}" dt="2025-02-04T18:36:53.241" v="355" actId="47"/>
        <pc:sldMkLst>
          <pc:docMk/>
          <pc:sldMk cId="1919990588" sldId="12505"/>
        </pc:sldMkLst>
      </pc:sldChg>
      <pc:sldChg chg="add del">
        <pc:chgData name="Karen Volle" userId="56a017f8-fff7-4347-a03a-e4e7c9199847" providerId="ADAL" clId="{E4F66CDC-BBEF-44BF-BC75-4A7CB3D73D27}" dt="2025-02-04T18:36:53.241" v="355" actId="47"/>
        <pc:sldMkLst>
          <pc:docMk/>
          <pc:sldMk cId="2261632116" sldId="12506"/>
        </pc:sldMkLst>
      </pc:sldChg>
      <pc:sldChg chg="add del">
        <pc:chgData name="Karen Volle" userId="56a017f8-fff7-4347-a03a-e4e7c9199847" providerId="ADAL" clId="{E4F66CDC-BBEF-44BF-BC75-4A7CB3D73D27}" dt="2025-02-04T18:31:45.370" v="354" actId="27028"/>
        <pc:sldMkLst>
          <pc:docMk/>
          <pc:sldMk cId="2754830181" sldId="12507"/>
        </pc:sldMkLst>
      </pc:sldChg>
      <pc:sldMasterChg chg="del delSldLayout">
        <pc:chgData name="Karen Volle" userId="56a017f8-fff7-4347-a03a-e4e7c9199847" providerId="ADAL" clId="{E4F66CDC-BBEF-44BF-BC75-4A7CB3D73D27}" dt="2025-02-04T16:56:22.193" v="286" actId="47"/>
        <pc:sldMasterMkLst>
          <pc:docMk/>
          <pc:sldMasterMk cId="0" sldId="2147483660"/>
        </pc:sldMasterMkLst>
        <pc:sldLayoutChg chg="del">
          <pc:chgData name="Karen Volle" userId="56a017f8-fff7-4347-a03a-e4e7c9199847" providerId="ADAL" clId="{E4F66CDC-BBEF-44BF-BC75-4A7CB3D73D27}" dt="2025-02-04T16:56:22.193" v="286" actId="47"/>
          <pc:sldLayoutMkLst>
            <pc:docMk/>
            <pc:sldMasterMk cId="0" sldId="2147483660"/>
            <pc:sldLayoutMk cId="0" sldId="2147483661"/>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2"/>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3"/>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4"/>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5"/>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6"/>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7"/>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8"/>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69"/>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70"/>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0" sldId="2147483671"/>
          </pc:sldLayoutMkLst>
        </pc:sldLayoutChg>
        <pc:sldLayoutChg chg="del">
          <pc:chgData name="Karen Volle" userId="56a017f8-fff7-4347-a03a-e4e7c9199847" providerId="ADAL" clId="{E4F66CDC-BBEF-44BF-BC75-4A7CB3D73D27}" dt="2025-02-04T16:56:22.193" v="286" actId="47"/>
          <pc:sldLayoutMkLst>
            <pc:docMk/>
            <pc:sldMasterMk cId="0" sldId="2147483660"/>
            <pc:sldLayoutMk cId="2714438138" sldId="2147483672"/>
          </pc:sldLayoutMkLst>
        </pc:sldLayoutChg>
      </pc:sldMasterChg>
    </pc:docChg>
  </pc:docChgLst>
  <pc:docChgLst>
    <pc:chgData name="Andrew Houtenville" userId="aea22101-bd61-4dfe-a17f-14b576307e93" providerId="ADAL" clId="{62349652-5A5B-4A50-B598-023F149B6704}"/>
    <pc:docChg chg="undo custSel addSld delSld modSld">
      <pc:chgData name="Andrew Houtenville" userId="aea22101-bd61-4dfe-a17f-14b576307e93" providerId="ADAL" clId="{62349652-5A5B-4A50-B598-023F149B6704}" dt="2024-05-03T14:26:34.620" v="270" actId="20577"/>
      <pc:docMkLst>
        <pc:docMk/>
      </pc:docMkLst>
      <pc:sldChg chg="modSp mod">
        <pc:chgData name="Andrew Houtenville" userId="aea22101-bd61-4dfe-a17f-14b576307e93" providerId="ADAL" clId="{62349652-5A5B-4A50-B598-023F149B6704}" dt="2024-05-03T14:26:34.620" v="270" actId="20577"/>
        <pc:sldMkLst>
          <pc:docMk/>
          <pc:sldMk cId="104172155" sldId="305"/>
        </pc:sldMkLst>
      </pc:sldChg>
      <pc:sldChg chg="delSp mod">
        <pc:chgData name="Andrew Houtenville" userId="aea22101-bd61-4dfe-a17f-14b576307e93" providerId="ADAL" clId="{62349652-5A5B-4A50-B598-023F149B6704}" dt="2024-05-03T13:41:14.374" v="28" actId="478"/>
        <pc:sldMkLst>
          <pc:docMk/>
          <pc:sldMk cId="1689347815" sldId="306"/>
        </pc:sldMkLst>
      </pc:sldChg>
      <pc:sldChg chg="delSp mod">
        <pc:chgData name="Andrew Houtenville" userId="aea22101-bd61-4dfe-a17f-14b576307e93" providerId="ADAL" clId="{62349652-5A5B-4A50-B598-023F149B6704}" dt="2024-05-03T13:41:15.477" v="29" actId="478"/>
        <pc:sldMkLst>
          <pc:docMk/>
          <pc:sldMk cId="2135054318" sldId="442"/>
        </pc:sldMkLst>
      </pc:sldChg>
      <pc:sldChg chg="addSp delSp modSp mod">
        <pc:chgData name="Andrew Houtenville" userId="aea22101-bd61-4dfe-a17f-14b576307e93" providerId="ADAL" clId="{62349652-5A5B-4A50-B598-023F149B6704}" dt="2024-05-03T13:51:14.130" v="198" actId="1037"/>
        <pc:sldMkLst>
          <pc:docMk/>
          <pc:sldMk cId="4011066312" sldId="11946"/>
        </pc:sldMkLst>
      </pc:sldChg>
      <pc:sldChg chg="modSp mod">
        <pc:chgData name="Andrew Houtenville" userId="aea22101-bd61-4dfe-a17f-14b576307e93" providerId="ADAL" clId="{62349652-5A5B-4A50-B598-023F149B6704}" dt="2024-05-03T13:43:24.667" v="55" actId="20577"/>
        <pc:sldMkLst>
          <pc:docMk/>
          <pc:sldMk cId="2491864597" sldId="12023"/>
        </pc:sldMkLst>
      </pc:sldChg>
      <pc:sldChg chg="delSp modSp del mod">
        <pc:chgData name="Andrew Houtenville" userId="aea22101-bd61-4dfe-a17f-14b576307e93" providerId="ADAL" clId="{62349652-5A5B-4A50-B598-023F149B6704}" dt="2024-05-03T13:41:56.940" v="43" actId="47"/>
        <pc:sldMkLst>
          <pc:docMk/>
          <pc:sldMk cId="2017358822" sldId="12093"/>
        </pc:sldMkLst>
      </pc:sldChg>
      <pc:sldChg chg="addSp delSp modSp mod">
        <pc:chgData name="Andrew Houtenville" userId="aea22101-bd61-4dfe-a17f-14b576307e93" providerId="ADAL" clId="{62349652-5A5B-4A50-B598-023F149B6704}" dt="2024-05-03T13:51:27.777" v="246" actId="1037"/>
        <pc:sldMkLst>
          <pc:docMk/>
          <pc:sldMk cId="3357822432" sldId="12095"/>
        </pc:sldMkLst>
      </pc:sldChg>
      <pc:sldChg chg="modSp mod">
        <pc:chgData name="Andrew Houtenville" userId="aea22101-bd61-4dfe-a17f-14b576307e93" providerId="ADAL" clId="{62349652-5A5B-4A50-B598-023F149B6704}" dt="2024-05-03T13:42:54.764" v="49" actId="255"/>
        <pc:sldMkLst>
          <pc:docMk/>
          <pc:sldMk cId="3527199843" sldId="12096"/>
        </pc:sldMkLst>
      </pc:sldChg>
      <pc:sldChg chg="addSp delSp modSp mod">
        <pc:chgData name="Andrew Houtenville" userId="aea22101-bd61-4dfe-a17f-14b576307e93" providerId="ADAL" clId="{62349652-5A5B-4A50-B598-023F149B6704}" dt="2024-05-03T13:50:45.702" v="158" actId="1037"/>
        <pc:sldMkLst>
          <pc:docMk/>
          <pc:sldMk cId="735797660" sldId="12140"/>
        </pc:sldMkLst>
      </pc:sldChg>
      <pc:sldChg chg="delSp mod">
        <pc:chgData name="Andrew Houtenville" userId="aea22101-bd61-4dfe-a17f-14b576307e93" providerId="ADAL" clId="{62349652-5A5B-4A50-B598-023F149B6704}" dt="2024-05-03T13:41:13.068" v="27" actId="478"/>
        <pc:sldMkLst>
          <pc:docMk/>
          <pc:sldMk cId="857599794" sldId="12207"/>
        </pc:sldMkLst>
      </pc:sldChg>
      <pc:sldChg chg="addSp modSp add mod">
        <pc:chgData name="Andrew Houtenville" userId="aea22101-bd61-4dfe-a17f-14b576307e93" providerId="ADAL" clId="{62349652-5A5B-4A50-B598-023F149B6704}" dt="2024-05-03T13:51:00.184" v="162" actId="1037"/>
        <pc:sldMkLst>
          <pc:docMk/>
          <pc:sldMk cId="3127163715" sldId="12209"/>
        </pc:sldMkLst>
      </pc:sldChg>
    </pc:docChg>
  </pc:docChgLst>
  <pc:docChgLst>
    <pc:chgData name="Kate Filanoski" userId="5879a14f-9eb3-4e75-8352-1b2941159ca7" providerId="ADAL" clId="{10F11D21-6ACE-43D6-AE61-38ED2020C85A}"/>
    <pc:docChg chg="undo custSel modSld">
      <pc:chgData name="Kate Filanoski" userId="5879a14f-9eb3-4e75-8352-1b2941159ca7" providerId="ADAL" clId="{10F11D21-6ACE-43D6-AE61-38ED2020C85A}" dt="2023-11-03T17:04:23.675" v="1707" actId="962"/>
      <pc:docMkLst>
        <pc:docMk/>
      </pc:docMkLst>
      <pc:sldChg chg="modSp mod">
        <pc:chgData name="Kate Filanoski" userId="5879a14f-9eb3-4e75-8352-1b2941159ca7" providerId="ADAL" clId="{10F11D21-6ACE-43D6-AE61-38ED2020C85A}" dt="2023-11-03T15:13:27.925" v="128" actId="962"/>
        <pc:sldMkLst>
          <pc:docMk/>
          <pc:sldMk cId="1627019028" sldId="306"/>
        </pc:sldMkLst>
      </pc:sldChg>
      <pc:sldChg chg="modSp mod">
        <pc:chgData name="Kate Filanoski" userId="5879a14f-9eb3-4e75-8352-1b2941159ca7" providerId="ADAL" clId="{10F11D21-6ACE-43D6-AE61-38ED2020C85A}" dt="2023-11-03T15:13:30.083" v="129" actId="962"/>
        <pc:sldMkLst>
          <pc:docMk/>
          <pc:sldMk cId="2135054318" sldId="442"/>
        </pc:sldMkLst>
      </pc:sldChg>
      <pc:sldChg chg="modSp mod">
        <pc:chgData name="Kate Filanoski" userId="5879a14f-9eb3-4e75-8352-1b2941159ca7" providerId="ADAL" clId="{10F11D21-6ACE-43D6-AE61-38ED2020C85A}" dt="2023-11-03T16:54:37.342" v="1677" actId="27636"/>
        <pc:sldMkLst>
          <pc:docMk/>
          <pc:sldMk cId="2210160523" sldId="470"/>
        </pc:sldMkLst>
      </pc:sldChg>
      <pc:sldChg chg="modSp mod">
        <pc:chgData name="Kate Filanoski" userId="5879a14f-9eb3-4e75-8352-1b2941159ca7" providerId="ADAL" clId="{10F11D21-6ACE-43D6-AE61-38ED2020C85A}" dt="2023-11-03T16:54:19.066" v="1673" actId="27636"/>
        <pc:sldMkLst>
          <pc:docMk/>
          <pc:sldMk cId="1524268221" sldId="471"/>
        </pc:sldMkLst>
      </pc:sldChg>
      <pc:sldChg chg="modSp mod">
        <pc:chgData name="Kate Filanoski" userId="5879a14f-9eb3-4e75-8352-1b2941159ca7" providerId="ADAL" clId="{10F11D21-6ACE-43D6-AE61-38ED2020C85A}" dt="2023-11-03T15:13:31.917" v="130" actId="962"/>
        <pc:sldMkLst>
          <pc:docMk/>
          <pc:sldMk cId="2828685036" sldId="472"/>
        </pc:sldMkLst>
      </pc:sldChg>
      <pc:sldChg chg="modSp mod">
        <pc:chgData name="Kate Filanoski" userId="5879a14f-9eb3-4e75-8352-1b2941159ca7" providerId="ADAL" clId="{10F11D21-6ACE-43D6-AE61-38ED2020C85A}" dt="2023-11-03T15:13:38.006" v="133" actId="962"/>
        <pc:sldMkLst>
          <pc:docMk/>
          <pc:sldMk cId="2210314402" sldId="473"/>
        </pc:sldMkLst>
      </pc:sldChg>
      <pc:sldChg chg="modSp mod">
        <pc:chgData name="Kate Filanoski" userId="5879a14f-9eb3-4e75-8352-1b2941159ca7" providerId="ADAL" clId="{10F11D21-6ACE-43D6-AE61-38ED2020C85A}" dt="2023-11-03T15:13:40.244" v="134" actId="962"/>
        <pc:sldMkLst>
          <pc:docMk/>
          <pc:sldMk cId="229204374" sldId="474"/>
        </pc:sldMkLst>
      </pc:sldChg>
      <pc:sldChg chg="modSp mod">
        <pc:chgData name="Kate Filanoski" userId="5879a14f-9eb3-4e75-8352-1b2941159ca7" providerId="ADAL" clId="{10F11D21-6ACE-43D6-AE61-38ED2020C85A}" dt="2023-11-03T15:13:42.997" v="135" actId="962"/>
        <pc:sldMkLst>
          <pc:docMk/>
          <pc:sldMk cId="2376492535" sldId="475"/>
        </pc:sldMkLst>
      </pc:sldChg>
      <pc:sldChg chg="modSp mod">
        <pc:chgData name="Kate Filanoski" userId="5879a14f-9eb3-4e75-8352-1b2941159ca7" providerId="ADAL" clId="{10F11D21-6ACE-43D6-AE61-38ED2020C85A}" dt="2023-11-03T15:13:45.219" v="136" actId="962"/>
        <pc:sldMkLst>
          <pc:docMk/>
          <pc:sldMk cId="3282127672" sldId="476"/>
        </pc:sldMkLst>
      </pc:sldChg>
      <pc:sldChg chg="modSp mod">
        <pc:chgData name="Kate Filanoski" userId="5879a14f-9eb3-4e75-8352-1b2941159ca7" providerId="ADAL" clId="{10F11D21-6ACE-43D6-AE61-38ED2020C85A}" dt="2023-11-03T15:13:47.270" v="137" actId="962"/>
        <pc:sldMkLst>
          <pc:docMk/>
          <pc:sldMk cId="3128451103" sldId="478"/>
        </pc:sldMkLst>
      </pc:sldChg>
      <pc:sldChg chg="modSp mod">
        <pc:chgData name="Kate Filanoski" userId="5879a14f-9eb3-4e75-8352-1b2941159ca7" providerId="ADAL" clId="{10F11D21-6ACE-43D6-AE61-38ED2020C85A}" dt="2023-11-03T17:04:23.675" v="1707" actId="962"/>
        <pc:sldMkLst>
          <pc:docMk/>
          <pc:sldMk cId="2754830181" sldId="506"/>
        </pc:sldMkLst>
      </pc:sldChg>
      <pc:sldChg chg="modSp mod">
        <pc:chgData name="Kate Filanoski" userId="5879a14f-9eb3-4e75-8352-1b2941159ca7" providerId="ADAL" clId="{10F11D21-6ACE-43D6-AE61-38ED2020C85A}" dt="2023-11-03T16:53:38.739" v="1667" actId="13244"/>
        <pc:sldMkLst>
          <pc:docMk/>
          <pc:sldMk cId="4011066312" sldId="11946"/>
        </pc:sldMkLst>
      </pc:sldChg>
      <pc:sldChg chg="modSp mod">
        <pc:chgData name="Kate Filanoski" userId="5879a14f-9eb3-4e75-8352-1b2941159ca7" providerId="ADAL" clId="{10F11D21-6ACE-43D6-AE61-38ED2020C85A}" dt="2023-11-03T16:53:32.553" v="1666" actId="13244"/>
        <pc:sldMkLst>
          <pc:docMk/>
          <pc:sldMk cId="2017358822" sldId="12093"/>
        </pc:sldMkLst>
      </pc:sldChg>
      <pc:sldChg chg="modSp mod">
        <pc:chgData name="Kate Filanoski" userId="5879a14f-9eb3-4e75-8352-1b2941159ca7" providerId="ADAL" clId="{10F11D21-6ACE-43D6-AE61-38ED2020C85A}" dt="2023-11-03T16:53:42.846" v="1668" actId="13244"/>
        <pc:sldMkLst>
          <pc:docMk/>
          <pc:sldMk cId="3357822432" sldId="12095"/>
        </pc:sldMkLst>
      </pc:sldChg>
      <pc:sldChg chg="modSp mod">
        <pc:chgData name="Kate Filanoski" userId="5879a14f-9eb3-4e75-8352-1b2941159ca7" providerId="ADAL" clId="{10F11D21-6ACE-43D6-AE61-38ED2020C85A}" dt="2023-11-03T16:53:26.966" v="1665" actId="13244"/>
        <pc:sldMkLst>
          <pc:docMk/>
          <pc:sldMk cId="735797660" sldId="12140"/>
        </pc:sldMkLst>
      </pc:sldChg>
      <pc:sldChg chg="modSp mod">
        <pc:chgData name="Kate Filanoski" userId="5879a14f-9eb3-4e75-8352-1b2941159ca7" providerId="ADAL" clId="{10F11D21-6ACE-43D6-AE61-38ED2020C85A}" dt="2023-11-03T17:00:53.306" v="1686" actId="962"/>
        <pc:sldMkLst>
          <pc:docMk/>
          <pc:sldMk cId="1176220165" sldId="12142"/>
        </pc:sldMkLst>
      </pc:sldChg>
      <pc:sldChg chg="modSp mod">
        <pc:chgData name="Kate Filanoski" userId="5879a14f-9eb3-4e75-8352-1b2941159ca7" providerId="ADAL" clId="{10F11D21-6ACE-43D6-AE61-38ED2020C85A}" dt="2023-11-03T17:01:34.758" v="1690" actId="13244"/>
        <pc:sldMkLst>
          <pc:docMk/>
          <pc:sldMk cId="1572566904" sldId="12143"/>
        </pc:sldMkLst>
      </pc:sldChg>
      <pc:sldChg chg="addSp modSp mod">
        <pc:chgData name="Kate Filanoski" userId="5879a14f-9eb3-4e75-8352-1b2941159ca7" providerId="ADAL" clId="{10F11D21-6ACE-43D6-AE61-38ED2020C85A}" dt="2023-11-03T17:01:49.649" v="1693" actId="962"/>
        <pc:sldMkLst>
          <pc:docMk/>
          <pc:sldMk cId="976767030" sldId="12144"/>
        </pc:sldMkLst>
      </pc:sldChg>
      <pc:sldChg chg="modSp mod">
        <pc:chgData name="Kate Filanoski" userId="5879a14f-9eb3-4e75-8352-1b2941159ca7" providerId="ADAL" clId="{10F11D21-6ACE-43D6-AE61-38ED2020C85A}" dt="2023-11-03T17:02:07.614" v="1694" actId="13244"/>
        <pc:sldMkLst>
          <pc:docMk/>
          <pc:sldMk cId="228906723" sldId="12145"/>
        </pc:sldMkLst>
      </pc:sldChg>
      <pc:sldChg chg="modSp mod">
        <pc:chgData name="Kate Filanoski" userId="5879a14f-9eb3-4e75-8352-1b2941159ca7" providerId="ADAL" clId="{10F11D21-6ACE-43D6-AE61-38ED2020C85A}" dt="2023-11-03T17:02:30.602" v="1695" actId="13244"/>
        <pc:sldMkLst>
          <pc:docMk/>
          <pc:sldMk cId="3627632168" sldId="12146"/>
        </pc:sldMkLst>
      </pc:sldChg>
      <pc:sldChg chg="modSp mod">
        <pc:chgData name="Kate Filanoski" userId="5879a14f-9eb3-4e75-8352-1b2941159ca7" providerId="ADAL" clId="{10F11D21-6ACE-43D6-AE61-38ED2020C85A}" dt="2023-11-03T17:03:03.175" v="1700" actId="13244"/>
        <pc:sldMkLst>
          <pc:docMk/>
          <pc:sldMk cId="2985999217" sldId="12147"/>
        </pc:sldMkLst>
      </pc:sldChg>
      <pc:sldChg chg="modSp">
        <pc:chgData name="Kate Filanoski" userId="5879a14f-9eb3-4e75-8352-1b2941159ca7" providerId="ADAL" clId="{10F11D21-6ACE-43D6-AE61-38ED2020C85A}" dt="2023-11-03T15:31:56.546" v="1664" actId="962"/>
        <pc:sldMkLst>
          <pc:docMk/>
          <pc:sldMk cId="908893944" sldId="12148"/>
        </pc:sldMkLst>
      </pc:sldChg>
      <pc:sldChg chg="modSp mod">
        <pc:chgData name="Kate Filanoski" userId="5879a14f-9eb3-4e75-8352-1b2941159ca7" providerId="ADAL" clId="{10F11D21-6ACE-43D6-AE61-38ED2020C85A}" dt="2023-11-03T17:03:48.918" v="1701" actId="13244"/>
        <pc:sldMkLst>
          <pc:docMk/>
          <pc:sldMk cId="4233110727" sldId="12149"/>
        </pc:sldMkLst>
      </pc:sldChg>
    </pc:docChg>
  </pc:docChgLst>
  <pc:docChgLst>
    <pc:chgData name="Andrew Houtenville" userId="aea22101-bd61-4dfe-a17f-14b576307e93" providerId="ADAL" clId="{6BD74CD0-3F91-4E77-976F-8D5C38F5CF43}"/>
    <pc:docChg chg="undo redo custSel addSld delSld modSld sldOrd">
      <pc:chgData name="Andrew Houtenville" userId="aea22101-bd61-4dfe-a17f-14b576307e93" providerId="ADAL" clId="{6BD74CD0-3F91-4E77-976F-8D5C38F5CF43}" dt="2023-12-08T15:34:48.280" v="446" actId="478"/>
      <pc:docMkLst>
        <pc:docMk/>
      </pc:docMkLst>
      <pc:sldChg chg="delSp mod">
        <pc:chgData name="Andrew Houtenville" userId="aea22101-bd61-4dfe-a17f-14b576307e93" providerId="ADAL" clId="{6BD74CD0-3F91-4E77-976F-8D5C38F5CF43}" dt="2023-12-08T15:31:48.336" v="441" actId="478"/>
        <pc:sldMkLst>
          <pc:docMk/>
          <pc:sldMk cId="1627019028" sldId="306"/>
        </pc:sldMkLst>
      </pc:sldChg>
      <pc:sldChg chg="addSp delSp modSp mod">
        <pc:chgData name="Andrew Houtenville" userId="aea22101-bd61-4dfe-a17f-14b576307e93" providerId="ADAL" clId="{6BD74CD0-3F91-4E77-976F-8D5C38F5CF43}" dt="2023-12-08T15:30:55.739" v="434" actId="1036"/>
        <pc:sldMkLst>
          <pc:docMk/>
          <pc:sldMk cId="4011066312" sldId="11946"/>
        </pc:sldMkLst>
      </pc:sldChg>
      <pc:sldChg chg="modSp mod">
        <pc:chgData name="Andrew Houtenville" userId="aea22101-bd61-4dfe-a17f-14b576307e93" providerId="ADAL" clId="{6BD74CD0-3F91-4E77-976F-8D5C38F5CF43}" dt="2023-12-08T15:01:55.204" v="13" actId="6549"/>
        <pc:sldMkLst>
          <pc:docMk/>
          <pc:sldMk cId="2491864597" sldId="12023"/>
        </pc:sldMkLst>
      </pc:sldChg>
      <pc:sldChg chg="addSp delSp modSp mod">
        <pc:chgData name="Andrew Houtenville" userId="aea22101-bd61-4dfe-a17f-14b576307e93" providerId="ADAL" clId="{6BD74CD0-3F91-4E77-976F-8D5C38F5CF43}" dt="2023-12-08T15:29:53.510" v="304" actId="1038"/>
        <pc:sldMkLst>
          <pc:docMk/>
          <pc:sldMk cId="2017358822" sldId="12093"/>
        </pc:sldMkLst>
      </pc:sldChg>
      <pc:sldChg chg="addSp delSp modSp add del mod ord">
        <pc:chgData name="Andrew Houtenville" userId="aea22101-bd61-4dfe-a17f-14b576307e93" providerId="ADAL" clId="{6BD74CD0-3F91-4E77-976F-8D5C38F5CF43}" dt="2023-12-08T15:30:24.683" v="357" actId="1038"/>
        <pc:sldMkLst>
          <pc:docMk/>
          <pc:sldMk cId="3357822432" sldId="12095"/>
        </pc:sldMkLst>
      </pc:sldChg>
      <pc:sldChg chg="modSp mod">
        <pc:chgData name="Andrew Houtenville" userId="aea22101-bd61-4dfe-a17f-14b576307e93" providerId="ADAL" clId="{6BD74CD0-3F91-4E77-976F-8D5C38F5CF43}" dt="2023-12-08T15:02:34.955" v="59" actId="20577"/>
        <pc:sldMkLst>
          <pc:docMk/>
          <pc:sldMk cId="3527199843" sldId="12096"/>
        </pc:sldMkLst>
      </pc:sldChg>
      <pc:sldChg chg="addSp delSp modSp add del mod">
        <pc:chgData name="Andrew Houtenville" userId="aea22101-bd61-4dfe-a17f-14b576307e93" providerId="ADAL" clId="{6BD74CD0-3F91-4E77-976F-8D5C38F5CF43}" dt="2023-12-08T15:29:32.467" v="243" actId="1038"/>
        <pc:sldMkLst>
          <pc:docMk/>
          <pc:sldMk cId="735797660" sldId="12140"/>
        </pc:sldMkLst>
      </pc:sldChg>
      <pc:sldChg chg="delSp mod">
        <pc:chgData name="Andrew Houtenville" userId="aea22101-bd61-4dfe-a17f-14b576307e93" providerId="ADAL" clId="{6BD74CD0-3F91-4E77-976F-8D5C38F5CF43}" dt="2023-12-08T15:31:43.864" v="440" actId="478"/>
        <pc:sldMkLst>
          <pc:docMk/>
          <pc:sldMk cId="2135054318" sldId="12162"/>
        </pc:sldMkLst>
      </pc:sldChg>
      <pc:sldChg chg="delSp mod">
        <pc:chgData name="Andrew Houtenville" userId="aea22101-bd61-4dfe-a17f-14b576307e93" providerId="ADAL" clId="{6BD74CD0-3F91-4E77-976F-8D5C38F5CF43}" dt="2023-12-08T15:31:40.040" v="439" actId="478"/>
        <pc:sldMkLst>
          <pc:docMk/>
          <pc:sldMk cId="2623307948" sldId="12163"/>
        </pc:sldMkLst>
      </pc:sldChg>
      <pc:sldChg chg="delSp mod">
        <pc:chgData name="Andrew Houtenville" userId="aea22101-bd61-4dfe-a17f-14b576307e93" providerId="ADAL" clId="{6BD74CD0-3F91-4E77-976F-8D5C38F5CF43}" dt="2023-12-08T15:31:37.662" v="438" actId="478"/>
        <pc:sldMkLst>
          <pc:docMk/>
          <pc:sldMk cId="579148433" sldId="12164"/>
        </pc:sldMkLst>
      </pc:sldChg>
      <pc:sldChg chg="delSp mod">
        <pc:chgData name="Andrew Houtenville" userId="aea22101-bd61-4dfe-a17f-14b576307e93" providerId="ADAL" clId="{6BD74CD0-3F91-4E77-976F-8D5C38F5CF43}" dt="2023-12-08T15:31:33.621" v="437" actId="478"/>
        <pc:sldMkLst>
          <pc:docMk/>
          <pc:sldMk cId="1596110465" sldId="12165"/>
        </pc:sldMkLst>
      </pc:sldChg>
      <pc:sldChg chg="delSp mod">
        <pc:chgData name="Andrew Houtenville" userId="aea22101-bd61-4dfe-a17f-14b576307e93" providerId="ADAL" clId="{6BD74CD0-3F91-4E77-976F-8D5C38F5CF43}" dt="2023-12-08T15:31:27.181" v="436" actId="478"/>
        <pc:sldMkLst>
          <pc:docMk/>
          <pc:sldMk cId="2752596824" sldId="12166"/>
        </pc:sldMkLst>
      </pc:sldChg>
      <pc:sldChg chg="delSp mod">
        <pc:chgData name="Andrew Houtenville" userId="aea22101-bd61-4dfe-a17f-14b576307e93" providerId="ADAL" clId="{6BD74CD0-3F91-4E77-976F-8D5C38F5CF43}" dt="2023-12-08T15:31:22.727" v="435" actId="478"/>
        <pc:sldMkLst>
          <pc:docMk/>
          <pc:sldMk cId="2323045698" sldId="12167"/>
        </pc:sldMkLst>
      </pc:sldChg>
      <pc:sldChg chg="delSp mod">
        <pc:chgData name="Andrew Houtenville" userId="aea22101-bd61-4dfe-a17f-14b576307e93" providerId="ADAL" clId="{6BD74CD0-3F91-4E77-976F-8D5C38F5CF43}" dt="2023-12-08T15:31:53.790" v="442" actId="478"/>
        <pc:sldMkLst>
          <pc:docMk/>
          <pc:sldMk cId="320199942" sldId="12168"/>
        </pc:sldMkLst>
      </pc:sldChg>
      <pc:sldChg chg="delSp mod">
        <pc:chgData name="Andrew Houtenville" userId="aea22101-bd61-4dfe-a17f-14b576307e93" providerId="ADAL" clId="{6BD74CD0-3F91-4E77-976F-8D5C38F5CF43}" dt="2023-12-08T15:34:40.823" v="443" actId="478"/>
        <pc:sldMkLst>
          <pc:docMk/>
          <pc:sldMk cId="1601225299" sldId="12169"/>
        </pc:sldMkLst>
      </pc:sldChg>
      <pc:sldChg chg="delSp mod">
        <pc:chgData name="Andrew Houtenville" userId="aea22101-bd61-4dfe-a17f-14b576307e93" providerId="ADAL" clId="{6BD74CD0-3F91-4E77-976F-8D5C38F5CF43}" dt="2023-12-08T15:34:43.844" v="444" actId="478"/>
        <pc:sldMkLst>
          <pc:docMk/>
          <pc:sldMk cId="1532296737" sldId="12170"/>
        </pc:sldMkLst>
      </pc:sldChg>
      <pc:sldChg chg="delSp mod">
        <pc:chgData name="Andrew Houtenville" userId="aea22101-bd61-4dfe-a17f-14b576307e93" providerId="ADAL" clId="{6BD74CD0-3F91-4E77-976F-8D5C38F5CF43}" dt="2023-12-08T15:34:46.013" v="445" actId="478"/>
        <pc:sldMkLst>
          <pc:docMk/>
          <pc:sldMk cId="3391307134" sldId="12171"/>
        </pc:sldMkLst>
      </pc:sldChg>
      <pc:sldChg chg="delSp mod">
        <pc:chgData name="Andrew Houtenville" userId="aea22101-bd61-4dfe-a17f-14b576307e93" providerId="ADAL" clId="{6BD74CD0-3F91-4E77-976F-8D5C38F5CF43}" dt="2023-12-08T15:34:48.280" v="446" actId="478"/>
        <pc:sldMkLst>
          <pc:docMk/>
          <pc:sldMk cId="1697776121" sldId="12172"/>
        </pc:sldMkLst>
      </pc:sldChg>
    </pc:docChg>
  </pc:docChgLst>
  <pc:docChgLst>
    <pc:chgData name="Kate Filanoski-Russell" userId="5879a14f-9eb3-4e75-8352-1b2941159ca7" providerId="ADAL" clId="{5C96F198-8B10-4979-8ACD-11AE3EE66C41}"/>
    <pc:docChg chg="custSel modSld">
      <pc:chgData name="Kate Filanoski-Russell" userId="5879a14f-9eb3-4e75-8352-1b2941159ca7" providerId="ADAL" clId="{5C96F198-8B10-4979-8ACD-11AE3EE66C41}" dt="2025-08-01T14:40:13.642" v="2" actId="27636"/>
      <pc:docMkLst>
        <pc:docMk/>
      </pc:docMkLst>
      <pc:sldChg chg="modSp mod">
        <pc:chgData name="Kate Filanoski-Russell" userId="5879a14f-9eb3-4e75-8352-1b2941159ca7" providerId="ADAL" clId="{5C96F198-8B10-4979-8ACD-11AE3EE66C41}" dt="2025-08-01T14:40:13.627" v="0" actId="27636"/>
        <pc:sldMkLst>
          <pc:docMk/>
          <pc:sldMk cId="1210314853" sldId="12466"/>
        </pc:sldMkLst>
        <pc:spChg chg="mod">
          <ac:chgData name="Kate Filanoski-Russell" userId="5879a14f-9eb3-4e75-8352-1b2941159ca7" providerId="ADAL" clId="{5C96F198-8B10-4979-8ACD-11AE3EE66C41}" dt="2025-08-01T14:40:13.627" v="0" actId="27636"/>
          <ac:spMkLst>
            <pc:docMk/>
            <pc:sldMk cId="1210314853" sldId="12466"/>
            <ac:spMk id="2" creationId="{A27CB7AF-1173-445E-BB38-8E208A36F26D}"/>
          </ac:spMkLst>
        </pc:spChg>
      </pc:sldChg>
      <pc:sldChg chg="modSp mod">
        <pc:chgData name="Kate Filanoski-Russell" userId="5879a14f-9eb3-4e75-8352-1b2941159ca7" providerId="ADAL" clId="{5C96F198-8B10-4979-8ACD-11AE3EE66C41}" dt="2025-08-01T14:40:13.642" v="1" actId="27636"/>
        <pc:sldMkLst>
          <pc:docMk/>
          <pc:sldMk cId="972148777" sldId="12467"/>
        </pc:sldMkLst>
        <pc:spChg chg="mod">
          <ac:chgData name="Kate Filanoski-Russell" userId="5879a14f-9eb3-4e75-8352-1b2941159ca7" providerId="ADAL" clId="{5C96F198-8B10-4979-8ACD-11AE3EE66C41}" dt="2025-08-01T14:40:13.642" v="1" actId="27636"/>
          <ac:spMkLst>
            <pc:docMk/>
            <pc:sldMk cId="972148777" sldId="12467"/>
            <ac:spMk id="2" creationId="{A27CB7AF-1173-445E-BB38-8E208A36F26D}"/>
          </ac:spMkLst>
        </pc:spChg>
      </pc:sldChg>
      <pc:sldChg chg="modSp mod">
        <pc:chgData name="Kate Filanoski-Russell" userId="5879a14f-9eb3-4e75-8352-1b2941159ca7" providerId="ADAL" clId="{5C96F198-8B10-4979-8ACD-11AE3EE66C41}" dt="2025-08-01T14:40:13.642" v="2" actId="27636"/>
        <pc:sldMkLst>
          <pc:docMk/>
          <pc:sldMk cId="1407973436" sldId="12486"/>
        </pc:sldMkLst>
        <pc:spChg chg="mod">
          <ac:chgData name="Kate Filanoski-Russell" userId="5879a14f-9eb3-4e75-8352-1b2941159ca7" providerId="ADAL" clId="{5C96F198-8B10-4979-8ACD-11AE3EE66C41}" dt="2025-08-01T14:40:13.642" v="2" actId="27636"/>
          <ac:spMkLst>
            <pc:docMk/>
            <pc:sldMk cId="1407973436" sldId="12486"/>
            <ac:spMk id="3" creationId="{6901AE3E-DB21-4A95-985A-E2E6BBEC9F27}"/>
          </ac:spMkLst>
        </pc:spChg>
      </pc:sldChg>
    </pc:docChg>
  </pc:docChgLst>
  <pc:docChgLst>
    <pc:chgData name="Kate Filanoski" userId="5879a14f-9eb3-4e75-8352-1b2941159ca7" providerId="ADAL" clId="{7DB90C26-2C75-4E0E-BA05-C6A7F07FE28F}"/>
    <pc:docChg chg="undo custSel addSld delSld modSld">
      <pc:chgData name="Kate Filanoski" userId="5879a14f-9eb3-4e75-8352-1b2941159ca7" providerId="ADAL" clId="{7DB90C26-2C75-4E0E-BA05-C6A7F07FE28F}" dt="2024-03-08T17:11:06.901" v="1820" actId="20577"/>
      <pc:docMkLst>
        <pc:docMk/>
      </pc:docMkLst>
      <pc:sldChg chg="modSp mod">
        <pc:chgData name="Kate Filanoski" userId="5879a14f-9eb3-4e75-8352-1b2941159ca7" providerId="ADAL" clId="{7DB90C26-2C75-4E0E-BA05-C6A7F07FE28F}" dt="2024-03-08T15:31:22.684" v="254" actId="27636"/>
        <pc:sldMkLst>
          <pc:docMk/>
          <pc:sldMk cId="1544049043" sldId="256"/>
        </pc:sldMkLst>
      </pc:sldChg>
      <pc:sldChg chg="modSp mod">
        <pc:chgData name="Kate Filanoski" userId="5879a14f-9eb3-4e75-8352-1b2941159ca7" providerId="ADAL" clId="{7DB90C26-2C75-4E0E-BA05-C6A7F07FE28F}" dt="2024-03-08T15:31:22.669" v="252" actId="27636"/>
        <pc:sldMkLst>
          <pc:docMk/>
          <pc:sldMk cId="2419022558" sldId="257"/>
        </pc:sldMkLst>
      </pc:sldChg>
      <pc:sldChg chg="delSp modSp delCm">
        <pc:chgData name="Kate Filanoski" userId="5879a14f-9eb3-4e75-8352-1b2941159ca7" providerId="ADAL" clId="{7DB90C26-2C75-4E0E-BA05-C6A7F07FE28F}" dt="2024-03-08T15:37:19.402" v="607" actId="165"/>
        <pc:sldMkLst>
          <pc:docMk/>
          <pc:sldMk cId="19287458" sldId="266"/>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5:33:58.178" v="444"/>
              <pc2:cmMkLst xmlns:pc2="http://schemas.microsoft.com/office/powerpoint/2019/9/main/command">
                <pc:docMk/>
                <pc:sldMk cId="19287458" sldId="266"/>
                <pc2:cmMk id="{F1875FA0-A4F0-4FB2-B206-46FE3A44F76A}"/>
              </pc2:cmMkLst>
            </pc226:cmChg>
          </p:ext>
        </pc:extLst>
      </pc:sldChg>
      <pc:sldChg chg="addSp delSp modSp mod">
        <pc:chgData name="Kate Filanoski" userId="5879a14f-9eb3-4e75-8352-1b2941159ca7" providerId="ADAL" clId="{7DB90C26-2C75-4E0E-BA05-C6A7F07FE28F}" dt="2024-03-08T16:20:05.203" v="655" actId="962"/>
        <pc:sldMkLst>
          <pc:docMk/>
          <pc:sldMk cId="733628898" sldId="268"/>
        </pc:sldMkLst>
      </pc:sldChg>
      <pc:sldChg chg="addSp modSp mod">
        <pc:chgData name="Kate Filanoski" userId="5879a14f-9eb3-4e75-8352-1b2941159ca7" providerId="ADAL" clId="{7DB90C26-2C75-4E0E-BA05-C6A7F07FE28F}" dt="2024-03-08T17:07:58.927" v="1800" actId="1076"/>
        <pc:sldMkLst>
          <pc:docMk/>
          <pc:sldMk cId="1014372409" sldId="270"/>
        </pc:sldMkLst>
      </pc:sldChg>
      <pc:sldChg chg="modSp mod">
        <pc:chgData name="Kate Filanoski" userId="5879a14f-9eb3-4e75-8352-1b2941159ca7" providerId="ADAL" clId="{7DB90C26-2C75-4E0E-BA05-C6A7F07FE28F}" dt="2024-03-08T17:08:16.359" v="1801" actId="962"/>
        <pc:sldMkLst>
          <pc:docMk/>
          <pc:sldMk cId="1478999044" sldId="271"/>
        </pc:sldMkLst>
      </pc:sldChg>
      <pc:sldChg chg="delSp modSp mod">
        <pc:chgData name="Kate Filanoski" userId="5879a14f-9eb3-4e75-8352-1b2941159ca7" providerId="ADAL" clId="{7DB90C26-2C75-4E0E-BA05-C6A7F07FE28F}" dt="2024-03-08T16:21:39.214" v="660" actId="14100"/>
        <pc:sldMkLst>
          <pc:docMk/>
          <pc:sldMk cId="2153557915" sldId="272"/>
        </pc:sldMkLst>
      </pc:sldChg>
      <pc:sldChg chg="del delCm">
        <pc:chgData name="Kate Filanoski" userId="5879a14f-9eb3-4e75-8352-1b2941159ca7" providerId="ADAL" clId="{7DB90C26-2C75-4E0E-BA05-C6A7F07FE28F}" dt="2024-03-08T16:54:01.479" v="1720" actId="47"/>
        <pc:sldMkLst>
          <pc:docMk/>
          <pc:sldMk cId="2926031705" sldId="273"/>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26031705" sldId="273"/>
                <pc2:cmMk id="{873BF75A-E884-439B-9936-3A3CCF7069D2}"/>
              </pc2:cmMkLst>
            </pc226:cmChg>
          </p:ext>
        </pc:extLst>
      </pc:sldChg>
      <pc:sldChg chg="delSp modSp">
        <pc:chgData name="Kate Filanoski" userId="5879a14f-9eb3-4e75-8352-1b2941159ca7" providerId="ADAL" clId="{7DB90C26-2C75-4E0E-BA05-C6A7F07FE28F}" dt="2024-03-08T16:02:02.457" v="615" actId="165"/>
        <pc:sldMkLst>
          <pc:docMk/>
          <pc:sldMk cId="4280561238" sldId="275"/>
        </pc:sldMkLst>
      </pc:sldChg>
      <pc:sldChg chg="addSp delSp modSp mod">
        <pc:chgData name="Kate Filanoski" userId="5879a14f-9eb3-4e75-8352-1b2941159ca7" providerId="ADAL" clId="{7DB90C26-2C75-4E0E-BA05-C6A7F07FE28F}" dt="2024-03-08T16:48:58.982" v="1671" actId="22"/>
        <pc:sldMkLst>
          <pc:docMk/>
          <pc:sldMk cId="26829192" sldId="277"/>
        </pc:sldMkLst>
      </pc:sldChg>
      <pc:sldChg chg="modSp mod delCm modNotesTx">
        <pc:chgData name="Kate Filanoski" userId="5879a14f-9eb3-4e75-8352-1b2941159ca7" providerId="ADAL" clId="{7DB90C26-2C75-4E0E-BA05-C6A7F07FE28F}" dt="2024-03-08T16:42:02.319" v="1571" actId="13244"/>
        <pc:sldMkLst>
          <pc:docMk/>
          <pc:sldMk cId="2901780003" sldId="279"/>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D2888314-6C66-4E74-9324-E714E291109F}"/>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8725AF56-6688-42DB-8584-1E503B3BFD38}"/>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2901780003" sldId="279"/>
                <pc2:cmMk id="{9DCE1F7A-CBB8-4B69-9A9F-57CAEA085142}"/>
              </pc2:cmMkLst>
            </pc226:cmChg>
          </p:ext>
        </pc:extLst>
      </pc:sldChg>
      <pc:sldChg chg="modSp mod delCm modNotesTx">
        <pc:chgData name="Kate Filanoski" userId="5879a14f-9eb3-4e75-8352-1b2941159ca7" providerId="ADAL" clId="{7DB90C26-2C75-4E0E-BA05-C6A7F07FE28F}" dt="2024-03-08T16:41:19.266" v="1569" actId="962"/>
        <pc:sldMkLst>
          <pc:docMk/>
          <pc:sldMk cId="1372341099" sldId="28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BC1E8F11-B9AA-4AD7-9480-B8A0C976CBDC}"/>
              </pc2:cmMkLst>
            </pc226:cmChg>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372341099" sldId="280"/>
                <pc2:cmMk id="{48507CFD-5A8C-4C92-9C74-91A0980622DE}"/>
              </pc2:cmMkLst>
            </pc226:cmChg>
          </p:ext>
        </pc:extLst>
      </pc:sldChg>
      <pc:sldChg chg="modSp mod delCm modNotesTx">
        <pc:chgData name="Kate Filanoski" userId="5879a14f-9eb3-4e75-8352-1b2941159ca7" providerId="ADAL" clId="{7DB90C26-2C75-4E0E-BA05-C6A7F07FE28F}" dt="2024-03-08T16:38:51.102" v="1567" actId="962"/>
        <pc:sldMkLst>
          <pc:docMk/>
          <pc:sldMk cId="3502222067" sldId="28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502222067" sldId="281"/>
                <pc2:cmMk id="{A4BED6DC-8475-41DF-955C-16D999585FE1}"/>
              </pc2:cmMkLst>
            </pc226:cmChg>
          </p:ext>
        </pc:extLst>
      </pc:sldChg>
      <pc:sldChg chg="addSp modSp mod delCm modNotesTx">
        <pc:chgData name="Kate Filanoski" userId="5879a14f-9eb3-4e75-8352-1b2941159ca7" providerId="ADAL" clId="{7DB90C26-2C75-4E0E-BA05-C6A7F07FE28F}" dt="2024-03-08T17:09:19.022" v="1816" actId="33553"/>
        <pc:sldMkLst>
          <pc:docMk/>
          <pc:sldMk cId="3837941765" sldId="285"/>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2:46.832" v="616"/>
              <pc2:cmMkLst xmlns:pc2="http://schemas.microsoft.com/office/powerpoint/2019/9/main/command">
                <pc:docMk/>
                <pc:sldMk cId="3837941765" sldId="285"/>
                <pc2:cmMk id="{F7F0F538-0F92-4198-8E9F-92020DFC6629}"/>
              </pc2:cmMkLst>
            </pc226:cmChg>
          </p:ext>
        </pc:extLst>
      </pc:sldChg>
      <pc:sldChg chg="modSp mod">
        <pc:chgData name="Kate Filanoski" userId="5879a14f-9eb3-4e75-8352-1b2941159ca7" providerId="ADAL" clId="{7DB90C26-2C75-4E0E-BA05-C6A7F07FE28F}" dt="2024-03-08T17:11:03.797" v="1818" actId="20577"/>
        <pc:sldMkLst>
          <pc:docMk/>
          <pc:sldMk cId="785425187" sldId="286"/>
        </pc:sldMkLst>
      </pc:sldChg>
      <pc:sldChg chg="modSp mod delCm modNotesTx">
        <pc:chgData name="Kate Filanoski" userId="5879a14f-9eb3-4e75-8352-1b2941159ca7" providerId="ADAL" clId="{7DB90C26-2C75-4E0E-BA05-C6A7F07FE28F}" dt="2024-03-08T16:40:16.014" v="1568" actId="962"/>
        <pc:sldMkLst>
          <pc:docMk/>
          <pc:sldMk cId="1547367832" sldId="288"/>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00.370" v="618"/>
              <pc2:cmMkLst xmlns:pc2="http://schemas.microsoft.com/office/powerpoint/2019/9/main/command">
                <pc:docMk/>
                <pc:sldMk cId="1547367832" sldId="288"/>
                <pc2:cmMk id="{C17CF342-37B5-4DA9-8E67-7F7AEE22D4CB}"/>
              </pc2:cmMkLst>
            </pc226:cmChg>
          </p:ext>
        </pc:extLst>
      </pc:sldChg>
      <pc:sldChg chg="addSp modSp mod delCm">
        <pc:chgData name="Kate Filanoski" userId="5879a14f-9eb3-4e75-8352-1b2941159ca7" providerId="ADAL" clId="{7DB90C26-2C75-4E0E-BA05-C6A7F07FE28F}" dt="2024-03-08T16:49:21.818" v="1691" actId="962"/>
        <pc:sldMkLst>
          <pc:docMk/>
          <pc:sldMk cId="1291530874" sldId="29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1291530874" sldId="290"/>
                <pc2:cmMk id="{DC666FA7-45DE-4B75-8CD3-A171B477B32E}"/>
              </pc2:cmMkLst>
            </pc226:cmChg>
          </p:ext>
        </pc:extLst>
      </pc:sldChg>
      <pc:sldChg chg="addSp delSp modSp mod delCm">
        <pc:chgData name="Kate Filanoski" userId="5879a14f-9eb3-4e75-8352-1b2941159ca7" providerId="ADAL" clId="{7DB90C26-2C75-4E0E-BA05-C6A7F07FE28F}" dt="2024-03-08T16:47:00.701" v="1615" actId="13244"/>
        <pc:sldMkLst>
          <pc:docMk/>
          <pc:sldMk cId="3327045860" sldId="291"/>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3327045860" sldId="291"/>
                <pc2:cmMk id="{682B4C7A-A97A-4738-92CC-5A7E20BF4302}"/>
              </pc2:cmMkLst>
            </pc226:cmChg>
          </p:ext>
        </pc:extLst>
      </pc:sldChg>
      <pc:sldChg chg="addSp modSp mod">
        <pc:chgData name="Kate Filanoski" userId="5879a14f-9eb3-4e75-8352-1b2941159ca7" providerId="ADAL" clId="{7DB90C26-2C75-4E0E-BA05-C6A7F07FE28F}" dt="2024-03-08T16:47:23.044" v="1640" actId="13244"/>
        <pc:sldMkLst>
          <pc:docMk/>
          <pc:sldMk cId="1094570409" sldId="294"/>
        </pc:sldMkLst>
      </pc:sldChg>
      <pc:sldChg chg="modSp mod">
        <pc:chgData name="Kate Filanoski" userId="5879a14f-9eb3-4e75-8352-1b2941159ca7" providerId="ADAL" clId="{7DB90C26-2C75-4E0E-BA05-C6A7F07FE28F}" dt="2024-03-08T17:11:06.901" v="1820" actId="20577"/>
        <pc:sldMkLst>
          <pc:docMk/>
          <pc:sldMk cId="339574649" sldId="295"/>
        </pc:sldMkLst>
      </pc:sldChg>
      <pc:sldChg chg="modSp mod">
        <pc:chgData name="Kate Filanoski" userId="5879a14f-9eb3-4e75-8352-1b2941159ca7" providerId="ADAL" clId="{7DB90C26-2C75-4E0E-BA05-C6A7F07FE28F}" dt="2024-03-08T15:31:22.669" v="253" actId="27636"/>
        <pc:sldMkLst>
          <pc:docMk/>
          <pc:sldMk cId="1301611488" sldId="573"/>
        </pc:sldMkLst>
      </pc:sldChg>
      <pc:sldChg chg="modSp mod">
        <pc:chgData name="Kate Filanoski" userId="5879a14f-9eb3-4e75-8352-1b2941159ca7" providerId="ADAL" clId="{7DB90C26-2C75-4E0E-BA05-C6A7F07FE28F}" dt="2024-03-08T16:07:30.992" v="623" actId="13244"/>
        <pc:sldMkLst>
          <pc:docMk/>
          <pc:sldMk cId="4011066312" sldId="11946"/>
        </pc:sldMkLst>
      </pc:sldChg>
      <pc:sldChg chg="modSp mod">
        <pc:chgData name="Kate Filanoski" userId="5879a14f-9eb3-4e75-8352-1b2941159ca7" providerId="ADAL" clId="{7DB90C26-2C75-4E0E-BA05-C6A7F07FE28F}" dt="2024-03-08T16:07:17.085" v="620" actId="13244"/>
        <pc:sldMkLst>
          <pc:docMk/>
          <pc:sldMk cId="2017358822" sldId="12093"/>
        </pc:sldMkLst>
      </pc:sldChg>
      <pc:sldChg chg="addSp delSp modSp mod">
        <pc:chgData name="Kate Filanoski" userId="5879a14f-9eb3-4e75-8352-1b2941159ca7" providerId="ADAL" clId="{7DB90C26-2C75-4E0E-BA05-C6A7F07FE28F}" dt="2024-03-08T16:07:27.808" v="622" actId="13244"/>
        <pc:sldMkLst>
          <pc:docMk/>
          <pc:sldMk cId="3357822432" sldId="12095"/>
        </pc:sldMkLst>
      </pc:sldChg>
      <pc:sldChg chg="modSp mod">
        <pc:chgData name="Kate Filanoski" userId="5879a14f-9eb3-4e75-8352-1b2941159ca7" providerId="ADAL" clId="{7DB90C26-2C75-4E0E-BA05-C6A7F07FE28F}" dt="2024-03-08T16:07:20.709" v="621" actId="13244"/>
        <pc:sldMkLst>
          <pc:docMk/>
          <pc:sldMk cId="735797660" sldId="12140"/>
        </pc:sldMkLst>
      </pc:sldChg>
      <pc:sldChg chg="modSp mod">
        <pc:chgData name="Kate Filanoski" userId="5879a14f-9eb3-4e75-8352-1b2941159ca7" providerId="ADAL" clId="{7DB90C26-2C75-4E0E-BA05-C6A7F07FE28F}" dt="2024-03-08T16:08:51.037" v="626" actId="962"/>
        <pc:sldMkLst>
          <pc:docMk/>
          <pc:sldMk cId="3918871586" sldId="12141"/>
        </pc:sldMkLst>
      </pc:sldChg>
      <pc:sldChg chg="modSp mod">
        <pc:chgData name="Kate Filanoski" userId="5879a14f-9eb3-4e75-8352-1b2941159ca7" providerId="ADAL" clId="{7DB90C26-2C75-4E0E-BA05-C6A7F07FE28F}" dt="2024-03-08T16:07:40.324" v="624" actId="13244"/>
        <pc:sldMkLst>
          <pc:docMk/>
          <pc:sldMk cId="1689347815" sldId="12184"/>
        </pc:sldMkLst>
      </pc:sldChg>
      <pc:sldChg chg="modSp mod">
        <pc:chgData name="Kate Filanoski" userId="5879a14f-9eb3-4e75-8352-1b2941159ca7" providerId="ADAL" clId="{7DB90C26-2C75-4E0E-BA05-C6A7F07FE28F}" dt="2024-03-08T15:31:22.701" v="256" actId="27636"/>
        <pc:sldMkLst>
          <pc:docMk/>
          <pc:sldMk cId="1230621864" sldId="12189"/>
        </pc:sldMkLst>
      </pc:sldChg>
      <pc:sldChg chg="modSp mod">
        <pc:chgData name="Kate Filanoski" userId="5879a14f-9eb3-4e75-8352-1b2941159ca7" providerId="ADAL" clId="{7DB90C26-2C75-4E0E-BA05-C6A7F07FE28F}" dt="2024-03-08T15:31:22.716" v="257" actId="27636"/>
        <pc:sldMkLst>
          <pc:docMk/>
          <pc:sldMk cId="3666671896" sldId="12194"/>
        </pc:sldMkLst>
      </pc:sldChg>
      <pc:sldChg chg="modSp mod">
        <pc:chgData name="Kate Filanoski" userId="5879a14f-9eb3-4e75-8352-1b2941159ca7" providerId="ADAL" clId="{7DB90C26-2C75-4E0E-BA05-C6A7F07FE28F}" dt="2024-03-08T16:09:40.952" v="628" actId="962"/>
        <pc:sldMkLst>
          <pc:docMk/>
          <pc:sldMk cId="770845573" sldId="12196"/>
        </pc:sldMkLst>
      </pc:sldChg>
      <pc:sldChg chg="addSp delSp modSp mod">
        <pc:chgData name="Kate Filanoski" userId="5879a14f-9eb3-4e75-8352-1b2941159ca7" providerId="ADAL" clId="{7DB90C26-2C75-4E0E-BA05-C6A7F07FE28F}" dt="2024-03-08T16:10:24.039" v="641" actId="962"/>
        <pc:sldMkLst>
          <pc:docMk/>
          <pc:sldMk cId="2005631948" sldId="12197"/>
        </pc:sldMkLst>
      </pc:sldChg>
      <pc:sldChg chg="addSp delSp modSp mod modNotesTx">
        <pc:chgData name="Kate Filanoski" userId="5879a14f-9eb3-4e75-8352-1b2941159ca7" providerId="ADAL" clId="{7DB90C26-2C75-4E0E-BA05-C6A7F07FE28F}" dt="2024-03-08T16:17:39.543" v="643" actId="165"/>
        <pc:sldMkLst>
          <pc:docMk/>
          <pc:sldMk cId="706991058" sldId="12198"/>
        </pc:sldMkLst>
      </pc:sldChg>
      <pc:sldChg chg="modSp mod">
        <pc:chgData name="Kate Filanoski" userId="5879a14f-9eb3-4e75-8352-1b2941159ca7" providerId="ADAL" clId="{7DB90C26-2C75-4E0E-BA05-C6A7F07FE28F}" dt="2024-03-08T16:19:44.156" v="653" actId="13244"/>
        <pc:sldMkLst>
          <pc:docMk/>
          <pc:sldMk cId="1991911156" sldId="12199"/>
        </pc:sldMkLst>
      </pc:sldChg>
      <pc:sldChg chg="addSp modSp mod delCm">
        <pc:chgData name="Kate Filanoski" userId="5879a14f-9eb3-4e75-8352-1b2941159ca7" providerId="ADAL" clId="{7DB90C26-2C75-4E0E-BA05-C6A7F07FE28F}" dt="2024-03-08T16:50:44.433" v="1714" actId="962"/>
        <pc:sldMkLst>
          <pc:docMk/>
          <pc:sldMk cId="673569364" sldId="12200"/>
        </pc:sldMkLst>
        <pc:extLst>
          <p:ext xmlns:p="http://schemas.openxmlformats.org/presentationml/2006/main" uri="{D6D511B9-2390-475A-947B-AFAB55BFBCF1}">
            <pc226:cmChg xmlns:pc226="http://schemas.microsoft.com/office/powerpoint/2022/06/main/command" chg="del">
              <pc226:chgData name="Kate Filanoski" userId="5879a14f-9eb3-4e75-8352-1b2941159ca7" providerId="ADAL" clId="{7DB90C26-2C75-4E0E-BA05-C6A7F07FE28F}" dt="2024-03-08T16:03:11.321" v="619"/>
              <pc2:cmMkLst xmlns:pc2="http://schemas.microsoft.com/office/powerpoint/2019/9/main/command">
                <pc:docMk/>
                <pc:sldMk cId="673569364" sldId="12200"/>
                <pc2:cmMk id="{873BF75A-E884-439B-9936-3A3CCF7069D2}"/>
              </pc2:cmMkLst>
            </pc226:cmChg>
          </p:ext>
        </pc:extLst>
      </pc:sldChg>
      <pc:sldChg chg="add del">
        <pc:chgData name="Kate Filanoski" userId="5879a14f-9eb3-4e75-8352-1b2941159ca7" providerId="ADAL" clId="{7DB90C26-2C75-4E0E-BA05-C6A7F07FE28F}" dt="2024-03-08T16:54:00.291" v="1719" actId="47"/>
        <pc:sldMkLst>
          <pc:docMk/>
          <pc:sldMk cId="2783276586" sldId="12201"/>
        </pc:sldMkLst>
      </pc:sldChg>
      <pc:sldChg chg="addSp modSp add mod">
        <pc:chgData name="Kate Filanoski" userId="5879a14f-9eb3-4e75-8352-1b2941159ca7" providerId="ADAL" clId="{7DB90C26-2C75-4E0E-BA05-C6A7F07FE28F}" dt="2024-03-08T16:59:48.969" v="1745" actId="13244"/>
        <pc:sldMkLst>
          <pc:docMk/>
          <pc:sldMk cId="2353937316" sldId="12202"/>
        </pc:sldMkLst>
      </pc:sldChg>
    </pc:docChg>
  </pc:docChgLst>
  <pc:docChgLst>
    <pc:chgData name="Megan Henly" userId="886c3e4a-c5fb-4d90-8ac1-76009426fd41" providerId="ADAL" clId="{407916D5-3867-4C4B-90D3-51661FDBF46F}"/>
    <pc:docChg chg="undo custSel modSld sldOrd">
      <pc:chgData name="Megan Henly" userId="886c3e4a-c5fb-4d90-8ac1-76009426fd41" providerId="ADAL" clId="{407916D5-3867-4C4B-90D3-51661FDBF46F}" dt="2024-02-02T15:58:53.430" v="151" actId="20577"/>
      <pc:docMkLst>
        <pc:docMk/>
      </pc:docMkLst>
      <pc:sldChg chg="modSp mod">
        <pc:chgData name="Megan Henly" userId="886c3e4a-c5fb-4d90-8ac1-76009426fd41" providerId="ADAL" clId="{407916D5-3867-4C4B-90D3-51661FDBF46F}" dt="2024-02-02T15:02:48.960" v="108" actId="20577"/>
        <pc:sldMkLst>
          <pc:docMk/>
          <pc:sldMk cId="1377615727" sldId="261"/>
        </pc:sldMkLst>
      </pc:sldChg>
      <pc:sldChg chg="modSp mod">
        <pc:chgData name="Megan Henly" userId="886c3e4a-c5fb-4d90-8ac1-76009426fd41" providerId="ADAL" clId="{407916D5-3867-4C4B-90D3-51661FDBF46F}" dt="2024-02-02T15:03:14.879" v="130" actId="20577"/>
        <pc:sldMkLst>
          <pc:docMk/>
          <pc:sldMk cId="2972209448" sldId="264"/>
        </pc:sldMkLst>
      </pc:sldChg>
      <pc:sldChg chg="modSp mod">
        <pc:chgData name="Megan Henly" userId="886c3e4a-c5fb-4d90-8ac1-76009426fd41" providerId="ADAL" clId="{407916D5-3867-4C4B-90D3-51661FDBF46F}" dt="2024-02-02T15:03:00.934" v="119" actId="20577"/>
        <pc:sldMkLst>
          <pc:docMk/>
          <pc:sldMk cId="2237022372" sldId="582"/>
        </pc:sldMkLst>
      </pc:sldChg>
      <pc:sldChg chg="addSp delSp modSp mod">
        <pc:chgData name="Megan Henly" userId="886c3e4a-c5fb-4d90-8ac1-76009426fd41" providerId="ADAL" clId="{407916D5-3867-4C4B-90D3-51661FDBF46F}" dt="2024-02-02T15:04:37.032" v="137" actId="1076"/>
        <pc:sldMkLst>
          <pc:docMk/>
          <pc:sldMk cId="4011066312" sldId="11946"/>
        </pc:sldMkLst>
      </pc:sldChg>
      <pc:sldChg chg="addSp delSp modSp mod">
        <pc:chgData name="Megan Henly" userId="886c3e4a-c5fb-4d90-8ac1-76009426fd41" providerId="ADAL" clId="{407916D5-3867-4C4B-90D3-51661FDBF46F}" dt="2024-02-02T14:40:16.544" v="25" actId="478"/>
        <pc:sldMkLst>
          <pc:docMk/>
          <pc:sldMk cId="2491864597" sldId="12023"/>
        </pc:sldMkLst>
      </pc:sldChg>
      <pc:sldChg chg="addSp delSp modSp mod modClrScheme chgLayout">
        <pc:chgData name="Megan Henly" userId="886c3e4a-c5fb-4d90-8ac1-76009426fd41" providerId="ADAL" clId="{407916D5-3867-4C4B-90D3-51661FDBF46F}" dt="2024-02-02T15:03:33.924" v="131" actId="1035"/>
        <pc:sldMkLst>
          <pc:docMk/>
          <pc:sldMk cId="2017358822" sldId="12093"/>
        </pc:sldMkLst>
      </pc:sldChg>
      <pc:sldChg chg="addSp delSp modSp mod">
        <pc:chgData name="Megan Henly" userId="886c3e4a-c5fb-4d90-8ac1-76009426fd41" providerId="ADAL" clId="{407916D5-3867-4C4B-90D3-51661FDBF46F}" dt="2024-02-02T15:04:20.687" v="135" actId="1076"/>
        <pc:sldMkLst>
          <pc:docMk/>
          <pc:sldMk cId="3357822432" sldId="12095"/>
        </pc:sldMkLst>
      </pc:sldChg>
      <pc:sldChg chg="modSp mod">
        <pc:chgData name="Megan Henly" userId="886c3e4a-c5fb-4d90-8ac1-76009426fd41" providerId="ADAL" clId="{407916D5-3867-4C4B-90D3-51661FDBF46F}" dt="2024-02-02T14:54:45.491" v="72" actId="20577"/>
        <pc:sldMkLst>
          <pc:docMk/>
          <pc:sldMk cId="3527199843" sldId="12096"/>
        </pc:sldMkLst>
      </pc:sldChg>
      <pc:sldChg chg="addSp delSp modSp mod ord">
        <pc:chgData name="Megan Henly" userId="886c3e4a-c5fb-4d90-8ac1-76009426fd41" providerId="ADAL" clId="{407916D5-3867-4C4B-90D3-51661FDBF46F}" dt="2024-02-02T15:04:03.480" v="133" actId="1076"/>
        <pc:sldMkLst>
          <pc:docMk/>
          <pc:sldMk cId="735797660" sldId="12140"/>
        </pc:sldMkLst>
      </pc:sldChg>
      <pc:sldChg chg="modSp mod">
        <pc:chgData name="Megan Henly" userId="886c3e4a-c5fb-4d90-8ac1-76009426fd41" providerId="ADAL" clId="{407916D5-3867-4C4B-90D3-51661FDBF46F}" dt="2024-02-02T15:58:53.430" v="151" actId="20577"/>
        <pc:sldMkLst>
          <pc:docMk/>
          <pc:sldMk cId="1634075933" sldId="12163"/>
        </pc:sldMkLst>
      </pc:sldChg>
    </pc:docChg>
  </pc:docChgLst>
  <pc:docChgLst>
    <pc:chgData name="Karen Volle" userId="56a017f8-fff7-4347-a03a-e4e7c9199847" providerId="ADAL" clId="{DE4A7A7F-E8CE-4384-9E90-FCAF0A1F3B68}"/>
    <pc:docChg chg="undo custSel addSld delSld modSld delMainMaster">
      <pc:chgData name="Karen Volle" userId="56a017f8-fff7-4347-a03a-e4e7c9199847" providerId="ADAL" clId="{DE4A7A7F-E8CE-4384-9E90-FCAF0A1F3B68}" dt="2024-03-13T21:11:35.939" v="316" actId="20577"/>
      <pc:docMkLst>
        <pc:docMk/>
      </pc:docMkLst>
      <pc:sldChg chg="modSp mod">
        <pc:chgData name="Karen Volle" userId="56a017f8-fff7-4347-a03a-e4e7c9199847" providerId="ADAL" clId="{DE4A7A7F-E8CE-4384-9E90-FCAF0A1F3B68}" dt="2024-03-13T21:03:14.981" v="11" actId="20577"/>
        <pc:sldMkLst>
          <pc:docMk/>
          <pc:sldMk cId="2419022558" sldId="257"/>
        </pc:sldMkLst>
      </pc:sldChg>
      <pc:sldChg chg="del">
        <pc:chgData name="Karen Volle" userId="56a017f8-fff7-4347-a03a-e4e7c9199847" providerId="ADAL" clId="{DE4A7A7F-E8CE-4384-9E90-FCAF0A1F3B68}" dt="2024-03-13T21:05:59.015" v="81" actId="47"/>
        <pc:sldMkLst>
          <pc:docMk/>
          <pc:sldMk cId="23236190" sldId="259"/>
        </pc:sldMkLst>
      </pc:sldChg>
      <pc:sldChg chg="modSp mod">
        <pc:chgData name="Karen Volle" userId="56a017f8-fff7-4347-a03a-e4e7c9199847" providerId="ADAL" clId="{DE4A7A7F-E8CE-4384-9E90-FCAF0A1F3B68}" dt="2024-03-13T21:03:46.290" v="31" actId="20577"/>
        <pc:sldMkLst>
          <pc:docMk/>
          <pc:sldMk cId="1377615727" sldId="261"/>
        </pc:sldMkLst>
      </pc:sldChg>
      <pc:sldChg chg="modSp mod">
        <pc:chgData name="Karen Volle" userId="56a017f8-fff7-4347-a03a-e4e7c9199847" providerId="ADAL" clId="{DE4A7A7F-E8CE-4384-9E90-FCAF0A1F3B68}" dt="2024-03-13T21:04:09.893" v="42" actId="20577"/>
        <pc:sldMkLst>
          <pc:docMk/>
          <pc:sldMk cId="2972209448" sldId="264"/>
        </pc:sldMkLst>
      </pc:sldChg>
      <pc:sldChg chg="del">
        <pc:chgData name="Karen Volle" userId="56a017f8-fff7-4347-a03a-e4e7c9199847" providerId="ADAL" clId="{DE4A7A7F-E8CE-4384-9E90-FCAF0A1F3B68}" dt="2024-03-13T21:05:59.015" v="81" actId="47"/>
        <pc:sldMkLst>
          <pc:docMk/>
          <pc:sldMk cId="19287458" sldId="266"/>
        </pc:sldMkLst>
      </pc:sldChg>
      <pc:sldChg chg="del">
        <pc:chgData name="Karen Volle" userId="56a017f8-fff7-4347-a03a-e4e7c9199847" providerId="ADAL" clId="{DE4A7A7F-E8CE-4384-9E90-FCAF0A1F3B68}" dt="2024-03-13T21:05:59.015" v="81" actId="47"/>
        <pc:sldMkLst>
          <pc:docMk/>
          <pc:sldMk cId="733628898" sldId="268"/>
        </pc:sldMkLst>
      </pc:sldChg>
      <pc:sldChg chg="del">
        <pc:chgData name="Karen Volle" userId="56a017f8-fff7-4347-a03a-e4e7c9199847" providerId="ADAL" clId="{DE4A7A7F-E8CE-4384-9E90-FCAF0A1F3B68}" dt="2024-03-13T21:05:59.015" v="81" actId="47"/>
        <pc:sldMkLst>
          <pc:docMk/>
          <pc:sldMk cId="1014372409" sldId="270"/>
        </pc:sldMkLst>
      </pc:sldChg>
      <pc:sldChg chg="del">
        <pc:chgData name="Karen Volle" userId="56a017f8-fff7-4347-a03a-e4e7c9199847" providerId="ADAL" clId="{DE4A7A7F-E8CE-4384-9E90-FCAF0A1F3B68}" dt="2024-03-13T21:05:59.015" v="81" actId="47"/>
        <pc:sldMkLst>
          <pc:docMk/>
          <pc:sldMk cId="1478999044" sldId="271"/>
        </pc:sldMkLst>
      </pc:sldChg>
      <pc:sldChg chg="del">
        <pc:chgData name="Karen Volle" userId="56a017f8-fff7-4347-a03a-e4e7c9199847" providerId="ADAL" clId="{DE4A7A7F-E8CE-4384-9E90-FCAF0A1F3B68}" dt="2024-03-13T21:05:59.015" v="81" actId="47"/>
        <pc:sldMkLst>
          <pc:docMk/>
          <pc:sldMk cId="2153557915" sldId="272"/>
        </pc:sldMkLst>
      </pc:sldChg>
      <pc:sldChg chg="del">
        <pc:chgData name="Karen Volle" userId="56a017f8-fff7-4347-a03a-e4e7c9199847" providerId="ADAL" clId="{DE4A7A7F-E8CE-4384-9E90-FCAF0A1F3B68}" dt="2024-03-13T21:05:59.015" v="81" actId="47"/>
        <pc:sldMkLst>
          <pc:docMk/>
          <pc:sldMk cId="4280561238" sldId="275"/>
        </pc:sldMkLst>
      </pc:sldChg>
      <pc:sldChg chg="del">
        <pc:chgData name="Karen Volle" userId="56a017f8-fff7-4347-a03a-e4e7c9199847" providerId="ADAL" clId="{DE4A7A7F-E8CE-4384-9E90-FCAF0A1F3B68}" dt="2024-03-13T21:05:59.015" v="81" actId="47"/>
        <pc:sldMkLst>
          <pc:docMk/>
          <pc:sldMk cId="26829192" sldId="277"/>
        </pc:sldMkLst>
      </pc:sldChg>
      <pc:sldChg chg="del">
        <pc:chgData name="Karen Volle" userId="56a017f8-fff7-4347-a03a-e4e7c9199847" providerId="ADAL" clId="{DE4A7A7F-E8CE-4384-9E90-FCAF0A1F3B68}" dt="2024-03-13T21:05:59.015" v="81" actId="47"/>
        <pc:sldMkLst>
          <pc:docMk/>
          <pc:sldMk cId="2901780003" sldId="279"/>
        </pc:sldMkLst>
      </pc:sldChg>
      <pc:sldChg chg="del">
        <pc:chgData name="Karen Volle" userId="56a017f8-fff7-4347-a03a-e4e7c9199847" providerId="ADAL" clId="{DE4A7A7F-E8CE-4384-9E90-FCAF0A1F3B68}" dt="2024-03-13T21:05:59.015" v="81" actId="47"/>
        <pc:sldMkLst>
          <pc:docMk/>
          <pc:sldMk cId="1372341099" sldId="280"/>
        </pc:sldMkLst>
      </pc:sldChg>
      <pc:sldChg chg="del">
        <pc:chgData name="Karen Volle" userId="56a017f8-fff7-4347-a03a-e4e7c9199847" providerId="ADAL" clId="{DE4A7A7F-E8CE-4384-9E90-FCAF0A1F3B68}" dt="2024-03-13T21:05:59.015" v="81" actId="47"/>
        <pc:sldMkLst>
          <pc:docMk/>
          <pc:sldMk cId="3502222067" sldId="281"/>
        </pc:sldMkLst>
      </pc:sldChg>
      <pc:sldChg chg="del">
        <pc:chgData name="Karen Volle" userId="56a017f8-fff7-4347-a03a-e4e7c9199847" providerId="ADAL" clId="{DE4A7A7F-E8CE-4384-9E90-FCAF0A1F3B68}" dt="2024-03-13T21:05:59.015" v="81" actId="47"/>
        <pc:sldMkLst>
          <pc:docMk/>
          <pc:sldMk cId="3837941765" sldId="285"/>
        </pc:sldMkLst>
      </pc:sldChg>
      <pc:sldChg chg="del">
        <pc:chgData name="Karen Volle" userId="56a017f8-fff7-4347-a03a-e4e7c9199847" providerId="ADAL" clId="{DE4A7A7F-E8CE-4384-9E90-FCAF0A1F3B68}" dt="2024-03-13T21:05:59.015" v="81" actId="47"/>
        <pc:sldMkLst>
          <pc:docMk/>
          <pc:sldMk cId="785425187" sldId="286"/>
        </pc:sldMkLst>
      </pc:sldChg>
      <pc:sldChg chg="del">
        <pc:chgData name="Karen Volle" userId="56a017f8-fff7-4347-a03a-e4e7c9199847" providerId="ADAL" clId="{DE4A7A7F-E8CE-4384-9E90-FCAF0A1F3B68}" dt="2024-03-13T21:05:59.015" v="81" actId="47"/>
        <pc:sldMkLst>
          <pc:docMk/>
          <pc:sldMk cId="1547367832" sldId="288"/>
        </pc:sldMkLst>
      </pc:sldChg>
      <pc:sldChg chg="del">
        <pc:chgData name="Karen Volle" userId="56a017f8-fff7-4347-a03a-e4e7c9199847" providerId="ADAL" clId="{DE4A7A7F-E8CE-4384-9E90-FCAF0A1F3B68}" dt="2024-03-13T21:05:59.015" v="81" actId="47"/>
        <pc:sldMkLst>
          <pc:docMk/>
          <pc:sldMk cId="1291530874" sldId="290"/>
        </pc:sldMkLst>
      </pc:sldChg>
      <pc:sldChg chg="del">
        <pc:chgData name="Karen Volle" userId="56a017f8-fff7-4347-a03a-e4e7c9199847" providerId="ADAL" clId="{DE4A7A7F-E8CE-4384-9E90-FCAF0A1F3B68}" dt="2024-03-13T21:05:59.015" v="81" actId="47"/>
        <pc:sldMkLst>
          <pc:docMk/>
          <pc:sldMk cId="3327045860" sldId="291"/>
        </pc:sldMkLst>
      </pc:sldChg>
      <pc:sldChg chg="del">
        <pc:chgData name="Karen Volle" userId="56a017f8-fff7-4347-a03a-e4e7c9199847" providerId="ADAL" clId="{DE4A7A7F-E8CE-4384-9E90-FCAF0A1F3B68}" dt="2024-03-13T21:05:59.015" v="81" actId="47"/>
        <pc:sldMkLst>
          <pc:docMk/>
          <pc:sldMk cId="1094570409" sldId="294"/>
        </pc:sldMkLst>
      </pc:sldChg>
      <pc:sldChg chg="del">
        <pc:chgData name="Karen Volle" userId="56a017f8-fff7-4347-a03a-e4e7c9199847" providerId="ADAL" clId="{DE4A7A7F-E8CE-4384-9E90-FCAF0A1F3B68}" dt="2024-03-13T21:05:59.015" v="81" actId="47"/>
        <pc:sldMkLst>
          <pc:docMk/>
          <pc:sldMk cId="339574649" sldId="295"/>
        </pc:sldMkLst>
      </pc:sldChg>
      <pc:sldChg chg="modSp mod">
        <pc:chgData name="Karen Volle" userId="56a017f8-fff7-4347-a03a-e4e7c9199847" providerId="ADAL" clId="{DE4A7A7F-E8CE-4384-9E90-FCAF0A1F3B68}" dt="2024-03-13T21:03:24.438" v="18" actId="20577"/>
        <pc:sldMkLst>
          <pc:docMk/>
          <pc:sldMk cId="1301611488" sldId="573"/>
        </pc:sldMkLst>
      </pc:sldChg>
      <pc:sldChg chg="modSp mod">
        <pc:chgData name="Karen Volle" userId="56a017f8-fff7-4347-a03a-e4e7c9199847" providerId="ADAL" clId="{DE4A7A7F-E8CE-4384-9E90-FCAF0A1F3B68}" dt="2024-03-13T21:11:35.939" v="316" actId="20577"/>
        <pc:sldMkLst>
          <pc:docMk/>
          <pc:sldMk cId="2237022372" sldId="582"/>
        </pc:sldMkLst>
      </pc:sldChg>
      <pc:sldChg chg="delSp modSp mod">
        <pc:chgData name="Karen Volle" userId="56a017f8-fff7-4347-a03a-e4e7c9199847" providerId="ADAL" clId="{DE4A7A7F-E8CE-4384-9E90-FCAF0A1F3B68}" dt="2024-03-13T21:09:47.129" v="183" actId="1076"/>
        <pc:sldMkLst>
          <pc:docMk/>
          <pc:sldMk cId="3918871586" sldId="12141"/>
        </pc:sldMkLst>
      </pc:sldChg>
      <pc:sldChg chg="add del">
        <pc:chgData name="Karen Volle" userId="56a017f8-fff7-4347-a03a-e4e7c9199847" providerId="ADAL" clId="{DE4A7A7F-E8CE-4384-9E90-FCAF0A1F3B68}" dt="2024-03-13T21:04:31.213" v="45" actId="47"/>
        <pc:sldMkLst>
          <pc:docMk/>
          <pc:sldMk cId="1634075933" sldId="12163"/>
        </pc:sldMkLst>
      </pc:sldChg>
      <pc:sldChg chg="modSp mod">
        <pc:chgData name="Karen Volle" userId="56a017f8-fff7-4347-a03a-e4e7c9199847" providerId="ADAL" clId="{DE4A7A7F-E8CE-4384-9E90-FCAF0A1F3B68}" dt="2024-03-13T21:04:55.265" v="48" actId="20577"/>
        <pc:sldMkLst>
          <pc:docMk/>
          <pc:sldMk cId="1689347815" sldId="12184"/>
        </pc:sldMkLst>
      </pc:sldChg>
      <pc:sldChg chg="del">
        <pc:chgData name="Karen Volle" userId="56a017f8-fff7-4347-a03a-e4e7c9199847" providerId="ADAL" clId="{DE4A7A7F-E8CE-4384-9E90-FCAF0A1F3B68}" dt="2024-03-13T21:05:21.491" v="49" actId="47"/>
        <pc:sldMkLst>
          <pc:docMk/>
          <pc:sldMk cId="2135054318" sldId="12185"/>
        </pc:sldMkLst>
      </pc:sldChg>
      <pc:sldChg chg="del">
        <pc:chgData name="Karen Volle" userId="56a017f8-fff7-4347-a03a-e4e7c9199847" providerId="ADAL" clId="{DE4A7A7F-E8CE-4384-9E90-FCAF0A1F3B68}" dt="2024-03-13T21:05:21.491" v="49" actId="47"/>
        <pc:sldMkLst>
          <pc:docMk/>
          <pc:sldMk cId="2019203782" sldId="12186"/>
        </pc:sldMkLst>
      </pc:sldChg>
      <pc:sldChg chg="del">
        <pc:chgData name="Karen Volle" userId="56a017f8-fff7-4347-a03a-e4e7c9199847" providerId="ADAL" clId="{DE4A7A7F-E8CE-4384-9E90-FCAF0A1F3B68}" dt="2024-03-13T21:05:21.491" v="49" actId="47"/>
        <pc:sldMkLst>
          <pc:docMk/>
          <pc:sldMk cId="1705659074" sldId="12187"/>
        </pc:sldMkLst>
      </pc:sldChg>
      <pc:sldChg chg="del">
        <pc:chgData name="Karen Volle" userId="56a017f8-fff7-4347-a03a-e4e7c9199847" providerId="ADAL" clId="{DE4A7A7F-E8CE-4384-9E90-FCAF0A1F3B68}" dt="2024-03-13T21:05:21.491" v="49" actId="47"/>
        <pc:sldMkLst>
          <pc:docMk/>
          <pc:sldMk cId="3793106597" sldId="12188"/>
        </pc:sldMkLst>
      </pc:sldChg>
      <pc:sldChg chg="del">
        <pc:chgData name="Karen Volle" userId="56a017f8-fff7-4347-a03a-e4e7c9199847" providerId="ADAL" clId="{DE4A7A7F-E8CE-4384-9E90-FCAF0A1F3B68}" dt="2024-03-13T21:05:21.491" v="49" actId="47"/>
        <pc:sldMkLst>
          <pc:docMk/>
          <pc:sldMk cId="1230621864" sldId="12189"/>
        </pc:sldMkLst>
      </pc:sldChg>
      <pc:sldChg chg="del">
        <pc:chgData name="Karen Volle" userId="56a017f8-fff7-4347-a03a-e4e7c9199847" providerId="ADAL" clId="{DE4A7A7F-E8CE-4384-9E90-FCAF0A1F3B68}" dt="2024-03-13T21:05:21.491" v="49" actId="47"/>
        <pc:sldMkLst>
          <pc:docMk/>
          <pc:sldMk cId="2228077228" sldId="12190"/>
        </pc:sldMkLst>
      </pc:sldChg>
      <pc:sldChg chg="del">
        <pc:chgData name="Karen Volle" userId="56a017f8-fff7-4347-a03a-e4e7c9199847" providerId="ADAL" clId="{DE4A7A7F-E8CE-4384-9E90-FCAF0A1F3B68}" dt="2024-03-13T21:05:21.491" v="49" actId="47"/>
        <pc:sldMkLst>
          <pc:docMk/>
          <pc:sldMk cId="2922672314" sldId="12191"/>
        </pc:sldMkLst>
      </pc:sldChg>
      <pc:sldChg chg="del">
        <pc:chgData name="Karen Volle" userId="56a017f8-fff7-4347-a03a-e4e7c9199847" providerId="ADAL" clId="{DE4A7A7F-E8CE-4384-9E90-FCAF0A1F3B68}" dt="2024-03-13T21:05:21.491" v="49" actId="47"/>
        <pc:sldMkLst>
          <pc:docMk/>
          <pc:sldMk cId="2230168179" sldId="12192"/>
        </pc:sldMkLst>
      </pc:sldChg>
      <pc:sldChg chg="del">
        <pc:chgData name="Karen Volle" userId="56a017f8-fff7-4347-a03a-e4e7c9199847" providerId="ADAL" clId="{DE4A7A7F-E8CE-4384-9E90-FCAF0A1F3B68}" dt="2024-03-13T21:05:21.491" v="49" actId="47"/>
        <pc:sldMkLst>
          <pc:docMk/>
          <pc:sldMk cId="995658576" sldId="12193"/>
        </pc:sldMkLst>
      </pc:sldChg>
      <pc:sldChg chg="del">
        <pc:chgData name="Karen Volle" userId="56a017f8-fff7-4347-a03a-e4e7c9199847" providerId="ADAL" clId="{DE4A7A7F-E8CE-4384-9E90-FCAF0A1F3B68}" dt="2024-03-13T21:05:21.491" v="49" actId="47"/>
        <pc:sldMkLst>
          <pc:docMk/>
          <pc:sldMk cId="3666671896" sldId="12194"/>
        </pc:sldMkLst>
      </pc:sldChg>
      <pc:sldChg chg="del">
        <pc:chgData name="Karen Volle" userId="56a017f8-fff7-4347-a03a-e4e7c9199847" providerId="ADAL" clId="{DE4A7A7F-E8CE-4384-9E90-FCAF0A1F3B68}" dt="2024-03-13T21:05:21.491" v="49" actId="47"/>
        <pc:sldMkLst>
          <pc:docMk/>
          <pc:sldMk cId="1906849256" sldId="12195"/>
        </pc:sldMkLst>
      </pc:sldChg>
      <pc:sldChg chg="del">
        <pc:chgData name="Karen Volle" userId="56a017f8-fff7-4347-a03a-e4e7c9199847" providerId="ADAL" clId="{DE4A7A7F-E8CE-4384-9E90-FCAF0A1F3B68}" dt="2024-03-13T21:05:59.015" v="81" actId="47"/>
        <pc:sldMkLst>
          <pc:docMk/>
          <pc:sldMk cId="770845573" sldId="12196"/>
        </pc:sldMkLst>
      </pc:sldChg>
      <pc:sldChg chg="del">
        <pc:chgData name="Karen Volle" userId="56a017f8-fff7-4347-a03a-e4e7c9199847" providerId="ADAL" clId="{DE4A7A7F-E8CE-4384-9E90-FCAF0A1F3B68}" dt="2024-03-13T21:05:59.015" v="81" actId="47"/>
        <pc:sldMkLst>
          <pc:docMk/>
          <pc:sldMk cId="2005631948" sldId="12197"/>
        </pc:sldMkLst>
      </pc:sldChg>
      <pc:sldChg chg="del">
        <pc:chgData name="Karen Volle" userId="56a017f8-fff7-4347-a03a-e4e7c9199847" providerId="ADAL" clId="{DE4A7A7F-E8CE-4384-9E90-FCAF0A1F3B68}" dt="2024-03-13T21:05:59.015" v="81" actId="47"/>
        <pc:sldMkLst>
          <pc:docMk/>
          <pc:sldMk cId="706991058" sldId="12198"/>
        </pc:sldMkLst>
      </pc:sldChg>
      <pc:sldChg chg="del">
        <pc:chgData name="Karen Volle" userId="56a017f8-fff7-4347-a03a-e4e7c9199847" providerId="ADAL" clId="{DE4A7A7F-E8CE-4384-9E90-FCAF0A1F3B68}" dt="2024-03-13T21:05:59.015" v="81" actId="47"/>
        <pc:sldMkLst>
          <pc:docMk/>
          <pc:sldMk cId="1991911156" sldId="12199"/>
        </pc:sldMkLst>
      </pc:sldChg>
      <pc:sldChg chg="del">
        <pc:chgData name="Karen Volle" userId="56a017f8-fff7-4347-a03a-e4e7c9199847" providerId="ADAL" clId="{DE4A7A7F-E8CE-4384-9E90-FCAF0A1F3B68}" dt="2024-03-13T21:05:59.015" v="81" actId="47"/>
        <pc:sldMkLst>
          <pc:docMk/>
          <pc:sldMk cId="673569364" sldId="12200"/>
        </pc:sldMkLst>
      </pc:sldChg>
      <pc:sldChg chg="del">
        <pc:chgData name="Karen Volle" userId="56a017f8-fff7-4347-a03a-e4e7c9199847" providerId="ADAL" clId="{DE4A7A7F-E8CE-4384-9E90-FCAF0A1F3B68}" dt="2024-03-13T21:05:59.015" v="81" actId="47"/>
        <pc:sldMkLst>
          <pc:docMk/>
          <pc:sldMk cId="2353937316" sldId="12202"/>
        </pc:sldMkLst>
      </pc:sldChg>
      <pc:sldMasterChg chg="del delSldLayout">
        <pc:chgData name="Karen Volle" userId="56a017f8-fff7-4347-a03a-e4e7c9199847" providerId="ADAL" clId="{DE4A7A7F-E8CE-4384-9E90-FCAF0A1F3B68}" dt="2024-03-13T21:05:59.015" v="81" actId="47"/>
        <pc:sldMasterMkLst>
          <pc:docMk/>
          <pc:sldMasterMk cId="3508006370" sldId="2147486480"/>
        </pc:sldMasterMkLst>
        <pc:sldLayoutChg chg="del">
          <pc:chgData name="Karen Volle" userId="56a017f8-fff7-4347-a03a-e4e7c9199847" providerId="ADAL" clId="{DE4A7A7F-E8CE-4384-9E90-FCAF0A1F3B68}" dt="2024-03-13T21:05:59.015" v="81" actId="47"/>
          <pc:sldLayoutMkLst>
            <pc:docMk/>
            <pc:sldMasterMk cId="3508006370" sldId="2147486480"/>
            <pc:sldLayoutMk cId="3751272556" sldId="2147486481"/>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234210454" sldId="2147486482"/>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291677255" sldId="2147486483"/>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927453742" sldId="2147486484"/>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150469795" sldId="2147486485"/>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523543025" sldId="2147486486"/>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291670200" sldId="2147486487"/>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1108719851" sldId="2147486488"/>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594761555" sldId="2147486489"/>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4165343163" sldId="2147486490"/>
          </pc:sldLayoutMkLst>
        </pc:sldLayoutChg>
        <pc:sldLayoutChg chg="del">
          <pc:chgData name="Karen Volle" userId="56a017f8-fff7-4347-a03a-e4e7c9199847" providerId="ADAL" clId="{DE4A7A7F-E8CE-4384-9E90-FCAF0A1F3B68}" dt="2024-03-13T21:05:59.015" v="81" actId="47"/>
          <pc:sldLayoutMkLst>
            <pc:docMk/>
            <pc:sldMasterMk cId="3508006370" sldId="2147486480"/>
            <pc:sldLayoutMk cId="3359009408" sldId="2147486491"/>
          </pc:sldLayoutMkLst>
        </pc:sldLayoutChg>
      </pc:sldMasterChg>
    </pc:docChg>
  </pc:docChgLst>
  <pc:docChgLst>
    <pc:chgData name="Karen Volle" userId="56a017f8-fff7-4347-a03a-e4e7c9199847" providerId="ADAL" clId="{B0EBDE3B-6624-401C-8C38-D759C49951A7}"/>
    <pc:docChg chg="undo custSel addSld delSld modSld addMainMaster modMainMaster">
      <pc:chgData name="Karen Volle" userId="56a017f8-fff7-4347-a03a-e4e7c9199847" providerId="ADAL" clId="{B0EBDE3B-6624-401C-8C38-D759C49951A7}" dt="2025-08-01T13:37:32.306" v="13"/>
      <pc:docMkLst>
        <pc:docMk/>
      </pc:docMkLst>
      <pc:sldChg chg="add del">
        <pc:chgData name="Karen Volle" userId="56a017f8-fff7-4347-a03a-e4e7c9199847" providerId="ADAL" clId="{B0EBDE3B-6624-401C-8C38-D759C49951A7}" dt="2025-08-01T13:36:21.055" v="11"/>
        <pc:sldMkLst>
          <pc:docMk/>
          <pc:sldMk cId="2863150658" sldId="256"/>
        </pc:sldMkLst>
      </pc:sldChg>
      <pc:sldChg chg="add del">
        <pc:chgData name="Karen Volle" userId="56a017f8-fff7-4347-a03a-e4e7c9199847" providerId="ADAL" clId="{B0EBDE3B-6624-401C-8C38-D759C49951A7}" dt="2025-08-01T13:36:21.055" v="11"/>
        <pc:sldMkLst>
          <pc:docMk/>
          <pc:sldMk cId="0" sldId="258"/>
        </pc:sldMkLst>
      </pc:sldChg>
      <pc:sldChg chg="modSp add del mod">
        <pc:chgData name="Karen Volle" userId="56a017f8-fff7-4347-a03a-e4e7c9199847" providerId="ADAL" clId="{B0EBDE3B-6624-401C-8C38-D759C49951A7}" dt="2025-08-01T13:36:21.055" v="11"/>
        <pc:sldMkLst>
          <pc:docMk/>
          <pc:sldMk cId="0" sldId="259"/>
        </pc:sldMkLst>
        <pc:spChg chg="mod">
          <ac:chgData name="Karen Volle" userId="56a017f8-fff7-4347-a03a-e4e7c9199847" providerId="ADAL" clId="{B0EBDE3B-6624-401C-8C38-D759C49951A7}" dt="2025-08-01T13:36:21.055" v="11"/>
          <ac:spMkLst>
            <pc:docMk/>
            <pc:sldMk cId="0" sldId="259"/>
            <ac:spMk id="88" creationId="{00000000-0000-0000-0000-000000000000}"/>
          </ac:spMkLst>
        </pc:spChg>
      </pc:sldChg>
      <pc:sldChg chg="add del">
        <pc:chgData name="Karen Volle" userId="56a017f8-fff7-4347-a03a-e4e7c9199847" providerId="ADAL" clId="{B0EBDE3B-6624-401C-8C38-D759C49951A7}" dt="2025-08-01T13:36:21.055" v="11"/>
        <pc:sldMkLst>
          <pc:docMk/>
          <pc:sldMk cId="728106732" sldId="274"/>
        </pc:sldMkLst>
      </pc:sldChg>
      <pc:sldChg chg="add del">
        <pc:chgData name="Karen Volle" userId="56a017f8-fff7-4347-a03a-e4e7c9199847" providerId="ADAL" clId="{B0EBDE3B-6624-401C-8C38-D759C49951A7}" dt="2025-08-01T13:36:21.055" v="11"/>
        <pc:sldMkLst>
          <pc:docMk/>
          <pc:sldMk cId="391183361" sldId="276"/>
        </pc:sldMkLst>
      </pc:sldChg>
      <pc:sldChg chg="modSp add del mod">
        <pc:chgData name="Karen Volle" userId="56a017f8-fff7-4347-a03a-e4e7c9199847" providerId="ADAL" clId="{B0EBDE3B-6624-401C-8C38-D759C49951A7}" dt="2025-08-01T13:36:21.055" v="11"/>
        <pc:sldMkLst>
          <pc:docMk/>
          <pc:sldMk cId="572276606" sldId="277"/>
        </pc:sldMkLst>
        <pc:spChg chg="mod">
          <ac:chgData name="Karen Volle" userId="56a017f8-fff7-4347-a03a-e4e7c9199847" providerId="ADAL" clId="{B0EBDE3B-6624-401C-8C38-D759C49951A7}" dt="2025-08-01T13:36:21.055" v="11"/>
          <ac:spMkLst>
            <pc:docMk/>
            <pc:sldMk cId="572276606" sldId="277"/>
            <ac:spMk id="2" creationId="{5E4CF2BB-5837-28B2-D6A1-DAED5B53E216}"/>
          </ac:spMkLst>
        </pc:spChg>
      </pc:sldChg>
      <pc:sldChg chg="add del">
        <pc:chgData name="Karen Volle" userId="56a017f8-fff7-4347-a03a-e4e7c9199847" providerId="ADAL" clId="{B0EBDE3B-6624-401C-8C38-D759C49951A7}" dt="2025-08-01T13:36:21.055" v="11"/>
        <pc:sldMkLst>
          <pc:docMk/>
          <pc:sldMk cId="1976493983" sldId="282"/>
        </pc:sldMkLst>
      </pc:sldChg>
      <pc:sldChg chg="modSp add del mod">
        <pc:chgData name="Karen Volle" userId="56a017f8-fff7-4347-a03a-e4e7c9199847" providerId="ADAL" clId="{B0EBDE3B-6624-401C-8C38-D759C49951A7}" dt="2025-08-01T13:36:21.055" v="11"/>
        <pc:sldMkLst>
          <pc:docMk/>
          <pc:sldMk cId="3976461067" sldId="300"/>
        </pc:sldMkLst>
        <pc:spChg chg="mod">
          <ac:chgData name="Karen Volle" userId="56a017f8-fff7-4347-a03a-e4e7c9199847" providerId="ADAL" clId="{B0EBDE3B-6624-401C-8C38-D759C49951A7}" dt="2025-08-01T13:36:21.055" v="11"/>
          <ac:spMkLst>
            <pc:docMk/>
            <pc:sldMk cId="3976461067" sldId="300"/>
            <ac:spMk id="3" creationId="{CF507DF4-BDD9-AC93-2FAF-5F6A718524C5}"/>
          </ac:spMkLst>
        </pc:spChg>
      </pc:sldChg>
      <pc:sldChg chg="add">
        <pc:chgData name="Karen Volle" userId="56a017f8-fff7-4347-a03a-e4e7c9199847" providerId="ADAL" clId="{B0EBDE3B-6624-401C-8C38-D759C49951A7}" dt="2025-08-01T12:39:19.421" v="4"/>
        <pc:sldMkLst>
          <pc:docMk/>
          <pc:sldMk cId="1689347815" sldId="306"/>
        </pc:sldMkLst>
      </pc:sldChg>
      <pc:sldChg chg="add">
        <pc:chgData name="Karen Volle" userId="56a017f8-fff7-4347-a03a-e4e7c9199847" providerId="ADAL" clId="{B0EBDE3B-6624-401C-8C38-D759C49951A7}" dt="2025-08-01T12:39:19.421" v="4"/>
        <pc:sldMkLst>
          <pc:docMk/>
          <pc:sldMk cId="3114681287" sldId="587"/>
        </pc:sldMkLst>
      </pc:sldChg>
      <pc:sldChg chg="add">
        <pc:chgData name="Karen Volle" userId="56a017f8-fff7-4347-a03a-e4e7c9199847" providerId="ADAL" clId="{B0EBDE3B-6624-401C-8C38-D759C49951A7}" dt="2025-08-01T12:39:19.421" v="4"/>
        <pc:sldMkLst>
          <pc:docMk/>
          <pc:sldMk cId="3755505220" sldId="638"/>
        </pc:sldMkLst>
      </pc:sldChg>
      <pc:sldChg chg="add">
        <pc:chgData name="Karen Volle" userId="56a017f8-fff7-4347-a03a-e4e7c9199847" providerId="ADAL" clId="{B0EBDE3B-6624-401C-8C38-D759C49951A7}" dt="2025-08-01T12:39:19.421" v="4"/>
        <pc:sldMkLst>
          <pc:docMk/>
          <pc:sldMk cId="1678378707" sldId="644"/>
        </pc:sldMkLst>
      </pc:sldChg>
      <pc:sldChg chg="add">
        <pc:chgData name="Karen Volle" userId="56a017f8-fff7-4347-a03a-e4e7c9199847" providerId="ADAL" clId="{B0EBDE3B-6624-401C-8C38-D759C49951A7}" dt="2025-08-01T12:39:19.421" v="4"/>
        <pc:sldMkLst>
          <pc:docMk/>
          <pc:sldMk cId="4199325983" sldId="650"/>
        </pc:sldMkLst>
      </pc:sldChg>
      <pc:sldChg chg="add">
        <pc:chgData name="Karen Volle" userId="56a017f8-fff7-4347-a03a-e4e7c9199847" providerId="ADAL" clId="{B0EBDE3B-6624-401C-8C38-D759C49951A7}" dt="2025-08-01T12:39:19.421" v="4"/>
        <pc:sldMkLst>
          <pc:docMk/>
          <pc:sldMk cId="3595287865" sldId="651"/>
        </pc:sldMkLst>
      </pc:sldChg>
      <pc:sldChg chg="add">
        <pc:chgData name="Karen Volle" userId="56a017f8-fff7-4347-a03a-e4e7c9199847" providerId="ADAL" clId="{B0EBDE3B-6624-401C-8C38-D759C49951A7}" dt="2025-08-01T12:39:19.421" v="4"/>
        <pc:sldMkLst>
          <pc:docMk/>
          <pc:sldMk cId="2023135114" sldId="652"/>
        </pc:sldMkLst>
      </pc:sldChg>
      <pc:sldChg chg="add">
        <pc:chgData name="Karen Volle" userId="56a017f8-fff7-4347-a03a-e4e7c9199847" providerId="ADAL" clId="{B0EBDE3B-6624-401C-8C38-D759C49951A7}" dt="2025-08-01T12:39:19.421" v="4"/>
        <pc:sldMkLst>
          <pc:docMk/>
          <pc:sldMk cId="2196369564" sldId="654"/>
        </pc:sldMkLst>
      </pc:sldChg>
      <pc:sldChg chg="add">
        <pc:chgData name="Karen Volle" userId="56a017f8-fff7-4347-a03a-e4e7c9199847" providerId="ADAL" clId="{B0EBDE3B-6624-401C-8C38-D759C49951A7}" dt="2025-08-01T12:39:19.421" v="4"/>
        <pc:sldMkLst>
          <pc:docMk/>
          <pc:sldMk cId="3562680519" sldId="655"/>
        </pc:sldMkLst>
      </pc:sldChg>
      <pc:sldChg chg="add">
        <pc:chgData name="Karen Volle" userId="56a017f8-fff7-4347-a03a-e4e7c9199847" providerId="ADAL" clId="{B0EBDE3B-6624-401C-8C38-D759C49951A7}" dt="2025-08-01T12:39:19.421" v="4"/>
        <pc:sldMkLst>
          <pc:docMk/>
          <pc:sldMk cId="1039723727" sldId="656"/>
        </pc:sldMkLst>
      </pc:sldChg>
      <pc:sldChg chg="add">
        <pc:chgData name="Karen Volle" userId="56a017f8-fff7-4347-a03a-e4e7c9199847" providerId="ADAL" clId="{B0EBDE3B-6624-401C-8C38-D759C49951A7}" dt="2025-08-01T13:37:32.306" v="13"/>
        <pc:sldMkLst>
          <pc:docMk/>
          <pc:sldMk cId="2863150658" sldId="12502"/>
        </pc:sldMkLst>
      </pc:sldChg>
      <pc:sldChg chg="add">
        <pc:chgData name="Karen Volle" userId="56a017f8-fff7-4347-a03a-e4e7c9199847" providerId="ADAL" clId="{B0EBDE3B-6624-401C-8C38-D759C49951A7}" dt="2025-08-01T13:37:32.306" v="13"/>
        <pc:sldMkLst>
          <pc:docMk/>
          <pc:sldMk cId="2397244467" sldId="12503"/>
        </pc:sldMkLst>
      </pc:sldChg>
      <pc:sldChg chg="add">
        <pc:chgData name="Karen Volle" userId="56a017f8-fff7-4347-a03a-e4e7c9199847" providerId="ADAL" clId="{B0EBDE3B-6624-401C-8C38-D759C49951A7}" dt="2025-08-01T13:37:32.306" v="13"/>
        <pc:sldMkLst>
          <pc:docMk/>
          <pc:sldMk cId="3438947039" sldId="12504"/>
        </pc:sldMkLst>
      </pc:sldChg>
      <pc:sldChg chg="add">
        <pc:chgData name="Karen Volle" userId="56a017f8-fff7-4347-a03a-e4e7c9199847" providerId="ADAL" clId="{B0EBDE3B-6624-401C-8C38-D759C49951A7}" dt="2025-08-01T13:37:32.306" v="13"/>
        <pc:sldMkLst>
          <pc:docMk/>
          <pc:sldMk cId="1976493983" sldId="12505"/>
        </pc:sldMkLst>
      </pc:sldChg>
      <pc:sldChg chg="add">
        <pc:chgData name="Karen Volle" userId="56a017f8-fff7-4347-a03a-e4e7c9199847" providerId="ADAL" clId="{B0EBDE3B-6624-401C-8C38-D759C49951A7}" dt="2025-08-01T13:37:32.306" v="13"/>
        <pc:sldMkLst>
          <pc:docMk/>
          <pc:sldMk cId="3976461067" sldId="12506"/>
        </pc:sldMkLst>
      </pc:sldChg>
      <pc:sldChg chg="add">
        <pc:chgData name="Karen Volle" userId="56a017f8-fff7-4347-a03a-e4e7c9199847" providerId="ADAL" clId="{B0EBDE3B-6624-401C-8C38-D759C49951A7}" dt="2025-08-01T13:37:32.306" v="13"/>
        <pc:sldMkLst>
          <pc:docMk/>
          <pc:sldMk cId="391183361" sldId="12507"/>
        </pc:sldMkLst>
      </pc:sldChg>
      <pc:sldChg chg="add">
        <pc:chgData name="Karen Volle" userId="56a017f8-fff7-4347-a03a-e4e7c9199847" providerId="ADAL" clId="{B0EBDE3B-6624-401C-8C38-D759C49951A7}" dt="2025-08-01T13:37:32.306" v="13"/>
        <pc:sldMkLst>
          <pc:docMk/>
          <pc:sldMk cId="728106732" sldId="12508"/>
        </pc:sldMkLst>
      </pc:sldChg>
      <pc:sldChg chg="add">
        <pc:chgData name="Karen Volle" userId="56a017f8-fff7-4347-a03a-e4e7c9199847" providerId="ADAL" clId="{B0EBDE3B-6624-401C-8C38-D759C49951A7}" dt="2025-08-01T13:37:32.306" v="13"/>
        <pc:sldMkLst>
          <pc:docMk/>
          <pc:sldMk cId="572276606" sldId="12509"/>
        </pc:sldMkLst>
      </pc:sldChg>
      <pc:sldChg chg="del">
        <pc:chgData name="Karen Volle" userId="56a017f8-fff7-4347-a03a-e4e7c9199847" providerId="ADAL" clId="{B0EBDE3B-6624-401C-8C38-D759C49951A7}" dt="2025-08-01T12:39:29.827" v="5" actId="47"/>
        <pc:sldMkLst>
          <pc:docMk/>
          <pc:sldMk cId="82110053" sldId="12514"/>
        </pc:sldMkLst>
      </pc:sldChg>
      <pc:sldChg chg="new del">
        <pc:chgData name="Karen Volle" userId="56a017f8-fff7-4347-a03a-e4e7c9199847" providerId="ADAL" clId="{B0EBDE3B-6624-401C-8C38-D759C49951A7}" dt="2025-08-01T12:37:45.765" v="1" actId="680"/>
        <pc:sldMkLst>
          <pc:docMk/>
          <pc:sldMk cId="138885540" sldId="12515"/>
        </pc:sldMkLst>
      </pc:sldChg>
      <pc:sldChg chg="new del">
        <pc:chgData name="Karen Volle" userId="56a017f8-fff7-4347-a03a-e4e7c9199847" providerId="ADAL" clId="{B0EBDE3B-6624-401C-8C38-D759C49951A7}" dt="2025-08-01T12:38:25.352" v="3" actId="680"/>
        <pc:sldMkLst>
          <pc:docMk/>
          <pc:sldMk cId="4199343720" sldId="12515"/>
        </pc:sldMkLst>
      </pc:sldChg>
      <pc:sldMasterChg chg="add addSldLayout">
        <pc:chgData name="Karen Volle" userId="56a017f8-fff7-4347-a03a-e4e7c9199847" providerId="ADAL" clId="{B0EBDE3B-6624-401C-8C38-D759C49951A7}" dt="2025-08-01T13:37:32.306" v="12" actId="27028"/>
        <pc:sldMasterMkLst>
          <pc:docMk/>
          <pc:sldMasterMk cId="377501002" sldId="2147483660"/>
        </pc:sldMasterMkLst>
        <pc:sldLayoutChg chg="add">
          <pc:chgData name="Karen Volle" userId="56a017f8-fff7-4347-a03a-e4e7c9199847" providerId="ADAL" clId="{B0EBDE3B-6624-401C-8C38-D759C49951A7}" dt="2025-08-01T13:37:32.306" v="12" actId="27028"/>
          <pc:sldLayoutMkLst>
            <pc:docMk/>
            <pc:sldMasterMk cId="377501002" sldId="2147483660"/>
            <pc:sldLayoutMk cId="1909003217" sldId="2147483661"/>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2191800118" sldId="2147483662"/>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647584281" sldId="2147483663"/>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2165932645" sldId="2147483664"/>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3951539030" sldId="2147483665"/>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2948158035" sldId="2147483666"/>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4252353740" sldId="2147483667"/>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2101815328" sldId="2147483668"/>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2592601685" sldId="2147483669"/>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1620762292" sldId="2147483670"/>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845281560" sldId="2147483671"/>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1580421927" sldId="2147483672"/>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3401447021" sldId="2147483673"/>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903332574" sldId="2147483674"/>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839271271" sldId="2147483675"/>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875978314" sldId="2147483676"/>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509284032" sldId="2147483677"/>
          </pc:sldLayoutMkLst>
        </pc:sldLayoutChg>
        <pc:sldLayoutChg chg="add">
          <pc:chgData name="Karen Volle" userId="56a017f8-fff7-4347-a03a-e4e7c9199847" providerId="ADAL" clId="{B0EBDE3B-6624-401C-8C38-D759C49951A7}" dt="2025-08-01T13:37:32.306" v="12" actId="27028"/>
          <pc:sldLayoutMkLst>
            <pc:docMk/>
            <pc:sldMasterMk cId="377501002" sldId="2147483660"/>
            <pc:sldLayoutMk cId="3692731263" sldId="2147483678"/>
          </pc:sldLayoutMkLst>
        </pc:sldLayoutChg>
      </pc:sldMasterChg>
      <pc:sldMasterChg chg="replId modSldLayout">
        <pc:chgData name="Karen Volle" userId="56a017f8-fff7-4347-a03a-e4e7c9199847" providerId="ADAL" clId="{B0EBDE3B-6624-401C-8C38-D759C49951A7}" dt="2025-08-01T13:37:32.306" v="12" actId="27028"/>
        <pc:sldMasterMkLst>
          <pc:docMk/>
          <pc:sldMasterMk cId="3389113765" sldId="2147486513"/>
        </pc:sldMasterMkLst>
        <pc:sldLayoutChg chg="replId">
          <pc:chgData name="Karen Volle" userId="56a017f8-fff7-4347-a03a-e4e7c9199847" providerId="ADAL" clId="{B0EBDE3B-6624-401C-8C38-D759C49951A7}" dt="2025-08-01T13:37:32.306" v="12" actId="27028"/>
          <pc:sldLayoutMkLst>
            <pc:docMk/>
            <pc:sldMasterMk cId="3389113765" sldId="2147486513"/>
            <pc:sldLayoutMk cId="3131287230" sldId="2147486514"/>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3735949031" sldId="2147486515"/>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1966714060" sldId="2147486516"/>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917097635" sldId="2147486517"/>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1047770375" sldId="2147486518"/>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2695366616" sldId="2147486519"/>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375103200" sldId="2147486520"/>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1285390670" sldId="2147486521"/>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4183632511" sldId="2147486522"/>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2479779279" sldId="2147486523"/>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354173909" sldId="2147486524"/>
          </pc:sldLayoutMkLst>
        </pc:sldLayoutChg>
        <pc:sldLayoutChg chg="replId">
          <pc:chgData name="Karen Volle" userId="56a017f8-fff7-4347-a03a-e4e7c9199847" providerId="ADAL" clId="{B0EBDE3B-6624-401C-8C38-D759C49951A7}" dt="2025-08-01T13:37:32.306" v="12" actId="27028"/>
          <pc:sldLayoutMkLst>
            <pc:docMk/>
            <pc:sldMasterMk cId="3389113765" sldId="2147486513"/>
            <pc:sldLayoutMk cId="3635682287" sldId="2147486525"/>
          </pc:sldLayoutMkLst>
        </pc:sldLayoutChg>
      </pc:sldMasterChg>
    </pc:docChg>
  </pc:docChgLst>
  <pc:docChgLst>
    <pc:chgData name="Andrew Houtenville" userId="aea22101-bd61-4dfe-a17f-14b576307e93" providerId="ADAL" clId="{5545B731-5FB9-40F5-ACFB-B10478BD9A45}"/>
    <pc:docChg chg="undo custSel modSld">
      <pc:chgData name="Andrew Houtenville" userId="aea22101-bd61-4dfe-a17f-14b576307e93" providerId="ADAL" clId="{5545B731-5FB9-40F5-ACFB-B10478BD9A45}" dt="2025-08-01T14:18:31.740" v="208" actId="6549"/>
      <pc:docMkLst>
        <pc:docMk/>
      </pc:docMkLst>
      <pc:sldChg chg="addSp delSp modSp mod modNotesTx">
        <pc:chgData name="Andrew Houtenville" userId="aea22101-bd61-4dfe-a17f-14b576307e93" providerId="ADAL" clId="{5545B731-5FB9-40F5-ACFB-B10478BD9A45}" dt="2025-08-01T14:16:51.184" v="175" actId="6549"/>
        <pc:sldMkLst>
          <pc:docMk/>
          <pc:sldMk cId="4179418668" sldId="12477"/>
        </pc:sldMkLst>
        <pc:spChg chg="mod">
          <ac:chgData name="Andrew Houtenville" userId="aea22101-bd61-4dfe-a17f-14b576307e93" providerId="ADAL" clId="{5545B731-5FB9-40F5-ACFB-B10478BD9A45}" dt="2025-08-01T14:03:23.423" v="11" actId="20577"/>
          <ac:spMkLst>
            <pc:docMk/>
            <pc:sldMk cId="4179418668" sldId="12477"/>
            <ac:spMk id="2" creationId="{CAD9B724-0BBC-4052-8F50-158D8643067E}"/>
          </ac:spMkLst>
        </pc:spChg>
        <pc:spChg chg="add mod">
          <ac:chgData name="Andrew Houtenville" userId="aea22101-bd61-4dfe-a17f-14b576307e93" providerId="ADAL" clId="{5545B731-5FB9-40F5-ACFB-B10478BD9A45}" dt="2025-08-01T14:05:01.224" v="25"/>
          <ac:spMkLst>
            <pc:docMk/>
            <pc:sldMk cId="4179418668" sldId="12477"/>
            <ac:spMk id="7" creationId="{5BA37875-AD96-4F6A-9E7D-51F79BEDCBBA}"/>
          </ac:spMkLst>
        </pc:spChg>
        <pc:grpChg chg="add mod">
          <ac:chgData name="Andrew Houtenville" userId="aea22101-bd61-4dfe-a17f-14b576307e93" providerId="ADAL" clId="{5545B731-5FB9-40F5-ACFB-B10478BD9A45}" dt="2025-08-01T14:05:01.224" v="25"/>
          <ac:grpSpMkLst>
            <pc:docMk/>
            <pc:sldMk cId="4179418668" sldId="12477"/>
            <ac:grpSpMk id="3" creationId="{2FC29CC6-1D12-A092-1CD6-3BB2DD3FD101}"/>
          </ac:grpSpMkLst>
        </pc:grpChg>
        <pc:grpChg chg="add mod">
          <ac:chgData name="Andrew Houtenville" userId="aea22101-bd61-4dfe-a17f-14b576307e93" providerId="ADAL" clId="{5545B731-5FB9-40F5-ACFB-B10478BD9A45}" dt="2025-08-01T14:05:01.224" v="25"/>
          <ac:grpSpMkLst>
            <pc:docMk/>
            <pc:sldMk cId="4179418668" sldId="12477"/>
            <ac:grpSpMk id="6" creationId="{1FB394B5-9256-4010-97C7-2DACB6D53B0B}"/>
          </ac:grpSpMkLst>
        </pc:grpChg>
        <pc:graphicFrameChg chg="add mod">
          <ac:chgData name="Andrew Houtenville" userId="aea22101-bd61-4dfe-a17f-14b576307e93" providerId="ADAL" clId="{5545B731-5FB9-40F5-ACFB-B10478BD9A45}" dt="2025-08-01T14:05:01.224" v="25"/>
          <ac:graphicFrameMkLst>
            <pc:docMk/>
            <pc:sldMk cId="4179418668" sldId="12477"/>
            <ac:graphicFrameMk id="8" creationId="{80354D53-BDD5-4BA0-525C-29DF5530B685}"/>
          </ac:graphicFrameMkLst>
        </pc:graphicFrameChg>
        <pc:graphicFrameChg chg="add mod">
          <ac:chgData name="Andrew Houtenville" userId="aea22101-bd61-4dfe-a17f-14b576307e93" providerId="ADAL" clId="{5545B731-5FB9-40F5-ACFB-B10478BD9A45}" dt="2025-08-01T14:05:01.224" v="25"/>
          <ac:graphicFrameMkLst>
            <pc:docMk/>
            <pc:sldMk cId="4179418668" sldId="12477"/>
            <ac:graphicFrameMk id="9" creationId="{744364B4-7D5A-1355-4F53-2CF7AA11D547}"/>
          </ac:graphicFrameMkLst>
        </pc:graphicFrameChg>
        <pc:picChg chg="add mod">
          <ac:chgData name="Andrew Houtenville" userId="aea22101-bd61-4dfe-a17f-14b576307e93" providerId="ADAL" clId="{5545B731-5FB9-40F5-ACFB-B10478BD9A45}" dt="2025-08-01T14:12:48.645" v="120" actId="962"/>
          <ac:picMkLst>
            <pc:docMk/>
            <pc:sldMk cId="4179418668" sldId="12477"/>
            <ac:picMk id="10" creationId="{88FB2211-38EF-77C9-CBE2-FE5E954E7234}"/>
          </ac:picMkLst>
        </pc:picChg>
        <pc:picChg chg="del">
          <ac:chgData name="Andrew Houtenville" userId="aea22101-bd61-4dfe-a17f-14b576307e93" providerId="ADAL" clId="{5545B731-5FB9-40F5-ACFB-B10478BD9A45}" dt="2025-08-01T14:03:06.455" v="0" actId="478"/>
          <ac:picMkLst>
            <pc:docMk/>
            <pc:sldMk cId="4179418668" sldId="12477"/>
            <ac:picMk id="11" creationId="{6863E65C-F003-EF57-6D3F-F85420830270}"/>
          </ac:picMkLst>
        </pc:picChg>
      </pc:sldChg>
      <pc:sldChg chg="addSp delSp modSp mod modNotesTx">
        <pc:chgData name="Andrew Houtenville" userId="aea22101-bd61-4dfe-a17f-14b576307e93" providerId="ADAL" clId="{5545B731-5FB9-40F5-ACFB-B10478BD9A45}" dt="2025-08-01T14:18:03.379" v="198" actId="20577"/>
        <pc:sldMkLst>
          <pc:docMk/>
          <pc:sldMk cId="3611705923" sldId="12478"/>
        </pc:sldMkLst>
        <pc:spChg chg="mod">
          <ac:chgData name="Andrew Houtenville" userId="aea22101-bd61-4dfe-a17f-14b576307e93" providerId="ADAL" clId="{5545B731-5FB9-40F5-ACFB-B10478BD9A45}" dt="2025-08-01T14:03:18.996" v="7" actId="20577"/>
          <ac:spMkLst>
            <pc:docMk/>
            <pc:sldMk cId="3611705923" sldId="12478"/>
            <ac:spMk id="2" creationId="{CAD9B724-0BBC-4052-8F50-158D8643067E}"/>
          </ac:spMkLst>
        </pc:spChg>
        <pc:spChg chg="add mod">
          <ac:chgData name="Andrew Houtenville" userId="aea22101-bd61-4dfe-a17f-14b576307e93" providerId="ADAL" clId="{5545B731-5FB9-40F5-ACFB-B10478BD9A45}" dt="2025-08-01T14:10:11.304" v="46"/>
          <ac:spMkLst>
            <pc:docMk/>
            <pc:sldMk cId="3611705923" sldId="12478"/>
            <ac:spMk id="7" creationId="{5BA37875-AD96-4F6A-9E7D-51F79BEDCBBA}"/>
          </ac:spMkLst>
        </pc:spChg>
        <pc:grpChg chg="add mod">
          <ac:chgData name="Andrew Houtenville" userId="aea22101-bd61-4dfe-a17f-14b576307e93" providerId="ADAL" clId="{5545B731-5FB9-40F5-ACFB-B10478BD9A45}" dt="2025-08-01T14:10:11.304" v="46"/>
          <ac:grpSpMkLst>
            <pc:docMk/>
            <pc:sldMk cId="3611705923" sldId="12478"/>
            <ac:grpSpMk id="3" creationId="{2FC29CC6-1D12-A092-1CD6-3BB2DD3FD101}"/>
          </ac:grpSpMkLst>
        </pc:grpChg>
        <pc:grpChg chg="add mod">
          <ac:chgData name="Andrew Houtenville" userId="aea22101-bd61-4dfe-a17f-14b576307e93" providerId="ADAL" clId="{5545B731-5FB9-40F5-ACFB-B10478BD9A45}" dt="2025-08-01T14:10:11.304" v="46"/>
          <ac:grpSpMkLst>
            <pc:docMk/>
            <pc:sldMk cId="3611705923" sldId="12478"/>
            <ac:grpSpMk id="6" creationId="{1FB394B5-9256-4010-97C7-2DACB6D53B0B}"/>
          </ac:grpSpMkLst>
        </pc:grpChg>
        <pc:graphicFrameChg chg="add mod">
          <ac:chgData name="Andrew Houtenville" userId="aea22101-bd61-4dfe-a17f-14b576307e93" providerId="ADAL" clId="{5545B731-5FB9-40F5-ACFB-B10478BD9A45}" dt="2025-08-01T14:10:11.304" v="46"/>
          <ac:graphicFrameMkLst>
            <pc:docMk/>
            <pc:sldMk cId="3611705923" sldId="12478"/>
            <ac:graphicFrameMk id="8" creationId="{80354D53-BDD5-4BA0-525C-29DF5530B685}"/>
          </ac:graphicFrameMkLst>
        </pc:graphicFrameChg>
        <pc:graphicFrameChg chg="add mod">
          <ac:chgData name="Andrew Houtenville" userId="aea22101-bd61-4dfe-a17f-14b576307e93" providerId="ADAL" clId="{5545B731-5FB9-40F5-ACFB-B10478BD9A45}" dt="2025-08-01T14:10:11.304" v="46"/>
          <ac:graphicFrameMkLst>
            <pc:docMk/>
            <pc:sldMk cId="3611705923" sldId="12478"/>
            <ac:graphicFrameMk id="9" creationId="{744364B4-7D5A-1355-4F53-2CF7AA11D547}"/>
          </ac:graphicFrameMkLst>
        </pc:graphicFrameChg>
        <pc:picChg chg="add mod">
          <ac:chgData name="Andrew Houtenville" userId="aea22101-bd61-4dfe-a17f-14b576307e93" providerId="ADAL" clId="{5545B731-5FB9-40F5-ACFB-B10478BD9A45}" dt="2025-08-01T14:13:05.020" v="124" actId="962"/>
          <ac:picMkLst>
            <pc:docMk/>
            <pc:sldMk cId="3611705923" sldId="12478"/>
            <ac:picMk id="10" creationId="{72BDA0F4-CF95-7CAF-7CB8-0822D37C16E5}"/>
          </ac:picMkLst>
        </pc:picChg>
        <pc:picChg chg="del">
          <ac:chgData name="Andrew Houtenville" userId="aea22101-bd61-4dfe-a17f-14b576307e93" providerId="ADAL" clId="{5545B731-5FB9-40F5-ACFB-B10478BD9A45}" dt="2025-08-01T14:03:12.525" v="1" actId="478"/>
          <ac:picMkLst>
            <pc:docMk/>
            <pc:sldMk cId="3611705923" sldId="12478"/>
            <ac:picMk id="11" creationId="{E8D13077-4D36-95CC-172F-399AC5FBD4BC}"/>
          </ac:picMkLst>
        </pc:picChg>
      </pc:sldChg>
      <pc:sldChg chg="addSp delSp modSp mod modNotesTx">
        <pc:chgData name="Andrew Houtenville" userId="aea22101-bd61-4dfe-a17f-14b576307e93" providerId="ADAL" clId="{5545B731-5FB9-40F5-ACFB-B10478BD9A45}" dt="2025-08-01T14:17:58.592" v="193" actId="20577"/>
        <pc:sldMkLst>
          <pc:docMk/>
          <pc:sldMk cId="1026734761" sldId="12499"/>
        </pc:sldMkLst>
        <pc:spChg chg="mod">
          <ac:chgData name="Andrew Houtenville" userId="aea22101-bd61-4dfe-a17f-14b576307e93" providerId="ADAL" clId="{5545B731-5FB9-40F5-ACFB-B10478BD9A45}" dt="2025-08-01T14:03:36.285" v="15" actId="20577"/>
          <ac:spMkLst>
            <pc:docMk/>
            <pc:sldMk cId="1026734761" sldId="12499"/>
            <ac:spMk id="2" creationId="{B6C594A4-8EFD-FB86-AA9D-9797A7C03BC3}"/>
          </ac:spMkLst>
        </pc:spChg>
        <pc:spChg chg="add mod">
          <ac:chgData name="Andrew Houtenville" userId="aea22101-bd61-4dfe-a17f-14b576307e93" providerId="ADAL" clId="{5545B731-5FB9-40F5-ACFB-B10478BD9A45}" dt="2025-08-01T14:05:19.605" v="30"/>
          <ac:spMkLst>
            <pc:docMk/>
            <pc:sldMk cId="1026734761" sldId="12499"/>
            <ac:spMk id="7" creationId="{C842EF3C-23BB-4E74-8252-E12CC77D083A}"/>
          </ac:spMkLst>
        </pc:spChg>
        <pc:spChg chg="add mod">
          <ac:chgData name="Andrew Houtenville" userId="aea22101-bd61-4dfe-a17f-14b576307e93" providerId="ADAL" clId="{5545B731-5FB9-40F5-ACFB-B10478BD9A45}" dt="2025-08-01T14:07:06.463" v="36"/>
          <ac:spMkLst>
            <pc:docMk/>
            <pc:sldMk cId="1026734761" sldId="12499"/>
            <ac:spMk id="17" creationId="{C842EF3C-23BB-4E74-8252-E12CC77D083A}"/>
          </ac:spMkLst>
        </pc:spChg>
        <pc:grpChg chg="add mod">
          <ac:chgData name="Andrew Houtenville" userId="aea22101-bd61-4dfe-a17f-14b576307e93" providerId="ADAL" clId="{5545B731-5FB9-40F5-ACFB-B10478BD9A45}" dt="2025-08-01T14:05:19.605" v="30"/>
          <ac:grpSpMkLst>
            <pc:docMk/>
            <pc:sldMk cId="1026734761" sldId="12499"/>
            <ac:grpSpMk id="3" creationId="{1462CF0B-E740-F527-9748-DDEAF30E9A16}"/>
          </ac:grpSpMkLst>
        </pc:grpChg>
        <pc:grpChg chg="add mod">
          <ac:chgData name="Andrew Houtenville" userId="aea22101-bd61-4dfe-a17f-14b576307e93" providerId="ADAL" clId="{5545B731-5FB9-40F5-ACFB-B10478BD9A45}" dt="2025-08-01T14:05:19.605" v="30"/>
          <ac:grpSpMkLst>
            <pc:docMk/>
            <pc:sldMk cId="1026734761" sldId="12499"/>
            <ac:grpSpMk id="6" creationId="{CE4C2747-9E68-4ACE-9143-EA047B1728DC}"/>
          </ac:grpSpMkLst>
        </pc:grpChg>
        <pc:grpChg chg="add mod">
          <ac:chgData name="Andrew Houtenville" userId="aea22101-bd61-4dfe-a17f-14b576307e93" providerId="ADAL" clId="{5545B731-5FB9-40F5-ACFB-B10478BD9A45}" dt="2025-08-01T14:05:19.605" v="30"/>
          <ac:grpSpMkLst>
            <pc:docMk/>
            <pc:sldMk cId="1026734761" sldId="12499"/>
            <ac:grpSpMk id="10" creationId="{0C0472D1-4E85-A437-0447-E9EA7CDCE23B}"/>
          </ac:grpSpMkLst>
        </pc:grpChg>
        <pc:grpChg chg="add mod">
          <ac:chgData name="Andrew Houtenville" userId="aea22101-bd61-4dfe-a17f-14b576307e93" providerId="ADAL" clId="{5545B731-5FB9-40F5-ACFB-B10478BD9A45}" dt="2025-08-01T14:07:06.463" v="36"/>
          <ac:grpSpMkLst>
            <pc:docMk/>
            <pc:sldMk cId="1026734761" sldId="12499"/>
            <ac:grpSpMk id="15" creationId="{1462CF0B-E740-F527-9748-DDEAF30E9A16}"/>
          </ac:grpSpMkLst>
        </pc:grpChg>
        <pc:grpChg chg="add mod">
          <ac:chgData name="Andrew Houtenville" userId="aea22101-bd61-4dfe-a17f-14b576307e93" providerId="ADAL" clId="{5545B731-5FB9-40F5-ACFB-B10478BD9A45}" dt="2025-08-01T14:07:06.463" v="36"/>
          <ac:grpSpMkLst>
            <pc:docMk/>
            <pc:sldMk cId="1026734761" sldId="12499"/>
            <ac:grpSpMk id="16" creationId="{CE4C2747-9E68-4ACE-9143-EA047B1728DC}"/>
          </ac:grpSpMkLst>
        </pc:grpChg>
        <pc:grpChg chg="add mod">
          <ac:chgData name="Andrew Houtenville" userId="aea22101-bd61-4dfe-a17f-14b576307e93" providerId="ADAL" clId="{5545B731-5FB9-40F5-ACFB-B10478BD9A45}" dt="2025-08-01T14:07:06.463" v="36"/>
          <ac:grpSpMkLst>
            <pc:docMk/>
            <pc:sldMk cId="1026734761" sldId="12499"/>
            <ac:grpSpMk id="20" creationId="{0C0472D1-4E85-A437-0447-E9EA7CDCE23B}"/>
          </ac:grpSpMkLst>
        </pc:grpChg>
        <pc:graphicFrameChg chg="add mod">
          <ac:chgData name="Andrew Houtenville" userId="aea22101-bd61-4dfe-a17f-14b576307e93" providerId="ADAL" clId="{5545B731-5FB9-40F5-ACFB-B10478BD9A45}" dt="2025-08-01T14:05:19.605" v="30"/>
          <ac:graphicFrameMkLst>
            <pc:docMk/>
            <pc:sldMk cId="1026734761" sldId="12499"/>
            <ac:graphicFrameMk id="8" creationId="{E2AE2032-E32C-7327-D871-50283F9EE055}"/>
          </ac:graphicFrameMkLst>
        </pc:graphicFrameChg>
        <pc:graphicFrameChg chg="add mod">
          <ac:chgData name="Andrew Houtenville" userId="aea22101-bd61-4dfe-a17f-14b576307e93" providerId="ADAL" clId="{5545B731-5FB9-40F5-ACFB-B10478BD9A45}" dt="2025-08-01T14:05:19.605" v="30"/>
          <ac:graphicFrameMkLst>
            <pc:docMk/>
            <pc:sldMk cId="1026734761" sldId="12499"/>
            <ac:graphicFrameMk id="9" creationId="{9EC82F56-6BA6-1D2A-EA1D-5EE89BE8D025}"/>
          </ac:graphicFrameMkLst>
        </pc:graphicFrameChg>
        <pc:graphicFrameChg chg="add mod">
          <ac:chgData name="Andrew Houtenville" userId="aea22101-bd61-4dfe-a17f-14b576307e93" providerId="ADAL" clId="{5545B731-5FB9-40F5-ACFB-B10478BD9A45}" dt="2025-08-01T14:07:06.463" v="36"/>
          <ac:graphicFrameMkLst>
            <pc:docMk/>
            <pc:sldMk cId="1026734761" sldId="12499"/>
            <ac:graphicFrameMk id="18" creationId="{E2AE2032-E32C-7327-D871-50283F9EE055}"/>
          </ac:graphicFrameMkLst>
        </pc:graphicFrameChg>
        <pc:graphicFrameChg chg="add mod">
          <ac:chgData name="Andrew Houtenville" userId="aea22101-bd61-4dfe-a17f-14b576307e93" providerId="ADAL" clId="{5545B731-5FB9-40F5-ACFB-B10478BD9A45}" dt="2025-08-01T14:07:06.463" v="36"/>
          <ac:graphicFrameMkLst>
            <pc:docMk/>
            <pc:sldMk cId="1026734761" sldId="12499"/>
            <ac:graphicFrameMk id="19" creationId="{9EC82F56-6BA6-1D2A-EA1D-5EE89BE8D025}"/>
          </ac:graphicFrameMkLst>
        </pc:graphicFrameChg>
        <pc:picChg chg="del">
          <ac:chgData name="Andrew Houtenville" userId="aea22101-bd61-4dfe-a17f-14b576307e93" providerId="ADAL" clId="{5545B731-5FB9-40F5-ACFB-B10478BD9A45}" dt="2025-08-01T14:03:38.672" v="16" actId="478"/>
          <ac:picMkLst>
            <pc:docMk/>
            <pc:sldMk cId="1026734761" sldId="12499"/>
            <ac:picMk id="13" creationId="{88FE3540-8263-CB4E-C724-A8933A2E43C6}"/>
          </ac:picMkLst>
        </pc:picChg>
        <pc:picChg chg="add del">
          <ac:chgData name="Andrew Houtenville" userId="aea22101-bd61-4dfe-a17f-14b576307e93" providerId="ADAL" clId="{5545B731-5FB9-40F5-ACFB-B10478BD9A45}" dt="2025-08-01T14:07:02.632" v="32" actId="478"/>
          <ac:picMkLst>
            <pc:docMk/>
            <pc:sldMk cId="1026734761" sldId="12499"/>
            <ac:picMk id="14" creationId="{18E756D1-4448-CE11-C223-FB95F13E92C6}"/>
          </ac:picMkLst>
        </pc:picChg>
        <pc:picChg chg="add mod">
          <ac:chgData name="Andrew Houtenville" userId="aea22101-bd61-4dfe-a17f-14b576307e93" providerId="ADAL" clId="{5545B731-5FB9-40F5-ACFB-B10478BD9A45}" dt="2025-08-01T14:13:19.297" v="132" actId="962"/>
          <ac:picMkLst>
            <pc:docMk/>
            <pc:sldMk cId="1026734761" sldId="12499"/>
            <ac:picMk id="23" creationId="{52BB4085-C898-38F9-9416-229F9217C8DC}"/>
          </ac:picMkLst>
        </pc:picChg>
        <pc:cxnChg chg="add mod">
          <ac:chgData name="Andrew Houtenville" userId="aea22101-bd61-4dfe-a17f-14b576307e93" providerId="ADAL" clId="{5545B731-5FB9-40F5-ACFB-B10478BD9A45}" dt="2025-08-01T14:05:19.605" v="30"/>
          <ac:cxnSpMkLst>
            <pc:docMk/>
            <pc:sldMk cId="1026734761" sldId="12499"/>
            <ac:cxnSpMk id="11" creationId="{5D1FFC91-243B-E835-9181-DBB995F65419}"/>
          </ac:cxnSpMkLst>
        </pc:cxnChg>
        <pc:cxnChg chg="add mod">
          <ac:chgData name="Andrew Houtenville" userId="aea22101-bd61-4dfe-a17f-14b576307e93" providerId="ADAL" clId="{5545B731-5FB9-40F5-ACFB-B10478BD9A45}" dt="2025-08-01T14:05:19.605" v="30"/>
          <ac:cxnSpMkLst>
            <pc:docMk/>
            <pc:sldMk cId="1026734761" sldId="12499"/>
            <ac:cxnSpMk id="12" creationId="{515A6AA6-A9F3-D8EB-90FA-3DD3CB305DAB}"/>
          </ac:cxnSpMkLst>
        </pc:cxnChg>
        <pc:cxnChg chg="add mod">
          <ac:chgData name="Andrew Houtenville" userId="aea22101-bd61-4dfe-a17f-14b576307e93" providerId="ADAL" clId="{5545B731-5FB9-40F5-ACFB-B10478BD9A45}" dt="2025-08-01T14:07:06.463" v="36"/>
          <ac:cxnSpMkLst>
            <pc:docMk/>
            <pc:sldMk cId="1026734761" sldId="12499"/>
            <ac:cxnSpMk id="21" creationId="{5D1FFC91-243B-E835-9181-DBB995F65419}"/>
          </ac:cxnSpMkLst>
        </pc:cxnChg>
        <pc:cxnChg chg="add mod">
          <ac:chgData name="Andrew Houtenville" userId="aea22101-bd61-4dfe-a17f-14b576307e93" providerId="ADAL" clId="{5545B731-5FB9-40F5-ACFB-B10478BD9A45}" dt="2025-08-01T14:07:06.463" v="36"/>
          <ac:cxnSpMkLst>
            <pc:docMk/>
            <pc:sldMk cId="1026734761" sldId="12499"/>
            <ac:cxnSpMk id="22" creationId="{515A6AA6-A9F3-D8EB-90FA-3DD3CB305DAB}"/>
          </ac:cxnSpMkLst>
        </pc:cxnChg>
      </pc:sldChg>
      <pc:sldChg chg="addSp delSp modSp mod modNotesTx">
        <pc:chgData name="Andrew Houtenville" userId="aea22101-bd61-4dfe-a17f-14b576307e93" providerId="ADAL" clId="{5545B731-5FB9-40F5-ACFB-B10478BD9A45}" dt="2025-08-01T14:18:31.740" v="208" actId="6549"/>
        <pc:sldMkLst>
          <pc:docMk/>
          <pc:sldMk cId="1016460461" sldId="12500"/>
        </pc:sldMkLst>
        <pc:spChg chg="mod">
          <ac:chgData name="Andrew Houtenville" userId="aea22101-bd61-4dfe-a17f-14b576307e93" providerId="ADAL" clId="{5545B731-5FB9-40F5-ACFB-B10478BD9A45}" dt="2025-08-01T14:03:49.020" v="20" actId="20577"/>
          <ac:spMkLst>
            <pc:docMk/>
            <pc:sldMk cId="1016460461" sldId="12500"/>
            <ac:spMk id="2" creationId="{3CCE5528-A33C-8893-5C49-ADD4A175379D}"/>
          </ac:spMkLst>
        </pc:spChg>
        <pc:spChg chg="add mod">
          <ac:chgData name="Andrew Houtenville" userId="aea22101-bd61-4dfe-a17f-14b576307e93" providerId="ADAL" clId="{5545B731-5FB9-40F5-ACFB-B10478BD9A45}" dt="2025-08-01T14:09:54.958" v="41"/>
          <ac:spMkLst>
            <pc:docMk/>
            <pc:sldMk cId="1016460461" sldId="12500"/>
            <ac:spMk id="7" creationId="{C842EF3C-23BB-4E74-8252-E12CC77D083A}"/>
          </ac:spMkLst>
        </pc:spChg>
        <pc:grpChg chg="add mod">
          <ac:chgData name="Andrew Houtenville" userId="aea22101-bd61-4dfe-a17f-14b576307e93" providerId="ADAL" clId="{5545B731-5FB9-40F5-ACFB-B10478BD9A45}" dt="2025-08-01T14:09:54.958" v="41"/>
          <ac:grpSpMkLst>
            <pc:docMk/>
            <pc:sldMk cId="1016460461" sldId="12500"/>
            <ac:grpSpMk id="3" creationId="{1462CF0B-E740-F527-9748-DDEAF30E9A16}"/>
          </ac:grpSpMkLst>
        </pc:grpChg>
        <pc:grpChg chg="add mod">
          <ac:chgData name="Andrew Houtenville" userId="aea22101-bd61-4dfe-a17f-14b576307e93" providerId="ADAL" clId="{5545B731-5FB9-40F5-ACFB-B10478BD9A45}" dt="2025-08-01T14:09:54.958" v="41"/>
          <ac:grpSpMkLst>
            <pc:docMk/>
            <pc:sldMk cId="1016460461" sldId="12500"/>
            <ac:grpSpMk id="6" creationId="{CE4C2747-9E68-4ACE-9143-EA047B1728DC}"/>
          </ac:grpSpMkLst>
        </pc:grpChg>
        <pc:grpChg chg="add mod">
          <ac:chgData name="Andrew Houtenville" userId="aea22101-bd61-4dfe-a17f-14b576307e93" providerId="ADAL" clId="{5545B731-5FB9-40F5-ACFB-B10478BD9A45}" dt="2025-08-01T14:09:54.958" v="41"/>
          <ac:grpSpMkLst>
            <pc:docMk/>
            <pc:sldMk cId="1016460461" sldId="12500"/>
            <ac:grpSpMk id="10" creationId="{0C0472D1-4E85-A437-0447-E9EA7CDCE23B}"/>
          </ac:grpSpMkLst>
        </pc:grpChg>
        <pc:graphicFrameChg chg="add mod">
          <ac:chgData name="Andrew Houtenville" userId="aea22101-bd61-4dfe-a17f-14b576307e93" providerId="ADAL" clId="{5545B731-5FB9-40F5-ACFB-B10478BD9A45}" dt="2025-08-01T14:09:54.958" v="41"/>
          <ac:graphicFrameMkLst>
            <pc:docMk/>
            <pc:sldMk cId="1016460461" sldId="12500"/>
            <ac:graphicFrameMk id="8" creationId="{E2AE2032-E32C-7327-D871-50283F9EE055}"/>
          </ac:graphicFrameMkLst>
        </pc:graphicFrameChg>
        <pc:graphicFrameChg chg="add mod">
          <ac:chgData name="Andrew Houtenville" userId="aea22101-bd61-4dfe-a17f-14b576307e93" providerId="ADAL" clId="{5545B731-5FB9-40F5-ACFB-B10478BD9A45}" dt="2025-08-01T14:09:54.958" v="41"/>
          <ac:graphicFrameMkLst>
            <pc:docMk/>
            <pc:sldMk cId="1016460461" sldId="12500"/>
            <ac:graphicFrameMk id="9" creationId="{9EC82F56-6BA6-1D2A-EA1D-5EE89BE8D025}"/>
          </ac:graphicFrameMkLst>
        </pc:graphicFrameChg>
        <pc:picChg chg="del">
          <ac:chgData name="Andrew Houtenville" userId="aea22101-bd61-4dfe-a17f-14b576307e93" providerId="ADAL" clId="{5545B731-5FB9-40F5-ACFB-B10478BD9A45}" dt="2025-08-01T14:03:51.447" v="21" actId="478"/>
          <ac:picMkLst>
            <pc:docMk/>
            <pc:sldMk cId="1016460461" sldId="12500"/>
            <ac:picMk id="13" creationId="{224CC0DA-B48F-B314-96D5-63FE5F849C39}"/>
          </ac:picMkLst>
        </pc:picChg>
        <pc:picChg chg="add mod">
          <ac:chgData name="Andrew Houtenville" userId="aea22101-bd61-4dfe-a17f-14b576307e93" providerId="ADAL" clId="{5545B731-5FB9-40F5-ACFB-B10478BD9A45}" dt="2025-08-01T14:13:28.028" v="136" actId="962"/>
          <ac:picMkLst>
            <pc:docMk/>
            <pc:sldMk cId="1016460461" sldId="12500"/>
            <ac:picMk id="14" creationId="{F7B37339-DF9C-12A5-551B-3DDB1295B6C6}"/>
          </ac:picMkLst>
        </pc:picChg>
        <pc:cxnChg chg="add mod">
          <ac:chgData name="Andrew Houtenville" userId="aea22101-bd61-4dfe-a17f-14b576307e93" providerId="ADAL" clId="{5545B731-5FB9-40F5-ACFB-B10478BD9A45}" dt="2025-08-01T14:09:54.958" v="41"/>
          <ac:cxnSpMkLst>
            <pc:docMk/>
            <pc:sldMk cId="1016460461" sldId="12500"/>
            <ac:cxnSpMk id="11" creationId="{5D1FFC91-243B-E835-9181-DBB995F65419}"/>
          </ac:cxnSpMkLst>
        </pc:cxnChg>
        <pc:cxnChg chg="add mod">
          <ac:chgData name="Andrew Houtenville" userId="aea22101-bd61-4dfe-a17f-14b576307e93" providerId="ADAL" clId="{5545B731-5FB9-40F5-ACFB-B10478BD9A45}" dt="2025-08-01T14:09:54.958" v="41"/>
          <ac:cxnSpMkLst>
            <pc:docMk/>
            <pc:sldMk cId="1016460461" sldId="12500"/>
            <ac:cxnSpMk id="12" creationId="{515A6AA6-A9F3-D8EB-90FA-3DD3CB305DAB}"/>
          </ac:cxnSpMkLst>
        </pc:cxnChg>
      </pc:sldChg>
    </pc:docChg>
  </pc:docChgLst>
  <pc:docChgLst>
    <pc:chgData name="Karen Volle" userId="56a017f8-fff7-4347-a03a-e4e7c9199847" providerId="ADAL" clId="{5E06B42E-84E6-4D44-A089-A82A25BE23F5}"/>
    <pc:docChg chg="addSld delSld modSld sldOrd addMainMaster delMainMaster">
      <pc:chgData name="Karen Volle" userId="56a017f8-fff7-4347-a03a-e4e7c9199847" providerId="ADAL" clId="{5E06B42E-84E6-4D44-A089-A82A25BE23F5}" dt="2025-07-02T19:14:08.245" v="9" actId="47"/>
      <pc:docMkLst>
        <pc:docMk/>
      </pc:docMkLst>
      <pc:sldChg chg="del">
        <pc:chgData name="Karen Volle" userId="56a017f8-fff7-4347-a03a-e4e7c9199847" providerId="ADAL" clId="{5E06B42E-84E6-4D44-A089-A82A25BE23F5}" dt="2025-07-02T19:07:52.792" v="2" actId="2696"/>
        <pc:sldMkLst>
          <pc:docMk/>
          <pc:sldMk cId="340453297" sldId="12471"/>
        </pc:sldMkLst>
      </pc:sldChg>
      <pc:sldChg chg="add ord">
        <pc:chgData name="Karen Volle" userId="56a017f8-fff7-4347-a03a-e4e7c9199847" providerId="ADAL" clId="{5E06B42E-84E6-4D44-A089-A82A25BE23F5}" dt="2025-07-02T19:11:51.725" v="5"/>
        <pc:sldMkLst>
          <pc:docMk/>
          <pc:sldMk cId="3133739403" sldId="12471"/>
        </pc:sldMkLst>
      </pc:sldChg>
      <pc:sldChg chg="del">
        <pc:chgData name="Karen Volle" userId="56a017f8-fff7-4347-a03a-e4e7c9199847" providerId="ADAL" clId="{5E06B42E-84E6-4D44-A089-A82A25BE23F5}" dt="2025-07-02T19:14:08.245" v="9" actId="47"/>
        <pc:sldMkLst>
          <pc:docMk/>
          <pc:sldMk cId="1689347815" sldId="12487"/>
        </pc:sldMkLst>
      </pc:sldChg>
      <pc:sldChg chg="add">
        <pc:chgData name="Karen Volle" userId="56a017f8-fff7-4347-a03a-e4e7c9199847" providerId="ADAL" clId="{5E06B42E-84E6-4D44-A089-A82A25BE23F5}" dt="2025-07-02T19:13:55.495" v="8"/>
        <pc:sldMkLst>
          <pc:docMk/>
          <pc:sldMk cId="82110053" sldId="12514"/>
        </pc:sldMkLst>
      </pc:sldChg>
      <pc:sldChg chg="add del">
        <pc:chgData name="Karen Volle" userId="56a017f8-fff7-4347-a03a-e4e7c9199847" providerId="ADAL" clId="{5E06B42E-84E6-4D44-A089-A82A25BE23F5}" dt="2025-07-02T19:13:11.412" v="6" actId="47"/>
        <pc:sldMkLst>
          <pc:docMk/>
          <pc:sldMk cId="2731762707" sldId="12514"/>
        </pc:sldMkLst>
      </pc:sldChg>
      <pc:sldChg chg="add del">
        <pc:chgData name="Karen Volle" userId="56a017f8-fff7-4347-a03a-e4e7c9199847" providerId="ADAL" clId="{5E06B42E-84E6-4D44-A089-A82A25BE23F5}" dt="2025-07-02T19:13:55.495" v="8"/>
        <pc:sldMkLst>
          <pc:docMk/>
          <pc:sldMk cId="3114681287" sldId="12515"/>
        </pc:sldMkLst>
      </pc:sldChg>
      <pc:sldChg chg="add del">
        <pc:chgData name="Karen Volle" userId="56a017f8-fff7-4347-a03a-e4e7c9199847" providerId="ADAL" clId="{5E06B42E-84E6-4D44-A089-A82A25BE23F5}" dt="2025-07-02T19:13:55.495" v="8"/>
        <pc:sldMkLst>
          <pc:docMk/>
          <pc:sldMk cId="1678378707" sldId="12516"/>
        </pc:sldMkLst>
      </pc:sldChg>
      <pc:sldChg chg="add del">
        <pc:chgData name="Karen Volle" userId="56a017f8-fff7-4347-a03a-e4e7c9199847" providerId="ADAL" clId="{5E06B42E-84E6-4D44-A089-A82A25BE23F5}" dt="2025-07-02T19:13:55.495" v="8"/>
        <pc:sldMkLst>
          <pc:docMk/>
          <pc:sldMk cId="2991124464" sldId="12517"/>
        </pc:sldMkLst>
      </pc:sldChg>
      <pc:sldChg chg="add del">
        <pc:chgData name="Karen Volle" userId="56a017f8-fff7-4347-a03a-e4e7c9199847" providerId="ADAL" clId="{5E06B42E-84E6-4D44-A089-A82A25BE23F5}" dt="2025-07-02T19:13:55.495" v="8"/>
        <pc:sldMkLst>
          <pc:docMk/>
          <pc:sldMk cId="1791410287" sldId="12518"/>
        </pc:sldMkLst>
      </pc:sldChg>
      <pc:sldChg chg="add del">
        <pc:chgData name="Karen Volle" userId="56a017f8-fff7-4347-a03a-e4e7c9199847" providerId="ADAL" clId="{5E06B42E-84E6-4D44-A089-A82A25BE23F5}" dt="2025-07-02T19:13:55.495" v="8"/>
        <pc:sldMkLst>
          <pc:docMk/>
          <pc:sldMk cId="2096478518" sldId="12519"/>
        </pc:sldMkLst>
      </pc:sldChg>
      <pc:sldChg chg="add del">
        <pc:chgData name="Karen Volle" userId="56a017f8-fff7-4347-a03a-e4e7c9199847" providerId="ADAL" clId="{5E06B42E-84E6-4D44-A089-A82A25BE23F5}" dt="2025-07-02T19:13:55.495" v="8"/>
        <pc:sldMkLst>
          <pc:docMk/>
          <pc:sldMk cId="2949684292" sldId="12520"/>
        </pc:sldMkLst>
      </pc:sldChg>
      <pc:sldChg chg="add del">
        <pc:chgData name="Karen Volle" userId="56a017f8-fff7-4347-a03a-e4e7c9199847" providerId="ADAL" clId="{5E06B42E-84E6-4D44-A089-A82A25BE23F5}" dt="2025-07-02T19:13:55.495" v="8"/>
        <pc:sldMkLst>
          <pc:docMk/>
          <pc:sldMk cId="4130305569" sldId="12521"/>
        </pc:sldMkLst>
      </pc:sldChg>
      <pc:sldChg chg="add del">
        <pc:chgData name="Karen Volle" userId="56a017f8-fff7-4347-a03a-e4e7c9199847" providerId="ADAL" clId="{5E06B42E-84E6-4D44-A089-A82A25BE23F5}" dt="2025-07-02T19:13:55.495" v="8"/>
        <pc:sldMkLst>
          <pc:docMk/>
          <pc:sldMk cId="4082746395" sldId="12522"/>
        </pc:sldMkLst>
      </pc:sldChg>
      <pc:sldChg chg="add del">
        <pc:chgData name="Karen Volle" userId="56a017f8-fff7-4347-a03a-e4e7c9199847" providerId="ADAL" clId="{5E06B42E-84E6-4D44-A089-A82A25BE23F5}" dt="2025-07-02T19:13:55.495" v="8"/>
        <pc:sldMkLst>
          <pc:docMk/>
          <pc:sldMk cId="2027190077" sldId="12523"/>
        </pc:sldMkLst>
      </pc:sldChg>
      <pc:sldMasterChg chg="add del addSldLayout delSldLayout">
        <pc:chgData name="Karen Volle" userId="56a017f8-fff7-4347-a03a-e4e7c9199847" providerId="ADAL" clId="{5E06B42E-84E6-4D44-A089-A82A25BE23F5}" dt="2025-07-02T19:13:55.476" v="7" actId="27028"/>
        <pc:sldMasterMkLst>
          <pc:docMk/>
          <pc:sldMasterMk cId="3389113765" sldId="2147486513"/>
        </pc:sldMasterMkLst>
        <pc:sldLayoutChg chg="add del">
          <pc:chgData name="Karen Volle" userId="56a017f8-fff7-4347-a03a-e4e7c9199847" providerId="ADAL" clId="{5E06B42E-84E6-4D44-A089-A82A25BE23F5}" dt="2025-07-02T19:13:55.476" v="7" actId="27028"/>
          <pc:sldLayoutMkLst>
            <pc:docMk/>
            <pc:sldMasterMk cId="3389113765" sldId="2147486513"/>
            <pc:sldLayoutMk cId="3131287230" sldId="2147486514"/>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3735949031" sldId="2147486515"/>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1966714060" sldId="2147486516"/>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917097635" sldId="2147486517"/>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1047770375" sldId="2147486518"/>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2695366616" sldId="2147486519"/>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375103200" sldId="2147486520"/>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1285390670" sldId="2147486521"/>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4183632511" sldId="2147486522"/>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2479779279" sldId="2147486523"/>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354173909" sldId="2147486524"/>
          </pc:sldLayoutMkLst>
        </pc:sldLayoutChg>
        <pc:sldLayoutChg chg="add del">
          <pc:chgData name="Karen Volle" userId="56a017f8-fff7-4347-a03a-e4e7c9199847" providerId="ADAL" clId="{5E06B42E-84E6-4D44-A089-A82A25BE23F5}" dt="2025-07-02T19:13:55.476" v="7" actId="27028"/>
          <pc:sldLayoutMkLst>
            <pc:docMk/>
            <pc:sldMasterMk cId="3389113765" sldId="2147486513"/>
            <pc:sldLayoutMk cId="3635682287" sldId="2147486525"/>
          </pc:sldLayoutMkLst>
        </pc:sldLayoutChg>
      </pc:sldMasterChg>
    </pc:docChg>
  </pc:docChgLst>
  <pc:docChgLst>
    <pc:chgData name="Karen Volle" userId="56a017f8-fff7-4347-a03a-e4e7c9199847" providerId="ADAL" clId="{35BB95BC-3B0A-4F14-A5A0-8FD25993B7BD}"/>
    <pc:docChg chg="undo custSel addSld delSld modSld delMainMaster">
      <pc:chgData name="Karen Volle" userId="56a017f8-fff7-4347-a03a-e4e7c9199847" providerId="ADAL" clId="{35BB95BC-3B0A-4F14-A5A0-8FD25993B7BD}" dt="2024-06-06T18:19:57.395" v="314" actId="47"/>
      <pc:docMkLst>
        <pc:docMk/>
      </pc:docMkLst>
      <pc:sldChg chg="modSp mod">
        <pc:chgData name="Karen Volle" userId="56a017f8-fff7-4347-a03a-e4e7c9199847" providerId="ADAL" clId="{35BB95BC-3B0A-4F14-A5A0-8FD25993B7BD}" dt="2024-06-06T18:16:25.060" v="290" actId="27636"/>
        <pc:sldMkLst>
          <pc:docMk/>
          <pc:sldMk cId="1544049043" sldId="256"/>
        </pc:sldMkLst>
      </pc:sldChg>
      <pc:sldChg chg="del">
        <pc:chgData name="Karen Volle" userId="56a017f8-fff7-4347-a03a-e4e7c9199847" providerId="ADAL" clId="{35BB95BC-3B0A-4F14-A5A0-8FD25993B7BD}" dt="2024-06-06T18:13:47.481" v="134" actId="47"/>
        <pc:sldMkLst>
          <pc:docMk/>
          <pc:sldMk cId="2135054318" sldId="442"/>
        </pc:sldMkLst>
      </pc:sldChg>
      <pc:sldChg chg="del">
        <pc:chgData name="Karen Volle" userId="56a017f8-fff7-4347-a03a-e4e7c9199847" providerId="ADAL" clId="{35BB95BC-3B0A-4F14-A5A0-8FD25993B7BD}" dt="2024-06-06T18:13:47.481" v="134" actId="47"/>
        <pc:sldMkLst>
          <pc:docMk/>
          <pc:sldMk cId="1281791369" sldId="537"/>
        </pc:sldMkLst>
      </pc:sldChg>
      <pc:sldChg chg="del">
        <pc:chgData name="Karen Volle" userId="56a017f8-fff7-4347-a03a-e4e7c9199847" providerId="ADAL" clId="{35BB95BC-3B0A-4F14-A5A0-8FD25993B7BD}" dt="2024-06-06T18:13:47.481" v="134" actId="47"/>
        <pc:sldMkLst>
          <pc:docMk/>
          <pc:sldMk cId="2510908062" sldId="538"/>
        </pc:sldMkLst>
      </pc:sldChg>
      <pc:sldChg chg="del">
        <pc:chgData name="Karen Volle" userId="56a017f8-fff7-4347-a03a-e4e7c9199847" providerId="ADAL" clId="{35BB95BC-3B0A-4F14-A5A0-8FD25993B7BD}" dt="2024-06-06T18:13:47.481" v="134" actId="47"/>
        <pc:sldMkLst>
          <pc:docMk/>
          <pc:sldMk cId="541883270" sldId="539"/>
        </pc:sldMkLst>
      </pc:sldChg>
      <pc:sldChg chg="del">
        <pc:chgData name="Karen Volle" userId="56a017f8-fff7-4347-a03a-e4e7c9199847" providerId="ADAL" clId="{35BB95BC-3B0A-4F14-A5A0-8FD25993B7BD}" dt="2024-06-06T18:13:47.481" v="134" actId="47"/>
        <pc:sldMkLst>
          <pc:docMk/>
          <pc:sldMk cId="2145291886" sldId="540"/>
        </pc:sldMkLst>
      </pc:sldChg>
      <pc:sldChg chg="del">
        <pc:chgData name="Karen Volle" userId="56a017f8-fff7-4347-a03a-e4e7c9199847" providerId="ADAL" clId="{35BB95BC-3B0A-4F14-A5A0-8FD25993B7BD}" dt="2024-06-06T18:13:47.481" v="134" actId="47"/>
        <pc:sldMkLst>
          <pc:docMk/>
          <pc:sldMk cId="3647967544" sldId="541"/>
        </pc:sldMkLst>
      </pc:sldChg>
      <pc:sldChg chg="del">
        <pc:chgData name="Karen Volle" userId="56a017f8-fff7-4347-a03a-e4e7c9199847" providerId="ADAL" clId="{35BB95BC-3B0A-4F14-A5A0-8FD25993B7BD}" dt="2024-06-06T18:13:47.481" v="134" actId="47"/>
        <pc:sldMkLst>
          <pc:docMk/>
          <pc:sldMk cId="130897414" sldId="544"/>
        </pc:sldMkLst>
      </pc:sldChg>
      <pc:sldChg chg="del">
        <pc:chgData name="Karen Volle" userId="56a017f8-fff7-4347-a03a-e4e7c9199847" providerId="ADAL" clId="{35BB95BC-3B0A-4F14-A5A0-8FD25993B7BD}" dt="2024-06-06T18:13:47.481" v="134" actId="47"/>
        <pc:sldMkLst>
          <pc:docMk/>
          <pc:sldMk cId="1182493128" sldId="545"/>
        </pc:sldMkLst>
      </pc:sldChg>
      <pc:sldChg chg="del">
        <pc:chgData name="Karen Volle" userId="56a017f8-fff7-4347-a03a-e4e7c9199847" providerId="ADAL" clId="{35BB95BC-3B0A-4F14-A5A0-8FD25993B7BD}" dt="2024-06-06T18:13:47.481" v="134" actId="47"/>
        <pc:sldMkLst>
          <pc:docMk/>
          <pc:sldMk cId="1330150445" sldId="548"/>
        </pc:sldMkLst>
      </pc:sldChg>
      <pc:sldChg chg="del">
        <pc:chgData name="Karen Volle" userId="56a017f8-fff7-4347-a03a-e4e7c9199847" providerId="ADAL" clId="{35BB95BC-3B0A-4F14-A5A0-8FD25993B7BD}" dt="2024-06-06T18:13:47.481" v="134" actId="47"/>
        <pc:sldMkLst>
          <pc:docMk/>
          <pc:sldMk cId="276769178" sldId="549"/>
        </pc:sldMkLst>
      </pc:sldChg>
      <pc:sldChg chg="del">
        <pc:chgData name="Karen Volle" userId="56a017f8-fff7-4347-a03a-e4e7c9199847" providerId="ADAL" clId="{35BB95BC-3B0A-4F14-A5A0-8FD25993B7BD}" dt="2024-06-06T18:13:47.481" v="134" actId="47"/>
        <pc:sldMkLst>
          <pc:docMk/>
          <pc:sldMk cId="2721801067" sldId="550"/>
        </pc:sldMkLst>
      </pc:sldChg>
      <pc:sldChg chg="modSp del mod">
        <pc:chgData name="Karen Volle" userId="56a017f8-fff7-4347-a03a-e4e7c9199847" providerId="ADAL" clId="{35BB95BC-3B0A-4F14-A5A0-8FD25993B7BD}" dt="2024-06-06T18:19:57.395" v="314" actId="47"/>
        <pc:sldMkLst>
          <pc:docMk/>
          <pc:sldMk cId="857599794" sldId="12207"/>
        </pc:sldMkLst>
      </pc:sldChg>
      <pc:sldChg chg="modSp mod">
        <pc:chgData name="Karen Volle" userId="56a017f8-fff7-4347-a03a-e4e7c9199847" providerId="ADAL" clId="{35BB95BC-3B0A-4F14-A5A0-8FD25993B7BD}" dt="2024-06-06T18:11:04.452" v="16" actId="6549"/>
        <pc:sldMkLst>
          <pc:docMk/>
          <pc:sldMk cId="1108405502" sldId="12208"/>
        </pc:sldMkLst>
      </pc:sldChg>
      <pc:sldChg chg="modSp add del mod">
        <pc:chgData name="Karen Volle" userId="56a017f8-fff7-4347-a03a-e4e7c9199847" providerId="ADAL" clId="{35BB95BC-3B0A-4F14-A5A0-8FD25993B7BD}" dt="2024-06-06T18:18:39.071" v="313" actId="27028"/>
        <pc:sldMkLst>
          <pc:docMk/>
          <pc:sldMk cId="1220354645" sldId="12210"/>
        </pc:sldMkLst>
      </pc:sldChg>
      <pc:sldChg chg="del">
        <pc:chgData name="Karen Volle" userId="56a017f8-fff7-4347-a03a-e4e7c9199847" providerId="ADAL" clId="{35BB95BC-3B0A-4F14-A5A0-8FD25993B7BD}" dt="2024-06-06T18:17:31.614" v="308" actId="47"/>
        <pc:sldMkLst>
          <pc:docMk/>
          <pc:sldMk cId="1234110732" sldId="12210"/>
        </pc:sldMkLst>
      </pc:sldChg>
      <pc:sldChg chg="del">
        <pc:chgData name="Karen Volle" userId="56a017f8-fff7-4347-a03a-e4e7c9199847" providerId="ADAL" clId="{35BB95BC-3B0A-4F14-A5A0-8FD25993B7BD}" dt="2024-06-06T18:17:31.614" v="308" actId="47"/>
        <pc:sldMkLst>
          <pc:docMk/>
          <pc:sldMk cId="882569401" sldId="12211"/>
        </pc:sldMkLst>
      </pc:sldChg>
      <pc:sldChg chg="del">
        <pc:chgData name="Karen Volle" userId="56a017f8-fff7-4347-a03a-e4e7c9199847" providerId="ADAL" clId="{35BB95BC-3B0A-4F14-A5A0-8FD25993B7BD}" dt="2024-06-06T18:17:31.614" v="308" actId="47"/>
        <pc:sldMkLst>
          <pc:docMk/>
          <pc:sldMk cId="3257230313" sldId="12212"/>
        </pc:sldMkLst>
      </pc:sldChg>
      <pc:sldChg chg="del">
        <pc:chgData name="Karen Volle" userId="56a017f8-fff7-4347-a03a-e4e7c9199847" providerId="ADAL" clId="{35BB95BC-3B0A-4F14-A5A0-8FD25993B7BD}" dt="2024-06-06T18:17:31.614" v="308" actId="47"/>
        <pc:sldMkLst>
          <pc:docMk/>
          <pc:sldMk cId="3580507297" sldId="12213"/>
        </pc:sldMkLst>
      </pc:sldChg>
      <pc:sldChg chg="del">
        <pc:chgData name="Karen Volle" userId="56a017f8-fff7-4347-a03a-e4e7c9199847" providerId="ADAL" clId="{35BB95BC-3B0A-4F14-A5A0-8FD25993B7BD}" dt="2024-06-06T18:17:31.614" v="308" actId="47"/>
        <pc:sldMkLst>
          <pc:docMk/>
          <pc:sldMk cId="394271221" sldId="12214"/>
        </pc:sldMkLst>
      </pc:sldChg>
      <pc:sldChg chg="del">
        <pc:chgData name="Karen Volle" userId="56a017f8-fff7-4347-a03a-e4e7c9199847" providerId="ADAL" clId="{35BB95BC-3B0A-4F14-A5A0-8FD25993B7BD}" dt="2024-06-06T18:17:31.614" v="308" actId="47"/>
        <pc:sldMkLst>
          <pc:docMk/>
          <pc:sldMk cId="1334641835" sldId="12215"/>
        </pc:sldMkLst>
      </pc:sldChg>
      <pc:sldChg chg="del">
        <pc:chgData name="Karen Volle" userId="56a017f8-fff7-4347-a03a-e4e7c9199847" providerId="ADAL" clId="{35BB95BC-3B0A-4F14-A5A0-8FD25993B7BD}" dt="2024-06-06T18:17:31.614" v="308" actId="47"/>
        <pc:sldMkLst>
          <pc:docMk/>
          <pc:sldMk cId="4127090997" sldId="12216"/>
        </pc:sldMkLst>
      </pc:sldChg>
      <pc:sldChg chg="del">
        <pc:chgData name="Karen Volle" userId="56a017f8-fff7-4347-a03a-e4e7c9199847" providerId="ADAL" clId="{35BB95BC-3B0A-4F14-A5A0-8FD25993B7BD}" dt="2024-06-06T18:17:31.614" v="308" actId="47"/>
        <pc:sldMkLst>
          <pc:docMk/>
          <pc:sldMk cId="3981132771" sldId="12217"/>
        </pc:sldMkLst>
      </pc:sldChg>
      <pc:sldChg chg="del">
        <pc:chgData name="Karen Volle" userId="56a017f8-fff7-4347-a03a-e4e7c9199847" providerId="ADAL" clId="{35BB95BC-3B0A-4F14-A5A0-8FD25993B7BD}" dt="2024-06-06T18:17:31.614" v="308" actId="47"/>
        <pc:sldMkLst>
          <pc:docMk/>
          <pc:sldMk cId="1291527260" sldId="12218"/>
        </pc:sldMkLst>
      </pc:sldChg>
      <pc:sldChg chg="del">
        <pc:chgData name="Karen Volle" userId="56a017f8-fff7-4347-a03a-e4e7c9199847" providerId="ADAL" clId="{35BB95BC-3B0A-4F14-A5A0-8FD25993B7BD}" dt="2024-06-06T18:17:31.614" v="308" actId="47"/>
        <pc:sldMkLst>
          <pc:docMk/>
          <pc:sldMk cId="2621371058" sldId="12219"/>
        </pc:sldMkLst>
      </pc:sldChg>
      <pc:sldChg chg="del">
        <pc:chgData name="Karen Volle" userId="56a017f8-fff7-4347-a03a-e4e7c9199847" providerId="ADAL" clId="{35BB95BC-3B0A-4F14-A5A0-8FD25993B7BD}" dt="2024-06-06T18:17:31.614" v="308" actId="47"/>
        <pc:sldMkLst>
          <pc:docMk/>
          <pc:sldMk cId="2730374865" sldId="12220"/>
        </pc:sldMkLst>
      </pc:sldChg>
      <pc:sldChg chg="del">
        <pc:chgData name="Karen Volle" userId="56a017f8-fff7-4347-a03a-e4e7c9199847" providerId="ADAL" clId="{35BB95BC-3B0A-4F14-A5A0-8FD25993B7BD}" dt="2024-06-06T18:17:31.614" v="308" actId="47"/>
        <pc:sldMkLst>
          <pc:docMk/>
          <pc:sldMk cId="2979993015" sldId="12222"/>
        </pc:sldMkLst>
      </pc:sldChg>
      <pc:sldChg chg="del">
        <pc:chgData name="Karen Volle" userId="56a017f8-fff7-4347-a03a-e4e7c9199847" providerId="ADAL" clId="{35BB95BC-3B0A-4F14-A5A0-8FD25993B7BD}" dt="2024-06-06T18:17:31.614" v="308" actId="47"/>
        <pc:sldMkLst>
          <pc:docMk/>
          <pc:sldMk cId="1277329353" sldId="12223"/>
        </pc:sldMkLst>
      </pc:sldChg>
      <pc:sldChg chg="del">
        <pc:chgData name="Karen Volle" userId="56a017f8-fff7-4347-a03a-e4e7c9199847" providerId="ADAL" clId="{35BB95BC-3B0A-4F14-A5A0-8FD25993B7BD}" dt="2024-06-06T18:17:31.614" v="308" actId="47"/>
        <pc:sldMkLst>
          <pc:docMk/>
          <pc:sldMk cId="1346864243" sldId="12224"/>
        </pc:sldMkLst>
      </pc:sldChg>
      <pc:sldChg chg="del">
        <pc:chgData name="Karen Volle" userId="56a017f8-fff7-4347-a03a-e4e7c9199847" providerId="ADAL" clId="{35BB95BC-3B0A-4F14-A5A0-8FD25993B7BD}" dt="2024-06-06T18:17:31.614" v="308" actId="47"/>
        <pc:sldMkLst>
          <pc:docMk/>
          <pc:sldMk cId="2542612472" sldId="12225"/>
        </pc:sldMkLst>
      </pc:sldChg>
      <pc:sldMasterChg chg="del delSldLayout">
        <pc:chgData name="Karen Volle" userId="56a017f8-fff7-4347-a03a-e4e7c9199847" providerId="ADAL" clId="{35BB95BC-3B0A-4F14-A5A0-8FD25993B7BD}" dt="2024-06-06T18:17:31.614" v="308" actId="47"/>
        <pc:sldMasterMkLst>
          <pc:docMk/>
          <pc:sldMasterMk cId="467094142" sldId="2147483734"/>
        </pc:sldMasterMkLst>
        <pc:sldLayoutChg chg="del">
          <pc:chgData name="Karen Volle" userId="56a017f8-fff7-4347-a03a-e4e7c9199847" providerId="ADAL" clId="{35BB95BC-3B0A-4F14-A5A0-8FD25993B7BD}" dt="2024-06-06T18:17:31.614" v="308" actId="47"/>
          <pc:sldLayoutMkLst>
            <pc:docMk/>
            <pc:sldMasterMk cId="467094142" sldId="2147483734"/>
            <pc:sldLayoutMk cId="3929531489" sldId="214748373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7744212" sldId="214748373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568750994" sldId="214748373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55745229" sldId="214748373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93876400" sldId="214748373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998688960" sldId="214748374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47076807" sldId="214748374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590322014" sldId="214748374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29550574" sldId="214748374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23238045" sldId="214748374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536110516" sldId="214748374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203708143" sldId="214748374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543087432" sldId="2147483747"/>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087099262" sldId="2147483748"/>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713460260" sldId="2147483749"/>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2937784921" sldId="2147483750"/>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654797651" sldId="2147483751"/>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445714293" sldId="2147483752"/>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812904998" sldId="2147483753"/>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458589275" sldId="2147483754"/>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3009946190" sldId="2147483755"/>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99793891" sldId="2147483756"/>
          </pc:sldLayoutMkLst>
        </pc:sldLayoutChg>
        <pc:sldLayoutChg chg="del">
          <pc:chgData name="Karen Volle" userId="56a017f8-fff7-4347-a03a-e4e7c9199847" providerId="ADAL" clId="{35BB95BC-3B0A-4F14-A5A0-8FD25993B7BD}" dt="2024-06-06T18:17:31.614" v="308" actId="47"/>
          <pc:sldLayoutMkLst>
            <pc:docMk/>
            <pc:sldMasterMk cId="467094142" sldId="2147483734"/>
            <pc:sldLayoutMk cId="1103061569" sldId="2147483757"/>
          </pc:sldLayoutMkLst>
        </pc:sldLayoutChg>
      </pc:sldMasterChg>
      <pc:sldMasterChg chg="addSldLayout delSldLayout">
        <pc:chgData name="Karen Volle" userId="56a017f8-fff7-4347-a03a-e4e7c9199847" providerId="ADAL" clId="{35BB95BC-3B0A-4F14-A5A0-8FD25993B7BD}" dt="2024-06-06T18:18:39.071" v="313" actId="27028"/>
        <pc:sldMasterMkLst>
          <pc:docMk/>
          <pc:sldMasterMk cId="3389113765" sldId="2147486480"/>
        </pc:sldMasterMkLst>
        <pc:sldLayoutChg chg="add del">
          <pc:chgData name="Karen Volle" userId="56a017f8-fff7-4347-a03a-e4e7c9199847" providerId="ADAL" clId="{35BB95BC-3B0A-4F14-A5A0-8FD25993B7BD}" dt="2024-06-06T18:18:39.071" v="313" actId="27028"/>
          <pc:sldLayoutMkLst>
            <pc:docMk/>
            <pc:sldMasterMk cId="3389113765" sldId="2147486480"/>
            <pc:sldLayoutMk cId="246255164" sldId="2147483826"/>
          </pc:sldLayoutMkLst>
        </pc:sldLayoutChg>
      </pc:sldMasterChg>
    </pc:docChg>
  </pc:docChgLst>
  <pc:docChgLst>
    <pc:chgData name="Andrew Houtenville" userId="aea22101-bd61-4dfe-a17f-14b576307e93" providerId="ADAL" clId="{8FB8F263-E40E-43EC-9BBE-2F692204C2DA}"/>
    <pc:docChg chg="undo redo custSel addSld delSld modSld">
      <pc:chgData name="Andrew Houtenville" userId="aea22101-bd61-4dfe-a17f-14b576307e93" providerId="ADAL" clId="{8FB8F263-E40E-43EC-9BBE-2F692204C2DA}" dt="2024-06-07T14:12:33.435" v="1754" actId="962"/>
      <pc:docMkLst>
        <pc:docMk/>
      </pc:docMkLst>
      <pc:sldChg chg="del">
        <pc:chgData name="Andrew Houtenville" userId="aea22101-bd61-4dfe-a17f-14b576307e93" providerId="ADAL" clId="{8FB8F263-E40E-43EC-9BBE-2F692204C2DA}" dt="2024-06-07T13:38:57.454" v="211" actId="47"/>
        <pc:sldMkLst>
          <pc:docMk/>
          <pc:sldMk cId="4011066312" sldId="11946"/>
        </pc:sldMkLst>
      </pc:sldChg>
      <pc:sldChg chg="del">
        <pc:chgData name="Andrew Houtenville" userId="aea22101-bd61-4dfe-a17f-14b576307e93" providerId="ADAL" clId="{8FB8F263-E40E-43EC-9BBE-2F692204C2DA}" dt="2024-06-07T13:38:57.454" v="211" actId="47"/>
        <pc:sldMkLst>
          <pc:docMk/>
          <pc:sldMk cId="3357822432" sldId="12095"/>
        </pc:sldMkLst>
      </pc:sldChg>
      <pc:sldChg chg="modSp mod">
        <pc:chgData name="Andrew Houtenville" userId="aea22101-bd61-4dfe-a17f-14b576307e93" providerId="ADAL" clId="{8FB8F263-E40E-43EC-9BBE-2F692204C2DA}" dt="2024-06-07T13:16:12.818" v="72" actId="6549"/>
        <pc:sldMkLst>
          <pc:docMk/>
          <pc:sldMk cId="3527199843" sldId="12096"/>
        </pc:sldMkLst>
      </pc:sldChg>
      <pc:sldChg chg="addSp delSp modSp add del mod">
        <pc:chgData name="Andrew Houtenville" userId="aea22101-bd61-4dfe-a17f-14b576307e93" providerId="ADAL" clId="{8FB8F263-E40E-43EC-9BBE-2F692204C2DA}" dt="2024-06-07T13:34:43.324" v="166" actId="47"/>
        <pc:sldMkLst>
          <pc:docMk/>
          <pc:sldMk cId="735797660" sldId="12140"/>
        </pc:sldMkLst>
      </pc:sldChg>
      <pc:sldChg chg="modSp add del mod">
        <pc:chgData name="Andrew Houtenville" userId="aea22101-bd61-4dfe-a17f-14b576307e93" providerId="ADAL" clId="{8FB8F263-E40E-43EC-9BBE-2F692204C2DA}" dt="2024-06-07T13:34:43.324" v="166" actId="47"/>
        <pc:sldMkLst>
          <pc:docMk/>
          <pc:sldMk cId="3127163715" sldId="12209"/>
        </pc:sldMkLst>
      </pc:sldChg>
      <pc:sldChg chg="addSp modSp add mod modNotesTx">
        <pc:chgData name="Andrew Houtenville" userId="aea22101-bd61-4dfe-a17f-14b576307e93" providerId="ADAL" clId="{8FB8F263-E40E-43EC-9BBE-2F692204C2DA}" dt="2024-06-07T14:06:53.009" v="1464" actId="962"/>
        <pc:sldMkLst>
          <pc:docMk/>
          <pc:sldMk cId="3161943851" sldId="12210"/>
        </pc:sldMkLst>
      </pc:sldChg>
      <pc:sldChg chg="addSp delSp modSp add mod modNotesTx">
        <pc:chgData name="Andrew Houtenville" userId="aea22101-bd61-4dfe-a17f-14b576307e93" providerId="ADAL" clId="{8FB8F263-E40E-43EC-9BBE-2F692204C2DA}" dt="2024-06-07T14:12:33.435" v="1754" actId="962"/>
        <pc:sldMkLst>
          <pc:docMk/>
          <pc:sldMk cId="1746892424" sldId="12211"/>
        </pc:sldMkLst>
      </pc:sldChg>
      <pc:sldChg chg="modSp add del mod">
        <pc:chgData name="Andrew Houtenville" userId="aea22101-bd61-4dfe-a17f-14b576307e93" providerId="ADAL" clId="{8FB8F263-E40E-43EC-9BBE-2F692204C2DA}" dt="2024-06-07T13:15:34.026" v="53" actId="47"/>
        <pc:sldMkLst>
          <pc:docMk/>
          <pc:sldMk cId="1191820749" sldId="12212"/>
        </pc:sldMkLst>
      </pc:sldChg>
      <pc:sldChg chg="addSp modSp add del mod modNotesTx">
        <pc:chgData name="Andrew Houtenville" userId="aea22101-bd61-4dfe-a17f-14b576307e93" providerId="ADAL" clId="{8FB8F263-E40E-43EC-9BBE-2F692204C2DA}" dt="2024-06-07T14:12:14.530" v="1746" actId="962"/>
        <pc:sldMkLst>
          <pc:docMk/>
          <pc:sldMk cId="1919990588" sldId="12213"/>
        </pc:sldMkLst>
      </pc:sldChg>
      <pc:sldChg chg="add del">
        <pc:chgData name="Andrew Houtenville" userId="aea22101-bd61-4dfe-a17f-14b576307e93" providerId="ADAL" clId="{8FB8F263-E40E-43EC-9BBE-2F692204C2DA}" dt="2024-06-07T13:38:57.454" v="211" actId="47"/>
        <pc:sldMkLst>
          <pc:docMk/>
          <pc:sldMk cId="1395365116" sldId="12214"/>
        </pc:sldMkLst>
      </pc:sldChg>
      <pc:sldChg chg="addSp modSp add del mod modNotesTx">
        <pc:chgData name="Andrew Houtenville" userId="aea22101-bd61-4dfe-a17f-14b576307e93" providerId="ADAL" clId="{8FB8F263-E40E-43EC-9BBE-2F692204C2DA}" dt="2024-06-07T14:07:17.934" v="1470" actId="962"/>
        <pc:sldMkLst>
          <pc:docMk/>
          <pc:sldMk cId="2261632116" sldId="12215"/>
        </pc:sldMkLst>
      </pc:sldChg>
    </pc:docChg>
  </pc:docChgLst>
  <pc:docChgLst>
    <pc:chgData name="Karen Volle" userId="56a017f8-fff7-4347-a03a-e4e7c9199847" providerId="ADAL" clId="{0A3A8E1C-01E4-4CB2-B33C-2CC7747860C1}"/>
    <pc:docChg chg="custSel delSld modSld sldOrd delMainMaster">
      <pc:chgData name="Karen Volle" userId="56a017f8-fff7-4347-a03a-e4e7c9199847" providerId="ADAL" clId="{0A3A8E1C-01E4-4CB2-B33C-2CC7747860C1}" dt="2023-12-15T19:11:21.989" v="80" actId="1076"/>
      <pc:docMkLst>
        <pc:docMk/>
      </pc:docMkLst>
      <pc:sldChg chg="ord">
        <pc:chgData name="Karen Volle" userId="56a017f8-fff7-4347-a03a-e4e7c9199847" providerId="ADAL" clId="{0A3A8E1C-01E4-4CB2-B33C-2CC7747860C1}" dt="2023-12-15T19:04:03.507" v="0" actId="20578"/>
        <pc:sldMkLst>
          <pc:docMk/>
          <pc:sldMk cId="1544049043" sldId="256"/>
        </pc:sldMkLst>
      </pc:sldChg>
      <pc:sldChg chg="modSp mod">
        <pc:chgData name="Karen Volle" userId="56a017f8-fff7-4347-a03a-e4e7c9199847" providerId="ADAL" clId="{0A3A8E1C-01E4-4CB2-B33C-2CC7747860C1}" dt="2023-12-15T19:08:29.092" v="22" actId="20577"/>
        <pc:sldMkLst>
          <pc:docMk/>
          <pc:sldMk cId="2419022558" sldId="257"/>
        </pc:sldMkLst>
      </pc:sldChg>
      <pc:sldChg chg="modSp mod">
        <pc:chgData name="Karen Volle" userId="56a017f8-fff7-4347-a03a-e4e7c9199847" providerId="ADAL" clId="{0A3A8E1C-01E4-4CB2-B33C-2CC7747860C1}" dt="2023-12-15T19:08:54.145" v="40" actId="20577"/>
        <pc:sldMkLst>
          <pc:docMk/>
          <pc:sldMk cId="1301611488" sldId="573"/>
        </pc:sldMkLst>
      </pc:sldChg>
      <pc:sldChg chg="addSp delSp modSp mod">
        <pc:chgData name="Karen Volle" userId="56a017f8-fff7-4347-a03a-e4e7c9199847" providerId="ADAL" clId="{0A3A8E1C-01E4-4CB2-B33C-2CC7747860C1}" dt="2023-12-15T19:11:21.989" v="80" actId="1076"/>
        <pc:sldMkLst>
          <pc:docMk/>
          <pc:sldMk cId="3918871586" sldId="12141"/>
        </pc:sldMkLst>
      </pc:sldChg>
      <pc:sldChg chg="del">
        <pc:chgData name="Karen Volle" userId="56a017f8-fff7-4347-a03a-e4e7c9199847" providerId="ADAL" clId="{0A3A8E1C-01E4-4CB2-B33C-2CC7747860C1}" dt="2023-12-15T19:09:58.512" v="42" actId="47"/>
        <pc:sldMkLst>
          <pc:docMk/>
          <pc:sldMk cId="2830681894" sldId="12142"/>
        </pc:sldMkLst>
      </pc:sldChg>
      <pc:sldChg chg="del">
        <pc:chgData name="Karen Volle" userId="56a017f8-fff7-4347-a03a-e4e7c9199847" providerId="ADAL" clId="{0A3A8E1C-01E4-4CB2-B33C-2CC7747860C1}" dt="2023-12-15T19:09:58.512" v="42" actId="47"/>
        <pc:sldMkLst>
          <pc:docMk/>
          <pc:sldMk cId="4116438814" sldId="12143"/>
        </pc:sldMkLst>
      </pc:sldChg>
      <pc:sldChg chg="del">
        <pc:chgData name="Karen Volle" userId="56a017f8-fff7-4347-a03a-e4e7c9199847" providerId="ADAL" clId="{0A3A8E1C-01E4-4CB2-B33C-2CC7747860C1}" dt="2023-12-15T19:09:58.512" v="42" actId="47"/>
        <pc:sldMkLst>
          <pc:docMk/>
          <pc:sldMk cId="2708994103" sldId="12144"/>
        </pc:sldMkLst>
      </pc:sldChg>
      <pc:sldChg chg="del">
        <pc:chgData name="Karen Volle" userId="56a017f8-fff7-4347-a03a-e4e7c9199847" providerId="ADAL" clId="{0A3A8E1C-01E4-4CB2-B33C-2CC7747860C1}" dt="2023-12-15T19:09:58.512" v="42" actId="47"/>
        <pc:sldMkLst>
          <pc:docMk/>
          <pc:sldMk cId="1747292414" sldId="12145"/>
        </pc:sldMkLst>
      </pc:sldChg>
      <pc:sldChg chg="del">
        <pc:chgData name="Karen Volle" userId="56a017f8-fff7-4347-a03a-e4e7c9199847" providerId="ADAL" clId="{0A3A8E1C-01E4-4CB2-B33C-2CC7747860C1}" dt="2023-12-15T19:09:58.512" v="42" actId="47"/>
        <pc:sldMkLst>
          <pc:docMk/>
          <pc:sldMk cId="94519756" sldId="12146"/>
        </pc:sldMkLst>
      </pc:sldChg>
      <pc:sldChg chg="del">
        <pc:chgData name="Karen Volle" userId="56a017f8-fff7-4347-a03a-e4e7c9199847" providerId="ADAL" clId="{0A3A8E1C-01E4-4CB2-B33C-2CC7747860C1}" dt="2023-12-15T19:09:58.512" v="42" actId="47"/>
        <pc:sldMkLst>
          <pc:docMk/>
          <pc:sldMk cId="4108881887" sldId="12147"/>
        </pc:sldMkLst>
      </pc:sldChg>
      <pc:sldChg chg="del">
        <pc:chgData name="Karen Volle" userId="56a017f8-fff7-4347-a03a-e4e7c9199847" providerId="ADAL" clId="{0A3A8E1C-01E4-4CB2-B33C-2CC7747860C1}" dt="2023-12-15T19:09:58.512" v="42" actId="47"/>
        <pc:sldMkLst>
          <pc:docMk/>
          <pc:sldMk cId="60584300" sldId="12148"/>
        </pc:sldMkLst>
      </pc:sldChg>
      <pc:sldChg chg="del">
        <pc:chgData name="Karen Volle" userId="56a017f8-fff7-4347-a03a-e4e7c9199847" providerId="ADAL" clId="{0A3A8E1C-01E4-4CB2-B33C-2CC7747860C1}" dt="2023-12-15T19:09:58.512" v="42" actId="47"/>
        <pc:sldMkLst>
          <pc:docMk/>
          <pc:sldMk cId="149781013" sldId="12149"/>
        </pc:sldMkLst>
      </pc:sldChg>
      <pc:sldChg chg="del">
        <pc:chgData name="Karen Volle" userId="56a017f8-fff7-4347-a03a-e4e7c9199847" providerId="ADAL" clId="{0A3A8E1C-01E4-4CB2-B33C-2CC7747860C1}" dt="2023-12-15T19:09:58.512" v="42" actId="47"/>
        <pc:sldMkLst>
          <pc:docMk/>
          <pc:sldMk cId="2552022802" sldId="12150"/>
        </pc:sldMkLst>
      </pc:sldChg>
      <pc:sldChg chg="del">
        <pc:chgData name="Karen Volle" userId="56a017f8-fff7-4347-a03a-e4e7c9199847" providerId="ADAL" clId="{0A3A8E1C-01E4-4CB2-B33C-2CC7747860C1}" dt="2023-12-15T19:09:58.512" v="42" actId="47"/>
        <pc:sldMkLst>
          <pc:docMk/>
          <pc:sldMk cId="486871362" sldId="12151"/>
        </pc:sldMkLst>
      </pc:sldChg>
      <pc:sldChg chg="del">
        <pc:chgData name="Karen Volle" userId="56a017f8-fff7-4347-a03a-e4e7c9199847" providerId="ADAL" clId="{0A3A8E1C-01E4-4CB2-B33C-2CC7747860C1}" dt="2023-12-15T19:09:58.512" v="42" actId="47"/>
        <pc:sldMkLst>
          <pc:docMk/>
          <pc:sldMk cId="123142842" sldId="12152"/>
        </pc:sldMkLst>
      </pc:sldChg>
      <pc:sldChg chg="del">
        <pc:chgData name="Karen Volle" userId="56a017f8-fff7-4347-a03a-e4e7c9199847" providerId="ADAL" clId="{0A3A8E1C-01E4-4CB2-B33C-2CC7747860C1}" dt="2023-12-15T19:09:58.512" v="42" actId="47"/>
        <pc:sldMkLst>
          <pc:docMk/>
          <pc:sldMk cId="3279791461" sldId="12153"/>
        </pc:sldMkLst>
      </pc:sldChg>
      <pc:sldChg chg="del">
        <pc:chgData name="Karen Volle" userId="56a017f8-fff7-4347-a03a-e4e7c9199847" providerId="ADAL" clId="{0A3A8E1C-01E4-4CB2-B33C-2CC7747860C1}" dt="2023-12-15T19:09:58.512" v="42" actId="47"/>
        <pc:sldMkLst>
          <pc:docMk/>
          <pc:sldMk cId="3374742554" sldId="12154"/>
        </pc:sldMkLst>
      </pc:sldChg>
      <pc:sldChg chg="del">
        <pc:chgData name="Karen Volle" userId="56a017f8-fff7-4347-a03a-e4e7c9199847" providerId="ADAL" clId="{0A3A8E1C-01E4-4CB2-B33C-2CC7747860C1}" dt="2023-12-15T19:09:58.512" v="42" actId="47"/>
        <pc:sldMkLst>
          <pc:docMk/>
          <pc:sldMk cId="2769459708" sldId="12155"/>
        </pc:sldMkLst>
      </pc:sldChg>
      <pc:sldChg chg="del">
        <pc:chgData name="Karen Volle" userId="56a017f8-fff7-4347-a03a-e4e7c9199847" providerId="ADAL" clId="{0A3A8E1C-01E4-4CB2-B33C-2CC7747860C1}" dt="2023-12-15T19:09:58.512" v="42" actId="47"/>
        <pc:sldMkLst>
          <pc:docMk/>
          <pc:sldMk cId="2888557054" sldId="12156"/>
        </pc:sldMkLst>
      </pc:sldChg>
      <pc:sldChg chg="del">
        <pc:chgData name="Karen Volle" userId="56a017f8-fff7-4347-a03a-e4e7c9199847" providerId="ADAL" clId="{0A3A8E1C-01E4-4CB2-B33C-2CC7747860C1}" dt="2023-12-15T19:09:58.512" v="42" actId="47"/>
        <pc:sldMkLst>
          <pc:docMk/>
          <pc:sldMk cId="2865423087" sldId="12157"/>
        </pc:sldMkLst>
      </pc:sldChg>
      <pc:sldChg chg="del">
        <pc:chgData name="Karen Volle" userId="56a017f8-fff7-4347-a03a-e4e7c9199847" providerId="ADAL" clId="{0A3A8E1C-01E4-4CB2-B33C-2CC7747860C1}" dt="2023-12-15T19:09:58.512" v="42" actId="47"/>
        <pc:sldMkLst>
          <pc:docMk/>
          <pc:sldMk cId="2143338636" sldId="12158"/>
        </pc:sldMkLst>
      </pc:sldChg>
      <pc:sldChg chg="del">
        <pc:chgData name="Karen Volle" userId="56a017f8-fff7-4347-a03a-e4e7c9199847" providerId="ADAL" clId="{0A3A8E1C-01E4-4CB2-B33C-2CC7747860C1}" dt="2023-12-15T19:09:58.512" v="42" actId="47"/>
        <pc:sldMkLst>
          <pc:docMk/>
          <pc:sldMk cId="1097070981" sldId="12159"/>
        </pc:sldMkLst>
      </pc:sldChg>
      <pc:sldChg chg="del">
        <pc:chgData name="Karen Volle" userId="56a017f8-fff7-4347-a03a-e4e7c9199847" providerId="ADAL" clId="{0A3A8E1C-01E4-4CB2-B33C-2CC7747860C1}" dt="2023-12-15T19:09:58.512" v="42" actId="47"/>
        <pc:sldMkLst>
          <pc:docMk/>
          <pc:sldMk cId="256377402" sldId="12160"/>
        </pc:sldMkLst>
      </pc:sldChg>
      <pc:sldChg chg="del">
        <pc:chgData name="Karen Volle" userId="56a017f8-fff7-4347-a03a-e4e7c9199847" providerId="ADAL" clId="{0A3A8E1C-01E4-4CB2-B33C-2CC7747860C1}" dt="2023-12-15T19:09:33.274" v="41" actId="47"/>
        <pc:sldMkLst>
          <pc:docMk/>
          <pc:sldMk cId="2135054318" sldId="12162"/>
        </pc:sldMkLst>
      </pc:sldChg>
      <pc:sldChg chg="del">
        <pc:chgData name="Karen Volle" userId="56a017f8-fff7-4347-a03a-e4e7c9199847" providerId="ADAL" clId="{0A3A8E1C-01E4-4CB2-B33C-2CC7747860C1}" dt="2023-12-15T19:09:33.274" v="41" actId="47"/>
        <pc:sldMkLst>
          <pc:docMk/>
          <pc:sldMk cId="2623307948" sldId="12163"/>
        </pc:sldMkLst>
      </pc:sldChg>
      <pc:sldChg chg="del">
        <pc:chgData name="Karen Volle" userId="56a017f8-fff7-4347-a03a-e4e7c9199847" providerId="ADAL" clId="{0A3A8E1C-01E4-4CB2-B33C-2CC7747860C1}" dt="2023-12-15T19:09:33.274" v="41" actId="47"/>
        <pc:sldMkLst>
          <pc:docMk/>
          <pc:sldMk cId="579148433" sldId="12164"/>
        </pc:sldMkLst>
      </pc:sldChg>
      <pc:sldChg chg="del">
        <pc:chgData name="Karen Volle" userId="56a017f8-fff7-4347-a03a-e4e7c9199847" providerId="ADAL" clId="{0A3A8E1C-01E4-4CB2-B33C-2CC7747860C1}" dt="2023-12-15T19:09:33.274" v="41" actId="47"/>
        <pc:sldMkLst>
          <pc:docMk/>
          <pc:sldMk cId="1596110465" sldId="12165"/>
        </pc:sldMkLst>
      </pc:sldChg>
      <pc:sldChg chg="del">
        <pc:chgData name="Karen Volle" userId="56a017f8-fff7-4347-a03a-e4e7c9199847" providerId="ADAL" clId="{0A3A8E1C-01E4-4CB2-B33C-2CC7747860C1}" dt="2023-12-15T19:09:33.274" v="41" actId="47"/>
        <pc:sldMkLst>
          <pc:docMk/>
          <pc:sldMk cId="2752596824" sldId="12166"/>
        </pc:sldMkLst>
      </pc:sldChg>
      <pc:sldChg chg="del">
        <pc:chgData name="Karen Volle" userId="56a017f8-fff7-4347-a03a-e4e7c9199847" providerId="ADAL" clId="{0A3A8E1C-01E4-4CB2-B33C-2CC7747860C1}" dt="2023-12-15T19:09:33.274" v="41" actId="47"/>
        <pc:sldMkLst>
          <pc:docMk/>
          <pc:sldMk cId="2323045698" sldId="12167"/>
        </pc:sldMkLst>
      </pc:sldChg>
      <pc:sldChg chg="del">
        <pc:chgData name="Karen Volle" userId="56a017f8-fff7-4347-a03a-e4e7c9199847" providerId="ADAL" clId="{0A3A8E1C-01E4-4CB2-B33C-2CC7747860C1}" dt="2023-12-15T19:09:33.274" v="41" actId="47"/>
        <pc:sldMkLst>
          <pc:docMk/>
          <pc:sldMk cId="320199942" sldId="12168"/>
        </pc:sldMkLst>
      </pc:sldChg>
      <pc:sldChg chg="del">
        <pc:chgData name="Karen Volle" userId="56a017f8-fff7-4347-a03a-e4e7c9199847" providerId="ADAL" clId="{0A3A8E1C-01E4-4CB2-B33C-2CC7747860C1}" dt="2023-12-15T19:09:33.274" v="41" actId="47"/>
        <pc:sldMkLst>
          <pc:docMk/>
          <pc:sldMk cId="1601225299" sldId="12169"/>
        </pc:sldMkLst>
      </pc:sldChg>
      <pc:sldChg chg="del">
        <pc:chgData name="Karen Volle" userId="56a017f8-fff7-4347-a03a-e4e7c9199847" providerId="ADAL" clId="{0A3A8E1C-01E4-4CB2-B33C-2CC7747860C1}" dt="2023-12-15T19:09:33.274" v="41" actId="47"/>
        <pc:sldMkLst>
          <pc:docMk/>
          <pc:sldMk cId="1532296737" sldId="12170"/>
        </pc:sldMkLst>
      </pc:sldChg>
      <pc:sldChg chg="del">
        <pc:chgData name="Karen Volle" userId="56a017f8-fff7-4347-a03a-e4e7c9199847" providerId="ADAL" clId="{0A3A8E1C-01E4-4CB2-B33C-2CC7747860C1}" dt="2023-12-15T19:09:33.274" v="41" actId="47"/>
        <pc:sldMkLst>
          <pc:docMk/>
          <pc:sldMk cId="3391307134" sldId="12171"/>
        </pc:sldMkLst>
      </pc:sldChg>
      <pc:sldChg chg="del">
        <pc:chgData name="Karen Volle" userId="56a017f8-fff7-4347-a03a-e4e7c9199847" providerId="ADAL" clId="{0A3A8E1C-01E4-4CB2-B33C-2CC7747860C1}" dt="2023-12-15T19:09:33.274" v="41" actId="47"/>
        <pc:sldMkLst>
          <pc:docMk/>
          <pc:sldMk cId="1697776121" sldId="12172"/>
        </pc:sldMkLst>
      </pc:sldChg>
      <pc:sldMasterChg chg="del delSldLayout">
        <pc:chgData name="Karen Volle" userId="56a017f8-fff7-4347-a03a-e4e7c9199847" providerId="ADAL" clId="{0A3A8E1C-01E4-4CB2-B33C-2CC7747860C1}" dt="2023-12-15T19:09:58.512" v="42" actId="47"/>
        <pc:sldMasterMkLst>
          <pc:docMk/>
          <pc:sldMasterMk cId="2642878506" sldId="2147483684"/>
        </pc:sldMasterMkLst>
        <pc:sldLayoutChg chg="del">
          <pc:chgData name="Karen Volle" userId="56a017f8-fff7-4347-a03a-e4e7c9199847" providerId="ADAL" clId="{0A3A8E1C-01E4-4CB2-B33C-2CC7747860C1}" dt="2023-12-15T19:09:58.512" v="42" actId="47"/>
          <pc:sldLayoutMkLst>
            <pc:docMk/>
            <pc:sldMasterMk cId="2642878506" sldId="2147483684"/>
            <pc:sldLayoutMk cId="694508687" sldId="2147483685"/>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345499221" sldId="2147483686"/>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498441929" sldId="2147483688"/>
          </pc:sldLayoutMkLst>
        </pc:sldLayoutChg>
        <pc:sldLayoutChg chg="del">
          <pc:chgData name="Karen Volle" userId="56a017f8-fff7-4347-a03a-e4e7c9199847" providerId="ADAL" clId="{0A3A8E1C-01E4-4CB2-B33C-2CC7747860C1}" dt="2023-12-15T19:09:58.512" v="42" actId="47"/>
          <pc:sldLayoutMkLst>
            <pc:docMk/>
            <pc:sldMasterMk cId="2642878506" sldId="2147483684"/>
            <pc:sldLayoutMk cId="1019513428" sldId="2147483692"/>
          </pc:sldLayoutMkLst>
        </pc:sldLayoutChg>
      </pc:sldMasterChg>
    </pc:docChg>
  </pc:docChgLst>
  <pc:docChgLst>
    <pc:chgData name="Kate Filanoski" userId="5879a14f-9eb3-4e75-8352-1b2941159ca7" providerId="ADAL" clId="{51A7554A-E6BC-4D0F-8BC6-B3663FD6B3A1}"/>
    <pc:docChg chg="undo custSel addSld delSld modSld addMainMaster">
      <pc:chgData name="Kate Filanoski" userId="5879a14f-9eb3-4e75-8352-1b2941159ca7" providerId="ADAL" clId="{51A7554A-E6BC-4D0F-8BC6-B3663FD6B3A1}" dt="2024-04-12T21:27:24.732" v="4941" actId="20577"/>
      <pc:docMkLst>
        <pc:docMk/>
      </pc:docMkLst>
      <pc:sldChg chg="del">
        <pc:chgData name="Kate Filanoski" userId="5879a14f-9eb3-4e75-8352-1b2941159ca7" providerId="ADAL" clId="{51A7554A-E6BC-4D0F-8BC6-B3663FD6B3A1}" dt="2024-04-05T14:12:27.042" v="108" actId="47"/>
        <pc:sldMkLst>
          <pc:docMk/>
          <pc:sldMk cId="1689347815" sldId="12184"/>
        </pc:sldMkLst>
      </pc:sldChg>
      <pc:sldChg chg="delSp modSp add mod">
        <pc:chgData name="Kate Filanoski" userId="5879a14f-9eb3-4e75-8352-1b2941159ca7" providerId="ADAL" clId="{51A7554A-E6BC-4D0F-8BC6-B3663FD6B3A1}" dt="2024-04-12T21:16:35.600" v="4699" actId="13244"/>
        <pc:sldMkLst>
          <pc:docMk/>
          <pc:sldMk cId="14197636" sldId="12185"/>
        </pc:sldMkLst>
      </pc:sldChg>
      <pc:sldChg chg="modSp add mod">
        <pc:chgData name="Kate Filanoski" userId="5879a14f-9eb3-4e75-8352-1b2941159ca7" providerId="ADAL" clId="{51A7554A-E6BC-4D0F-8BC6-B3663FD6B3A1}" dt="2024-04-12T21:22:08.418" v="4771" actId="33553"/>
        <pc:sldMkLst>
          <pc:docMk/>
          <pc:sldMk cId="840759796" sldId="12186"/>
        </pc:sldMkLst>
      </pc:sldChg>
      <pc:sldChg chg="modSp add mod">
        <pc:chgData name="Kate Filanoski" userId="5879a14f-9eb3-4e75-8352-1b2941159ca7" providerId="ADAL" clId="{51A7554A-E6BC-4D0F-8BC6-B3663FD6B3A1}" dt="2024-04-12T21:22:13.627" v="4772" actId="33553"/>
        <pc:sldMkLst>
          <pc:docMk/>
          <pc:sldMk cId="1815925300" sldId="12187"/>
        </pc:sldMkLst>
      </pc:sldChg>
      <pc:sldChg chg="addSp modSp add mod modNotesTx">
        <pc:chgData name="Kate Filanoski" userId="5879a14f-9eb3-4e75-8352-1b2941159ca7" providerId="ADAL" clId="{51A7554A-E6BC-4D0F-8BC6-B3663FD6B3A1}" dt="2024-04-12T21:22:18.775" v="4773" actId="33553"/>
        <pc:sldMkLst>
          <pc:docMk/>
          <pc:sldMk cId="3183461019" sldId="12188"/>
        </pc:sldMkLst>
      </pc:sldChg>
      <pc:sldChg chg="addSp modSp add mod modNotesTx">
        <pc:chgData name="Kate Filanoski" userId="5879a14f-9eb3-4e75-8352-1b2941159ca7" providerId="ADAL" clId="{51A7554A-E6BC-4D0F-8BC6-B3663FD6B3A1}" dt="2024-04-12T21:22:23.734" v="4774" actId="33553"/>
        <pc:sldMkLst>
          <pc:docMk/>
          <pc:sldMk cId="3378552482" sldId="12189"/>
        </pc:sldMkLst>
      </pc:sldChg>
      <pc:sldChg chg="modSp add mod">
        <pc:chgData name="Kate Filanoski" userId="5879a14f-9eb3-4e75-8352-1b2941159ca7" providerId="ADAL" clId="{51A7554A-E6BC-4D0F-8BC6-B3663FD6B3A1}" dt="2024-04-12T21:22:27.643" v="4775" actId="33553"/>
        <pc:sldMkLst>
          <pc:docMk/>
          <pc:sldMk cId="1307130696" sldId="12190"/>
        </pc:sldMkLst>
      </pc:sldChg>
      <pc:sldChg chg="delSp modSp add mod">
        <pc:chgData name="Kate Filanoski" userId="5879a14f-9eb3-4e75-8352-1b2941159ca7" providerId="ADAL" clId="{51A7554A-E6BC-4D0F-8BC6-B3663FD6B3A1}" dt="2024-04-12T21:22:31.312" v="4776" actId="33553"/>
        <pc:sldMkLst>
          <pc:docMk/>
          <pc:sldMk cId="161676128" sldId="12191"/>
        </pc:sldMkLst>
      </pc:sldChg>
      <pc:sldChg chg="addSp delSp modSp add mod">
        <pc:chgData name="Kate Filanoski" userId="5879a14f-9eb3-4e75-8352-1b2941159ca7" providerId="ADAL" clId="{51A7554A-E6BC-4D0F-8BC6-B3663FD6B3A1}" dt="2024-04-12T21:27:09.161" v="4924" actId="20577"/>
        <pc:sldMkLst>
          <pc:docMk/>
          <pc:sldMk cId="1792802323" sldId="12192"/>
        </pc:sldMkLst>
      </pc:sldChg>
      <pc:sldChg chg="modSp add mod">
        <pc:chgData name="Kate Filanoski" userId="5879a14f-9eb3-4e75-8352-1b2941159ca7" providerId="ADAL" clId="{51A7554A-E6BC-4D0F-8BC6-B3663FD6B3A1}" dt="2024-04-12T21:22:47.192" v="4779" actId="33553"/>
        <pc:sldMkLst>
          <pc:docMk/>
          <pc:sldMk cId="1114690245" sldId="12193"/>
        </pc:sldMkLst>
      </pc:sldChg>
      <pc:sldChg chg="modSp add mod">
        <pc:chgData name="Kate Filanoski" userId="5879a14f-9eb3-4e75-8352-1b2941159ca7" providerId="ADAL" clId="{51A7554A-E6BC-4D0F-8BC6-B3663FD6B3A1}" dt="2024-04-12T21:22:51.521" v="4780" actId="33553"/>
        <pc:sldMkLst>
          <pc:docMk/>
          <pc:sldMk cId="3398627655" sldId="12194"/>
        </pc:sldMkLst>
      </pc:sldChg>
      <pc:sldChg chg="delSp modSp add mod">
        <pc:chgData name="Kate Filanoski" userId="5879a14f-9eb3-4e75-8352-1b2941159ca7" providerId="ADAL" clId="{51A7554A-E6BC-4D0F-8BC6-B3663FD6B3A1}" dt="2024-04-12T21:22:57.396" v="4781" actId="33553"/>
        <pc:sldMkLst>
          <pc:docMk/>
          <pc:sldMk cId="1750547516" sldId="12195"/>
        </pc:sldMkLst>
      </pc:sldChg>
      <pc:sldChg chg="addSp delSp modSp add mod modNotesTx">
        <pc:chgData name="Kate Filanoski" userId="5879a14f-9eb3-4e75-8352-1b2941159ca7" providerId="ADAL" clId="{51A7554A-E6BC-4D0F-8BC6-B3663FD6B3A1}" dt="2024-04-12T21:23:04.551" v="4782" actId="33553"/>
        <pc:sldMkLst>
          <pc:docMk/>
          <pc:sldMk cId="2444084172" sldId="12196"/>
        </pc:sldMkLst>
      </pc:sldChg>
      <pc:sldChg chg="addSp delSp modSp add mod">
        <pc:chgData name="Kate Filanoski" userId="5879a14f-9eb3-4e75-8352-1b2941159ca7" providerId="ADAL" clId="{51A7554A-E6BC-4D0F-8BC6-B3663FD6B3A1}" dt="2024-04-12T21:26:31.622" v="4907" actId="14100"/>
        <pc:sldMkLst>
          <pc:docMk/>
          <pc:sldMk cId="864091501" sldId="12197"/>
        </pc:sldMkLst>
      </pc:sldChg>
      <pc:sldChg chg="addSp modSp add mod">
        <pc:chgData name="Kate Filanoski" userId="5879a14f-9eb3-4e75-8352-1b2941159ca7" providerId="ADAL" clId="{51A7554A-E6BC-4D0F-8BC6-B3663FD6B3A1}" dt="2024-04-12T21:27:24.732" v="4941" actId="20577"/>
        <pc:sldMkLst>
          <pc:docMk/>
          <pc:sldMk cId="1905452888" sldId="12198"/>
        </pc:sldMkLst>
      </pc:sldChg>
      <pc:sldChg chg="addSp delSp modSp add mod">
        <pc:chgData name="Kate Filanoski" userId="5879a14f-9eb3-4e75-8352-1b2941159ca7" providerId="ADAL" clId="{51A7554A-E6BC-4D0F-8BC6-B3663FD6B3A1}" dt="2024-04-12T21:23:35.834" v="4788" actId="33553"/>
        <pc:sldMkLst>
          <pc:docMk/>
          <pc:sldMk cId="1413554088" sldId="12199"/>
        </pc:sldMkLst>
      </pc:sldChg>
      <pc:sldChg chg="addSp delSp modSp add mod modNotesTx">
        <pc:chgData name="Kate Filanoski" userId="5879a14f-9eb3-4e75-8352-1b2941159ca7" providerId="ADAL" clId="{51A7554A-E6BC-4D0F-8BC6-B3663FD6B3A1}" dt="2024-04-12T21:24:09.727" v="4791" actId="33553"/>
        <pc:sldMkLst>
          <pc:docMk/>
          <pc:sldMk cId="1930041275" sldId="12200"/>
        </pc:sldMkLst>
      </pc:sldChg>
      <pc:sldChg chg="modSp add mod">
        <pc:chgData name="Kate Filanoski" userId="5879a14f-9eb3-4e75-8352-1b2941159ca7" providerId="ADAL" clId="{51A7554A-E6BC-4D0F-8BC6-B3663FD6B3A1}" dt="2024-04-12T21:24:14.235" v="4792" actId="33553"/>
        <pc:sldMkLst>
          <pc:docMk/>
          <pc:sldMk cId="2125554652" sldId="12201"/>
        </pc:sldMkLst>
      </pc:sldChg>
      <pc:sldChg chg="addSp delSp modSp add mod">
        <pc:chgData name="Kate Filanoski" userId="5879a14f-9eb3-4e75-8352-1b2941159ca7" providerId="ADAL" clId="{51A7554A-E6BC-4D0F-8BC6-B3663FD6B3A1}" dt="2024-04-12T21:24:17.586" v="4793" actId="33553"/>
        <pc:sldMkLst>
          <pc:docMk/>
          <pc:sldMk cId="4188324882" sldId="12202"/>
        </pc:sldMkLst>
      </pc:sldChg>
      <pc:sldChg chg="delSp modSp add mod">
        <pc:chgData name="Kate Filanoski" userId="5879a14f-9eb3-4e75-8352-1b2941159ca7" providerId="ADAL" clId="{51A7554A-E6BC-4D0F-8BC6-B3663FD6B3A1}" dt="2024-04-12T21:24:21.057" v="4794" actId="33553"/>
        <pc:sldMkLst>
          <pc:docMk/>
          <pc:sldMk cId="53236925" sldId="12203"/>
        </pc:sldMkLst>
      </pc:sldChg>
      <pc:sldChg chg="delSp modSp add mod">
        <pc:chgData name="Kate Filanoski" userId="5879a14f-9eb3-4e75-8352-1b2941159ca7" providerId="ADAL" clId="{51A7554A-E6BC-4D0F-8BC6-B3663FD6B3A1}" dt="2024-04-12T21:24:32.092" v="4805" actId="20577"/>
        <pc:sldMkLst>
          <pc:docMk/>
          <pc:sldMk cId="1117792613" sldId="12204"/>
        </pc:sldMkLst>
      </pc:sldChg>
      <pc:sldChg chg="addSp delSp modSp add mod">
        <pc:chgData name="Kate Filanoski" userId="5879a14f-9eb3-4e75-8352-1b2941159ca7" providerId="ADAL" clId="{51A7554A-E6BC-4D0F-8BC6-B3663FD6B3A1}" dt="2024-04-12T21:25:37.323" v="4841" actId="14100"/>
        <pc:sldMkLst>
          <pc:docMk/>
          <pc:sldMk cId="1472001129" sldId="12205"/>
        </pc:sldMkLst>
      </pc:sldChg>
      <pc:sldChg chg="addSp delSp modSp add mod">
        <pc:chgData name="Kate Filanoski" userId="5879a14f-9eb3-4e75-8352-1b2941159ca7" providerId="ADAL" clId="{51A7554A-E6BC-4D0F-8BC6-B3663FD6B3A1}" dt="2024-04-12T21:25:58.484" v="4896" actId="14100"/>
        <pc:sldMkLst>
          <pc:docMk/>
          <pc:sldMk cId="669296712" sldId="12206"/>
        </pc:sldMkLst>
      </pc:sldChg>
      <pc:sldChg chg="modSp add mod">
        <pc:chgData name="Kate Filanoski" userId="5879a14f-9eb3-4e75-8352-1b2941159ca7" providerId="ADAL" clId="{51A7554A-E6BC-4D0F-8BC6-B3663FD6B3A1}" dt="2024-04-05T15:38:06.281" v="566" actId="962"/>
        <pc:sldMkLst>
          <pc:docMk/>
          <pc:sldMk cId="857599794" sldId="12207"/>
        </pc:sldMkLst>
      </pc:sldChg>
      <pc:sldChg chg="modSp add mod">
        <pc:chgData name="Kate Filanoski" userId="5879a14f-9eb3-4e75-8352-1b2941159ca7" providerId="ADAL" clId="{51A7554A-E6BC-4D0F-8BC6-B3663FD6B3A1}" dt="2024-04-05T15:38:16.062" v="567" actId="962"/>
        <pc:sldMkLst>
          <pc:docMk/>
          <pc:sldMk cId="2135054318" sldId="12208"/>
        </pc:sldMkLst>
      </pc:sldChg>
      <pc:sldChg chg="add">
        <pc:chgData name="Kate Filanoski" userId="5879a14f-9eb3-4e75-8352-1b2941159ca7" providerId="ADAL" clId="{51A7554A-E6BC-4D0F-8BC6-B3663FD6B3A1}" dt="2024-04-05T14:12:20.302" v="105"/>
        <pc:sldMkLst>
          <pc:docMk/>
          <pc:sldMk cId="1230621864" sldId="12209"/>
        </pc:sldMkLst>
      </pc:sldChg>
      <pc:sldChg chg="add">
        <pc:chgData name="Kate Filanoski" userId="5879a14f-9eb3-4e75-8352-1b2941159ca7" providerId="ADAL" clId="{51A7554A-E6BC-4D0F-8BC6-B3663FD6B3A1}" dt="2024-04-05T14:12:20.302" v="105"/>
        <pc:sldMkLst>
          <pc:docMk/>
          <pc:sldMk cId="3330241537" sldId="12210"/>
        </pc:sldMkLst>
      </pc:sldChg>
      <pc:sldChg chg="modSp add mod">
        <pc:chgData name="Kate Filanoski" userId="5879a14f-9eb3-4e75-8352-1b2941159ca7" providerId="ADAL" clId="{51A7554A-E6BC-4D0F-8BC6-B3663FD6B3A1}" dt="2024-04-05T14:12:20.320" v="106" actId="27636"/>
        <pc:sldMkLst>
          <pc:docMk/>
          <pc:sldMk cId="2620422125" sldId="12211"/>
        </pc:sldMkLst>
      </pc:sldChg>
      <pc:sldChg chg="add">
        <pc:chgData name="Kate Filanoski" userId="5879a14f-9eb3-4e75-8352-1b2941159ca7" providerId="ADAL" clId="{51A7554A-E6BC-4D0F-8BC6-B3663FD6B3A1}" dt="2024-04-05T14:12:20.302" v="105"/>
        <pc:sldMkLst>
          <pc:docMk/>
          <pc:sldMk cId="569169393" sldId="12212"/>
        </pc:sldMkLst>
      </pc:sldChg>
      <pc:sldChg chg="add">
        <pc:chgData name="Kate Filanoski" userId="5879a14f-9eb3-4e75-8352-1b2941159ca7" providerId="ADAL" clId="{51A7554A-E6BC-4D0F-8BC6-B3663FD6B3A1}" dt="2024-04-05T14:12:20.302" v="105"/>
        <pc:sldMkLst>
          <pc:docMk/>
          <pc:sldMk cId="3549616963" sldId="12213"/>
        </pc:sldMkLst>
      </pc:sldChg>
      <pc:sldMasterChg chg="add addSldLayout">
        <pc:chgData name="Kate Filanoski" userId="5879a14f-9eb3-4e75-8352-1b2941159ca7" providerId="ADAL" clId="{51A7554A-E6BC-4D0F-8BC6-B3663FD6B3A1}" dt="2024-04-05T13:59:37.732" v="10" actId="27028"/>
        <pc:sldMasterMkLst>
          <pc:docMk/>
          <pc:sldMasterMk cId="0" sldId="2147483648"/>
        </pc:sldMasterMkLst>
        <pc:sldLayoutChg chg="add">
          <pc:chgData name="Kate Filanoski" userId="5879a14f-9eb3-4e75-8352-1b2941159ca7" providerId="ADAL" clId="{51A7554A-E6BC-4D0F-8BC6-B3663FD6B3A1}" dt="2024-04-05T13:59:37.732" v="10" actId="27028"/>
          <pc:sldLayoutMkLst>
            <pc:docMk/>
            <pc:sldMasterMk cId="0" sldId="2147483648"/>
            <pc:sldLayoutMk cId="0" sldId="2147483655"/>
          </pc:sldLayoutMkLst>
        </pc:sldLayoutChg>
      </pc:sldMasterChg>
      <pc:sldMasterChg chg="add addSldLayout">
        <pc:chgData name="Kate Filanoski" userId="5879a14f-9eb3-4e75-8352-1b2941159ca7" providerId="ADAL" clId="{51A7554A-E6BC-4D0F-8BC6-B3663FD6B3A1}" dt="2024-04-05T14:12:20.288" v="104" actId="27028"/>
        <pc:sldMasterMkLst>
          <pc:docMk/>
          <pc:sldMasterMk cId="3389113765" sldId="2147486480"/>
        </pc:sldMasterMkLst>
        <pc:sldLayoutChg chg="add">
          <pc:chgData name="Kate Filanoski" userId="5879a14f-9eb3-4e75-8352-1b2941159ca7" providerId="ADAL" clId="{51A7554A-E6BC-4D0F-8BC6-B3663FD6B3A1}" dt="2024-04-05T14:12:20.288" v="104" actId="27028"/>
          <pc:sldLayoutMkLst>
            <pc:docMk/>
            <pc:sldMasterMk cId="3389113765" sldId="2147486480"/>
            <pc:sldLayoutMk cId="2695366616" sldId="214748648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5103200" sldId="2147486482"/>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285390670" sldId="2147486483"/>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4183632511" sldId="2147486484"/>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2479779279" sldId="2147486485"/>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54173909" sldId="2147486486"/>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635682287" sldId="2147486487"/>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131287230" sldId="2147486488"/>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917097635" sldId="2147486489"/>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047770375" sldId="2147486490"/>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3735949031" sldId="2147486491"/>
          </pc:sldLayoutMkLst>
        </pc:sldLayoutChg>
        <pc:sldLayoutChg chg="add">
          <pc:chgData name="Kate Filanoski" userId="5879a14f-9eb3-4e75-8352-1b2941159ca7" providerId="ADAL" clId="{51A7554A-E6BC-4D0F-8BC6-B3663FD6B3A1}" dt="2024-04-05T14:12:20.288" v="104" actId="27028"/>
          <pc:sldLayoutMkLst>
            <pc:docMk/>
            <pc:sldMasterMk cId="3389113765" sldId="2147486480"/>
            <pc:sldLayoutMk cId="1966714060" sldId="2147486492"/>
          </pc:sldLayoutMkLst>
        </pc:sldLayoutChg>
      </pc:sldMasterChg>
    </pc:docChg>
  </pc:docChgLst>
  <pc:docChgLst>
    <pc:chgData name="Karen Volle" userId="56a017f8-fff7-4347-a03a-e4e7c9199847" providerId="ADAL" clId="{CE349EAE-D643-4B2E-8420-E57E7CEC900C}"/>
    <pc:docChg chg="custSel addSld delSld modSld delMainMaster">
      <pc:chgData name="Karen Volle" userId="56a017f8-fff7-4347-a03a-e4e7c9199847" providerId="ADAL" clId="{CE349EAE-D643-4B2E-8420-E57E7CEC900C}" dt="2024-08-07T14:01:51.123" v="491" actId="20577"/>
      <pc:docMkLst>
        <pc:docMk/>
      </pc:docMkLst>
      <pc:sldChg chg="addSp modSp add mod">
        <pc:chgData name="Karen Volle" userId="56a017f8-fff7-4347-a03a-e4e7c9199847" providerId="ADAL" clId="{CE349EAE-D643-4B2E-8420-E57E7CEC900C}" dt="2024-08-06T15:38:22.706" v="489" actId="20577"/>
        <pc:sldMkLst>
          <pc:docMk/>
          <pc:sldMk cId="1025331170" sldId="12216"/>
        </pc:sldMkLst>
      </pc:sldChg>
      <pc:sldMasterChg chg="del delSldLayout">
        <pc:chgData name="Karen Volle" userId="56a017f8-fff7-4347-a03a-e4e7c9199847" providerId="ADAL" clId="{CE349EAE-D643-4B2E-8420-E57E7CEC900C}" dt="2024-08-06T15:38:39.495" v="490" actId="47"/>
        <pc:sldMasterMkLst>
          <pc:docMk/>
          <pc:sldMasterMk cId="3389113765" sldId="2147486513"/>
        </pc:sldMasterMkLst>
        <pc:sldLayoutChg chg="del">
          <pc:chgData name="Karen Volle" userId="56a017f8-fff7-4347-a03a-e4e7c9199847" providerId="ADAL" clId="{CE349EAE-D643-4B2E-8420-E57E7CEC900C}" dt="2024-08-06T15:38:39.495" v="490" actId="47"/>
          <pc:sldLayoutMkLst>
            <pc:docMk/>
            <pc:sldMasterMk cId="3389113765" sldId="2147486513"/>
            <pc:sldLayoutMk cId="3131287230" sldId="2147486474"/>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3735949031" sldId="2147486475"/>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1966714060" sldId="2147486476"/>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917097635" sldId="2147486477"/>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1047770375" sldId="2147486478"/>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2695366616" sldId="2147486519"/>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375103200" sldId="2147486520"/>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1285390670" sldId="2147486521"/>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4183632511" sldId="2147486522"/>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2479779279" sldId="2147486523"/>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354173909" sldId="2147486524"/>
          </pc:sldLayoutMkLst>
        </pc:sldLayoutChg>
        <pc:sldLayoutChg chg="del">
          <pc:chgData name="Karen Volle" userId="56a017f8-fff7-4347-a03a-e4e7c9199847" providerId="ADAL" clId="{CE349EAE-D643-4B2E-8420-E57E7CEC900C}" dt="2024-08-06T15:38:39.495" v="490" actId="47"/>
          <pc:sldLayoutMkLst>
            <pc:docMk/>
            <pc:sldMasterMk cId="3389113765" sldId="2147486513"/>
            <pc:sldLayoutMk cId="3635682287" sldId="2147486525"/>
          </pc:sldLayoutMkLst>
        </pc:sldLayoutChg>
      </pc:sldMasterChg>
    </pc:docChg>
  </pc:docChgLst>
  <pc:docChgLst>
    <pc:chgData name="Karen Volle" userId="56a017f8-fff7-4347-a03a-e4e7c9199847" providerId="ADAL" clId="{C5206ACB-5C88-4D32-9200-FFC65CF13168}"/>
    <pc:docChg chg="addSld delSld modSld delMainMaster">
      <pc:chgData name="Karen Volle" userId="56a017f8-fff7-4347-a03a-e4e7c9199847" providerId="ADAL" clId="{C5206ACB-5C88-4D32-9200-FFC65CF13168}" dt="2025-07-08T14:37:39.628" v="70"/>
      <pc:docMkLst>
        <pc:docMk/>
      </pc:docMkLst>
      <pc:sldChg chg="add">
        <pc:chgData name="Karen Volle" userId="56a017f8-fff7-4347-a03a-e4e7c9199847" providerId="ADAL" clId="{C5206ACB-5C88-4D32-9200-FFC65CF13168}" dt="2025-07-08T14:34:49.170" v="69"/>
        <pc:sldMkLst>
          <pc:docMk/>
          <pc:sldMk cId="1567393462" sldId="260"/>
        </pc:sldMkLst>
      </pc:sldChg>
      <pc:sldChg chg="add">
        <pc:chgData name="Karen Volle" userId="56a017f8-fff7-4347-a03a-e4e7c9199847" providerId="ADAL" clId="{C5206ACB-5C88-4D32-9200-FFC65CF13168}" dt="2025-07-08T14:29:45.177" v="4"/>
        <pc:sldMkLst>
          <pc:docMk/>
          <pc:sldMk cId="1025331170" sldId="12216"/>
        </pc:sldMkLst>
      </pc:sldChg>
      <pc:sldChg chg="add">
        <pc:chgData name="Karen Volle" userId="56a017f8-fff7-4347-a03a-e4e7c9199847" providerId="ADAL" clId="{C5206ACB-5C88-4D32-9200-FFC65CF13168}" dt="2025-07-08T14:37:39.628" v="70"/>
        <pc:sldMkLst>
          <pc:docMk/>
          <pc:sldMk cId="3292831540" sldId="12449"/>
        </pc:sldMkLst>
      </pc:sldChg>
      <pc:sldChg chg="modSp mod">
        <pc:chgData name="Karen Volle" userId="56a017f8-fff7-4347-a03a-e4e7c9199847" providerId="ADAL" clId="{C5206ACB-5C88-4D32-9200-FFC65CF13168}" dt="2025-07-08T14:30:25.089" v="21" actId="20577"/>
        <pc:sldMkLst>
          <pc:docMk/>
          <pc:sldMk cId="1210314853" sldId="12466"/>
        </pc:sldMkLst>
        <pc:spChg chg="mod">
          <ac:chgData name="Karen Volle" userId="56a017f8-fff7-4347-a03a-e4e7c9199847" providerId="ADAL" clId="{C5206ACB-5C88-4D32-9200-FFC65CF13168}" dt="2025-07-08T14:30:25.089" v="21" actId="20577"/>
          <ac:spMkLst>
            <pc:docMk/>
            <pc:sldMk cId="1210314853" sldId="12466"/>
            <ac:spMk id="3" creationId="{514675EA-F78D-48A7-B127-E5D3889F7E0D}"/>
          </ac:spMkLst>
        </pc:spChg>
      </pc:sldChg>
      <pc:sldChg chg="modSp mod">
        <pc:chgData name="Karen Volle" userId="56a017f8-fff7-4347-a03a-e4e7c9199847" providerId="ADAL" clId="{C5206ACB-5C88-4D32-9200-FFC65CF13168}" dt="2025-07-08T14:30:44.617" v="31" actId="20577"/>
        <pc:sldMkLst>
          <pc:docMk/>
          <pc:sldMk cId="972148777" sldId="12467"/>
        </pc:sldMkLst>
        <pc:spChg chg="mod">
          <ac:chgData name="Karen Volle" userId="56a017f8-fff7-4347-a03a-e4e7c9199847" providerId="ADAL" clId="{C5206ACB-5C88-4D32-9200-FFC65CF13168}" dt="2025-07-08T14:30:44.617" v="31" actId="20577"/>
          <ac:spMkLst>
            <pc:docMk/>
            <pc:sldMk cId="972148777" sldId="12467"/>
            <ac:spMk id="3" creationId="{514675EA-F78D-48A7-B127-E5D3889F7E0D}"/>
          </ac:spMkLst>
        </pc:spChg>
      </pc:sldChg>
      <pc:sldChg chg="modSp mod">
        <pc:chgData name="Karen Volle" userId="56a017f8-fff7-4347-a03a-e4e7c9199847" providerId="ADAL" clId="{C5206ACB-5C88-4D32-9200-FFC65CF13168}" dt="2025-07-08T14:31:37.658" v="68" actId="20577"/>
        <pc:sldMkLst>
          <pc:docMk/>
          <pc:sldMk cId="2663235087" sldId="12470"/>
        </pc:sldMkLst>
        <pc:spChg chg="mod">
          <ac:chgData name="Karen Volle" userId="56a017f8-fff7-4347-a03a-e4e7c9199847" providerId="ADAL" clId="{C5206ACB-5C88-4D32-9200-FFC65CF13168}" dt="2025-07-08T14:31:37.658" v="68" actId="20577"/>
          <ac:spMkLst>
            <pc:docMk/>
            <pc:sldMk cId="2663235087" sldId="12470"/>
            <ac:spMk id="3" creationId="{4B922925-3559-40AC-B514-4AFF24DE8FDB}"/>
          </ac:spMkLst>
        </pc:spChg>
      </pc:sldChg>
      <pc:sldChg chg="addSp modSp del">
        <pc:chgData name="Karen Volle" userId="56a017f8-fff7-4347-a03a-e4e7c9199847" providerId="ADAL" clId="{C5206ACB-5C88-4D32-9200-FFC65CF13168}" dt="2025-07-08T14:29:51.215" v="5" actId="47"/>
        <pc:sldMkLst>
          <pc:docMk/>
          <pc:sldMk cId="176498279" sldId="12480"/>
        </pc:sldMkLst>
      </pc:sldChg>
      <pc:sldChg chg="del">
        <pc:chgData name="Karen Volle" userId="56a017f8-fff7-4347-a03a-e4e7c9199847" providerId="ADAL" clId="{C5206ACB-5C88-4D32-9200-FFC65CF13168}" dt="2025-07-08T14:28:36.913" v="0" actId="47"/>
        <pc:sldMkLst>
          <pc:docMk/>
          <pc:sldMk cId="1062342641" sldId="12503"/>
        </pc:sldMkLst>
      </pc:sldChg>
      <pc:sldChg chg="del">
        <pc:chgData name="Karen Volle" userId="56a017f8-fff7-4347-a03a-e4e7c9199847" providerId="ADAL" clId="{C5206ACB-5C88-4D32-9200-FFC65CF13168}" dt="2025-07-08T14:28:49.488" v="1" actId="47"/>
        <pc:sldMkLst>
          <pc:docMk/>
          <pc:sldMk cId="3114681287" sldId="12515"/>
        </pc:sldMkLst>
      </pc:sldChg>
      <pc:sldChg chg="del">
        <pc:chgData name="Karen Volle" userId="56a017f8-fff7-4347-a03a-e4e7c9199847" providerId="ADAL" clId="{C5206ACB-5C88-4D32-9200-FFC65CF13168}" dt="2025-07-08T14:28:49.488" v="1" actId="47"/>
        <pc:sldMkLst>
          <pc:docMk/>
          <pc:sldMk cId="1678378707" sldId="12516"/>
        </pc:sldMkLst>
      </pc:sldChg>
      <pc:sldChg chg="del">
        <pc:chgData name="Karen Volle" userId="56a017f8-fff7-4347-a03a-e4e7c9199847" providerId="ADAL" clId="{C5206ACB-5C88-4D32-9200-FFC65CF13168}" dt="2025-07-08T14:28:49.488" v="1" actId="47"/>
        <pc:sldMkLst>
          <pc:docMk/>
          <pc:sldMk cId="2991124464" sldId="12517"/>
        </pc:sldMkLst>
      </pc:sldChg>
      <pc:sldChg chg="del">
        <pc:chgData name="Karen Volle" userId="56a017f8-fff7-4347-a03a-e4e7c9199847" providerId="ADAL" clId="{C5206ACB-5C88-4D32-9200-FFC65CF13168}" dt="2025-07-08T14:28:49.488" v="1" actId="47"/>
        <pc:sldMkLst>
          <pc:docMk/>
          <pc:sldMk cId="1791410287" sldId="12518"/>
        </pc:sldMkLst>
      </pc:sldChg>
      <pc:sldChg chg="del">
        <pc:chgData name="Karen Volle" userId="56a017f8-fff7-4347-a03a-e4e7c9199847" providerId="ADAL" clId="{C5206ACB-5C88-4D32-9200-FFC65CF13168}" dt="2025-07-08T14:28:49.488" v="1" actId="47"/>
        <pc:sldMkLst>
          <pc:docMk/>
          <pc:sldMk cId="2096478518" sldId="12519"/>
        </pc:sldMkLst>
      </pc:sldChg>
      <pc:sldChg chg="del">
        <pc:chgData name="Karen Volle" userId="56a017f8-fff7-4347-a03a-e4e7c9199847" providerId="ADAL" clId="{C5206ACB-5C88-4D32-9200-FFC65CF13168}" dt="2025-07-08T14:28:49.488" v="1" actId="47"/>
        <pc:sldMkLst>
          <pc:docMk/>
          <pc:sldMk cId="2949684292" sldId="12520"/>
        </pc:sldMkLst>
      </pc:sldChg>
      <pc:sldChg chg="del">
        <pc:chgData name="Karen Volle" userId="56a017f8-fff7-4347-a03a-e4e7c9199847" providerId="ADAL" clId="{C5206ACB-5C88-4D32-9200-FFC65CF13168}" dt="2025-07-08T14:28:49.488" v="1" actId="47"/>
        <pc:sldMkLst>
          <pc:docMk/>
          <pc:sldMk cId="4130305569" sldId="12521"/>
        </pc:sldMkLst>
      </pc:sldChg>
      <pc:sldChg chg="del">
        <pc:chgData name="Karen Volle" userId="56a017f8-fff7-4347-a03a-e4e7c9199847" providerId="ADAL" clId="{C5206ACB-5C88-4D32-9200-FFC65CF13168}" dt="2025-07-08T14:28:49.488" v="1" actId="47"/>
        <pc:sldMkLst>
          <pc:docMk/>
          <pc:sldMk cId="4082746395" sldId="12522"/>
        </pc:sldMkLst>
      </pc:sldChg>
      <pc:sldChg chg="del">
        <pc:chgData name="Karen Volle" userId="56a017f8-fff7-4347-a03a-e4e7c9199847" providerId="ADAL" clId="{C5206ACB-5C88-4D32-9200-FFC65CF13168}" dt="2025-07-08T14:28:36.913" v="0" actId="47"/>
        <pc:sldMkLst>
          <pc:docMk/>
          <pc:sldMk cId="674575183" sldId="12523"/>
        </pc:sldMkLst>
      </pc:sldChg>
      <pc:sldChg chg="del">
        <pc:chgData name="Karen Volle" userId="56a017f8-fff7-4347-a03a-e4e7c9199847" providerId="ADAL" clId="{C5206ACB-5C88-4D32-9200-FFC65CF13168}" dt="2025-07-08T14:28:36.913" v="0" actId="47"/>
        <pc:sldMkLst>
          <pc:docMk/>
          <pc:sldMk cId="127216828" sldId="12524"/>
        </pc:sldMkLst>
      </pc:sldChg>
      <pc:sldChg chg="del">
        <pc:chgData name="Karen Volle" userId="56a017f8-fff7-4347-a03a-e4e7c9199847" providerId="ADAL" clId="{C5206ACB-5C88-4D32-9200-FFC65CF13168}" dt="2025-07-08T14:28:36.913" v="0" actId="47"/>
        <pc:sldMkLst>
          <pc:docMk/>
          <pc:sldMk cId="4001005412" sldId="12525"/>
        </pc:sldMkLst>
      </pc:sldChg>
      <pc:sldChg chg="del">
        <pc:chgData name="Karen Volle" userId="56a017f8-fff7-4347-a03a-e4e7c9199847" providerId="ADAL" clId="{C5206ACB-5C88-4D32-9200-FFC65CF13168}" dt="2025-07-08T14:28:36.913" v="0" actId="47"/>
        <pc:sldMkLst>
          <pc:docMk/>
          <pc:sldMk cId="3527919667" sldId="12528"/>
        </pc:sldMkLst>
      </pc:sldChg>
      <pc:sldChg chg="del">
        <pc:chgData name="Karen Volle" userId="56a017f8-fff7-4347-a03a-e4e7c9199847" providerId="ADAL" clId="{C5206ACB-5C88-4D32-9200-FFC65CF13168}" dt="2025-07-08T14:28:36.913" v="0" actId="47"/>
        <pc:sldMkLst>
          <pc:docMk/>
          <pc:sldMk cId="4096681650" sldId="12529"/>
        </pc:sldMkLst>
      </pc:sldChg>
      <pc:sldChg chg="del">
        <pc:chgData name="Karen Volle" userId="56a017f8-fff7-4347-a03a-e4e7c9199847" providerId="ADAL" clId="{C5206ACB-5C88-4D32-9200-FFC65CF13168}" dt="2025-07-08T14:28:36.913" v="0" actId="47"/>
        <pc:sldMkLst>
          <pc:docMk/>
          <pc:sldMk cId="741482358" sldId="12530"/>
        </pc:sldMkLst>
      </pc:sldChg>
      <pc:sldMasterChg chg="del delSldLayout">
        <pc:chgData name="Karen Volle" userId="56a017f8-fff7-4347-a03a-e4e7c9199847" providerId="ADAL" clId="{C5206ACB-5C88-4D32-9200-FFC65CF13168}" dt="2025-07-08T14:29:51.215" v="5" actId="47"/>
        <pc:sldMasterMkLst>
          <pc:docMk/>
          <pc:sldMasterMk cId="3389113765" sldId="2147486480"/>
        </pc:sldMasterMkLst>
        <pc:sldLayoutChg chg="del">
          <pc:chgData name="Karen Volle" userId="56a017f8-fff7-4347-a03a-e4e7c9199847" providerId="ADAL" clId="{C5206ACB-5C88-4D32-9200-FFC65CF13168}" dt="2025-07-08T14:29:51.215" v="5" actId="47"/>
          <pc:sldLayoutMkLst>
            <pc:docMk/>
            <pc:sldMasterMk cId="3389113765" sldId="2147486480"/>
            <pc:sldLayoutMk cId="2695366616" sldId="2147486481"/>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375103200" sldId="2147486482"/>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1285390670" sldId="2147486483"/>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4183632511" sldId="2147486484"/>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2479779279" sldId="2147486485"/>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354173909" sldId="2147486486"/>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3635682287" sldId="2147486487"/>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3131287230" sldId="2147486488"/>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917097635" sldId="2147486489"/>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1047770375" sldId="2147486490"/>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3735949031" sldId="2147486491"/>
          </pc:sldLayoutMkLst>
        </pc:sldLayoutChg>
        <pc:sldLayoutChg chg="del">
          <pc:chgData name="Karen Volle" userId="56a017f8-fff7-4347-a03a-e4e7c9199847" providerId="ADAL" clId="{C5206ACB-5C88-4D32-9200-FFC65CF13168}" dt="2025-07-08T14:29:51.215" v="5" actId="47"/>
          <pc:sldLayoutMkLst>
            <pc:docMk/>
            <pc:sldMasterMk cId="3389113765" sldId="2147486480"/>
            <pc:sldLayoutMk cId="1966714060" sldId="2147486492"/>
          </pc:sldLayoutMkLst>
        </pc:sldLayoutChg>
      </pc:sldMasterChg>
    </pc:docChg>
  </pc:docChgLst>
  <pc:docChgLst>
    <pc:chgData name="Andrew Houtenville" userId="aea22101-bd61-4dfe-a17f-14b576307e93" providerId="ADAL" clId="{ED84F28A-5A4D-4428-9EA7-C50A62528A73}"/>
    <pc:docChg chg="undo redo custSel addSld delSld modSld sldOrd">
      <pc:chgData name="Andrew Houtenville" userId="aea22101-bd61-4dfe-a17f-14b576307e93" providerId="ADAL" clId="{ED84F28A-5A4D-4428-9EA7-C50A62528A73}" dt="2024-01-05T16:59:01.185" v="1893" actId="20577"/>
      <pc:docMkLst>
        <pc:docMk/>
      </pc:docMkLst>
      <pc:sldChg chg="modSp mod">
        <pc:chgData name="Andrew Houtenville" userId="aea22101-bd61-4dfe-a17f-14b576307e93" providerId="ADAL" clId="{ED84F28A-5A4D-4428-9EA7-C50A62528A73}" dt="2024-01-05T16:22:11.931" v="46" actId="20577"/>
        <pc:sldMkLst>
          <pc:docMk/>
          <pc:sldMk cId="2491864597" sldId="12023"/>
        </pc:sldMkLst>
      </pc:sldChg>
      <pc:sldChg chg="addSp delSp modSp mod">
        <pc:chgData name="Andrew Houtenville" userId="aea22101-bd61-4dfe-a17f-14b576307e93" providerId="ADAL" clId="{ED84F28A-5A4D-4428-9EA7-C50A62528A73}" dt="2024-01-05T16:24:15.533" v="172" actId="1038"/>
        <pc:sldMkLst>
          <pc:docMk/>
          <pc:sldMk cId="2017358822" sldId="12093"/>
        </pc:sldMkLst>
      </pc:sldChg>
      <pc:sldChg chg="modSp mod">
        <pc:chgData name="Andrew Houtenville" userId="aea22101-bd61-4dfe-a17f-14b576307e93" providerId="ADAL" clId="{ED84F28A-5A4D-4428-9EA7-C50A62528A73}" dt="2024-01-05T16:22:20.148" v="58" actId="313"/>
        <pc:sldMkLst>
          <pc:docMk/>
          <pc:sldMk cId="3527199843" sldId="12096"/>
        </pc:sldMkLst>
      </pc:sldChg>
      <pc:sldChg chg="modSp mod">
        <pc:chgData name="Andrew Houtenville" userId="aea22101-bd61-4dfe-a17f-14b576307e93" providerId="ADAL" clId="{ED84F28A-5A4D-4428-9EA7-C50A62528A73}" dt="2024-01-05T13:42:24.704" v="0" actId="27636"/>
        <pc:sldMkLst>
          <pc:docMk/>
          <pc:sldMk cId="2934512367" sldId="12144"/>
        </pc:sldMkLst>
      </pc:sldChg>
      <pc:sldChg chg="modSp mod">
        <pc:chgData name="Andrew Houtenville" userId="aea22101-bd61-4dfe-a17f-14b576307e93" providerId="ADAL" clId="{ED84F28A-5A4D-4428-9EA7-C50A62528A73}" dt="2024-01-05T13:42:24.720" v="1" actId="27636"/>
        <pc:sldMkLst>
          <pc:docMk/>
          <pc:sldMk cId="2601510018" sldId="12145"/>
        </pc:sldMkLst>
      </pc:sldChg>
      <pc:sldChg chg="modSp mod">
        <pc:chgData name="Andrew Houtenville" userId="aea22101-bd61-4dfe-a17f-14b576307e93" providerId="ADAL" clId="{ED84F28A-5A4D-4428-9EA7-C50A62528A73}" dt="2024-01-05T13:42:24.735" v="2" actId="27636"/>
        <pc:sldMkLst>
          <pc:docMk/>
          <pc:sldMk cId="94455686" sldId="12147"/>
        </pc:sldMkLst>
      </pc:sldChg>
      <pc:sldChg chg="delSp modSp add mod delAnim modAnim">
        <pc:chgData name="Andrew Houtenville" userId="aea22101-bd61-4dfe-a17f-14b576307e93" providerId="ADAL" clId="{ED84F28A-5A4D-4428-9EA7-C50A62528A73}" dt="2024-01-05T16:47:43.924" v="1164" actId="478"/>
        <pc:sldMkLst>
          <pc:docMk/>
          <pc:sldMk cId="374949803" sldId="12153"/>
        </pc:sldMkLst>
      </pc:sldChg>
      <pc:sldChg chg="add del">
        <pc:chgData name="Andrew Houtenville" userId="aea22101-bd61-4dfe-a17f-14b576307e93" providerId="ADAL" clId="{ED84F28A-5A4D-4428-9EA7-C50A62528A73}" dt="2024-01-05T16:26:40.138" v="205" actId="47"/>
        <pc:sldMkLst>
          <pc:docMk/>
          <pc:sldMk cId="2803597022" sldId="12153"/>
        </pc:sldMkLst>
      </pc:sldChg>
      <pc:sldChg chg="addSp delSp modSp add mod addAnim delAnim modAnim">
        <pc:chgData name="Andrew Houtenville" userId="aea22101-bd61-4dfe-a17f-14b576307e93" providerId="ADAL" clId="{ED84F28A-5A4D-4428-9EA7-C50A62528A73}" dt="2024-01-05T16:54:17.449" v="1228"/>
        <pc:sldMkLst>
          <pc:docMk/>
          <pc:sldMk cId="2226543586" sldId="12154"/>
        </pc:sldMkLst>
      </pc:sldChg>
      <pc:sldChg chg="modSp add mod ord">
        <pc:chgData name="Andrew Houtenville" userId="aea22101-bd61-4dfe-a17f-14b576307e93" providerId="ADAL" clId="{ED84F28A-5A4D-4428-9EA7-C50A62528A73}" dt="2024-01-05T16:54:21.593" v="1231"/>
        <pc:sldMkLst>
          <pc:docMk/>
          <pc:sldMk cId="3579153432" sldId="12155"/>
        </pc:sldMkLst>
      </pc:sldChg>
      <pc:sldChg chg="modSp add mod">
        <pc:chgData name="Andrew Houtenville" userId="aea22101-bd61-4dfe-a17f-14b576307e93" providerId="ADAL" clId="{ED84F28A-5A4D-4428-9EA7-C50A62528A73}" dt="2024-01-05T16:54:08.532" v="1225" actId="20577"/>
        <pc:sldMkLst>
          <pc:docMk/>
          <pc:sldMk cId="354639605" sldId="12156"/>
        </pc:sldMkLst>
      </pc:sldChg>
      <pc:sldChg chg="add">
        <pc:chgData name="Andrew Houtenville" userId="aea22101-bd61-4dfe-a17f-14b576307e93" providerId="ADAL" clId="{ED84F28A-5A4D-4428-9EA7-C50A62528A73}" dt="2024-01-05T16:53:41.808" v="1213"/>
        <pc:sldMkLst>
          <pc:docMk/>
          <pc:sldMk cId="4252131500" sldId="12157"/>
        </pc:sldMkLst>
      </pc:sldChg>
      <pc:sldChg chg="add">
        <pc:chgData name="Andrew Houtenville" userId="aea22101-bd61-4dfe-a17f-14b576307e93" providerId="ADAL" clId="{ED84F28A-5A4D-4428-9EA7-C50A62528A73}" dt="2024-01-05T16:53:41.808" v="1213"/>
        <pc:sldMkLst>
          <pc:docMk/>
          <pc:sldMk cId="1589664416" sldId="12158"/>
        </pc:sldMkLst>
      </pc:sldChg>
      <pc:sldChg chg="add">
        <pc:chgData name="Andrew Houtenville" userId="aea22101-bd61-4dfe-a17f-14b576307e93" providerId="ADAL" clId="{ED84F28A-5A4D-4428-9EA7-C50A62528A73}" dt="2024-01-05T16:53:41.808" v="1213"/>
        <pc:sldMkLst>
          <pc:docMk/>
          <pc:sldMk cId="3870214686" sldId="12159"/>
        </pc:sldMkLst>
      </pc:sldChg>
      <pc:sldChg chg="modSp add mod">
        <pc:chgData name="Andrew Houtenville" userId="aea22101-bd61-4dfe-a17f-14b576307e93" providerId="ADAL" clId="{ED84F28A-5A4D-4428-9EA7-C50A62528A73}" dt="2024-01-05T16:59:01.185" v="1893" actId="20577"/>
        <pc:sldMkLst>
          <pc:docMk/>
          <pc:sldMk cId="1991111226" sldId="12160"/>
        </pc:sldMkLst>
      </pc:sldChg>
    </pc:docChg>
  </pc:docChgLst>
  <pc:docChgLst>
    <pc:chgData name="Karen Volle" userId="56a017f8-fff7-4347-a03a-e4e7c9199847" providerId="ADAL" clId="{D284EB30-F04B-4767-9842-2E261E632088}"/>
    <pc:docChg chg="undo custSel addSld delSld modSld modMainMaster">
      <pc:chgData name="Karen Volle" userId="56a017f8-fff7-4347-a03a-e4e7c9199847" providerId="ADAL" clId="{D284EB30-F04B-4767-9842-2E261E632088}" dt="2024-02-02T13:39:33.067" v="707" actId="47"/>
      <pc:docMkLst>
        <pc:docMk/>
      </pc:docMkLst>
      <pc:sldChg chg="modSp mod">
        <pc:chgData name="Karen Volle" userId="56a017f8-fff7-4347-a03a-e4e7c9199847" providerId="ADAL" clId="{D284EB30-F04B-4767-9842-2E261E632088}" dt="2024-01-31T15:46:35.449" v="91" actId="27636"/>
        <pc:sldMkLst>
          <pc:docMk/>
          <pc:sldMk cId="1544049043" sldId="256"/>
        </pc:sldMkLst>
      </pc:sldChg>
      <pc:sldChg chg="modSp mod">
        <pc:chgData name="Karen Volle" userId="56a017f8-fff7-4347-a03a-e4e7c9199847" providerId="ADAL" clId="{D284EB30-F04B-4767-9842-2E261E632088}" dt="2024-01-31T15:46:35.444" v="89" actId="27636"/>
        <pc:sldMkLst>
          <pc:docMk/>
          <pc:sldMk cId="2419022558" sldId="257"/>
        </pc:sldMkLst>
      </pc:sldChg>
      <pc:sldChg chg="modSp mod">
        <pc:chgData name="Karen Volle" userId="56a017f8-fff7-4347-a03a-e4e7c9199847" providerId="ADAL" clId="{D284EB30-F04B-4767-9842-2E261E632088}" dt="2024-01-31T15:46:35.449" v="90" actId="27636"/>
        <pc:sldMkLst>
          <pc:docMk/>
          <pc:sldMk cId="1301611488" sldId="573"/>
        </pc:sldMkLst>
      </pc:sldChg>
      <pc:sldChg chg="modSp mod">
        <pc:chgData name="Karen Volle" userId="56a017f8-fff7-4347-a03a-e4e7c9199847" providerId="ADAL" clId="{D284EB30-F04B-4767-9842-2E261E632088}" dt="2024-01-31T15:45:47.650" v="84" actId="20577"/>
        <pc:sldMkLst>
          <pc:docMk/>
          <pc:sldMk cId="2237022372" sldId="582"/>
        </pc:sldMkLst>
      </pc:sldChg>
      <pc:sldChg chg="addSp delSp modSp mod">
        <pc:chgData name="Karen Volle" userId="56a017f8-fff7-4347-a03a-e4e7c9199847" providerId="ADAL" clId="{D284EB30-F04B-4767-9842-2E261E632088}" dt="2024-01-31T15:55:15.068" v="683" actId="20577"/>
        <pc:sldMkLst>
          <pc:docMk/>
          <pc:sldMk cId="3918871586" sldId="12141"/>
        </pc:sldMkLst>
      </pc:sldChg>
      <pc:sldChg chg="del">
        <pc:chgData name="Karen Volle" userId="56a017f8-fff7-4347-a03a-e4e7c9199847" providerId="ADAL" clId="{D284EB30-F04B-4767-9842-2E261E632088}" dt="2024-02-02T13:39:33.067" v="707" actId="47"/>
        <pc:sldMkLst>
          <pc:docMk/>
          <pc:sldMk cId="1689347815" sldId="12142"/>
        </pc:sldMkLst>
      </pc:sldChg>
      <pc:sldChg chg="del">
        <pc:chgData name="Karen Volle" userId="56a017f8-fff7-4347-a03a-e4e7c9199847" providerId="ADAL" clId="{D284EB30-F04B-4767-9842-2E261E632088}" dt="2024-01-31T15:51:23.910" v="494" actId="47"/>
        <pc:sldMkLst>
          <pc:docMk/>
          <pc:sldMk cId="2135054318" sldId="12143"/>
        </pc:sldMkLst>
      </pc:sldChg>
      <pc:sldChg chg="modSp del mod">
        <pc:chgData name="Karen Volle" userId="56a017f8-fff7-4347-a03a-e4e7c9199847" providerId="ADAL" clId="{D284EB30-F04B-4767-9842-2E261E632088}" dt="2024-01-31T15:51:23.910" v="494" actId="47"/>
        <pc:sldMkLst>
          <pc:docMk/>
          <pc:sldMk cId="2934512367" sldId="12144"/>
        </pc:sldMkLst>
      </pc:sldChg>
      <pc:sldChg chg="modSp del mod">
        <pc:chgData name="Karen Volle" userId="56a017f8-fff7-4347-a03a-e4e7c9199847" providerId="ADAL" clId="{D284EB30-F04B-4767-9842-2E261E632088}" dt="2024-01-31T15:51:23.910" v="494" actId="47"/>
        <pc:sldMkLst>
          <pc:docMk/>
          <pc:sldMk cId="2601510018" sldId="12145"/>
        </pc:sldMkLst>
      </pc:sldChg>
      <pc:sldChg chg="del">
        <pc:chgData name="Karen Volle" userId="56a017f8-fff7-4347-a03a-e4e7c9199847" providerId="ADAL" clId="{D284EB30-F04B-4767-9842-2E261E632088}" dt="2024-01-31T15:51:23.910" v="494" actId="47"/>
        <pc:sldMkLst>
          <pc:docMk/>
          <pc:sldMk cId="1224458662" sldId="12146"/>
        </pc:sldMkLst>
      </pc:sldChg>
      <pc:sldChg chg="modSp del mod">
        <pc:chgData name="Karen Volle" userId="56a017f8-fff7-4347-a03a-e4e7c9199847" providerId="ADAL" clId="{D284EB30-F04B-4767-9842-2E261E632088}" dt="2024-01-31T15:51:23.910" v="494" actId="47"/>
        <pc:sldMkLst>
          <pc:docMk/>
          <pc:sldMk cId="94455686" sldId="12147"/>
        </pc:sldMkLst>
      </pc:sldChg>
      <pc:sldChg chg="del">
        <pc:chgData name="Karen Volle" userId="56a017f8-fff7-4347-a03a-e4e7c9199847" providerId="ADAL" clId="{D284EB30-F04B-4767-9842-2E261E632088}" dt="2024-01-31T15:51:23.910" v="494" actId="47"/>
        <pc:sldMkLst>
          <pc:docMk/>
          <pc:sldMk cId="1504257400" sldId="12148"/>
        </pc:sldMkLst>
      </pc:sldChg>
      <pc:sldChg chg="del">
        <pc:chgData name="Karen Volle" userId="56a017f8-fff7-4347-a03a-e4e7c9199847" providerId="ADAL" clId="{D284EB30-F04B-4767-9842-2E261E632088}" dt="2024-01-31T15:51:23.910" v="494" actId="47"/>
        <pc:sldMkLst>
          <pc:docMk/>
          <pc:sldMk cId="2869892569" sldId="12149"/>
        </pc:sldMkLst>
      </pc:sldChg>
      <pc:sldChg chg="del">
        <pc:chgData name="Karen Volle" userId="56a017f8-fff7-4347-a03a-e4e7c9199847" providerId="ADAL" clId="{D284EB30-F04B-4767-9842-2E261E632088}" dt="2024-01-31T15:51:23.910" v="494" actId="47"/>
        <pc:sldMkLst>
          <pc:docMk/>
          <pc:sldMk cId="537525161" sldId="12150"/>
        </pc:sldMkLst>
      </pc:sldChg>
      <pc:sldChg chg="del">
        <pc:chgData name="Karen Volle" userId="56a017f8-fff7-4347-a03a-e4e7c9199847" providerId="ADAL" clId="{D284EB30-F04B-4767-9842-2E261E632088}" dt="2024-01-31T15:51:23.910" v="494" actId="47"/>
        <pc:sldMkLst>
          <pc:docMk/>
          <pc:sldMk cId="922934638" sldId="12151"/>
        </pc:sldMkLst>
      </pc:sldChg>
      <pc:sldChg chg="del">
        <pc:chgData name="Karen Volle" userId="56a017f8-fff7-4347-a03a-e4e7c9199847" providerId="ADAL" clId="{D284EB30-F04B-4767-9842-2E261E632088}" dt="2024-01-31T15:51:23.910" v="494" actId="47"/>
        <pc:sldMkLst>
          <pc:docMk/>
          <pc:sldMk cId="1973072973" sldId="12152"/>
        </pc:sldMkLst>
      </pc:sldChg>
      <pc:sldChg chg="del">
        <pc:chgData name="Karen Volle" userId="56a017f8-fff7-4347-a03a-e4e7c9199847" providerId="ADAL" clId="{D284EB30-F04B-4767-9842-2E261E632088}" dt="2024-01-31T15:55:47.890" v="684" actId="47"/>
        <pc:sldMkLst>
          <pc:docMk/>
          <pc:sldMk cId="374949803" sldId="12153"/>
        </pc:sldMkLst>
      </pc:sldChg>
      <pc:sldChg chg="del">
        <pc:chgData name="Karen Volle" userId="56a017f8-fff7-4347-a03a-e4e7c9199847" providerId="ADAL" clId="{D284EB30-F04B-4767-9842-2E261E632088}" dt="2024-01-31T15:55:47.890" v="684" actId="47"/>
        <pc:sldMkLst>
          <pc:docMk/>
          <pc:sldMk cId="3579153432" sldId="12155"/>
        </pc:sldMkLst>
      </pc:sldChg>
      <pc:sldChg chg="del">
        <pc:chgData name="Karen Volle" userId="56a017f8-fff7-4347-a03a-e4e7c9199847" providerId="ADAL" clId="{D284EB30-F04B-4767-9842-2E261E632088}" dt="2024-01-31T15:55:47.890" v="684" actId="47"/>
        <pc:sldMkLst>
          <pc:docMk/>
          <pc:sldMk cId="4252131500" sldId="12157"/>
        </pc:sldMkLst>
      </pc:sldChg>
      <pc:sldChg chg="del">
        <pc:chgData name="Karen Volle" userId="56a017f8-fff7-4347-a03a-e4e7c9199847" providerId="ADAL" clId="{D284EB30-F04B-4767-9842-2E261E632088}" dt="2024-01-31T15:55:47.890" v="684" actId="47"/>
        <pc:sldMkLst>
          <pc:docMk/>
          <pc:sldMk cId="1991111226" sldId="12160"/>
        </pc:sldMkLst>
      </pc:sldChg>
      <pc:sldChg chg="del">
        <pc:chgData name="Karen Volle" userId="56a017f8-fff7-4347-a03a-e4e7c9199847" providerId="ADAL" clId="{D284EB30-F04B-4767-9842-2E261E632088}" dt="2024-01-31T15:55:47.890" v="684" actId="47"/>
        <pc:sldMkLst>
          <pc:docMk/>
          <pc:sldMk cId="3651589721" sldId="12161"/>
        </pc:sldMkLst>
      </pc:sldChg>
      <pc:sldChg chg="del">
        <pc:chgData name="Karen Volle" userId="56a017f8-fff7-4347-a03a-e4e7c9199847" providerId="ADAL" clId="{D284EB30-F04B-4767-9842-2E261E632088}" dt="2024-01-31T15:55:47.890" v="684" actId="47"/>
        <pc:sldMkLst>
          <pc:docMk/>
          <pc:sldMk cId="2163773110" sldId="12162"/>
        </pc:sldMkLst>
      </pc:sldChg>
      <pc:sldChg chg="modSp add mod">
        <pc:chgData name="Karen Volle" userId="56a017f8-fff7-4347-a03a-e4e7c9199847" providerId="ADAL" clId="{D284EB30-F04B-4767-9842-2E261E632088}" dt="2024-01-31T15:50:57.907" v="493" actId="20577"/>
        <pc:sldMkLst>
          <pc:docMk/>
          <pc:sldMk cId="1634075933" sldId="12163"/>
        </pc:sldMkLst>
      </pc:sldChg>
      <pc:sldChg chg="add">
        <pc:chgData name="Karen Volle" userId="56a017f8-fff7-4347-a03a-e4e7c9199847" providerId="ADAL" clId="{D284EB30-F04B-4767-9842-2E261E632088}" dt="2024-02-01T16:01:29.175" v="686"/>
        <pc:sldMkLst>
          <pc:docMk/>
          <pc:sldMk cId="2103906592" sldId="12164"/>
        </pc:sldMkLst>
      </pc:sldChg>
      <pc:sldChg chg="add">
        <pc:chgData name="Karen Volle" userId="56a017f8-fff7-4347-a03a-e4e7c9199847" providerId="ADAL" clId="{D284EB30-F04B-4767-9842-2E261E632088}" dt="2024-02-01T16:01:29.175" v="686"/>
        <pc:sldMkLst>
          <pc:docMk/>
          <pc:sldMk cId="1235879873" sldId="12165"/>
        </pc:sldMkLst>
      </pc:sldChg>
      <pc:sldChg chg="add">
        <pc:chgData name="Karen Volle" userId="56a017f8-fff7-4347-a03a-e4e7c9199847" providerId="ADAL" clId="{D284EB30-F04B-4767-9842-2E261E632088}" dt="2024-02-01T16:01:29.175" v="686"/>
        <pc:sldMkLst>
          <pc:docMk/>
          <pc:sldMk cId="4178299063" sldId="12166"/>
        </pc:sldMkLst>
      </pc:sldChg>
      <pc:sldChg chg="add">
        <pc:chgData name="Karen Volle" userId="56a017f8-fff7-4347-a03a-e4e7c9199847" providerId="ADAL" clId="{D284EB30-F04B-4767-9842-2E261E632088}" dt="2024-02-01T16:01:29.175" v="686"/>
        <pc:sldMkLst>
          <pc:docMk/>
          <pc:sldMk cId="3850768934" sldId="12167"/>
        </pc:sldMkLst>
      </pc:sldChg>
      <pc:sldChg chg="add">
        <pc:chgData name="Karen Volle" userId="56a017f8-fff7-4347-a03a-e4e7c9199847" providerId="ADAL" clId="{D284EB30-F04B-4767-9842-2E261E632088}" dt="2024-02-01T16:01:29.175" v="686"/>
        <pc:sldMkLst>
          <pc:docMk/>
          <pc:sldMk cId="1182277422" sldId="12168"/>
        </pc:sldMkLst>
      </pc:sldChg>
      <pc:sldChg chg="add">
        <pc:chgData name="Karen Volle" userId="56a017f8-fff7-4347-a03a-e4e7c9199847" providerId="ADAL" clId="{D284EB30-F04B-4767-9842-2E261E632088}" dt="2024-02-01T16:01:29.175" v="686"/>
        <pc:sldMkLst>
          <pc:docMk/>
          <pc:sldMk cId="360465221" sldId="12169"/>
        </pc:sldMkLst>
      </pc:sldChg>
      <pc:sldChg chg="add">
        <pc:chgData name="Karen Volle" userId="56a017f8-fff7-4347-a03a-e4e7c9199847" providerId="ADAL" clId="{D284EB30-F04B-4767-9842-2E261E632088}" dt="2024-02-01T16:01:29.175" v="686"/>
        <pc:sldMkLst>
          <pc:docMk/>
          <pc:sldMk cId="4230171705" sldId="12170"/>
        </pc:sldMkLst>
      </pc:sldChg>
      <pc:sldChg chg="add">
        <pc:chgData name="Karen Volle" userId="56a017f8-fff7-4347-a03a-e4e7c9199847" providerId="ADAL" clId="{D284EB30-F04B-4767-9842-2E261E632088}" dt="2024-02-01T16:01:29.175" v="686"/>
        <pc:sldMkLst>
          <pc:docMk/>
          <pc:sldMk cId="3565740751" sldId="12171"/>
        </pc:sldMkLst>
      </pc:sldChg>
      <pc:sldChg chg="add">
        <pc:chgData name="Karen Volle" userId="56a017f8-fff7-4347-a03a-e4e7c9199847" providerId="ADAL" clId="{D284EB30-F04B-4767-9842-2E261E632088}" dt="2024-02-01T16:01:29.175" v="686"/>
        <pc:sldMkLst>
          <pc:docMk/>
          <pc:sldMk cId="2724558499" sldId="12172"/>
        </pc:sldMkLst>
      </pc:sldChg>
      <pc:sldChg chg="add">
        <pc:chgData name="Karen Volle" userId="56a017f8-fff7-4347-a03a-e4e7c9199847" providerId="ADAL" clId="{D284EB30-F04B-4767-9842-2E261E632088}" dt="2024-02-01T16:01:29.175" v="686"/>
        <pc:sldMkLst>
          <pc:docMk/>
          <pc:sldMk cId="63630484" sldId="12173"/>
        </pc:sldMkLst>
      </pc:sldChg>
      <pc:sldChg chg="add">
        <pc:chgData name="Karen Volle" userId="56a017f8-fff7-4347-a03a-e4e7c9199847" providerId="ADAL" clId="{D284EB30-F04B-4767-9842-2E261E632088}" dt="2024-02-01T16:01:29.175" v="686"/>
        <pc:sldMkLst>
          <pc:docMk/>
          <pc:sldMk cId="3957347844" sldId="12174"/>
        </pc:sldMkLst>
      </pc:sldChg>
      <pc:sldChg chg="add">
        <pc:chgData name="Karen Volle" userId="56a017f8-fff7-4347-a03a-e4e7c9199847" providerId="ADAL" clId="{D284EB30-F04B-4767-9842-2E261E632088}" dt="2024-02-01T16:01:29.175" v="686"/>
        <pc:sldMkLst>
          <pc:docMk/>
          <pc:sldMk cId="1578040327" sldId="12175"/>
        </pc:sldMkLst>
      </pc:sldChg>
      <pc:sldChg chg="add">
        <pc:chgData name="Karen Volle" userId="56a017f8-fff7-4347-a03a-e4e7c9199847" providerId="ADAL" clId="{D284EB30-F04B-4767-9842-2E261E632088}" dt="2024-02-01T16:01:29.175" v="686"/>
        <pc:sldMkLst>
          <pc:docMk/>
          <pc:sldMk cId="2005095501" sldId="12176"/>
        </pc:sldMkLst>
      </pc:sldChg>
      <pc:sldChg chg="add">
        <pc:chgData name="Karen Volle" userId="56a017f8-fff7-4347-a03a-e4e7c9199847" providerId="ADAL" clId="{D284EB30-F04B-4767-9842-2E261E632088}" dt="2024-02-01T16:01:29.175" v="686"/>
        <pc:sldMkLst>
          <pc:docMk/>
          <pc:sldMk cId="1631139002" sldId="12177"/>
        </pc:sldMkLst>
      </pc:sldChg>
      <pc:sldChg chg="add">
        <pc:chgData name="Karen Volle" userId="56a017f8-fff7-4347-a03a-e4e7c9199847" providerId="ADAL" clId="{D284EB30-F04B-4767-9842-2E261E632088}" dt="2024-02-01T16:01:29.175" v="686"/>
        <pc:sldMkLst>
          <pc:docMk/>
          <pc:sldMk cId="3156102263" sldId="12178"/>
        </pc:sldMkLst>
      </pc:sldChg>
      <pc:sldChg chg="add">
        <pc:chgData name="Karen Volle" userId="56a017f8-fff7-4347-a03a-e4e7c9199847" providerId="ADAL" clId="{D284EB30-F04B-4767-9842-2E261E632088}" dt="2024-02-01T16:01:29.175" v="686"/>
        <pc:sldMkLst>
          <pc:docMk/>
          <pc:sldMk cId="240858641" sldId="12179"/>
        </pc:sldMkLst>
      </pc:sldChg>
      <pc:sldChg chg="add">
        <pc:chgData name="Karen Volle" userId="56a017f8-fff7-4347-a03a-e4e7c9199847" providerId="ADAL" clId="{D284EB30-F04B-4767-9842-2E261E632088}" dt="2024-02-01T16:01:29.175" v="686"/>
        <pc:sldMkLst>
          <pc:docMk/>
          <pc:sldMk cId="3242754283" sldId="12180"/>
        </pc:sldMkLst>
      </pc:sldChg>
      <pc:sldChg chg="add">
        <pc:chgData name="Karen Volle" userId="56a017f8-fff7-4347-a03a-e4e7c9199847" providerId="ADAL" clId="{D284EB30-F04B-4767-9842-2E261E632088}" dt="2024-02-01T16:01:29.175" v="686"/>
        <pc:sldMkLst>
          <pc:docMk/>
          <pc:sldMk cId="2812370819" sldId="12181"/>
        </pc:sldMkLst>
      </pc:sldChg>
      <pc:sldChg chg="add">
        <pc:chgData name="Karen Volle" userId="56a017f8-fff7-4347-a03a-e4e7c9199847" providerId="ADAL" clId="{D284EB30-F04B-4767-9842-2E261E632088}" dt="2024-02-01T16:01:29.175" v="686"/>
        <pc:sldMkLst>
          <pc:docMk/>
          <pc:sldMk cId="3526844411" sldId="12182"/>
        </pc:sldMkLst>
      </pc:sldChg>
      <pc:sldChg chg="add">
        <pc:chgData name="Karen Volle" userId="56a017f8-fff7-4347-a03a-e4e7c9199847" providerId="ADAL" clId="{D284EB30-F04B-4767-9842-2E261E632088}" dt="2024-02-02T13:39:20.587" v="688"/>
        <pc:sldMkLst>
          <pc:docMk/>
          <pc:sldMk cId="643814075" sldId="12183"/>
        </pc:sldMkLst>
      </pc:sldChg>
      <pc:sldChg chg="add">
        <pc:chgData name="Karen Volle" userId="56a017f8-fff7-4347-a03a-e4e7c9199847" providerId="ADAL" clId="{D284EB30-F04B-4767-9842-2E261E632088}" dt="2024-02-02T13:39:20.635" v="690"/>
        <pc:sldMkLst>
          <pc:docMk/>
          <pc:sldMk cId="2135054318" sldId="12184"/>
        </pc:sldMkLst>
      </pc:sldChg>
      <pc:sldChg chg="add">
        <pc:chgData name="Karen Volle" userId="56a017f8-fff7-4347-a03a-e4e7c9199847" providerId="ADAL" clId="{D284EB30-F04B-4767-9842-2E261E632088}" dt="2024-02-02T13:39:20.677" v="692"/>
        <pc:sldMkLst>
          <pc:docMk/>
          <pc:sldMk cId="65902733" sldId="12185"/>
        </pc:sldMkLst>
      </pc:sldChg>
      <pc:sldChg chg="add">
        <pc:chgData name="Karen Volle" userId="56a017f8-fff7-4347-a03a-e4e7c9199847" providerId="ADAL" clId="{D284EB30-F04B-4767-9842-2E261E632088}" dt="2024-02-02T13:39:20.710" v="694"/>
        <pc:sldMkLst>
          <pc:docMk/>
          <pc:sldMk cId="2538436911" sldId="12186"/>
        </pc:sldMkLst>
      </pc:sldChg>
      <pc:sldChg chg="add">
        <pc:chgData name="Karen Volle" userId="56a017f8-fff7-4347-a03a-e4e7c9199847" providerId="ADAL" clId="{D284EB30-F04B-4767-9842-2E261E632088}" dt="2024-02-02T13:39:20.742" v="696"/>
        <pc:sldMkLst>
          <pc:docMk/>
          <pc:sldMk cId="107823151" sldId="12187"/>
        </pc:sldMkLst>
      </pc:sldChg>
      <pc:sldChg chg="add">
        <pc:chgData name="Karen Volle" userId="56a017f8-fff7-4347-a03a-e4e7c9199847" providerId="ADAL" clId="{D284EB30-F04B-4767-9842-2E261E632088}" dt="2024-02-02T13:39:20.760" v="698"/>
        <pc:sldMkLst>
          <pc:docMk/>
          <pc:sldMk cId="3158430906" sldId="12188"/>
        </pc:sldMkLst>
      </pc:sldChg>
      <pc:sldChg chg="add">
        <pc:chgData name="Karen Volle" userId="56a017f8-fff7-4347-a03a-e4e7c9199847" providerId="ADAL" clId="{D284EB30-F04B-4767-9842-2E261E632088}" dt="2024-02-02T13:39:20.792" v="700"/>
        <pc:sldMkLst>
          <pc:docMk/>
          <pc:sldMk cId="3931729735" sldId="12189"/>
        </pc:sldMkLst>
      </pc:sldChg>
      <pc:sldChg chg="add">
        <pc:chgData name="Karen Volle" userId="56a017f8-fff7-4347-a03a-e4e7c9199847" providerId="ADAL" clId="{D284EB30-F04B-4767-9842-2E261E632088}" dt="2024-02-02T13:39:20.823" v="702"/>
        <pc:sldMkLst>
          <pc:docMk/>
          <pc:sldMk cId="1652681368" sldId="12190"/>
        </pc:sldMkLst>
      </pc:sldChg>
      <pc:sldChg chg="add">
        <pc:chgData name="Karen Volle" userId="56a017f8-fff7-4347-a03a-e4e7c9199847" providerId="ADAL" clId="{D284EB30-F04B-4767-9842-2E261E632088}" dt="2024-02-02T13:39:20.855" v="704"/>
        <pc:sldMkLst>
          <pc:docMk/>
          <pc:sldMk cId="2298519577" sldId="12191"/>
        </pc:sldMkLst>
      </pc:sldChg>
      <pc:sldChg chg="add">
        <pc:chgData name="Karen Volle" userId="56a017f8-fff7-4347-a03a-e4e7c9199847" providerId="ADAL" clId="{D284EB30-F04B-4767-9842-2E261E632088}" dt="2024-02-02T13:39:20.870" v="706"/>
        <pc:sldMkLst>
          <pc:docMk/>
          <pc:sldMk cId="2076722974" sldId="12192"/>
        </pc:sldMkLst>
      </pc:sldChg>
      <pc:sldMasterChg chg="modSldLayout">
        <pc:chgData name="Karen Volle" userId="56a017f8-fff7-4347-a03a-e4e7c9199847" providerId="ADAL" clId="{D284EB30-F04B-4767-9842-2E261E632088}" dt="2024-02-01T16:01:29.175" v="685" actId="27028"/>
        <pc:sldMasterMkLst>
          <pc:docMk/>
          <pc:sldMasterMk cId="3950134177" sldId="2147483696"/>
        </pc:sldMasterMkLst>
        <pc:sldLayoutChg chg="replId">
          <pc:chgData name="Karen Volle" userId="56a017f8-fff7-4347-a03a-e4e7c9199847" providerId="ADAL" clId="{D284EB30-F04B-4767-9842-2E261E632088}" dt="2024-02-01T16:01:29.175" v="685" actId="27028"/>
          <pc:sldLayoutMkLst>
            <pc:docMk/>
            <pc:sldMasterMk cId="3950134177" sldId="2147483696"/>
            <pc:sldLayoutMk cId="3737665058" sldId="2147486479"/>
          </pc:sldLayoutMkLst>
        </pc:sldLayoutChg>
      </pc:sldMasterChg>
      <pc:sldMasterChg chg="addSldLayout">
        <pc:chgData name="Karen Volle" userId="56a017f8-fff7-4347-a03a-e4e7c9199847" providerId="ADAL" clId="{D284EB30-F04B-4767-9842-2E261E632088}" dt="2024-02-01T16:01:29.175" v="685" actId="27028"/>
        <pc:sldMasterMkLst>
          <pc:docMk/>
          <pc:sldMasterMk cId="4098690813" sldId="2147486464"/>
        </pc:sldMasterMkLst>
        <pc:sldLayoutChg chg="add">
          <pc:chgData name="Karen Volle" userId="56a017f8-fff7-4347-a03a-e4e7c9199847" providerId="ADAL" clId="{D284EB30-F04B-4767-9842-2E261E632088}" dt="2024-02-01T16:01:29.175" v="685" actId="27028"/>
          <pc:sldLayoutMkLst>
            <pc:docMk/>
            <pc:sldMasterMk cId="4098690813" sldId="2147486464"/>
            <pc:sldLayoutMk cId="4279423019" sldId="214748368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90872565" sldId="214748369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502083477" sldId="214748369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39955186" sldId="214748370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23560312" sldId="214748371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4177297565" sldId="214748371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268563415" sldId="214748371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74995792" sldId="214748371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330573453" sldId="2147483717"/>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881989481" sldId="2147483718"/>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832619550" sldId="2147483719"/>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47508259" sldId="2147483720"/>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76735673" sldId="2147483721"/>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2949799846" sldId="2147483722"/>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108172145" sldId="2147483723"/>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054081200" sldId="2147483724"/>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690112854" sldId="2147483725"/>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3417332352" sldId="2147483726"/>
          </pc:sldLayoutMkLst>
        </pc:sldLayoutChg>
        <pc:sldLayoutChg chg="add">
          <pc:chgData name="Karen Volle" userId="56a017f8-fff7-4347-a03a-e4e7c9199847" providerId="ADAL" clId="{D284EB30-F04B-4767-9842-2E261E632088}" dt="2024-02-01T16:01:29.175" v="685" actId="27028"/>
          <pc:sldLayoutMkLst>
            <pc:docMk/>
            <pc:sldMasterMk cId="4098690813" sldId="2147486464"/>
            <pc:sldLayoutMk cId="1583197970" sldId="2147483728"/>
          </pc:sldLayoutMkLst>
        </pc:sldLayoutChg>
      </pc:sldMasterChg>
    </pc:docChg>
  </pc:docChgLst>
  <pc:docChgLst>
    <pc:chgData name="Amy Chamberlain" userId="fb464598-4a5d-4385-bf9f-7180a83ea77a" providerId="ADAL" clId="{D7DAE70D-E6E9-45E8-BD49-A162C958DC8D}"/>
    <pc:docChg chg="modSld">
      <pc:chgData name="Amy Chamberlain" userId="fb464598-4a5d-4385-bf9f-7180a83ea77a" providerId="ADAL" clId="{D7DAE70D-E6E9-45E8-BD49-A162C958DC8D}" dt="2025-08-01T14:25:48.427" v="21" actId="13244"/>
      <pc:docMkLst>
        <pc:docMk/>
      </pc:docMkLst>
      <pc:sldChg chg="modSp mod">
        <pc:chgData name="Amy Chamberlain" userId="fb464598-4a5d-4385-bf9f-7180a83ea77a" providerId="ADAL" clId="{D7DAE70D-E6E9-45E8-BD49-A162C958DC8D}" dt="2025-08-01T14:22:23.336" v="3" actId="962"/>
        <pc:sldMkLst>
          <pc:docMk/>
          <pc:sldMk cId="3755505220" sldId="638"/>
        </pc:sldMkLst>
        <pc:picChg chg="mod">
          <ac:chgData name="Amy Chamberlain" userId="fb464598-4a5d-4385-bf9f-7180a83ea77a" providerId="ADAL" clId="{D7DAE70D-E6E9-45E8-BD49-A162C958DC8D}" dt="2025-08-01T14:22:23.336" v="3" actId="962"/>
          <ac:picMkLst>
            <pc:docMk/>
            <pc:sldMk cId="3755505220" sldId="638"/>
            <ac:picMk id="6" creationId="{80AC7E1F-5CCE-6935-9283-5F72E72FE781}"/>
          </ac:picMkLst>
        </pc:picChg>
      </pc:sldChg>
      <pc:sldChg chg="modSp mod">
        <pc:chgData name="Amy Chamberlain" userId="fb464598-4a5d-4385-bf9f-7180a83ea77a" providerId="ADAL" clId="{D7DAE70D-E6E9-45E8-BD49-A162C958DC8D}" dt="2025-08-01T14:25:48.427" v="21" actId="13244"/>
        <pc:sldMkLst>
          <pc:docMk/>
          <pc:sldMk cId="2397244467" sldId="12503"/>
        </pc:sldMkLst>
        <pc:spChg chg="ord">
          <ac:chgData name="Amy Chamberlain" userId="fb464598-4a5d-4385-bf9f-7180a83ea77a" providerId="ADAL" clId="{D7DAE70D-E6E9-45E8-BD49-A162C958DC8D}" dt="2025-08-01T14:25:48.427" v="21" actId="13244"/>
          <ac:spMkLst>
            <pc:docMk/>
            <pc:sldMk cId="2397244467" sldId="12503"/>
            <ac:spMk id="78" creationId="{00000000-0000-0000-0000-000000000000}"/>
          </ac:spMkLst>
        </pc:spChg>
        <pc:picChg chg="mod ord">
          <ac:chgData name="Amy Chamberlain" userId="fb464598-4a5d-4385-bf9f-7180a83ea77a" providerId="ADAL" clId="{D7DAE70D-E6E9-45E8-BD49-A162C958DC8D}" dt="2025-08-01T14:25:45.016" v="20" actId="13244"/>
          <ac:picMkLst>
            <pc:docMk/>
            <pc:sldMk cId="2397244467" sldId="12503"/>
            <ac:picMk id="79" creationId="{00000000-0000-0000-0000-000000000000}"/>
          </ac:picMkLst>
        </pc:picChg>
      </pc:sldChg>
      <pc:sldChg chg="modSp mod">
        <pc:chgData name="Amy Chamberlain" userId="fb464598-4a5d-4385-bf9f-7180a83ea77a" providerId="ADAL" clId="{D7DAE70D-E6E9-45E8-BD49-A162C958DC8D}" dt="2025-08-01T14:25:28.198" v="19" actId="962"/>
        <pc:sldMkLst>
          <pc:docMk/>
          <pc:sldMk cId="3438947039" sldId="12504"/>
        </pc:sldMkLst>
        <pc:spChg chg="mod">
          <ac:chgData name="Amy Chamberlain" userId="fb464598-4a5d-4385-bf9f-7180a83ea77a" providerId="ADAL" clId="{D7DAE70D-E6E9-45E8-BD49-A162C958DC8D}" dt="2025-08-01T14:23:49.281" v="9" actId="962"/>
          <ac:spMkLst>
            <pc:docMk/>
            <pc:sldMk cId="3438947039" sldId="12504"/>
            <ac:spMk id="86" creationId="{00000000-0000-0000-0000-000000000000}"/>
          </ac:spMkLst>
        </pc:spChg>
        <pc:spChg chg="mod">
          <ac:chgData name="Amy Chamberlain" userId="fb464598-4a5d-4385-bf9f-7180a83ea77a" providerId="ADAL" clId="{D7DAE70D-E6E9-45E8-BD49-A162C958DC8D}" dt="2025-08-01T14:23:11.195" v="6" actId="962"/>
          <ac:spMkLst>
            <pc:docMk/>
            <pc:sldMk cId="3438947039" sldId="12504"/>
            <ac:spMk id="87" creationId="{00000000-0000-0000-0000-000000000000}"/>
          </ac:spMkLst>
        </pc:spChg>
        <pc:spChg chg="mod">
          <ac:chgData name="Amy Chamberlain" userId="fb464598-4a5d-4385-bf9f-7180a83ea77a" providerId="ADAL" clId="{D7DAE70D-E6E9-45E8-BD49-A162C958DC8D}" dt="2025-08-01T14:25:28.198" v="19" actId="962"/>
          <ac:spMkLst>
            <pc:docMk/>
            <pc:sldMk cId="3438947039" sldId="12504"/>
            <ac:spMk id="88" creationId="{00000000-0000-0000-0000-000000000000}"/>
          </ac:spMkLst>
        </pc:spChg>
        <pc:picChg chg="mod">
          <ac:chgData name="Amy Chamberlain" userId="fb464598-4a5d-4385-bf9f-7180a83ea77a" providerId="ADAL" clId="{D7DAE70D-E6E9-45E8-BD49-A162C958DC8D}" dt="2025-08-01T14:23:44.396" v="8" actId="962"/>
          <ac:picMkLst>
            <pc:docMk/>
            <pc:sldMk cId="3438947039" sldId="12504"/>
            <ac:picMk id="85" creationId="{00000000-0000-0000-0000-000000000000}"/>
          </ac:picMkLst>
        </pc:picChg>
      </pc:sldChg>
      <pc:sldChg chg="modSp mod">
        <pc:chgData name="Amy Chamberlain" userId="fb464598-4a5d-4385-bf9f-7180a83ea77a" providerId="ADAL" clId="{D7DAE70D-E6E9-45E8-BD49-A162C958DC8D}" dt="2025-08-01T14:24:24.801" v="13" actId="962"/>
        <pc:sldMkLst>
          <pc:docMk/>
          <pc:sldMk cId="391183361" sldId="12507"/>
        </pc:sldMkLst>
        <pc:picChg chg="mod">
          <ac:chgData name="Amy Chamberlain" userId="fb464598-4a5d-4385-bf9f-7180a83ea77a" providerId="ADAL" clId="{D7DAE70D-E6E9-45E8-BD49-A162C958DC8D}" dt="2025-08-01T14:24:24.801" v="13" actId="962"/>
          <ac:picMkLst>
            <pc:docMk/>
            <pc:sldMk cId="391183361" sldId="12507"/>
            <ac:picMk id="5" creationId="{AC612526-2AAB-167B-36C7-6EFD16C6D7B7}"/>
          </ac:picMkLst>
        </pc:picChg>
      </pc:sldChg>
      <pc:sldChg chg="modSp mod">
        <pc:chgData name="Amy Chamberlain" userId="fb464598-4a5d-4385-bf9f-7180a83ea77a" providerId="ADAL" clId="{D7DAE70D-E6E9-45E8-BD49-A162C958DC8D}" dt="2025-08-01T14:24:31.076" v="14" actId="962"/>
        <pc:sldMkLst>
          <pc:docMk/>
          <pc:sldMk cId="728106732" sldId="12508"/>
        </pc:sldMkLst>
        <pc:picChg chg="mod">
          <ac:chgData name="Amy Chamberlain" userId="fb464598-4a5d-4385-bf9f-7180a83ea77a" providerId="ADAL" clId="{D7DAE70D-E6E9-45E8-BD49-A162C958DC8D}" dt="2025-08-01T14:24:31.076" v="14" actId="962"/>
          <ac:picMkLst>
            <pc:docMk/>
            <pc:sldMk cId="728106732" sldId="12508"/>
            <ac:picMk id="4" creationId="{BDB5D621-6DEB-214F-B2FB-AA2CA736F1E8}"/>
          </ac:picMkLst>
        </pc:picChg>
      </pc:sldChg>
      <pc:sldChg chg="modSp mod">
        <pc:chgData name="Amy Chamberlain" userId="fb464598-4a5d-4385-bf9f-7180a83ea77a" providerId="ADAL" clId="{D7DAE70D-E6E9-45E8-BD49-A162C958DC8D}" dt="2025-08-01T14:24:43.285" v="17" actId="962"/>
        <pc:sldMkLst>
          <pc:docMk/>
          <pc:sldMk cId="572276606" sldId="12509"/>
        </pc:sldMkLst>
        <pc:graphicFrameChg chg="mod">
          <ac:chgData name="Amy Chamberlain" userId="fb464598-4a5d-4385-bf9f-7180a83ea77a" providerId="ADAL" clId="{D7DAE70D-E6E9-45E8-BD49-A162C958DC8D}" dt="2025-08-01T14:24:43.285" v="17" actId="962"/>
          <ac:graphicFrameMkLst>
            <pc:docMk/>
            <pc:sldMk cId="572276606" sldId="12509"/>
            <ac:graphicFrameMk id="7" creationId="{2F44C821-8F2E-221F-1651-7BBF55B2E520}"/>
          </ac:graphicFrameMkLst>
        </pc:graphicFrameChg>
        <pc:picChg chg="mod">
          <ac:chgData name="Amy Chamberlain" userId="fb464598-4a5d-4385-bf9f-7180a83ea77a" providerId="ADAL" clId="{D7DAE70D-E6E9-45E8-BD49-A162C958DC8D}" dt="2025-08-01T14:24:39.802" v="16" actId="962"/>
          <ac:picMkLst>
            <pc:docMk/>
            <pc:sldMk cId="572276606" sldId="12509"/>
            <ac:picMk id="5" creationId="{7401F26B-287D-8C7E-735F-F5A0B8E6B4F3}"/>
          </ac:picMkLst>
        </pc:picChg>
      </pc:sldChg>
    </pc:docChg>
  </pc:docChgLst>
  <pc:docChgLst>
    <pc:chgData name="Karen Volle" userId="56a017f8-fff7-4347-a03a-e4e7c9199847" providerId="ADAL" clId="{4D07CF7B-D5E1-462C-BB35-55F5241F3273}"/>
    <pc:docChg chg="custSel addSld delSld modSld delMainMaster">
      <pc:chgData name="Karen Volle" userId="56a017f8-fff7-4347-a03a-e4e7c9199847" providerId="ADAL" clId="{4D07CF7B-D5E1-462C-BB35-55F5241F3273}" dt="2024-05-02T20:21:41.375" v="720" actId="15"/>
      <pc:docMkLst>
        <pc:docMk/>
      </pc:docMkLst>
      <pc:sldChg chg="modSp mod">
        <pc:chgData name="Karen Volle" userId="56a017f8-fff7-4347-a03a-e4e7c9199847" providerId="ADAL" clId="{4D07CF7B-D5E1-462C-BB35-55F5241F3273}" dt="2024-04-23T17:54:29.077" v="151" actId="27636"/>
        <pc:sldMkLst>
          <pc:docMk/>
          <pc:sldMk cId="1544049043" sldId="256"/>
        </pc:sldMkLst>
      </pc:sldChg>
      <pc:sldChg chg="modSp mod">
        <pc:chgData name="Karen Volle" userId="56a017f8-fff7-4347-a03a-e4e7c9199847" providerId="ADAL" clId="{4D07CF7B-D5E1-462C-BB35-55F5241F3273}" dt="2024-04-25T17:45:55.765" v="172" actId="6549"/>
        <pc:sldMkLst>
          <pc:docMk/>
          <pc:sldMk cId="2419022558" sldId="257"/>
        </pc:sldMkLst>
      </pc:sldChg>
      <pc:sldChg chg="modSp mod">
        <pc:chgData name="Karen Volle" userId="56a017f8-fff7-4347-a03a-e4e7c9199847" providerId="ADAL" clId="{4D07CF7B-D5E1-462C-BB35-55F5241F3273}" dt="2024-04-23T17:50:45.073" v="17" actId="20577"/>
        <pc:sldMkLst>
          <pc:docMk/>
          <pc:sldMk cId="1377615727" sldId="261"/>
        </pc:sldMkLst>
      </pc:sldChg>
      <pc:sldChg chg="modSp mod">
        <pc:chgData name="Karen Volle" userId="56a017f8-fff7-4347-a03a-e4e7c9199847" providerId="ADAL" clId="{4D07CF7B-D5E1-462C-BB35-55F5241F3273}" dt="2024-04-23T17:51:54.970" v="94" actId="20577"/>
        <pc:sldMkLst>
          <pc:docMk/>
          <pc:sldMk cId="2972209448" sldId="264"/>
        </pc:sldMkLst>
      </pc:sldChg>
      <pc:sldChg chg="modSp mod">
        <pc:chgData name="Karen Volle" userId="56a017f8-fff7-4347-a03a-e4e7c9199847" providerId="ADAL" clId="{4D07CF7B-D5E1-462C-BB35-55F5241F3273}" dt="2024-04-25T17:46:01.458" v="174" actId="6549"/>
        <pc:sldMkLst>
          <pc:docMk/>
          <pc:sldMk cId="1301611488" sldId="573"/>
        </pc:sldMkLst>
      </pc:sldChg>
      <pc:sldChg chg="modSp mod">
        <pc:chgData name="Karen Volle" userId="56a017f8-fff7-4347-a03a-e4e7c9199847" providerId="ADAL" clId="{4D07CF7B-D5E1-462C-BB35-55F5241F3273}" dt="2024-04-23T17:51:35.504" v="74" actId="20577"/>
        <pc:sldMkLst>
          <pc:docMk/>
          <pc:sldMk cId="2237022372" sldId="582"/>
        </pc:sldMkLst>
      </pc:sldChg>
      <pc:sldChg chg="addSp delSp modSp mod">
        <pc:chgData name="Karen Volle" userId="56a017f8-fff7-4347-a03a-e4e7c9199847" providerId="ADAL" clId="{4D07CF7B-D5E1-462C-BB35-55F5241F3273}" dt="2024-04-23T17:55:00.661" v="158" actId="1076"/>
        <pc:sldMkLst>
          <pc:docMk/>
          <pc:sldMk cId="3918871586" sldId="12141"/>
        </pc:sldMkLst>
      </pc:sldChg>
      <pc:sldChg chg="del">
        <pc:chgData name="Karen Volle" userId="56a017f8-fff7-4347-a03a-e4e7c9199847" providerId="ADAL" clId="{4D07CF7B-D5E1-462C-BB35-55F5241F3273}" dt="2024-04-23T17:53:31.406" v="142" actId="47"/>
        <pc:sldMkLst>
          <pc:docMk/>
          <pc:sldMk cId="14197636" sldId="12185"/>
        </pc:sldMkLst>
      </pc:sldChg>
      <pc:sldChg chg="del">
        <pc:chgData name="Karen Volle" userId="56a017f8-fff7-4347-a03a-e4e7c9199847" providerId="ADAL" clId="{4D07CF7B-D5E1-462C-BB35-55F5241F3273}" dt="2024-04-23T17:53:31.406" v="142" actId="47"/>
        <pc:sldMkLst>
          <pc:docMk/>
          <pc:sldMk cId="840759796" sldId="12186"/>
        </pc:sldMkLst>
      </pc:sldChg>
      <pc:sldChg chg="del">
        <pc:chgData name="Karen Volle" userId="56a017f8-fff7-4347-a03a-e4e7c9199847" providerId="ADAL" clId="{4D07CF7B-D5E1-462C-BB35-55F5241F3273}" dt="2024-04-23T17:53:31.406" v="142" actId="47"/>
        <pc:sldMkLst>
          <pc:docMk/>
          <pc:sldMk cId="1815925300" sldId="12187"/>
        </pc:sldMkLst>
      </pc:sldChg>
      <pc:sldChg chg="del">
        <pc:chgData name="Karen Volle" userId="56a017f8-fff7-4347-a03a-e4e7c9199847" providerId="ADAL" clId="{4D07CF7B-D5E1-462C-BB35-55F5241F3273}" dt="2024-04-23T17:53:31.406" v="142" actId="47"/>
        <pc:sldMkLst>
          <pc:docMk/>
          <pc:sldMk cId="3183461019" sldId="12188"/>
        </pc:sldMkLst>
      </pc:sldChg>
      <pc:sldChg chg="del">
        <pc:chgData name="Karen Volle" userId="56a017f8-fff7-4347-a03a-e4e7c9199847" providerId="ADAL" clId="{4D07CF7B-D5E1-462C-BB35-55F5241F3273}" dt="2024-04-23T17:53:31.406" v="142" actId="47"/>
        <pc:sldMkLst>
          <pc:docMk/>
          <pc:sldMk cId="3378552482" sldId="12189"/>
        </pc:sldMkLst>
      </pc:sldChg>
      <pc:sldChg chg="del">
        <pc:chgData name="Karen Volle" userId="56a017f8-fff7-4347-a03a-e4e7c9199847" providerId="ADAL" clId="{4D07CF7B-D5E1-462C-BB35-55F5241F3273}" dt="2024-04-23T17:53:31.406" v="142" actId="47"/>
        <pc:sldMkLst>
          <pc:docMk/>
          <pc:sldMk cId="1307130696" sldId="12190"/>
        </pc:sldMkLst>
      </pc:sldChg>
      <pc:sldChg chg="del">
        <pc:chgData name="Karen Volle" userId="56a017f8-fff7-4347-a03a-e4e7c9199847" providerId="ADAL" clId="{4D07CF7B-D5E1-462C-BB35-55F5241F3273}" dt="2024-04-23T17:53:31.406" v="142" actId="47"/>
        <pc:sldMkLst>
          <pc:docMk/>
          <pc:sldMk cId="161676128" sldId="12191"/>
        </pc:sldMkLst>
      </pc:sldChg>
      <pc:sldChg chg="del">
        <pc:chgData name="Karen Volle" userId="56a017f8-fff7-4347-a03a-e4e7c9199847" providerId="ADAL" clId="{4D07CF7B-D5E1-462C-BB35-55F5241F3273}" dt="2024-04-23T17:53:31.406" v="142" actId="47"/>
        <pc:sldMkLst>
          <pc:docMk/>
          <pc:sldMk cId="1792802323" sldId="12192"/>
        </pc:sldMkLst>
      </pc:sldChg>
      <pc:sldChg chg="del">
        <pc:chgData name="Karen Volle" userId="56a017f8-fff7-4347-a03a-e4e7c9199847" providerId="ADAL" clId="{4D07CF7B-D5E1-462C-BB35-55F5241F3273}" dt="2024-04-23T17:53:31.406" v="142" actId="47"/>
        <pc:sldMkLst>
          <pc:docMk/>
          <pc:sldMk cId="1114690245" sldId="12193"/>
        </pc:sldMkLst>
      </pc:sldChg>
      <pc:sldChg chg="del">
        <pc:chgData name="Karen Volle" userId="56a017f8-fff7-4347-a03a-e4e7c9199847" providerId="ADAL" clId="{4D07CF7B-D5E1-462C-BB35-55F5241F3273}" dt="2024-04-23T17:53:31.406" v="142" actId="47"/>
        <pc:sldMkLst>
          <pc:docMk/>
          <pc:sldMk cId="3398627655" sldId="12194"/>
        </pc:sldMkLst>
      </pc:sldChg>
      <pc:sldChg chg="del">
        <pc:chgData name="Karen Volle" userId="56a017f8-fff7-4347-a03a-e4e7c9199847" providerId="ADAL" clId="{4D07CF7B-D5E1-462C-BB35-55F5241F3273}" dt="2024-04-23T17:53:31.406" v="142" actId="47"/>
        <pc:sldMkLst>
          <pc:docMk/>
          <pc:sldMk cId="1750547516" sldId="12195"/>
        </pc:sldMkLst>
      </pc:sldChg>
      <pc:sldChg chg="del">
        <pc:chgData name="Karen Volle" userId="56a017f8-fff7-4347-a03a-e4e7c9199847" providerId="ADAL" clId="{4D07CF7B-D5E1-462C-BB35-55F5241F3273}" dt="2024-04-23T17:53:43.112" v="143" actId="47"/>
        <pc:sldMkLst>
          <pc:docMk/>
          <pc:sldMk cId="2444084172" sldId="12196"/>
        </pc:sldMkLst>
      </pc:sldChg>
      <pc:sldChg chg="del">
        <pc:chgData name="Karen Volle" userId="56a017f8-fff7-4347-a03a-e4e7c9199847" providerId="ADAL" clId="{4D07CF7B-D5E1-462C-BB35-55F5241F3273}" dt="2024-04-23T17:53:43.112" v="143" actId="47"/>
        <pc:sldMkLst>
          <pc:docMk/>
          <pc:sldMk cId="864091501" sldId="12197"/>
        </pc:sldMkLst>
      </pc:sldChg>
      <pc:sldChg chg="del">
        <pc:chgData name="Karen Volle" userId="56a017f8-fff7-4347-a03a-e4e7c9199847" providerId="ADAL" clId="{4D07CF7B-D5E1-462C-BB35-55F5241F3273}" dt="2024-04-23T17:53:43.112" v="143" actId="47"/>
        <pc:sldMkLst>
          <pc:docMk/>
          <pc:sldMk cId="1905452888" sldId="12198"/>
        </pc:sldMkLst>
      </pc:sldChg>
      <pc:sldChg chg="del">
        <pc:chgData name="Karen Volle" userId="56a017f8-fff7-4347-a03a-e4e7c9199847" providerId="ADAL" clId="{4D07CF7B-D5E1-462C-BB35-55F5241F3273}" dt="2024-04-23T17:53:43.112" v="143" actId="47"/>
        <pc:sldMkLst>
          <pc:docMk/>
          <pc:sldMk cId="1413554088" sldId="12199"/>
        </pc:sldMkLst>
      </pc:sldChg>
      <pc:sldChg chg="del">
        <pc:chgData name="Karen Volle" userId="56a017f8-fff7-4347-a03a-e4e7c9199847" providerId="ADAL" clId="{4D07CF7B-D5E1-462C-BB35-55F5241F3273}" dt="2024-04-23T17:53:43.112" v="143" actId="47"/>
        <pc:sldMkLst>
          <pc:docMk/>
          <pc:sldMk cId="1930041275" sldId="12200"/>
        </pc:sldMkLst>
      </pc:sldChg>
      <pc:sldChg chg="del">
        <pc:chgData name="Karen Volle" userId="56a017f8-fff7-4347-a03a-e4e7c9199847" providerId="ADAL" clId="{4D07CF7B-D5E1-462C-BB35-55F5241F3273}" dt="2024-04-23T17:53:43.112" v="143" actId="47"/>
        <pc:sldMkLst>
          <pc:docMk/>
          <pc:sldMk cId="2125554652" sldId="12201"/>
        </pc:sldMkLst>
      </pc:sldChg>
      <pc:sldChg chg="del">
        <pc:chgData name="Karen Volle" userId="56a017f8-fff7-4347-a03a-e4e7c9199847" providerId="ADAL" clId="{4D07CF7B-D5E1-462C-BB35-55F5241F3273}" dt="2024-04-23T17:53:43.112" v="143" actId="47"/>
        <pc:sldMkLst>
          <pc:docMk/>
          <pc:sldMk cId="4188324882" sldId="12202"/>
        </pc:sldMkLst>
      </pc:sldChg>
      <pc:sldChg chg="del">
        <pc:chgData name="Karen Volle" userId="56a017f8-fff7-4347-a03a-e4e7c9199847" providerId="ADAL" clId="{4D07CF7B-D5E1-462C-BB35-55F5241F3273}" dt="2024-04-23T17:53:44.983" v="144" actId="47"/>
        <pc:sldMkLst>
          <pc:docMk/>
          <pc:sldMk cId="53236925" sldId="12203"/>
        </pc:sldMkLst>
      </pc:sldChg>
      <pc:sldChg chg="del">
        <pc:chgData name="Karen Volle" userId="56a017f8-fff7-4347-a03a-e4e7c9199847" providerId="ADAL" clId="{4D07CF7B-D5E1-462C-BB35-55F5241F3273}" dt="2024-04-23T17:53:46.799" v="145" actId="47"/>
        <pc:sldMkLst>
          <pc:docMk/>
          <pc:sldMk cId="1117792613" sldId="12204"/>
        </pc:sldMkLst>
      </pc:sldChg>
      <pc:sldChg chg="del">
        <pc:chgData name="Karen Volle" userId="56a017f8-fff7-4347-a03a-e4e7c9199847" providerId="ADAL" clId="{4D07CF7B-D5E1-462C-BB35-55F5241F3273}" dt="2024-04-23T17:53:48.593" v="146" actId="47"/>
        <pc:sldMkLst>
          <pc:docMk/>
          <pc:sldMk cId="1472001129" sldId="12205"/>
        </pc:sldMkLst>
      </pc:sldChg>
      <pc:sldChg chg="del">
        <pc:chgData name="Karen Volle" userId="56a017f8-fff7-4347-a03a-e4e7c9199847" providerId="ADAL" clId="{4D07CF7B-D5E1-462C-BB35-55F5241F3273}" dt="2024-04-23T17:53:49.620" v="147" actId="47"/>
        <pc:sldMkLst>
          <pc:docMk/>
          <pc:sldMk cId="669296712" sldId="12206"/>
        </pc:sldMkLst>
      </pc:sldChg>
      <pc:sldChg chg="modSp mod">
        <pc:chgData name="Karen Volle" userId="56a017f8-fff7-4347-a03a-e4e7c9199847" providerId="ADAL" clId="{4D07CF7B-D5E1-462C-BB35-55F5241F3273}" dt="2024-04-23T17:52:13.011" v="111" actId="20577"/>
        <pc:sldMkLst>
          <pc:docMk/>
          <pc:sldMk cId="857599794" sldId="12207"/>
        </pc:sldMkLst>
      </pc:sldChg>
      <pc:sldChg chg="modSp add mod">
        <pc:chgData name="Karen Volle" userId="56a017f8-fff7-4347-a03a-e4e7c9199847" providerId="ADAL" clId="{4D07CF7B-D5E1-462C-BB35-55F5241F3273}" dt="2024-05-02T20:21:41.375" v="720" actId="15"/>
        <pc:sldMkLst>
          <pc:docMk/>
          <pc:sldMk cId="1108405502" sldId="12208"/>
        </pc:sldMkLst>
      </pc:sldChg>
      <pc:sldChg chg="del">
        <pc:chgData name="Karen Volle" userId="56a017f8-fff7-4347-a03a-e4e7c9199847" providerId="ADAL" clId="{4D07CF7B-D5E1-462C-BB35-55F5241F3273}" dt="2024-04-23T17:52:38.381" v="112" actId="47"/>
        <pc:sldMkLst>
          <pc:docMk/>
          <pc:sldMk cId="2135054318" sldId="12208"/>
        </pc:sldMkLst>
      </pc:sldChg>
      <pc:sldChg chg="del">
        <pc:chgData name="Karen Volle" userId="56a017f8-fff7-4347-a03a-e4e7c9199847" providerId="ADAL" clId="{4D07CF7B-D5E1-462C-BB35-55F5241F3273}" dt="2024-04-23T17:52:38.381" v="112" actId="47"/>
        <pc:sldMkLst>
          <pc:docMk/>
          <pc:sldMk cId="1230621864" sldId="12209"/>
        </pc:sldMkLst>
      </pc:sldChg>
      <pc:sldChg chg="modSp new del mod">
        <pc:chgData name="Karen Volle" userId="56a017f8-fff7-4347-a03a-e4e7c9199847" providerId="ADAL" clId="{4D07CF7B-D5E1-462C-BB35-55F5241F3273}" dt="2024-05-02T20:21:01.489" v="648" actId="47"/>
        <pc:sldMkLst>
          <pc:docMk/>
          <pc:sldMk cId="1496274072" sldId="12209"/>
        </pc:sldMkLst>
      </pc:sldChg>
      <pc:sldChg chg="del">
        <pc:chgData name="Karen Volle" userId="56a017f8-fff7-4347-a03a-e4e7c9199847" providerId="ADAL" clId="{4D07CF7B-D5E1-462C-BB35-55F5241F3273}" dt="2024-04-23T17:52:38.381" v="112" actId="47"/>
        <pc:sldMkLst>
          <pc:docMk/>
          <pc:sldMk cId="3330241537" sldId="12210"/>
        </pc:sldMkLst>
      </pc:sldChg>
      <pc:sldChg chg="del">
        <pc:chgData name="Karen Volle" userId="56a017f8-fff7-4347-a03a-e4e7c9199847" providerId="ADAL" clId="{4D07CF7B-D5E1-462C-BB35-55F5241F3273}" dt="2024-04-23T17:52:38.381" v="112" actId="47"/>
        <pc:sldMkLst>
          <pc:docMk/>
          <pc:sldMk cId="2620422125" sldId="12211"/>
        </pc:sldMkLst>
      </pc:sldChg>
      <pc:sldChg chg="del">
        <pc:chgData name="Karen Volle" userId="56a017f8-fff7-4347-a03a-e4e7c9199847" providerId="ADAL" clId="{4D07CF7B-D5E1-462C-BB35-55F5241F3273}" dt="2024-04-23T17:52:38.381" v="112" actId="47"/>
        <pc:sldMkLst>
          <pc:docMk/>
          <pc:sldMk cId="569169393" sldId="12212"/>
        </pc:sldMkLst>
      </pc:sldChg>
      <pc:sldChg chg="del">
        <pc:chgData name="Karen Volle" userId="56a017f8-fff7-4347-a03a-e4e7c9199847" providerId="ADAL" clId="{4D07CF7B-D5E1-462C-BB35-55F5241F3273}" dt="2024-04-23T17:52:38.381" v="112" actId="47"/>
        <pc:sldMkLst>
          <pc:docMk/>
          <pc:sldMk cId="3549616963" sldId="12213"/>
        </pc:sldMkLst>
      </pc:sldChg>
      <pc:sldMasterChg chg="del delSldLayout">
        <pc:chgData name="Karen Volle" userId="56a017f8-fff7-4347-a03a-e4e7c9199847" providerId="ADAL" clId="{4D07CF7B-D5E1-462C-BB35-55F5241F3273}" dt="2024-04-23T17:53:49.620" v="147" actId="47"/>
        <pc:sldMasterMkLst>
          <pc:docMk/>
          <pc:sldMasterMk cId="0" sldId="2147483648"/>
        </pc:sldMasterMkLst>
        <pc:sldLayoutChg chg="del">
          <pc:chgData name="Karen Volle" userId="56a017f8-fff7-4347-a03a-e4e7c9199847" providerId="ADAL" clId="{4D07CF7B-D5E1-462C-BB35-55F5241F3273}" dt="2024-04-23T17:53:49.620" v="147" actId="47"/>
          <pc:sldLayoutMkLst>
            <pc:docMk/>
            <pc:sldMasterMk cId="0" sldId="2147483648"/>
            <pc:sldLayoutMk cId="0" sldId="2147483655"/>
          </pc:sldLayoutMkLst>
        </pc:sldLayoutChg>
      </pc:sldMasterChg>
    </pc:docChg>
  </pc:docChgLst>
  <pc:docChgLst>
    <pc:chgData name="Karen Volle" userId="56a017f8-fff7-4347-a03a-e4e7c9199847" providerId="ADAL" clId="{FDC7F3EC-160B-45A2-A3C5-8C3BD33A9CB3}"/>
    <pc:docChg chg="modSld">
      <pc:chgData name="Karen Volle" userId="56a017f8-fff7-4347-a03a-e4e7c9199847" providerId="ADAL" clId="{FDC7F3EC-160B-45A2-A3C5-8C3BD33A9CB3}" dt="2024-04-02T13:14:27.347" v="46" actId="20577"/>
      <pc:docMkLst>
        <pc:docMk/>
      </pc:docMkLst>
      <pc:sldChg chg="modSp mod">
        <pc:chgData name="Karen Volle" userId="56a017f8-fff7-4347-a03a-e4e7c9199847" providerId="ADAL" clId="{FDC7F3EC-160B-45A2-A3C5-8C3BD33A9CB3}" dt="2024-04-02T13:14:27.347" v="46" actId="20577"/>
        <pc:sldMkLst>
          <pc:docMk/>
          <pc:sldMk cId="1689347815" sldId="121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FD6AA-7734-4C27-B49D-C28FCDA303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ADCFAA-E858-4AAB-A9E8-85937947C72C}">
      <dgm:prSet/>
      <dgm:spPr/>
      <dgm:t>
        <a:bodyPr/>
        <a:lstStyle/>
        <a:p>
          <a:r>
            <a:rPr lang="en-US" b="0" i="0"/>
            <a:t>Elimination of the Subminimum Wage</a:t>
          </a:r>
          <a:endParaRPr lang="en-US"/>
        </a:p>
      </dgm:t>
    </dgm:pt>
    <dgm:pt modelId="{C4B17970-FD43-48A1-97B6-453F93CAEA69}" type="parTrans" cxnId="{BDFF5B6C-B786-47B1-BC3E-0F92C01609BC}">
      <dgm:prSet/>
      <dgm:spPr/>
      <dgm:t>
        <a:bodyPr/>
        <a:lstStyle/>
        <a:p>
          <a:endParaRPr lang="en-US"/>
        </a:p>
      </dgm:t>
    </dgm:pt>
    <dgm:pt modelId="{1CF0C9E6-8B19-4E55-AFDC-D1C41E530DAE}" type="sibTrans" cxnId="{BDFF5B6C-B786-47B1-BC3E-0F92C01609BC}">
      <dgm:prSet/>
      <dgm:spPr/>
      <dgm:t>
        <a:bodyPr/>
        <a:lstStyle/>
        <a:p>
          <a:endParaRPr lang="en-US"/>
        </a:p>
      </dgm:t>
    </dgm:pt>
    <dgm:pt modelId="{78F4DFFC-B232-4C0D-87AD-CB0530DAFCFA}">
      <dgm:prSet/>
      <dgm:spPr/>
      <dgm:t>
        <a:bodyPr/>
        <a:lstStyle/>
        <a:p>
          <a:r>
            <a:rPr lang="en-US" b="0" i="0"/>
            <a:t>Raise Asset Limits/Eliminate Marriage Penalty</a:t>
          </a:r>
          <a:endParaRPr lang="en-US"/>
        </a:p>
      </dgm:t>
    </dgm:pt>
    <dgm:pt modelId="{140789A3-A03C-42E3-9D9C-213607BD2A47}" type="parTrans" cxnId="{F9D9E11C-7D61-4441-9AE3-1B8F38C87CD8}">
      <dgm:prSet/>
      <dgm:spPr/>
      <dgm:t>
        <a:bodyPr/>
        <a:lstStyle/>
        <a:p>
          <a:endParaRPr lang="en-US"/>
        </a:p>
      </dgm:t>
    </dgm:pt>
    <dgm:pt modelId="{F78E4CF2-2CBF-4075-A332-5A3B878470B1}" type="sibTrans" cxnId="{F9D9E11C-7D61-4441-9AE3-1B8F38C87CD8}">
      <dgm:prSet/>
      <dgm:spPr/>
      <dgm:t>
        <a:bodyPr/>
        <a:lstStyle/>
        <a:p>
          <a:endParaRPr lang="en-US"/>
        </a:p>
      </dgm:t>
    </dgm:pt>
    <dgm:pt modelId="{29964E2E-4116-4250-AFC9-DEF2D32F03A8}">
      <dgm:prSet/>
      <dgm:spPr/>
      <dgm:t>
        <a:bodyPr/>
        <a:lstStyle/>
        <a:p>
          <a:r>
            <a:rPr lang="en-US" b="0" i="0"/>
            <a:t>Medicaid Portability</a:t>
          </a:r>
          <a:endParaRPr lang="en-US"/>
        </a:p>
      </dgm:t>
    </dgm:pt>
    <dgm:pt modelId="{96E6D738-23D1-4BD9-8A00-D1126A09F8D1}" type="parTrans" cxnId="{5E06175E-6A92-41A9-B3D7-A1928C93B2CA}">
      <dgm:prSet/>
      <dgm:spPr/>
      <dgm:t>
        <a:bodyPr/>
        <a:lstStyle/>
        <a:p>
          <a:endParaRPr lang="en-US"/>
        </a:p>
      </dgm:t>
    </dgm:pt>
    <dgm:pt modelId="{FC9E5924-555C-447F-AA8D-23EDF30BBEBD}" type="sibTrans" cxnId="{5E06175E-6A92-41A9-B3D7-A1928C93B2CA}">
      <dgm:prSet/>
      <dgm:spPr/>
      <dgm:t>
        <a:bodyPr/>
        <a:lstStyle/>
        <a:p>
          <a:endParaRPr lang="en-US"/>
        </a:p>
      </dgm:t>
    </dgm:pt>
    <dgm:pt modelId="{BF58DD50-394E-8543-9CDB-41DACDB67514}">
      <dgm:prSet/>
      <dgm:spPr/>
      <dgm:t>
        <a:bodyPr/>
        <a:lstStyle/>
        <a:p>
          <a:r>
            <a:rPr lang="en-US"/>
            <a:t>Entrepreneurship</a:t>
          </a:r>
        </a:p>
      </dgm:t>
    </dgm:pt>
    <dgm:pt modelId="{919EC4EB-F9E4-6241-8252-1BDD6E5F4082}" type="parTrans" cxnId="{C0FA119D-3720-8149-92A4-B41D7A98EBB3}">
      <dgm:prSet/>
      <dgm:spPr/>
      <dgm:t>
        <a:bodyPr/>
        <a:lstStyle/>
        <a:p>
          <a:endParaRPr lang="en-US"/>
        </a:p>
      </dgm:t>
    </dgm:pt>
    <dgm:pt modelId="{1167351D-7CC5-AD4A-9857-34D0D90753AC}" type="sibTrans" cxnId="{C0FA119D-3720-8149-92A4-B41D7A98EBB3}">
      <dgm:prSet/>
      <dgm:spPr/>
      <dgm:t>
        <a:bodyPr/>
        <a:lstStyle/>
        <a:p>
          <a:endParaRPr lang="en-US"/>
        </a:p>
      </dgm:t>
    </dgm:pt>
    <dgm:pt modelId="{E3F5894D-C99A-624F-A39A-F683B7284DF4}">
      <dgm:prSet/>
      <dgm:spPr/>
      <dgm:t>
        <a:bodyPr/>
        <a:lstStyle/>
        <a:p>
          <a:r>
            <a:rPr lang="en-US"/>
            <a:t>Disability and/in Labor</a:t>
          </a:r>
        </a:p>
      </dgm:t>
    </dgm:pt>
    <dgm:pt modelId="{07F57DB2-35DB-1740-9DE1-FEA04E45FCE5}" type="parTrans" cxnId="{958D2CC6-5080-AA43-9591-294093239A9D}">
      <dgm:prSet/>
      <dgm:spPr/>
      <dgm:t>
        <a:bodyPr/>
        <a:lstStyle/>
        <a:p>
          <a:endParaRPr lang="en-US"/>
        </a:p>
      </dgm:t>
    </dgm:pt>
    <dgm:pt modelId="{41CED127-18DB-4144-BF37-06CDED550C1A}" type="sibTrans" cxnId="{958D2CC6-5080-AA43-9591-294093239A9D}">
      <dgm:prSet/>
      <dgm:spPr/>
      <dgm:t>
        <a:bodyPr/>
        <a:lstStyle/>
        <a:p>
          <a:endParaRPr lang="en-US"/>
        </a:p>
      </dgm:t>
    </dgm:pt>
    <dgm:pt modelId="{9D335A7E-ED12-7E4B-803D-F01F30A04A8C}" type="pres">
      <dgm:prSet presAssocID="{5D6FD6AA-7734-4C27-B49D-C28FCDA30345}" presName="linear" presStyleCnt="0">
        <dgm:presLayoutVars>
          <dgm:animLvl val="lvl"/>
          <dgm:resizeHandles val="exact"/>
        </dgm:presLayoutVars>
      </dgm:prSet>
      <dgm:spPr/>
    </dgm:pt>
    <dgm:pt modelId="{493CF25B-D9A5-FF4C-9BCC-04F6157C8F22}" type="pres">
      <dgm:prSet presAssocID="{A6ADCFAA-E858-4AAB-A9E8-85937947C72C}" presName="parentText" presStyleLbl="node1" presStyleIdx="0" presStyleCnt="5">
        <dgm:presLayoutVars>
          <dgm:chMax val="0"/>
          <dgm:bulletEnabled val="1"/>
        </dgm:presLayoutVars>
      </dgm:prSet>
      <dgm:spPr/>
    </dgm:pt>
    <dgm:pt modelId="{98483039-D3A1-3840-A8CD-05ACF2086DC3}" type="pres">
      <dgm:prSet presAssocID="{1CF0C9E6-8B19-4E55-AFDC-D1C41E530DAE}" presName="spacer" presStyleCnt="0"/>
      <dgm:spPr/>
    </dgm:pt>
    <dgm:pt modelId="{AFB5E6BA-47DF-0949-BC24-AD8EAD9F7FFC}" type="pres">
      <dgm:prSet presAssocID="{78F4DFFC-B232-4C0D-87AD-CB0530DAFCFA}" presName="parentText" presStyleLbl="node1" presStyleIdx="1" presStyleCnt="5">
        <dgm:presLayoutVars>
          <dgm:chMax val="0"/>
          <dgm:bulletEnabled val="1"/>
        </dgm:presLayoutVars>
      </dgm:prSet>
      <dgm:spPr/>
    </dgm:pt>
    <dgm:pt modelId="{35C119D3-CE6D-1F40-A9EF-17A0C8ACF888}" type="pres">
      <dgm:prSet presAssocID="{F78E4CF2-2CBF-4075-A332-5A3B878470B1}" presName="spacer" presStyleCnt="0"/>
      <dgm:spPr/>
    </dgm:pt>
    <dgm:pt modelId="{B19A027B-8435-4D4E-A008-5CABE35F5919}" type="pres">
      <dgm:prSet presAssocID="{29964E2E-4116-4250-AFC9-DEF2D32F03A8}" presName="parentText" presStyleLbl="node1" presStyleIdx="2" presStyleCnt="5">
        <dgm:presLayoutVars>
          <dgm:chMax val="0"/>
          <dgm:bulletEnabled val="1"/>
        </dgm:presLayoutVars>
      </dgm:prSet>
      <dgm:spPr/>
    </dgm:pt>
    <dgm:pt modelId="{16F53E77-662C-C149-8007-0BDB50062689}" type="pres">
      <dgm:prSet presAssocID="{FC9E5924-555C-447F-AA8D-23EDF30BBEBD}" presName="spacer" presStyleCnt="0"/>
      <dgm:spPr/>
    </dgm:pt>
    <dgm:pt modelId="{07EFC924-1DC2-804D-8BD0-F2D555DF0373}" type="pres">
      <dgm:prSet presAssocID="{BF58DD50-394E-8543-9CDB-41DACDB67514}" presName="parentText" presStyleLbl="node1" presStyleIdx="3" presStyleCnt="5">
        <dgm:presLayoutVars>
          <dgm:chMax val="0"/>
          <dgm:bulletEnabled val="1"/>
        </dgm:presLayoutVars>
      </dgm:prSet>
      <dgm:spPr/>
    </dgm:pt>
    <dgm:pt modelId="{E0340768-B1D8-F649-80F2-E8DA879F6311}" type="pres">
      <dgm:prSet presAssocID="{1167351D-7CC5-AD4A-9857-34D0D90753AC}" presName="spacer" presStyleCnt="0"/>
      <dgm:spPr/>
    </dgm:pt>
    <dgm:pt modelId="{6520071B-9466-6A40-AED0-7B79311FFDFB}" type="pres">
      <dgm:prSet presAssocID="{E3F5894D-C99A-624F-A39A-F683B7284DF4}" presName="parentText" presStyleLbl="node1" presStyleIdx="4" presStyleCnt="5">
        <dgm:presLayoutVars>
          <dgm:chMax val="0"/>
          <dgm:bulletEnabled val="1"/>
        </dgm:presLayoutVars>
      </dgm:prSet>
      <dgm:spPr/>
    </dgm:pt>
  </dgm:ptLst>
  <dgm:cxnLst>
    <dgm:cxn modelId="{E3DEA819-D49F-6E43-8502-497501BA5361}" type="presOf" srcId="{29964E2E-4116-4250-AFC9-DEF2D32F03A8}" destId="{B19A027B-8435-4D4E-A008-5CABE35F5919}" srcOrd="0" destOrd="0" presId="urn:microsoft.com/office/officeart/2005/8/layout/vList2"/>
    <dgm:cxn modelId="{F9D9E11C-7D61-4441-9AE3-1B8F38C87CD8}" srcId="{5D6FD6AA-7734-4C27-B49D-C28FCDA30345}" destId="{78F4DFFC-B232-4C0D-87AD-CB0530DAFCFA}" srcOrd="1" destOrd="0" parTransId="{140789A3-A03C-42E3-9D9C-213607BD2A47}" sibTransId="{F78E4CF2-2CBF-4075-A332-5A3B878470B1}"/>
    <dgm:cxn modelId="{C2F3D334-0158-1D4B-9714-AFBD58C7FFEB}" type="presOf" srcId="{5D6FD6AA-7734-4C27-B49D-C28FCDA30345}" destId="{9D335A7E-ED12-7E4B-803D-F01F30A04A8C}" srcOrd="0" destOrd="0" presId="urn:microsoft.com/office/officeart/2005/8/layout/vList2"/>
    <dgm:cxn modelId="{5E06175E-6A92-41A9-B3D7-A1928C93B2CA}" srcId="{5D6FD6AA-7734-4C27-B49D-C28FCDA30345}" destId="{29964E2E-4116-4250-AFC9-DEF2D32F03A8}" srcOrd="2" destOrd="0" parTransId="{96E6D738-23D1-4BD9-8A00-D1126A09F8D1}" sibTransId="{FC9E5924-555C-447F-AA8D-23EDF30BBEBD}"/>
    <dgm:cxn modelId="{159AEC5F-147C-0946-AA3F-E55CE9994DD1}" type="presOf" srcId="{A6ADCFAA-E858-4AAB-A9E8-85937947C72C}" destId="{493CF25B-D9A5-FF4C-9BCC-04F6157C8F22}" srcOrd="0" destOrd="0" presId="urn:microsoft.com/office/officeart/2005/8/layout/vList2"/>
    <dgm:cxn modelId="{42A2656B-2E6F-8147-933D-F7DF8CDBCD29}" type="presOf" srcId="{78F4DFFC-B232-4C0D-87AD-CB0530DAFCFA}" destId="{AFB5E6BA-47DF-0949-BC24-AD8EAD9F7FFC}" srcOrd="0" destOrd="0" presId="urn:microsoft.com/office/officeart/2005/8/layout/vList2"/>
    <dgm:cxn modelId="{BDFF5B6C-B786-47B1-BC3E-0F92C01609BC}" srcId="{5D6FD6AA-7734-4C27-B49D-C28FCDA30345}" destId="{A6ADCFAA-E858-4AAB-A9E8-85937947C72C}" srcOrd="0" destOrd="0" parTransId="{C4B17970-FD43-48A1-97B6-453F93CAEA69}" sibTransId="{1CF0C9E6-8B19-4E55-AFDC-D1C41E530DAE}"/>
    <dgm:cxn modelId="{FD2AF272-E4B1-B442-9722-464679FC8E47}" type="presOf" srcId="{E3F5894D-C99A-624F-A39A-F683B7284DF4}" destId="{6520071B-9466-6A40-AED0-7B79311FFDFB}" srcOrd="0" destOrd="0" presId="urn:microsoft.com/office/officeart/2005/8/layout/vList2"/>
    <dgm:cxn modelId="{FA03F47B-7F5B-3145-A3AB-95111DB32193}" type="presOf" srcId="{BF58DD50-394E-8543-9CDB-41DACDB67514}" destId="{07EFC924-1DC2-804D-8BD0-F2D555DF0373}" srcOrd="0" destOrd="0" presId="urn:microsoft.com/office/officeart/2005/8/layout/vList2"/>
    <dgm:cxn modelId="{C0FA119D-3720-8149-92A4-B41D7A98EBB3}" srcId="{5D6FD6AA-7734-4C27-B49D-C28FCDA30345}" destId="{BF58DD50-394E-8543-9CDB-41DACDB67514}" srcOrd="3" destOrd="0" parTransId="{919EC4EB-F9E4-6241-8252-1BDD6E5F4082}" sibTransId="{1167351D-7CC5-AD4A-9857-34D0D90753AC}"/>
    <dgm:cxn modelId="{958D2CC6-5080-AA43-9591-294093239A9D}" srcId="{5D6FD6AA-7734-4C27-B49D-C28FCDA30345}" destId="{E3F5894D-C99A-624F-A39A-F683B7284DF4}" srcOrd="4" destOrd="0" parTransId="{07F57DB2-35DB-1740-9DE1-FEA04E45FCE5}" sibTransId="{41CED127-18DB-4144-BF37-06CDED550C1A}"/>
    <dgm:cxn modelId="{F5D59115-5A52-794F-A2C2-EAD1F9D62E63}" type="presParOf" srcId="{9D335A7E-ED12-7E4B-803D-F01F30A04A8C}" destId="{493CF25B-D9A5-FF4C-9BCC-04F6157C8F22}" srcOrd="0" destOrd="0" presId="urn:microsoft.com/office/officeart/2005/8/layout/vList2"/>
    <dgm:cxn modelId="{8CCDF363-693B-124B-B8F3-9BA57A31E851}" type="presParOf" srcId="{9D335A7E-ED12-7E4B-803D-F01F30A04A8C}" destId="{98483039-D3A1-3840-A8CD-05ACF2086DC3}" srcOrd="1" destOrd="0" presId="urn:microsoft.com/office/officeart/2005/8/layout/vList2"/>
    <dgm:cxn modelId="{D41ACE71-7630-B44B-8CE0-3C7C797574C0}" type="presParOf" srcId="{9D335A7E-ED12-7E4B-803D-F01F30A04A8C}" destId="{AFB5E6BA-47DF-0949-BC24-AD8EAD9F7FFC}" srcOrd="2" destOrd="0" presId="urn:microsoft.com/office/officeart/2005/8/layout/vList2"/>
    <dgm:cxn modelId="{DFB5AFA5-C3C2-6D4F-BC67-AF5359ED1087}" type="presParOf" srcId="{9D335A7E-ED12-7E4B-803D-F01F30A04A8C}" destId="{35C119D3-CE6D-1F40-A9EF-17A0C8ACF888}" srcOrd="3" destOrd="0" presId="urn:microsoft.com/office/officeart/2005/8/layout/vList2"/>
    <dgm:cxn modelId="{D44C0E93-CF1E-864E-BA77-5662777F7C1E}" type="presParOf" srcId="{9D335A7E-ED12-7E4B-803D-F01F30A04A8C}" destId="{B19A027B-8435-4D4E-A008-5CABE35F5919}" srcOrd="4" destOrd="0" presId="urn:microsoft.com/office/officeart/2005/8/layout/vList2"/>
    <dgm:cxn modelId="{2683BC71-951D-AF4D-AD1F-CA9F69773FE6}" type="presParOf" srcId="{9D335A7E-ED12-7E4B-803D-F01F30A04A8C}" destId="{16F53E77-662C-C149-8007-0BDB50062689}" srcOrd="5" destOrd="0" presId="urn:microsoft.com/office/officeart/2005/8/layout/vList2"/>
    <dgm:cxn modelId="{BF680DA8-D9A2-EF43-81BF-49388518FE33}" type="presParOf" srcId="{9D335A7E-ED12-7E4B-803D-F01F30A04A8C}" destId="{07EFC924-1DC2-804D-8BD0-F2D555DF0373}" srcOrd="6" destOrd="0" presId="urn:microsoft.com/office/officeart/2005/8/layout/vList2"/>
    <dgm:cxn modelId="{747C7DCB-7A63-D145-BA25-A407EA0732F0}" type="presParOf" srcId="{9D335A7E-ED12-7E4B-803D-F01F30A04A8C}" destId="{E0340768-B1D8-F649-80F2-E8DA879F6311}" srcOrd="7" destOrd="0" presId="urn:microsoft.com/office/officeart/2005/8/layout/vList2"/>
    <dgm:cxn modelId="{D89D9495-35D9-114D-87DC-E417C42D2AC5}" type="presParOf" srcId="{9D335A7E-ED12-7E4B-803D-F01F30A04A8C}" destId="{6520071B-9466-6A40-AED0-7B79311FFD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CF25B-D9A5-FF4C-9BCC-04F6157C8F22}">
      <dsp:nvSpPr>
        <dsp:cNvPr id="0" name=""/>
        <dsp:cNvSpPr/>
      </dsp:nvSpPr>
      <dsp:spPr>
        <a:xfrm>
          <a:off x="0" y="43569"/>
          <a:ext cx="5116000" cy="9149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Elimination of the Subminimum Wage</a:t>
          </a:r>
          <a:endParaRPr lang="en-US" sz="2300" kern="1200"/>
        </a:p>
      </dsp:txBody>
      <dsp:txXfrm>
        <a:off x="44664" y="88233"/>
        <a:ext cx="5026672" cy="825612"/>
      </dsp:txXfrm>
    </dsp:sp>
    <dsp:sp modelId="{AFB5E6BA-47DF-0949-BC24-AD8EAD9F7FFC}">
      <dsp:nvSpPr>
        <dsp:cNvPr id="0" name=""/>
        <dsp:cNvSpPr/>
      </dsp:nvSpPr>
      <dsp:spPr>
        <a:xfrm>
          <a:off x="0" y="1024749"/>
          <a:ext cx="5116000" cy="9149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Raise Asset Limits/Eliminate Marriage Penalty</a:t>
          </a:r>
          <a:endParaRPr lang="en-US" sz="2300" kern="1200"/>
        </a:p>
      </dsp:txBody>
      <dsp:txXfrm>
        <a:off x="44664" y="1069413"/>
        <a:ext cx="5026672" cy="825612"/>
      </dsp:txXfrm>
    </dsp:sp>
    <dsp:sp modelId="{B19A027B-8435-4D4E-A008-5CABE35F5919}">
      <dsp:nvSpPr>
        <dsp:cNvPr id="0" name=""/>
        <dsp:cNvSpPr/>
      </dsp:nvSpPr>
      <dsp:spPr>
        <a:xfrm>
          <a:off x="0" y="2005929"/>
          <a:ext cx="5116000" cy="9149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Medicaid Portability</a:t>
          </a:r>
          <a:endParaRPr lang="en-US" sz="2300" kern="1200"/>
        </a:p>
      </dsp:txBody>
      <dsp:txXfrm>
        <a:off x="44664" y="2050593"/>
        <a:ext cx="5026672" cy="825612"/>
      </dsp:txXfrm>
    </dsp:sp>
    <dsp:sp modelId="{07EFC924-1DC2-804D-8BD0-F2D555DF0373}">
      <dsp:nvSpPr>
        <dsp:cNvPr id="0" name=""/>
        <dsp:cNvSpPr/>
      </dsp:nvSpPr>
      <dsp:spPr>
        <a:xfrm>
          <a:off x="0" y="2987110"/>
          <a:ext cx="5116000" cy="9149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Entrepreneurship</a:t>
          </a:r>
        </a:p>
      </dsp:txBody>
      <dsp:txXfrm>
        <a:off x="44664" y="3031774"/>
        <a:ext cx="5026672" cy="825612"/>
      </dsp:txXfrm>
    </dsp:sp>
    <dsp:sp modelId="{6520071B-9466-6A40-AED0-7B79311FFDFB}">
      <dsp:nvSpPr>
        <dsp:cNvPr id="0" name=""/>
        <dsp:cNvSpPr/>
      </dsp:nvSpPr>
      <dsp:spPr>
        <a:xfrm>
          <a:off x="0" y="3968290"/>
          <a:ext cx="5116000" cy="9149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Disability and/in Labor</a:t>
          </a:r>
        </a:p>
      </dsp:txBody>
      <dsp:txXfrm>
        <a:off x="44664" y="4012954"/>
        <a:ext cx="5026672"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8/1/2025</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en-US"/>
              <a:t>August 2024 74.8</a:t>
            </a:r>
          </a:p>
          <a:p>
            <a:pPr marL="171450" indent="-171450">
              <a:buFont typeface="Arial" panose="020B0604020202020204" pitchFamily="34" charset="0"/>
              <a:buChar char="•"/>
            </a:pPr>
            <a:r>
              <a:rPr lang="en-US" sz="1800" b="0" i="0" u="none" strike="noStrike">
                <a:effectLst/>
                <a:latin typeface="Arial" panose="020B0604020202020204" pitchFamily="34" charset="0"/>
              </a:rPr>
              <a:t>September 2024 75.0</a:t>
            </a:r>
          </a:p>
          <a:p>
            <a:pPr marL="0" indent="0">
              <a:buFont typeface="Arial" panose="020B0604020202020204" pitchFamily="34" charset="0"/>
              <a:buNone/>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August 2024 38.4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effectLst/>
                <a:latin typeface="Arial" panose="020B0604020202020204" pitchFamily="34" charset="0"/>
              </a:rPr>
              <a:t>September 2024 37.5</a:t>
            </a:r>
            <a:r>
              <a:rPr lang="en-US"/>
              <a:t> </a:t>
            </a:r>
          </a:p>
          <a:p>
            <a:endParaRPr lang="en-US"/>
          </a:p>
          <a:p>
            <a:endParaRPr lang="en-US"/>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29</a:t>
            </a:fld>
            <a:endParaRPr lang="en-US"/>
          </a:p>
        </p:txBody>
      </p:sp>
    </p:spTree>
    <p:extLst>
      <p:ext uri="{BB962C8B-B14F-4D97-AF65-F5344CB8AC3E}">
        <p14:creationId xmlns:p14="http://schemas.microsoft.com/office/powerpoint/2010/main" val="121139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512F90-B42E-5044-8D2D-91856C3D287E}" type="slidenum">
              <a:rPr lang="en-US" smtClean="0"/>
              <a:t>30</a:t>
            </a:fld>
            <a:endParaRPr lang="en-US"/>
          </a:p>
        </p:txBody>
      </p:sp>
    </p:spTree>
    <p:extLst>
      <p:ext uri="{BB962C8B-B14F-4D97-AF65-F5344CB8AC3E}">
        <p14:creationId xmlns:p14="http://schemas.microsoft.com/office/powerpoint/2010/main" val="375694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c66cdbda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c66cdbda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c66cdbd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c66cdbd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75.1</a:t>
            </a:r>
            <a:r>
              <a:rPr lang="da-DK"/>
              <a:t> </a:t>
            </a: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38.0</a:t>
            </a:r>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May 2025 74.8</a:t>
            </a:r>
            <a:r>
              <a:rPr lang="en-US"/>
              <a:t> </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75.1</a:t>
            </a:r>
            <a:r>
              <a:rPr lang="da-DK"/>
              <a:t> </a:t>
            </a: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a:solidFill>
                  <a:schemeClr val="tx1"/>
                </a:solidFill>
                <a:effectLst/>
                <a:latin typeface="+mn-lt"/>
                <a:ea typeface="+mn-ea"/>
                <a:cs typeface="+mn-cs"/>
              </a:rPr>
              <a:t>June 2025 38.0</a:t>
            </a:r>
            <a:r>
              <a:rPr lang="da-DK"/>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July 2025 37.0</a:t>
            </a:r>
            <a:r>
              <a:rPr lang="en-US"/>
              <a:t> </a:t>
            </a:r>
            <a:endParaRPr lang="da-DK"/>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78.4</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41.9</a:t>
            </a:r>
            <a:endParaRPr lang="en-US"/>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a:t>Chart Details:</a:t>
            </a:r>
          </a:p>
          <a:p>
            <a:r>
              <a:rPr lang="en-US"/>
              <a:t>This chart adds another month to the previous chart. </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78.4</a:t>
            </a:r>
            <a:r>
              <a:rPr lang="da-DK"/>
              <a:t> </a:t>
            </a:r>
            <a:endParaRPr lang="en-US"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July 2025 78.5</a:t>
            </a: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da-DK" sz="1200" b="0" i="0" u="none" strike="noStrike" kern="1200">
                <a:solidFill>
                  <a:schemeClr val="tx1"/>
                </a:solidFill>
                <a:effectLst/>
                <a:latin typeface="+mn-lt"/>
                <a:ea typeface="+mn-ea"/>
                <a:cs typeface="+mn-cs"/>
              </a:rPr>
              <a:t>June 2025 41.9</a:t>
            </a:r>
            <a:r>
              <a:rPr lang="da-DK"/>
              <a:t>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July 2025 41.6</a:t>
            </a:r>
            <a:r>
              <a:rPr lang="en-US"/>
              <a:t> </a:t>
            </a:r>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18</a:t>
            </a:fld>
            <a:endParaRPr lang="en-US"/>
          </a:p>
        </p:txBody>
      </p:sp>
    </p:spTree>
    <p:extLst>
      <p:ext uri="{BB962C8B-B14F-4D97-AF65-F5344CB8AC3E}">
        <p14:creationId xmlns:p14="http://schemas.microsoft.com/office/powerpoint/2010/main" val="341568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B50F-19C7-9805-395A-AB0E28748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1AA1F-A5D3-2B7B-B043-C33272914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0479-EFC5-D667-C1FA-8F9F45F46C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D2AF0A-CD48-D7CE-0BE4-2C94F69293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5095F-1E03-42D8-8DFE-8BC27B552D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4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5095F-1E03-42D8-8DFE-8BC27B552D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39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gif"/><Relationship Id="rId4" Type="http://schemas.openxmlformats.org/officeDocument/2006/relationships/image" Target="../media/image20.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1909003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2191800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647584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E0DFCC-CB76-7D4B-A74E-6C7F1B05144B}"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2165932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E0DFCC-CB76-7D4B-A74E-6C7F1B05144B}"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3951539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91E0DFCC-CB76-7D4B-A74E-6C7F1B05144B}"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294815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0DFCC-CB76-7D4B-A74E-6C7F1B05144B}"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4252353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0DFCC-CB76-7D4B-A74E-6C7F1B05144B}"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2101815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0DFCC-CB76-7D4B-A74E-6C7F1B05144B}"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259260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0DFCC-CB76-7D4B-A74E-6C7F1B05144B}"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1620762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845281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1580421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3401447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1E0DFCC-CB76-7D4B-A74E-6C7F1B05144B}"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903332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1E0DFCC-CB76-7D4B-A74E-6C7F1B05144B}" type="datetimeFigureOut">
              <a:rPr lang="en-US" smtClean="0"/>
              <a:t>8/1/2025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839271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87597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91E0DFCC-CB76-7D4B-A74E-6C7F1B05144B}"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53E2B51-1A21-C542-B658-78A11051EE68}" type="slidenum">
              <a:rPr lang="en-US" smtClean="0"/>
              <a:t>‹#›</a:t>
            </a:fld>
            <a:endParaRPr lang="en-US"/>
          </a:p>
        </p:txBody>
      </p:sp>
    </p:spTree>
    <p:extLst>
      <p:ext uri="{BB962C8B-B14F-4D97-AF65-F5344CB8AC3E}">
        <p14:creationId xmlns:p14="http://schemas.microsoft.com/office/powerpoint/2010/main" val="509284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40" name="Google Shape;40;p9"/>
          <p:cNvSpPr txBox="1">
            <a:spLocks noGrp="1"/>
          </p:cNvSpPr>
          <p:nvPr>
            <p:ph type="title"/>
          </p:nvPr>
        </p:nvSpPr>
        <p:spPr>
          <a:xfrm>
            <a:off x="354000" y="1575600"/>
            <a:ext cx="5393600" cy="204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41" name="Google Shape;41;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2" name="Google Shape;42;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273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21.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1E0DFCC-CB76-7D4B-A74E-6C7F1B05144B}" type="datetimeFigureOut">
              <a:rPr lang="en-US" smtClean="0"/>
              <a:t>8/1/2025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53E2B51-1A21-C542-B658-78A11051EE68}" type="slidenum">
              <a:rPr lang="en-US" smtClean="0"/>
              <a:t>‹#›</a:t>
            </a:fld>
            <a:endParaRPr lang="en-US"/>
          </a:p>
        </p:txBody>
      </p:sp>
    </p:spTree>
    <p:extLst>
      <p:ext uri="{BB962C8B-B14F-4D97-AF65-F5344CB8AC3E}">
        <p14:creationId xmlns:p14="http://schemas.microsoft.com/office/powerpoint/2010/main" val="377501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s.gov/news.release/empsit.t08.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3" Type="http://schemas.openxmlformats.org/officeDocument/2006/relationships/hyperlink" Target="https://www.hhs.gov/sites/default/files/fy-2026-budget-in-brief.pdf"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hyperlink" Target="https://www.ed.gov/media/document/fiscal-year-2026-budget-summary-110043.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ppropriations.senate.gov/imo/media/doc/fy26_lhhs_senate_report.pdf" TargetMode="External"/><Relationship Id="rId2" Type="http://schemas.openxmlformats.org/officeDocument/2006/relationships/hyperlink" Target="https://www.appropriations.senate.gov/imo/media/doc/fy26_lhhs_bill_text.pdf"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s://www.justice.gov/ag/media/1409486/dl?inline=&amp;utm_medium=email&amp;utm_source=govdelivery"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s://www.supremecourt.gov/opinions/24pdf/24a1174_h3ci.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80/07434618.2025.2508492" TargetMode="External"/><Relationship Id="rId2" Type="http://schemas.openxmlformats.org/officeDocument/2006/relationships/hyperlink" Target="https://www.tandfonline.com/doi/full/10.1080/07434618.2025.2508492" TargetMode="External"/><Relationship Id="rId1" Type="http://schemas.openxmlformats.org/officeDocument/2006/relationships/slideLayout" Target="../slideLayouts/slideLayout33.xml"/><Relationship Id="rId4" Type="http://schemas.openxmlformats.org/officeDocument/2006/relationships/hyperlink" Target="https://www.aucd.org/news/aac-peer-support-project-findings-and-recommendations-released-in-final-written-repor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tacqe.com/high-growth-careers-vr-2025/?utm_source=VR+Technical+Assistance+Center+on+Quality+Employment&amp;utm_campaign=5228e28e06-EMAIL_CAMPAIGN_TT_2025_07-29&amp;utm_medium=email&amp;utm_term=0_ba89e82b87-5228e28e06-1405623163" TargetMode="Externa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hyperlink" Target="https://nod.us12.list-manage.com/track/click?u=0311507c6b44793d9814e78ad&amp;id=98bf858f00&amp;e=5404c517d5" TargetMode="External"/><Relationship Id="rId2" Type="http://schemas.openxmlformats.org/officeDocument/2006/relationships/hyperlink" Target="https://nod.us12.list-manage.com/track/click?u=0311507c6b44793d9814e78ad&amp;id=c5f64fe1e6&amp;e=5404c517d5" TargetMode="Externa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hyperlink" Target="https://www.vrtac-qm.org/focus-areas/program-performance-qm/resources-promising-practices/vr-acronyms"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s://7aqxrwwab.cc.rs6.net/tn.jsp?f=001B1L2OHwOJApgusBDTA9twmtbgkM-3k_fZFgv7OS-Qqro1HAqmCT4_rE_aPVpjJpENC2fRMzURGbigfVV4gAu3OjtVc9EZ0dY4-s81gScNM8lQ8QsbpJHqHDcZrfdV8Yh_QPDq1mNmi4Eah3rVQ_7xg==&amp;c=zJW84ptOG6lMjykHSbYon_roUVxHxP4hszZYjoik2mvrUReey0xrRA==&amp;ch=1DqOS_lUmh5tfCu7NDYtwRVsxeQvc0AsfkcBqcnL8TXnPPVq16K93g==" TargetMode="External"/><Relationship Id="rId2" Type="http://schemas.openxmlformats.org/officeDocument/2006/relationships/hyperlink" Target="https://7aqxrwwab.cc.rs6.net/tn.jsp?f=001B1L2OHwOJApgusBDTA9twmtbgkM-3k_fZFgv7OS-Qqro1HAqmCT4_liZoCfow3xv7rZbVq6v0n_-hEit1JGAFaXQXZuakKV4Tp49VwWANyh7yK0eLvjJyd_GOnBzlh9_0npg1vBgWv_1yNON-14wZoC20464cfPbp3dIjHpIwsU=&amp;c=zJW84ptOG6lMjykHSbYon_roUVxHxP4hszZYjoik2mvrUReey0xrRA==&amp;ch=1DqOS_lUmh5tfCu7NDYtwRVsxeQvc0AsfkcBqcnL8TXnPPVq16K93g=="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pectability.org/2025/04/accessibility-national-parks/" TargetMode="External"/><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2.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3.jpeg"/><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aucd.org/"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2.png"/><Relationship Id="rId4" Type="http://schemas.microsoft.com/office/2017/04/relationships/track" Target="../media/track4.vtt"/></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2.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a:t>nTIDE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10, Episode 8</a:t>
            </a:r>
            <a:br>
              <a:rPr lang="en-US"/>
            </a:br>
            <a:r>
              <a:rPr lang="en-US"/>
              <a:t>Date: August 1, 2025</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compare to the same month last year.</a:t>
            </a: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292770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cs typeface="Calibri" panose="020F0502020204030204" pitchFamily="34" charset="0"/>
              </a:rPr>
              <a:t>The Numbers</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p:txBody>
          <a:bodyPr/>
          <a:lstStyle/>
          <a:p>
            <a:pPr algn="ctr"/>
            <a:endParaRPr lang="en-US" sz="2800" b="1">
              <a:solidFill>
                <a:schemeClr val="tx1"/>
              </a:solidFill>
              <a:latin typeface="Calibri" panose="020F0502020204030204" pitchFamily="34" charset="0"/>
            </a:endParaRPr>
          </a:p>
          <a:p>
            <a:pPr algn="ctr"/>
            <a:endParaRPr lang="en-US" b="1">
              <a:latin typeface="Calibri" panose="020F0502020204030204" pitchFamily="34" charset="0"/>
            </a:endParaRPr>
          </a:p>
          <a:p>
            <a:pPr marL="0" indent="0" algn="ctr">
              <a:buNone/>
            </a:pPr>
            <a:r>
              <a:rPr lang="en-US" sz="3200" b="1">
                <a:latin typeface="Calibri" panose="020F0502020204030204" pitchFamily="34" charset="0"/>
              </a:rPr>
              <a:t>Andrew Houtenville</a:t>
            </a:r>
            <a:br>
              <a:rPr lang="en-US" sz="3200" b="1">
                <a:solidFill>
                  <a:schemeClr val="tx1"/>
                </a:solidFill>
                <a:latin typeface="Calibri" panose="020F0502020204030204" pitchFamily="34" charset="0"/>
              </a:rPr>
            </a:br>
            <a:r>
              <a:rPr lang="en-US" sz="3200">
                <a:solidFill>
                  <a:schemeClr val="tx1"/>
                </a:solidFill>
                <a:latin typeface="Calibri" panose="020F0502020204030204" pitchFamily="34" charset="0"/>
              </a:rPr>
              <a:t>University of New Hampshire</a:t>
            </a:r>
            <a:endParaRPr lang="en-US" sz="32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348854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69964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June </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10" name="Picture 9" descr="A line chart with two lines. One line is for people with disabilities, showing their employment-to-population ratio was 38 percent in June 2025. The other line is for people without disabilities, showing their employment-to-population ratio was 75.1 percent in June 2025. More detail in slide notes.">
            <a:extLst>
              <a:ext uri="{FF2B5EF4-FFF2-40B4-BE49-F238E27FC236}">
                <a16:creationId xmlns:a16="http://schemas.microsoft.com/office/drawing/2014/main" id="{88FB2211-38EF-77C9-CBE2-FE5E954E7234}"/>
              </a:ext>
            </a:extLst>
          </p:cNvPr>
          <p:cNvPicPr>
            <a:picLocks noChangeAspect="1"/>
          </p:cNvPicPr>
          <p:nvPr/>
        </p:nvPicPr>
        <p:blipFill>
          <a:blip r:embed="rId3"/>
          <a:stretch>
            <a:fillRect/>
          </a:stretch>
        </p:blipFill>
        <p:spPr>
          <a:xfrm>
            <a:off x="3200400" y="585216"/>
            <a:ext cx="8669263" cy="5590517"/>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July</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10" name="Picture 9" descr="Same chart as previous slide but with the latest month's data point added. One line is for people with disabilities, showing their employment-to-population ratio decreased from 38 percent in June 2025 to 37 percent in July 2025. The other line is for people without disabilities, showing their employment-to-population ratio increased from 75.1 percent in June 2025 to 75.1 percent in July 2025. More detail in slide notes.">
            <a:extLst>
              <a:ext uri="{FF2B5EF4-FFF2-40B4-BE49-F238E27FC236}">
                <a16:creationId xmlns:a16="http://schemas.microsoft.com/office/drawing/2014/main" id="{72BDA0F4-CF95-7CAF-7CB8-0822D37C16E5}"/>
              </a:ext>
            </a:extLst>
          </p:cNvPr>
          <p:cNvPicPr>
            <a:picLocks noChangeAspect="1"/>
          </p:cNvPicPr>
          <p:nvPr/>
        </p:nvPicPr>
        <p:blipFill>
          <a:blip r:embed="rId3"/>
          <a:stretch>
            <a:fillRect/>
          </a:stretch>
        </p:blipFill>
        <p:spPr>
          <a:xfrm>
            <a:off x="3200400" y="583501"/>
            <a:ext cx="8669263" cy="5590517"/>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330219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June</a:t>
            </a:r>
            <a:endParaRPr lang="en-US" sz="360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23" name="Picture 22" descr="A line chart with two lines. One line is for people with disabilities, showing their labor force participation rate was 41.9 percent in June 2025. The other line is for people without disabilities, showing their labor force participation rate was 78.4 percent in June 2025. More detail in slide notes.">
            <a:extLst>
              <a:ext uri="{FF2B5EF4-FFF2-40B4-BE49-F238E27FC236}">
                <a16:creationId xmlns:a16="http://schemas.microsoft.com/office/drawing/2014/main" id="{52BB4085-C898-38F9-9416-229F9217C8DC}"/>
              </a:ext>
            </a:extLst>
          </p:cNvPr>
          <p:cNvPicPr>
            <a:picLocks noChangeAspect="1"/>
          </p:cNvPicPr>
          <p:nvPr/>
        </p:nvPicPr>
        <p:blipFill>
          <a:blip r:embed="rId3"/>
          <a:stretch>
            <a:fillRect/>
          </a:stretch>
        </p:blipFill>
        <p:spPr>
          <a:xfrm>
            <a:off x="3200400" y="585216"/>
            <a:ext cx="8675360" cy="5614903"/>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July</a:t>
            </a:r>
            <a:endParaRPr lang="en-US" sz="360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14" name="Picture 13" descr="Same chart as previous slide but with the latest month's data point added. One line is for people with disabilities, showing their labor force participation rate decreased from 41.9 percent in June 2025 to 41.6 percent in July 2025. The other line is for people without disabilities, showing their labor force participation rate increased from 78.4 percent in June 2025 to 78.5 percent in July 2025. More detail in slide notes.">
            <a:extLst>
              <a:ext uri="{FF2B5EF4-FFF2-40B4-BE49-F238E27FC236}">
                <a16:creationId xmlns:a16="http://schemas.microsoft.com/office/drawing/2014/main" id="{F7B37339-DF9C-12A5-551B-3DDB1295B6C6}"/>
              </a:ext>
            </a:extLst>
          </p:cNvPr>
          <p:cNvPicPr>
            <a:picLocks noChangeAspect="1"/>
          </p:cNvPicPr>
          <p:nvPr/>
        </p:nvPicPr>
        <p:blipFill>
          <a:blip r:embed="rId3"/>
          <a:stretch>
            <a:fillRect/>
          </a:stretch>
        </p:blipFill>
        <p:spPr>
          <a:xfrm>
            <a:off x="3200400" y="585216"/>
            <a:ext cx="8675360" cy="5614903"/>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D9BBD-BE42-8398-6FD1-45E5B836E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C8018-749E-E62C-BE97-72A88AF1AA4B}"/>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Government Employees</a:t>
            </a:r>
          </a:p>
        </p:txBody>
      </p:sp>
      <p:sp>
        <p:nvSpPr>
          <p:cNvPr id="3" name="Content Placeholder 2">
            <a:extLst>
              <a:ext uri="{FF2B5EF4-FFF2-40B4-BE49-F238E27FC236}">
                <a16:creationId xmlns:a16="http://schemas.microsoft.com/office/drawing/2014/main" id="{491C5CB4-8F85-95DB-B59B-7FB0456A566A}"/>
              </a:ext>
            </a:extLst>
          </p:cNvPr>
          <p:cNvSpPr>
            <a:spLocks noGrp="1"/>
          </p:cNvSpPr>
          <p:nvPr>
            <p:ph idx="1"/>
          </p:nvPr>
        </p:nvSpPr>
        <p:spPr>
          <a:xfrm>
            <a:off x="838200" y="1825625"/>
            <a:ext cx="10515600" cy="4439708"/>
          </a:xfrm>
        </p:spPr>
        <p:txBody>
          <a:bodyPr>
            <a:normAutofit/>
          </a:bodyPr>
          <a:lstStyle/>
          <a:p>
            <a:pPr>
              <a:spcBef>
                <a:spcPts val="600"/>
              </a:spcBef>
            </a:pPr>
            <a:r>
              <a:rPr lang="en-US">
                <a:latin typeface="Calibri" panose="020F0502020204030204" pitchFamily="34" charset="0"/>
              </a:rPr>
              <a:t>Still too soon for the reductions in federal workers to influence nTIDE numbers … </a:t>
            </a:r>
          </a:p>
          <a:p>
            <a:pPr lvl="1">
              <a:spcBef>
                <a:spcPts val="600"/>
              </a:spcBef>
            </a:pPr>
            <a:r>
              <a:rPr lang="en-US">
                <a:latin typeface="Calibri" panose="020F0502020204030204" pitchFamily="34" charset="0"/>
              </a:rPr>
              <a:t>The CPS survey was conducted typically in the second week of month.</a:t>
            </a:r>
          </a:p>
          <a:p>
            <a:pPr>
              <a:spcBef>
                <a:spcPts val="1800"/>
              </a:spcBef>
            </a:pPr>
            <a:r>
              <a:rPr lang="en-US">
                <a:latin typeface="Calibri" panose="020F0502020204030204" pitchFamily="34" charset="0"/>
              </a:rPr>
              <a:t>Bureau of Labor Statistics (BLS) publishes “class of worker” statistics of First Fridays in …</a:t>
            </a:r>
          </a:p>
          <a:p>
            <a:pPr lvl="1">
              <a:spcBef>
                <a:spcPts val="600"/>
              </a:spcBef>
            </a:pPr>
            <a:r>
              <a:rPr lang="en-US">
                <a:latin typeface="Calibri" panose="020F0502020204030204" pitchFamily="34" charset="0"/>
              </a:rPr>
              <a:t>Table A-8, </a:t>
            </a:r>
            <a:r>
              <a:rPr lang="en-US">
                <a:latin typeface="Calibri" panose="020F0502020204030204" pitchFamily="34" charset="0"/>
                <a:hlinkClick r:id="rId3"/>
              </a:rPr>
              <a:t>https://www.bls.gov/news.release/empsit.t08.htm</a:t>
            </a:r>
            <a:r>
              <a:rPr lang="en-US">
                <a:latin typeface="Calibri" panose="020F0502020204030204" pitchFamily="34" charset="0"/>
              </a:rPr>
              <a:t> </a:t>
            </a:r>
          </a:p>
          <a:p>
            <a:pPr>
              <a:spcBef>
                <a:spcPts val="1800"/>
              </a:spcBef>
            </a:pPr>
            <a:r>
              <a:rPr lang="en-US">
                <a:latin typeface="Calibri" panose="020F0502020204030204" pitchFamily="34" charset="0"/>
              </a:rPr>
              <a:t>Current Population Survey (CPS)</a:t>
            </a:r>
          </a:p>
          <a:p>
            <a:pPr lvl="1">
              <a:spcBef>
                <a:spcPts val="600"/>
              </a:spcBef>
            </a:pPr>
            <a:r>
              <a:rPr lang="en-US" sz="2400">
                <a:latin typeface="Calibri" panose="020F0502020204030204" pitchFamily="34" charset="0"/>
              </a:rPr>
              <a:t>Asks about </a:t>
            </a:r>
            <a:r>
              <a:rPr lang="en-US">
                <a:latin typeface="Calibri" panose="020F0502020204030204" pitchFamily="34" charset="0"/>
              </a:rPr>
              <a:t>federal, state, and local governments, separately.</a:t>
            </a:r>
          </a:p>
          <a:p>
            <a:pPr lvl="1">
              <a:spcBef>
                <a:spcPts val="1200"/>
              </a:spcBef>
            </a:pPr>
            <a:r>
              <a:rPr lang="en-US">
                <a:latin typeface="Calibri" panose="020F0502020204030204" pitchFamily="34" charset="0"/>
              </a:rPr>
              <a:t>Need the raw data (which comes out later in the month) to separate.</a:t>
            </a:r>
          </a:p>
          <a:p>
            <a:endParaRPr lang="en-US"/>
          </a:p>
        </p:txBody>
      </p:sp>
      <p:sp>
        <p:nvSpPr>
          <p:cNvPr id="4" name="Date Placeholder 3">
            <a:extLst>
              <a:ext uri="{FF2B5EF4-FFF2-40B4-BE49-F238E27FC236}">
                <a16:creationId xmlns:a16="http://schemas.microsoft.com/office/drawing/2014/main" id="{37C095CE-C420-F1E2-7A43-5379993D084B}"/>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A67135EA-A9AC-905B-3BEE-4F44383F2D6C}"/>
              </a:ext>
            </a:extLst>
          </p:cNvPr>
          <p:cNvSpPr>
            <a:spLocks noGrp="1"/>
          </p:cNvSpPr>
          <p:nvPr>
            <p:ph type="sldNum" sz="quarter" idx="12"/>
          </p:nvPr>
        </p:nvSpPr>
        <p:spPr/>
        <p:txBody>
          <a:bodyPr/>
          <a:lstStyle/>
          <a:p>
            <a:fld id="{9C637C1D-740A-4EE7-9AC7-DE15DA94B719}" type="slidenum">
              <a:rPr lang="en-US" smtClean="0"/>
              <a:t>18</a:t>
            </a:fld>
            <a:endParaRPr lang="en-US"/>
          </a:p>
        </p:txBody>
      </p:sp>
    </p:spTree>
    <p:extLst>
      <p:ext uri="{BB962C8B-B14F-4D97-AF65-F5344CB8AC3E}">
        <p14:creationId xmlns:p14="http://schemas.microsoft.com/office/powerpoint/2010/main" val="329283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a:t>Part 2</a:t>
            </a:r>
            <a:br>
              <a:rPr lang="en-US" b="1"/>
            </a:br>
            <a:r>
              <a:rPr lang="en-US" b="1"/>
              <a:t>nTIDE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a:p>
          <a:p>
            <a:pPr marL="0" indent="0" algn="ctr">
              <a:buNone/>
            </a:pPr>
            <a:r>
              <a:rPr lang="en-US" sz="3600" b="1"/>
              <a:t>Denise Rozell</a:t>
            </a:r>
          </a:p>
          <a:p>
            <a:pPr marL="0" indent="0" algn="ctr">
              <a:buNone/>
            </a:pPr>
            <a:r>
              <a:rPr lang="en-US" sz="360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a:bodyPr>
          <a:lstStyle/>
          <a:p>
            <a:r>
              <a:rPr lang="en-US"/>
              <a:t>nTIDE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10, Episode 8</a:t>
            </a:r>
            <a:br>
              <a:rPr lang="en-US"/>
            </a:br>
            <a:r>
              <a:rPr lang="en-US"/>
              <a:t>Date: August 1, 2025</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393CE-8EB5-6B9B-8C2C-56C046089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74923-76F8-6254-7697-0381AC15043B}"/>
              </a:ext>
            </a:extLst>
          </p:cNvPr>
          <p:cNvSpPr>
            <a:spLocks noGrp="1"/>
          </p:cNvSpPr>
          <p:nvPr>
            <p:ph type="title"/>
          </p:nvPr>
        </p:nvSpPr>
        <p:spPr/>
        <p:txBody>
          <a:bodyPr/>
          <a:lstStyle/>
          <a:p>
            <a:r>
              <a:rPr lang="en-US" b="1"/>
              <a:t>Federal Policy Update</a:t>
            </a:r>
          </a:p>
        </p:txBody>
      </p:sp>
      <p:sp>
        <p:nvSpPr>
          <p:cNvPr id="3" name="Content Placeholder 2">
            <a:extLst>
              <a:ext uri="{FF2B5EF4-FFF2-40B4-BE49-F238E27FC236}">
                <a16:creationId xmlns:a16="http://schemas.microsoft.com/office/drawing/2014/main" id="{EA3E3915-D6D2-0CC5-8747-A4893588360E}"/>
              </a:ext>
            </a:extLst>
          </p:cNvPr>
          <p:cNvSpPr>
            <a:spLocks noGrp="1"/>
          </p:cNvSpPr>
          <p:nvPr>
            <p:ph idx="1"/>
          </p:nvPr>
        </p:nvSpPr>
        <p:spPr>
          <a:xfrm>
            <a:off x="838200" y="1690688"/>
            <a:ext cx="10515600" cy="4586288"/>
          </a:xfrm>
        </p:spPr>
        <p:txBody>
          <a:bodyPr>
            <a:normAutofit lnSpcReduction="10000"/>
          </a:bodyPr>
          <a:lstStyle/>
          <a:p>
            <a:r>
              <a:rPr lang="en-US"/>
              <a:t>President’ Budget</a:t>
            </a:r>
          </a:p>
          <a:p>
            <a:pPr lvl="1"/>
            <a:r>
              <a:rPr lang="en-US">
                <a:hlinkClick r:id="rId3"/>
              </a:rPr>
              <a:t>HHS </a:t>
            </a:r>
            <a:endParaRPr lang="en-US"/>
          </a:p>
          <a:p>
            <a:pPr lvl="2"/>
            <a:r>
              <a:rPr lang="en-US"/>
              <a:t>“Make America Healthy Again” </a:t>
            </a:r>
          </a:p>
          <a:p>
            <a:pPr lvl="2"/>
            <a:r>
              <a:rPr lang="en-US"/>
              <a:t>ACL – Administration on Community Living – consolidated into Administration on Children and Families…</a:t>
            </a:r>
          </a:p>
          <a:p>
            <a:pPr lvl="2"/>
            <a:r>
              <a:rPr lang="en-US"/>
              <a:t>Zero funding for UCEDDs; funding for PADD, DD Councils,, NIDILRR, Aging and more</a:t>
            </a:r>
          </a:p>
          <a:p>
            <a:pPr lvl="1"/>
            <a:r>
              <a:rPr lang="en-US">
                <a:hlinkClick r:id="rId4"/>
              </a:rPr>
              <a:t>Education</a:t>
            </a:r>
            <a:r>
              <a:rPr lang="en-US"/>
              <a:t>/Labor</a:t>
            </a:r>
          </a:p>
          <a:p>
            <a:pPr lvl="2"/>
            <a:r>
              <a:rPr lang="en-US"/>
              <a:t>Special Education Simplified Funding Program </a:t>
            </a:r>
          </a:p>
          <a:p>
            <a:pPr lvl="2"/>
            <a:r>
              <a:rPr lang="en-US" sz="2000">
                <a:ea typeface="Times New Roman" panose="02020603050405020304" pitchFamily="18" charset="0"/>
              </a:rPr>
              <a:t>K-12 Simplified Funding Program</a:t>
            </a:r>
            <a:endParaRPr lang="en-US"/>
          </a:p>
          <a:p>
            <a:pPr lvl="2"/>
            <a:r>
              <a:rPr lang="en-US"/>
              <a:t>“Make America Skilled Again” – 11 programs into one with cuts of $1.6B including, Job Corps, apprenticeship, Youthbuild, WIOA Adult, Youth and more</a:t>
            </a:r>
          </a:p>
          <a:p>
            <a:pPr lvl="3"/>
            <a:r>
              <a:rPr lang="en-US"/>
              <a:t>Pell grants</a:t>
            </a:r>
          </a:p>
          <a:p>
            <a:pPr lvl="3"/>
            <a:r>
              <a:rPr lang="en-US"/>
              <a:t>Eliminates adult ed programs</a:t>
            </a:r>
          </a:p>
          <a:p>
            <a:pPr lvl="3"/>
            <a:r>
              <a:rPr lang="en-US"/>
              <a:t>CTE level, but no postsecondary</a:t>
            </a:r>
          </a:p>
          <a:p>
            <a:pPr marL="914400" lvl="2" indent="0">
              <a:buNone/>
            </a:pPr>
            <a:endParaRPr lang="en-US"/>
          </a:p>
          <a:p>
            <a:pPr lvl="1"/>
            <a:endParaRPr lang="en-US"/>
          </a:p>
          <a:p>
            <a:endParaRPr lang="en-US"/>
          </a:p>
          <a:p>
            <a:pPr lvl="1"/>
            <a:endParaRPr lang="en-US"/>
          </a:p>
        </p:txBody>
      </p:sp>
      <p:sp>
        <p:nvSpPr>
          <p:cNvPr id="4" name="Date Placeholder 3">
            <a:extLst>
              <a:ext uri="{FF2B5EF4-FFF2-40B4-BE49-F238E27FC236}">
                <a16:creationId xmlns:a16="http://schemas.microsoft.com/office/drawing/2014/main" id="{F52CE572-88B2-348D-EAD9-56D5AA36D6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C9352C-3FEB-3385-7385-3600133B09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7837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1C8B-516A-9D81-D336-5CADAFB323D8}"/>
              </a:ext>
            </a:extLst>
          </p:cNvPr>
          <p:cNvSpPr>
            <a:spLocks noGrp="1"/>
          </p:cNvSpPr>
          <p:nvPr>
            <p:ph type="title"/>
          </p:nvPr>
        </p:nvSpPr>
        <p:spPr/>
        <p:txBody>
          <a:bodyPr/>
          <a:lstStyle/>
          <a:p>
            <a:r>
              <a:rPr lang="en-US" b="1"/>
              <a:t>Federal Policy Update – </a:t>
            </a:r>
            <a:r>
              <a:rPr lang="en-US" b="1">
                <a:solidFill>
                  <a:srgbClr val="FF0000"/>
                </a:solidFill>
              </a:rPr>
              <a:t>NEW!!</a:t>
            </a:r>
          </a:p>
        </p:txBody>
      </p:sp>
      <p:sp>
        <p:nvSpPr>
          <p:cNvPr id="3" name="Content Placeholder 2">
            <a:extLst>
              <a:ext uri="{FF2B5EF4-FFF2-40B4-BE49-F238E27FC236}">
                <a16:creationId xmlns:a16="http://schemas.microsoft.com/office/drawing/2014/main" id="{41CB8AC2-DA4B-4885-F38F-E1EF4E57B500}"/>
              </a:ext>
            </a:extLst>
          </p:cNvPr>
          <p:cNvSpPr>
            <a:spLocks noGrp="1"/>
          </p:cNvSpPr>
          <p:nvPr>
            <p:ph idx="1"/>
          </p:nvPr>
        </p:nvSpPr>
        <p:spPr/>
        <p:txBody>
          <a:bodyPr>
            <a:normAutofit lnSpcReduction="10000"/>
          </a:bodyPr>
          <a:lstStyle/>
          <a:p>
            <a:r>
              <a:rPr lang="en-US"/>
              <a:t>Senate Appropriations Committee -- </a:t>
            </a:r>
            <a:r>
              <a:rPr lang="en-US" b="1"/>
              <a:t>July 31, 2025</a:t>
            </a:r>
          </a:p>
          <a:p>
            <a:pPr lvl="1"/>
            <a:r>
              <a:rPr lang="en-US"/>
              <a:t>Bill language </a:t>
            </a:r>
            <a:r>
              <a:rPr lang="en-US">
                <a:hlinkClick r:id="rId2"/>
              </a:rPr>
              <a:t>https://www.appropriations.senate.gov/imo/media/doc/fy26_lhhs_bill_text.pdf</a:t>
            </a:r>
            <a:r>
              <a:rPr lang="en-US"/>
              <a:t> </a:t>
            </a:r>
          </a:p>
          <a:p>
            <a:pPr lvl="1"/>
            <a:r>
              <a:rPr lang="en-US"/>
              <a:t>Report language </a:t>
            </a:r>
            <a:r>
              <a:rPr lang="en-US">
                <a:solidFill>
                  <a:srgbClr val="0563C1"/>
                </a:solidFill>
                <a:hlinkClick r:id="rId3">
                  <a:extLst>
                    <a:ext uri="{A12FA001-AC4F-418D-AE19-62706E023703}">
                      <ahyp:hlinkClr xmlns:ahyp="http://schemas.microsoft.com/office/drawing/2018/hyperlinkcolor" val="tx"/>
                    </a:ext>
                  </a:extLst>
                </a:hlinkClick>
              </a:rPr>
              <a:t>https://www.appropriations.senate.gov/imo/media/doc/fy26_lhhs_senate_report.pdf</a:t>
            </a:r>
            <a:endParaRPr lang="en-US"/>
          </a:p>
          <a:p>
            <a:pPr lvl="1"/>
            <a:r>
              <a:rPr lang="en-US"/>
              <a:t>Compared to the President’s Budget</a:t>
            </a:r>
          </a:p>
          <a:p>
            <a:pPr lvl="2"/>
            <a:r>
              <a:rPr lang="en-US" sz="2400"/>
              <a:t>HHS</a:t>
            </a:r>
          </a:p>
          <a:p>
            <a:pPr lvl="2"/>
            <a:r>
              <a:rPr lang="en-US" sz="2400"/>
              <a:t>Education</a:t>
            </a:r>
          </a:p>
          <a:p>
            <a:pPr lvl="1"/>
            <a:r>
              <a:rPr lang="en-US"/>
              <a:t>Still has to pass Senate</a:t>
            </a:r>
          </a:p>
          <a:p>
            <a:r>
              <a:rPr lang="en-US"/>
              <a:t>House Appropriations Committee -- September </a:t>
            </a:r>
          </a:p>
        </p:txBody>
      </p:sp>
      <p:sp>
        <p:nvSpPr>
          <p:cNvPr id="4" name="Date Placeholder 3">
            <a:extLst>
              <a:ext uri="{FF2B5EF4-FFF2-40B4-BE49-F238E27FC236}">
                <a16:creationId xmlns:a16="http://schemas.microsoft.com/office/drawing/2014/main" id="{4ACE0A04-2ACC-B8E7-638A-694867D05A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1094AAF-C062-C751-1E66-8C1F0B9CE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02313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66F7-B8E6-C121-8EDD-7D9B88EF7384}"/>
              </a:ext>
            </a:extLst>
          </p:cNvPr>
          <p:cNvSpPr>
            <a:spLocks noGrp="1"/>
          </p:cNvSpPr>
          <p:nvPr>
            <p:ph type="title"/>
          </p:nvPr>
        </p:nvSpPr>
        <p:spPr/>
        <p:txBody>
          <a:bodyPr/>
          <a:lstStyle/>
          <a:p>
            <a:r>
              <a:rPr lang="en-US" b="1"/>
              <a:t>Federal Policy Update</a:t>
            </a:r>
          </a:p>
        </p:txBody>
      </p:sp>
      <p:sp>
        <p:nvSpPr>
          <p:cNvPr id="3" name="Content Placeholder 2">
            <a:extLst>
              <a:ext uri="{FF2B5EF4-FFF2-40B4-BE49-F238E27FC236}">
                <a16:creationId xmlns:a16="http://schemas.microsoft.com/office/drawing/2014/main" id="{211895C0-6713-24D4-035B-FB3FE9F092FE}"/>
              </a:ext>
            </a:extLst>
          </p:cNvPr>
          <p:cNvSpPr>
            <a:spLocks noGrp="1"/>
          </p:cNvSpPr>
          <p:nvPr>
            <p:ph idx="1"/>
          </p:nvPr>
        </p:nvSpPr>
        <p:spPr>
          <a:xfrm>
            <a:off x="838200" y="1690688"/>
            <a:ext cx="10515600" cy="4586288"/>
          </a:xfrm>
        </p:spPr>
        <p:txBody>
          <a:bodyPr>
            <a:normAutofit/>
          </a:bodyPr>
          <a:lstStyle/>
          <a:p>
            <a:r>
              <a:rPr lang="en-US"/>
              <a:t>TCIEA</a:t>
            </a:r>
          </a:p>
          <a:p>
            <a:pPr lvl="1"/>
            <a:r>
              <a:rPr lang="en-US"/>
              <a:t>Transformation to Competitive Integrated Employment Act reintroduced (S. 2438) – to phase out use of subminimum wage for workers with disabilities and help transition to competitive integrated employment. Includes funding for shifting to new models. </a:t>
            </a:r>
          </a:p>
          <a:p>
            <a:r>
              <a:rPr lang="en-US"/>
              <a:t>DOJ Guidance – </a:t>
            </a:r>
            <a:r>
              <a:rPr lang="en-US">
                <a:hlinkClick r:id="rId3"/>
              </a:rPr>
              <a:t>“Unlawful Discriminatory Practices” </a:t>
            </a:r>
            <a:endParaRPr lang="en-US"/>
          </a:p>
          <a:p>
            <a:pPr lvl="1"/>
            <a:r>
              <a:rPr lang="en-US"/>
              <a:t>Not regulations/not legally binding</a:t>
            </a:r>
          </a:p>
          <a:p>
            <a:r>
              <a:rPr lang="en-US"/>
              <a:t>Court cases – Supreme Court ruled that Administration can continue plans to dismantle the Department of Education including firing 1400 employees </a:t>
            </a:r>
          </a:p>
          <a:p>
            <a:pPr lvl="1"/>
            <a:r>
              <a:rPr lang="en-US" u="sng">
                <a:hlinkClick r:id="rId4"/>
              </a:rPr>
              <a:t>Trump vs. American Federation of Government Employees </a:t>
            </a:r>
            <a:endParaRPr lang="en-US" u="sng"/>
          </a:p>
          <a:p>
            <a:pPr lvl="1"/>
            <a:endParaRPr lang="en-US"/>
          </a:p>
        </p:txBody>
      </p:sp>
      <p:sp>
        <p:nvSpPr>
          <p:cNvPr id="4" name="Date Placeholder 3">
            <a:extLst>
              <a:ext uri="{FF2B5EF4-FFF2-40B4-BE49-F238E27FC236}">
                <a16:creationId xmlns:a16="http://schemas.microsoft.com/office/drawing/2014/main" id="{29FFF749-6D77-0641-A488-03440E10F8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AC6B151-0D17-DA5C-E60D-E08C723399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1468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8201-0286-F47D-B4CC-749B27173A5E}"/>
              </a:ext>
            </a:extLst>
          </p:cNvPr>
          <p:cNvSpPr>
            <a:spLocks noGrp="1"/>
          </p:cNvSpPr>
          <p:nvPr>
            <p:ph type="title"/>
          </p:nvPr>
        </p:nvSpPr>
        <p:spPr>
          <a:xfrm>
            <a:off x="838200" y="365125"/>
            <a:ext cx="10515600" cy="1016635"/>
          </a:xfrm>
        </p:spPr>
        <p:txBody>
          <a:bodyPr/>
          <a:lstStyle/>
          <a:p>
            <a:r>
              <a:rPr lang="en-US"/>
              <a:t>AAC recommendations</a:t>
            </a:r>
          </a:p>
        </p:txBody>
      </p:sp>
      <p:sp>
        <p:nvSpPr>
          <p:cNvPr id="3" name="Content Placeholder 2">
            <a:extLst>
              <a:ext uri="{FF2B5EF4-FFF2-40B4-BE49-F238E27FC236}">
                <a16:creationId xmlns:a16="http://schemas.microsoft.com/office/drawing/2014/main" id="{CC617934-A80E-417E-DDA8-603CD974625E}"/>
              </a:ext>
            </a:extLst>
          </p:cNvPr>
          <p:cNvSpPr>
            <a:spLocks noGrp="1"/>
          </p:cNvSpPr>
          <p:nvPr>
            <p:ph idx="1"/>
          </p:nvPr>
        </p:nvSpPr>
        <p:spPr>
          <a:xfrm>
            <a:off x="838200" y="1534160"/>
            <a:ext cx="10515600" cy="4642803"/>
          </a:xfrm>
        </p:spPr>
        <p:txBody>
          <a:bodyPr>
            <a:normAutofit lnSpcReduction="10000"/>
          </a:bodyPr>
          <a:lstStyle/>
          <a:p>
            <a:r>
              <a:rPr lang="en-US" sz="2400"/>
              <a:t>Williams, B. (2025). </a:t>
            </a:r>
            <a:r>
              <a:rPr lang="en-US" sz="2400">
                <a:hlinkClick r:id="rId2"/>
              </a:rPr>
              <a:t>Reading, writing, and AAC are fundamental</a:t>
            </a:r>
            <a:r>
              <a:rPr lang="en-US" sz="2400" b="1"/>
              <a:t>.</a:t>
            </a:r>
            <a:r>
              <a:rPr lang="en-US" sz="2400"/>
              <a:t> </a:t>
            </a:r>
            <a:r>
              <a:rPr lang="en-US" sz="2400" i="1"/>
              <a:t>Augmentative and Alternative Communication</a:t>
            </a:r>
            <a:r>
              <a:rPr lang="en-US" sz="2400"/>
              <a:t>, 1–3. </a:t>
            </a:r>
            <a:r>
              <a:rPr lang="en-US" sz="2400">
                <a:hlinkClick r:id="rId3"/>
              </a:rPr>
              <a:t>https://doi.org/10.1080/07434618.2025.2508492</a:t>
            </a:r>
            <a:r>
              <a:rPr lang="en-US" sz="2400"/>
              <a:t> </a:t>
            </a:r>
          </a:p>
          <a:p>
            <a:pPr lvl="1"/>
            <a:r>
              <a:rPr lang="en-US" sz="2000"/>
              <a:t>Actions to secure access to communication/literacy for people who need or use AAC:  </a:t>
            </a:r>
          </a:p>
          <a:p>
            <a:pPr lvl="2"/>
            <a:r>
              <a:rPr lang="en-US"/>
              <a:t>(1) Sustained research, demonstration, and system change at all levels to rectify the denial of communication and language supports (2) Invest in strategies that enhance literacy opportunities for people who need or use AAC at every stage of life; (3) Prioritize participatory action research to identify and remedy discrimination children and adults of color who need AAC; (4) Data to ensure the rights and bolster the participation of all who need AAC; and (5) A blueprint on what must be done to secure these individuals’ full civil rights and liberties.</a:t>
            </a:r>
          </a:p>
          <a:p>
            <a:r>
              <a:rPr lang="en-US" sz="2400">
                <a:ea typeface="Times New Roman" panose="02020603050405020304" pitchFamily="18" charset="0"/>
                <a:cs typeface="Aptos" panose="020B0004020202020204" pitchFamily="34" charset="0"/>
              </a:rPr>
              <a:t>AAC Peer Support Project: Findings and recommendations</a:t>
            </a:r>
          </a:p>
          <a:p>
            <a:pPr lvl="1"/>
            <a:r>
              <a:rPr lang="en-US" sz="2000">
                <a:solidFill>
                  <a:srgbClr val="000000"/>
                </a:solidFill>
                <a:ea typeface="Aptos" panose="020B0004020202020204" pitchFamily="34" charset="0"/>
              </a:rPr>
              <a:t>Oregon UCEDD, in partnership with CommunicationFIRST, released </a:t>
            </a:r>
            <a:r>
              <a:rPr lang="en-US" sz="2000">
                <a:solidFill>
                  <a:srgbClr val="000000"/>
                </a:solidFill>
                <a:ea typeface="Aptos" panose="020B0004020202020204" pitchFamily="34" charset="0"/>
                <a:hlinkClick r:id="rId4"/>
              </a:rPr>
              <a:t>the Augmentative and Alternative Communication (AAC) Peer Support Project final report. </a:t>
            </a:r>
            <a:r>
              <a:rPr lang="en-US" sz="2000">
                <a:solidFill>
                  <a:srgbClr val="000000"/>
                </a:solidFill>
                <a:ea typeface="Aptos" panose="020B0004020202020204" pitchFamily="34" charset="0"/>
              </a:rPr>
              <a:t>Includes key findings and national recommendations to improve peer support for people who need or use AAC. </a:t>
            </a:r>
            <a:endParaRPr lang="en-US" sz="2000">
              <a:ea typeface="Aptos" panose="020B0004020202020204" pitchFamily="34" charset="0"/>
              <a:cs typeface="Aptos" panose="020B0004020202020204" pitchFamily="34" charset="0"/>
            </a:endParaRPr>
          </a:p>
          <a:p>
            <a:endParaRPr lang="en-US"/>
          </a:p>
          <a:p>
            <a:pPr lvl="1"/>
            <a:endParaRPr lang="en-US"/>
          </a:p>
          <a:p>
            <a:endParaRPr lang="en-US"/>
          </a:p>
        </p:txBody>
      </p:sp>
      <p:sp>
        <p:nvSpPr>
          <p:cNvPr id="4" name="Date Placeholder 3">
            <a:extLst>
              <a:ext uri="{FF2B5EF4-FFF2-40B4-BE49-F238E27FC236}">
                <a16:creationId xmlns:a16="http://schemas.microsoft.com/office/drawing/2014/main" id="{C6DA9649-0F84-AC9D-1842-3FE247DDD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5F9C3976-07A6-9417-1BD9-02D4704FAE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039723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841A-5B83-3459-6376-AF4D4414F6FC}"/>
              </a:ext>
            </a:extLst>
          </p:cNvPr>
          <p:cNvSpPr>
            <a:spLocks noGrp="1"/>
          </p:cNvSpPr>
          <p:nvPr>
            <p:ph type="title"/>
          </p:nvPr>
        </p:nvSpPr>
        <p:spPr>
          <a:xfrm>
            <a:off x="838200" y="365125"/>
            <a:ext cx="10515600" cy="904875"/>
          </a:xfrm>
        </p:spPr>
        <p:txBody>
          <a:bodyPr/>
          <a:lstStyle/>
          <a:p>
            <a:r>
              <a:rPr lang="en-US"/>
              <a:t>10 Fast-Growing Careers and VR</a:t>
            </a:r>
          </a:p>
        </p:txBody>
      </p:sp>
      <p:sp>
        <p:nvSpPr>
          <p:cNvPr id="3" name="Content Placeholder 2">
            <a:extLst>
              <a:ext uri="{FF2B5EF4-FFF2-40B4-BE49-F238E27FC236}">
                <a16:creationId xmlns:a16="http://schemas.microsoft.com/office/drawing/2014/main" id="{D07A9059-5412-69C4-F2B5-298FADFF4975}"/>
              </a:ext>
            </a:extLst>
          </p:cNvPr>
          <p:cNvSpPr>
            <a:spLocks noGrp="1"/>
          </p:cNvSpPr>
          <p:nvPr>
            <p:ph idx="1"/>
          </p:nvPr>
        </p:nvSpPr>
        <p:spPr>
          <a:xfrm>
            <a:off x="838200" y="1524000"/>
            <a:ext cx="10515600" cy="4652963"/>
          </a:xfrm>
        </p:spPr>
        <p:txBody>
          <a:bodyPr/>
          <a:lstStyle/>
          <a:p>
            <a:r>
              <a:rPr lang="en-US">
                <a:hlinkClick r:id="rId2"/>
              </a:rPr>
              <a:t>High Growth Careers and the Role of Vocational Rehabilitation: 2025 and Beyond</a:t>
            </a:r>
            <a:endParaRPr lang="en-US"/>
          </a:p>
          <a:p>
            <a:pPr lvl="1"/>
            <a:r>
              <a:rPr lang="en-US"/>
              <a:t>The Vocational Rehabilitation Technical Assistance Center for Quality Employment's (VRTAC-QE) </a:t>
            </a:r>
          </a:p>
          <a:p>
            <a:pPr lvl="1"/>
            <a:r>
              <a:rPr lang="en-US"/>
              <a:t>Top ten fastest growing occupations based on US Bureau of Labor Statistics</a:t>
            </a:r>
          </a:p>
          <a:p>
            <a:pPr lvl="1"/>
            <a:r>
              <a:rPr lang="en-US"/>
              <a:t>Lists projected growth, median pay, and ideas of how VR can help expand this workforce</a:t>
            </a:r>
          </a:p>
          <a:p>
            <a:pPr lvl="1"/>
            <a:r>
              <a:rPr lang="en-US"/>
              <a:t>Importance of championing quality employment in meaningful, sustainable careers</a:t>
            </a:r>
          </a:p>
          <a:p>
            <a:pPr lvl="1"/>
            <a:r>
              <a:rPr lang="en-US"/>
              <a:t>Includes list of on demand training, resources for career pathways</a:t>
            </a:r>
          </a:p>
        </p:txBody>
      </p:sp>
      <p:sp>
        <p:nvSpPr>
          <p:cNvPr id="4" name="Date Placeholder 3">
            <a:extLst>
              <a:ext uri="{FF2B5EF4-FFF2-40B4-BE49-F238E27FC236}">
                <a16:creationId xmlns:a16="http://schemas.microsoft.com/office/drawing/2014/main" id="{9BDE6E72-A70B-7A0F-6BC2-F49E4101CB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DF7363E7-5259-D8DF-8CEB-A75DD0BED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19636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3CB2-E3E4-AD9B-7ACA-041C93D81AD3}"/>
              </a:ext>
            </a:extLst>
          </p:cNvPr>
          <p:cNvSpPr>
            <a:spLocks noGrp="1"/>
          </p:cNvSpPr>
          <p:nvPr>
            <p:ph type="title"/>
          </p:nvPr>
        </p:nvSpPr>
        <p:spPr>
          <a:xfrm>
            <a:off x="838200" y="365125"/>
            <a:ext cx="10515600" cy="924241"/>
          </a:xfrm>
        </p:spPr>
        <p:txBody>
          <a:bodyPr/>
          <a:lstStyle/>
          <a:p>
            <a:r>
              <a:rPr lang="en-US"/>
              <a:t>Virtual Career Fair - NOD</a:t>
            </a:r>
          </a:p>
        </p:txBody>
      </p:sp>
      <p:sp>
        <p:nvSpPr>
          <p:cNvPr id="3" name="Content Placeholder 2">
            <a:extLst>
              <a:ext uri="{FF2B5EF4-FFF2-40B4-BE49-F238E27FC236}">
                <a16:creationId xmlns:a16="http://schemas.microsoft.com/office/drawing/2014/main" id="{80A0DCC8-CC8B-58FA-8D73-CB61F1DCB931}"/>
              </a:ext>
            </a:extLst>
          </p:cNvPr>
          <p:cNvSpPr>
            <a:spLocks noGrp="1"/>
          </p:cNvSpPr>
          <p:nvPr>
            <p:ph idx="1"/>
          </p:nvPr>
        </p:nvSpPr>
        <p:spPr>
          <a:xfrm>
            <a:off x="492760" y="1517967"/>
            <a:ext cx="10515600" cy="4974907"/>
          </a:xfrm>
        </p:spPr>
        <p:txBody>
          <a:bodyPr>
            <a:normAutofit fontScale="70000" lnSpcReduction="20000"/>
          </a:bodyPr>
          <a:lstStyle/>
          <a:p>
            <a:pPr marL="0" indent="0">
              <a:buNone/>
            </a:pPr>
            <a:r>
              <a:rPr lang="en-US" sz="3400" b="1"/>
              <a:t>Thursday September 4, 10:30 AM-1:30 PM EST</a:t>
            </a:r>
            <a:endParaRPr lang="en-US" sz="3400"/>
          </a:p>
          <a:p>
            <a:r>
              <a:rPr lang="en-US" sz="3100" u="sng"/>
              <a:t>Employers:</a:t>
            </a:r>
            <a:r>
              <a:rPr lang="en-US" sz="3100"/>
              <a:t> By participating – you will:  </a:t>
            </a:r>
          </a:p>
          <a:p>
            <a:pPr lvl="1"/>
            <a:r>
              <a:rPr lang="en-US" sz="2800"/>
              <a:t>Gain access to new jobseekers eager to join and contribute to the workforce,</a:t>
            </a:r>
          </a:p>
          <a:p>
            <a:pPr lvl="1"/>
            <a:r>
              <a:rPr lang="en-US" sz="2800"/>
              <a:t>Expand your talent pipeline with the next generation of graduates, and</a:t>
            </a:r>
          </a:p>
          <a:p>
            <a:pPr lvl="1"/>
            <a:r>
              <a:rPr lang="en-US" sz="2800"/>
              <a:t>Broadcast your disability-friendly workplace to candidates who value inclusive culture.</a:t>
            </a:r>
          </a:p>
          <a:p>
            <a:pPr lvl="1"/>
            <a:r>
              <a:rPr lang="en-US" sz="2800"/>
              <a:t>Leadership Council Members: Enjoy priority access and waived fee to participate!</a:t>
            </a:r>
          </a:p>
          <a:p>
            <a:pPr marL="0" indent="0">
              <a:buNone/>
            </a:pPr>
            <a:r>
              <a:rPr lang="en-US" sz="2800" b="1" u="none" strike="noStrike">
                <a:solidFill>
                  <a:srgbClr val="FFFFFF"/>
                </a:solidFill>
                <a:effectLst/>
                <a:ea typeface="Times New Roman" panose="02020603050405020304" pitchFamily="18" charset="0"/>
                <a:hlinkClick r:id="rId2" tooltip="Get the Resource"/>
              </a:rPr>
              <a:t>Register Your Company</a:t>
            </a:r>
            <a:endParaRPr lang="en-US"/>
          </a:p>
          <a:p>
            <a:endParaRPr lang="en-US" sz="3100" u="sng"/>
          </a:p>
          <a:p>
            <a:r>
              <a:rPr lang="en-US" sz="3100" u="sng"/>
              <a:t>Students and recent grads</a:t>
            </a:r>
            <a:r>
              <a:rPr lang="en-US" sz="3100"/>
              <a:t>: By participating, you will:</a:t>
            </a:r>
            <a:r>
              <a:rPr lang="en-US" sz="3100" u="sng"/>
              <a:t> </a:t>
            </a:r>
            <a:endParaRPr lang="en-US" sz="3100"/>
          </a:p>
          <a:p>
            <a:pPr lvl="1"/>
            <a:r>
              <a:rPr lang="en-US" sz="2900"/>
              <a:t>Learn about internships, apprenticeships, and full/part-time jobs</a:t>
            </a:r>
          </a:p>
          <a:p>
            <a:pPr lvl="1"/>
            <a:r>
              <a:rPr lang="en-US" sz="2900"/>
              <a:t>Discover career paths across various fields, </a:t>
            </a:r>
          </a:p>
          <a:p>
            <a:pPr lvl="1"/>
            <a:r>
              <a:rPr lang="en-US" sz="2900"/>
              <a:t>Meet with hiring managers and recruiters from well-known companies prioritizing equitable hiring, and </a:t>
            </a:r>
          </a:p>
          <a:p>
            <a:pPr lvl="1"/>
            <a:r>
              <a:rPr lang="en-US" sz="2900"/>
              <a:t>Find job opportunities fitting your skills, experience, and professional aspirations.</a:t>
            </a:r>
          </a:p>
          <a:p>
            <a:pPr marL="0" indent="0">
              <a:buNone/>
            </a:pPr>
            <a:r>
              <a:rPr lang="en-US" b="1">
                <a:hlinkClick r:id="rId3" tooltip="Get the Resource"/>
              </a:rPr>
              <a:t>Sign Up to Participate</a:t>
            </a:r>
            <a:endParaRPr lang="en-US"/>
          </a:p>
          <a:p>
            <a:endParaRPr lang="en-US"/>
          </a:p>
        </p:txBody>
      </p:sp>
      <p:sp>
        <p:nvSpPr>
          <p:cNvPr id="4" name="Date Placeholder 3">
            <a:extLst>
              <a:ext uri="{FF2B5EF4-FFF2-40B4-BE49-F238E27FC236}">
                <a16:creationId xmlns:a16="http://schemas.microsoft.com/office/drawing/2014/main" id="{E86D59FD-CD02-19F8-FEA7-8F68D7EB8E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6FA0D062-E219-D33D-AD62-71EEBE981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4199325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DFA2-1F81-CC83-A032-2B509EF79AE6}"/>
              </a:ext>
            </a:extLst>
          </p:cNvPr>
          <p:cNvSpPr>
            <a:spLocks noGrp="1"/>
          </p:cNvSpPr>
          <p:nvPr>
            <p:ph type="title"/>
          </p:nvPr>
        </p:nvSpPr>
        <p:spPr/>
        <p:txBody>
          <a:bodyPr/>
          <a:lstStyle/>
          <a:p>
            <a:r>
              <a:rPr lang="en-US"/>
              <a:t>How to Speak VR?</a:t>
            </a:r>
          </a:p>
        </p:txBody>
      </p:sp>
      <p:sp>
        <p:nvSpPr>
          <p:cNvPr id="3" name="Content Placeholder 2">
            <a:extLst>
              <a:ext uri="{FF2B5EF4-FFF2-40B4-BE49-F238E27FC236}">
                <a16:creationId xmlns:a16="http://schemas.microsoft.com/office/drawing/2014/main" id="{442D008A-AC3A-3811-6B0D-F403DD6B343E}"/>
              </a:ext>
            </a:extLst>
          </p:cNvPr>
          <p:cNvSpPr>
            <a:spLocks noGrp="1"/>
          </p:cNvSpPr>
          <p:nvPr>
            <p:ph idx="1"/>
          </p:nvPr>
        </p:nvSpPr>
        <p:spPr/>
        <p:txBody>
          <a:bodyPr/>
          <a:lstStyle/>
          <a:p>
            <a:r>
              <a:rPr lang="en-US">
                <a:hlinkClick r:id="rId2"/>
              </a:rPr>
              <a:t>Acronym List for VR </a:t>
            </a:r>
            <a:r>
              <a:rPr lang="en-US"/>
              <a:t>– 264 in the list! </a:t>
            </a:r>
          </a:p>
          <a:p>
            <a:pPr lvl="1"/>
            <a:r>
              <a:rPr lang="en-US"/>
              <a:t>Includes definitions for all kinds of acronyms to help you “speak VR”</a:t>
            </a:r>
          </a:p>
          <a:p>
            <a:pPr lvl="1"/>
            <a:r>
              <a:rPr lang="en-US"/>
              <a:t>Includes nonprofit organizations in the VR space, TA Centers, legislation, and more                                                                                                                    </a:t>
            </a:r>
          </a:p>
          <a:p>
            <a:r>
              <a:rPr lang="en-US"/>
              <a:t>From the Vocational Rehabilitation Technical Assistance Center for Quality Management</a:t>
            </a:r>
          </a:p>
        </p:txBody>
      </p:sp>
      <p:sp>
        <p:nvSpPr>
          <p:cNvPr id="4" name="Date Placeholder 3">
            <a:extLst>
              <a:ext uri="{FF2B5EF4-FFF2-40B4-BE49-F238E27FC236}">
                <a16:creationId xmlns:a16="http://schemas.microsoft.com/office/drawing/2014/main" id="{DA68D1F6-E88B-21C8-47CC-ABC0EB3E35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A5DC6D62-8C4F-F3A2-9ABF-8DCF59779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56268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FCCD-B556-0655-1A53-A229C7900BC3}"/>
              </a:ext>
            </a:extLst>
          </p:cNvPr>
          <p:cNvSpPr>
            <a:spLocks noGrp="1"/>
          </p:cNvSpPr>
          <p:nvPr>
            <p:ph type="title"/>
          </p:nvPr>
        </p:nvSpPr>
        <p:spPr/>
        <p:txBody>
          <a:bodyPr/>
          <a:lstStyle/>
          <a:p>
            <a:r>
              <a:rPr lang="en-US"/>
              <a:t>Success Stories from RSA</a:t>
            </a:r>
          </a:p>
        </p:txBody>
      </p:sp>
      <p:sp>
        <p:nvSpPr>
          <p:cNvPr id="3" name="Content Placeholder 2">
            <a:extLst>
              <a:ext uri="{FF2B5EF4-FFF2-40B4-BE49-F238E27FC236}">
                <a16:creationId xmlns:a16="http://schemas.microsoft.com/office/drawing/2014/main" id="{FDBECED8-48CF-3619-9631-2D894AA64DBA}"/>
              </a:ext>
            </a:extLst>
          </p:cNvPr>
          <p:cNvSpPr>
            <a:spLocks noGrp="1"/>
          </p:cNvSpPr>
          <p:nvPr>
            <p:ph idx="1"/>
          </p:nvPr>
        </p:nvSpPr>
        <p:spPr/>
        <p:txBody>
          <a:bodyPr>
            <a:normAutofit/>
          </a:bodyPr>
          <a:lstStyle/>
          <a:p>
            <a:r>
              <a:rPr lang="en-US"/>
              <a:t>The Rehabilitation Services Administration (RSA) is amplifying the success stories of individuals with disabilities served by its programs across the country. </a:t>
            </a:r>
          </a:p>
          <a:p>
            <a:r>
              <a:rPr lang="en-US">
                <a:hlinkClick r:id="rId2"/>
              </a:rPr>
              <a:t>New webpage </a:t>
            </a:r>
            <a:r>
              <a:rPr lang="en-US"/>
              <a:t>on </a:t>
            </a:r>
            <a:r>
              <a:rPr lang="en-US" u="sng">
                <a:hlinkClick r:id="rId3"/>
              </a:rPr>
              <a:t>rsa.ed.gov</a:t>
            </a:r>
            <a:r>
              <a:rPr lang="en-US"/>
              <a:t>.</a:t>
            </a:r>
          </a:p>
          <a:p>
            <a:pPr lvl="1"/>
            <a:r>
              <a:rPr lang="en-US"/>
              <a:t>Ten published success stories </a:t>
            </a:r>
          </a:p>
          <a:p>
            <a:pPr lvl="1"/>
            <a:r>
              <a:rPr lang="en-US"/>
              <a:t>Goal is to highlight one from each of the 56 states and territories</a:t>
            </a:r>
          </a:p>
          <a:p>
            <a:pPr lvl="1"/>
            <a:r>
              <a:rPr lang="en-US" i="1"/>
              <a:t>To propose a success story from your state or territory, please contact jessica.hawes@ed.gov</a:t>
            </a:r>
            <a:endParaRPr lang="en-US"/>
          </a:p>
          <a:p>
            <a:endParaRPr lang="en-US"/>
          </a:p>
        </p:txBody>
      </p:sp>
      <p:sp>
        <p:nvSpPr>
          <p:cNvPr id="4" name="Date Placeholder 3">
            <a:extLst>
              <a:ext uri="{FF2B5EF4-FFF2-40B4-BE49-F238E27FC236}">
                <a16:creationId xmlns:a16="http://schemas.microsoft.com/office/drawing/2014/main" id="{6EC8C8A1-C7AC-B826-8A72-245B1020E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EE8B5964-9726-318C-7C53-19E76CFFE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59528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4A64-B924-703D-A6DF-06BE0165C97F}"/>
              </a:ext>
            </a:extLst>
          </p:cNvPr>
          <p:cNvSpPr>
            <a:spLocks noGrp="1"/>
          </p:cNvSpPr>
          <p:nvPr>
            <p:ph type="title"/>
          </p:nvPr>
        </p:nvSpPr>
        <p:spPr>
          <a:xfrm>
            <a:off x="838200" y="365125"/>
            <a:ext cx="10515600" cy="1325563"/>
          </a:xfrm>
        </p:spPr>
        <p:txBody>
          <a:bodyPr anchor="ctr">
            <a:normAutofit/>
          </a:bodyPr>
          <a:lstStyle/>
          <a:p>
            <a:r>
              <a:rPr lang="en-US"/>
              <a:t>Accessibility in the National Parks</a:t>
            </a:r>
          </a:p>
        </p:txBody>
      </p:sp>
      <p:pic>
        <p:nvPicPr>
          <p:cNvPr id="6" name="Picture 5" descr="An image a National Parks and Federal Reservation Lands Pass card.&#10;&#10;">
            <a:extLst>
              <a:ext uri="{FF2B5EF4-FFF2-40B4-BE49-F238E27FC236}">
                <a16:creationId xmlns:a16="http://schemas.microsoft.com/office/drawing/2014/main" id="{80AC7E1F-5CCE-6935-9283-5F72E72FE781}"/>
              </a:ext>
            </a:extLst>
          </p:cNvPr>
          <p:cNvPicPr>
            <a:picLocks noChangeAspect="1"/>
          </p:cNvPicPr>
          <p:nvPr/>
        </p:nvPicPr>
        <p:blipFill>
          <a:blip r:embed="rId2"/>
          <a:stretch>
            <a:fillRect/>
          </a:stretch>
        </p:blipFill>
        <p:spPr>
          <a:xfrm>
            <a:off x="710610" y="2480342"/>
            <a:ext cx="2999708" cy="1897315"/>
          </a:xfrm>
          <a:prstGeom prst="rect">
            <a:avLst/>
          </a:prstGeom>
          <a:noFill/>
        </p:spPr>
      </p:pic>
      <p:sp>
        <p:nvSpPr>
          <p:cNvPr id="3" name="Content Placeholder 2">
            <a:extLst>
              <a:ext uri="{FF2B5EF4-FFF2-40B4-BE49-F238E27FC236}">
                <a16:creationId xmlns:a16="http://schemas.microsoft.com/office/drawing/2014/main" id="{BCB8D679-84E4-F935-AF4B-829C75C7A362}"/>
              </a:ext>
            </a:extLst>
          </p:cNvPr>
          <p:cNvSpPr>
            <a:spLocks noGrp="1"/>
          </p:cNvSpPr>
          <p:nvPr>
            <p:ph sz="half" idx="2"/>
          </p:nvPr>
        </p:nvSpPr>
        <p:spPr>
          <a:xfrm>
            <a:off x="3710318" y="1825625"/>
            <a:ext cx="8126081" cy="4351338"/>
          </a:xfrm>
        </p:spPr>
        <p:txBody>
          <a:bodyPr>
            <a:normAutofit/>
          </a:bodyPr>
          <a:lstStyle/>
          <a:p>
            <a:r>
              <a:rPr lang="en-US" sz="2200">
                <a:solidFill>
                  <a:srgbClr val="0070C0"/>
                </a:solidFill>
                <a:hlinkClick r:id="rId3">
                  <a:extLst>
                    <a:ext uri="{A12FA001-AC4F-418D-AE19-62706E023703}">
                      <ahyp:hlinkClr xmlns:ahyp="http://schemas.microsoft.com/office/drawing/2018/hyperlinkcolor" val="tx"/>
                    </a:ext>
                  </a:extLst>
                </a:hlinkClick>
              </a:rPr>
              <a:t>Accessibility in National Parks: An Intentional Approach to Ensuring Disabled Citizens Have Access to Recreation of Our Choice </a:t>
            </a:r>
          </a:p>
          <a:p>
            <a:pPr lvl="1"/>
            <a:r>
              <a:rPr lang="en-US" sz="2200"/>
              <a:t>From Disability Belongs – previously Respectability </a:t>
            </a:r>
          </a:p>
          <a:p>
            <a:pPr lvl="1"/>
            <a:r>
              <a:rPr lang="en-US" sz="2200"/>
              <a:t>Explanation of Access Pass - free, lifetime pass that provides admittance to more than 2,000 Federally managed recreation sites (including National Parks)</a:t>
            </a:r>
            <a:r>
              <a:rPr lang="en-US" sz="2200" b="1"/>
              <a:t>; </a:t>
            </a:r>
            <a:r>
              <a:rPr lang="en-US" sz="2200"/>
              <a:t>must have been medically determined to have a permanent disability that severely limits one or more major life activity</a:t>
            </a:r>
          </a:p>
          <a:p>
            <a:pPr lvl="1"/>
            <a:r>
              <a:rPr lang="en-US" sz="2200"/>
              <a:t>Includes more specific information on mobility devices in national parks, accommodations, service animals, help planning your visit and more! </a:t>
            </a:r>
          </a:p>
          <a:p>
            <a:pPr lvl="1"/>
            <a:endParaRPr lang="en-US" sz="1800">
              <a:hlinkClick r:id="rId3">
                <a:extLst>
                  <a:ext uri="{A12FA001-AC4F-418D-AE19-62706E023703}">
                    <ahyp:hlinkClr xmlns:ahyp="http://schemas.microsoft.com/office/drawing/2018/hyperlinkcolor" val="tx"/>
                  </a:ext>
                </a:extLst>
              </a:hlinkClick>
            </a:endParaRPr>
          </a:p>
          <a:p>
            <a:endParaRPr lang="en-US" sz="1800">
              <a:hlinkClick r:id="rId3">
                <a:extLst>
                  <a:ext uri="{A12FA001-AC4F-418D-AE19-62706E023703}">
                    <ahyp:hlinkClr xmlns:ahyp="http://schemas.microsoft.com/office/drawing/2018/hyperlinkcolor" val="tx"/>
                  </a:ext>
                </a:extLst>
              </a:hlinkClick>
            </a:endParaRPr>
          </a:p>
        </p:txBody>
      </p:sp>
      <p:sp>
        <p:nvSpPr>
          <p:cNvPr id="4" name="Date Placeholder 3">
            <a:extLst>
              <a:ext uri="{FF2B5EF4-FFF2-40B4-BE49-F238E27FC236}">
                <a16:creationId xmlns:a16="http://schemas.microsoft.com/office/drawing/2014/main" id="{67FC4899-32D8-2B75-6C4D-B46675259705}"/>
              </a:ext>
            </a:extLst>
          </p:cNvPr>
          <p:cNvSpPr>
            <a:spLocks noGrp="1"/>
          </p:cNvSpPr>
          <p:nvPr>
            <p:ph type="dt" sz="half" idx="10"/>
          </p:nvPr>
        </p:nvSpPr>
        <p:spPr>
          <a:xfrm>
            <a:off x="838200" y="6356350"/>
            <a:ext cx="27432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19B7E81-343C-AB11-9DEA-093D0167300A}"/>
              </a:ext>
            </a:extLst>
          </p:cNvPr>
          <p:cNvSpPr>
            <a:spLocks noGrp="1"/>
          </p:cNvSpPr>
          <p:nvPr>
            <p:ph type="sldNum" sz="quarter" idx="4"/>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75550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0" y="189834"/>
            <a:ext cx="12192000" cy="1744480"/>
          </a:xfrm>
        </p:spPr>
        <p:txBody>
          <a:bodyPr/>
          <a:lstStyle/>
          <a:p>
            <a:pPr algn="ctr"/>
            <a:r>
              <a:rPr lang="en-US" b="1" u="sng"/>
              <a:t>Part 3: Guest Speaker</a:t>
            </a:r>
            <a:endParaRPr lang="en-US" b="1"/>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1207246" y="2968838"/>
            <a:ext cx="6978317" cy="1744479"/>
          </a:xfrm>
        </p:spPr>
        <p:txBody>
          <a:bodyPr>
            <a:normAutofit fontScale="92500" lnSpcReduction="20000"/>
          </a:bodyPr>
          <a:lstStyle/>
          <a:p>
            <a:pPr marL="0" indent="0">
              <a:buNone/>
            </a:pPr>
            <a:r>
              <a:rPr lang="en-US" sz="3200" b="1" i="1"/>
              <a:t>Rebecca Cokley</a:t>
            </a:r>
          </a:p>
          <a:p>
            <a:pPr marL="0" indent="0">
              <a:buNone/>
            </a:pPr>
            <a:r>
              <a:rPr lang="en-US" i="1"/>
              <a:t>Program Officer</a:t>
            </a:r>
          </a:p>
          <a:p>
            <a:pPr marL="0" indent="0">
              <a:buNone/>
            </a:pPr>
            <a:r>
              <a:rPr lang="en-US" i="1"/>
              <a:t>U.S. Disability Rights Program</a:t>
            </a:r>
          </a:p>
          <a:p>
            <a:pPr marL="0" indent="0">
              <a:buNone/>
            </a:pPr>
            <a:r>
              <a:rPr lang="en-US" i="1"/>
              <a:t>Ford Foundation</a:t>
            </a:r>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descr="Rebecca Cokley is a woman with straight red hair, a black jacket and patterned top.">
            <a:extLst>
              <a:ext uri="{FF2B5EF4-FFF2-40B4-BE49-F238E27FC236}">
                <a16:creationId xmlns:a16="http://schemas.microsoft.com/office/drawing/2014/main" id="{111BFCDE-A2E1-0F80-4814-F7D9761762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3159" y="1934314"/>
            <a:ext cx="3564809" cy="3589281"/>
          </a:xfrm>
          <a:prstGeom prst="rect">
            <a:avLst/>
          </a:prstGeom>
        </p:spPr>
      </p:pic>
    </p:spTree>
    <p:extLst>
      <p:ext uri="{BB962C8B-B14F-4D97-AF65-F5344CB8AC3E}">
        <p14:creationId xmlns:p14="http://schemas.microsoft.com/office/powerpoint/2010/main" val="102533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lnSpcReduction="10000"/>
          </a:bodyPr>
          <a:lstStyle/>
          <a:p>
            <a:pPr>
              <a:lnSpc>
                <a:spcPct val="100000"/>
              </a:lnSpc>
            </a:pPr>
            <a:r>
              <a:rPr lang="en-US" sz="2800"/>
              <a:t>This webinar is being recorded. We will post an archive of along side the Monthly nTIDE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DE6E-D23A-9888-86DB-C619BB97E9AD}"/>
              </a:ext>
            </a:extLst>
          </p:cNvPr>
          <p:cNvSpPr>
            <a:spLocks noGrp="1"/>
          </p:cNvSpPr>
          <p:nvPr>
            <p:ph type="ctrTitle"/>
          </p:nvPr>
        </p:nvSpPr>
        <p:spPr/>
        <p:txBody>
          <a:bodyPr/>
          <a:lstStyle/>
          <a:p>
            <a:r>
              <a:rPr lang="en-US"/>
              <a:t>NTIDE</a:t>
            </a:r>
          </a:p>
        </p:txBody>
      </p:sp>
      <p:sp>
        <p:nvSpPr>
          <p:cNvPr id="3" name="Subtitle 2">
            <a:extLst>
              <a:ext uri="{FF2B5EF4-FFF2-40B4-BE49-F238E27FC236}">
                <a16:creationId xmlns:a16="http://schemas.microsoft.com/office/drawing/2014/main" id="{6218E170-C894-ED6E-5CF5-9CABCD5EA08F}"/>
              </a:ext>
            </a:extLst>
          </p:cNvPr>
          <p:cNvSpPr>
            <a:spLocks noGrp="1"/>
          </p:cNvSpPr>
          <p:nvPr>
            <p:ph type="subTitle" idx="1"/>
          </p:nvPr>
        </p:nvSpPr>
        <p:spPr/>
        <p:txBody>
          <a:bodyPr/>
          <a:lstStyle/>
          <a:p>
            <a:r>
              <a:rPr lang="en-US"/>
              <a:t>Rebecca Cokley</a:t>
            </a:r>
          </a:p>
        </p:txBody>
      </p:sp>
    </p:spTree>
    <p:extLst>
      <p:ext uri="{BB962C8B-B14F-4D97-AF65-F5344CB8AC3E}">
        <p14:creationId xmlns:p14="http://schemas.microsoft.com/office/powerpoint/2010/main" val="286315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845200" y="288167"/>
            <a:ext cx="4902400" cy="1046400"/>
          </a:xfrm>
          <a:prstGeom prst="rect">
            <a:avLst/>
          </a:prstGeom>
        </p:spPr>
        <p:txBody>
          <a:bodyPr spcFirstLastPara="1" vert="horz" wrap="square" lIns="121900" tIns="121900" rIns="121900" bIns="121900" rtlCol="0" anchor="b" anchorCtr="0">
            <a:normAutofit/>
          </a:bodyPr>
          <a:lstStyle/>
          <a:p>
            <a:r>
              <a:rPr lang="en"/>
              <a:t>About Me</a:t>
            </a:r>
            <a:endParaRPr/>
          </a:p>
        </p:txBody>
      </p:sp>
      <p:sp>
        <p:nvSpPr>
          <p:cNvPr id="78" name="Google Shape;78;p15"/>
          <p:cNvSpPr txBox="1">
            <a:spLocks noGrp="1"/>
          </p:cNvSpPr>
          <p:nvPr>
            <p:ph type="body" idx="2"/>
          </p:nvPr>
        </p:nvSpPr>
        <p:spPr>
          <a:xfrm>
            <a:off x="5274527" y="2216532"/>
            <a:ext cx="6590371" cy="4615374"/>
          </a:xfrm>
          <a:prstGeom prst="rect">
            <a:avLst/>
          </a:prstGeom>
        </p:spPr>
        <p:txBody>
          <a:bodyPr spcFirstLastPara="1" vert="horz" wrap="square" lIns="121900" tIns="121900" rIns="121900" bIns="121900" rtlCol="0" anchor="ctr" anchorCtr="0">
            <a:noAutofit/>
          </a:bodyPr>
          <a:lstStyle/>
          <a:p>
            <a:pPr marL="0" indent="0">
              <a:lnSpc>
                <a:spcPct val="110000"/>
              </a:lnSpc>
              <a:buClr>
                <a:schemeClr val="dk2"/>
              </a:buClr>
              <a:buSzPts val="1100"/>
              <a:buNone/>
            </a:pPr>
            <a:r>
              <a:rPr lang="en">
                <a:solidFill>
                  <a:schemeClr val="tx1"/>
                </a:solidFill>
              </a:rPr>
              <a:t>Rebecca Cokley</a:t>
            </a:r>
            <a:endParaRPr>
              <a:solidFill>
                <a:schemeClr val="tx1"/>
              </a:solidFill>
            </a:endParaRPr>
          </a:p>
          <a:p>
            <a:pPr marL="0" indent="0">
              <a:lnSpc>
                <a:spcPct val="110000"/>
              </a:lnSpc>
              <a:spcBef>
                <a:spcPts val="1600"/>
              </a:spcBef>
              <a:buClr>
                <a:schemeClr val="dk2"/>
              </a:buClr>
              <a:buSzPts val="1100"/>
              <a:buNone/>
            </a:pPr>
            <a:r>
              <a:rPr lang="en">
                <a:solidFill>
                  <a:schemeClr val="tx1"/>
                </a:solidFill>
              </a:rPr>
              <a:t>U.S. Disability Rights Program Officer, the Ford Foundation—speaking in my personal </a:t>
            </a:r>
            <a:r>
              <a:rPr lang="en" err="1">
                <a:solidFill>
                  <a:schemeClr val="tx1"/>
                </a:solidFill>
              </a:rPr>
              <a:t>capac</a:t>
            </a:r>
            <a:r>
              <a:rPr lang="en-US" err="1">
                <a:solidFill>
                  <a:schemeClr val="tx1"/>
                </a:solidFill>
              </a:rPr>
              <a:t>i</a:t>
            </a:r>
            <a:r>
              <a:rPr lang="en">
                <a:solidFill>
                  <a:schemeClr val="tx1"/>
                </a:solidFill>
              </a:rPr>
              <a:t>ty, not as a Ford foundation staff person. </a:t>
            </a:r>
            <a:endParaRPr>
              <a:solidFill>
                <a:schemeClr val="tx1"/>
              </a:solidFill>
            </a:endParaRPr>
          </a:p>
          <a:p>
            <a:pPr marL="0" indent="0">
              <a:lnSpc>
                <a:spcPct val="110000"/>
              </a:lnSpc>
              <a:spcBef>
                <a:spcPts val="1600"/>
              </a:spcBef>
              <a:buClr>
                <a:schemeClr val="dk2"/>
              </a:buClr>
              <a:buSzPts val="1100"/>
              <a:buNone/>
            </a:pPr>
            <a:r>
              <a:rPr lang="en">
                <a:solidFill>
                  <a:schemeClr val="tx1"/>
                </a:solidFill>
              </a:rPr>
              <a:t>3x Presidential Appointee</a:t>
            </a:r>
            <a:endParaRPr>
              <a:solidFill>
                <a:schemeClr val="tx1"/>
              </a:solidFill>
            </a:endParaRPr>
          </a:p>
          <a:p>
            <a:pPr marL="0" indent="0">
              <a:lnSpc>
                <a:spcPct val="110000"/>
              </a:lnSpc>
              <a:spcBef>
                <a:spcPts val="1600"/>
              </a:spcBef>
              <a:buClr>
                <a:schemeClr val="dk2"/>
              </a:buClr>
              <a:buSzPts val="1100"/>
              <a:buNone/>
            </a:pPr>
            <a:r>
              <a:rPr lang="en">
                <a:solidFill>
                  <a:schemeClr val="tx1"/>
                </a:solidFill>
              </a:rPr>
              <a:t>AFOL</a:t>
            </a:r>
            <a:endParaRPr>
              <a:solidFill>
                <a:schemeClr val="tx1"/>
              </a:solidFill>
            </a:endParaRPr>
          </a:p>
          <a:p>
            <a:pPr marL="0" indent="0">
              <a:lnSpc>
                <a:spcPct val="110000"/>
              </a:lnSpc>
              <a:spcBef>
                <a:spcPts val="1600"/>
              </a:spcBef>
              <a:buClr>
                <a:schemeClr val="dk2"/>
              </a:buClr>
              <a:buSzPts val="1100"/>
              <a:buNone/>
            </a:pPr>
            <a:r>
              <a:rPr lang="en">
                <a:solidFill>
                  <a:schemeClr val="tx1"/>
                </a:solidFill>
              </a:rPr>
              <a:t>Grew up on a college campus</a:t>
            </a:r>
          </a:p>
          <a:p>
            <a:pPr marL="0" indent="0">
              <a:lnSpc>
                <a:spcPct val="110000"/>
              </a:lnSpc>
              <a:spcBef>
                <a:spcPts val="1600"/>
              </a:spcBef>
              <a:buClr>
                <a:schemeClr val="dk2"/>
              </a:buClr>
              <a:buSzPts val="1100"/>
              <a:buNone/>
            </a:pPr>
            <a:r>
              <a:rPr lang="en">
                <a:solidFill>
                  <a:schemeClr val="tx1"/>
                </a:solidFill>
              </a:rPr>
              <a:t>Daughter of the movement: Mom ran a DSS Office, Dad ran a CIL           </a:t>
            </a:r>
          </a:p>
          <a:p>
            <a:pPr marL="0" indent="0">
              <a:lnSpc>
                <a:spcPct val="110000"/>
              </a:lnSpc>
              <a:spcBef>
                <a:spcPts val="1600"/>
              </a:spcBef>
              <a:buClr>
                <a:schemeClr val="dk2"/>
              </a:buClr>
              <a:buSzPts val="1100"/>
              <a:buNone/>
            </a:pPr>
            <a:r>
              <a:rPr lang="en">
                <a:solidFill>
                  <a:schemeClr val="tx1"/>
                </a:solidFill>
              </a:rPr>
              <a:t>Achondroplastic dwarfism and I live with chronic migraines </a:t>
            </a:r>
            <a:endParaRPr>
              <a:solidFill>
                <a:schemeClr val="tx1"/>
              </a:solidFill>
            </a:endParaRPr>
          </a:p>
        </p:txBody>
      </p:sp>
      <p:pic>
        <p:nvPicPr>
          <p:cNvPr id="79" name="Google Shape;79;p15" descr="Rebecca is a white woman with shoulder length red hair and freckles, wearing a blue blazer and silver necklace."/>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46227" y="1880118"/>
            <a:ext cx="4599501" cy="3778367"/>
          </a:xfrm>
          <a:prstGeom prst="rect">
            <a:avLst/>
          </a:prstGeom>
          <a:noFill/>
          <a:ln>
            <a:noFill/>
          </a:ln>
        </p:spPr>
      </p:pic>
    </p:spTree>
    <p:extLst>
      <p:ext uri="{BB962C8B-B14F-4D97-AF65-F5344CB8AC3E}">
        <p14:creationId xmlns:p14="http://schemas.microsoft.com/office/powerpoint/2010/main" val="2397244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457199" y="318667"/>
            <a:ext cx="11571167" cy="1943100"/>
          </a:xfrm>
          <a:prstGeom prst="rect">
            <a:avLst/>
          </a:prstGeom>
        </p:spPr>
        <p:txBody>
          <a:bodyPr spcFirstLastPara="1" vert="horz" wrap="square" lIns="121900" tIns="121900" rIns="121900" bIns="121900" rtlCol="0" anchor="b" anchorCtr="0">
            <a:normAutofit/>
          </a:bodyPr>
          <a:lstStyle/>
          <a:p>
            <a:pPr algn="ctr">
              <a:spcBef>
                <a:spcPts val="0"/>
              </a:spcBef>
            </a:pPr>
            <a:r>
              <a:rPr lang="en"/>
              <a:t>Welcome, Wherever you are</a:t>
            </a:r>
            <a:endParaRPr/>
          </a:p>
          <a:p>
            <a:pPr algn="ctr">
              <a:spcBef>
                <a:spcPts val="0"/>
              </a:spcBef>
            </a:pPr>
            <a:r>
              <a:rPr lang="en"/>
              <a:t>On Your Path</a:t>
            </a:r>
            <a:endParaRPr/>
          </a:p>
        </p:txBody>
      </p:sp>
      <p:sp>
        <p:nvSpPr>
          <p:cNvPr id="88" name="Google Shape;88;p16">
            <a:extLst>
              <a:ext uri="{C183D7F6-B498-43B3-948B-1728B52AA6E4}">
                <adec:decorative xmlns:adec="http://schemas.microsoft.com/office/drawing/2017/decorative" val="1"/>
              </a:ext>
            </a:extLst>
          </p:cNvPr>
          <p:cNvSpPr txBox="1">
            <a:spLocks noGrp="1"/>
          </p:cNvSpPr>
          <p:nvPr>
            <p:ph type="sldNum" sz="quarter" idx="12"/>
          </p:nvPr>
        </p:nvSpPr>
        <p:spPr>
          <a:xfrm>
            <a:off x="11330665" y="6251679"/>
            <a:ext cx="731600" cy="524800"/>
          </a:xfrm>
          <a:prstGeom prst="rect">
            <a:avLst/>
          </a:prstGeom>
        </p:spPr>
        <p:txBody>
          <a:bodyPr spcFirstLastPara="1" vert="horz" wrap="square" lIns="121900" tIns="121900" rIns="121900" bIns="121900" rtlCol="0" anchor="ctr" anchorCtr="0">
            <a:normAutofit fontScale="77500" lnSpcReduction="20000"/>
          </a:bodyPr>
          <a:lstStyle/>
          <a:p>
            <a:fld id="{00000000-1234-1234-1234-123412341234}" type="slidenum">
              <a:rPr lang="en">
                <a:solidFill>
                  <a:schemeClr val="lt1"/>
                </a:solidFill>
                <a:latin typeface="Source Sans Pro"/>
                <a:ea typeface="Source Sans Pro"/>
                <a:cs typeface="Source Sans Pro"/>
                <a:sym typeface="Source Sans Pro"/>
              </a:rPr>
              <a:pPr/>
              <a:t>32</a:t>
            </a:fld>
            <a:endParaRPr>
              <a:solidFill>
                <a:schemeClr val="lt1"/>
              </a:solidFill>
              <a:latin typeface="Source Sans Pro"/>
              <a:ea typeface="Source Sans Pro"/>
              <a:cs typeface="Source Sans Pro"/>
              <a:sym typeface="Source Sans Pro"/>
            </a:endParaRPr>
          </a:p>
        </p:txBody>
      </p:sp>
      <p:sp>
        <p:nvSpPr>
          <p:cNvPr id="87" name="Google Shape;87;p16">
            <a:extLst>
              <a:ext uri="{C183D7F6-B498-43B3-948B-1728B52AA6E4}">
                <adec:decorative xmlns:adec="http://schemas.microsoft.com/office/drawing/2017/decorative" val="1"/>
              </a:ext>
            </a:extLst>
          </p:cNvPr>
          <p:cNvSpPr txBox="1">
            <a:spLocks noGrp="1"/>
          </p:cNvSpPr>
          <p:nvPr>
            <p:ph type="ctrTitle" idx="4294967295"/>
          </p:nvPr>
        </p:nvSpPr>
        <p:spPr>
          <a:xfrm>
            <a:off x="0" y="5054600"/>
            <a:ext cx="4598988" cy="1943100"/>
          </a:xfrm>
          <a:prstGeom prst="rect">
            <a:avLst/>
          </a:prstGeom>
        </p:spPr>
        <p:txBody>
          <a:bodyPr spcFirstLastPara="1" vert="horz" wrap="square" lIns="121900" tIns="121900" rIns="121900" bIns="121900" rtlCol="0" anchor="b" anchorCtr="0">
            <a:normAutofit/>
          </a:bodyPr>
          <a:lstStyle/>
          <a:p>
            <a:pPr algn="l">
              <a:spcBef>
                <a:spcPts val="0"/>
              </a:spcBef>
            </a:pPr>
            <a:endParaRPr/>
          </a:p>
          <a:p>
            <a:pPr algn="l">
              <a:spcBef>
                <a:spcPts val="0"/>
              </a:spcBef>
            </a:pPr>
            <a:endParaRPr/>
          </a:p>
          <a:p>
            <a:pPr algn="l">
              <a:spcBef>
                <a:spcPts val="0"/>
              </a:spcBef>
            </a:pPr>
            <a:endParaRPr/>
          </a:p>
          <a:p>
            <a:pPr algn="l">
              <a:spcBef>
                <a:spcPts val="0"/>
              </a:spcBef>
            </a:pPr>
            <a:endParaRPr/>
          </a:p>
        </p:txBody>
      </p:sp>
      <p:pic>
        <p:nvPicPr>
          <p:cNvPr id="85" name="Google Shape;85;p16" descr="An image of two roads diverging around a tree and going in seperate directions. "/>
          <p:cNvPicPr preferRelativeResize="0"/>
          <p:nvPr/>
        </p:nvPicPr>
        <p:blipFill>
          <a:blip r:embed="rId3">
            <a:alphaModFix/>
          </a:blip>
          <a:stretch>
            <a:fillRect/>
          </a:stretch>
        </p:blipFill>
        <p:spPr>
          <a:xfrm>
            <a:off x="3637952" y="2819451"/>
            <a:ext cx="4874233" cy="3251100"/>
          </a:xfrm>
          <a:prstGeom prst="rect">
            <a:avLst/>
          </a:prstGeom>
          <a:noFill/>
          <a:ln>
            <a:noFill/>
          </a:ln>
        </p:spPr>
      </p:pic>
      <p:sp>
        <p:nvSpPr>
          <p:cNvPr id="86" name="Google Shape;86;p16">
            <a:extLst>
              <a:ext uri="{C183D7F6-B498-43B3-948B-1728B52AA6E4}">
                <adec:decorative xmlns:adec="http://schemas.microsoft.com/office/drawing/2017/decorative" val="1"/>
              </a:ext>
            </a:extLst>
          </p:cNvPr>
          <p:cNvSpPr txBox="1"/>
          <p:nvPr/>
        </p:nvSpPr>
        <p:spPr>
          <a:xfrm>
            <a:off x="5247400" y="6217233"/>
            <a:ext cx="9781200" cy="615513"/>
          </a:xfrm>
          <a:prstGeom prst="rect">
            <a:avLst/>
          </a:prstGeom>
          <a:noFill/>
          <a:ln>
            <a:noFill/>
          </a:ln>
        </p:spPr>
        <p:txBody>
          <a:bodyPr spcFirstLastPara="1" wrap="square" lIns="121900" tIns="121900" rIns="121900" bIns="121900" anchor="t" anchorCtr="0">
            <a:spAutoFit/>
          </a:bodyPr>
          <a:lstStyle/>
          <a:p>
            <a:endParaRPr sz="2400">
              <a:latin typeface="Roboto"/>
              <a:ea typeface="Roboto"/>
              <a:cs typeface="Roboto"/>
              <a:sym typeface="Roboto"/>
            </a:endParaRPr>
          </a:p>
        </p:txBody>
      </p:sp>
    </p:spTree>
    <p:extLst>
      <p:ext uri="{BB962C8B-B14F-4D97-AF65-F5344CB8AC3E}">
        <p14:creationId xmlns:p14="http://schemas.microsoft.com/office/powerpoint/2010/main" val="3438947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6C75-7549-7A0A-12B6-68BE0583279E}"/>
              </a:ext>
            </a:extLst>
          </p:cNvPr>
          <p:cNvSpPr>
            <a:spLocks noGrp="1"/>
          </p:cNvSpPr>
          <p:nvPr>
            <p:ph type="ctrTitle"/>
          </p:nvPr>
        </p:nvSpPr>
        <p:spPr>
          <a:xfrm>
            <a:off x="903249" y="1798371"/>
            <a:ext cx="10355765" cy="4463956"/>
          </a:xfrm>
        </p:spPr>
        <p:txBody>
          <a:bodyPr>
            <a:normAutofit/>
          </a:bodyPr>
          <a:lstStyle/>
          <a:p>
            <a:r>
              <a:rPr lang="en-US"/>
              <a:t>It is a unprecedently scary time. And it’s ok to be scared. </a:t>
            </a:r>
            <a:br>
              <a:rPr lang="en-US"/>
            </a:br>
            <a:br>
              <a:rPr lang="en-US"/>
            </a:br>
            <a:endParaRPr lang="en-US"/>
          </a:p>
        </p:txBody>
      </p:sp>
      <p:sp>
        <p:nvSpPr>
          <p:cNvPr id="4" name="Subtitle 3">
            <a:extLst>
              <a:ext uri="{FF2B5EF4-FFF2-40B4-BE49-F238E27FC236}">
                <a16:creationId xmlns:a16="http://schemas.microsoft.com/office/drawing/2014/main" id="{31BCA50B-C467-4841-CB0D-BDB0A488E347}"/>
              </a:ext>
            </a:extLst>
          </p:cNvPr>
          <p:cNvSpPr>
            <a:spLocks noGrp="1"/>
          </p:cNvSpPr>
          <p:nvPr>
            <p:ph type="subTitle" idx="1"/>
          </p:nvPr>
        </p:nvSpPr>
        <p:spPr>
          <a:xfrm>
            <a:off x="1545248" y="606824"/>
            <a:ext cx="8825658" cy="861420"/>
          </a:xfrm>
        </p:spPr>
        <p:txBody>
          <a:bodyPr>
            <a:normAutofit/>
          </a:bodyPr>
          <a:lstStyle/>
          <a:p>
            <a:pPr algn="ctr"/>
            <a:r>
              <a:rPr lang="en-US" sz="4800" b="1"/>
              <a:t>In this moment</a:t>
            </a:r>
          </a:p>
        </p:txBody>
      </p:sp>
    </p:spTree>
    <p:extLst>
      <p:ext uri="{BB962C8B-B14F-4D97-AF65-F5344CB8AC3E}">
        <p14:creationId xmlns:p14="http://schemas.microsoft.com/office/powerpoint/2010/main" val="1976493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7F5E-3F9E-D5AA-D76B-BD773665E53F}"/>
              </a:ext>
            </a:extLst>
          </p:cNvPr>
          <p:cNvSpPr>
            <a:spLocks noGrp="1"/>
          </p:cNvSpPr>
          <p:nvPr>
            <p:ph type="title"/>
          </p:nvPr>
        </p:nvSpPr>
        <p:spPr/>
        <p:txBody>
          <a:bodyPr/>
          <a:lstStyle/>
          <a:p>
            <a:r>
              <a:rPr lang="en-US"/>
              <a:t>The Disability Community Infrastructure is at risk</a:t>
            </a:r>
          </a:p>
        </p:txBody>
      </p:sp>
      <p:sp>
        <p:nvSpPr>
          <p:cNvPr id="3" name="Content Placeholder 2">
            <a:extLst>
              <a:ext uri="{FF2B5EF4-FFF2-40B4-BE49-F238E27FC236}">
                <a16:creationId xmlns:a16="http://schemas.microsoft.com/office/drawing/2014/main" id="{CF507DF4-BDD9-AC93-2FAF-5F6A718524C5}"/>
              </a:ext>
            </a:extLst>
          </p:cNvPr>
          <p:cNvSpPr>
            <a:spLocks noGrp="1"/>
          </p:cNvSpPr>
          <p:nvPr>
            <p:ph idx="1"/>
          </p:nvPr>
        </p:nvSpPr>
        <p:spPr/>
        <p:txBody>
          <a:bodyPr>
            <a:normAutofit fontScale="92500" lnSpcReduction="10000"/>
          </a:bodyPr>
          <a:lstStyle/>
          <a:p>
            <a:r>
              <a:rPr lang="en-US"/>
              <a:t>Disability policy did not just give rights, it built critical infrastructure from early childhood education to services for disabled veterans and seniors</a:t>
            </a:r>
          </a:p>
          <a:p>
            <a:r>
              <a:rPr lang="en-US"/>
              <a:t>State level organizations</a:t>
            </a:r>
          </a:p>
          <a:p>
            <a:pPr lvl="1"/>
            <a:r>
              <a:rPr lang="en-US"/>
              <a:t>PTIs</a:t>
            </a:r>
          </a:p>
          <a:p>
            <a:pPr lvl="1"/>
            <a:r>
              <a:rPr lang="en-US"/>
              <a:t>State DD Councils</a:t>
            </a:r>
          </a:p>
          <a:p>
            <a:pPr lvl="1"/>
            <a:r>
              <a:rPr lang="en-US"/>
              <a:t>University Centers on Excellence and Disability</a:t>
            </a:r>
          </a:p>
          <a:p>
            <a:pPr lvl="1"/>
            <a:r>
              <a:rPr lang="en-US"/>
              <a:t>Protection and Advocacy Agencies </a:t>
            </a:r>
          </a:p>
          <a:p>
            <a:r>
              <a:rPr lang="en-US"/>
              <a:t>Provided services </a:t>
            </a:r>
          </a:p>
          <a:p>
            <a:pPr lvl="1"/>
            <a:r>
              <a:rPr lang="en-US"/>
              <a:t>Paratransit</a:t>
            </a:r>
          </a:p>
          <a:p>
            <a:pPr lvl="1"/>
            <a:r>
              <a:rPr lang="en-US"/>
              <a:t>Captioning/ASL interpretation</a:t>
            </a:r>
          </a:p>
          <a:p>
            <a:endParaRPr lang="en-US"/>
          </a:p>
        </p:txBody>
      </p:sp>
    </p:spTree>
    <p:extLst>
      <p:ext uri="{BB962C8B-B14F-4D97-AF65-F5344CB8AC3E}">
        <p14:creationId xmlns:p14="http://schemas.microsoft.com/office/powerpoint/2010/main" val="3976461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B288-9338-F368-52FF-94FD1FB79752}"/>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gn="l">
              <a:lnSpc>
                <a:spcPct val="90000"/>
              </a:lnSpc>
              <a:spcBef>
                <a:spcPct val="0"/>
              </a:spcBef>
            </a:pPr>
            <a:r>
              <a:rPr lang="en-US" sz="2300">
                <a:solidFill>
                  <a:schemeClr val="bg1"/>
                </a:solidFill>
              </a:rPr>
              <a:t>50 years of Progress Under Attack</a:t>
            </a:r>
          </a:p>
        </p:txBody>
      </p:sp>
      <p:sp>
        <p:nvSpPr>
          <p:cNvPr id="4" name="Text Placeholder 3">
            <a:extLst>
              <a:ext uri="{FF2B5EF4-FFF2-40B4-BE49-F238E27FC236}">
                <a16:creationId xmlns:a16="http://schemas.microsoft.com/office/drawing/2014/main" id="{2D2E07D3-63B1-DBFA-99C6-6F2E56E87478}"/>
              </a:ext>
            </a:extLst>
          </p:cNvPr>
          <p:cNvSpPr>
            <a:spLocks noGrp="1"/>
          </p:cNvSpPr>
          <p:nvPr>
            <p:ph type="body" idx="2"/>
          </p:nvPr>
        </p:nvSpPr>
        <p:spPr>
          <a:xfrm>
            <a:off x="501806" y="2120900"/>
            <a:ext cx="4348974" cy="3898900"/>
          </a:xfrm>
        </p:spPr>
        <p:txBody>
          <a:bodyPr vert="horz" lIns="91440" tIns="45720" rIns="91440" bIns="45720" rtlCol="0">
            <a:noAutofit/>
          </a:bodyPr>
          <a:lstStyle/>
          <a:p>
            <a:pPr>
              <a:spcBef>
                <a:spcPts val="1000"/>
              </a:spcBef>
              <a:buClr>
                <a:schemeClr val="accent1"/>
              </a:buClr>
              <a:buSzPct val="80000"/>
              <a:buFont typeface="Wingdings 3" charset="2"/>
              <a:buChar char=""/>
            </a:pPr>
            <a:r>
              <a:rPr lang="en-US">
                <a:solidFill>
                  <a:schemeClr val="tx1"/>
                </a:solidFill>
              </a:rPr>
              <a:t>ADA</a:t>
            </a:r>
          </a:p>
          <a:p>
            <a:pPr lvl="1">
              <a:spcBef>
                <a:spcPts val="1000"/>
              </a:spcBef>
              <a:buClr>
                <a:schemeClr val="accent1"/>
              </a:buClr>
              <a:buSzPct val="80000"/>
              <a:buFont typeface="Wingdings 3" charset="2"/>
              <a:buChar char=""/>
            </a:pPr>
            <a:r>
              <a:rPr lang="en-US" sz="1800">
                <a:solidFill>
                  <a:schemeClr val="tx1"/>
                </a:solidFill>
              </a:rPr>
              <a:t>“bad faith” arguments</a:t>
            </a:r>
          </a:p>
          <a:p>
            <a:pPr lvl="1">
              <a:spcBef>
                <a:spcPts val="1000"/>
              </a:spcBef>
              <a:buClr>
                <a:schemeClr val="accent1"/>
              </a:buClr>
              <a:buSzPct val="80000"/>
              <a:buFont typeface="Wingdings 3" charset="2"/>
              <a:buChar char=""/>
            </a:pPr>
            <a:r>
              <a:rPr lang="en-US" sz="1800">
                <a:solidFill>
                  <a:schemeClr val="tx1"/>
                </a:solidFill>
              </a:rPr>
              <a:t>ADA Notification</a:t>
            </a:r>
          </a:p>
          <a:p>
            <a:pPr>
              <a:spcBef>
                <a:spcPts val="1000"/>
              </a:spcBef>
              <a:buClr>
                <a:schemeClr val="accent1"/>
              </a:buClr>
              <a:buSzPct val="80000"/>
              <a:buFont typeface="Wingdings 3" charset="2"/>
              <a:buChar char=""/>
            </a:pPr>
            <a:r>
              <a:rPr lang="en-US">
                <a:solidFill>
                  <a:schemeClr val="tx1"/>
                </a:solidFill>
              </a:rPr>
              <a:t>Section 503</a:t>
            </a:r>
          </a:p>
          <a:p>
            <a:pPr>
              <a:spcBef>
                <a:spcPts val="1000"/>
              </a:spcBef>
              <a:buClr>
                <a:schemeClr val="accent1"/>
              </a:buClr>
              <a:buSzPct val="80000"/>
              <a:buFont typeface="Wingdings 3" charset="2"/>
              <a:buChar char=""/>
            </a:pPr>
            <a:r>
              <a:rPr lang="en-US">
                <a:solidFill>
                  <a:schemeClr val="tx1"/>
                </a:solidFill>
              </a:rPr>
              <a:t>Subminimum Wage</a:t>
            </a:r>
          </a:p>
          <a:p>
            <a:pPr>
              <a:spcBef>
                <a:spcPts val="1000"/>
              </a:spcBef>
              <a:buClr>
                <a:schemeClr val="accent1"/>
              </a:buClr>
              <a:buSzPct val="80000"/>
              <a:buFont typeface="Wingdings 3" charset="2"/>
              <a:buChar char=""/>
            </a:pPr>
            <a:r>
              <a:rPr lang="en-US">
                <a:solidFill>
                  <a:schemeClr val="tx1"/>
                </a:solidFill>
              </a:rPr>
              <a:t>Section 504</a:t>
            </a:r>
          </a:p>
          <a:p>
            <a:pPr lvl="1">
              <a:spcBef>
                <a:spcPts val="1000"/>
              </a:spcBef>
              <a:buClr>
                <a:schemeClr val="accent1"/>
              </a:buClr>
              <a:buSzPct val="80000"/>
              <a:buFont typeface="Wingdings 3" charset="2"/>
              <a:buChar char=""/>
            </a:pPr>
            <a:r>
              <a:rPr lang="en-US" sz="1800">
                <a:solidFill>
                  <a:schemeClr val="tx1"/>
                </a:solidFill>
              </a:rPr>
              <a:t>Texas v. Becerra (paused)</a:t>
            </a:r>
          </a:p>
          <a:p>
            <a:pPr>
              <a:spcBef>
                <a:spcPts val="1000"/>
              </a:spcBef>
              <a:buClr>
                <a:schemeClr val="accent1"/>
              </a:buClr>
              <a:buSzPct val="80000"/>
              <a:buFont typeface="Wingdings 3" charset="2"/>
              <a:buChar char=""/>
            </a:pPr>
            <a:r>
              <a:rPr lang="en-US">
                <a:solidFill>
                  <a:schemeClr val="tx1"/>
                </a:solidFill>
              </a:rPr>
              <a:t>Olmstead</a:t>
            </a:r>
          </a:p>
          <a:p>
            <a:pPr lvl="1">
              <a:spcBef>
                <a:spcPts val="1000"/>
              </a:spcBef>
              <a:buClr>
                <a:schemeClr val="accent1"/>
              </a:buClr>
              <a:buSzPct val="80000"/>
              <a:buFont typeface="Wingdings 3" charset="2"/>
              <a:buChar char=""/>
            </a:pPr>
            <a:r>
              <a:rPr lang="en-US" sz="1800">
                <a:solidFill>
                  <a:schemeClr val="tx1"/>
                </a:solidFill>
              </a:rPr>
              <a:t>Dissolution of ACL</a:t>
            </a:r>
          </a:p>
        </p:txBody>
      </p:sp>
      <p:pic>
        <p:nvPicPr>
          <p:cNvPr id="5" name="Picture 4" descr="A group of people sitting around a table with accessible seating.&#10;&#10;">
            <a:extLst>
              <a:ext uri="{FF2B5EF4-FFF2-40B4-BE49-F238E27FC236}">
                <a16:creationId xmlns:a16="http://schemas.microsoft.com/office/drawing/2014/main" id="{AC612526-2AAB-167B-36C7-6EFD16C6D7B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194607" y="803751"/>
            <a:ext cx="6391533" cy="5250498"/>
          </a:xfrm>
          <a:prstGeom prst="rect">
            <a:avLst/>
          </a:prstGeom>
        </p:spPr>
      </p:pic>
    </p:spTree>
    <p:extLst>
      <p:ext uri="{BB962C8B-B14F-4D97-AF65-F5344CB8AC3E}">
        <p14:creationId xmlns:p14="http://schemas.microsoft.com/office/powerpoint/2010/main" val="39118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F80B-6A00-D447-8D76-85061557B175}"/>
              </a:ext>
            </a:extLst>
          </p:cNvPr>
          <p:cNvSpPr>
            <a:spLocks noGrp="1"/>
          </p:cNvSpPr>
          <p:nvPr>
            <p:ph type="title"/>
          </p:nvPr>
        </p:nvSpPr>
        <p:spPr>
          <a:xfrm>
            <a:off x="1001261" y="634028"/>
            <a:ext cx="10508867" cy="1328587"/>
          </a:xfrm>
        </p:spPr>
        <p:txBody>
          <a:bodyPr vert="horz" lIns="91440" tIns="45720" rIns="91440" bIns="45720" rtlCol="0" anchor="b">
            <a:normAutofit/>
          </a:bodyPr>
          <a:lstStyle/>
          <a:p>
            <a:pPr algn="ctr"/>
            <a:r>
              <a:rPr lang="en-US" sz="6000" cap="all"/>
              <a:t>From Reality to Justice </a:t>
            </a:r>
          </a:p>
        </p:txBody>
      </p:sp>
      <p:sp>
        <p:nvSpPr>
          <p:cNvPr id="5" name="Slide Number Placeholder 4">
            <a:extLst>
              <a:ext uri="{FF2B5EF4-FFF2-40B4-BE49-F238E27FC236}">
                <a16:creationId xmlns:a16="http://schemas.microsoft.com/office/drawing/2014/main" id="{3E56A76E-E358-C740-BDCC-AE7B9F8B7C4B}"/>
              </a:ext>
            </a:extLst>
          </p:cNvPr>
          <p:cNvSpPr>
            <a:spLocks noGrp="1"/>
          </p:cNvSpPr>
          <p:nvPr>
            <p:ph type="sldNum" sz="quarter" idx="12"/>
          </p:nvPr>
        </p:nvSpPr>
        <p:spPr/>
        <p:txBody>
          <a:bodyPr/>
          <a:lstStyle/>
          <a:p>
            <a:fld id="{20B43059-EDED-CB44-9289-68CB466C92A7}" type="slidenum">
              <a:rPr lang="en-US" smtClean="0"/>
              <a:t>36</a:t>
            </a:fld>
            <a:endParaRPr lang="en-US"/>
          </a:p>
        </p:txBody>
      </p:sp>
      <p:pic>
        <p:nvPicPr>
          <p:cNvPr id="4" name="Picture 3">
            <a:extLst>
              <a:ext uri="{FF2B5EF4-FFF2-40B4-BE49-F238E27FC236}">
                <a16:creationId xmlns:a16="http://schemas.microsoft.com/office/drawing/2014/main" id="{BDB5D621-6DEB-214F-B2FB-AA2CA736F1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77275" y="2084430"/>
            <a:ext cx="5659222" cy="4315156"/>
          </a:xfrm>
          <a:prstGeom prst="rect">
            <a:avLst/>
          </a:prstGeom>
        </p:spPr>
      </p:pic>
    </p:spTree>
    <p:extLst>
      <p:ext uri="{BB962C8B-B14F-4D97-AF65-F5344CB8AC3E}">
        <p14:creationId xmlns:p14="http://schemas.microsoft.com/office/powerpoint/2010/main" val="72810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F2BB-5837-28B2-D6A1-DAED5B53E216}"/>
              </a:ext>
            </a:extLst>
          </p:cNvPr>
          <p:cNvSpPr>
            <a:spLocks noGrp="1"/>
          </p:cNvSpPr>
          <p:nvPr>
            <p:ph type="title"/>
          </p:nvPr>
        </p:nvSpPr>
        <p:spPr>
          <a:xfrm>
            <a:off x="354000" y="349599"/>
            <a:ext cx="9110040" cy="1639221"/>
          </a:xfrm>
        </p:spPr>
        <p:txBody>
          <a:bodyPr>
            <a:normAutofit fontScale="90000"/>
          </a:bodyPr>
          <a:lstStyle/>
          <a:p>
            <a:r>
              <a:rPr lang="en-US"/>
              <a:t>Opportunities for Economic Change</a:t>
            </a:r>
          </a:p>
        </p:txBody>
      </p:sp>
      <p:sp>
        <p:nvSpPr>
          <p:cNvPr id="3" name="Subtitle 2">
            <a:extLst>
              <a:ext uri="{FF2B5EF4-FFF2-40B4-BE49-F238E27FC236}">
                <a16:creationId xmlns:a16="http://schemas.microsoft.com/office/drawing/2014/main" id="{54B724E0-3780-D3DD-BF5A-93A3F9F82BEF}"/>
              </a:ext>
            </a:extLst>
          </p:cNvPr>
          <p:cNvSpPr>
            <a:spLocks noGrp="1"/>
          </p:cNvSpPr>
          <p:nvPr>
            <p:ph type="subTitle" idx="1"/>
          </p:nvPr>
        </p:nvSpPr>
        <p:spPr/>
        <p:txBody>
          <a:bodyPr/>
          <a:lstStyle/>
          <a:p>
            <a:endParaRPr lang="en-US"/>
          </a:p>
        </p:txBody>
      </p:sp>
      <p:pic>
        <p:nvPicPr>
          <p:cNvPr id="5" name="Picture 4" descr="A person in a wheelchair using a atm.">
            <a:extLst>
              <a:ext uri="{FF2B5EF4-FFF2-40B4-BE49-F238E27FC236}">
                <a16:creationId xmlns:a16="http://schemas.microsoft.com/office/drawing/2014/main" id="{7401F26B-287D-8C7E-735F-F5A0B8E6B4F3}"/>
              </a:ext>
            </a:extLst>
          </p:cNvPr>
          <p:cNvPicPr>
            <a:picLocks noChangeAspect="1"/>
          </p:cNvPicPr>
          <p:nvPr/>
        </p:nvPicPr>
        <p:blipFill>
          <a:blip r:embed="rId2"/>
          <a:stretch>
            <a:fillRect/>
          </a:stretch>
        </p:blipFill>
        <p:spPr>
          <a:xfrm>
            <a:off x="193720" y="2951920"/>
            <a:ext cx="6250682" cy="3750409"/>
          </a:xfrm>
          <a:prstGeom prst="rect">
            <a:avLst/>
          </a:prstGeom>
        </p:spPr>
      </p:pic>
      <p:graphicFrame>
        <p:nvGraphicFramePr>
          <p:cNvPr id="7" name="Text Placeholder 3">
            <a:extLst>
              <a:ext uri="{FF2B5EF4-FFF2-40B4-BE49-F238E27FC236}">
                <a16:creationId xmlns:a16="http://schemas.microsoft.com/office/drawing/2014/main" id="{2F44C821-8F2E-221F-1651-7BBF55B2E5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7197623"/>
              </p:ext>
            </p:extLst>
          </p:nvPr>
        </p:nvGraphicFramePr>
        <p:xfrm>
          <a:off x="6722000" y="1775529"/>
          <a:ext cx="5116000" cy="492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27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latin typeface="Calibri" panose="020F0502020204030204" pitchFamily="34" charset="0"/>
              </a:rPr>
              <a:t>Bye!</a:t>
            </a:r>
            <a:endParaRPr lang="en-US"/>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a:t>If you have any questions following this recording, please contact us at </a:t>
            </a:r>
            <a:r>
              <a:rPr lang="en-US" sz="3000" u="sng">
                <a:hlinkClick r:id="rId4"/>
              </a:rPr>
              <a:t>disability.statistics@unh.edu</a:t>
            </a:r>
            <a:r>
              <a:rPr lang="en-US" sz="3000"/>
              <a:t>, or toll free at 866-538-9521 for more information. Thanks for joining us. Enjoy today's webinar!</a:t>
            </a:r>
          </a:p>
          <a:p>
            <a:endParaRPr lang="en-US"/>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9EABC25-AC82-4A68-B16D-1584F2D13CF3}"/>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cs typeface="Calibri" panose="020F0502020204030204" pitchFamily="34" charset="0"/>
              </a:rPr>
              <a:t>ASL &amp; Captioning </a:t>
            </a:r>
            <a:endParaRPr lang="en-US" u="sng"/>
          </a:p>
        </p:txBody>
      </p:sp>
      <p:sp>
        <p:nvSpPr>
          <p:cNvPr id="3" name="Content Placeholder 2">
            <a:extLst>
              <a:ext uri="{FF2B5EF4-FFF2-40B4-BE49-F238E27FC236}">
                <a16:creationId xmlns:a16="http://schemas.microsoft.com/office/drawing/2014/main" id="{1E9BFE24-B735-4B7E-9906-DCB7103581A7}"/>
              </a:ext>
            </a:extLst>
          </p:cNvPr>
          <p:cNvSpPr>
            <a:spLocks noGrp="1"/>
          </p:cNvSpPr>
          <p:nvPr>
            <p:ph idx="1"/>
          </p:nvPr>
        </p:nvSpPr>
        <p:spPr>
          <a:xfrm>
            <a:off x="810928" y="1737360"/>
            <a:ext cx="10102842" cy="4351338"/>
          </a:xfrm>
        </p:spPr>
        <p:txBody>
          <a:bodyPr>
            <a:normAutofit/>
          </a:bodyPr>
          <a:lstStyle/>
          <a:p>
            <a:pPr>
              <a:spcBef>
                <a:spcPts val="1800"/>
              </a:spcBef>
              <a:defRPr/>
            </a:pPr>
            <a:r>
              <a:rPr lang="en-US">
                <a:latin typeface="Calibri" panose="020F0502020204030204" pitchFamily="34" charset="0"/>
                <a:ea typeface="Calibri" panose="020F0502020204030204" pitchFamily="34" charset="0"/>
                <a:cs typeface="Calibri" panose="020F0502020204030204" pitchFamily="34" charset="0"/>
              </a:rPr>
              <a:t>To see the </a:t>
            </a:r>
            <a:r>
              <a:rPr lang="en-US" u="sng">
                <a:latin typeface="Calibri" panose="020F0502020204030204" pitchFamily="34" charset="0"/>
                <a:ea typeface="Calibri" panose="020F0502020204030204" pitchFamily="34" charset="0"/>
                <a:cs typeface="Calibri" panose="020F0502020204030204" pitchFamily="34" charset="0"/>
              </a:rPr>
              <a:t>ASL interpreter </a:t>
            </a:r>
            <a:r>
              <a:rPr lang="en-US">
                <a:latin typeface="Calibri" panose="020F0502020204030204" pitchFamily="34" charset="0"/>
                <a:ea typeface="Calibri" panose="020F0502020204030204" pitchFamily="34" charset="0"/>
                <a:cs typeface="Calibri" panose="020F0502020204030204" pitchFamily="34" charset="0"/>
              </a:rPr>
              <a:t>and the gallery of speakers at the same time, we recommend using a computer or laptop, rather than  a phone or tablet</a:t>
            </a:r>
            <a:r>
              <a:rPr lang="en-US">
                <a:effectLst/>
                <a:latin typeface="Calibri" panose="020F0502020204030204" pitchFamily="34" charset="0"/>
                <a:ea typeface="Calibri" panose="020F0502020204030204" pitchFamily="34" charset="0"/>
                <a:cs typeface="Calibri" panose="020F0502020204030204" pitchFamily="34" charset="0"/>
              </a:rPr>
              <a:t>.</a:t>
            </a:r>
          </a:p>
          <a:p>
            <a:pPr>
              <a:spcBef>
                <a:spcPts val="1800"/>
              </a:spcBef>
              <a:defRPr/>
            </a:pPr>
            <a:r>
              <a:rPr lang="en-US" kern="0">
                <a:latin typeface="Calibri" panose="020F0502020204030204" pitchFamily="34" charset="0"/>
                <a:cs typeface="Calibri" panose="020F0502020204030204" pitchFamily="34" charset="0"/>
              </a:rPr>
              <a:t>For </a:t>
            </a:r>
            <a:r>
              <a:rPr lang="en-US" u="sng" kern="0">
                <a:latin typeface="Calibri" panose="020F0502020204030204" pitchFamily="34" charset="0"/>
                <a:cs typeface="Calibri" panose="020F0502020204030204" pitchFamily="34" charset="0"/>
              </a:rPr>
              <a:t>closed captioning</a:t>
            </a:r>
            <a:r>
              <a:rPr lang="en-US" kern="0">
                <a:latin typeface="Calibri" panose="020F0502020204030204" pitchFamily="34" charset="0"/>
                <a:cs typeface="Calibri" panose="020F0502020204030204" pitchFamily="34" charset="0"/>
              </a:rPr>
              <a:t>, click on the Closed Caption button and select Show Subtitle or View Full Transcript.</a:t>
            </a:r>
          </a:p>
        </p:txBody>
      </p:sp>
      <p:sp>
        <p:nvSpPr>
          <p:cNvPr id="4" name="Date Placeholder 3">
            <a:extLst>
              <a:ext uri="{FF2B5EF4-FFF2-40B4-BE49-F238E27FC236}">
                <a16:creationId xmlns:a16="http://schemas.microsoft.com/office/drawing/2014/main" id="{3A25D95B-DDDE-47E7-8861-A898EEECC229}"/>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94FC385-25BD-420B-8A5C-EEDDCB4A563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250877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About nTIDE Lunch &amp; Learn</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57904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b="1" u="sng">
                <a:latin typeface="Calibri" panose="020F0502020204030204" pitchFamily="34" charset="0"/>
              </a:rPr>
              <a:t>Today’s Special Session – Year End</a:t>
            </a:r>
            <a:endParaRPr lang="en-US"/>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a:latin typeface="Calibri" panose="020F0502020204030204" pitchFamily="34" charset="0"/>
              </a:rPr>
              <a:t>Part 1: nTIDE Report … “The Numbers”</a:t>
            </a:r>
          </a:p>
          <a:p>
            <a:pPr lvl="1">
              <a:spcBef>
                <a:spcPts val="800"/>
              </a:spcBef>
            </a:pPr>
            <a:r>
              <a:rPr lang="en-US">
                <a:latin typeface="Calibri" panose="020F0502020204030204" pitchFamily="34" charset="0"/>
              </a:rPr>
              <a:t>Andrew Houtenville, University of New Hampshire</a:t>
            </a:r>
          </a:p>
          <a:p>
            <a:pPr lvl="1">
              <a:spcBef>
                <a:spcPts val="800"/>
              </a:spcBef>
            </a:pPr>
            <a:r>
              <a:rPr lang="en-US">
                <a:latin typeface="Calibri" panose="020F0502020204030204" pitchFamily="34" charset="0"/>
              </a:rPr>
              <a:t>John O’Neill, Kessler Foundation</a:t>
            </a:r>
          </a:p>
          <a:p>
            <a:r>
              <a:rPr lang="en-US" sz="3000">
                <a:latin typeface="Calibri" panose="020F0502020204030204" pitchFamily="34" charset="0"/>
              </a:rPr>
              <a:t>Part 2: nTIDE News</a:t>
            </a:r>
          </a:p>
          <a:p>
            <a:pPr lvl="1"/>
            <a:r>
              <a:rPr lang="en-US">
                <a:latin typeface="Calibri"/>
                <a:cs typeface="Calibri"/>
              </a:rPr>
              <a:t>Denise Rozell, </a:t>
            </a:r>
            <a:r>
              <a:rPr lang="en-US">
                <a:solidFill>
                  <a:srgbClr val="000000"/>
                </a:solidFill>
                <a:latin typeface="Calibri"/>
                <a:cs typeface="Calibri"/>
              </a:rPr>
              <a:t>Association of University Centers on Disabilities (AUCD</a:t>
            </a:r>
            <a:r>
              <a:rPr lang="en-US">
                <a:latin typeface="Calibri"/>
                <a:cs typeface="Calibri"/>
              </a:rPr>
              <a:t>)</a:t>
            </a:r>
          </a:p>
          <a:p>
            <a:pPr>
              <a:spcBef>
                <a:spcPts val="1200"/>
              </a:spcBef>
            </a:pPr>
            <a:r>
              <a:rPr lang="en-US" sz="3000">
                <a:latin typeface="Calibri"/>
                <a:cs typeface="Calibri"/>
              </a:rPr>
              <a:t>Part 3: Guest Speaker</a:t>
            </a:r>
          </a:p>
          <a:p>
            <a:pPr lvl="1">
              <a:spcBef>
                <a:spcPts val="1200"/>
              </a:spcBef>
            </a:pPr>
            <a:r>
              <a:rPr lang="en-US" sz="2600">
                <a:latin typeface="Calibri"/>
                <a:cs typeface="Calibri"/>
              </a:rPr>
              <a:t>Rebecca Cokley, Ford Foundation</a:t>
            </a:r>
            <a:endParaRPr lang="en-US" sz="2600">
              <a:latin typeface="Calibri"/>
              <a:ea typeface="Calibri"/>
              <a:cs typeface="Calibri"/>
            </a:endParaRPr>
          </a:p>
          <a:p>
            <a:pPr>
              <a:spcBef>
                <a:spcPts val="1200"/>
              </a:spcBef>
            </a:pPr>
            <a:r>
              <a:rPr lang="en-US" sz="3000">
                <a:latin typeface="Calibri"/>
                <a:cs typeface="Calibri"/>
              </a:rPr>
              <a:t>Part 4: Q&amp;A</a:t>
            </a:r>
          </a:p>
          <a:p>
            <a:endParaRPr lang="en-US"/>
          </a:p>
          <a:p>
            <a:pPr marL="0" indent="0">
              <a:spcBef>
                <a:spcPts val="1200"/>
              </a:spcBef>
              <a:buNone/>
            </a:pPr>
            <a:endParaRPr lang="en-US" sz="3400">
              <a:latin typeface="Calibri" panose="020F0502020204030204" pitchFamily="34" charset="0"/>
            </a:endParaRPr>
          </a:p>
          <a:p>
            <a:endParaRPr lang="en-US"/>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266323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337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479652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_rels/theme4.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4D1FFEB0-4187-4993-B242-73A00650BB27}">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2685</Words>
  <Application>Microsoft Office PowerPoint</Application>
  <PresentationFormat>Widescreen</PresentationFormat>
  <Paragraphs>349</Paragraphs>
  <Slides>39</Slides>
  <Notes>13</Notes>
  <HiddenSlides>0</HiddenSlides>
  <MMClips>4</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39</vt:i4>
      </vt:variant>
    </vt:vector>
  </HeadingPairs>
  <TitlesOfParts>
    <vt:vector size="54" baseType="lpstr">
      <vt:lpstr>Aptos</vt:lpstr>
      <vt:lpstr>Arial</vt:lpstr>
      <vt:lpstr>Arial Black</vt:lpstr>
      <vt:lpstr>Calibri</vt:lpstr>
      <vt:lpstr>Century Gothic</vt:lpstr>
      <vt:lpstr>Courier New</vt:lpstr>
      <vt:lpstr>Myriad Pro</vt:lpstr>
      <vt:lpstr>Roboto</vt:lpstr>
      <vt:lpstr>Source Sans Pro</vt:lpstr>
      <vt:lpstr>Times New Roman</vt:lpstr>
      <vt:lpstr>Wingdings 3</vt:lpstr>
      <vt:lpstr>2_nTIDE Lunch and Learn PPT Template</vt:lpstr>
      <vt:lpstr>Custom Design</vt:lpstr>
      <vt:lpstr>2_nTIDE Lunch and Learn PPT Template</vt:lpstr>
      <vt:lpstr>Ion Boardroom</vt:lpstr>
      <vt:lpstr>nTIDE Lunch &amp; Learn Webinar Series</vt:lpstr>
      <vt:lpstr>nTIDE Lunch &amp; Learn Webinar Series</vt:lpstr>
      <vt:lpstr>Up Front Matters</vt:lpstr>
      <vt:lpstr>Up Front Matters – Contact Info</vt:lpstr>
      <vt:lpstr>ASL &amp; Captioning </vt:lpstr>
      <vt:lpstr>About nTIDE Lunch &amp; Learn</vt:lpstr>
      <vt:lpstr>Today’s Special Session – Year End</vt:lpstr>
      <vt:lpstr>Part 1: The nTIDE Report</vt:lpstr>
      <vt:lpstr>The Monthly nTIDE Report</vt:lpstr>
      <vt:lpstr>Source of the Data</vt:lpstr>
      <vt:lpstr>The Numbers</vt:lpstr>
      <vt:lpstr>Employment-  to-Population  Ratio:     </vt:lpstr>
      <vt:lpstr>Employment-  to-Population  Ratio:  June    </vt:lpstr>
      <vt:lpstr>Employment-  to-Population  Ratio:  July   </vt:lpstr>
      <vt:lpstr>Labor Force Participation Rate:  </vt:lpstr>
      <vt:lpstr>Labor Force Participation Rate:  June</vt:lpstr>
      <vt:lpstr>Labor Force Participation Rate:  July</vt:lpstr>
      <vt:lpstr>Government Employees</vt:lpstr>
      <vt:lpstr>Part 2 nTIDE News</vt:lpstr>
      <vt:lpstr>Federal Policy Update</vt:lpstr>
      <vt:lpstr>Federal Policy Update – NEW!!</vt:lpstr>
      <vt:lpstr>Federal Policy Update</vt:lpstr>
      <vt:lpstr>AAC recommendations</vt:lpstr>
      <vt:lpstr>10 Fast-Growing Careers and VR</vt:lpstr>
      <vt:lpstr>Virtual Career Fair - NOD</vt:lpstr>
      <vt:lpstr>How to Speak VR?</vt:lpstr>
      <vt:lpstr>Success Stories from RSA</vt:lpstr>
      <vt:lpstr>Accessibility in the National Parks</vt:lpstr>
      <vt:lpstr>Part 3: Guest Speaker</vt:lpstr>
      <vt:lpstr>NTIDE</vt:lpstr>
      <vt:lpstr>About Me</vt:lpstr>
      <vt:lpstr>Welcome, Wherever you are On Your Path</vt:lpstr>
      <vt:lpstr>It is a unprecedently scary time. And it’s ok to be scared.   </vt:lpstr>
      <vt:lpstr>The Disability Community Infrastructure is at risk</vt:lpstr>
      <vt:lpstr>50 years of Progress Under Attack</vt:lpstr>
      <vt:lpstr>From Reality to Justice </vt:lpstr>
      <vt:lpstr>Opportunities for Economic Change</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Kate Filanoski-Russell</cp:lastModifiedBy>
  <cp:revision>1</cp:revision>
  <dcterms:created xsi:type="dcterms:W3CDTF">2020-10-02T13:45:56Z</dcterms:created>
  <dcterms:modified xsi:type="dcterms:W3CDTF">2025-08-01T14:40:24Z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