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5_E2B08D39.xml" ContentType="application/vnd.ms-powerpoint.comments+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2_8873C2A2.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33"/>
  </p:notesMasterIdLst>
  <p:handoutMasterIdLst>
    <p:handoutMasterId r:id="rId34"/>
  </p:handoutMasterIdLst>
  <p:sldIdLst>
    <p:sldId id="294" r:id="rId5"/>
    <p:sldId id="300" r:id="rId6"/>
    <p:sldId id="301" r:id="rId7"/>
    <p:sldId id="329" r:id="rId8"/>
    <p:sldId id="302" r:id="rId9"/>
    <p:sldId id="303" r:id="rId10"/>
    <p:sldId id="293" r:id="rId11"/>
    <p:sldId id="330" r:id="rId12"/>
    <p:sldId id="261" r:id="rId13"/>
    <p:sldId id="307" r:id="rId14"/>
    <p:sldId id="258" r:id="rId15"/>
    <p:sldId id="304" r:id="rId16"/>
    <p:sldId id="326" r:id="rId17"/>
    <p:sldId id="287" r:id="rId18"/>
    <p:sldId id="331" r:id="rId19"/>
    <p:sldId id="332" r:id="rId20"/>
    <p:sldId id="336" r:id="rId21"/>
    <p:sldId id="263" r:id="rId22"/>
    <p:sldId id="327" r:id="rId23"/>
    <p:sldId id="305" r:id="rId24"/>
    <p:sldId id="308" r:id="rId25"/>
    <p:sldId id="333" r:id="rId26"/>
    <p:sldId id="334" r:id="rId27"/>
    <p:sldId id="267" r:id="rId28"/>
    <p:sldId id="328" r:id="rId29"/>
    <p:sldId id="325" r:id="rId30"/>
    <p:sldId id="306" r:id="rId31"/>
    <p:sldId id="33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0FF670-5056-FB13-78D7-3BF612D10E4C}" name="Ariel Schwartz" initials="AS" userId="S::as2501@usnh.edu::95ca4756-bde6-416a-8413-66de2396a5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14F"/>
    <a:srgbClr val="013591"/>
    <a:srgbClr val="004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5C6B2-47E6-47D1-8B4D-DD3BBD750D19}" v="3" dt="2025-03-24T15:42:21.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16"/>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a Castellano" userId="e7656ccb-6563-44f3-9a6a-76f3b06b3f11" providerId="ADAL" clId="{B945C6B2-47E6-47D1-8B4D-DD3BBD750D19}"/>
    <pc:docChg chg="modSld">
      <pc:chgData name="Mia Castellano" userId="e7656ccb-6563-44f3-9a6a-76f3b06b3f11" providerId="ADAL" clId="{B945C6B2-47E6-47D1-8B4D-DD3BBD750D19}" dt="2025-03-24T15:41:49.176" v="1" actId="13244"/>
      <pc:docMkLst>
        <pc:docMk/>
      </pc:docMkLst>
      <pc:sldChg chg="modSp mod">
        <pc:chgData name="Mia Castellano" userId="e7656ccb-6563-44f3-9a6a-76f3b06b3f11" providerId="ADAL" clId="{B945C6B2-47E6-47D1-8B4D-DD3BBD750D19}" dt="2025-03-24T15:41:49.176" v="1" actId="13244"/>
        <pc:sldMkLst>
          <pc:docMk/>
          <pc:sldMk cId="3803221305" sldId="293"/>
        </pc:sldMkLst>
        <pc:spChg chg="ord">
          <ac:chgData name="Mia Castellano" userId="e7656ccb-6563-44f3-9a6a-76f3b06b3f11" providerId="ADAL" clId="{B945C6B2-47E6-47D1-8B4D-DD3BBD750D19}" dt="2025-03-24T15:41:49.176" v="1" actId="13244"/>
          <ac:spMkLst>
            <pc:docMk/>
            <pc:sldMk cId="3803221305" sldId="293"/>
            <ac:spMk id="10" creationId="{00000000-0000-0000-0000-000000000000}"/>
          </ac:spMkLst>
        </pc:spChg>
      </pc:sldChg>
    </pc:docChg>
  </pc:docChgLst>
  <pc:docChgLst>
    <pc:chgData name="Ariel Schwartz" userId="95ca4756-bde6-416a-8413-66de2396a50b" providerId="ADAL" clId="{ADFDC00A-7137-4523-9F7F-CD5A4C046478}"/>
    <pc:docChg chg="undo custSel addSld delSld modSld sldOrd modMainMaster">
      <pc:chgData name="Ariel Schwartz" userId="95ca4756-bde6-416a-8413-66de2396a50b" providerId="ADAL" clId="{ADFDC00A-7137-4523-9F7F-CD5A4C046478}" dt="2025-03-11T12:31:20.983" v="4494" actId="207"/>
      <pc:docMkLst>
        <pc:docMk/>
      </pc:docMkLst>
      <pc:sldChg chg="add del">
        <pc:chgData name="Ariel Schwartz" userId="95ca4756-bde6-416a-8413-66de2396a50b" providerId="ADAL" clId="{ADFDC00A-7137-4523-9F7F-CD5A4C046478}" dt="2025-03-08T16:33:23.636" v="3951" actId="47"/>
        <pc:sldMkLst>
          <pc:docMk/>
          <pc:sldMk cId="14887677" sldId="257"/>
        </pc:sldMkLst>
      </pc:sldChg>
      <pc:sldChg chg="modSp add del mod modClrScheme chgLayout">
        <pc:chgData name="Ariel Schwartz" userId="95ca4756-bde6-416a-8413-66de2396a50b" providerId="ADAL" clId="{ADFDC00A-7137-4523-9F7F-CD5A4C046478}" dt="2025-03-08T11:17:44.759" v="2281" actId="2696"/>
        <pc:sldMkLst>
          <pc:docMk/>
          <pc:sldMk cId="3309105328" sldId="257"/>
        </pc:sldMkLst>
      </pc:sldChg>
      <pc:sldChg chg="addSp delSp modSp add mod chgLayout">
        <pc:chgData name="Ariel Schwartz" userId="95ca4756-bde6-416a-8413-66de2396a50b" providerId="ADAL" clId="{ADFDC00A-7137-4523-9F7F-CD5A4C046478}" dt="2025-03-11T12:28:19.646" v="4471" actId="20577"/>
        <pc:sldMkLst>
          <pc:docMk/>
          <pc:sldMk cId="2289287842" sldId="258"/>
        </pc:sldMkLst>
        <pc:spChg chg="add mod ord">
          <ac:chgData name="Ariel Schwartz" userId="95ca4756-bde6-416a-8413-66de2396a50b" providerId="ADAL" clId="{ADFDC00A-7137-4523-9F7F-CD5A4C046478}" dt="2025-03-08T11:18:17.983" v="2318" actId="20577"/>
          <ac:spMkLst>
            <pc:docMk/>
            <pc:sldMk cId="2289287842" sldId="258"/>
            <ac:spMk id="2" creationId="{ECA70B81-173A-9024-BAD4-5E6CB2860D8D}"/>
          </ac:spMkLst>
        </pc:spChg>
        <pc:spChg chg="mod ord">
          <ac:chgData name="Ariel Schwartz" userId="95ca4756-bde6-416a-8413-66de2396a50b" providerId="ADAL" clId="{ADFDC00A-7137-4523-9F7F-CD5A4C046478}" dt="2025-03-08T11:19:02.810" v="2433" actId="20577"/>
          <ac:spMkLst>
            <pc:docMk/>
            <pc:sldMk cId="2289287842" sldId="258"/>
            <ac:spMk id="3" creationId="{CDAF6C4E-FF87-461E-9B2C-F7D9CF8BC20D}"/>
          </ac:spMkLst>
        </pc:spChg>
        <pc:spChg chg="mod">
          <ac:chgData name="Ariel Schwartz" userId="95ca4756-bde6-416a-8413-66de2396a50b" providerId="ADAL" clId="{ADFDC00A-7137-4523-9F7F-CD5A4C046478}" dt="2025-03-11T12:28:19.646" v="4471" actId="20577"/>
          <ac:spMkLst>
            <pc:docMk/>
            <pc:sldMk cId="2289287842" sldId="258"/>
            <ac:spMk id="4" creationId="{54B78E8C-F32D-44BE-8541-2709552CD788}"/>
          </ac:spMkLst>
        </pc:spChg>
      </pc:sldChg>
      <pc:sldChg chg="modSp add del mod chgLayout">
        <pc:chgData name="Ariel Schwartz" userId="95ca4756-bde6-416a-8413-66de2396a50b" providerId="ADAL" clId="{ADFDC00A-7137-4523-9F7F-CD5A4C046478}" dt="2025-03-08T11:04:16.472" v="1371" actId="47"/>
        <pc:sldMkLst>
          <pc:docMk/>
          <pc:sldMk cId="2609262839" sldId="258"/>
        </pc:sldMkLst>
      </pc:sldChg>
      <pc:sldChg chg="modSp add del mod chgLayout">
        <pc:chgData name="Ariel Schwartz" userId="95ca4756-bde6-416a-8413-66de2396a50b" providerId="ADAL" clId="{ADFDC00A-7137-4523-9F7F-CD5A4C046478}" dt="2025-03-08T11:04:11.741" v="1370" actId="47"/>
        <pc:sldMkLst>
          <pc:docMk/>
          <pc:sldMk cId="413785841" sldId="259"/>
        </pc:sldMkLst>
      </pc:sldChg>
      <pc:sldChg chg="addSp delSp modSp add mod chgLayout">
        <pc:chgData name="Ariel Schwartz" userId="95ca4756-bde6-416a-8413-66de2396a50b" providerId="ADAL" clId="{ADFDC00A-7137-4523-9F7F-CD5A4C046478}" dt="2025-03-08T16:44:38.800" v="4254" actId="962"/>
        <pc:sldMkLst>
          <pc:docMk/>
          <pc:sldMk cId="186218247" sldId="261"/>
        </pc:sldMkLst>
        <pc:spChg chg="mod ord">
          <ac:chgData name="Ariel Schwartz" userId="95ca4756-bde6-416a-8413-66de2396a50b" providerId="ADAL" clId="{ADFDC00A-7137-4523-9F7F-CD5A4C046478}" dt="2025-03-08T16:35:23.023" v="4074" actId="20577"/>
          <ac:spMkLst>
            <pc:docMk/>
            <pc:sldMk cId="186218247" sldId="261"/>
            <ac:spMk id="2" creationId="{00000000-0000-0000-0000-000000000000}"/>
          </ac:spMkLst>
        </pc:spChg>
        <pc:spChg chg="add mod">
          <ac:chgData name="Ariel Schwartz" userId="95ca4756-bde6-416a-8413-66de2396a50b" providerId="ADAL" clId="{ADFDC00A-7137-4523-9F7F-CD5A4C046478}" dt="2025-03-08T16:36:16.711" v="4084" actId="1076"/>
          <ac:spMkLst>
            <pc:docMk/>
            <pc:sldMk cId="186218247" sldId="261"/>
            <ac:spMk id="4" creationId="{AE7CF946-3854-1750-6C9D-8716A5C6437A}"/>
          </ac:spMkLst>
        </pc:spChg>
        <pc:spChg chg="mod">
          <ac:chgData name="Ariel Schwartz" userId="95ca4756-bde6-416a-8413-66de2396a50b" providerId="ADAL" clId="{ADFDC00A-7137-4523-9F7F-CD5A4C046478}" dt="2025-03-08T16:35:12.501" v="4058" actId="14100"/>
          <ac:spMkLst>
            <pc:docMk/>
            <pc:sldMk cId="186218247" sldId="261"/>
            <ac:spMk id="5" creationId="{00000000-0000-0000-0000-000000000000}"/>
          </ac:spMkLst>
        </pc:spChg>
        <pc:spChg chg="mod">
          <ac:chgData name="Ariel Schwartz" userId="95ca4756-bde6-416a-8413-66de2396a50b" providerId="ADAL" clId="{ADFDC00A-7137-4523-9F7F-CD5A4C046478}" dt="2025-03-08T16:36:24.510" v="4085" actId="1076"/>
          <ac:spMkLst>
            <pc:docMk/>
            <pc:sldMk cId="186218247" sldId="261"/>
            <ac:spMk id="6" creationId="{00000000-0000-0000-0000-000000000000}"/>
          </ac:spMkLst>
        </pc:spChg>
        <pc:spChg chg="mod">
          <ac:chgData name="Ariel Schwartz" userId="95ca4756-bde6-416a-8413-66de2396a50b" providerId="ADAL" clId="{ADFDC00A-7137-4523-9F7F-CD5A4C046478}" dt="2025-03-08T16:35:20.884" v="4066" actId="20577"/>
          <ac:spMkLst>
            <pc:docMk/>
            <pc:sldMk cId="186218247" sldId="261"/>
            <ac:spMk id="7" creationId="{00000000-0000-0000-0000-000000000000}"/>
          </ac:spMkLst>
        </pc:spChg>
        <pc:spChg chg="mod">
          <ac:chgData name="Ariel Schwartz" userId="95ca4756-bde6-416a-8413-66de2396a50b" providerId="ADAL" clId="{ADFDC00A-7137-4523-9F7F-CD5A4C046478}" dt="2025-03-08T16:44:38.800" v="4254" actId="962"/>
          <ac:spMkLst>
            <pc:docMk/>
            <pc:sldMk cId="186218247" sldId="261"/>
            <ac:spMk id="11" creationId="{00000000-0000-0000-0000-000000000000}"/>
          </ac:spMkLst>
        </pc:spChg>
        <pc:spChg chg="mod">
          <ac:chgData name="Ariel Schwartz" userId="95ca4756-bde6-416a-8413-66de2396a50b" providerId="ADAL" clId="{ADFDC00A-7137-4523-9F7F-CD5A4C046478}" dt="2025-03-08T16:35:29.829" v="4078" actId="113"/>
          <ac:spMkLst>
            <pc:docMk/>
            <pc:sldMk cId="186218247" sldId="261"/>
            <ac:spMk id="12" creationId="{00000000-0000-0000-0000-000000000000}"/>
          </ac:spMkLst>
        </pc:spChg>
      </pc:sldChg>
      <pc:sldChg chg="modSp add mod chgLayout">
        <pc:chgData name="Ariel Schwartz" userId="95ca4756-bde6-416a-8413-66de2396a50b" providerId="ADAL" clId="{ADFDC00A-7137-4523-9F7F-CD5A4C046478}" dt="2025-03-08T16:31:19.870" v="3636" actId="21"/>
        <pc:sldMkLst>
          <pc:docMk/>
          <pc:sldMk cId="2902966526" sldId="263"/>
        </pc:sldMkLst>
        <pc:spChg chg="mod ord">
          <ac:chgData name="Ariel Schwartz" userId="95ca4756-bde6-416a-8413-66de2396a50b" providerId="ADAL" clId="{ADFDC00A-7137-4523-9F7F-CD5A4C046478}" dt="2025-03-08T16:20:43.974" v="3022" actId="403"/>
          <ac:spMkLst>
            <pc:docMk/>
            <pc:sldMk cId="2902966526" sldId="263"/>
            <ac:spMk id="2" creationId="{00000000-0000-0000-0000-000000000000}"/>
          </ac:spMkLst>
        </pc:spChg>
        <pc:spChg chg="mod ord">
          <ac:chgData name="Ariel Schwartz" userId="95ca4756-bde6-416a-8413-66de2396a50b" providerId="ADAL" clId="{ADFDC00A-7137-4523-9F7F-CD5A4C046478}" dt="2025-03-08T16:31:19.870" v="3636" actId="21"/>
          <ac:spMkLst>
            <pc:docMk/>
            <pc:sldMk cId="2902966526" sldId="263"/>
            <ac:spMk id="3" creationId="{00000000-0000-0000-0000-000000000000}"/>
          </ac:spMkLst>
        </pc:spChg>
      </pc:sldChg>
      <pc:sldChg chg="modSp add mod chgLayout">
        <pc:chgData name="Ariel Schwartz" userId="95ca4756-bde6-416a-8413-66de2396a50b" providerId="ADAL" clId="{ADFDC00A-7137-4523-9F7F-CD5A4C046478}" dt="2025-03-08T16:20:59.727" v="3027" actId="403"/>
        <pc:sldMkLst>
          <pc:docMk/>
          <pc:sldMk cId="3471772706" sldId="267"/>
        </pc:sldMkLst>
        <pc:spChg chg="mod ord">
          <ac:chgData name="Ariel Schwartz" userId="95ca4756-bde6-416a-8413-66de2396a50b" providerId="ADAL" clId="{ADFDC00A-7137-4523-9F7F-CD5A4C046478}" dt="2025-03-08T16:20:59.727" v="3027" actId="403"/>
          <ac:spMkLst>
            <pc:docMk/>
            <pc:sldMk cId="3471772706" sldId="267"/>
            <ac:spMk id="2" creationId="{00000000-0000-0000-0000-000000000000}"/>
          </ac:spMkLst>
        </pc:spChg>
        <pc:spChg chg="mod ord">
          <ac:chgData name="Ariel Schwartz" userId="95ca4756-bde6-416a-8413-66de2396a50b" providerId="ADAL" clId="{ADFDC00A-7137-4523-9F7F-CD5A4C046478}" dt="2025-03-08T16:18:42.367" v="2961" actId="20577"/>
          <ac:spMkLst>
            <pc:docMk/>
            <pc:sldMk cId="3471772706" sldId="267"/>
            <ac:spMk id="3" creationId="{00000000-0000-0000-0000-000000000000}"/>
          </ac:spMkLst>
        </pc:spChg>
      </pc:sldChg>
      <pc:sldChg chg="modSp add del mod ord chgLayout">
        <pc:chgData name="Ariel Schwartz" userId="95ca4756-bde6-416a-8413-66de2396a50b" providerId="ADAL" clId="{ADFDC00A-7137-4523-9F7F-CD5A4C046478}" dt="2025-03-08T16:33:04.705" v="3897" actId="47"/>
        <pc:sldMkLst>
          <pc:docMk/>
          <pc:sldMk cId="1525030628" sldId="276"/>
        </pc:sldMkLst>
      </pc:sldChg>
      <pc:sldChg chg="addSp delSp modSp add del mod chgLayout">
        <pc:chgData name="Ariel Schwartz" userId="95ca4756-bde6-416a-8413-66de2396a50b" providerId="ADAL" clId="{ADFDC00A-7137-4523-9F7F-CD5A4C046478}" dt="2025-03-08T11:19:22.932" v="2434" actId="2696"/>
        <pc:sldMkLst>
          <pc:docMk/>
          <pc:sldMk cId="516831855" sldId="287"/>
        </pc:sldMkLst>
      </pc:sldChg>
      <pc:sldChg chg="addSp delSp modSp add mod modAnim chgLayout modNotesTx">
        <pc:chgData name="Ariel Schwartz" userId="95ca4756-bde6-416a-8413-66de2396a50b" providerId="ADAL" clId="{ADFDC00A-7137-4523-9F7F-CD5A4C046478}" dt="2025-03-08T16:47:14.993" v="4283" actId="962"/>
        <pc:sldMkLst>
          <pc:docMk/>
          <pc:sldMk cId="4087098567" sldId="287"/>
        </pc:sldMkLst>
        <pc:spChg chg="mod">
          <ac:chgData name="Ariel Schwartz" userId="95ca4756-bde6-416a-8413-66de2396a50b" providerId="ADAL" clId="{ADFDC00A-7137-4523-9F7F-CD5A4C046478}" dt="2025-03-08T16:46:37.100" v="4278" actId="33553"/>
          <ac:spMkLst>
            <pc:docMk/>
            <pc:sldMk cId="4087098567" sldId="287"/>
            <ac:spMk id="3" creationId="{2E5DD13C-E114-4037-92CF-048A599F7374}"/>
          </ac:spMkLst>
        </pc:spChg>
        <pc:spChg chg="mod">
          <ac:chgData name="Ariel Schwartz" userId="95ca4756-bde6-416a-8413-66de2396a50b" providerId="ADAL" clId="{ADFDC00A-7137-4523-9F7F-CD5A4C046478}" dt="2025-03-08T16:38:14.883" v="4127" actId="20577"/>
          <ac:spMkLst>
            <pc:docMk/>
            <pc:sldMk cId="4087098567" sldId="287"/>
            <ac:spMk id="16" creationId="{8C516D9A-7A53-464A-8C8A-40D27BF3B9EF}"/>
          </ac:spMkLst>
        </pc:spChg>
        <pc:picChg chg="mod">
          <ac:chgData name="Ariel Schwartz" userId="95ca4756-bde6-416a-8413-66de2396a50b" providerId="ADAL" clId="{ADFDC00A-7137-4523-9F7F-CD5A4C046478}" dt="2025-03-08T16:45:33.259" v="4263" actId="962"/>
          <ac:picMkLst>
            <pc:docMk/>
            <pc:sldMk cId="4087098567" sldId="287"/>
            <ac:picMk id="4" creationId="{18C25382-9AEF-4328-A280-0AE3E50E99D6}"/>
          </ac:picMkLst>
        </pc:picChg>
        <pc:cxnChg chg="add mod">
          <ac:chgData name="Ariel Schwartz" userId="95ca4756-bde6-416a-8413-66de2396a50b" providerId="ADAL" clId="{ADFDC00A-7137-4523-9F7F-CD5A4C046478}" dt="2025-03-08T16:47:14.993" v="4283" actId="962"/>
          <ac:cxnSpMkLst>
            <pc:docMk/>
            <pc:sldMk cId="4087098567" sldId="287"/>
            <ac:cxnSpMk id="9" creationId="{2D722823-D2E4-C610-4BBA-6797B1005583}"/>
          </ac:cxnSpMkLst>
        </pc:cxnChg>
      </pc:sldChg>
      <pc:sldChg chg="addSp delSp modSp add del mod chgLayout">
        <pc:chgData name="Ariel Schwartz" userId="95ca4756-bde6-416a-8413-66de2396a50b" providerId="ADAL" clId="{ADFDC00A-7137-4523-9F7F-CD5A4C046478}" dt="2025-03-08T16:33:32.419" v="3952" actId="47"/>
        <pc:sldMkLst>
          <pc:docMk/>
          <pc:sldMk cId="2384473748" sldId="288"/>
        </pc:sldMkLst>
      </pc:sldChg>
      <pc:sldChg chg="addSp delSp modSp add del mod ord chgLayout">
        <pc:chgData name="Ariel Schwartz" userId="95ca4756-bde6-416a-8413-66de2396a50b" providerId="ADAL" clId="{ADFDC00A-7137-4523-9F7F-CD5A4C046478}" dt="2025-03-08T16:22:04.140" v="3098" actId="47"/>
        <pc:sldMkLst>
          <pc:docMk/>
          <pc:sldMk cId="2866350848" sldId="289"/>
        </pc:sldMkLst>
      </pc:sldChg>
      <pc:sldChg chg="modSp add del mod chgLayout">
        <pc:chgData name="Ariel Schwartz" userId="95ca4756-bde6-416a-8413-66de2396a50b" providerId="ADAL" clId="{ADFDC00A-7137-4523-9F7F-CD5A4C046478}" dt="2025-03-08T11:03:31.704" v="1353" actId="47"/>
        <pc:sldMkLst>
          <pc:docMk/>
          <pc:sldMk cId="797946160" sldId="292"/>
        </pc:sldMkLst>
      </pc:sldChg>
      <pc:sldChg chg="addSp delSp modSp add mod chgLayout">
        <pc:chgData name="Ariel Schwartz" userId="95ca4756-bde6-416a-8413-66de2396a50b" providerId="ADAL" clId="{ADFDC00A-7137-4523-9F7F-CD5A4C046478}" dt="2025-03-11T12:25:50.244" v="4460" actId="20577"/>
        <pc:sldMkLst>
          <pc:docMk/>
          <pc:sldMk cId="3803221305" sldId="293"/>
        </pc:sldMkLst>
        <pc:spChg chg="mod ord">
          <ac:chgData name="Ariel Schwartz" userId="95ca4756-bde6-416a-8413-66de2396a50b" providerId="ADAL" clId="{ADFDC00A-7137-4523-9F7F-CD5A4C046478}" dt="2025-03-08T16:20:10.225" v="3016" actId="403"/>
          <ac:spMkLst>
            <pc:docMk/>
            <pc:sldMk cId="3803221305" sldId="293"/>
            <ac:spMk id="2" creationId="{00000000-0000-0000-0000-000000000000}"/>
          </ac:spMkLst>
        </pc:spChg>
        <pc:spChg chg="add mod">
          <ac:chgData name="Ariel Schwartz" userId="95ca4756-bde6-416a-8413-66de2396a50b" providerId="ADAL" clId="{ADFDC00A-7137-4523-9F7F-CD5A4C046478}" dt="2025-03-11T12:25:50.244" v="4460" actId="20577"/>
          <ac:spMkLst>
            <pc:docMk/>
            <pc:sldMk cId="3803221305" sldId="293"/>
            <ac:spMk id="3" creationId="{4767A82F-6E0C-49D4-D91C-4460CF4BB538}"/>
          </ac:spMkLst>
        </pc:spChg>
        <pc:spChg chg="mod">
          <ac:chgData name="Ariel Schwartz" userId="95ca4756-bde6-416a-8413-66de2396a50b" providerId="ADAL" clId="{ADFDC00A-7137-4523-9F7F-CD5A4C046478}" dt="2025-03-08T11:02:26.366" v="1345" actId="1076"/>
          <ac:spMkLst>
            <pc:docMk/>
            <pc:sldMk cId="3803221305" sldId="293"/>
            <ac:spMk id="8" creationId="{00000000-0000-0000-0000-000000000000}"/>
          </ac:spMkLst>
        </pc:spChg>
        <pc:spChg chg="mod">
          <ac:chgData name="Ariel Schwartz" userId="95ca4756-bde6-416a-8413-66de2396a50b" providerId="ADAL" clId="{ADFDC00A-7137-4523-9F7F-CD5A4C046478}" dt="2025-03-08T11:02:26.366" v="1345" actId="1076"/>
          <ac:spMkLst>
            <pc:docMk/>
            <pc:sldMk cId="3803221305" sldId="293"/>
            <ac:spMk id="9" creationId="{00000000-0000-0000-0000-000000000000}"/>
          </ac:spMkLst>
        </pc:spChg>
        <pc:spChg chg="mod">
          <ac:chgData name="Ariel Schwartz" userId="95ca4756-bde6-416a-8413-66de2396a50b" providerId="ADAL" clId="{ADFDC00A-7137-4523-9F7F-CD5A4C046478}" dt="2025-03-08T16:44:24.369" v="4253" actId="962"/>
          <ac:spMkLst>
            <pc:docMk/>
            <pc:sldMk cId="3803221305" sldId="293"/>
            <ac:spMk id="10" creationId="{00000000-0000-0000-0000-000000000000}"/>
          </ac:spMkLst>
        </pc:spChg>
        <pc:spChg chg="mod">
          <ac:chgData name="Ariel Schwartz" userId="95ca4756-bde6-416a-8413-66de2396a50b" providerId="ADAL" clId="{ADFDC00A-7137-4523-9F7F-CD5A4C046478}" dt="2025-03-08T11:02:26.366" v="1345" actId="1076"/>
          <ac:spMkLst>
            <pc:docMk/>
            <pc:sldMk cId="3803221305" sldId="293"/>
            <ac:spMk id="11" creationId="{00000000-0000-0000-0000-000000000000}"/>
          </ac:spMkLst>
        </pc:spChg>
      </pc:sldChg>
      <pc:sldChg chg="modSp mod">
        <pc:chgData name="Ariel Schwartz" userId="95ca4756-bde6-416a-8413-66de2396a50b" providerId="ADAL" clId="{ADFDC00A-7137-4523-9F7F-CD5A4C046478}" dt="2025-03-07T12:15:15.933" v="150" actId="1076"/>
        <pc:sldMkLst>
          <pc:docMk/>
          <pc:sldMk cId="2240193032" sldId="294"/>
        </pc:sldMkLst>
        <pc:spChg chg="mod">
          <ac:chgData name="Ariel Schwartz" userId="95ca4756-bde6-416a-8413-66de2396a50b" providerId="ADAL" clId="{ADFDC00A-7137-4523-9F7F-CD5A4C046478}" dt="2025-03-07T12:15:05.908" v="121" actId="14100"/>
          <ac:spMkLst>
            <pc:docMk/>
            <pc:sldMk cId="2240193032" sldId="294"/>
            <ac:spMk id="2" creationId="{500B57F0-4E81-4C32-8613-9B840330BF52}"/>
          </ac:spMkLst>
        </pc:spChg>
        <pc:spChg chg="mod">
          <ac:chgData name="Ariel Schwartz" userId="95ca4756-bde6-416a-8413-66de2396a50b" providerId="ADAL" clId="{ADFDC00A-7137-4523-9F7F-CD5A4C046478}" dt="2025-03-07T12:15:15.933" v="150" actId="1076"/>
          <ac:spMkLst>
            <pc:docMk/>
            <pc:sldMk cId="2240193032" sldId="294"/>
            <ac:spMk id="3" creationId="{1BF20927-7D4E-4123-A2B9-526AC7A9A14C}"/>
          </ac:spMkLst>
        </pc:spChg>
      </pc:sldChg>
      <pc:sldChg chg="del">
        <pc:chgData name="Ariel Schwartz" userId="95ca4756-bde6-416a-8413-66de2396a50b" providerId="ADAL" clId="{ADFDC00A-7137-4523-9F7F-CD5A4C046478}" dt="2025-03-07T12:15:17.645" v="151" actId="47"/>
        <pc:sldMkLst>
          <pc:docMk/>
          <pc:sldMk cId="1197627673" sldId="295"/>
        </pc:sldMkLst>
      </pc:sldChg>
      <pc:sldChg chg="addSp delSp modSp add del mod chgLayout">
        <pc:chgData name="Ariel Schwartz" userId="95ca4756-bde6-416a-8413-66de2396a50b" providerId="ADAL" clId="{ADFDC00A-7137-4523-9F7F-CD5A4C046478}" dt="2025-03-08T16:33:46.598" v="3956" actId="47"/>
        <pc:sldMkLst>
          <pc:docMk/>
          <pc:sldMk cId="3940451283" sldId="295"/>
        </pc:sldMkLst>
      </pc:sldChg>
      <pc:sldChg chg="del">
        <pc:chgData name="Ariel Schwartz" userId="95ca4756-bde6-416a-8413-66de2396a50b" providerId="ADAL" clId="{ADFDC00A-7137-4523-9F7F-CD5A4C046478}" dt="2025-03-07T12:15:28.804" v="155" actId="47"/>
        <pc:sldMkLst>
          <pc:docMk/>
          <pc:sldMk cId="278005343" sldId="296"/>
        </pc:sldMkLst>
      </pc:sldChg>
      <pc:sldChg chg="addSp delSp modSp add del mod chgLayout">
        <pc:chgData name="Ariel Schwartz" userId="95ca4756-bde6-416a-8413-66de2396a50b" providerId="ADAL" clId="{ADFDC00A-7137-4523-9F7F-CD5A4C046478}" dt="2025-03-08T16:33:35.247" v="3953" actId="47"/>
        <pc:sldMkLst>
          <pc:docMk/>
          <pc:sldMk cId="1960168837" sldId="296"/>
        </pc:sldMkLst>
      </pc:sldChg>
      <pc:sldChg chg="del">
        <pc:chgData name="Ariel Schwartz" userId="95ca4756-bde6-416a-8413-66de2396a50b" providerId="ADAL" clId="{ADFDC00A-7137-4523-9F7F-CD5A4C046478}" dt="2025-03-07T12:15:28.804" v="155" actId="47"/>
        <pc:sldMkLst>
          <pc:docMk/>
          <pc:sldMk cId="2119939560" sldId="297"/>
        </pc:sldMkLst>
      </pc:sldChg>
      <pc:sldChg chg="addSp delSp modSp add del mod chgLayout">
        <pc:chgData name="Ariel Schwartz" userId="95ca4756-bde6-416a-8413-66de2396a50b" providerId="ADAL" clId="{ADFDC00A-7137-4523-9F7F-CD5A4C046478}" dt="2025-03-08T11:23:04.927" v="2672" actId="47"/>
        <pc:sldMkLst>
          <pc:docMk/>
          <pc:sldMk cId="2892421794" sldId="297"/>
        </pc:sldMkLst>
      </pc:sldChg>
      <pc:sldChg chg="add del">
        <pc:chgData name="Ariel Schwartz" userId="95ca4756-bde6-416a-8413-66de2396a50b" providerId="ADAL" clId="{ADFDC00A-7137-4523-9F7F-CD5A4C046478}" dt="2025-03-07T12:15:28.804" v="155" actId="47"/>
        <pc:sldMkLst>
          <pc:docMk/>
          <pc:sldMk cId="1820036143" sldId="298"/>
        </pc:sldMkLst>
      </pc:sldChg>
      <pc:sldChg chg="add del">
        <pc:chgData name="Ariel Schwartz" userId="95ca4756-bde6-416a-8413-66de2396a50b" providerId="ADAL" clId="{ADFDC00A-7137-4523-9F7F-CD5A4C046478}" dt="2025-03-07T12:15:28.804" v="155" actId="47"/>
        <pc:sldMkLst>
          <pc:docMk/>
          <pc:sldMk cId="617000721" sldId="299"/>
        </pc:sldMkLst>
      </pc:sldChg>
      <pc:sldChg chg="modSp new mod">
        <pc:chgData name="Ariel Schwartz" userId="95ca4756-bde6-416a-8413-66de2396a50b" providerId="ADAL" clId="{ADFDC00A-7137-4523-9F7F-CD5A4C046478}" dt="2025-03-07T12:18:04.382" v="562" actId="20577"/>
        <pc:sldMkLst>
          <pc:docMk/>
          <pc:sldMk cId="3256565450" sldId="300"/>
        </pc:sldMkLst>
        <pc:spChg chg="mod">
          <ac:chgData name="Ariel Schwartz" userId="95ca4756-bde6-416a-8413-66de2396a50b" providerId="ADAL" clId="{ADFDC00A-7137-4523-9F7F-CD5A4C046478}" dt="2025-03-07T12:15:32.327" v="171" actId="20577"/>
          <ac:spMkLst>
            <pc:docMk/>
            <pc:sldMk cId="3256565450" sldId="300"/>
            <ac:spMk id="2" creationId="{5963D3CC-248B-A237-34A6-FD7E6A2E3397}"/>
          </ac:spMkLst>
        </pc:spChg>
        <pc:spChg chg="mod">
          <ac:chgData name="Ariel Schwartz" userId="95ca4756-bde6-416a-8413-66de2396a50b" providerId="ADAL" clId="{ADFDC00A-7137-4523-9F7F-CD5A4C046478}" dt="2025-03-07T12:18:04.382" v="562" actId="20577"/>
          <ac:spMkLst>
            <pc:docMk/>
            <pc:sldMk cId="3256565450" sldId="300"/>
            <ac:spMk id="3" creationId="{CCD0558B-DE52-30B5-11B6-F67AA41225AC}"/>
          </ac:spMkLst>
        </pc:spChg>
      </pc:sldChg>
      <pc:sldChg chg="modSp new mod">
        <pc:chgData name="Ariel Schwartz" userId="95ca4756-bde6-416a-8413-66de2396a50b" providerId="ADAL" clId="{ADFDC00A-7137-4523-9F7F-CD5A4C046478}" dt="2025-03-08T16:34:54.481" v="4054" actId="20577"/>
        <pc:sldMkLst>
          <pc:docMk/>
          <pc:sldMk cId="4000325388" sldId="301"/>
        </pc:sldMkLst>
        <pc:spChg chg="mod">
          <ac:chgData name="Ariel Schwartz" userId="95ca4756-bde6-416a-8413-66de2396a50b" providerId="ADAL" clId="{ADFDC00A-7137-4523-9F7F-CD5A4C046478}" dt="2025-03-08T10:58:11.572" v="570" actId="20577"/>
          <ac:spMkLst>
            <pc:docMk/>
            <pc:sldMk cId="4000325388" sldId="301"/>
            <ac:spMk id="2" creationId="{4E6052C9-F86C-3805-AC6D-D1DB56450915}"/>
          </ac:spMkLst>
        </pc:spChg>
        <pc:spChg chg="mod">
          <ac:chgData name="Ariel Schwartz" userId="95ca4756-bde6-416a-8413-66de2396a50b" providerId="ADAL" clId="{ADFDC00A-7137-4523-9F7F-CD5A4C046478}" dt="2025-03-08T16:34:54.481" v="4054" actId="20577"/>
          <ac:spMkLst>
            <pc:docMk/>
            <pc:sldMk cId="4000325388" sldId="301"/>
            <ac:spMk id="3" creationId="{D951AB21-A8BA-A231-6E80-BE5166ED80CA}"/>
          </ac:spMkLst>
        </pc:spChg>
      </pc:sldChg>
      <pc:sldChg chg="modSp new mod">
        <pc:chgData name="Ariel Schwartz" userId="95ca4756-bde6-416a-8413-66de2396a50b" providerId="ADAL" clId="{ADFDC00A-7137-4523-9F7F-CD5A4C046478}" dt="2025-03-11T12:15:00.471" v="4307" actId="12"/>
        <pc:sldMkLst>
          <pc:docMk/>
          <pc:sldMk cId="3699227981" sldId="302"/>
        </pc:sldMkLst>
        <pc:spChg chg="mod">
          <ac:chgData name="Ariel Schwartz" userId="95ca4756-bde6-416a-8413-66de2396a50b" providerId="ADAL" clId="{ADFDC00A-7137-4523-9F7F-CD5A4C046478}" dt="2025-03-08T10:58:52.012" v="797" actId="20577"/>
          <ac:spMkLst>
            <pc:docMk/>
            <pc:sldMk cId="3699227981" sldId="302"/>
            <ac:spMk id="2" creationId="{BD55EBA3-B3A9-7748-45C8-DE49DE1A16A2}"/>
          </ac:spMkLst>
        </pc:spChg>
        <pc:spChg chg="mod">
          <ac:chgData name="Ariel Schwartz" userId="95ca4756-bde6-416a-8413-66de2396a50b" providerId="ADAL" clId="{ADFDC00A-7137-4523-9F7F-CD5A4C046478}" dt="2025-03-11T12:15:00.471" v="4307" actId="12"/>
          <ac:spMkLst>
            <pc:docMk/>
            <pc:sldMk cId="3699227981" sldId="302"/>
            <ac:spMk id="3" creationId="{40D57494-6036-6ACE-93E7-B2C848218A9C}"/>
          </ac:spMkLst>
        </pc:spChg>
      </pc:sldChg>
      <pc:sldChg chg="addSp modSp new mod">
        <pc:chgData name="Ariel Schwartz" userId="95ca4756-bde6-416a-8413-66de2396a50b" providerId="ADAL" clId="{ADFDC00A-7137-4523-9F7F-CD5A4C046478}" dt="2025-03-11T12:25:27.364" v="4412" actId="6549"/>
        <pc:sldMkLst>
          <pc:docMk/>
          <pc:sldMk cId="2180318435" sldId="303"/>
        </pc:sldMkLst>
        <pc:spChg chg="mod">
          <ac:chgData name="Ariel Schwartz" userId="95ca4756-bde6-416a-8413-66de2396a50b" providerId="ADAL" clId="{ADFDC00A-7137-4523-9F7F-CD5A4C046478}" dt="2025-03-08T10:59:44.009" v="841" actId="20577"/>
          <ac:spMkLst>
            <pc:docMk/>
            <pc:sldMk cId="2180318435" sldId="303"/>
            <ac:spMk id="2" creationId="{F6447084-C751-3BA2-7F5C-6E0872641BD2}"/>
          </ac:spMkLst>
        </pc:spChg>
        <pc:spChg chg="mod">
          <ac:chgData name="Ariel Schwartz" userId="95ca4756-bde6-416a-8413-66de2396a50b" providerId="ADAL" clId="{ADFDC00A-7137-4523-9F7F-CD5A4C046478}" dt="2025-03-11T12:25:12.545" v="4372" actId="20577"/>
          <ac:spMkLst>
            <pc:docMk/>
            <pc:sldMk cId="2180318435" sldId="303"/>
            <ac:spMk id="3" creationId="{0E073644-E03F-BEAA-92DA-D274329EA110}"/>
          </ac:spMkLst>
        </pc:spChg>
        <pc:spChg chg="add mod">
          <ac:chgData name="Ariel Schwartz" userId="95ca4756-bde6-416a-8413-66de2396a50b" providerId="ADAL" clId="{ADFDC00A-7137-4523-9F7F-CD5A4C046478}" dt="2025-03-11T12:25:27.364" v="4412" actId="6549"/>
          <ac:spMkLst>
            <pc:docMk/>
            <pc:sldMk cId="2180318435" sldId="303"/>
            <ac:spMk id="5" creationId="{18D4E030-C3DD-9094-CDE5-94C97CA73804}"/>
          </ac:spMkLst>
        </pc:spChg>
      </pc:sldChg>
      <pc:sldChg chg="addSp modSp new mod">
        <pc:chgData name="Ariel Schwartz" userId="95ca4756-bde6-416a-8413-66de2396a50b" providerId="ADAL" clId="{ADFDC00A-7137-4523-9F7F-CD5A4C046478}" dt="2025-03-08T16:27:53.309" v="3106"/>
        <pc:sldMkLst>
          <pc:docMk/>
          <pc:sldMk cId="82338988" sldId="304"/>
        </pc:sldMkLst>
        <pc:spChg chg="mod">
          <ac:chgData name="Ariel Schwartz" userId="95ca4756-bde6-416a-8413-66de2396a50b" providerId="ADAL" clId="{ADFDC00A-7137-4523-9F7F-CD5A4C046478}" dt="2025-03-08T11:08:01.618" v="1599" actId="20577"/>
          <ac:spMkLst>
            <pc:docMk/>
            <pc:sldMk cId="82338988" sldId="304"/>
            <ac:spMk id="2" creationId="{EE773EC1-85ED-21AA-4A75-FE9D28DAA3B6}"/>
          </ac:spMkLst>
        </pc:spChg>
        <pc:spChg chg="mod">
          <ac:chgData name="Ariel Schwartz" userId="95ca4756-bde6-416a-8413-66de2396a50b" providerId="ADAL" clId="{ADFDC00A-7137-4523-9F7F-CD5A4C046478}" dt="2025-03-08T11:08:55.218" v="1759" actId="255"/>
          <ac:spMkLst>
            <pc:docMk/>
            <pc:sldMk cId="82338988" sldId="304"/>
            <ac:spMk id="3" creationId="{29F17B31-C261-A6E1-318A-A935888888D9}"/>
          </ac:spMkLst>
        </pc:spChg>
      </pc:sldChg>
      <pc:sldChg chg="addSp delSp modSp add mod modAnim chgLayout modNotesTx">
        <pc:chgData name="Ariel Schwartz" userId="95ca4756-bde6-416a-8413-66de2396a50b" providerId="ADAL" clId="{ADFDC00A-7137-4523-9F7F-CD5A4C046478}" dt="2025-03-08T16:20:49.078" v="3025" actId="403"/>
        <pc:sldMkLst>
          <pc:docMk/>
          <pc:sldMk cId="3645741574" sldId="305"/>
        </pc:sldMkLst>
        <pc:spChg chg="mod ord">
          <ac:chgData name="Ariel Schwartz" userId="95ca4756-bde6-416a-8413-66de2396a50b" providerId="ADAL" clId="{ADFDC00A-7137-4523-9F7F-CD5A4C046478}" dt="2025-03-08T16:20:49.078" v="3025" actId="403"/>
          <ac:spMkLst>
            <pc:docMk/>
            <pc:sldMk cId="3645741574" sldId="305"/>
            <ac:spMk id="2" creationId="{00000000-0000-0000-0000-000000000000}"/>
          </ac:spMkLst>
        </pc:spChg>
        <pc:graphicFrameChg chg="mod modGraphic">
          <ac:chgData name="Ariel Schwartz" userId="95ca4756-bde6-416a-8413-66de2396a50b" providerId="ADAL" clId="{ADFDC00A-7137-4523-9F7F-CD5A4C046478}" dt="2025-03-08T11:12:38.670" v="2013" actId="1076"/>
          <ac:graphicFrameMkLst>
            <pc:docMk/>
            <pc:sldMk cId="3645741574" sldId="305"/>
            <ac:graphicFrameMk id="4" creationId="{00000000-0000-0000-0000-000000000000}"/>
          </ac:graphicFrameMkLst>
        </pc:graphicFrameChg>
        <pc:graphicFrameChg chg="add mod modGraphic">
          <ac:chgData name="Ariel Schwartz" userId="95ca4756-bde6-416a-8413-66de2396a50b" providerId="ADAL" clId="{ADFDC00A-7137-4523-9F7F-CD5A4C046478}" dt="2025-03-08T11:12:44.905" v="2014" actId="1076"/>
          <ac:graphicFrameMkLst>
            <pc:docMk/>
            <pc:sldMk cId="3645741574" sldId="305"/>
            <ac:graphicFrameMk id="5" creationId="{57364040-D756-CACD-892A-2E575D0E520D}"/>
          </ac:graphicFrameMkLst>
        </pc:graphicFrameChg>
        <pc:picChg chg="add mod">
          <ac:chgData name="Ariel Schwartz" userId="95ca4756-bde6-416a-8413-66de2396a50b" providerId="ADAL" clId="{ADFDC00A-7137-4523-9F7F-CD5A4C046478}" dt="2025-03-08T11:12:44.905" v="2014" actId="1076"/>
          <ac:picMkLst>
            <pc:docMk/>
            <pc:sldMk cId="3645741574" sldId="305"/>
            <ac:picMk id="6" creationId="{B449704A-B82F-E225-6289-99B58AB4D86A}"/>
          </ac:picMkLst>
        </pc:picChg>
        <pc:picChg chg="add mod">
          <ac:chgData name="Ariel Schwartz" userId="95ca4756-bde6-416a-8413-66de2396a50b" providerId="ADAL" clId="{ADFDC00A-7137-4523-9F7F-CD5A4C046478}" dt="2025-03-08T11:12:44.905" v="2014" actId="1076"/>
          <ac:picMkLst>
            <pc:docMk/>
            <pc:sldMk cId="3645741574" sldId="305"/>
            <ac:picMk id="7" creationId="{812BD4C9-B0FA-B4C6-93F1-EDFBBE09ABFD}"/>
          </ac:picMkLst>
        </pc:picChg>
        <pc:picChg chg="add mod">
          <ac:chgData name="Ariel Schwartz" userId="95ca4756-bde6-416a-8413-66de2396a50b" providerId="ADAL" clId="{ADFDC00A-7137-4523-9F7F-CD5A4C046478}" dt="2025-03-08T11:12:44.905" v="2014" actId="1076"/>
          <ac:picMkLst>
            <pc:docMk/>
            <pc:sldMk cId="3645741574" sldId="305"/>
            <ac:picMk id="8" creationId="{6275CDF2-1292-D960-9CEA-6240D52F7212}"/>
          </ac:picMkLst>
        </pc:picChg>
        <pc:picChg chg="add mod">
          <ac:chgData name="Ariel Schwartz" userId="95ca4756-bde6-416a-8413-66de2396a50b" providerId="ADAL" clId="{ADFDC00A-7137-4523-9F7F-CD5A4C046478}" dt="2025-03-08T11:12:44.905" v="2014" actId="1076"/>
          <ac:picMkLst>
            <pc:docMk/>
            <pc:sldMk cId="3645741574" sldId="305"/>
            <ac:picMk id="9" creationId="{8CA55796-F261-EA7F-E14C-1692B921FCC9}"/>
          </ac:picMkLst>
        </pc:picChg>
        <pc:picChg chg="mod">
          <ac:chgData name="Ariel Schwartz" userId="95ca4756-bde6-416a-8413-66de2396a50b" providerId="ADAL" clId="{ADFDC00A-7137-4523-9F7F-CD5A4C046478}" dt="2025-03-08T11:12:38.670" v="2013" actId="1076"/>
          <ac:picMkLst>
            <pc:docMk/>
            <pc:sldMk cId="3645741574" sldId="305"/>
            <ac:picMk id="10" creationId="{00000000-0000-0000-0000-000000000000}"/>
          </ac:picMkLst>
        </pc:picChg>
        <pc:picChg chg="mod">
          <ac:chgData name="Ariel Schwartz" userId="95ca4756-bde6-416a-8413-66de2396a50b" providerId="ADAL" clId="{ADFDC00A-7137-4523-9F7F-CD5A4C046478}" dt="2025-03-08T11:12:38.670" v="2013" actId="1076"/>
          <ac:picMkLst>
            <pc:docMk/>
            <pc:sldMk cId="3645741574" sldId="305"/>
            <ac:picMk id="11" creationId="{00000000-0000-0000-0000-000000000000}"/>
          </ac:picMkLst>
        </pc:picChg>
        <pc:picChg chg="add mod">
          <ac:chgData name="Ariel Schwartz" userId="95ca4756-bde6-416a-8413-66de2396a50b" providerId="ADAL" clId="{ADFDC00A-7137-4523-9F7F-CD5A4C046478}" dt="2025-03-08T11:12:44.905" v="2014" actId="1076"/>
          <ac:picMkLst>
            <pc:docMk/>
            <pc:sldMk cId="3645741574" sldId="305"/>
            <ac:picMk id="12" creationId="{87EB40CE-738C-B091-6240-1243F3A393B8}"/>
          </ac:picMkLst>
        </pc:picChg>
        <pc:picChg chg="add mod">
          <ac:chgData name="Ariel Schwartz" userId="95ca4756-bde6-416a-8413-66de2396a50b" providerId="ADAL" clId="{ADFDC00A-7137-4523-9F7F-CD5A4C046478}" dt="2025-03-08T11:12:44.905" v="2014" actId="1076"/>
          <ac:picMkLst>
            <pc:docMk/>
            <pc:sldMk cId="3645741574" sldId="305"/>
            <ac:picMk id="13" creationId="{E6757F59-2A0E-CBF2-F3F7-DA553CD31E4E}"/>
          </ac:picMkLst>
        </pc:picChg>
      </pc:sldChg>
      <pc:sldChg chg="modSp add mod modAnim chgLayout modNotesTx">
        <pc:chgData name="Ariel Schwartz" userId="95ca4756-bde6-416a-8413-66de2396a50b" providerId="ADAL" clId="{ADFDC00A-7137-4523-9F7F-CD5A4C046478}" dt="2025-03-08T16:37:40.624" v="4119" actId="403"/>
        <pc:sldMkLst>
          <pc:docMk/>
          <pc:sldMk cId="312208410" sldId="306"/>
        </pc:sldMkLst>
        <pc:spChg chg="mod ord">
          <ac:chgData name="Ariel Schwartz" userId="95ca4756-bde6-416a-8413-66de2396a50b" providerId="ADAL" clId="{ADFDC00A-7137-4523-9F7F-CD5A4C046478}" dt="2025-03-08T16:37:40.624" v="4119" actId="403"/>
          <ac:spMkLst>
            <pc:docMk/>
            <pc:sldMk cId="312208410" sldId="306"/>
            <ac:spMk id="2" creationId="{00000000-0000-0000-0000-000000000000}"/>
          </ac:spMkLst>
        </pc:spChg>
        <pc:spChg chg="mod ord">
          <ac:chgData name="Ariel Schwartz" userId="95ca4756-bde6-416a-8413-66de2396a50b" providerId="ADAL" clId="{ADFDC00A-7137-4523-9F7F-CD5A4C046478}" dt="2025-03-08T16:37:01.573" v="4114" actId="27636"/>
          <ac:spMkLst>
            <pc:docMk/>
            <pc:sldMk cId="312208410" sldId="306"/>
            <ac:spMk id="3" creationId="{00000000-0000-0000-0000-000000000000}"/>
          </ac:spMkLst>
        </pc:spChg>
      </pc:sldChg>
      <pc:sldChg chg="modSp add mod chgLayout">
        <pc:chgData name="Ariel Schwartz" userId="95ca4756-bde6-416a-8413-66de2396a50b" providerId="ADAL" clId="{ADFDC00A-7137-4523-9F7F-CD5A4C046478}" dt="2025-03-08T16:44:58.393" v="4261" actId="962"/>
        <pc:sldMkLst>
          <pc:docMk/>
          <pc:sldMk cId="812299138" sldId="307"/>
        </pc:sldMkLst>
        <pc:spChg chg="mod ord">
          <ac:chgData name="Ariel Schwartz" userId="95ca4756-bde6-416a-8413-66de2396a50b" providerId="ADAL" clId="{ADFDC00A-7137-4523-9F7F-CD5A4C046478}" dt="2025-03-08T16:35:44.843" v="4080" actId="700"/>
          <ac:spMkLst>
            <pc:docMk/>
            <pc:sldMk cId="812299138" sldId="307"/>
            <ac:spMk id="2" creationId="{FF61FD66-2EA2-AB43-ADF7-7E4F3336AB9A}"/>
          </ac:spMkLst>
        </pc:spChg>
        <pc:spChg chg="mod ord">
          <ac:chgData name="Ariel Schwartz" userId="95ca4756-bde6-416a-8413-66de2396a50b" providerId="ADAL" clId="{ADFDC00A-7137-4523-9F7F-CD5A4C046478}" dt="2025-03-08T16:35:44.843" v="4080" actId="700"/>
          <ac:spMkLst>
            <pc:docMk/>
            <pc:sldMk cId="812299138" sldId="307"/>
            <ac:spMk id="3" creationId="{BA7C83B6-2DD3-1C4E-89F4-AEE4C25A40EA}"/>
          </ac:spMkLst>
        </pc:spChg>
        <pc:picChg chg="mod">
          <ac:chgData name="Ariel Schwartz" userId="95ca4756-bde6-416a-8413-66de2396a50b" providerId="ADAL" clId="{ADFDC00A-7137-4523-9F7F-CD5A4C046478}" dt="2025-03-08T16:44:57.163" v="4260" actId="962"/>
          <ac:picMkLst>
            <pc:docMk/>
            <pc:sldMk cId="812299138" sldId="307"/>
            <ac:picMk id="6" creationId="{3ABFA7A8-4133-4D3A-B04E-5F421D664733}"/>
          </ac:picMkLst>
        </pc:picChg>
        <pc:picChg chg="mod">
          <ac:chgData name="Ariel Schwartz" userId="95ca4756-bde6-416a-8413-66de2396a50b" providerId="ADAL" clId="{ADFDC00A-7137-4523-9F7F-CD5A4C046478}" dt="2025-03-08T16:44:53.195" v="4259" actId="962"/>
          <ac:picMkLst>
            <pc:docMk/>
            <pc:sldMk cId="812299138" sldId="307"/>
            <ac:picMk id="8" creationId="{9BAABB80-CFA9-D045-B96D-30756BDBBFAA}"/>
          </ac:picMkLst>
        </pc:picChg>
        <pc:picChg chg="mod">
          <ac:chgData name="Ariel Schwartz" userId="95ca4756-bde6-416a-8413-66de2396a50b" providerId="ADAL" clId="{ADFDC00A-7137-4523-9F7F-CD5A4C046478}" dt="2025-03-08T16:44:58.393" v="4261" actId="962"/>
          <ac:picMkLst>
            <pc:docMk/>
            <pc:sldMk cId="812299138" sldId="307"/>
            <ac:picMk id="9" creationId="{F6DD2EBB-E658-47D8-B075-AE6A3CD744D5}"/>
          </ac:picMkLst>
        </pc:picChg>
      </pc:sldChg>
      <pc:sldChg chg="addSp delSp modSp new mod modNotesTx">
        <pc:chgData name="Ariel Schwartz" userId="95ca4756-bde6-416a-8413-66de2396a50b" providerId="ADAL" clId="{ADFDC00A-7137-4523-9F7F-CD5A4C046478}" dt="2025-03-08T16:45:47.470" v="4267" actId="962"/>
        <pc:sldMkLst>
          <pc:docMk/>
          <pc:sldMk cId="2397978175" sldId="308"/>
        </pc:sldMkLst>
        <pc:spChg chg="mod">
          <ac:chgData name="Ariel Schwartz" userId="95ca4756-bde6-416a-8413-66de2396a50b" providerId="ADAL" clId="{ADFDC00A-7137-4523-9F7F-CD5A4C046478}" dt="2025-03-08T16:31:53.167" v="3667" actId="20577"/>
          <ac:spMkLst>
            <pc:docMk/>
            <pc:sldMk cId="2397978175" sldId="308"/>
            <ac:spMk id="2" creationId="{535710AA-33E5-FE07-7ACA-D23E887E51E4}"/>
          </ac:spMkLst>
        </pc:spChg>
        <pc:spChg chg="add mod">
          <ac:chgData name="Ariel Schwartz" userId="95ca4756-bde6-416a-8413-66de2396a50b" providerId="ADAL" clId="{ADFDC00A-7137-4523-9F7F-CD5A4C046478}" dt="2025-03-08T16:40:02.337" v="4206" actId="20577"/>
          <ac:spMkLst>
            <pc:docMk/>
            <pc:sldMk cId="2397978175" sldId="308"/>
            <ac:spMk id="5" creationId="{02090674-54EE-8705-9771-CF144813B712}"/>
          </ac:spMkLst>
        </pc:spChg>
        <pc:picChg chg="add mod">
          <ac:chgData name="Ariel Schwartz" userId="95ca4756-bde6-416a-8413-66de2396a50b" providerId="ADAL" clId="{ADFDC00A-7137-4523-9F7F-CD5A4C046478}" dt="2025-03-08T16:45:47.470" v="4267" actId="962"/>
          <ac:picMkLst>
            <pc:docMk/>
            <pc:sldMk cId="2397978175" sldId="308"/>
            <ac:picMk id="4" creationId="{8B7F3911-8844-2AE0-9001-DDE609129442}"/>
          </ac:picMkLst>
        </pc:picChg>
        <pc:cxnChg chg="add mod">
          <ac:chgData name="Ariel Schwartz" userId="95ca4756-bde6-416a-8413-66de2396a50b" providerId="ADAL" clId="{ADFDC00A-7137-4523-9F7F-CD5A4C046478}" dt="2025-03-08T16:44:38.865" v="4256" actId="962"/>
          <ac:cxnSpMkLst>
            <pc:docMk/>
            <pc:sldMk cId="2397978175" sldId="308"/>
            <ac:cxnSpMk id="7" creationId="{A61A5F59-51A1-DF07-30C2-1D149632CB08}"/>
          </ac:cxnSpMkLst>
        </pc:cxnChg>
      </pc:sldChg>
      <pc:sldChg chg="addSp delSp modSp add mod chgLayout">
        <pc:chgData name="Ariel Schwartz" userId="95ca4756-bde6-416a-8413-66de2396a50b" providerId="ADAL" clId="{ADFDC00A-7137-4523-9F7F-CD5A4C046478}" dt="2025-03-08T16:46:25.074" v="4275" actId="962"/>
        <pc:sldMkLst>
          <pc:docMk/>
          <pc:sldMk cId="3962825429" sldId="325"/>
        </pc:sldMkLst>
        <pc:spChg chg="add mod ord">
          <ac:chgData name="Ariel Schwartz" userId="95ca4756-bde6-416a-8413-66de2396a50b" providerId="ADAL" clId="{ADFDC00A-7137-4523-9F7F-CD5A4C046478}" dt="2025-03-08T16:33:17.567" v="3950" actId="20577"/>
          <ac:spMkLst>
            <pc:docMk/>
            <pc:sldMk cId="3962825429" sldId="325"/>
            <ac:spMk id="2" creationId="{47F22CB5-78DC-E14C-C092-C9E4B4662F58}"/>
          </ac:spMkLst>
        </pc:spChg>
        <pc:spChg chg="add mod">
          <ac:chgData name="Ariel Schwartz" userId="95ca4756-bde6-416a-8413-66de2396a50b" providerId="ADAL" clId="{ADFDC00A-7137-4523-9F7F-CD5A4C046478}" dt="2025-03-08T16:41:15.481" v="4222" actId="113"/>
          <ac:spMkLst>
            <pc:docMk/>
            <pc:sldMk cId="3962825429" sldId="325"/>
            <ac:spMk id="4" creationId="{0F0C63B8-74C2-2000-18AE-2C0593CA60D6}"/>
          </ac:spMkLst>
        </pc:spChg>
        <pc:spChg chg="add mod">
          <ac:chgData name="Ariel Schwartz" userId="95ca4756-bde6-416a-8413-66de2396a50b" providerId="ADAL" clId="{ADFDC00A-7137-4523-9F7F-CD5A4C046478}" dt="2025-03-08T16:41:17.229" v="4223" actId="113"/>
          <ac:spMkLst>
            <pc:docMk/>
            <pc:sldMk cId="3962825429" sldId="325"/>
            <ac:spMk id="5" creationId="{FEE11CED-D5D8-C431-5053-BC51AAB517AD}"/>
          </ac:spMkLst>
        </pc:spChg>
        <pc:picChg chg="mod">
          <ac:chgData name="Ariel Schwartz" userId="95ca4756-bde6-416a-8413-66de2396a50b" providerId="ADAL" clId="{ADFDC00A-7137-4523-9F7F-CD5A4C046478}" dt="2025-03-08T16:46:25.074" v="4275" actId="962"/>
          <ac:picMkLst>
            <pc:docMk/>
            <pc:sldMk cId="3962825429" sldId="325"/>
            <ac:picMk id="11" creationId="{00000000-0000-0000-0000-000000000000}"/>
          </ac:picMkLst>
        </pc:picChg>
        <pc:picChg chg="mod">
          <ac:chgData name="Ariel Schwartz" userId="95ca4756-bde6-416a-8413-66de2396a50b" providerId="ADAL" clId="{ADFDC00A-7137-4523-9F7F-CD5A4C046478}" dt="2025-03-08T16:46:09.757" v="4273" actId="962"/>
          <ac:picMkLst>
            <pc:docMk/>
            <pc:sldMk cId="3962825429" sldId="325"/>
            <ac:picMk id="12" creationId="{00000000-0000-0000-0000-000000000000}"/>
          </ac:picMkLst>
        </pc:picChg>
      </pc:sldChg>
      <pc:sldChg chg="add del">
        <pc:chgData name="Ariel Schwartz" userId="95ca4756-bde6-416a-8413-66de2396a50b" providerId="ADAL" clId="{ADFDC00A-7137-4523-9F7F-CD5A4C046478}" dt="2025-03-08T16:21:58.105" v="3097" actId="47"/>
        <pc:sldMkLst>
          <pc:docMk/>
          <pc:sldMk cId="440854183" sldId="326"/>
        </pc:sldMkLst>
      </pc:sldChg>
      <pc:sldChg chg="modSp add mod">
        <pc:chgData name="Ariel Schwartz" userId="95ca4756-bde6-416a-8413-66de2396a50b" providerId="ADAL" clId="{ADFDC00A-7137-4523-9F7F-CD5A4C046478}" dt="2025-03-08T16:29:39.437" v="3540" actId="20577"/>
        <pc:sldMkLst>
          <pc:docMk/>
          <pc:sldMk cId="2297714719" sldId="326"/>
        </pc:sldMkLst>
        <pc:spChg chg="mod">
          <ac:chgData name="Ariel Schwartz" userId="95ca4756-bde6-416a-8413-66de2396a50b" providerId="ADAL" clId="{ADFDC00A-7137-4523-9F7F-CD5A4C046478}" dt="2025-03-08T16:28:00.182" v="3125" actId="20577"/>
          <ac:spMkLst>
            <pc:docMk/>
            <pc:sldMk cId="2297714719" sldId="326"/>
            <ac:spMk id="2" creationId="{96E3709D-CEE5-59A1-E269-57837C75FAA7}"/>
          </ac:spMkLst>
        </pc:spChg>
        <pc:spChg chg="mod">
          <ac:chgData name="Ariel Schwartz" userId="95ca4756-bde6-416a-8413-66de2396a50b" providerId="ADAL" clId="{ADFDC00A-7137-4523-9F7F-CD5A4C046478}" dt="2025-03-08T16:29:39.437" v="3540" actId="20577"/>
          <ac:spMkLst>
            <pc:docMk/>
            <pc:sldMk cId="2297714719" sldId="326"/>
            <ac:spMk id="3" creationId="{298C0A1E-2409-2D4D-FB95-C49F9F9529E8}"/>
          </ac:spMkLst>
        </pc:spChg>
      </pc:sldChg>
      <pc:sldChg chg="modSp add mod modAnim">
        <pc:chgData name="Ariel Schwartz" userId="95ca4756-bde6-416a-8413-66de2396a50b" providerId="ADAL" clId="{ADFDC00A-7137-4523-9F7F-CD5A4C046478}" dt="2025-03-11T12:30:57.645" v="4493" actId="14100"/>
        <pc:sldMkLst>
          <pc:docMk/>
          <pc:sldMk cId="2573879931" sldId="327"/>
        </pc:sldMkLst>
        <pc:spChg chg="mod">
          <ac:chgData name="Ariel Schwartz" userId="95ca4756-bde6-416a-8413-66de2396a50b" providerId="ADAL" clId="{ADFDC00A-7137-4523-9F7F-CD5A4C046478}" dt="2025-03-08T16:31:35.035" v="3655" actId="20577"/>
          <ac:spMkLst>
            <pc:docMk/>
            <pc:sldMk cId="2573879931" sldId="327"/>
            <ac:spMk id="2" creationId="{6240FF31-34BA-E9DB-9A52-C01BF1F73D74}"/>
          </ac:spMkLst>
        </pc:spChg>
        <pc:spChg chg="mod">
          <ac:chgData name="Ariel Schwartz" userId="95ca4756-bde6-416a-8413-66de2396a50b" providerId="ADAL" clId="{ADFDC00A-7137-4523-9F7F-CD5A4C046478}" dt="2025-03-11T12:30:57.645" v="4493" actId="14100"/>
          <ac:spMkLst>
            <pc:docMk/>
            <pc:sldMk cId="2573879931" sldId="327"/>
            <ac:spMk id="3" creationId="{E4E3E60D-13F2-E4DF-E786-6B3E077F9096}"/>
          </ac:spMkLst>
        </pc:spChg>
      </pc:sldChg>
      <pc:sldChg chg="modSp add mod">
        <pc:chgData name="Ariel Schwartz" userId="95ca4756-bde6-416a-8413-66de2396a50b" providerId="ADAL" clId="{ADFDC00A-7137-4523-9F7F-CD5A4C046478}" dt="2025-03-08T16:33:13.818" v="3939" actId="20577"/>
        <pc:sldMkLst>
          <pc:docMk/>
          <pc:sldMk cId="3169320281" sldId="328"/>
        </pc:sldMkLst>
        <pc:spChg chg="mod">
          <ac:chgData name="Ariel Schwartz" userId="95ca4756-bde6-416a-8413-66de2396a50b" providerId="ADAL" clId="{ADFDC00A-7137-4523-9F7F-CD5A4C046478}" dt="2025-03-08T16:32:06.110" v="3686" actId="20577"/>
          <ac:spMkLst>
            <pc:docMk/>
            <pc:sldMk cId="3169320281" sldId="328"/>
            <ac:spMk id="2" creationId="{B541C984-E53C-6A74-A396-411E9B911201}"/>
          </ac:spMkLst>
        </pc:spChg>
        <pc:spChg chg="mod">
          <ac:chgData name="Ariel Schwartz" userId="95ca4756-bde6-416a-8413-66de2396a50b" providerId="ADAL" clId="{ADFDC00A-7137-4523-9F7F-CD5A4C046478}" dt="2025-03-08T16:33:13.818" v="3939" actId="20577"/>
          <ac:spMkLst>
            <pc:docMk/>
            <pc:sldMk cId="3169320281" sldId="328"/>
            <ac:spMk id="3" creationId="{897C6024-4BCF-4815-7DD9-652616F8087B}"/>
          </ac:spMkLst>
        </pc:spChg>
      </pc:sldChg>
      <pc:sldChg chg="modSp new mod">
        <pc:chgData name="Ariel Schwartz" userId="95ca4756-bde6-416a-8413-66de2396a50b" providerId="ADAL" clId="{ADFDC00A-7137-4523-9F7F-CD5A4C046478}" dt="2025-03-08T16:34:27.815" v="3994" actId="20577"/>
        <pc:sldMkLst>
          <pc:docMk/>
          <pc:sldMk cId="4021315537" sldId="329"/>
        </pc:sldMkLst>
        <pc:spChg chg="mod">
          <ac:chgData name="Ariel Schwartz" userId="95ca4756-bde6-416a-8413-66de2396a50b" providerId="ADAL" clId="{ADFDC00A-7137-4523-9F7F-CD5A4C046478}" dt="2025-03-08T16:34:27.815" v="3994" actId="20577"/>
          <ac:spMkLst>
            <pc:docMk/>
            <pc:sldMk cId="4021315537" sldId="329"/>
            <ac:spMk id="2" creationId="{92E8DF1E-9BD2-4F3B-640B-92DAD618FC8A}"/>
          </ac:spMkLst>
        </pc:spChg>
      </pc:sldChg>
      <pc:sldChg chg="modSp add mod">
        <pc:chgData name="Ariel Schwartz" userId="95ca4756-bde6-416a-8413-66de2396a50b" providerId="ADAL" clId="{ADFDC00A-7137-4523-9F7F-CD5A4C046478}" dt="2025-03-08T16:34:42.698" v="4046" actId="20577"/>
        <pc:sldMkLst>
          <pc:docMk/>
          <pc:sldMk cId="3424310672" sldId="330"/>
        </pc:sldMkLst>
        <pc:spChg chg="mod">
          <ac:chgData name="Ariel Schwartz" userId="95ca4756-bde6-416a-8413-66de2396a50b" providerId="ADAL" clId="{ADFDC00A-7137-4523-9F7F-CD5A4C046478}" dt="2025-03-08T16:34:42.698" v="4046" actId="20577"/>
          <ac:spMkLst>
            <pc:docMk/>
            <pc:sldMk cId="3424310672" sldId="330"/>
            <ac:spMk id="2" creationId="{51A2D249-751B-6838-40EB-28F4718D28E7}"/>
          </ac:spMkLst>
        </pc:spChg>
      </pc:sldChg>
      <pc:sldChg chg="addSp delSp modSp add mod delAnim">
        <pc:chgData name="Ariel Schwartz" userId="95ca4756-bde6-416a-8413-66de2396a50b" providerId="ADAL" clId="{ADFDC00A-7137-4523-9F7F-CD5A4C046478}" dt="2025-03-11T12:29:23.920" v="4480" actId="5793"/>
        <pc:sldMkLst>
          <pc:docMk/>
          <pc:sldMk cId="2142543199" sldId="331"/>
        </pc:sldMkLst>
        <pc:spChg chg="mod">
          <ac:chgData name="Ariel Schwartz" userId="95ca4756-bde6-416a-8413-66de2396a50b" providerId="ADAL" clId="{ADFDC00A-7137-4523-9F7F-CD5A4C046478}" dt="2025-03-08T16:46:40.364" v="4279" actId="33553"/>
          <ac:spMkLst>
            <pc:docMk/>
            <pc:sldMk cId="2142543199" sldId="331"/>
            <ac:spMk id="3" creationId="{52D51F51-81E4-D8CB-0BB9-8BC1331D9CB1}"/>
          </ac:spMkLst>
        </pc:spChg>
        <pc:spChg chg="add mod">
          <ac:chgData name="Ariel Schwartz" userId="95ca4756-bde6-416a-8413-66de2396a50b" providerId="ADAL" clId="{ADFDC00A-7137-4523-9F7F-CD5A4C046478}" dt="2025-03-08T16:39:24.508" v="4196" actId="13926"/>
          <ac:spMkLst>
            <pc:docMk/>
            <pc:sldMk cId="2142543199" sldId="331"/>
            <ac:spMk id="6" creationId="{47A693D5-02B8-F680-BD06-90A8E257A06C}"/>
          </ac:spMkLst>
        </pc:spChg>
        <pc:spChg chg="mod">
          <ac:chgData name="Ariel Schwartz" userId="95ca4756-bde6-416a-8413-66de2396a50b" providerId="ADAL" clId="{ADFDC00A-7137-4523-9F7F-CD5A4C046478}" dt="2025-03-11T12:29:23.920" v="4480" actId="5793"/>
          <ac:spMkLst>
            <pc:docMk/>
            <pc:sldMk cId="2142543199" sldId="331"/>
            <ac:spMk id="16" creationId="{CCB18782-8236-F667-F3FC-E58D46CD77BE}"/>
          </ac:spMkLst>
        </pc:spChg>
        <pc:picChg chg="mod">
          <ac:chgData name="Ariel Schwartz" userId="95ca4756-bde6-416a-8413-66de2396a50b" providerId="ADAL" clId="{ADFDC00A-7137-4523-9F7F-CD5A4C046478}" dt="2025-03-08T16:45:40.108" v="4265" actId="962"/>
          <ac:picMkLst>
            <pc:docMk/>
            <pc:sldMk cId="2142543199" sldId="331"/>
            <ac:picMk id="4" creationId="{FEA44AE2-F4B7-8D69-BDDC-ACD15B7CE041}"/>
          </ac:picMkLst>
        </pc:picChg>
      </pc:sldChg>
      <pc:sldChg chg="addSp delSp modSp add mod delAnim modAnim">
        <pc:chgData name="Ariel Schwartz" userId="95ca4756-bde6-416a-8413-66de2396a50b" providerId="ADAL" clId="{ADFDC00A-7137-4523-9F7F-CD5A4C046478}" dt="2025-03-11T12:30:14.825" v="4488" actId="13926"/>
        <pc:sldMkLst>
          <pc:docMk/>
          <pc:sldMk cId="3132583490" sldId="332"/>
        </pc:sldMkLst>
        <pc:spChg chg="add mod">
          <ac:chgData name="Ariel Schwartz" userId="95ca4756-bde6-416a-8413-66de2396a50b" providerId="ADAL" clId="{ADFDC00A-7137-4523-9F7F-CD5A4C046478}" dt="2025-03-11T12:30:14.825" v="4488" actId="13926"/>
          <ac:spMkLst>
            <pc:docMk/>
            <pc:sldMk cId="3132583490" sldId="332"/>
            <ac:spMk id="2" creationId="{A1299AA2-C4B7-14BF-4170-E5D1B4794C25}"/>
          </ac:spMkLst>
        </pc:spChg>
        <pc:spChg chg="mod">
          <ac:chgData name="Ariel Schwartz" userId="95ca4756-bde6-416a-8413-66de2396a50b" providerId="ADAL" clId="{ADFDC00A-7137-4523-9F7F-CD5A4C046478}" dt="2025-03-08T16:46:43.090" v="4280" actId="33553"/>
          <ac:spMkLst>
            <pc:docMk/>
            <pc:sldMk cId="3132583490" sldId="332"/>
            <ac:spMk id="3" creationId="{CB4C8B16-6BED-E350-0081-150DDE14376D}"/>
          </ac:spMkLst>
        </pc:spChg>
        <pc:spChg chg="mod">
          <ac:chgData name="Ariel Schwartz" userId="95ca4756-bde6-416a-8413-66de2396a50b" providerId="ADAL" clId="{ADFDC00A-7137-4523-9F7F-CD5A4C046478}" dt="2025-03-11T12:29:55.773" v="4485" actId="20577"/>
          <ac:spMkLst>
            <pc:docMk/>
            <pc:sldMk cId="3132583490" sldId="332"/>
            <ac:spMk id="16" creationId="{BFB79912-E640-9015-CBE0-C7B7EED835DA}"/>
          </ac:spMkLst>
        </pc:spChg>
        <pc:picChg chg="mod">
          <ac:chgData name="Ariel Schwartz" userId="95ca4756-bde6-416a-8413-66de2396a50b" providerId="ADAL" clId="{ADFDC00A-7137-4523-9F7F-CD5A4C046478}" dt="2025-03-08T16:46:29.454" v="4277" actId="962"/>
          <ac:picMkLst>
            <pc:docMk/>
            <pc:sldMk cId="3132583490" sldId="332"/>
            <ac:picMk id="4" creationId="{55C8EAA9-76BE-B954-ECCF-4718593A8E47}"/>
          </ac:picMkLst>
        </pc:picChg>
      </pc:sldChg>
      <pc:sldChg chg="modSp add mod">
        <pc:chgData name="Ariel Schwartz" userId="95ca4756-bde6-416a-8413-66de2396a50b" providerId="ADAL" clId="{ADFDC00A-7137-4523-9F7F-CD5A4C046478}" dt="2025-03-08T16:45:49.598" v="4269" actId="962"/>
        <pc:sldMkLst>
          <pc:docMk/>
          <pc:sldMk cId="429059539" sldId="333"/>
        </pc:sldMkLst>
        <pc:spChg chg="mod">
          <ac:chgData name="Ariel Schwartz" userId="95ca4756-bde6-416a-8413-66de2396a50b" providerId="ADAL" clId="{ADFDC00A-7137-4523-9F7F-CD5A4C046478}" dt="2025-03-08T16:40:31.058" v="4213" actId="20577"/>
          <ac:spMkLst>
            <pc:docMk/>
            <pc:sldMk cId="429059539" sldId="333"/>
            <ac:spMk id="5" creationId="{9D71FE62-54FB-DB95-FE35-F6BEE9219DEF}"/>
          </ac:spMkLst>
        </pc:spChg>
        <pc:picChg chg="mod">
          <ac:chgData name="Ariel Schwartz" userId="95ca4756-bde6-416a-8413-66de2396a50b" providerId="ADAL" clId="{ADFDC00A-7137-4523-9F7F-CD5A4C046478}" dt="2025-03-08T16:45:49.598" v="4269" actId="962"/>
          <ac:picMkLst>
            <pc:docMk/>
            <pc:sldMk cId="429059539" sldId="333"/>
            <ac:picMk id="4" creationId="{30EDBF7C-CC4D-0710-2269-BBC1321C5BC5}"/>
          </ac:picMkLst>
        </pc:picChg>
      </pc:sldChg>
      <pc:sldChg chg="add del">
        <pc:chgData name="Ariel Schwartz" userId="95ca4756-bde6-416a-8413-66de2396a50b" providerId="ADAL" clId="{ADFDC00A-7137-4523-9F7F-CD5A4C046478}" dt="2025-03-08T16:39:49.361" v="4203" actId="47"/>
        <pc:sldMkLst>
          <pc:docMk/>
          <pc:sldMk cId="3676825917" sldId="333"/>
        </pc:sldMkLst>
      </pc:sldChg>
      <pc:sldChg chg="add del">
        <pc:chgData name="Ariel Schwartz" userId="95ca4756-bde6-416a-8413-66de2396a50b" providerId="ADAL" clId="{ADFDC00A-7137-4523-9F7F-CD5A4C046478}" dt="2025-03-08T16:39:49.361" v="4203" actId="47"/>
        <pc:sldMkLst>
          <pc:docMk/>
          <pc:sldMk cId="1188939517" sldId="334"/>
        </pc:sldMkLst>
      </pc:sldChg>
      <pc:sldChg chg="addSp modSp add mod">
        <pc:chgData name="Ariel Schwartz" userId="95ca4756-bde6-416a-8413-66de2396a50b" providerId="ADAL" clId="{ADFDC00A-7137-4523-9F7F-CD5A4C046478}" dt="2025-03-08T16:45:52.547" v="4271" actId="962"/>
        <pc:sldMkLst>
          <pc:docMk/>
          <pc:sldMk cId="1638516715" sldId="334"/>
        </pc:sldMkLst>
        <pc:spChg chg="add mod">
          <ac:chgData name="Ariel Schwartz" userId="95ca4756-bde6-416a-8413-66de2396a50b" providerId="ADAL" clId="{ADFDC00A-7137-4523-9F7F-CD5A4C046478}" dt="2025-03-08T16:44:38.879" v="4257" actId="962"/>
          <ac:spMkLst>
            <pc:docMk/>
            <pc:sldMk cId="1638516715" sldId="334"/>
            <ac:spMk id="3" creationId="{6B3B6BE7-5B74-FD9B-1EEA-E6754A6151B3}"/>
          </ac:spMkLst>
        </pc:spChg>
        <pc:spChg chg="mod">
          <ac:chgData name="Ariel Schwartz" userId="95ca4756-bde6-416a-8413-66de2396a50b" providerId="ADAL" clId="{ADFDC00A-7137-4523-9F7F-CD5A4C046478}" dt="2025-03-08T16:40:28.298" v="4212" actId="20577"/>
          <ac:spMkLst>
            <pc:docMk/>
            <pc:sldMk cId="1638516715" sldId="334"/>
            <ac:spMk id="5" creationId="{31EB0889-9503-2D7C-C3BD-06FE922C46FE}"/>
          </ac:spMkLst>
        </pc:spChg>
        <pc:picChg chg="mod">
          <ac:chgData name="Ariel Schwartz" userId="95ca4756-bde6-416a-8413-66de2396a50b" providerId="ADAL" clId="{ADFDC00A-7137-4523-9F7F-CD5A4C046478}" dt="2025-03-08T16:45:52.547" v="4271" actId="962"/>
          <ac:picMkLst>
            <pc:docMk/>
            <pc:sldMk cId="1638516715" sldId="334"/>
            <ac:picMk id="4" creationId="{B346984A-0EE2-711B-61F7-1D7F01C8900C}"/>
          </ac:picMkLst>
        </pc:picChg>
      </pc:sldChg>
      <pc:sldChg chg="modSp new mod">
        <pc:chgData name="Ariel Schwartz" userId="95ca4756-bde6-416a-8413-66de2396a50b" providerId="ADAL" clId="{ADFDC00A-7137-4523-9F7F-CD5A4C046478}" dt="2025-03-11T12:31:20.983" v="4494" actId="207"/>
        <pc:sldMkLst>
          <pc:docMk/>
          <pc:sldMk cId="9529037" sldId="335"/>
        </pc:sldMkLst>
        <pc:spChg chg="mod">
          <ac:chgData name="Ariel Schwartz" userId="95ca4756-bde6-416a-8413-66de2396a50b" providerId="ADAL" clId="{ADFDC00A-7137-4523-9F7F-CD5A4C046478}" dt="2025-03-11T12:18:34.915" v="4360" actId="20577"/>
          <ac:spMkLst>
            <pc:docMk/>
            <pc:sldMk cId="9529037" sldId="335"/>
            <ac:spMk id="2" creationId="{99F81D04-E706-E643-3B0D-C3FEAA45A3DF}"/>
          </ac:spMkLst>
        </pc:spChg>
        <pc:spChg chg="mod">
          <ac:chgData name="Ariel Schwartz" userId="95ca4756-bde6-416a-8413-66de2396a50b" providerId="ADAL" clId="{ADFDC00A-7137-4523-9F7F-CD5A4C046478}" dt="2025-03-11T12:31:20.983" v="4494" actId="207"/>
          <ac:spMkLst>
            <pc:docMk/>
            <pc:sldMk cId="9529037" sldId="335"/>
            <ac:spMk id="3" creationId="{F6E5F60F-940C-2BEF-8284-9FF287720600}"/>
          </ac:spMkLst>
        </pc:spChg>
      </pc:sldChg>
      <pc:sldChg chg="add">
        <pc:chgData name="Ariel Schwartz" userId="95ca4756-bde6-416a-8413-66de2396a50b" providerId="ADAL" clId="{ADFDC00A-7137-4523-9F7F-CD5A4C046478}" dt="2025-03-11T12:29:52.834" v="4484"/>
        <pc:sldMkLst>
          <pc:docMk/>
          <pc:sldMk cId="2668123031" sldId="336"/>
        </pc:sldMkLst>
      </pc:sldChg>
      <pc:sldMasterChg chg="addSldLayout delSldLayout modSldLayout">
        <pc:chgData name="Ariel Schwartz" userId="95ca4756-bde6-416a-8413-66de2396a50b" providerId="ADAL" clId="{ADFDC00A-7137-4523-9F7F-CD5A4C046478}" dt="2025-03-08T16:33:46.598" v="3956" actId="47"/>
        <pc:sldMasterMkLst>
          <pc:docMk/>
          <pc:sldMasterMk cId="2749588475" sldId="2147483670"/>
        </pc:sldMasterMkLst>
        <pc:sldLayoutChg chg="modSp mod">
          <pc:chgData name="Ariel Schwartz" userId="95ca4756-bde6-416a-8413-66de2396a50b" providerId="ADAL" clId="{ADFDC00A-7137-4523-9F7F-CD5A4C046478}" dt="2025-03-07T12:14:45.329" v="52" actId="20577"/>
          <pc:sldLayoutMkLst>
            <pc:docMk/>
            <pc:sldMasterMk cId="2749588475" sldId="2147483670"/>
            <pc:sldLayoutMk cId="2540798555" sldId="2147483671"/>
          </pc:sldLayoutMkLst>
          <pc:spChg chg="mod">
            <ac:chgData name="Ariel Schwartz" userId="95ca4756-bde6-416a-8413-66de2396a50b" providerId="ADAL" clId="{ADFDC00A-7137-4523-9F7F-CD5A4C046478}" dt="2025-03-07T12:14:45.329" v="52" actId="20577"/>
            <ac:spMkLst>
              <pc:docMk/>
              <pc:sldMasterMk cId="2749588475" sldId="2147483670"/>
              <pc:sldLayoutMk cId="2540798555" sldId="2147483671"/>
              <ac:spMk id="2" creationId="{6CDD2C4E-54C3-E942-BCE5-08CA139B77B6}"/>
            </ac:spMkLst>
          </pc:spChg>
        </pc:sldLayoutChg>
        <pc:sldLayoutChg chg="add del">
          <pc:chgData name="Ariel Schwartz" userId="95ca4756-bde6-416a-8413-66de2396a50b" providerId="ADAL" clId="{ADFDC00A-7137-4523-9F7F-CD5A4C046478}" dt="2025-03-08T16:33:46.598" v="3956" actId="47"/>
          <pc:sldLayoutMkLst>
            <pc:docMk/>
            <pc:sldMasterMk cId="2749588475" sldId="2147483670"/>
            <pc:sldLayoutMk cId="566330516" sldId="2147483701"/>
          </pc:sldLayoutMkLst>
        </pc:sldLayoutChg>
        <pc:sldLayoutChg chg="del">
          <pc:chgData name="Ariel Schwartz" userId="95ca4756-bde6-416a-8413-66de2396a50b" providerId="ADAL" clId="{ADFDC00A-7137-4523-9F7F-CD5A4C046478}" dt="2025-03-08T16:21:58.105" v="3097" actId="47"/>
          <pc:sldLayoutMkLst>
            <pc:docMk/>
            <pc:sldMasterMk cId="2749588475" sldId="2147483670"/>
            <pc:sldLayoutMk cId="169221100" sldId="2147483702"/>
          </pc:sldLayoutMkLst>
        </pc:sldLayoutChg>
      </pc:sldMasterChg>
    </pc:docChg>
  </pc:docChgLst>
</pc:chgInfo>
</file>

<file path=ppt/comments/modernComment_102_8873C2A2.xml><?xml version="1.0" encoding="utf-8"?>
<p188:cmLst xmlns:a="http://schemas.openxmlformats.org/drawingml/2006/main" xmlns:r="http://schemas.openxmlformats.org/officeDocument/2006/relationships" xmlns:p188="http://schemas.microsoft.com/office/powerpoint/2018/8/main">
  <p188:cm id="{9F6B1BF8-3703-47A6-BA14-6940ADB31225}" authorId="{F30FF670-5056-FB13-78D7-3BF612D10E4C}" status="resolved" created="2025-03-08T11:19:08.276" complete="100000">
    <ac:txMkLst xmlns:ac="http://schemas.microsoft.com/office/drawing/2013/main/command">
      <pc:docMk xmlns:pc="http://schemas.microsoft.com/office/powerpoint/2013/main/command"/>
      <pc:sldMk xmlns:pc="http://schemas.microsoft.com/office/powerpoint/2013/main/command" cId="2289287842" sldId="258"/>
      <ac:spMk id="3" creationId="{CDAF6C4E-FF87-461E-9B2C-F7D9CF8BC20D}"/>
      <ac:txMk cp="330" len="53">
        <ac:context len="384" hash="1807444946"/>
      </ac:txMk>
    </ac:txMkLst>
    <p188:pos x="6756122" y="3102015"/>
    <p188:txBody>
      <a:bodyPr/>
      <a:lstStyle/>
      <a:p>
        <a:r>
          <a:rPr lang="en-US"/>
          <a:t>Add citations</a:t>
        </a:r>
      </a:p>
    </p188:txBody>
  </p188:cm>
</p188:cmLst>
</file>

<file path=ppt/comments/modernComment_125_E2B08D39.xml><?xml version="1.0" encoding="utf-8"?>
<p188:cmLst xmlns:a="http://schemas.openxmlformats.org/drawingml/2006/main" xmlns:r="http://schemas.openxmlformats.org/officeDocument/2006/relationships" xmlns:p188="http://schemas.microsoft.com/office/powerpoint/2018/8/main">
  <p188:cm id="{F5B75BB9-0D9D-4249-8730-0B53E6387249}" authorId="{F30FF670-5056-FB13-78D7-3BF612D10E4C}" created="2025-03-08T11:03:22.544">
    <pc:sldMkLst xmlns:pc="http://schemas.microsoft.com/office/powerpoint/2013/main/command">
      <pc:docMk/>
      <pc:sldMk cId="3803221305" sldId="293"/>
    </pc:sldMkLst>
    <p188:txBody>
      <a:bodyPr/>
      <a:lstStyle/>
      <a:p>
        <a:r>
          <a:rPr lang="en-US"/>
          <a:t>Cite ICF</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C975E1-57DE-3147-B5C0-C8EA32C5B0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0787F3-BD10-CD44-B076-FB2033F377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CD7D16-6160-8B43-822C-D3B6881CEFF8}" type="datetimeFigureOut">
              <a:rPr lang="en-US" smtClean="0"/>
              <a:t>3/24/2025</a:t>
            </a:fld>
            <a:endParaRPr lang="en-US"/>
          </a:p>
        </p:txBody>
      </p:sp>
      <p:sp>
        <p:nvSpPr>
          <p:cNvPr id="4" name="Footer Placeholder 3">
            <a:extLst>
              <a:ext uri="{FF2B5EF4-FFF2-40B4-BE49-F238E27FC236}">
                <a16:creationId xmlns:a16="http://schemas.microsoft.com/office/drawing/2014/main" id="{930F4C78-E866-FE48-A89C-6037781AB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925ED-AEA1-CD47-A499-DA2C2C637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0A5CFC-3597-4E40-A9C0-BE911BF0317F}" type="slidenum">
              <a:rPr lang="en-US" smtClean="0"/>
              <a:t>‹#›</a:t>
            </a:fld>
            <a:endParaRPr lang="en-US"/>
          </a:p>
        </p:txBody>
      </p:sp>
    </p:spTree>
    <p:extLst>
      <p:ext uri="{BB962C8B-B14F-4D97-AF65-F5344CB8AC3E}">
        <p14:creationId xmlns:p14="http://schemas.microsoft.com/office/powerpoint/2010/main" val="3878294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76C50-673E-D94F-9529-83054CC0AB39}"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1BD23-A62D-904C-AD2A-55A3D1165D6A}" type="slidenum">
              <a:rPr lang="en-US" smtClean="0"/>
              <a:t>‹#›</a:t>
            </a:fld>
            <a:endParaRPr lang="en-US"/>
          </a:p>
        </p:txBody>
      </p:sp>
    </p:spTree>
    <p:extLst>
      <p:ext uri="{BB962C8B-B14F-4D97-AF65-F5344CB8AC3E}">
        <p14:creationId xmlns:p14="http://schemas.microsoft.com/office/powerpoint/2010/main" val="320974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a:t>The first assumption is</a:t>
            </a:r>
            <a:r>
              <a:rPr lang="en-US" baseline="0"/>
              <a:t> that accessibility is achieved when individuals’ capacities are appropriately matched with the demands of a PROM. We also call these assessment demands.  </a:t>
            </a:r>
            <a:endParaRPr lang="en-US"/>
          </a:p>
        </p:txBody>
      </p:sp>
      <p:sp>
        <p:nvSpPr>
          <p:cNvPr id="4" name="Slide Number Placeholder 3"/>
          <p:cNvSpPr>
            <a:spLocks noGrp="1"/>
          </p:cNvSpPr>
          <p:nvPr>
            <p:ph type="sldNum" sz="quarter" idx="10"/>
          </p:nvPr>
        </p:nvSpPr>
        <p:spPr/>
        <p:txBody>
          <a:bodyPr/>
          <a:lstStyle/>
          <a:p>
            <a:fld id="{FD955B2B-4128-4FFF-B8F4-895486CA68F2}" type="slidenum">
              <a:rPr lang="en-US" smtClean="0"/>
              <a:t>7</a:t>
            </a:fld>
            <a:endParaRPr lang="en-US"/>
          </a:p>
        </p:txBody>
      </p:sp>
    </p:spTree>
    <p:extLst>
      <p:ext uri="{BB962C8B-B14F-4D97-AF65-F5344CB8AC3E}">
        <p14:creationId xmlns:p14="http://schemas.microsoft.com/office/powerpoint/2010/main" val="3569861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612C8-377E-985E-9770-85892F4EE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3CEFA-0BBA-F4BE-1355-A838BC652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2CB7A-E2CE-0C52-E195-5ED2BE938A3E}"/>
              </a:ext>
            </a:extLst>
          </p:cNvPr>
          <p:cNvSpPr>
            <a:spLocks noGrp="1"/>
          </p:cNvSpPr>
          <p:nvPr>
            <p:ph type="body" idx="1"/>
            <p:custDataLst>
              <p:tags r:id="rId1"/>
            </p:custDataLst>
          </p:nvPr>
        </p:nvSpPr>
        <p:spPr/>
        <p:txBody>
          <a:bodyPr/>
          <a:lstStyle/>
          <a:p>
            <a:r>
              <a:rPr lang="en-US"/>
              <a:t>Layout</a:t>
            </a:r>
            <a:r>
              <a:rPr lang="en-US" baseline="0"/>
              <a:t> features may support cognitive accessibility by decreasing overall demands associated with self-reporting, such as perception. </a:t>
            </a:r>
          </a:p>
          <a:p>
            <a:endParaRPr lang="en-US" baseline="0"/>
          </a:p>
        </p:txBody>
      </p:sp>
      <p:sp>
        <p:nvSpPr>
          <p:cNvPr id="4" name="Slide Number Placeholder 3">
            <a:extLst>
              <a:ext uri="{FF2B5EF4-FFF2-40B4-BE49-F238E27FC236}">
                <a16:creationId xmlns:a16="http://schemas.microsoft.com/office/drawing/2014/main" id="{4E0A4023-BA7E-72D0-8308-DD839609EF8A}"/>
              </a:ext>
            </a:extLst>
          </p:cNvPr>
          <p:cNvSpPr>
            <a:spLocks noGrp="1"/>
          </p:cNvSpPr>
          <p:nvPr>
            <p:ph type="sldNum" sz="quarter" idx="10"/>
          </p:nvPr>
        </p:nvSpPr>
        <p:spPr/>
        <p:txBody>
          <a:bodyPr/>
          <a:lstStyle/>
          <a:p>
            <a:fld id="{FD955B2B-4128-4FFF-B8F4-895486CA68F2}" type="slidenum">
              <a:rPr lang="en-US" smtClean="0"/>
              <a:t>19</a:t>
            </a:fld>
            <a:endParaRPr lang="en-US"/>
          </a:p>
        </p:txBody>
      </p:sp>
    </p:spTree>
    <p:extLst>
      <p:ext uri="{BB962C8B-B14F-4D97-AF65-F5344CB8AC3E}">
        <p14:creationId xmlns:p14="http://schemas.microsoft.com/office/powerpoint/2010/main" val="292550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a:p>
          <a:p>
            <a:r>
              <a:rPr lang="en-US" baseline="0"/>
              <a:t>(item stem and items; rating scale images and words)</a:t>
            </a:r>
          </a:p>
          <a:p>
            <a:pPr marL="174708" indent="-174708">
              <a:buFont typeface="Arial" panose="020B0604020202020204" pitchFamily="34" charset="0"/>
              <a:buChar char="•"/>
            </a:pPr>
            <a:r>
              <a:rPr lang="en-US" baseline="0"/>
              <a:t>Again, requires visual scanning, shifting attention, and working memory</a:t>
            </a:r>
          </a:p>
          <a:p>
            <a:pPr marL="174708" indent="-174708">
              <a:buFont typeface="Arial" panose="020B0604020202020204" pitchFamily="34" charset="0"/>
              <a:buChar char="•"/>
            </a:pPr>
            <a:r>
              <a:rPr lang="en-US" baseline="0"/>
              <a:t>Define item stem if need to</a:t>
            </a:r>
          </a:p>
          <a:p>
            <a:pPr marL="174708" indent="-174708">
              <a:buFont typeface="Arial" panose="020B0604020202020204" pitchFamily="34" charset="0"/>
              <a:buChar char="•"/>
            </a:pPr>
            <a:endParaRPr lang="en-US" baseline="0"/>
          </a:p>
          <a:p>
            <a:endParaRPr lang="en-US" baseline="0"/>
          </a:p>
        </p:txBody>
      </p:sp>
      <p:sp>
        <p:nvSpPr>
          <p:cNvPr id="4" name="Slide Number Placeholder 3"/>
          <p:cNvSpPr>
            <a:spLocks noGrp="1"/>
          </p:cNvSpPr>
          <p:nvPr>
            <p:ph type="sldNum" sz="quarter" idx="10"/>
          </p:nvPr>
        </p:nvSpPr>
        <p:spPr/>
        <p:txBody>
          <a:bodyPr/>
          <a:lstStyle/>
          <a:p>
            <a:fld id="{FD955B2B-4128-4FFF-B8F4-895486CA68F2}" type="slidenum">
              <a:rPr lang="en-US" smtClean="0"/>
              <a:t>20</a:t>
            </a:fld>
            <a:endParaRPr lang="en-US"/>
          </a:p>
        </p:txBody>
      </p:sp>
    </p:spTree>
    <p:extLst>
      <p:ext uri="{BB962C8B-B14F-4D97-AF65-F5344CB8AC3E}">
        <p14:creationId xmlns:p14="http://schemas.microsoft.com/office/powerpoint/2010/main" val="9576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a:t>Text adjacent to images</a:t>
            </a:r>
          </a:p>
          <a:p>
            <a:pPr marL="174708" indent="-174708">
              <a:buFont typeface="Arial" panose="020B0604020202020204" pitchFamily="34" charset="0"/>
              <a:buChar char="•"/>
            </a:pPr>
            <a:r>
              <a:rPr lang="en-US" baseline="0"/>
              <a:t>First, sufficient white space decreases reduces visual clutter and helps respondents focus on the essential content. </a:t>
            </a:r>
          </a:p>
          <a:p>
            <a:pPr marL="174708" indent="-174708">
              <a:buFont typeface="Arial" panose="020B0604020202020204" pitchFamily="34" charset="0"/>
              <a:buChar char="•"/>
            </a:pPr>
            <a:r>
              <a:rPr lang="en-US" baseline="0"/>
              <a:t>Consistent layout</a:t>
            </a:r>
          </a:p>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21</a:t>
            </a:fld>
            <a:endParaRPr lang="en-US"/>
          </a:p>
        </p:txBody>
      </p:sp>
    </p:spTree>
    <p:extLst>
      <p:ext uri="{BB962C8B-B14F-4D97-AF65-F5344CB8AC3E}">
        <p14:creationId xmlns:p14="http://schemas.microsoft.com/office/powerpoint/2010/main" val="1084361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AC117-5091-3E42-2812-40361E0D4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5CD00-CB28-33B3-5D2E-967F5E217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FDE54-78F5-B462-FDB3-C6AA262129B0}"/>
              </a:ext>
            </a:extLst>
          </p:cNvPr>
          <p:cNvSpPr>
            <a:spLocks noGrp="1"/>
          </p:cNvSpPr>
          <p:nvPr>
            <p:ph type="body" idx="1"/>
          </p:nvPr>
        </p:nvSpPr>
        <p:spPr/>
        <p:txBody>
          <a:bodyPr/>
          <a:lstStyle/>
          <a:p>
            <a:pPr marL="174708" indent="-174708">
              <a:buFont typeface="Arial" panose="020B0604020202020204" pitchFamily="34" charset="0"/>
              <a:buChar char="•"/>
            </a:pPr>
            <a:r>
              <a:rPr lang="en-US" baseline="0"/>
              <a:t>Text adjacent to images</a:t>
            </a:r>
          </a:p>
          <a:p>
            <a:pPr marL="174708" indent="-174708">
              <a:buFont typeface="Arial" panose="020B0604020202020204" pitchFamily="34" charset="0"/>
              <a:buChar char="•"/>
            </a:pPr>
            <a:r>
              <a:rPr lang="en-US" baseline="0"/>
              <a:t>First, sufficient white space decreases reduces visual clutter and helps respondents focus on the essential content. </a:t>
            </a:r>
          </a:p>
          <a:p>
            <a:pPr marL="174708" indent="-174708">
              <a:buFont typeface="Arial" panose="020B0604020202020204" pitchFamily="34" charset="0"/>
              <a:buChar char="•"/>
            </a:pPr>
            <a:r>
              <a:rPr lang="en-US" baseline="0"/>
              <a:t>Consistent layout</a:t>
            </a:r>
          </a:p>
          <a:p>
            <a:endParaRPr lang="en-US"/>
          </a:p>
        </p:txBody>
      </p:sp>
      <p:sp>
        <p:nvSpPr>
          <p:cNvPr id="4" name="Slide Number Placeholder 3">
            <a:extLst>
              <a:ext uri="{FF2B5EF4-FFF2-40B4-BE49-F238E27FC236}">
                <a16:creationId xmlns:a16="http://schemas.microsoft.com/office/drawing/2014/main" id="{D4391E32-88FF-59B6-56E3-7F4FED1BA15B}"/>
              </a:ext>
            </a:extLst>
          </p:cNvPr>
          <p:cNvSpPr>
            <a:spLocks noGrp="1"/>
          </p:cNvSpPr>
          <p:nvPr>
            <p:ph type="sldNum" sz="quarter" idx="5"/>
          </p:nvPr>
        </p:nvSpPr>
        <p:spPr/>
        <p:txBody>
          <a:bodyPr/>
          <a:lstStyle/>
          <a:p>
            <a:fld id="{5661BD23-A62D-904C-AD2A-55A3D1165D6A}" type="slidenum">
              <a:rPr lang="en-US" smtClean="0"/>
              <a:t>22</a:t>
            </a:fld>
            <a:endParaRPr lang="en-US"/>
          </a:p>
        </p:txBody>
      </p:sp>
    </p:spTree>
    <p:extLst>
      <p:ext uri="{BB962C8B-B14F-4D97-AF65-F5344CB8AC3E}">
        <p14:creationId xmlns:p14="http://schemas.microsoft.com/office/powerpoint/2010/main" val="4147311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620B9-46E6-32FF-D872-B65B68AFB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834F4-797E-DB7E-46A3-3533E379E1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98EA8-E8CB-12AB-9F84-96A095B524ED}"/>
              </a:ext>
            </a:extLst>
          </p:cNvPr>
          <p:cNvSpPr>
            <a:spLocks noGrp="1"/>
          </p:cNvSpPr>
          <p:nvPr>
            <p:ph type="body" idx="1"/>
          </p:nvPr>
        </p:nvSpPr>
        <p:spPr/>
        <p:txBody>
          <a:bodyPr/>
          <a:lstStyle/>
          <a:p>
            <a:pPr marL="174708" indent="-174708">
              <a:buFont typeface="Arial" panose="020B0604020202020204" pitchFamily="34" charset="0"/>
              <a:buChar char="•"/>
            </a:pPr>
            <a:r>
              <a:rPr lang="en-US" baseline="0"/>
              <a:t>Text adjacent to images</a:t>
            </a:r>
          </a:p>
          <a:p>
            <a:pPr marL="174708" indent="-174708">
              <a:buFont typeface="Arial" panose="020B0604020202020204" pitchFamily="34" charset="0"/>
              <a:buChar char="•"/>
            </a:pPr>
            <a:r>
              <a:rPr lang="en-US" baseline="0"/>
              <a:t>First, sufficient white space decreases reduces visual clutter and helps respondents focus on the essential content. </a:t>
            </a:r>
          </a:p>
          <a:p>
            <a:pPr marL="174708" indent="-174708">
              <a:buFont typeface="Arial" panose="020B0604020202020204" pitchFamily="34" charset="0"/>
              <a:buChar char="•"/>
            </a:pPr>
            <a:r>
              <a:rPr lang="en-US" baseline="0"/>
              <a:t>Consistent layout</a:t>
            </a:r>
          </a:p>
          <a:p>
            <a:endParaRPr lang="en-US"/>
          </a:p>
        </p:txBody>
      </p:sp>
      <p:sp>
        <p:nvSpPr>
          <p:cNvPr id="4" name="Slide Number Placeholder 3">
            <a:extLst>
              <a:ext uri="{FF2B5EF4-FFF2-40B4-BE49-F238E27FC236}">
                <a16:creationId xmlns:a16="http://schemas.microsoft.com/office/drawing/2014/main" id="{C4D4E057-E734-2DF3-A05B-BAAC42118C49}"/>
              </a:ext>
            </a:extLst>
          </p:cNvPr>
          <p:cNvSpPr>
            <a:spLocks noGrp="1"/>
          </p:cNvSpPr>
          <p:nvPr>
            <p:ph type="sldNum" sz="quarter" idx="5"/>
          </p:nvPr>
        </p:nvSpPr>
        <p:spPr/>
        <p:txBody>
          <a:bodyPr/>
          <a:lstStyle/>
          <a:p>
            <a:fld id="{5661BD23-A62D-904C-AD2A-55A3D1165D6A}" type="slidenum">
              <a:rPr lang="en-US" smtClean="0"/>
              <a:t>23</a:t>
            </a:fld>
            <a:endParaRPr lang="en-US"/>
          </a:p>
        </p:txBody>
      </p:sp>
    </p:spTree>
    <p:extLst>
      <p:ext uri="{BB962C8B-B14F-4D97-AF65-F5344CB8AC3E}">
        <p14:creationId xmlns:p14="http://schemas.microsoft.com/office/powerpoint/2010/main" val="30661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a:t>Administration procedures are</a:t>
            </a:r>
            <a:r>
              <a:rPr lang="en-US" baseline="0"/>
              <a:t> the processes followed by the respondent and professional to complete the PRO. </a:t>
            </a:r>
          </a:p>
          <a:p>
            <a:r>
              <a:rPr lang="en-US" baseline="0"/>
              <a:t>These features include:</a:t>
            </a:r>
          </a:p>
          <a:p>
            <a:endParaRPr lang="en-US" baseline="0"/>
          </a:p>
        </p:txBody>
      </p:sp>
      <p:sp>
        <p:nvSpPr>
          <p:cNvPr id="4" name="Slide Number Placeholder 3"/>
          <p:cNvSpPr>
            <a:spLocks noGrp="1"/>
          </p:cNvSpPr>
          <p:nvPr>
            <p:ph type="sldNum" sz="quarter" idx="10"/>
          </p:nvPr>
        </p:nvSpPr>
        <p:spPr/>
        <p:txBody>
          <a:bodyPr/>
          <a:lstStyle/>
          <a:p>
            <a:fld id="{FD955B2B-4128-4FFF-B8F4-895486CA68F2}" type="slidenum">
              <a:rPr lang="en-US" smtClean="0"/>
              <a:t>24</a:t>
            </a:fld>
            <a:endParaRPr lang="en-US"/>
          </a:p>
        </p:txBody>
      </p:sp>
    </p:spTree>
    <p:extLst>
      <p:ext uri="{BB962C8B-B14F-4D97-AF65-F5344CB8AC3E}">
        <p14:creationId xmlns:p14="http://schemas.microsoft.com/office/powerpoint/2010/main" val="4247688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851-4CB0-4E49-974A-53083B285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9081B-1969-A915-8D18-1044BDDB52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45EBF-061E-728B-9962-CF9B27C4D801}"/>
              </a:ext>
            </a:extLst>
          </p:cNvPr>
          <p:cNvSpPr>
            <a:spLocks noGrp="1"/>
          </p:cNvSpPr>
          <p:nvPr>
            <p:ph type="body" idx="1"/>
            <p:custDataLst>
              <p:tags r:id="rId1"/>
            </p:custDataLst>
          </p:nvPr>
        </p:nvSpPr>
        <p:spPr/>
        <p:txBody>
          <a:bodyPr/>
          <a:lstStyle/>
          <a:p>
            <a:r>
              <a:rPr lang="en-US"/>
              <a:t>Administration procedures are</a:t>
            </a:r>
            <a:r>
              <a:rPr lang="en-US" baseline="0"/>
              <a:t> the processes followed by the respondent and professional to complete the PRO. </a:t>
            </a:r>
          </a:p>
          <a:p>
            <a:r>
              <a:rPr lang="en-US" baseline="0"/>
              <a:t>These features include:</a:t>
            </a:r>
          </a:p>
          <a:p>
            <a:endParaRPr lang="en-US" baseline="0"/>
          </a:p>
        </p:txBody>
      </p:sp>
      <p:sp>
        <p:nvSpPr>
          <p:cNvPr id="4" name="Slide Number Placeholder 3">
            <a:extLst>
              <a:ext uri="{FF2B5EF4-FFF2-40B4-BE49-F238E27FC236}">
                <a16:creationId xmlns:a16="http://schemas.microsoft.com/office/drawing/2014/main" id="{5030E7F0-7718-7FE2-4228-02244DADF57E}"/>
              </a:ext>
            </a:extLst>
          </p:cNvPr>
          <p:cNvSpPr>
            <a:spLocks noGrp="1"/>
          </p:cNvSpPr>
          <p:nvPr>
            <p:ph type="sldNum" sz="quarter" idx="10"/>
          </p:nvPr>
        </p:nvSpPr>
        <p:spPr/>
        <p:txBody>
          <a:bodyPr/>
          <a:lstStyle/>
          <a:p>
            <a:fld id="{FD955B2B-4128-4FFF-B8F4-895486CA68F2}" type="slidenum">
              <a:rPr lang="en-US" smtClean="0"/>
              <a:t>25</a:t>
            </a:fld>
            <a:endParaRPr lang="en-US"/>
          </a:p>
        </p:txBody>
      </p:sp>
    </p:spTree>
    <p:extLst>
      <p:ext uri="{BB962C8B-B14F-4D97-AF65-F5344CB8AC3E}">
        <p14:creationId xmlns:p14="http://schemas.microsoft.com/office/powerpoint/2010/main" val="4213266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a:t> </a:t>
            </a:r>
            <a:endParaRPr lang="en-US" b="1" baseline="0">
              <a:solidFill>
                <a:srgbClr val="FF0000"/>
              </a:solidFill>
            </a:endParaRPr>
          </a:p>
          <a:p>
            <a:endParaRPr lang="en-US" baseline="0"/>
          </a:p>
          <a:p>
            <a:r>
              <a:rPr lang="en-US"/>
              <a:t>It is important to remember that not all features need to be included to optimize cognitive accessibility.</a:t>
            </a:r>
          </a:p>
          <a:p>
            <a:pPr lvl="1"/>
            <a:r>
              <a:rPr lang="en-US"/>
              <a:t>Different assessment formats, such as card sorts or computer-based</a:t>
            </a:r>
            <a:r>
              <a:rPr lang="en-US" baseline="0"/>
              <a:t> PROs</a:t>
            </a:r>
            <a:r>
              <a:rPr lang="en-US"/>
              <a:t> may be better suited to reduce specific cognitive demands  and may require different features</a:t>
            </a:r>
          </a:p>
          <a:p>
            <a:r>
              <a:rPr lang="en-US"/>
              <a:t>Individual clients may interact with assessment demands differently, and different features may support the needs of different clients. </a:t>
            </a:r>
          </a:p>
          <a:p>
            <a:r>
              <a:rPr lang="en-US" b="1"/>
              <a:t>	</a:t>
            </a:r>
            <a:r>
              <a:rPr lang="en-US" b="0"/>
              <a:t>For</a:t>
            </a:r>
            <a:r>
              <a:rPr lang="en-US" b="0" baseline="0"/>
              <a:t> example, one client may increase their attention and motivation with a card sort, but it may increase motor demands for another client. </a:t>
            </a:r>
            <a:endParaRPr lang="en-US" b="1"/>
          </a:p>
          <a:p>
            <a:r>
              <a:rPr lang="en-US"/>
              <a:t>Possible relationship between features:</a:t>
            </a:r>
          </a:p>
          <a:p>
            <a:pPr lvl="1"/>
            <a:r>
              <a:rPr lang="en-US"/>
              <a:t>Some features are synergistic and difficult to disentangle.</a:t>
            </a:r>
            <a:r>
              <a:rPr lang="en-US" baseline="0"/>
              <a:t> For example, simple words and simple grammar often work together to make an item easier to read. Often simple words lend themselves to simpler grammatical structures. </a:t>
            </a:r>
          </a:p>
          <a:p>
            <a:pPr lvl="1"/>
            <a:r>
              <a:rPr lang="en-US" baseline="0"/>
              <a:t>Finally, t</a:t>
            </a:r>
            <a:r>
              <a:rPr lang="en-US"/>
              <a:t>he inclusion of one feature may preclude the inclusion of another.</a:t>
            </a:r>
            <a:r>
              <a:rPr lang="en-US" baseline="0"/>
              <a:t> For example, sometimes images may be used in a way that reduces white space. </a:t>
            </a:r>
            <a:endParaRPr lang="en-US"/>
          </a:p>
        </p:txBody>
      </p:sp>
      <p:sp>
        <p:nvSpPr>
          <p:cNvPr id="4" name="Slide Number Placeholder 3"/>
          <p:cNvSpPr>
            <a:spLocks noGrp="1"/>
          </p:cNvSpPr>
          <p:nvPr>
            <p:ph type="sldNum" sz="quarter" idx="10"/>
          </p:nvPr>
        </p:nvSpPr>
        <p:spPr/>
        <p:txBody>
          <a:bodyPr/>
          <a:lstStyle/>
          <a:p>
            <a:fld id="{FD955B2B-4128-4FFF-B8F4-895486CA68F2}" type="slidenum">
              <a:rPr lang="en-US" smtClean="0"/>
              <a:t>27</a:t>
            </a:fld>
            <a:endParaRPr lang="en-US"/>
          </a:p>
        </p:txBody>
      </p:sp>
    </p:spTree>
    <p:extLst>
      <p:ext uri="{BB962C8B-B14F-4D97-AF65-F5344CB8AC3E}">
        <p14:creationId xmlns:p14="http://schemas.microsoft.com/office/powerpoint/2010/main" val="81009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a:t>Is this where you want me to start talking? YES! </a:t>
            </a:r>
            <a:r>
              <a:rPr lang="en-US" b="1">
                <a:sym typeface="Wingdings" panose="05000000000000000000" pitchFamily="2" charset="2"/>
              </a:rPr>
              <a:t> </a:t>
            </a:r>
            <a:endParaRPr lang="en-US" b="1"/>
          </a:p>
          <a:p>
            <a:endParaRPr lang="en-US" b="1"/>
          </a:p>
          <a:p>
            <a:r>
              <a:rPr lang="en-US"/>
              <a:t>We have identified three components of PROs that impact cognitive</a:t>
            </a:r>
            <a:r>
              <a:rPr lang="en-US" baseline="0"/>
              <a:t> accessibility</a:t>
            </a:r>
            <a:r>
              <a:rPr lang="en-US"/>
              <a:t>:</a:t>
            </a:r>
            <a:r>
              <a:rPr lang="en-US" baseline="0"/>
              <a:t> Content, layout, and administration procedures. We will now describe features related to these components that may support cog accessibility. </a:t>
            </a:r>
          </a:p>
          <a:p>
            <a:endParaRPr lang="en-US"/>
          </a:p>
        </p:txBody>
      </p:sp>
      <p:sp>
        <p:nvSpPr>
          <p:cNvPr id="4" name="Slide Number Placeholder 3"/>
          <p:cNvSpPr>
            <a:spLocks noGrp="1"/>
          </p:cNvSpPr>
          <p:nvPr>
            <p:ph type="sldNum" sz="quarter" idx="10"/>
          </p:nvPr>
        </p:nvSpPr>
        <p:spPr/>
        <p:txBody>
          <a:bodyPr/>
          <a:lstStyle/>
          <a:p>
            <a:fld id="{FD955B2B-4128-4FFF-B8F4-895486CA68F2}" type="slidenum">
              <a:rPr lang="en-US" smtClean="0"/>
              <a:t>9</a:t>
            </a:fld>
            <a:endParaRPr lang="en-US"/>
          </a:p>
        </p:txBody>
      </p:sp>
    </p:spTree>
    <p:extLst>
      <p:ext uri="{BB962C8B-B14F-4D97-AF65-F5344CB8AC3E}">
        <p14:creationId xmlns:p14="http://schemas.microsoft.com/office/powerpoint/2010/main" val="323595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everyday activities were chosen because they were important to our team of young adults with disabilities who helped design the 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Their reasons were:</a:t>
            </a:r>
          </a:p>
          <a:p>
            <a:pPr marL="171450" indent="-171450">
              <a:buFontTx/>
              <a:buChar char="-"/>
            </a:pPr>
            <a:r>
              <a:rPr lang="en-US"/>
              <a:t>It</a:t>
            </a:r>
            <a:r>
              <a:rPr lang="en-US" baseline="0"/>
              <a:t> is important to stay healthy, to be able to do the things you need to do independently.</a:t>
            </a:r>
          </a:p>
          <a:p>
            <a:pPr marL="171450" indent="-171450">
              <a:buFontTx/>
              <a:buChar char="-"/>
            </a:pPr>
            <a:r>
              <a:rPr lang="en-US" baseline="0"/>
              <a:t>It is important to be able to cook your own meal and know how to use materials while cooking. </a:t>
            </a:r>
          </a:p>
          <a:p>
            <a:pPr marL="171450" indent="-171450">
              <a:buFontTx/>
              <a:buChar char="-"/>
            </a:pPr>
            <a:r>
              <a:rPr lang="en-US" baseline="0"/>
              <a:t>It is important to know the different activities you can do when doing sports. </a:t>
            </a:r>
            <a:endParaRPr lang="en-US"/>
          </a:p>
          <a:p>
            <a:endParaRPr lang="en-US"/>
          </a:p>
        </p:txBody>
      </p:sp>
      <p:sp>
        <p:nvSpPr>
          <p:cNvPr id="4" name="Slide Number Placeholder 3"/>
          <p:cNvSpPr>
            <a:spLocks noGrp="1"/>
          </p:cNvSpPr>
          <p:nvPr>
            <p:ph type="sldNum" sz="quarter" idx="5"/>
          </p:nvPr>
        </p:nvSpPr>
        <p:spPr/>
        <p:txBody>
          <a:bodyPr/>
          <a:lstStyle/>
          <a:p>
            <a:fld id="{662F8404-DAEC-4387-9404-9B1F12D9B67D}" type="slidenum">
              <a:rPr lang="en-US" smtClean="0"/>
              <a:t>10</a:t>
            </a:fld>
            <a:endParaRPr lang="en-US"/>
          </a:p>
        </p:txBody>
      </p:sp>
    </p:spTree>
    <p:extLst>
      <p:ext uri="{BB962C8B-B14F-4D97-AF65-F5344CB8AC3E}">
        <p14:creationId xmlns:p14="http://schemas.microsoft.com/office/powerpoint/2010/main" val="160586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Extensive cognitive testing indicated that youth with IDD interpret the items in the intended manner, and use response scales appropriately to describe their functional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These items were integrated into the ATLAS software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Accessible Testing, Learning and Assessment System (ATLAS) is a proprietary survey platform designed by </a:t>
            </a:r>
            <a:r>
              <a:rPr lang="en-US" sz="1200" kern="1200" err="1">
                <a:solidFill>
                  <a:schemeClr val="tx1"/>
                </a:solidFill>
                <a:effectLst/>
                <a:latin typeface="+mn-lt"/>
                <a:ea typeface="+mn-ea"/>
                <a:cs typeface="+mn-cs"/>
              </a:rPr>
              <a:t>AbeleLink</a:t>
            </a:r>
            <a:r>
              <a:rPr lang="en-US" sz="1200" kern="1200">
                <a:solidFill>
                  <a:schemeClr val="tx1"/>
                </a:solidFill>
                <a:effectLst/>
                <a:latin typeface="+mn-lt"/>
                <a:ea typeface="+mn-ea"/>
                <a:cs typeface="+mn-cs"/>
              </a:rPr>
              <a:t> Technologies. The platform incorporates cognitive accessibility design strategies and has the capacity to administer questions and Likert responses. There is evidence that when adults with IDD use ATLAS they have significantly fewer errors and shorter assessment time compared to traditional written assessment format (Davies et al., 2017; Stock, Davies, &amp; </a:t>
            </a:r>
            <a:r>
              <a:rPr lang="en-US" sz="1200" kern="1200" err="1">
                <a:solidFill>
                  <a:schemeClr val="tx1"/>
                </a:solidFill>
                <a:effectLst/>
                <a:latin typeface="+mn-lt"/>
                <a:ea typeface="+mn-ea"/>
                <a:cs typeface="+mn-cs"/>
              </a:rPr>
              <a:t>Wehmeyer</a:t>
            </a:r>
            <a:r>
              <a:rPr lang="en-US" sz="1200" kern="1200">
                <a:solidFill>
                  <a:schemeClr val="tx1"/>
                </a:solidFill>
                <a:effectLst/>
                <a:latin typeface="+mn-lt"/>
                <a:ea typeface="+mn-ea"/>
                <a:cs typeface="+mn-cs"/>
              </a:rPr>
              <a:t>, 2004). Adults with IDD also independently used the ATLAS system to report satisfaction with medical appointments (White, </a:t>
            </a:r>
            <a:r>
              <a:rPr lang="en-US" sz="1200" kern="1200" err="1">
                <a:solidFill>
                  <a:schemeClr val="tx1"/>
                </a:solidFill>
                <a:effectLst/>
                <a:latin typeface="+mn-lt"/>
                <a:ea typeface="+mn-ea"/>
                <a:cs typeface="+mn-cs"/>
              </a:rPr>
              <a:t>Liberatos</a:t>
            </a:r>
            <a:r>
              <a:rPr lang="en-US" sz="1200" kern="1200">
                <a:solidFill>
                  <a:schemeClr val="tx1"/>
                </a:solidFill>
                <a:effectLst/>
                <a:latin typeface="+mn-lt"/>
                <a:ea typeface="+mn-ea"/>
                <a:cs typeface="+mn-cs"/>
              </a:rPr>
              <a:t>, O’Hara, Davies, &amp; Stock, 2015). In this study, we built upon the ATLAS survey engine to design a PROM software system for youth with IDD.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9BE6C1-5366-4F19-A09A-DCE5E746C0C5}" type="slidenum">
              <a:rPr lang="en-US" smtClean="0"/>
              <a:t>11</a:t>
            </a:fld>
            <a:endParaRPr lang="en-US"/>
          </a:p>
        </p:txBody>
      </p:sp>
    </p:spTree>
    <p:extLst>
      <p:ext uri="{BB962C8B-B14F-4D97-AF65-F5344CB8AC3E}">
        <p14:creationId xmlns:p14="http://schemas.microsoft.com/office/powerpoint/2010/main" val="341062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words in this item incorporate several content features. </a:t>
            </a:r>
          </a:p>
          <a:p>
            <a:r>
              <a:rPr lang="en-US" baseline="0"/>
              <a:t>For example, the words in this item cue respondents to think about the context of going to a restaurant.  If this item were “I can state my needs and preferences to someone I don’t know,” respondents would have to consider all the contexts in which they do this. People may do this in many contexts, including at the grocery store, the doctor’s office, at work, or at a restaurant. Averaging performance across all of these contexts requires high level cognitive processes. However, when items specify the context for performance respondents only need to consider their performance in that context. The words in this item indicate that respondents only need to consider the specific instance of ordering food at a restaurant, which reduces the cognitive demands of averaging.</a:t>
            </a:r>
          </a:p>
          <a:p>
            <a:endParaRPr lang="en-US" baseline="0"/>
          </a:p>
          <a:p>
            <a:r>
              <a:rPr lang="en-US" baseline="0"/>
              <a:t>Looking at your tables, do you see any other content features that this item incorporates? </a:t>
            </a:r>
          </a:p>
          <a:p>
            <a:endParaRPr lang="en-US" baseline="0"/>
          </a:p>
          <a:p>
            <a:r>
              <a:rPr lang="en-US" u="sng" baseline="0"/>
              <a:t>Some main points</a:t>
            </a:r>
          </a:p>
          <a:p>
            <a:pPr marL="174708" indent="-174708">
              <a:buFont typeface="Arial" panose="020B0604020202020204" pitchFamily="34" charset="0"/>
              <a:buChar char="•"/>
            </a:pPr>
            <a:r>
              <a:rPr lang="en-US" baseline="0"/>
              <a:t>Simple and familiar words</a:t>
            </a:r>
          </a:p>
          <a:p>
            <a:pPr marL="640594" lvl="1" indent="-174708">
              <a:buFont typeface="Arial" panose="020B0604020202020204" pitchFamily="34" charset="0"/>
              <a:buChar char="•"/>
            </a:pPr>
            <a:r>
              <a:rPr lang="en-US" b="1" baseline="0"/>
              <a:t>When this is brought up, mention that it may sometimes be necessary to use unfamiliar word. For example, there may not be a simpler word to use. In these instances, the word should be defined.</a:t>
            </a:r>
          </a:p>
          <a:p>
            <a:pPr marL="174708" indent="-174708">
              <a:buFont typeface="Arial" panose="020B0604020202020204" pitchFamily="34" charset="0"/>
              <a:buChar char="•"/>
            </a:pPr>
            <a:r>
              <a:rPr lang="en-US" baseline="0"/>
              <a:t>Simple grammar</a:t>
            </a:r>
          </a:p>
          <a:p>
            <a:pPr marL="174708" indent="-174708">
              <a:buFont typeface="Arial" panose="020B0604020202020204" pitchFamily="34" charset="0"/>
              <a:buChar char="•"/>
            </a:pPr>
            <a:r>
              <a:rPr lang="en-US" baseline="0"/>
              <a:t>The ‘personal reference word” ,“my”, cues respondents to think about their own performance. This may improve response consistency</a:t>
            </a:r>
          </a:p>
          <a:p>
            <a:pPr marL="174708" indent="-174708">
              <a:buFont typeface="Arial" panose="020B0604020202020204" pitchFamily="34" charset="0"/>
              <a:buChar char="•"/>
            </a:pPr>
            <a:r>
              <a:rPr lang="en-US" baseline="0"/>
              <a:t>The words are present tense, so respondents are cued to think about their current performance, which decreases demands of recall. </a:t>
            </a:r>
          </a:p>
          <a:p>
            <a:pPr marL="174708" indent="-174708">
              <a:buFont typeface="Arial" panose="020B0604020202020204" pitchFamily="34" charset="0"/>
              <a:buChar char="•"/>
            </a:pPr>
            <a:r>
              <a:rPr lang="en-US" baseline="0"/>
              <a:t>The item only evaluates a single skill, or concept-telling a need to a stranger. Single-concept items are easier to understand than double-barreled items. Double barreled items, or items that evaluate multiple concepts, require respondents to recall and average their performance across tasks.  </a:t>
            </a:r>
            <a:r>
              <a:rPr lang="en-US" b="1" baseline="0"/>
              <a:t>Relate this to the example about contextual cues</a:t>
            </a:r>
            <a:endParaRPr lang="en-US" baseline="0"/>
          </a:p>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14</a:t>
            </a:fld>
            <a:endParaRPr lang="en-US"/>
          </a:p>
        </p:txBody>
      </p:sp>
    </p:spTree>
    <p:extLst>
      <p:ext uri="{BB962C8B-B14F-4D97-AF65-F5344CB8AC3E}">
        <p14:creationId xmlns:p14="http://schemas.microsoft.com/office/powerpoint/2010/main" val="45476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3CD96-96A5-2CD1-B8EC-164645F64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BABF4-AAEF-932E-027D-63B69F2C65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DD57F-903D-ACD2-F9D2-4C95A251434A}"/>
              </a:ext>
            </a:extLst>
          </p:cNvPr>
          <p:cNvSpPr>
            <a:spLocks noGrp="1"/>
          </p:cNvSpPr>
          <p:nvPr>
            <p:ph type="body" idx="1"/>
          </p:nvPr>
        </p:nvSpPr>
        <p:spPr/>
        <p:txBody>
          <a:bodyPr/>
          <a:lstStyle/>
          <a:p>
            <a:r>
              <a:rPr lang="en-US"/>
              <a:t>The</a:t>
            </a:r>
            <a:r>
              <a:rPr lang="en-US" baseline="0"/>
              <a:t> words in this item incorporate several content features. </a:t>
            </a:r>
          </a:p>
          <a:p>
            <a:r>
              <a:rPr lang="en-US" baseline="0"/>
              <a:t>For example, the words in this item cue respondents to think about the context of going to a restaurant.  If this item were “I can state my needs and preferences to someone I don’t know,” respondents would have to consider all the contexts in which they do this. People may do this in many contexts, including at the grocery store, the doctor’s office, at work, or at a restaurant. Averaging performance across all of these contexts requires high level cognitive processes. However, when items specify the context for performance respondents only need to consider their performance in that context. The words in this item indicate that respondents only need to consider the specific instance of ordering food at a restaurant, which reduces the cognitive demands of averaging.</a:t>
            </a:r>
          </a:p>
          <a:p>
            <a:endParaRPr lang="en-US" baseline="0"/>
          </a:p>
          <a:p>
            <a:r>
              <a:rPr lang="en-US" baseline="0"/>
              <a:t>Looking at your tables, do you see any other content features that this item incorporates? </a:t>
            </a:r>
          </a:p>
          <a:p>
            <a:endParaRPr lang="en-US" baseline="0"/>
          </a:p>
          <a:p>
            <a:r>
              <a:rPr lang="en-US" u="sng" baseline="0"/>
              <a:t>Some main points</a:t>
            </a:r>
          </a:p>
          <a:p>
            <a:pPr marL="174708" indent="-174708">
              <a:buFont typeface="Arial" panose="020B0604020202020204" pitchFamily="34" charset="0"/>
              <a:buChar char="•"/>
            </a:pPr>
            <a:r>
              <a:rPr lang="en-US" baseline="0"/>
              <a:t>Simple and familiar words</a:t>
            </a:r>
          </a:p>
          <a:p>
            <a:pPr marL="640594" lvl="1" indent="-174708">
              <a:buFont typeface="Arial" panose="020B0604020202020204" pitchFamily="34" charset="0"/>
              <a:buChar char="•"/>
            </a:pPr>
            <a:r>
              <a:rPr lang="en-US" b="1" baseline="0"/>
              <a:t>When this is brought up, mention that it may sometimes be necessary to use unfamiliar word. For example, there may not be a simpler word to use. In these instances, the word should be defined.</a:t>
            </a:r>
          </a:p>
          <a:p>
            <a:pPr marL="174708" indent="-174708">
              <a:buFont typeface="Arial" panose="020B0604020202020204" pitchFamily="34" charset="0"/>
              <a:buChar char="•"/>
            </a:pPr>
            <a:r>
              <a:rPr lang="en-US" baseline="0"/>
              <a:t>Simple grammar</a:t>
            </a:r>
          </a:p>
          <a:p>
            <a:pPr marL="174708" indent="-174708">
              <a:buFont typeface="Arial" panose="020B0604020202020204" pitchFamily="34" charset="0"/>
              <a:buChar char="•"/>
            </a:pPr>
            <a:r>
              <a:rPr lang="en-US" baseline="0"/>
              <a:t>The ‘personal reference word” ,“my”, cues respondents to think about their own performance. This may improve response consistency</a:t>
            </a:r>
          </a:p>
          <a:p>
            <a:pPr marL="174708" indent="-174708">
              <a:buFont typeface="Arial" panose="020B0604020202020204" pitchFamily="34" charset="0"/>
              <a:buChar char="•"/>
            </a:pPr>
            <a:r>
              <a:rPr lang="en-US" baseline="0"/>
              <a:t>The words are present tense, so respondents are cued to think about their current performance, which decreases demands of recall. </a:t>
            </a:r>
          </a:p>
          <a:p>
            <a:pPr marL="174708" indent="-174708">
              <a:buFont typeface="Arial" panose="020B0604020202020204" pitchFamily="34" charset="0"/>
              <a:buChar char="•"/>
            </a:pPr>
            <a:r>
              <a:rPr lang="en-US" baseline="0"/>
              <a:t>The item only evaluates a single skill, or concept-telling a need to a stranger. Single-concept items are easier to understand than double-barreled items. Double barreled items, or items that evaluate multiple concepts, require respondents to recall and average their performance across tasks.  </a:t>
            </a:r>
            <a:r>
              <a:rPr lang="en-US" b="1" baseline="0"/>
              <a:t>Relate this to the example about contextual cues</a:t>
            </a:r>
            <a:endParaRPr lang="en-US" baseline="0"/>
          </a:p>
          <a:p>
            <a:endParaRPr lang="en-US"/>
          </a:p>
        </p:txBody>
      </p:sp>
      <p:sp>
        <p:nvSpPr>
          <p:cNvPr id="4" name="Slide Number Placeholder 3">
            <a:extLst>
              <a:ext uri="{FF2B5EF4-FFF2-40B4-BE49-F238E27FC236}">
                <a16:creationId xmlns:a16="http://schemas.microsoft.com/office/drawing/2014/main" id="{E64B5137-D5FE-E930-F7B3-A5429013A654}"/>
              </a:ext>
            </a:extLst>
          </p:cNvPr>
          <p:cNvSpPr>
            <a:spLocks noGrp="1"/>
          </p:cNvSpPr>
          <p:nvPr>
            <p:ph type="sldNum" sz="quarter" idx="5"/>
          </p:nvPr>
        </p:nvSpPr>
        <p:spPr/>
        <p:txBody>
          <a:bodyPr/>
          <a:lstStyle/>
          <a:p>
            <a:fld id="{5661BD23-A62D-904C-AD2A-55A3D1165D6A}" type="slidenum">
              <a:rPr lang="en-US" smtClean="0"/>
              <a:t>15</a:t>
            </a:fld>
            <a:endParaRPr lang="en-US"/>
          </a:p>
        </p:txBody>
      </p:sp>
    </p:spTree>
    <p:extLst>
      <p:ext uri="{BB962C8B-B14F-4D97-AF65-F5344CB8AC3E}">
        <p14:creationId xmlns:p14="http://schemas.microsoft.com/office/powerpoint/2010/main" val="413077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7336B-39C6-8C11-9724-44909B452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BA2B9-1CD9-B13F-8CFE-F16FD8AA44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ADDE4-1BA7-3A84-BDC1-8EA597D05340}"/>
              </a:ext>
            </a:extLst>
          </p:cNvPr>
          <p:cNvSpPr>
            <a:spLocks noGrp="1"/>
          </p:cNvSpPr>
          <p:nvPr>
            <p:ph type="body" idx="1"/>
          </p:nvPr>
        </p:nvSpPr>
        <p:spPr/>
        <p:txBody>
          <a:bodyPr/>
          <a:lstStyle/>
          <a:p>
            <a:r>
              <a:rPr lang="en-US"/>
              <a:t>The</a:t>
            </a:r>
            <a:r>
              <a:rPr lang="en-US" baseline="0"/>
              <a:t> words in this item incorporate several content features. </a:t>
            </a:r>
          </a:p>
          <a:p>
            <a:r>
              <a:rPr lang="en-US" baseline="0"/>
              <a:t>For example, the words in this item cue respondents to think about the context of going to a restaurant.  If this item were “I can state my needs and preferences to someone I don’t know,” respondents would have to consider all the contexts in which they do this. People may do this in many contexts, including at the grocery store, the doctor’s office, at work, or at a restaurant. Averaging performance across all of these contexts requires high level cognitive processes. However, when items specify the context for performance respondents only need to consider their performance in that context. The words in this item indicate that respondents only need to consider the specific instance of ordering food at a restaurant, which reduces the cognitive demands of averaging.</a:t>
            </a:r>
          </a:p>
          <a:p>
            <a:endParaRPr lang="en-US" baseline="0"/>
          </a:p>
          <a:p>
            <a:r>
              <a:rPr lang="en-US" baseline="0"/>
              <a:t>Looking at your tables, do you see any other content features that this item incorporates? </a:t>
            </a:r>
          </a:p>
          <a:p>
            <a:endParaRPr lang="en-US" baseline="0"/>
          </a:p>
          <a:p>
            <a:r>
              <a:rPr lang="en-US" u="sng" baseline="0"/>
              <a:t>Some main points</a:t>
            </a:r>
          </a:p>
          <a:p>
            <a:pPr marL="174708" indent="-174708">
              <a:buFont typeface="Arial" panose="020B0604020202020204" pitchFamily="34" charset="0"/>
              <a:buChar char="•"/>
            </a:pPr>
            <a:r>
              <a:rPr lang="en-US" baseline="0"/>
              <a:t>Simple and familiar words</a:t>
            </a:r>
          </a:p>
          <a:p>
            <a:pPr marL="640594" lvl="1" indent="-174708">
              <a:buFont typeface="Arial" panose="020B0604020202020204" pitchFamily="34" charset="0"/>
              <a:buChar char="•"/>
            </a:pPr>
            <a:r>
              <a:rPr lang="en-US" b="1" baseline="0"/>
              <a:t>When this is brought up, mention that it may sometimes be necessary to use unfamiliar word. For example, there may not be a simpler word to use. In these instances, the word should be defined.</a:t>
            </a:r>
          </a:p>
          <a:p>
            <a:pPr marL="174708" indent="-174708">
              <a:buFont typeface="Arial" panose="020B0604020202020204" pitchFamily="34" charset="0"/>
              <a:buChar char="•"/>
            </a:pPr>
            <a:r>
              <a:rPr lang="en-US" baseline="0"/>
              <a:t>Simple grammar</a:t>
            </a:r>
          </a:p>
          <a:p>
            <a:pPr marL="174708" indent="-174708">
              <a:buFont typeface="Arial" panose="020B0604020202020204" pitchFamily="34" charset="0"/>
              <a:buChar char="•"/>
            </a:pPr>
            <a:r>
              <a:rPr lang="en-US" baseline="0"/>
              <a:t>The ‘personal reference word” ,“my”, cues respondents to think about their own performance. This may improve response consistency</a:t>
            </a:r>
          </a:p>
          <a:p>
            <a:pPr marL="174708" indent="-174708">
              <a:buFont typeface="Arial" panose="020B0604020202020204" pitchFamily="34" charset="0"/>
              <a:buChar char="•"/>
            </a:pPr>
            <a:r>
              <a:rPr lang="en-US" baseline="0"/>
              <a:t>The words are present tense, so respondents are cued to think about their current performance, which decreases demands of recall. </a:t>
            </a:r>
          </a:p>
          <a:p>
            <a:pPr marL="174708" indent="-174708">
              <a:buFont typeface="Arial" panose="020B0604020202020204" pitchFamily="34" charset="0"/>
              <a:buChar char="•"/>
            </a:pPr>
            <a:r>
              <a:rPr lang="en-US" baseline="0"/>
              <a:t>The item only evaluates a single skill, or concept-telling a need to a stranger. Single-concept items are easier to understand than double-barreled items. Double barreled items, or items that evaluate multiple concepts, require respondents to recall and average their performance across tasks.  </a:t>
            </a:r>
            <a:r>
              <a:rPr lang="en-US" b="1" baseline="0"/>
              <a:t>Relate this to the example about contextual cues</a:t>
            </a:r>
            <a:endParaRPr lang="en-US" baseline="0"/>
          </a:p>
          <a:p>
            <a:endParaRPr lang="en-US"/>
          </a:p>
        </p:txBody>
      </p:sp>
      <p:sp>
        <p:nvSpPr>
          <p:cNvPr id="4" name="Slide Number Placeholder 3">
            <a:extLst>
              <a:ext uri="{FF2B5EF4-FFF2-40B4-BE49-F238E27FC236}">
                <a16:creationId xmlns:a16="http://schemas.microsoft.com/office/drawing/2014/main" id="{2901C0D3-473E-B19C-AF02-6A17C0AAAFC0}"/>
              </a:ext>
            </a:extLst>
          </p:cNvPr>
          <p:cNvSpPr>
            <a:spLocks noGrp="1"/>
          </p:cNvSpPr>
          <p:nvPr>
            <p:ph type="sldNum" sz="quarter" idx="5"/>
          </p:nvPr>
        </p:nvSpPr>
        <p:spPr/>
        <p:txBody>
          <a:bodyPr/>
          <a:lstStyle/>
          <a:p>
            <a:fld id="{5661BD23-A62D-904C-AD2A-55A3D1165D6A}" type="slidenum">
              <a:rPr lang="en-US" smtClean="0"/>
              <a:t>16</a:t>
            </a:fld>
            <a:endParaRPr lang="en-US"/>
          </a:p>
        </p:txBody>
      </p:sp>
    </p:spTree>
    <p:extLst>
      <p:ext uri="{BB962C8B-B14F-4D97-AF65-F5344CB8AC3E}">
        <p14:creationId xmlns:p14="http://schemas.microsoft.com/office/powerpoint/2010/main" val="411437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4B65A-F20E-2AC8-2FE2-69BF16A53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C3E67-6B64-3C69-4A29-FA6F23F57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AFC45-1650-1E9B-9FA7-679610C2C5A9}"/>
              </a:ext>
            </a:extLst>
          </p:cNvPr>
          <p:cNvSpPr>
            <a:spLocks noGrp="1"/>
          </p:cNvSpPr>
          <p:nvPr>
            <p:ph type="body" idx="1"/>
          </p:nvPr>
        </p:nvSpPr>
        <p:spPr/>
        <p:txBody>
          <a:bodyPr/>
          <a:lstStyle/>
          <a:p>
            <a:r>
              <a:rPr lang="en-US"/>
              <a:t>The</a:t>
            </a:r>
            <a:r>
              <a:rPr lang="en-US" baseline="0"/>
              <a:t> words in this item incorporate several content features. </a:t>
            </a:r>
          </a:p>
          <a:p>
            <a:r>
              <a:rPr lang="en-US" baseline="0"/>
              <a:t>For example, the words in this item cue respondents to think about the context of going to a restaurant.  If this item were “I can state my needs and preferences to someone I don’t know,” respondents would have to consider all the contexts in which they do this. People may do this in many contexts, including at the grocery store, the doctor’s office, at work, or at a restaurant. Averaging performance across all of these contexts requires high level cognitive processes. However, when items specify the context for performance respondents only need to consider their performance in that context. The words in this item indicate that respondents only need to consider the specific instance of ordering food at a restaurant, which reduces the cognitive demands of averaging.</a:t>
            </a:r>
          </a:p>
          <a:p>
            <a:endParaRPr lang="en-US" baseline="0"/>
          </a:p>
          <a:p>
            <a:r>
              <a:rPr lang="en-US" baseline="0"/>
              <a:t>Looking at your tables, do you see any other content features that this item incorporates? </a:t>
            </a:r>
          </a:p>
          <a:p>
            <a:endParaRPr lang="en-US" baseline="0"/>
          </a:p>
          <a:p>
            <a:r>
              <a:rPr lang="en-US" u="sng" baseline="0"/>
              <a:t>Some main points</a:t>
            </a:r>
          </a:p>
          <a:p>
            <a:pPr marL="174708" indent="-174708">
              <a:buFont typeface="Arial" panose="020B0604020202020204" pitchFamily="34" charset="0"/>
              <a:buChar char="•"/>
            </a:pPr>
            <a:r>
              <a:rPr lang="en-US" baseline="0"/>
              <a:t>Simple and familiar words</a:t>
            </a:r>
          </a:p>
          <a:p>
            <a:pPr marL="640594" lvl="1" indent="-174708">
              <a:buFont typeface="Arial" panose="020B0604020202020204" pitchFamily="34" charset="0"/>
              <a:buChar char="•"/>
            </a:pPr>
            <a:r>
              <a:rPr lang="en-US" b="1" baseline="0"/>
              <a:t>When this is brought up, mention that it may sometimes be necessary to use unfamiliar word. For example, there may not be a simpler word to use. In these instances, the word should be defined.</a:t>
            </a:r>
          </a:p>
          <a:p>
            <a:pPr marL="174708" indent="-174708">
              <a:buFont typeface="Arial" panose="020B0604020202020204" pitchFamily="34" charset="0"/>
              <a:buChar char="•"/>
            </a:pPr>
            <a:r>
              <a:rPr lang="en-US" baseline="0"/>
              <a:t>Simple grammar</a:t>
            </a:r>
          </a:p>
          <a:p>
            <a:pPr marL="174708" indent="-174708">
              <a:buFont typeface="Arial" panose="020B0604020202020204" pitchFamily="34" charset="0"/>
              <a:buChar char="•"/>
            </a:pPr>
            <a:r>
              <a:rPr lang="en-US" baseline="0"/>
              <a:t>The ‘personal reference word” ,“my”, cues respondents to think about their own performance. This may improve response consistency</a:t>
            </a:r>
          </a:p>
          <a:p>
            <a:pPr marL="174708" indent="-174708">
              <a:buFont typeface="Arial" panose="020B0604020202020204" pitchFamily="34" charset="0"/>
              <a:buChar char="•"/>
            </a:pPr>
            <a:r>
              <a:rPr lang="en-US" baseline="0"/>
              <a:t>The words are present tense, so respondents are cued to think about their current performance, which decreases demands of recall. </a:t>
            </a:r>
          </a:p>
          <a:p>
            <a:pPr marL="174708" indent="-174708">
              <a:buFont typeface="Arial" panose="020B0604020202020204" pitchFamily="34" charset="0"/>
              <a:buChar char="•"/>
            </a:pPr>
            <a:r>
              <a:rPr lang="en-US" baseline="0"/>
              <a:t>The item only evaluates a single skill, or concept-telling a need to a stranger. Single-concept items are easier to understand than double-barreled items. Double barreled items, or items that evaluate multiple concepts, require respondents to recall and average their performance across tasks.  </a:t>
            </a:r>
            <a:r>
              <a:rPr lang="en-US" b="1" baseline="0"/>
              <a:t>Relate this to the example about contextual cues</a:t>
            </a:r>
            <a:endParaRPr lang="en-US" baseline="0"/>
          </a:p>
          <a:p>
            <a:endParaRPr lang="en-US"/>
          </a:p>
        </p:txBody>
      </p:sp>
      <p:sp>
        <p:nvSpPr>
          <p:cNvPr id="4" name="Slide Number Placeholder 3">
            <a:extLst>
              <a:ext uri="{FF2B5EF4-FFF2-40B4-BE49-F238E27FC236}">
                <a16:creationId xmlns:a16="http://schemas.microsoft.com/office/drawing/2014/main" id="{196D332D-B21F-478C-4536-C1B100AEC1A4}"/>
              </a:ext>
            </a:extLst>
          </p:cNvPr>
          <p:cNvSpPr>
            <a:spLocks noGrp="1"/>
          </p:cNvSpPr>
          <p:nvPr>
            <p:ph type="sldNum" sz="quarter" idx="5"/>
          </p:nvPr>
        </p:nvSpPr>
        <p:spPr/>
        <p:txBody>
          <a:bodyPr/>
          <a:lstStyle/>
          <a:p>
            <a:fld id="{5661BD23-A62D-904C-AD2A-55A3D1165D6A}" type="slidenum">
              <a:rPr lang="en-US" smtClean="0"/>
              <a:t>17</a:t>
            </a:fld>
            <a:endParaRPr lang="en-US"/>
          </a:p>
        </p:txBody>
      </p:sp>
    </p:spTree>
    <p:extLst>
      <p:ext uri="{BB962C8B-B14F-4D97-AF65-F5344CB8AC3E}">
        <p14:creationId xmlns:p14="http://schemas.microsoft.com/office/powerpoint/2010/main" val="157156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a:t>Layout</a:t>
            </a:r>
            <a:r>
              <a:rPr lang="en-US" baseline="0"/>
              <a:t> features may support cognitive accessibility by decreasing overall demands associated with self-reporting, such as perception. </a:t>
            </a:r>
          </a:p>
          <a:p>
            <a:endParaRPr lang="en-US" baseline="0"/>
          </a:p>
        </p:txBody>
      </p:sp>
      <p:sp>
        <p:nvSpPr>
          <p:cNvPr id="4" name="Slide Number Placeholder 3"/>
          <p:cNvSpPr>
            <a:spLocks noGrp="1"/>
          </p:cNvSpPr>
          <p:nvPr>
            <p:ph type="sldNum" sz="quarter" idx="10"/>
          </p:nvPr>
        </p:nvSpPr>
        <p:spPr/>
        <p:txBody>
          <a:bodyPr/>
          <a:lstStyle/>
          <a:p>
            <a:fld id="{FD955B2B-4128-4FFF-B8F4-895486CA68F2}" type="slidenum">
              <a:rPr lang="en-US" smtClean="0"/>
              <a:t>18</a:t>
            </a:fld>
            <a:endParaRPr lang="en-US"/>
          </a:p>
        </p:txBody>
      </p:sp>
    </p:spTree>
    <p:extLst>
      <p:ext uri="{BB962C8B-B14F-4D97-AF65-F5344CB8AC3E}">
        <p14:creationId xmlns:p14="http://schemas.microsoft.com/office/powerpoint/2010/main" val="2749797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bg>
      <p:bgPr>
        <a:pattFill prst="dkUpDiag">
          <a:fgClr>
            <a:srgbClr val="004F9D"/>
          </a:fgClr>
          <a:bgClr>
            <a:srgbClr val="01359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5167-FF84-6D49-B71F-AF38F31D82E9}"/>
              </a:ext>
            </a:extLst>
          </p:cNvPr>
          <p:cNvSpPr/>
          <p:nvPr userDrawn="1"/>
        </p:nvSpPr>
        <p:spPr>
          <a:xfrm>
            <a:off x="0" y="3429000"/>
            <a:ext cx="12192000" cy="159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D2C4E-54C3-E942-BCE5-08CA139B77B6}"/>
              </a:ext>
            </a:extLst>
          </p:cNvPr>
          <p:cNvSpPr>
            <a:spLocks noGrp="1"/>
          </p:cNvSpPr>
          <p:nvPr>
            <p:ph type="ctrTitle" hasCustomPrompt="1"/>
          </p:nvPr>
        </p:nvSpPr>
        <p:spPr>
          <a:xfrm>
            <a:off x="3807030" y="3561520"/>
            <a:ext cx="7581406" cy="836898"/>
          </a:xfrm>
          <a:prstGeom prst="rect">
            <a:avLst/>
          </a:prstGeom>
          <a:noFill/>
        </p:spPr>
        <p:txBody>
          <a:bodyPr anchor="b">
            <a:noAutofit/>
          </a:bodyPr>
          <a:lstStyle>
            <a:lvl1pPr algn="l">
              <a:lnSpc>
                <a:spcPts val="3920"/>
              </a:lnSpc>
              <a:defRPr sz="4400" b="1" i="0" baseline="0">
                <a:solidFill>
                  <a:srgbClr val="013591"/>
                </a:solidFill>
                <a:latin typeface="Source Sans Pro" panose="020B0503030403020204" pitchFamily="34" charset="77"/>
              </a:defRPr>
            </a:lvl1pPr>
          </a:lstStyle>
          <a:p>
            <a:r>
              <a:rPr lang="en-US"/>
              <a:t> </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3807029" y="4440023"/>
            <a:ext cx="7088577" cy="544642"/>
          </a:xfrm>
        </p:spPr>
        <p:txBody>
          <a:bodyPr>
            <a:noAutofit/>
          </a:bodyPr>
          <a:lstStyle>
            <a:lvl1pPr marL="0" indent="0" algn="l">
              <a:lnSpc>
                <a:spcPct val="100000"/>
              </a:lnSpc>
              <a:buNone/>
              <a:defRPr sz="32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picture containing text, font, logo, screenshot&#10;&#10;Description automatically generated">
            <a:extLst>
              <a:ext uri="{FF2B5EF4-FFF2-40B4-BE49-F238E27FC236}">
                <a16:creationId xmlns:a16="http://schemas.microsoft.com/office/drawing/2014/main" id="{6FA08700-5807-429C-B4E2-12B6FD7B55D3}"/>
              </a:ext>
            </a:extLst>
          </p:cNvPr>
          <p:cNvPicPr>
            <a:picLocks noChangeAspect="1"/>
          </p:cNvPicPr>
          <p:nvPr userDrawn="1"/>
        </p:nvPicPr>
        <p:blipFill rotWithShape="1">
          <a:blip r:embed="rId2"/>
          <a:srcRect l="15385" t="21633" r="16172" b="24168"/>
          <a:stretch/>
        </p:blipFill>
        <p:spPr>
          <a:xfrm>
            <a:off x="576649" y="930877"/>
            <a:ext cx="5087598" cy="1511504"/>
          </a:xfrm>
          <a:prstGeom prst="rect">
            <a:avLst/>
          </a:prstGeom>
        </p:spPr>
      </p:pic>
    </p:spTree>
    <p:extLst>
      <p:ext uri="{BB962C8B-B14F-4D97-AF65-F5344CB8AC3E}">
        <p14:creationId xmlns:p14="http://schemas.microsoft.com/office/powerpoint/2010/main" val="254079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with Copy + Medi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372319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3839378457"/>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Title with DATA +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10537420"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0EC56043-3FDA-FEA1-CB2A-8AAAEAF0E24F}"/>
              </a:ext>
            </a:extLst>
          </p:cNvPr>
          <p:cNvSpPr>
            <a:spLocks noGrp="1"/>
          </p:cNvSpPr>
          <p:nvPr>
            <p:ph sz="quarter" idx="12"/>
          </p:nvPr>
        </p:nvSpPr>
        <p:spPr>
          <a:xfrm>
            <a:off x="860020" y="1828800"/>
            <a:ext cx="10515600" cy="3657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37271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3840" userDrawn="1">
          <p15:clr>
            <a:srgbClr val="FBAE40"/>
          </p15:clr>
        </p15:guide>
        <p15:guide id="9" pos="41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Title with DATA + Pic">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10537420" cy="870271"/>
          </a:xfrm>
          <a:prstGeom prst="rect">
            <a:avLst/>
          </a:prstGeom>
          <a:noFill/>
        </p:spPr>
        <p:txBody>
          <a:bodyPr anchor="b">
            <a:noAutofit/>
          </a:bodyPr>
          <a:lstStyle>
            <a:lvl1pPr>
              <a:defRPr b="1" i="0" kern="0" baseline="0">
                <a:solidFill>
                  <a:srgbClr val="18214F"/>
                </a:solidFill>
                <a:latin typeface="Source Sans Pro" panose="020B0503030403020204" pitchFamily="34" charset="77"/>
              </a:defRPr>
            </a:lvl1pPr>
          </a:lstStyle>
          <a:p>
            <a:r>
              <a:rPr lang="en-US"/>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0EC56043-3FDA-FEA1-CB2A-8AAAEAF0E24F}"/>
              </a:ext>
            </a:extLst>
          </p:cNvPr>
          <p:cNvSpPr>
            <a:spLocks noGrp="1"/>
          </p:cNvSpPr>
          <p:nvPr>
            <p:ph sz="quarter" idx="12"/>
          </p:nvPr>
        </p:nvSpPr>
        <p:spPr>
          <a:xfrm>
            <a:off x="860020" y="1828800"/>
            <a:ext cx="10515600" cy="3657600"/>
          </a:xfrm>
        </p:spPr>
        <p:txBody>
          <a:bodyPr/>
          <a:lstStyle>
            <a:lvl1pPr>
              <a:defRPr>
                <a:solidFill>
                  <a:srgbClr val="18214F"/>
                </a:solidFill>
              </a:defRPr>
            </a:lvl1pPr>
            <a:lvl2pPr>
              <a:defRPr>
                <a:solidFill>
                  <a:srgbClr val="18214F"/>
                </a:solidFill>
              </a:defRPr>
            </a:lvl2pPr>
            <a:lvl3pPr>
              <a:defRPr>
                <a:solidFill>
                  <a:srgbClr val="18214F"/>
                </a:solidFill>
              </a:defRPr>
            </a:lvl3pPr>
            <a:lvl4pPr>
              <a:defRPr>
                <a:solidFill>
                  <a:srgbClr val="18214F"/>
                </a:solidFill>
              </a:defRPr>
            </a:lvl4pPr>
            <a:lvl5pPr>
              <a:defRPr>
                <a:solidFill>
                  <a:srgbClr val="18214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82464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troduction">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18214F"/>
                </a:solidFill>
                <a:latin typeface="Source Sans Pro" panose="020B0503030403020204" pitchFamily="34" charset="77"/>
              </a:defRPr>
            </a:lvl1pPr>
          </a:lstStyle>
          <a:p>
            <a:r>
              <a:rPr lang="en-US"/>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1219200" y="1828800"/>
            <a:ext cx="461010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Tree>
    <p:extLst>
      <p:ext uri="{BB962C8B-B14F-4D97-AF65-F5344CB8AC3E}">
        <p14:creationId xmlns:p14="http://schemas.microsoft.com/office/powerpoint/2010/main" val="34801455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OP Title with Copy + Data">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18214F"/>
                </a:solidFill>
                <a:latin typeface="Source Sans Pro" panose="020B0503030403020204" pitchFamily="34" charset="77"/>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434340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3457941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OP Title with Copy + Media">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18214F"/>
                </a:solidFill>
                <a:latin typeface="Source Sans Pro" panose="020B0503030403020204" pitchFamily="34" charset="77"/>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3723190" cy="3657600"/>
          </a:xfrm>
        </p:spPr>
        <p:txBody>
          <a:bodyPr>
            <a:noAutofit/>
          </a:bodyPr>
          <a:lstStyle>
            <a:lvl1pPr marL="0" indent="0">
              <a:lnSpc>
                <a:spcPct val="100000"/>
              </a:lnSpc>
              <a:spcBef>
                <a:spcPts val="400"/>
              </a:spcBef>
              <a:buNone/>
              <a:defRPr sz="3200">
                <a:solidFill>
                  <a:srgbClr val="18214F"/>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42745201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Rectangle 6"/>
          <p:cNvSpPr>
            <a:spLocks noGrp="1" noChangeArrowheads="1"/>
          </p:cNvSpPr>
          <p:nvPr>
            <p:ph type="sldNum" sz="quarter" idx="11"/>
          </p:nvPr>
        </p:nvSpPr>
        <p:spPr/>
        <p:txBody>
          <a:bodyPr/>
          <a:lstStyle>
            <a:lvl1pPr>
              <a:defRPr sz="1600" smtClean="0"/>
            </a:lvl1pPr>
          </a:lstStyle>
          <a:p>
            <a:fld id="{BD8EBED7-BD72-427F-9B8E-BED03C88BB8F}" type="slidenum">
              <a:rPr lang="en-US" smtClean="0"/>
              <a:t>‹#›</a:t>
            </a:fld>
            <a:endParaRPr lang="en-US"/>
          </a:p>
        </p:txBody>
      </p:sp>
      <p:sp>
        <p:nvSpPr>
          <p:cNvPr id="6" name="Rectangle 18"/>
          <p:cNvSpPr>
            <a:spLocks noGrp="1" noChangeArrowheads="1"/>
          </p:cNvSpPr>
          <p:nvPr>
            <p:ph type="dt" sz="half" idx="12"/>
          </p:nvPr>
        </p:nvSpPr>
        <p:spPr/>
        <p:txBody>
          <a:bodyPr/>
          <a:lstStyle>
            <a:lvl1pPr>
              <a:defRPr/>
            </a:lvl1pPr>
          </a:lstStyle>
          <a:p>
            <a:fld id="{932312A3-445B-4FFE-84E3-D692824942EA}" type="datetimeFigureOut">
              <a:rPr lang="en-US" smtClean="0"/>
              <a:t>3/24/2025</a:t>
            </a:fld>
            <a:endParaRPr lang="en-US"/>
          </a:p>
        </p:txBody>
      </p:sp>
    </p:spTree>
    <p:extLst>
      <p:ext uri="{BB962C8B-B14F-4D97-AF65-F5344CB8AC3E}">
        <p14:creationId xmlns:p14="http://schemas.microsoft.com/office/powerpoint/2010/main" val="178168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4F9D"/>
                </a:solidFill>
                <a:latin typeface="Source Sans Pro" panose="020B0503030403020204" pitchFamily="34" charset="77"/>
              </a:defRPr>
            </a:lvl1pPr>
          </a:lstStyle>
          <a:p>
            <a:r>
              <a:rPr lang="en-US"/>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rgbClr val="004F9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373737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10325100" cy="6858000"/>
          </a:xfrm>
        </p:spPr>
        <p:txBody>
          <a:bodyPr/>
          <a:lstStyle>
            <a:lvl1pPr>
              <a:defRPr>
                <a:solidFill>
                  <a:schemeClr val="bg1"/>
                </a:solidFill>
              </a:defRPr>
            </a:lvl1pPr>
          </a:lstStyle>
          <a:p>
            <a:r>
              <a:rPr lang="en-US"/>
              <a:t>Click icon to add picture</a:t>
            </a:r>
          </a:p>
        </p:txBody>
      </p:sp>
      <p:sp>
        <p:nvSpPr>
          <p:cNvPr id="12" name="Rectangle 11">
            <a:extLst>
              <a:ext uri="{FF2B5EF4-FFF2-40B4-BE49-F238E27FC236}">
                <a16:creationId xmlns:a16="http://schemas.microsoft.com/office/drawing/2014/main" id="{CF95F29C-14A0-5C4F-877C-1B28B706B781}"/>
              </a:ext>
            </a:extLst>
          </p:cNvPr>
          <p:cNvSpPr/>
          <p:nvPr userDrawn="1"/>
        </p:nvSpPr>
        <p:spPr>
          <a:xfrm>
            <a:off x="10325100" y="0"/>
            <a:ext cx="1866900"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rgbClr val="18214F"/>
                </a:solidFill>
                <a:latin typeface="Source Sans Pro" panose="020B0503030403020204" pitchFamily="34" charset="77"/>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ct val="100000"/>
              </a:lnSpc>
              <a:buNone/>
              <a:defRPr sz="2800" b="0" i="0" kern="0" spc="0" baseline="0">
                <a:solidFill>
                  <a:srgbClr val="18214F"/>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Tree>
    <p:extLst>
      <p:ext uri="{BB962C8B-B14F-4D97-AF65-F5344CB8AC3E}">
        <p14:creationId xmlns:p14="http://schemas.microsoft.com/office/powerpoint/2010/main" val="3079934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866900" y="0"/>
            <a:ext cx="10325100" cy="6858000"/>
          </a:xfrm>
        </p:spPr>
        <p:txBody>
          <a:bodyPr/>
          <a:lstStyle>
            <a:lvl1pPr>
              <a:defRPr>
                <a:solidFill>
                  <a:schemeClr val="bg1"/>
                </a:solidFill>
              </a:defRPr>
            </a:lvl1pPr>
          </a:lstStyle>
          <a:p>
            <a:r>
              <a:rPr lang="en-US"/>
              <a:t>Click icon to add picture</a:t>
            </a:r>
          </a:p>
        </p:txBody>
      </p:sp>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1866900"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rgbClr val="18214F"/>
                </a:solidFill>
                <a:latin typeface="Source Sans Pro" panose="020B0503030403020204" pitchFamily="34" charset="77"/>
              </a:defRPr>
            </a:lvl1pPr>
          </a:lstStyle>
          <a:p>
            <a:r>
              <a:rPr lang="en-US"/>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ct val="100000"/>
              </a:lnSpc>
              <a:buNone/>
              <a:defRPr sz="2800" b="0" i="0" kern="0" spc="0" baseline="0">
                <a:solidFill>
                  <a:srgbClr val="18214F"/>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pic>
        <p:nvPicPr>
          <p:cNvPr id="8" name="Picture 7" descr="A picture containing text, font, logo, screenshot&#10;&#10;Description automatically generated">
            <a:extLst>
              <a:ext uri="{FF2B5EF4-FFF2-40B4-BE49-F238E27FC236}">
                <a16:creationId xmlns:a16="http://schemas.microsoft.com/office/drawing/2014/main" id="{705AD30C-C5EC-43C1-A398-903E635F891B}"/>
              </a:ext>
            </a:extLst>
          </p:cNvPr>
          <p:cNvPicPr>
            <a:picLocks noChangeAspect="1"/>
          </p:cNvPicPr>
          <p:nvPr userDrawn="1"/>
        </p:nvPicPr>
        <p:blipFill rotWithShape="1">
          <a:blip r:embed="rId2"/>
          <a:srcRect l="15893" t="24175" r="66166" b="26581"/>
          <a:stretch/>
        </p:blipFill>
        <p:spPr>
          <a:xfrm>
            <a:off x="131806" y="5978829"/>
            <a:ext cx="733167" cy="755041"/>
          </a:xfrm>
          <a:prstGeom prst="rect">
            <a:avLst/>
          </a:prstGeom>
        </p:spPr>
      </p:pic>
    </p:spTree>
    <p:extLst>
      <p:ext uri="{BB962C8B-B14F-4D97-AF65-F5344CB8AC3E}">
        <p14:creationId xmlns:p14="http://schemas.microsoft.com/office/powerpoint/2010/main" val="3253001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r>
              <a:rPr lang="en-US"/>
              <a:t>Click icon to add picture</a:t>
            </a:r>
          </a:p>
        </p:txBody>
      </p:sp>
      <p:pic>
        <p:nvPicPr>
          <p:cNvPr id="9" name="Picture 8" descr="A picture containing text, font, logo, screenshot&#10;&#10;Description automatically generated">
            <a:extLst>
              <a:ext uri="{FF2B5EF4-FFF2-40B4-BE49-F238E27FC236}">
                <a16:creationId xmlns:a16="http://schemas.microsoft.com/office/drawing/2014/main" id="{366DD6D9-36CF-4C55-AB1C-560828942876}"/>
              </a:ext>
            </a:extLst>
          </p:cNvPr>
          <p:cNvPicPr>
            <a:picLocks noChangeAspect="1"/>
          </p:cNvPicPr>
          <p:nvPr userDrawn="1"/>
        </p:nvPicPr>
        <p:blipFill rotWithShape="1">
          <a:blip r:embed="rId2"/>
          <a:srcRect l="15893" t="24175" r="65965" b="26581"/>
          <a:stretch/>
        </p:blipFill>
        <p:spPr>
          <a:xfrm>
            <a:off x="131806" y="5978829"/>
            <a:ext cx="741405" cy="755041"/>
          </a:xfrm>
          <a:prstGeom prst="rect">
            <a:avLst/>
          </a:prstGeom>
        </p:spPr>
      </p:pic>
    </p:spTree>
    <p:extLst>
      <p:ext uri="{BB962C8B-B14F-4D97-AF65-F5344CB8AC3E}">
        <p14:creationId xmlns:p14="http://schemas.microsoft.com/office/powerpoint/2010/main" val="130133167"/>
      </p:ext>
    </p:extLst>
  </p:cSld>
  <p:clrMapOvr>
    <a:masterClrMapping/>
  </p:clrMapOvr>
  <p:extLst>
    <p:ext uri="{DCECCB84-F9BA-43D5-87BE-67443E8EF086}">
      <p15:sldGuideLst xmlns:p15="http://schemas.microsoft.com/office/powerpoint/2012/main">
        <p15:guide id="1" orient="horz" pos="2160">
          <p15:clr>
            <a:srgbClr val="FBAE40"/>
          </p15:clr>
        </p15:guide>
        <p15:guide id="2" pos="4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rgbClr val="004F9D"/>
            </a:fgClr>
            <a:bgClr>
              <a:srgbClr val="01359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r>
              <a:rPr lang="en-US"/>
              <a:t>Click icon to add picture</a:t>
            </a:r>
          </a:p>
        </p:txBody>
      </p:sp>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p>
        </p:txBody>
      </p:sp>
    </p:spTree>
    <p:extLst>
      <p:ext uri="{BB962C8B-B14F-4D97-AF65-F5344CB8AC3E}">
        <p14:creationId xmlns:p14="http://schemas.microsoft.com/office/powerpoint/2010/main" val="247865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 name="Title 1">
            <a:extLst>
              <a:ext uri="{FF2B5EF4-FFF2-40B4-BE49-F238E27FC236}">
                <a16:creationId xmlns:a16="http://schemas.microsoft.com/office/drawing/2014/main" id="{26E22D2F-C8CF-13BE-83FC-161E55B8C2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0330836"/>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1219200" y="1828800"/>
            <a:ext cx="461010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Tree>
    <p:extLst>
      <p:ext uri="{BB962C8B-B14F-4D97-AF65-F5344CB8AC3E}">
        <p14:creationId xmlns:p14="http://schemas.microsoft.com/office/powerpoint/2010/main" val="3091939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with Copy + Data">
    <p:bg>
      <p:bgPr>
        <a:solidFill>
          <a:srgbClr val="004F9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hasCustomPrompt="1"/>
          </p:nvPr>
        </p:nvSpPr>
        <p:spPr>
          <a:xfrm>
            <a:off x="1219200" y="1828800"/>
            <a:ext cx="4343400" cy="3657600"/>
          </a:xfrm>
        </p:spPr>
        <p:txBody>
          <a:bodyPr>
            <a:noAutofit/>
          </a:bodyPr>
          <a:lstStyle>
            <a:lvl1pPr marL="0" indent="0">
              <a:lnSpc>
                <a:spcPct val="1000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004F9D"/>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110824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tx1"/>
                </a:solidFill>
                <a:latin typeface="Source Sans Pro" panose="020B0503030403020204" pitchFamily="34" charset="77"/>
              </a:defRPr>
            </a:lvl1pPr>
          </a:lstStyle>
          <a:p>
            <a:endParaRPr lang="en-US"/>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solidFill>
                <a:latin typeface="Source Sans Pro" panose="020B0503030403020204" pitchFamily="34" charset="77"/>
              </a:defRPr>
            </a:lvl1pPr>
          </a:lstStyle>
          <a:p>
            <a:fld id="{6662B9F8-EAF5-A544-B3D2-43A2A7884903}" type="datetimeFigureOut">
              <a:rPr lang="en-US" smtClean="0"/>
              <a:pPr/>
              <a:t>3/24/2025</a:t>
            </a:fld>
            <a:endParaRPr lang="en-US"/>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solidFill>
                <a:latin typeface="Source Sans Pro" panose="020B0503030403020204" pitchFamily="34" charset="77"/>
              </a:defRPr>
            </a:lvl1pPr>
          </a:lstStyle>
          <a:p>
            <a:fld id="{F9DACE89-5049-9D42-8713-0737A9D7485F}" type="slidenum">
              <a:rPr lang="en-US" smtClean="0"/>
              <a:pPr/>
              <a:t>‹#›</a:t>
            </a:fld>
            <a:endParaRPr lang="en-US"/>
          </a:p>
        </p:txBody>
      </p:sp>
      <p:pic>
        <p:nvPicPr>
          <p:cNvPr id="11" name="Picture 10" descr="A picture containing text, font, logo, screenshot&#10;&#10;Description automatically generated">
            <a:extLst>
              <a:ext uri="{FF2B5EF4-FFF2-40B4-BE49-F238E27FC236}">
                <a16:creationId xmlns:a16="http://schemas.microsoft.com/office/drawing/2014/main" id="{E175319D-01D0-408A-A46A-6244B3063863}"/>
              </a:ext>
            </a:extLst>
          </p:cNvPr>
          <p:cNvPicPr>
            <a:picLocks noChangeAspect="1"/>
          </p:cNvPicPr>
          <p:nvPr userDrawn="1"/>
        </p:nvPicPr>
        <p:blipFill rotWithShape="1">
          <a:blip r:embed="rId18"/>
          <a:srcRect l="15893" t="24175" r="66822" b="26581"/>
          <a:stretch/>
        </p:blipFill>
        <p:spPr>
          <a:xfrm>
            <a:off x="131806" y="5978829"/>
            <a:ext cx="706394" cy="755041"/>
          </a:xfrm>
          <a:prstGeom prst="rect">
            <a:avLst/>
          </a:prstGeom>
        </p:spPr>
      </p:pic>
    </p:spTree>
    <p:extLst>
      <p:ext uri="{BB962C8B-B14F-4D97-AF65-F5344CB8AC3E}">
        <p14:creationId xmlns:p14="http://schemas.microsoft.com/office/powerpoint/2010/main" val="2749588475"/>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89" r:id="rId3"/>
    <p:sldLayoutId id="2147483688" r:id="rId4"/>
    <p:sldLayoutId id="2147483694" r:id="rId5"/>
    <p:sldLayoutId id="2147483695" r:id="rId6"/>
    <p:sldLayoutId id="2147483687" r:id="rId7"/>
    <p:sldLayoutId id="2147483683" r:id="rId8"/>
    <p:sldLayoutId id="2147483684" r:id="rId9"/>
    <p:sldLayoutId id="2147483686" r:id="rId10"/>
    <p:sldLayoutId id="2147483692" r:id="rId11"/>
    <p:sldLayoutId id="2147483699" r:id="rId12"/>
    <p:sldLayoutId id="2147483696" r:id="rId13"/>
    <p:sldLayoutId id="2147483697" r:id="rId14"/>
    <p:sldLayoutId id="2147483698" r:id="rId15"/>
    <p:sldLayoutId id="2147483700" r:id="rId16"/>
  </p:sldLayoutIdLst>
  <p:hf hdr="0" ftr="0" dt="0"/>
  <p:txStyles>
    <p:title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400"/>
        </a:spcBef>
        <a:buFont typeface="Arial" panose="020B0604020202020204" pitchFamily="34" charset="0"/>
        <a:buNone/>
        <a:defRPr sz="36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02_8873C2A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25_E2B08D39.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57F0-4E81-4C32-8613-9B840330BF52}"/>
              </a:ext>
            </a:extLst>
          </p:cNvPr>
          <p:cNvSpPr>
            <a:spLocks noGrp="1"/>
          </p:cNvSpPr>
          <p:nvPr>
            <p:ph type="ctrTitle"/>
          </p:nvPr>
        </p:nvSpPr>
        <p:spPr>
          <a:xfrm>
            <a:off x="797442" y="3561520"/>
            <a:ext cx="10590994" cy="836898"/>
          </a:xfrm>
        </p:spPr>
        <p:txBody>
          <a:bodyPr/>
          <a:lstStyle/>
          <a:p>
            <a:r>
              <a:rPr lang="en-US" sz="3600"/>
              <a:t>Cognitively accessible patient reported outcomes</a:t>
            </a:r>
          </a:p>
        </p:txBody>
      </p:sp>
      <p:sp>
        <p:nvSpPr>
          <p:cNvPr id="3" name="Subtitle 2">
            <a:extLst>
              <a:ext uri="{FF2B5EF4-FFF2-40B4-BE49-F238E27FC236}">
                <a16:creationId xmlns:a16="http://schemas.microsoft.com/office/drawing/2014/main" id="{1BF20927-7D4E-4123-A2B9-526AC7A9A14C}"/>
              </a:ext>
            </a:extLst>
          </p:cNvPr>
          <p:cNvSpPr>
            <a:spLocks noGrp="1"/>
          </p:cNvSpPr>
          <p:nvPr>
            <p:ph type="subTitle" idx="1"/>
          </p:nvPr>
        </p:nvSpPr>
        <p:spPr>
          <a:xfrm>
            <a:off x="797442" y="4394032"/>
            <a:ext cx="7088577" cy="544642"/>
          </a:xfrm>
        </p:spPr>
        <p:txBody>
          <a:bodyPr/>
          <a:lstStyle/>
          <a:p>
            <a:r>
              <a:rPr lang="en-US" sz="2400"/>
              <a:t>Ariel Schwartz, PhD, OTR/L</a:t>
            </a:r>
          </a:p>
        </p:txBody>
      </p:sp>
    </p:spTree>
    <p:extLst>
      <p:ext uri="{BB962C8B-B14F-4D97-AF65-F5344CB8AC3E}">
        <p14:creationId xmlns:p14="http://schemas.microsoft.com/office/powerpoint/2010/main" val="224019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1FD66-2EA2-AB43-ADF7-7E4F3336AB9A}"/>
              </a:ext>
            </a:extLst>
          </p:cNvPr>
          <p:cNvSpPr>
            <a:spLocks noGrp="1"/>
          </p:cNvSpPr>
          <p:nvPr>
            <p:ph type="title"/>
          </p:nvPr>
        </p:nvSpPr>
        <p:spPr/>
        <p:txBody>
          <a:bodyPr/>
          <a:lstStyle/>
          <a:p>
            <a:r>
              <a:rPr lang="en-US" sz="3600" b="1">
                <a:solidFill>
                  <a:srgbClr val="002060"/>
                </a:solidFill>
              </a:rPr>
              <a:t>Example: Pediatric Evaluation of Disability Inventory-Patient Reported Outcome (PEDI-PRO)</a:t>
            </a:r>
          </a:p>
        </p:txBody>
      </p:sp>
      <p:sp>
        <p:nvSpPr>
          <p:cNvPr id="3" name="Content Placeholder 2">
            <a:extLst>
              <a:ext uri="{FF2B5EF4-FFF2-40B4-BE49-F238E27FC236}">
                <a16:creationId xmlns:a16="http://schemas.microsoft.com/office/drawing/2014/main" id="{BA7C83B6-2DD3-1C4E-89F4-AEE4C25A40EA}"/>
              </a:ext>
            </a:extLst>
          </p:cNvPr>
          <p:cNvSpPr>
            <a:spLocks noGrp="1"/>
          </p:cNvSpPr>
          <p:nvPr>
            <p:ph sz="quarter" idx="12"/>
          </p:nvPr>
        </p:nvSpPr>
        <p:spPr/>
        <p:txBody>
          <a:bodyPr>
            <a:normAutofit/>
          </a:bodyPr>
          <a:lstStyle/>
          <a:p>
            <a:pPr marL="457200" indent="-457200">
              <a:buFont typeface="Arial" panose="020B0604020202020204" pitchFamily="34" charset="0"/>
              <a:buChar char="•"/>
            </a:pPr>
            <a:r>
              <a:rPr lang="en-US" sz="3000">
                <a:solidFill>
                  <a:srgbClr val="002060"/>
                </a:solidFill>
              </a:rPr>
              <a:t>Measures youth and young adult’s performance of discrete tasks/discrete activities while engaging in familiar everyday life situations.</a:t>
            </a:r>
          </a:p>
        </p:txBody>
      </p:sp>
      <p:pic>
        <p:nvPicPr>
          <p:cNvPr id="8" name="Picture 7" descr="PEDI-PRO interface">
            <a:extLst>
              <a:ext uri="{FF2B5EF4-FFF2-40B4-BE49-F238E27FC236}">
                <a16:creationId xmlns:a16="http://schemas.microsoft.com/office/drawing/2014/main" id="{9BAABB80-CFA9-D045-B96D-30756BDBBFAA}"/>
              </a:ext>
            </a:extLst>
          </p:cNvPr>
          <p:cNvPicPr>
            <a:picLocks noChangeAspect="1"/>
          </p:cNvPicPr>
          <p:nvPr/>
        </p:nvPicPr>
        <p:blipFill rotWithShape="1">
          <a:blip r:embed="rId3">
            <a:extLst>
              <a:ext uri="{28A0092B-C50C-407E-A947-70E740481C1C}">
                <a14:useLocalDpi xmlns:a14="http://schemas.microsoft.com/office/drawing/2010/main" val="0"/>
              </a:ext>
            </a:extLst>
          </a:blip>
          <a:srcRect l="14385" r="13921" b="13949"/>
          <a:stretch/>
        </p:blipFill>
        <p:spPr>
          <a:xfrm rot="16200000">
            <a:off x="4166178" y="2000837"/>
            <a:ext cx="3211092" cy="6333004"/>
          </a:xfrm>
          <a:prstGeom prst="rect">
            <a:avLst/>
          </a:prstGeom>
        </p:spPr>
      </p:pic>
      <p:pic>
        <p:nvPicPr>
          <p:cNvPr id="6" name="Content Placeholder 3">
            <a:extLst>
              <a:ext uri="{FF2B5EF4-FFF2-40B4-BE49-F238E27FC236}">
                <a16:creationId xmlns:a16="http://schemas.microsoft.com/office/drawing/2014/main" id="{3ABFA7A8-4133-4D3A-B04E-5F421D66473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94180" y="3921366"/>
            <a:ext cx="4609689" cy="1475100"/>
          </a:xfrm>
          <a:prstGeom prst="rect">
            <a:avLst/>
          </a:prstGeom>
        </p:spPr>
      </p:pic>
      <p:pic>
        <p:nvPicPr>
          <p:cNvPr id="9" name="Picture 8">
            <a:extLst>
              <a:ext uri="{FF2B5EF4-FFF2-40B4-BE49-F238E27FC236}">
                <a16:creationId xmlns:a16="http://schemas.microsoft.com/office/drawing/2014/main" id="{F6DD2EBB-E658-47D8-B075-AE6A3CD744D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542498" y="5300182"/>
            <a:ext cx="4346305" cy="1169349"/>
          </a:xfrm>
          <a:prstGeom prst="rect">
            <a:avLst/>
          </a:prstGeom>
        </p:spPr>
      </p:pic>
    </p:spTree>
    <p:extLst>
      <p:ext uri="{BB962C8B-B14F-4D97-AF65-F5344CB8AC3E}">
        <p14:creationId xmlns:p14="http://schemas.microsoft.com/office/powerpoint/2010/main" val="81229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70B81-173A-9024-BAD4-5E6CB2860D8D}"/>
              </a:ext>
            </a:extLst>
          </p:cNvPr>
          <p:cNvSpPr>
            <a:spLocks noGrp="1"/>
          </p:cNvSpPr>
          <p:nvPr>
            <p:ph type="title"/>
          </p:nvPr>
        </p:nvSpPr>
        <p:spPr/>
        <p:txBody>
          <a:bodyPr/>
          <a:lstStyle/>
          <a:p>
            <a:r>
              <a:rPr lang="en-US"/>
              <a:t>Development of the PEDI-PRO</a:t>
            </a:r>
          </a:p>
        </p:txBody>
      </p:sp>
      <p:sp>
        <p:nvSpPr>
          <p:cNvPr id="3" name="Content Placeholder 2">
            <a:extLst>
              <a:ext uri="{FF2B5EF4-FFF2-40B4-BE49-F238E27FC236}">
                <a16:creationId xmlns:a16="http://schemas.microsoft.com/office/drawing/2014/main" id="{CDAF6C4E-FF87-461E-9B2C-F7D9CF8BC20D}"/>
              </a:ext>
            </a:extLst>
          </p:cNvPr>
          <p:cNvSpPr>
            <a:spLocks noGrp="1"/>
          </p:cNvSpPr>
          <p:nvPr>
            <p:ph sz="quarter" idx="12"/>
          </p:nvPr>
        </p:nvSpPr>
        <p:spPr/>
        <p:txBody>
          <a:bodyPr>
            <a:normAutofit fontScale="62500" lnSpcReduction="20000"/>
          </a:bodyPr>
          <a:lstStyle/>
          <a:p>
            <a:pPr marL="571500" indent="-571500">
              <a:buFont typeface="Arial" panose="020B0604020202020204" pitchFamily="34" charset="0"/>
              <a:buChar char="•"/>
            </a:pPr>
            <a:r>
              <a:rPr lang="en-US"/>
              <a:t>Designed by and for transition age youth with IDD ages 14-22</a:t>
            </a:r>
          </a:p>
          <a:p>
            <a:pPr marL="571500" indent="-571500">
              <a:buFont typeface="Arial" panose="020B0604020202020204" pitchFamily="34" charset="0"/>
              <a:buChar char="•"/>
            </a:pPr>
            <a:r>
              <a:rPr lang="en-US"/>
              <a:t>Three domains aligned with the PEDI-CAT:</a:t>
            </a:r>
          </a:p>
          <a:p>
            <a:pPr marL="914400" lvl="1" indent="-457200">
              <a:buFont typeface="Arial" panose="020B0604020202020204" pitchFamily="34" charset="0"/>
              <a:buChar char="•"/>
            </a:pPr>
            <a:r>
              <a:rPr lang="en-US"/>
              <a:t>Daily Activities</a:t>
            </a:r>
          </a:p>
          <a:p>
            <a:pPr marL="914400" lvl="1" indent="-457200">
              <a:buFont typeface="Arial" panose="020B0604020202020204" pitchFamily="34" charset="0"/>
              <a:buChar char="•"/>
            </a:pPr>
            <a:r>
              <a:rPr lang="en-US"/>
              <a:t>Social/Cognitive</a:t>
            </a:r>
          </a:p>
          <a:p>
            <a:pPr marL="914400" lvl="1" indent="-457200">
              <a:buFont typeface="Arial" panose="020B0604020202020204" pitchFamily="34" charset="0"/>
              <a:buChar char="•"/>
            </a:pPr>
            <a:r>
              <a:rPr lang="en-US"/>
              <a:t>Mobility. </a:t>
            </a:r>
          </a:p>
          <a:p>
            <a:pPr marL="571500" indent="-571500">
              <a:buFont typeface="Arial" panose="020B0604020202020204" pitchFamily="34" charset="0"/>
              <a:buChar char="•"/>
            </a:pPr>
            <a:r>
              <a:rPr lang="en-US"/>
              <a:t>Youth with IDD interpret items in the intended manner to self-report functional skills.</a:t>
            </a:r>
            <a:r>
              <a:rPr lang="en-US" baseline="30000"/>
              <a:t>1</a:t>
            </a:r>
            <a:r>
              <a:rPr lang="en-US"/>
              <a:t>  </a:t>
            </a:r>
          </a:p>
          <a:p>
            <a:pPr marL="571500" indent="-571500">
              <a:buFont typeface="Arial" panose="020B0604020202020204" pitchFamily="34" charset="0"/>
              <a:buChar char="•"/>
            </a:pPr>
            <a:r>
              <a:rPr lang="en-US"/>
              <a:t>Integrated with the ATLAS platform:</a:t>
            </a:r>
          </a:p>
          <a:p>
            <a:pPr marL="914400" lvl="1" indent="-457200">
              <a:buFont typeface="Arial" panose="020B0604020202020204" pitchFamily="34" charset="0"/>
              <a:buChar char="•"/>
            </a:pPr>
            <a:r>
              <a:rPr lang="en-US"/>
              <a:t>Independent use by people with IDD</a:t>
            </a:r>
            <a:r>
              <a:rPr lang="en-US" baseline="30000"/>
              <a:t>2,3</a:t>
            </a:r>
            <a:endParaRPr lang="en-US"/>
          </a:p>
          <a:p>
            <a:pPr marL="914400" lvl="1" indent="-457200">
              <a:buFont typeface="Arial" panose="020B0604020202020204" pitchFamily="34" charset="0"/>
              <a:buChar char="•"/>
            </a:pPr>
            <a:r>
              <a:rPr lang="en-US"/>
              <a:t>Decreased error</a:t>
            </a:r>
            <a:r>
              <a:rPr lang="en-US" baseline="30000"/>
              <a:t>2,3</a:t>
            </a:r>
          </a:p>
          <a:p>
            <a:pPr marL="457200" indent="-457200">
              <a:buFont typeface="Arial" panose="020B0604020202020204" pitchFamily="34" charset="0"/>
              <a:buChar char="•"/>
            </a:pPr>
            <a:r>
              <a:rPr lang="en-US"/>
              <a:t>Valid, reliable, and considered usable by clinicians</a:t>
            </a:r>
          </a:p>
        </p:txBody>
      </p:sp>
      <p:sp>
        <p:nvSpPr>
          <p:cNvPr id="4" name="Rectangle 3">
            <a:extLst>
              <a:ext uri="{FF2B5EF4-FFF2-40B4-BE49-F238E27FC236}">
                <a16:creationId xmlns:a16="http://schemas.microsoft.com/office/drawing/2014/main" id="{54B78E8C-F32D-44BE-8541-2709552CD788}"/>
              </a:ext>
            </a:extLst>
          </p:cNvPr>
          <p:cNvSpPr/>
          <p:nvPr/>
        </p:nvSpPr>
        <p:spPr>
          <a:xfrm>
            <a:off x="1245466" y="6063690"/>
            <a:ext cx="6096000" cy="646331"/>
          </a:xfrm>
          <a:prstGeom prst="rect">
            <a:avLst/>
          </a:prstGeom>
        </p:spPr>
        <p:txBody>
          <a:bodyPr>
            <a:spAutoFit/>
          </a:bodyPr>
          <a:lstStyle/>
          <a:p>
            <a:r>
              <a:rPr lang="en-US" baseline="30000">
                <a:solidFill>
                  <a:srgbClr val="18214F"/>
                </a:solidFill>
              </a:rPr>
              <a:t>1</a:t>
            </a:r>
            <a:r>
              <a:rPr lang="en-US">
                <a:solidFill>
                  <a:srgbClr val="18214F"/>
                </a:solidFill>
              </a:rPr>
              <a:t> Kramer &amp; Schwartz, 2017    </a:t>
            </a:r>
            <a:r>
              <a:rPr lang="en-US" baseline="30000">
                <a:solidFill>
                  <a:srgbClr val="18214F"/>
                </a:solidFill>
              </a:rPr>
              <a:t>2</a:t>
            </a:r>
            <a:r>
              <a:rPr lang="en-US">
                <a:solidFill>
                  <a:srgbClr val="18214F"/>
                </a:solidFill>
              </a:rPr>
              <a:t>Davies et al., 2017</a:t>
            </a:r>
          </a:p>
          <a:p>
            <a:r>
              <a:rPr lang="en-US" baseline="30000">
                <a:solidFill>
                  <a:srgbClr val="18214F"/>
                </a:solidFill>
              </a:rPr>
              <a:t>3</a:t>
            </a:r>
            <a:r>
              <a:rPr lang="en-US">
                <a:solidFill>
                  <a:srgbClr val="18214F"/>
                </a:solidFill>
              </a:rPr>
              <a:t> White et al., 2015</a:t>
            </a:r>
          </a:p>
        </p:txBody>
      </p:sp>
    </p:spTree>
    <p:extLst>
      <p:ext uri="{BB962C8B-B14F-4D97-AF65-F5344CB8AC3E}">
        <p14:creationId xmlns:p14="http://schemas.microsoft.com/office/powerpoint/2010/main" val="2289287842"/>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3EC1-85ED-21AA-4A75-FE9D28DAA3B6}"/>
              </a:ext>
            </a:extLst>
          </p:cNvPr>
          <p:cNvSpPr>
            <a:spLocks noGrp="1"/>
          </p:cNvSpPr>
          <p:nvPr>
            <p:ph type="title"/>
          </p:nvPr>
        </p:nvSpPr>
        <p:spPr/>
        <p:txBody>
          <a:bodyPr/>
          <a:lstStyle/>
          <a:p>
            <a:r>
              <a:rPr lang="en-US"/>
              <a:t>Content	</a:t>
            </a:r>
          </a:p>
        </p:txBody>
      </p:sp>
      <p:sp>
        <p:nvSpPr>
          <p:cNvPr id="3" name="Content Placeholder 2">
            <a:extLst>
              <a:ext uri="{FF2B5EF4-FFF2-40B4-BE49-F238E27FC236}">
                <a16:creationId xmlns:a16="http://schemas.microsoft.com/office/drawing/2014/main" id="{29F17B31-C261-A6E1-318A-A935888888D9}"/>
              </a:ext>
            </a:extLst>
          </p:cNvPr>
          <p:cNvSpPr>
            <a:spLocks noGrp="1"/>
          </p:cNvSpPr>
          <p:nvPr>
            <p:ph sz="quarter" idx="12"/>
          </p:nvPr>
        </p:nvSpPr>
        <p:spPr/>
        <p:txBody>
          <a:bodyPr>
            <a:normAutofit/>
          </a:bodyPr>
          <a:lstStyle/>
          <a:p>
            <a:r>
              <a:rPr lang="en-US" sz="3000" b="1"/>
              <a:t>Content: </a:t>
            </a:r>
            <a:r>
              <a:rPr lang="en-US" sz="3000"/>
              <a:t>Meaning in conveyed in each item</a:t>
            </a:r>
          </a:p>
          <a:p>
            <a:endParaRPr lang="en-US" sz="3000"/>
          </a:p>
          <a:p>
            <a:pPr marL="571500" indent="-571500">
              <a:buFont typeface="Arial" panose="020B0604020202020204" pitchFamily="34" charset="0"/>
              <a:buChar char="•"/>
            </a:pPr>
            <a:r>
              <a:rPr lang="en-US" sz="3000"/>
              <a:t>Items and response scale(s)</a:t>
            </a:r>
          </a:p>
          <a:p>
            <a:pPr marL="1028700" lvl="1" indent="-571500">
              <a:buFont typeface="Arial" panose="020B0604020202020204" pitchFamily="34" charset="0"/>
              <a:buChar char="•"/>
            </a:pPr>
            <a:r>
              <a:rPr lang="en-US" sz="3000"/>
              <a:t>Words</a:t>
            </a:r>
          </a:p>
          <a:p>
            <a:pPr marL="1028700" lvl="1" indent="-571500">
              <a:buFont typeface="Arial" panose="020B0604020202020204" pitchFamily="34" charset="0"/>
              <a:buChar char="•"/>
            </a:pPr>
            <a:r>
              <a:rPr lang="en-US" sz="3000"/>
              <a:t>Grammar</a:t>
            </a:r>
          </a:p>
          <a:p>
            <a:pPr marL="1028700" lvl="1" indent="-571500">
              <a:buFont typeface="Arial" panose="020B0604020202020204" pitchFamily="34" charset="0"/>
              <a:buChar char="•"/>
            </a:pPr>
            <a:r>
              <a:rPr lang="en-US" sz="3000"/>
              <a:t>Images</a:t>
            </a:r>
          </a:p>
        </p:txBody>
      </p:sp>
    </p:spTree>
    <p:extLst>
      <p:ext uri="{BB962C8B-B14F-4D97-AF65-F5344CB8AC3E}">
        <p14:creationId xmlns:p14="http://schemas.microsoft.com/office/powerpoint/2010/main" val="8233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089C9-4C43-732B-1969-92FA5E325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3709D-CEE5-59A1-E269-57837C75FAA7}"/>
              </a:ext>
            </a:extLst>
          </p:cNvPr>
          <p:cNvSpPr>
            <a:spLocks noGrp="1"/>
          </p:cNvSpPr>
          <p:nvPr>
            <p:ph type="title"/>
          </p:nvPr>
        </p:nvSpPr>
        <p:spPr/>
        <p:txBody>
          <a:bodyPr/>
          <a:lstStyle/>
          <a:p>
            <a:r>
              <a:rPr lang="en-US"/>
              <a:t>Content- Example Features	</a:t>
            </a:r>
          </a:p>
        </p:txBody>
      </p:sp>
      <p:sp>
        <p:nvSpPr>
          <p:cNvPr id="3" name="Content Placeholder 2">
            <a:extLst>
              <a:ext uri="{FF2B5EF4-FFF2-40B4-BE49-F238E27FC236}">
                <a16:creationId xmlns:a16="http://schemas.microsoft.com/office/drawing/2014/main" id="{298C0A1E-2409-2D4D-FB95-C49F9F9529E8}"/>
              </a:ext>
            </a:extLst>
          </p:cNvPr>
          <p:cNvSpPr>
            <a:spLocks noGrp="1"/>
          </p:cNvSpPr>
          <p:nvPr>
            <p:ph sz="quarter" idx="12"/>
          </p:nvPr>
        </p:nvSpPr>
        <p:spPr/>
        <p:txBody>
          <a:bodyPr>
            <a:normAutofit fontScale="92500" lnSpcReduction="10000"/>
          </a:bodyPr>
          <a:lstStyle/>
          <a:p>
            <a:pPr marL="457200" indent="-457200">
              <a:buFont typeface="Arial" panose="020B0604020202020204" pitchFamily="34" charset="0"/>
              <a:buChar char="•"/>
            </a:pPr>
            <a:r>
              <a:rPr lang="en-US" sz="3000"/>
              <a:t>Conceptually congruent visuals</a:t>
            </a:r>
          </a:p>
          <a:p>
            <a:pPr marL="457200" indent="-457200">
              <a:buFont typeface="Arial" panose="020B0604020202020204" pitchFamily="34" charset="0"/>
              <a:buChar char="•"/>
            </a:pPr>
            <a:r>
              <a:rPr lang="en-US" sz="3000"/>
              <a:t>Construct-specific examples- relatable, relevant, comprehensive</a:t>
            </a:r>
          </a:p>
          <a:p>
            <a:pPr marL="457200" indent="-457200">
              <a:buFont typeface="Arial" panose="020B0604020202020204" pitchFamily="34" charset="0"/>
              <a:buChar char="•"/>
            </a:pPr>
            <a:r>
              <a:rPr lang="en-US" sz="3000"/>
              <a:t>Asks about current experiences</a:t>
            </a:r>
          </a:p>
          <a:p>
            <a:pPr marL="457200" indent="-457200">
              <a:buFont typeface="Arial" panose="020B0604020202020204" pitchFamily="34" charset="0"/>
              <a:buChar char="•"/>
            </a:pPr>
            <a:r>
              <a:rPr lang="en-US" sz="3000"/>
              <a:t>Language</a:t>
            </a:r>
          </a:p>
          <a:p>
            <a:pPr marL="914400" lvl="1" indent="-457200">
              <a:buFont typeface="Arial" panose="020B0604020202020204" pitchFamily="34" charset="0"/>
              <a:buChar char="•"/>
            </a:pPr>
            <a:r>
              <a:rPr lang="en-US" sz="2600"/>
              <a:t>Simple words</a:t>
            </a:r>
          </a:p>
          <a:p>
            <a:pPr marL="914400" lvl="1" indent="-457200">
              <a:buFont typeface="Arial" panose="020B0604020202020204" pitchFamily="34" charset="0"/>
              <a:buChar char="•"/>
            </a:pPr>
            <a:r>
              <a:rPr lang="en-US" sz="2600"/>
              <a:t>Simple grammar</a:t>
            </a:r>
          </a:p>
          <a:p>
            <a:pPr marL="914400" lvl="1" indent="-457200">
              <a:buFont typeface="Arial" panose="020B0604020202020204" pitchFamily="34" charset="0"/>
              <a:buChar char="•"/>
            </a:pPr>
            <a:r>
              <a:rPr lang="en-US" sz="2600"/>
              <a:t>Define unfamiliar words</a:t>
            </a:r>
          </a:p>
          <a:p>
            <a:pPr marL="914400" lvl="1" indent="-457200">
              <a:buFont typeface="Arial" panose="020B0604020202020204" pitchFamily="34" charset="0"/>
              <a:buChar char="•"/>
            </a:pPr>
            <a:r>
              <a:rPr lang="en-US" sz="2600"/>
              <a:t>Personal reference language (e.g.,  I can lift a bag of groceries)</a:t>
            </a:r>
          </a:p>
        </p:txBody>
      </p:sp>
    </p:spTree>
    <p:extLst>
      <p:ext uri="{BB962C8B-B14F-4D97-AF65-F5344CB8AC3E}">
        <p14:creationId xmlns:p14="http://schemas.microsoft.com/office/powerpoint/2010/main" val="229771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5DD13C-E114-4037-92CF-048A599F7374}"/>
              </a:ext>
            </a:extLst>
          </p:cNvPr>
          <p:cNvSpPr txBox="1">
            <a:spLocks noGrp="1"/>
          </p:cNvSpPr>
          <p:nvPr>
            <p:ph type="title" idx="4294967295"/>
          </p:nvPr>
        </p:nvSpPr>
        <p:spPr>
          <a:xfrm>
            <a:off x="838200" y="677369"/>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18214F"/>
                </a:solidFill>
                <a:effectLst/>
                <a:uLnTx/>
                <a:uFillTx/>
                <a:latin typeface="Source Sans Pro" panose="020B0503030403020204" pitchFamily="34" charset="0"/>
                <a:ea typeface="Source Sans Pro" panose="020B0503030403020204" pitchFamily="34" charset="0"/>
                <a:cs typeface="+mj-cs"/>
              </a:rPr>
              <a:t>Content Features - Examples</a:t>
            </a:r>
          </a:p>
        </p:txBody>
      </p:sp>
      <p:pic>
        <p:nvPicPr>
          <p:cNvPr id="4" name="Picture 3" descr="PEDI-PRo interface&#10;Item text with image underneathe&#10;REsponse scale is &quot;a little hard&quot;, &quot;a little easy,&quot; &quot;very easy&quot;">
            <a:extLst>
              <a:ext uri="{FF2B5EF4-FFF2-40B4-BE49-F238E27FC236}">
                <a16:creationId xmlns:a16="http://schemas.microsoft.com/office/drawing/2014/main" id="{18C25382-9AEF-4328-A280-0AE3E50E99D6}"/>
              </a:ext>
            </a:extLst>
          </p:cNvPr>
          <p:cNvPicPr>
            <a:picLocks noChangeAspect="1"/>
          </p:cNvPicPr>
          <p:nvPr/>
        </p:nvPicPr>
        <p:blipFill>
          <a:blip r:embed="rId3"/>
          <a:stretch>
            <a:fillRect/>
          </a:stretch>
        </p:blipFill>
        <p:spPr>
          <a:xfrm>
            <a:off x="4706997" y="1785738"/>
            <a:ext cx="7000437" cy="39377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 name="Rectangle 15">
            <a:extLst>
              <a:ext uri="{FF2B5EF4-FFF2-40B4-BE49-F238E27FC236}">
                <a16:creationId xmlns:a16="http://schemas.microsoft.com/office/drawing/2014/main" id="{8C516D9A-7A53-464A-8C8A-40D27BF3B9EF}"/>
              </a:ext>
            </a:extLst>
          </p:cNvPr>
          <p:cNvSpPr/>
          <p:nvPr/>
        </p:nvSpPr>
        <p:spPr>
          <a:xfrm>
            <a:off x="484566" y="1996665"/>
            <a:ext cx="3502218" cy="830997"/>
          </a:xfrm>
          <a:prstGeom prst="rect">
            <a:avLst/>
          </a:prstGeom>
        </p:spPr>
        <p:txBody>
          <a:bodyPr wrap="square">
            <a:spAutoFit/>
          </a:bodyPr>
          <a:lstStyle/>
          <a:p>
            <a:pPr marL="342900" indent="-342900">
              <a:buFont typeface="Arial" panose="020B0604020202020204" pitchFamily="34" charset="0"/>
              <a:buChar char="•"/>
            </a:pPr>
            <a:r>
              <a:rPr lang="en-US" sz="2400">
                <a:solidFill>
                  <a:srgbClr val="18214F"/>
                </a:solidFill>
              </a:rPr>
              <a:t>Construct-specific images </a:t>
            </a:r>
          </a:p>
        </p:txBody>
      </p:sp>
      <p:cxnSp>
        <p:nvCxnSpPr>
          <p:cNvPr id="9" name="Straight Connector 8">
            <a:extLst>
              <a:ext uri="{FF2B5EF4-FFF2-40B4-BE49-F238E27FC236}">
                <a16:creationId xmlns:a16="http://schemas.microsoft.com/office/drawing/2014/main" id="{2D722823-D2E4-C610-4BBA-6797B1005583}"/>
              </a:ext>
              <a:ext uri="{C183D7F6-B498-43B3-948B-1728B52AA6E4}">
                <adec:decorative xmlns:adec="http://schemas.microsoft.com/office/drawing/2017/decorative" val="1"/>
              </a:ext>
            </a:extLst>
          </p:cNvPr>
          <p:cNvCxnSpPr/>
          <p:nvPr/>
        </p:nvCxnSpPr>
        <p:spPr>
          <a:xfrm>
            <a:off x="3360420" y="2308860"/>
            <a:ext cx="2560320" cy="161163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8709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04EC2-54D0-64A3-F0FB-2B1B4033F3F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2D51F51-81E4-D8CB-0BB9-8BC1331D9CB1}"/>
              </a:ext>
            </a:extLst>
          </p:cNvPr>
          <p:cNvSpPr txBox="1">
            <a:spLocks noGrp="1"/>
          </p:cNvSpPr>
          <p:nvPr>
            <p:ph type="title" idx="4294967295"/>
          </p:nvPr>
        </p:nvSpPr>
        <p:spPr>
          <a:xfrm>
            <a:off x="838200" y="677369"/>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18214F"/>
                </a:solidFill>
                <a:effectLst/>
                <a:uLnTx/>
                <a:uFillTx/>
                <a:latin typeface="Source Sans Pro" panose="020B0503030403020204" pitchFamily="34" charset="0"/>
                <a:ea typeface="Source Sans Pro" panose="020B0503030403020204" pitchFamily="34" charset="0"/>
                <a:cs typeface="+mj-cs"/>
              </a:rPr>
              <a:t>Content Features - Examples</a:t>
            </a:r>
          </a:p>
        </p:txBody>
      </p:sp>
      <p:pic>
        <p:nvPicPr>
          <p:cNvPr id="4" name="Picture 3" descr="PEDI-PRo interface&#10;Item text with image underneathe&#10;REsponse scale is &quot;a little hard&quot;, &quot;a little easy,&quot; &quot;very easy&quot;">
            <a:extLst>
              <a:ext uri="{FF2B5EF4-FFF2-40B4-BE49-F238E27FC236}">
                <a16:creationId xmlns:a16="http://schemas.microsoft.com/office/drawing/2014/main" id="{FEA44AE2-F4B7-8D69-BDDC-ACD15B7CE041}"/>
              </a:ext>
            </a:extLst>
          </p:cNvPr>
          <p:cNvPicPr>
            <a:picLocks noChangeAspect="1"/>
          </p:cNvPicPr>
          <p:nvPr/>
        </p:nvPicPr>
        <p:blipFill>
          <a:blip r:embed="rId3"/>
          <a:stretch>
            <a:fillRect/>
          </a:stretch>
        </p:blipFill>
        <p:spPr>
          <a:xfrm>
            <a:off x="4706997" y="1785738"/>
            <a:ext cx="7000437" cy="39377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 name="Rectangle 15">
            <a:extLst>
              <a:ext uri="{FF2B5EF4-FFF2-40B4-BE49-F238E27FC236}">
                <a16:creationId xmlns:a16="http://schemas.microsoft.com/office/drawing/2014/main" id="{CCB18782-8236-F667-F3FC-E58D46CD77BE}"/>
              </a:ext>
            </a:extLst>
          </p:cNvPr>
          <p:cNvSpPr/>
          <p:nvPr/>
        </p:nvSpPr>
        <p:spPr>
          <a:xfrm>
            <a:off x="484565" y="1996665"/>
            <a:ext cx="3868797" cy="1569660"/>
          </a:xfrm>
          <a:prstGeom prst="rect">
            <a:avLst/>
          </a:prstGeom>
        </p:spPr>
        <p:txBody>
          <a:bodyPr wrap="square">
            <a:spAutoFit/>
          </a:bodyPr>
          <a:lstStyle/>
          <a:p>
            <a:pPr marL="342900" indent="-342900">
              <a:buFont typeface="Arial" panose="020B0604020202020204" pitchFamily="34" charset="0"/>
              <a:buChar char="•"/>
            </a:pPr>
            <a:r>
              <a:rPr lang="en-US" sz="2400">
                <a:solidFill>
                  <a:srgbClr val="18214F"/>
                </a:solidFill>
              </a:rPr>
              <a:t>Construct-specific images</a:t>
            </a:r>
          </a:p>
          <a:p>
            <a:r>
              <a:rPr lang="en-US" sz="2400">
                <a:solidFill>
                  <a:srgbClr val="18214F"/>
                </a:solidFill>
              </a:rPr>
              <a:t> </a:t>
            </a:r>
          </a:p>
          <a:p>
            <a:pPr marL="342900" indent="-342900">
              <a:buFont typeface="Arial" panose="020B0604020202020204" pitchFamily="34" charset="0"/>
              <a:buChar char="•"/>
            </a:pPr>
            <a:r>
              <a:rPr lang="en-US" sz="2400">
                <a:solidFill>
                  <a:srgbClr val="18214F"/>
                </a:solidFill>
              </a:rPr>
              <a:t>Context-specific reduces cognitive demands</a:t>
            </a:r>
          </a:p>
        </p:txBody>
      </p:sp>
      <p:sp>
        <p:nvSpPr>
          <p:cNvPr id="6" name="TextBox 5">
            <a:extLst>
              <a:ext uri="{FF2B5EF4-FFF2-40B4-BE49-F238E27FC236}">
                <a16:creationId xmlns:a16="http://schemas.microsoft.com/office/drawing/2014/main" id="{47A693D5-02B8-F680-BD06-90A8E257A06C}"/>
              </a:ext>
            </a:extLst>
          </p:cNvPr>
          <p:cNvSpPr txBox="1"/>
          <p:nvPr/>
        </p:nvSpPr>
        <p:spPr>
          <a:xfrm>
            <a:off x="4857750" y="2453540"/>
            <a:ext cx="3846309" cy="646331"/>
          </a:xfrm>
          <a:prstGeom prst="rect">
            <a:avLst/>
          </a:prstGeom>
          <a:solidFill>
            <a:schemeClr val="bg1"/>
          </a:solidFill>
        </p:spPr>
        <p:txBody>
          <a:bodyPr wrap="none" rtlCol="0">
            <a:spAutoFit/>
          </a:bodyPr>
          <a:lstStyle/>
          <a:p>
            <a:pPr algn="ctr"/>
            <a:r>
              <a:rPr lang="en-US">
                <a:solidFill>
                  <a:srgbClr val="18214F"/>
                </a:solidFill>
              </a:rPr>
              <a:t>Use a GPS or smart phone </a:t>
            </a:r>
            <a:r>
              <a:rPr lang="en-US">
                <a:solidFill>
                  <a:srgbClr val="18214F"/>
                </a:solidFill>
                <a:highlight>
                  <a:srgbClr val="FFFF00"/>
                </a:highlight>
              </a:rPr>
              <a:t>to get to the</a:t>
            </a:r>
          </a:p>
          <a:p>
            <a:pPr algn="ctr"/>
            <a:r>
              <a:rPr lang="en-US">
                <a:solidFill>
                  <a:srgbClr val="18214F"/>
                </a:solidFill>
                <a:highlight>
                  <a:srgbClr val="FFFF00"/>
                </a:highlight>
              </a:rPr>
              <a:t>restaurant</a:t>
            </a:r>
            <a:r>
              <a:rPr lang="en-US">
                <a:solidFill>
                  <a:srgbClr val="18214F"/>
                </a:solidFill>
              </a:rPr>
              <a:t>.</a:t>
            </a:r>
          </a:p>
        </p:txBody>
      </p:sp>
    </p:spTree>
    <p:extLst>
      <p:ext uri="{BB962C8B-B14F-4D97-AF65-F5344CB8AC3E}">
        <p14:creationId xmlns:p14="http://schemas.microsoft.com/office/powerpoint/2010/main" val="214254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3CC41-9D5C-F30B-BC80-B53A2FEE9C9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B4C8B16-6BED-E350-0081-150DDE14376D}"/>
              </a:ext>
            </a:extLst>
          </p:cNvPr>
          <p:cNvSpPr txBox="1">
            <a:spLocks noGrp="1"/>
          </p:cNvSpPr>
          <p:nvPr>
            <p:ph type="title" idx="4294967295"/>
          </p:nvPr>
        </p:nvSpPr>
        <p:spPr>
          <a:xfrm>
            <a:off x="838200" y="677369"/>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18214F"/>
                </a:solidFill>
                <a:effectLst/>
                <a:uLnTx/>
                <a:uFillTx/>
                <a:latin typeface="Source Sans Pro" panose="020B0503030403020204" pitchFamily="34" charset="0"/>
                <a:ea typeface="Source Sans Pro" panose="020B0503030403020204" pitchFamily="34" charset="0"/>
                <a:cs typeface="+mj-cs"/>
              </a:rPr>
              <a:t>Content Features - Examples</a:t>
            </a:r>
          </a:p>
        </p:txBody>
      </p:sp>
      <p:pic>
        <p:nvPicPr>
          <p:cNvPr id="4" name="Picture 3" descr="PEDI-PRo interface&#10;Item text with image underneathe&#10;REsponse scale is &quot;a little hard&quot;, &quot;a little easy,&quot; &quot;very easy&quot;">
            <a:extLst>
              <a:ext uri="{FF2B5EF4-FFF2-40B4-BE49-F238E27FC236}">
                <a16:creationId xmlns:a16="http://schemas.microsoft.com/office/drawing/2014/main" id="{55C8EAA9-76BE-B954-ECCF-4718593A8E47}"/>
              </a:ext>
            </a:extLst>
          </p:cNvPr>
          <p:cNvPicPr>
            <a:picLocks noChangeAspect="1"/>
          </p:cNvPicPr>
          <p:nvPr/>
        </p:nvPicPr>
        <p:blipFill>
          <a:blip r:embed="rId3"/>
          <a:stretch>
            <a:fillRect/>
          </a:stretch>
        </p:blipFill>
        <p:spPr>
          <a:xfrm>
            <a:off x="4706997" y="1785738"/>
            <a:ext cx="7000437" cy="39377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 name="Rectangle 15">
            <a:extLst>
              <a:ext uri="{FF2B5EF4-FFF2-40B4-BE49-F238E27FC236}">
                <a16:creationId xmlns:a16="http://schemas.microsoft.com/office/drawing/2014/main" id="{BFB79912-E640-9015-CBE0-C7B7EED835DA}"/>
              </a:ext>
            </a:extLst>
          </p:cNvPr>
          <p:cNvSpPr/>
          <p:nvPr/>
        </p:nvSpPr>
        <p:spPr>
          <a:xfrm>
            <a:off x="484566" y="1996665"/>
            <a:ext cx="3767394" cy="3046988"/>
          </a:xfrm>
          <a:prstGeom prst="rect">
            <a:avLst/>
          </a:prstGeom>
        </p:spPr>
        <p:txBody>
          <a:bodyPr wrap="square">
            <a:spAutoFit/>
          </a:bodyPr>
          <a:lstStyle/>
          <a:p>
            <a:pPr marL="342900" indent="-342900">
              <a:buFont typeface="Arial" panose="020B0604020202020204" pitchFamily="34" charset="0"/>
              <a:buChar char="•"/>
            </a:pPr>
            <a:r>
              <a:rPr lang="en-US" sz="2400">
                <a:solidFill>
                  <a:srgbClr val="18214F"/>
                </a:solidFill>
              </a:rPr>
              <a:t>Construct-specific images </a:t>
            </a:r>
          </a:p>
          <a:p>
            <a:pPr marL="342900" indent="-342900">
              <a:buFont typeface="Arial" panose="020B0604020202020204" pitchFamily="34" charset="0"/>
              <a:buChar char="•"/>
            </a:pPr>
            <a:endParaRPr lang="en-US" sz="2400">
              <a:solidFill>
                <a:srgbClr val="18214F"/>
              </a:solidFill>
            </a:endParaRPr>
          </a:p>
          <a:p>
            <a:pPr marL="342900" indent="-342900">
              <a:buFont typeface="Arial" panose="020B0604020202020204" pitchFamily="34" charset="0"/>
              <a:buChar char="•"/>
            </a:pPr>
            <a:r>
              <a:rPr lang="en-US" sz="2400">
                <a:solidFill>
                  <a:srgbClr val="18214F"/>
                </a:solidFill>
              </a:rPr>
              <a:t>Context-specific reduces cognitive demands</a:t>
            </a:r>
          </a:p>
          <a:p>
            <a:pPr marL="342900" indent="-342900">
              <a:buFont typeface="Arial" panose="020B0604020202020204" pitchFamily="34" charset="0"/>
              <a:buChar char="•"/>
            </a:pPr>
            <a:endParaRPr lang="en-US" sz="2400">
              <a:solidFill>
                <a:srgbClr val="18214F"/>
              </a:solidFill>
            </a:endParaRPr>
          </a:p>
          <a:p>
            <a:pPr marL="342900" indent="-342900">
              <a:buFont typeface="Arial" panose="020B0604020202020204" pitchFamily="34" charset="0"/>
              <a:buChar char="•"/>
            </a:pPr>
            <a:r>
              <a:rPr lang="en-US" sz="2400">
                <a:solidFill>
                  <a:srgbClr val="18214F"/>
                </a:solidFill>
              </a:rPr>
              <a:t>Present tense reduces recall demands</a:t>
            </a:r>
          </a:p>
          <a:p>
            <a:pPr marL="342900" indent="-342900">
              <a:buFont typeface="Arial" panose="020B0604020202020204" pitchFamily="34" charset="0"/>
              <a:buChar char="•"/>
            </a:pPr>
            <a:endParaRPr lang="en-US" sz="2400">
              <a:solidFill>
                <a:srgbClr val="18214F"/>
              </a:solidFill>
            </a:endParaRPr>
          </a:p>
        </p:txBody>
      </p:sp>
      <p:sp>
        <p:nvSpPr>
          <p:cNvPr id="2" name="TextBox 1">
            <a:extLst>
              <a:ext uri="{FF2B5EF4-FFF2-40B4-BE49-F238E27FC236}">
                <a16:creationId xmlns:a16="http://schemas.microsoft.com/office/drawing/2014/main" id="{A1299AA2-C4B7-14BF-4170-E5D1B4794C25}"/>
              </a:ext>
            </a:extLst>
          </p:cNvPr>
          <p:cNvSpPr txBox="1"/>
          <p:nvPr/>
        </p:nvSpPr>
        <p:spPr>
          <a:xfrm>
            <a:off x="4857750" y="2453540"/>
            <a:ext cx="3846309" cy="646331"/>
          </a:xfrm>
          <a:prstGeom prst="rect">
            <a:avLst/>
          </a:prstGeom>
          <a:solidFill>
            <a:schemeClr val="bg1"/>
          </a:solidFill>
        </p:spPr>
        <p:txBody>
          <a:bodyPr wrap="none" rtlCol="0">
            <a:spAutoFit/>
          </a:bodyPr>
          <a:lstStyle/>
          <a:p>
            <a:pPr algn="ctr"/>
            <a:r>
              <a:rPr lang="en-US">
                <a:solidFill>
                  <a:srgbClr val="18214F"/>
                </a:solidFill>
                <a:highlight>
                  <a:srgbClr val="FFFF00"/>
                </a:highlight>
              </a:rPr>
              <a:t>Use </a:t>
            </a:r>
            <a:r>
              <a:rPr lang="en-US">
                <a:solidFill>
                  <a:srgbClr val="18214F"/>
                </a:solidFill>
              </a:rPr>
              <a:t>a GPS or smart phone to get to the</a:t>
            </a:r>
          </a:p>
          <a:p>
            <a:pPr algn="ctr"/>
            <a:r>
              <a:rPr lang="en-US">
                <a:solidFill>
                  <a:srgbClr val="18214F"/>
                </a:solidFill>
              </a:rPr>
              <a:t>restaurant.</a:t>
            </a:r>
          </a:p>
        </p:txBody>
      </p:sp>
    </p:spTree>
    <p:extLst>
      <p:ext uri="{BB962C8B-B14F-4D97-AF65-F5344CB8AC3E}">
        <p14:creationId xmlns:p14="http://schemas.microsoft.com/office/powerpoint/2010/main" val="3132583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CEA62-4CF7-71E6-B48A-EB072CA4C49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5712BCE-FC66-B009-8AA8-4C6FE374EB1C}"/>
              </a:ext>
            </a:extLst>
          </p:cNvPr>
          <p:cNvSpPr txBox="1">
            <a:spLocks noGrp="1"/>
          </p:cNvSpPr>
          <p:nvPr>
            <p:ph type="title" idx="4294967295"/>
          </p:nvPr>
        </p:nvSpPr>
        <p:spPr>
          <a:xfrm>
            <a:off x="838200" y="677369"/>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18214F"/>
                </a:solidFill>
                <a:effectLst/>
                <a:uLnTx/>
                <a:uFillTx/>
                <a:latin typeface="Source Sans Pro" panose="020B0503030403020204" pitchFamily="34" charset="0"/>
                <a:ea typeface="Source Sans Pro" panose="020B0503030403020204" pitchFamily="34" charset="0"/>
                <a:cs typeface="+mj-cs"/>
              </a:rPr>
              <a:t>Content Features - Examples</a:t>
            </a:r>
          </a:p>
        </p:txBody>
      </p:sp>
      <p:pic>
        <p:nvPicPr>
          <p:cNvPr id="4" name="Picture 3" descr="PEDI-PRo interface&#10;Item text with image underneathe&#10;REsponse scale is &quot;a little hard&quot;, &quot;a little easy,&quot; &quot;very easy&quot;">
            <a:extLst>
              <a:ext uri="{FF2B5EF4-FFF2-40B4-BE49-F238E27FC236}">
                <a16:creationId xmlns:a16="http://schemas.microsoft.com/office/drawing/2014/main" id="{4E8C55ED-423D-8723-F94D-D5B711215736}"/>
              </a:ext>
            </a:extLst>
          </p:cNvPr>
          <p:cNvPicPr>
            <a:picLocks noChangeAspect="1"/>
          </p:cNvPicPr>
          <p:nvPr/>
        </p:nvPicPr>
        <p:blipFill>
          <a:blip r:embed="rId3"/>
          <a:stretch>
            <a:fillRect/>
          </a:stretch>
        </p:blipFill>
        <p:spPr>
          <a:xfrm>
            <a:off x="4706997" y="1785738"/>
            <a:ext cx="7000437" cy="39377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 name="Rectangle 15">
            <a:extLst>
              <a:ext uri="{FF2B5EF4-FFF2-40B4-BE49-F238E27FC236}">
                <a16:creationId xmlns:a16="http://schemas.microsoft.com/office/drawing/2014/main" id="{155C771C-0639-BFCC-ACAE-1AE2FA47EA8D}"/>
              </a:ext>
            </a:extLst>
          </p:cNvPr>
          <p:cNvSpPr/>
          <p:nvPr/>
        </p:nvSpPr>
        <p:spPr>
          <a:xfrm>
            <a:off x="484566" y="1996665"/>
            <a:ext cx="3767394" cy="3785652"/>
          </a:xfrm>
          <a:prstGeom prst="rect">
            <a:avLst/>
          </a:prstGeom>
        </p:spPr>
        <p:txBody>
          <a:bodyPr wrap="square">
            <a:spAutoFit/>
          </a:bodyPr>
          <a:lstStyle/>
          <a:p>
            <a:pPr marL="342900" indent="-342900">
              <a:buFont typeface="Arial" panose="020B0604020202020204" pitchFamily="34" charset="0"/>
              <a:buChar char="•"/>
            </a:pPr>
            <a:r>
              <a:rPr lang="en-US" sz="2400">
                <a:solidFill>
                  <a:srgbClr val="18214F"/>
                </a:solidFill>
              </a:rPr>
              <a:t>Construct-specific images </a:t>
            </a:r>
          </a:p>
          <a:p>
            <a:pPr marL="342900" indent="-342900">
              <a:buFont typeface="Arial" panose="020B0604020202020204" pitchFamily="34" charset="0"/>
              <a:buChar char="•"/>
            </a:pPr>
            <a:endParaRPr lang="en-US" sz="2400">
              <a:solidFill>
                <a:srgbClr val="18214F"/>
              </a:solidFill>
            </a:endParaRPr>
          </a:p>
          <a:p>
            <a:pPr marL="342900" indent="-342900">
              <a:buFont typeface="Arial" panose="020B0604020202020204" pitchFamily="34" charset="0"/>
              <a:buChar char="•"/>
            </a:pPr>
            <a:r>
              <a:rPr lang="en-US" sz="2400">
                <a:solidFill>
                  <a:srgbClr val="18214F"/>
                </a:solidFill>
              </a:rPr>
              <a:t>Context-specific reduces cognitive demands</a:t>
            </a:r>
          </a:p>
          <a:p>
            <a:pPr marL="342900" indent="-342900">
              <a:buFont typeface="Arial" panose="020B0604020202020204" pitchFamily="34" charset="0"/>
              <a:buChar char="•"/>
            </a:pPr>
            <a:endParaRPr lang="en-US" sz="2400">
              <a:solidFill>
                <a:srgbClr val="18214F"/>
              </a:solidFill>
            </a:endParaRPr>
          </a:p>
          <a:p>
            <a:pPr marL="342900" indent="-342900">
              <a:buFont typeface="Arial" panose="020B0604020202020204" pitchFamily="34" charset="0"/>
              <a:buChar char="•"/>
            </a:pPr>
            <a:r>
              <a:rPr lang="en-US" sz="2400">
                <a:solidFill>
                  <a:srgbClr val="18214F"/>
                </a:solidFill>
              </a:rPr>
              <a:t>Present tense reduces recall demands</a:t>
            </a:r>
          </a:p>
          <a:p>
            <a:pPr marL="342900" indent="-342900">
              <a:buFont typeface="Arial" panose="020B0604020202020204" pitchFamily="34" charset="0"/>
              <a:buChar char="•"/>
            </a:pPr>
            <a:endParaRPr lang="en-US" sz="2400">
              <a:solidFill>
                <a:srgbClr val="18214F"/>
              </a:solidFill>
            </a:endParaRPr>
          </a:p>
          <a:p>
            <a:pPr marL="342900" indent="-342900">
              <a:buFont typeface="Arial" panose="020B0604020202020204" pitchFamily="34" charset="0"/>
              <a:buChar char="•"/>
            </a:pPr>
            <a:r>
              <a:rPr lang="en-US" sz="2400">
                <a:solidFill>
                  <a:srgbClr val="18214F"/>
                </a:solidFill>
              </a:rPr>
              <a:t>Simple words and grammar</a:t>
            </a:r>
          </a:p>
        </p:txBody>
      </p:sp>
    </p:spTree>
    <p:extLst>
      <p:ext uri="{BB962C8B-B14F-4D97-AF65-F5344CB8AC3E}">
        <p14:creationId xmlns:p14="http://schemas.microsoft.com/office/powerpoint/2010/main" val="266812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Layout</a:t>
            </a:r>
          </a:p>
        </p:txBody>
      </p:sp>
      <p:sp>
        <p:nvSpPr>
          <p:cNvPr id="3" name="Content Placeholder 2"/>
          <p:cNvSpPr>
            <a:spLocks noGrp="1"/>
          </p:cNvSpPr>
          <p:nvPr>
            <p:ph sz="quarter" idx="12"/>
          </p:nvPr>
        </p:nvSpPr>
        <p:spPr>
          <a:xfrm>
            <a:off x="860020" y="1600200"/>
            <a:ext cx="10515600" cy="3657600"/>
          </a:xfrm>
        </p:spPr>
        <p:txBody>
          <a:bodyPr>
            <a:noAutofit/>
          </a:bodyPr>
          <a:lstStyle/>
          <a:p>
            <a:pPr marL="0" lvl="0" indent="0" defTabSz="1022350">
              <a:spcBef>
                <a:spcPct val="0"/>
              </a:spcBef>
              <a:buNone/>
            </a:pPr>
            <a:r>
              <a:rPr lang="en-US" sz="3000" b="1"/>
              <a:t>Layout:</a:t>
            </a:r>
            <a:r>
              <a:rPr lang="en-US" sz="3000"/>
              <a:t> </a:t>
            </a:r>
            <a:r>
              <a:rPr lang="en-US" altLang="en-US" sz="3000" kern="1200">
                <a:ea typeface="Calibri" panose="020F0502020204030204" pitchFamily="34" charset="0"/>
                <a:cs typeface="Times New Roman" panose="02020603050405020304" pitchFamily="18" charset="0"/>
              </a:rPr>
              <a:t>The arrangement of words, images, and response options.     </a:t>
            </a:r>
          </a:p>
          <a:p>
            <a:pPr marL="0" lvl="0" indent="0" defTabSz="1022350">
              <a:spcBef>
                <a:spcPct val="0"/>
              </a:spcBef>
              <a:buNone/>
            </a:pPr>
            <a:endParaRPr lang="en-US" altLang="en-US" sz="3000" kern="12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2966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A088E-C7B8-466C-C6D7-DA085814C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0FF31-34BA-E9DB-9A52-C01BF1F73D74}"/>
              </a:ext>
            </a:extLst>
          </p:cNvPr>
          <p:cNvSpPr>
            <a:spLocks noGrp="1"/>
          </p:cNvSpPr>
          <p:nvPr>
            <p:ph type="title"/>
          </p:nvPr>
        </p:nvSpPr>
        <p:spPr/>
        <p:txBody>
          <a:bodyPr/>
          <a:lstStyle/>
          <a:p>
            <a:r>
              <a:rPr lang="en-US"/>
              <a:t>Layout- Example Features</a:t>
            </a:r>
          </a:p>
        </p:txBody>
      </p:sp>
      <p:sp>
        <p:nvSpPr>
          <p:cNvPr id="3" name="Content Placeholder 2">
            <a:extLst>
              <a:ext uri="{FF2B5EF4-FFF2-40B4-BE49-F238E27FC236}">
                <a16:creationId xmlns:a16="http://schemas.microsoft.com/office/drawing/2014/main" id="{E4E3E60D-13F2-E4DF-E786-6B3E077F9096}"/>
              </a:ext>
            </a:extLst>
          </p:cNvPr>
          <p:cNvSpPr>
            <a:spLocks noGrp="1"/>
          </p:cNvSpPr>
          <p:nvPr>
            <p:ph sz="quarter" idx="12"/>
          </p:nvPr>
        </p:nvSpPr>
        <p:spPr>
          <a:xfrm>
            <a:off x="860019" y="1600200"/>
            <a:ext cx="10961079" cy="3657600"/>
          </a:xfrm>
        </p:spPr>
        <p:txBody>
          <a:bodyPr>
            <a:noAutofit/>
          </a:bodyPr>
          <a:lstStyle/>
          <a:p>
            <a:pPr marL="457200" lvl="0" indent="-457200" defTabSz="1022350">
              <a:spcBef>
                <a:spcPct val="0"/>
              </a:spcBef>
              <a:buFont typeface="Arial" panose="020B0604020202020204" pitchFamily="34" charset="0"/>
              <a:buChar char="•"/>
            </a:pPr>
            <a:r>
              <a:rPr lang="en-US" altLang="en-US" sz="3000">
                <a:ea typeface="Calibri" panose="020F0502020204030204" pitchFamily="34" charset="0"/>
                <a:cs typeface="Times New Roman" panose="02020603050405020304" pitchFamily="18" charset="0"/>
              </a:rPr>
              <a:t>Text features</a:t>
            </a:r>
          </a:p>
          <a:p>
            <a:pPr marL="914400" lvl="1" indent="-457200" defTabSz="1022350">
              <a:spcBef>
                <a:spcPct val="0"/>
              </a:spcBef>
              <a:buFont typeface="Arial" panose="020B0604020202020204" pitchFamily="34" charset="0"/>
              <a:buChar char="•"/>
            </a:pPr>
            <a:r>
              <a:rPr lang="en-US" altLang="en-US" sz="3000">
                <a:ea typeface="Calibri" panose="020F0502020204030204" pitchFamily="34" charset="0"/>
                <a:cs typeface="Times New Roman" panose="02020603050405020304" pitchFamily="18" charset="0"/>
              </a:rPr>
              <a:t>Font (size, typeface)</a:t>
            </a:r>
          </a:p>
          <a:p>
            <a:pPr marL="914400" lvl="1" indent="-457200" defTabSz="1022350">
              <a:spcBef>
                <a:spcPct val="0"/>
              </a:spcBef>
              <a:buFont typeface="Arial" panose="020B0604020202020204" pitchFamily="34" charset="0"/>
              <a:buChar char="•"/>
            </a:pPr>
            <a:r>
              <a:rPr lang="en-US" altLang="en-US" sz="3000">
                <a:ea typeface="Calibri" panose="020F0502020204030204" pitchFamily="34" charset="0"/>
                <a:cs typeface="Times New Roman" panose="02020603050405020304" pitchFamily="18" charset="0"/>
              </a:rPr>
              <a:t>Punctuation</a:t>
            </a:r>
          </a:p>
          <a:p>
            <a:pPr marL="457200" indent="-457200" defTabSz="1022350">
              <a:spcBef>
                <a:spcPct val="0"/>
              </a:spcBef>
              <a:buFont typeface="Arial" panose="020B0604020202020204" pitchFamily="34" charset="0"/>
              <a:buChar char="•"/>
            </a:pPr>
            <a:r>
              <a:rPr lang="en-US" altLang="en-US" sz="3000">
                <a:ea typeface="Calibri" panose="020F0502020204030204" pitchFamily="34" charset="0"/>
                <a:cs typeface="Times New Roman" panose="02020603050405020304" pitchFamily="18" charset="0"/>
              </a:rPr>
              <a:t>Spatial arrangements</a:t>
            </a:r>
          </a:p>
          <a:p>
            <a:pPr marL="914400" lvl="1" indent="-457200" defTabSz="1022350">
              <a:spcBef>
                <a:spcPct val="0"/>
              </a:spcBef>
              <a:buFont typeface="Arial" panose="020B0604020202020204" pitchFamily="34" charset="0"/>
              <a:buChar char="•"/>
            </a:pPr>
            <a:r>
              <a:rPr lang="en-US" altLang="en-US" sz="3000">
                <a:ea typeface="Calibri" panose="020F0502020204030204" pitchFamily="34" charset="0"/>
                <a:cs typeface="Times New Roman" panose="02020603050405020304" pitchFamily="18" charset="0"/>
              </a:rPr>
              <a:t>White space</a:t>
            </a:r>
          </a:p>
          <a:p>
            <a:pPr marL="914400" lvl="1" indent="-457200" defTabSz="1022350">
              <a:spcBef>
                <a:spcPct val="0"/>
              </a:spcBef>
              <a:buFont typeface="Arial" panose="020B0604020202020204" pitchFamily="34" charset="0"/>
              <a:buChar char="•"/>
            </a:pPr>
            <a:r>
              <a:rPr lang="en-US" altLang="en-US" sz="3000">
                <a:ea typeface="Calibri" panose="020F0502020204030204" pitchFamily="34" charset="0"/>
                <a:cs typeface="Times New Roman" panose="02020603050405020304" pitchFamily="18" charset="0"/>
              </a:rPr>
              <a:t>Position of items in relation to images, response scale(s), etc.</a:t>
            </a:r>
          </a:p>
          <a:p>
            <a:pPr marL="457200" indent="-457200" defTabSz="1022350">
              <a:spcBef>
                <a:spcPct val="0"/>
              </a:spcBef>
              <a:buFont typeface="Arial" panose="020B0604020202020204" pitchFamily="34" charset="0"/>
              <a:buChar char="•"/>
            </a:pPr>
            <a:r>
              <a:rPr lang="en-US" sz="3000" kern="1200">
                <a:ea typeface="Calibri" panose="020F0502020204030204" pitchFamily="34" charset="0"/>
                <a:cs typeface="Times New Roman" panose="02020603050405020304" pitchFamily="18" charset="0"/>
              </a:rPr>
              <a:t>Consistent and meaningful use of color</a:t>
            </a:r>
            <a:endParaRPr lang="en-US" sz="3000" kern="1200">
              <a:cs typeface="Times New Roman" panose="02020603050405020304" pitchFamily="18" charset="0"/>
            </a:endParaRPr>
          </a:p>
        </p:txBody>
      </p:sp>
    </p:spTree>
    <p:extLst>
      <p:ext uri="{BB962C8B-B14F-4D97-AF65-F5344CB8AC3E}">
        <p14:creationId xmlns:p14="http://schemas.microsoft.com/office/powerpoint/2010/main" val="257387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D3CC-248B-A237-34A6-FD7E6A2E3397}"/>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id="{CCD0558B-DE52-30B5-11B6-F67AA41225AC}"/>
              </a:ext>
            </a:extLst>
          </p:cNvPr>
          <p:cNvSpPr>
            <a:spLocks noGrp="1"/>
          </p:cNvSpPr>
          <p:nvPr>
            <p:ph sz="quarter" idx="12"/>
          </p:nvPr>
        </p:nvSpPr>
        <p:spPr/>
        <p:txBody>
          <a:bodyPr>
            <a:normAutofit lnSpcReduction="10000"/>
          </a:bodyPr>
          <a:lstStyle/>
          <a:p>
            <a:r>
              <a:rPr lang="en-US" sz="2400"/>
              <a:t>Conceptual work and examples developed with Jessica Kramer, PhD, OTR/L, University of Florida </a:t>
            </a:r>
          </a:p>
          <a:p>
            <a:endParaRPr lang="en-US" sz="2400"/>
          </a:p>
          <a:p>
            <a:r>
              <a:rPr lang="en-US" sz="2400"/>
              <a:t>Examples developed with the Youth and Young Adults Empowerment, Leadership, &amp; Learning Lab </a:t>
            </a:r>
          </a:p>
          <a:p>
            <a:endParaRPr lang="en-US" sz="2400"/>
          </a:p>
          <a:p>
            <a:r>
              <a:rPr lang="en-US" sz="2400"/>
              <a:t>Funding for the PEDI-PRO:</a:t>
            </a:r>
          </a:p>
          <a:p>
            <a:r>
              <a:rPr lang="en-US" sz="2400"/>
              <a:t>NICHD STTR Phase II, 2R42HD090772-03A1; STTR Phase I, 1R41HD090772-01; </a:t>
            </a:r>
          </a:p>
          <a:p>
            <a:r>
              <a:rPr lang="en-US" sz="2400"/>
              <a:t>K12 HD055931 (PI: Kramer)</a:t>
            </a:r>
          </a:p>
          <a:p>
            <a:endParaRPr lang="en-US" sz="2400"/>
          </a:p>
        </p:txBody>
      </p:sp>
    </p:spTree>
    <p:extLst>
      <p:ext uri="{BB962C8B-B14F-4D97-AF65-F5344CB8AC3E}">
        <p14:creationId xmlns:p14="http://schemas.microsoft.com/office/powerpoint/2010/main" val="325656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Layout: Spatial arrangements</a:t>
            </a:r>
          </a:p>
        </p:txBody>
      </p:sp>
      <p:graphicFrame>
        <p:nvGraphicFramePr>
          <p:cNvPr id="4" name="Table 3"/>
          <p:cNvGraphicFramePr>
            <a:graphicFrameLocks noGrp="1"/>
          </p:cNvGraphicFramePr>
          <p:nvPr>
            <p:extLst>
              <p:ext uri="{D42A27DB-BD31-4B8C-83A1-F6EECF244321}">
                <p14:modId xmlns:p14="http://schemas.microsoft.com/office/powerpoint/2010/main" val="3143265629"/>
              </p:ext>
            </p:extLst>
          </p:nvPr>
        </p:nvGraphicFramePr>
        <p:xfrm>
          <a:off x="458347" y="2124045"/>
          <a:ext cx="5502442" cy="3299318"/>
        </p:xfrm>
        <a:graphic>
          <a:graphicData uri="http://schemas.openxmlformats.org/drawingml/2006/table">
            <a:tbl>
              <a:tblPr firstRow="1" bandRow="1">
                <a:tableStyleId>{073A0DAA-6AF3-43AB-8588-CEC1D06C72B9}</a:tableStyleId>
              </a:tblPr>
              <a:tblGrid>
                <a:gridCol w="3486655">
                  <a:extLst>
                    <a:ext uri="{9D8B030D-6E8A-4147-A177-3AD203B41FA5}">
                      <a16:colId xmlns:a16="http://schemas.microsoft.com/office/drawing/2014/main" val="20000"/>
                    </a:ext>
                  </a:extLst>
                </a:gridCol>
                <a:gridCol w="995602">
                  <a:extLst>
                    <a:ext uri="{9D8B030D-6E8A-4147-A177-3AD203B41FA5}">
                      <a16:colId xmlns:a16="http://schemas.microsoft.com/office/drawing/2014/main" val="20001"/>
                    </a:ext>
                  </a:extLst>
                </a:gridCol>
                <a:gridCol w="1020185">
                  <a:extLst>
                    <a:ext uri="{9D8B030D-6E8A-4147-A177-3AD203B41FA5}">
                      <a16:colId xmlns:a16="http://schemas.microsoft.com/office/drawing/2014/main" val="20002"/>
                    </a:ext>
                  </a:extLst>
                </a:gridCol>
              </a:tblGrid>
              <a:tr h="869969">
                <a:tc>
                  <a:txBody>
                    <a:bodyPr/>
                    <a:lstStyle/>
                    <a:p>
                      <a:endParaRPr lang="en-US" sz="200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sz="2000">
                        <a:solidFill>
                          <a:schemeClr val="tx1"/>
                        </a:solidFill>
                      </a:endParaRPr>
                    </a:p>
                    <a:p>
                      <a:r>
                        <a:rPr lang="en-US" sz="2000">
                          <a:solidFill>
                            <a:schemeClr val="tx1"/>
                          </a:solidFill>
                        </a:rPr>
                        <a:t>Hard</a:t>
                      </a:r>
                    </a:p>
                    <a:p>
                      <a:endParaRPr lang="en-US" sz="2000">
                        <a:solidFill>
                          <a:schemeClr val="tx1"/>
                        </a:solidFill>
                      </a:endParaRPr>
                    </a:p>
                    <a:p>
                      <a:endParaRPr lang="en-US" sz="200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endParaRPr>
                    </a:p>
                    <a:p>
                      <a:r>
                        <a:rPr lang="en-US" sz="2000">
                          <a:solidFill>
                            <a:schemeClr val="tx1"/>
                          </a:solidFill>
                        </a:rPr>
                        <a:t>Easy</a:t>
                      </a:r>
                    </a:p>
                    <a:p>
                      <a:endParaRPr lang="en-US" sz="200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3378">
                <a:tc>
                  <a:txBody>
                    <a:bodyPr/>
                    <a:lstStyle/>
                    <a:p>
                      <a:endParaRPr lang="en-US" sz="2000">
                        <a:solidFill>
                          <a:schemeClr val="tx1"/>
                        </a:solidFill>
                      </a:endParaRPr>
                    </a:p>
                    <a:p>
                      <a:r>
                        <a:rPr lang="en-US" sz="2000">
                          <a:solidFill>
                            <a:schemeClr val="tx1"/>
                          </a:solidFill>
                        </a:rPr>
                        <a:t>1. “Item 1”</a:t>
                      </a:r>
                    </a:p>
                  </a:txBody>
                  <a:tcPr>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solidFill>
                          <a:schemeClr val="tx1"/>
                        </a:solidFill>
                      </a:endParaRPr>
                    </a:p>
                    <a:p>
                      <a:r>
                        <a:rPr lang="en-US" sz="2000">
                          <a:solidFill>
                            <a:schemeClr val="tx1"/>
                          </a:solidFill>
                        </a:rPr>
                        <a:t>_____</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1"/>
                        </a:solidFill>
                      </a:endParaRPr>
                    </a:p>
                    <a:p>
                      <a:r>
                        <a:rPr lang="en-US" sz="2000">
                          <a:solidFill>
                            <a:schemeClr val="tx1"/>
                          </a:solidFill>
                        </a:rPr>
                        <a:t>_____</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4260">
                <a:tc>
                  <a:txBody>
                    <a:bodyPr/>
                    <a:lstStyle/>
                    <a:p>
                      <a:r>
                        <a:rPr lang="en-US" sz="2000">
                          <a:solidFill>
                            <a:schemeClr val="tx1"/>
                          </a:solidFill>
                        </a:rPr>
                        <a:t>2. “Item 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_____</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7725">
                <a:tc>
                  <a:txBody>
                    <a:bodyPr/>
                    <a:lstStyle/>
                    <a:p>
                      <a:r>
                        <a:rPr lang="en-US" sz="2000">
                          <a:solidFill>
                            <a:schemeClr val="tx1"/>
                          </a:solidFill>
                        </a:rPr>
                        <a:t>3. “Item 3”</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_____</a:t>
                      </a:r>
                    </a:p>
                    <a:p>
                      <a:endParaRPr lang="en-US" sz="200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_____</a:t>
                      </a:r>
                    </a:p>
                    <a:p>
                      <a:endParaRPr lang="en-US" sz="200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0" name="LH" title="thumbs down">
            <a:hlinkClick r:id="" action="ppaction://macro?name=LH"/>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V="1">
            <a:off x="5077170" y="2833974"/>
            <a:ext cx="460875" cy="460875"/>
          </a:xfrm>
          <a:prstGeom prst="rect">
            <a:avLst/>
          </a:prstGeom>
        </p:spPr>
      </p:pic>
      <p:pic>
        <p:nvPicPr>
          <p:cNvPr id="11" name="LH" title="thumbs down">
            <a:hlinkClick r:id="" action="ppaction://macro?name=LH"/>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61710" flipV="1">
            <a:off x="4146227" y="2833973"/>
            <a:ext cx="460875" cy="460875"/>
          </a:xfrm>
          <a:prstGeom prst="rect">
            <a:avLst/>
          </a:prstGeom>
        </p:spPr>
      </p:pic>
      <p:graphicFrame>
        <p:nvGraphicFramePr>
          <p:cNvPr id="5" name="Table 4">
            <a:extLst>
              <a:ext uri="{FF2B5EF4-FFF2-40B4-BE49-F238E27FC236}">
                <a16:creationId xmlns:a16="http://schemas.microsoft.com/office/drawing/2014/main" id="{57364040-D756-CACD-892A-2E575D0E520D}"/>
              </a:ext>
            </a:extLst>
          </p:cNvPr>
          <p:cNvGraphicFramePr>
            <a:graphicFrameLocks noGrp="1"/>
          </p:cNvGraphicFramePr>
          <p:nvPr>
            <p:extLst>
              <p:ext uri="{D42A27DB-BD31-4B8C-83A1-F6EECF244321}">
                <p14:modId xmlns:p14="http://schemas.microsoft.com/office/powerpoint/2010/main" val="2356139162"/>
              </p:ext>
            </p:extLst>
          </p:nvPr>
        </p:nvGraphicFramePr>
        <p:xfrm>
          <a:off x="6231213" y="2278281"/>
          <a:ext cx="5502442" cy="3024137"/>
        </p:xfrm>
        <a:graphic>
          <a:graphicData uri="http://schemas.openxmlformats.org/drawingml/2006/table">
            <a:tbl>
              <a:tblPr firstRow="1" bandRow="1">
                <a:tableStyleId>{073A0DAA-6AF3-43AB-8588-CEC1D06C72B9}</a:tableStyleId>
              </a:tblPr>
              <a:tblGrid>
                <a:gridCol w="3486655">
                  <a:extLst>
                    <a:ext uri="{9D8B030D-6E8A-4147-A177-3AD203B41FA5}">
                      <a16:colId xmlns:a16="http://schemas.microsoft.com/office/drawing/2014/main" val="20000"/>
                    </a:ext>
                  </a:extLst>
                </a:gridCol>
                <a:gridCol w="995602">
                  <a:extLst>
                    <a:ext uri="{9D8B030D-6E8A-4147-A177-3AD203B41FA5}">
                      <a16:colId xmlns:a16="http://schemas.microsoft.com/office/drawing/2014/main" val="20001"/>
                    </a:ext>
                  </a:extLst>
                </a:gridCol>
                <a:gridCol w="1020185">
                  <a:extLst>
                    <a:ext uri="{9D8B030D-6E8A-4147-A177-3AD203B41FA5}">
                      <a16:colId xmlns:a16="http://schemas.microsoft.com/office/drawing/2014/main" val="20002"/>
                    </a:ext>
                  </a:extLst>
                </a:gridCol>
              </a:tblGrid>
              <a:tr h="1070847">
                <a:tc>
                  <a:txBody>
                    <a:bodyPr/>
                    <a:lstStyle/>
                    <a:p>
                      <a:r>
                        <a:rPr lang="en-US" sz="2000" b="0">
                          <a:solidFill>
                            <a:schemeClr val="tx1"/>
                          </a:solidFill>
                        </a:rPr>
                        <a:t>1. “Item 1”</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a:solidFill>
                            <a:schemeClr val="tx1"/>
                          </a:solidFill>
                        </a:rPr>
                        <a:t>Hard </a:t>
                      </a:r>
                    </a:p>
                    <a:p>
                      <a:endParaRPr lang="en-US" sz="2000" b="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000" b="0">
                          <a:solidFill>
                            <a:schemeClr val="tx1"/>
                          </a:solidFill>
                        </a:rPr>
                        <a:t>Easy</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47450">
                <a:tc>
                  <a:txBody>
                    <a:bodyPr/>
                    <a:lstStyle/>
                    <a:p>
                      <a:r>
                        <a:rPr lang="en-US" sz="2000">
                          <a:solidFill>
                            <a:schemeClr val="tx1"/>
                          </a:solidFill>
                        </a:rPr>
                        <a:t>2. “Item 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Hard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Easy</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7725">
                <a:tc>
                  <a:txBody>
                    <a:bodyPr/>
                    <a:lstStyle/>
                    <a:p>
                      <a:r>
                        <a:rPr lang="en-US" sz="2000">
                          <a:solidFill>
                            <a:schemeClr val="tx1"/>
                          </a:solidFill>
                        </a:rPr>
                        <a:t>3. “Item 3”</a:t>
                      </a:r>
                    </a:p>
                    <a:p>
                      <a:endParaRPr lang="en-US" sz="2000">
                        <a:solidFill>
                          <a:schemeClr val="tx1"/>
                        </a:solidFill>
                      </a:endParaRPr>
                    </a:p>
                    <a:p>
                      <a:endParaRPr lang="en-US" sz="200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a:solidFill>
                            <a:schemeClr val="tx1"/>
                          </a:solidFill>
                        </a:rPr>
                        <a:t>Hard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a:solidFill>
                            <a:schemeClr val="tx1"/>
                          </a:solidFill>
                        </a:rPr>
                        <a:t>Easy</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6" name="LH" title="thumbs down">
            <a:hlinkClick r:id="" action="ppaction://macro?name=LH"/>
            <a:extLst>
              <a:ext uri="{FF2B5EF4-FFF2-40B4-BE49-F238E27FC236}">
                <a16:creationId xmlns:a16="http://schemas.microsoft.com/office/drawing/2014/main" id="{B449704A-B82F-E225-6289-99B58AB4D86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61710" flipV="1">
            <a:off x="9766694" y="2678885"/>
            <a:ext cx="460875" cy="460875"/>
          </a:xfrm>
          <a:prstGeom prst="rect">
            <a:avLst/>
          </a:prstGeom>
        </p:spPr>
      </p:pic>
      <p:pic>
        <p:nvPicPr>
          <p:cNvPr id="7" name="LH" title="thumbs down">
            <a:hlinkClick r:id="" action="ppaction://macro?name=LH"/>
            <a:extLst>
              <a:ext uri="{FF2B5EF4-FFF2-40B4-BE49-F238E27FC236}">
                <a16:creationId xmlns:a16="http://schemas.microsoft.com/office/drawing/2014/main" id="{812BD4C9-B0FA-B4C6-93F1-EDFBBE09ABF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16222" flipV="1">
            <a:off x="10766733" y="2650101"/>
            <a:ext cx="460875" cy="460875"/>
          </a:xfrm>
          <a:prstGeom prst="rect">
            <a:avLst/>
          </a:prstGeom>
        </p:spPr>
      </p:pic>
      <p:pic>
        <p:nvPicPr>
          <p:cNvPr id="8" name="LH" title="thumbs down">
            <a:hlinkClick r:id="" action="ppaction://macro?name=LH"/>
            <a:extLst>
              <a:ext uri="{FF2B5EF4-FFF2-40B4-BE49-F238E27FC236}">
                <a16:creationId xmlns:a16="http://schemas.microsoft.com/office/drawing/2014/main" id="{6275CDF2-1292-D960-9CEA-6240D52F721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61710" flipV="1">
            <a:off x="9766693" y="3702409"/>
            <a:ext cx="460875" cy="460875"/>
          </a:xfrm>
          <a:prstGeom prst="rect">
            <a:avLst/>
          </a:prstGeom>
        </p:spPr>
      </p:pic>
      <p:pic>
        <p:nvPicPr>
          <p:cNvPr id="9" name="LH" title="thumbs down">
            <a:hlinkClick r:id="" action="ppaction://macro?name=LH"/>
            <a:extLst>
              <a:ext uri="{FF2B5EF4-FFF2-40B4-BE49-F238E27FC236}">
                <a16:creationId xmlns:a16="http://schemas.microsoft.com/office/drawing/2014/main" id="{8CA55796-F261-EA7F-E14C-1692B921FCC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61710" flipV="1">
            <a:off x="9766693" y="4774284"/>
            <a:ext cx="460875" cy="460875"/>
          </a:xfrm>
          <a:prstGeom prst="rect">
            <a:avLst/>
          </a:prstGeom>
        </p:spPr>
      </p:pic>
      <p:pic>
        <p:nvPicPr>
          <p:cNvPr id="12" name="LH" title="thumbs down">
            <a:hlinkClick r:id="" action="ppaction://macro?name=LH"/>
            <a:extLst>
              <a:ext uri="{FF2B5EF4-FFF2-40B4-BE49-F238E27FC236}">
                <a16:creationId xmlns:a16="http://schemas.microsoft.com/office/drawing/2014/main" id="{87EB40CE-738C-B091-6240-1243F3A393B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16222" flipV="1">
            <a:off x="10766731" y="3693531"/>
            <a:ext cx="460875" cy="460875"/>
          </a:xfrm>
          <a:prstGeom prst="rect">
            <a:avLst/>
          </a:prstGeom>
        </p:spPr>
      </p:pic>
      <p:pic>
        <p:nvPicPr>
          <p:cNvPr id="13" name="LH" title="thumbs down">
            <a:hlinkClick r:id="" action="ppaction://macro?name=LH"/>
            <a:extLst>
              <a:ext uri="{FF2B5EF4-FFF2-40B4-BE49-F238E27FC236}">
                <a16:creationId xmlns:a16="http://schemas.microsoft.com/office/drawing/2014/main" id="{E6757F59-2A0E-CBF2-F3F7-DA553CD31E4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16222" flipV="1">
            <a:off x="10766733" y="4774284"/>
            <a:ext cx="460875" cy="460875"/>
          </a:xfrm>
          <a:prstGeom prst="rect">
            <a:avLst/>
          </a:prstGeom>
        </p:spPr>
      </p:pic>
    </p:spTree>
    <p:extLst>
      <p:ext uri="{BB962C8B-B14F-4D97-AF65-F5344CB8AC3E}">
        <p14:creationId xmlns:p14="http://schemas.microsoft.com/office/powerpoint/2010/main" val="364574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10AA-33E5-FE07-7ACA-D23E887E51E4}"/>
              </a:ext>
            </a:extLst>
          </p:cNvPr>
          <p:cNvSpPr>
            <a:spLocks noGrp="1"/>
          </p:cNvSpPr>
          <p:nvPr>
            <p:ph type="title"/>
          </p:nvPr>
        </p:nvSpPr>
        <p:spPr/>
        <p:txBody>
          <a:bodyPr/>
          <a:lstStyle/>
          <a:p>
            <a:r>
              <a:rPr lang="en-US"/>
              <a:t>Layout Features- Example</a:t>
            </a:r>
          </a:p>
        </p:txBody>
      </p:sp>
      <p:pic>
        <p:nvPicPr>
          <p:cNvPr id="4" name="Picture 3" descr="PEDI-PRo interface&#10;Item text with image underneathe&#10;REsponse scale is &quot;a little hard&quot;, &quot;a little easy,&quot; &quot;very easy&quot;">
            <a:extLst>
              <a:ext uri="{FF2B5EF4-FFF2-40B4-BE49-F238E27FC236}">
                <a16:creationId xmlns:a16="http://schemas.microsoft.com/office/drawing/2014/main" id="{8B7F3911-8844-2AE0-9001-DDE609129442}"/>
              </a:ext>
            </a:extLst>
          </p:cNvPr>
          <p:cNvPicPr>
            <a:picLocks noChangeAspect="1"/>
          </p:cNvPicPr>
          <p:nvPr/>
        </p:nvPicPr>
        <p:blipFill>
          <a:blip r:embed="rId3"/>
          <a:stretch>
            <a:fillRect/>
          </a:stretch>
        </p:blipFill>
        <p:spPr>
          <a:xfrm>
            <a:off x="5084067" y="2026363"/>
            <a:ext cx="6591493" cy="370771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Rectangle 4">
            <a:extLst>
              <a:ext uri="{FF2B5EF4-FFF2-40B4-BE49-F238E27FC236}">
                <a16:creationId xmlns:a16="http://schemas.microsoft.com/office/drawing/2014/main" id="{02090674-54EE-8705-9771-CF144813B712}"/>
              </a:ext>
            </a:extLst>
          </p:cNvPr>
          <p:cNvSpPr/>
          <p:nvPr/>
        </p:nvSpPr>
        <p:spPr>
          <a:xfrm>
            <a:off x="484566" y="1996665"/>
            <a:ext cx="4380042" cy="553998"/>
          </a:xfrm>
          <a:prstGeom prst="rect">
            <a:avLst/>
          </a:prstGeom>
        </p:spPr>
        <p:txBody>
          <a:bodyPr wrap="square">
            <a:spAutoFit/>
          </a:bodyPr>
          <a:lstStyle/>
          <a:p>
            <a:pPr marL="342900" indent="-342900">
              <a:buFont typeface="Arial" panose="020B0604020202020204" pitchFamily="34" charset="0"/>
              <a:buChar char="•"/>
            </a:pPr>
            <a:r>
              <a:rPr lang="en-US" sz="3000">
                <a:solidFill>
                  <a:srgbClr val="18214F"/>
                </a:solidFill>
              </a:rPr>
              <a:t>Text adjacent to images</a:t>
            </a:r>
          </a:p>
        </p:txBody>
      </p:sp>
      <p:cxnSp>
        <p:nvCxnSpPr>
          <p:cNvPr id="7" name="Straight Connector 6">
            <a:extLst>
              <a:ext uri="{FF2B5EF4-FFF2-40B4-BE49-F238E27FC236}">
                <a16:creationId xmlns:a16="http://schemas.microsoft.com/office/drawing/2014/main" id="{A61A5F59-51A1-DF07-30C2-1D149632CB08}"/>
              </a:ext>
              <a:ext uri="{C183D7F6-B498-43B3-948B-1728B52AA6E4}">
                <adec:decorative xmlns:adec="http://schemas.microsoft.com/office/drawing/2017/decorative" val="1"/>
              </a:ext>
            </a:extLst>
          </p:cNvPr>
          <p:cNvCxnSpPr/>
          <p:nvPr/>
        </p:nvCxnSpPr>
        <p:spPr>
          <a:xfrm>
            <a:off x="4732020" y="2388870"/>
            <a:ext cx="1131570" cy="83439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97978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C928D-5588-931A-1561-638443832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CCEF3-9325-82FD-9B92-184400C6D056}"/>
              </a:ext>
            </a:extLst>
          </p:cNvPr>
          <p:cNvSpPr>
            <a:spLocks noGrp="1"/>
          </p:cNvSpPr>
          <p:nvPr>
            <p:ph type="title"/>
          </p:nvPr>
        </p:nvSpPr>
        <p:spPr/>
        <p:txBody>
          <a:bodyPr/>
          <a:lstStyle/>
          <a:p>
            <a:r>
              <a:rPr lang="en-US"/>
              <a:t>Layout Features- Example</a:t>
            </a:r>
          </a:p>
        </p:txBody>
      </p:sp>
      <p:pic>
        <p:nvPicPr>
          <p:cNvPr id="4" name="Picture 3" descr="PEDI-PRo interface&#10;Item text with image underneathe&#10;REsponse scale is &quot;a little hard&quot;, &quot;a little easy,&quot; &quot;very easy&quot;">
            <a:extLst>
              <a:ext uri="{FF2B5EF4-FFF2-40B4-BE49-F238E27FC236}">
                <a16:creationId xmlns:a16="http://schemas.microsoft.com/office/drawing/2014/main" id="{30EDBF7C-CC4D-0710-2269-BBC1321C5BC5}"/>
              </a:ext>
            </a:extLst>
          </p:cNvPr>
          <p:cNvPicPr>
            <a:picLocks noChangeAspect="1"/>
          </p:cNvPicPr>
          <p:nvPr/>
        </p:nvPicPr>
        <p:blipFill>
          <a:blip r:embed="rId3"/>
          <a:stretch>
            <a:fillRect/>
          </a:stretch>
        </p:blipFill>
        <p:spPr>
          <a:xfrm>
            <a:off x="5084067" y="2026363"/>
            <a:ext cx="6591493" cy="370771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Rectangle 4">
            <a:extLst>
              <a:ext uri="{FF2B5EF4-FFF2-40B4-BE49-F238E27FC236}">
                <a16:creationId xmlns:a16="http://schemas.microsoft.com/office/drawing/2014/main" id="{9D71FE62-54FB-DB95-FE35-F6BEE9219DEF}"/>
              </a:ext>
            </a:extLst>
          </p:cNvPr>
          <p:cNvSpPr/>
          <p:nvPr/>
        </p:nvSpPr>
        <p:spPr>
          <a:xfrm>
            <a:off x="484566" y="1996665"/>
            <a:ext cx="4380042" cy="1938992"/>
          </a:xfrm>
          <a:prstGeom prst="rect">
            <a:avLst/>
          </a:prstGeom>
        </p:spPr>
        <p:txBody>
          <a:bodyPr wrap="square">
            <a:spAutoFit/>
          </a:bodyPr>
          <a:lstStyle/>
          <a:p>
            <a:pPr marL="342900" indent="-342900">
              <a:buFont typeface="Arial" panose="020B0604020202020204" pitchFamily="34" charset="0"/>
              <a:buChar char="•"/>
            </a:pPr>
            <a:r>
              <a:rPr lang="en-US" sz="3000">
                <a:solidFill>
                  <a:srgbClr val="18214F"/>
                </a:solidFill>
              </a:rPr>
              <a:t>Text adjacent to images</a:t>
            </a:r>
          </a:p>
          <a:p>
            <a:pPr marL="342900" indent="-342900">
              <a:buFont typeface="Arial" panose="020B0604020202020204" pitchFamily="34" charset="0"/>
              <a:buChar char="•"/>
            </a:pPr>
            <a:endParaRPr lang="en-US" sz="3000">
              <a:solidFill>
                <a:srgbClr val="18214F"/>
              </a:solidFill>
            </a:endParaRPr>
          </a:p>
          <a:p>
            <a:pPr marL="342900" indent="-342900">
              <a:buFont typeface="Arial" panose="020B0604020202020204" pitchFamily="34" charset="0"/>
              <a:buChar char="•"/>
            </a:pPr>
            <a:r>
              <a:rPr lang="en-US" sz="3000">
                <a:solidFill>
                  <a:srgbClr val="18214F"/>
                </a:solidFill>
              </a:rPr>
              <a:t>Sufficient white space</a:t>
            </a:r>
          </a:p>
          <a:p>
            <a:pPr marL="342900" indent="-342900">
              <a:buFont typeface="Arial" panose="020B0604020202020204" pitchFamily="34" charset="0"/>
              <a:buChar char="•"/>
            </a:pPr>
            <a:endParaRPr lang="en-US" sz="3000">
              <a:solidFill>
                <a:srgbClr val="18214F"/>
              </a:solidFill>
            </a:endParaRPr>
          </a:p>
        </p:txBody>
      </p:sp>
    </p:spTree>
    <p:extLst>
      <p:ext uri="{BB962C8B-B14F-4D97-AF65-F5344CB8AC3E}">
        <p14:creationId xmlns:p14="http://schemas.microsoft.com/office/powerpoint/2010/main" val="429059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53957-997C-8B02-AEC4-AAFC36E81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A0DCFE-D446-49C6-83C0-7DB10D40C9F8}"/>
              </a:ext>
            </a:extLst>
          </p:cNvPr>
          <p:cNvSpPr>
            <a:spLocks noGrp="1"/>
          </p:cNvSpPr>
          <p:nvPr>
            <p:ph type="title"/>
          </p:nvPr>
        </p:nvSpPr>
        <p:spPr/>
        <p:txBody>
          <a:bodyPr/>
          <a:lstStyle/>
          <a:p>
            <a:r>
              <a:rPr lang="en-US"/>
              <a:t>Layout Features- Example</a:t>
            </a:r>
          </a:p>
        </p:txBody>
      </p:sp>
      <p:pic>
        <p:nvPicPr>
          <p:cNvPr id="4" name="Picture 3" descr="PEDI-PRo interface&#10;Item text with image underneathe&#10;REsponse scale is &quot;a little hard&quot;, &quot;a little easy,&quot; &quot;very easy&quot;">
            <a:extLst>
              <a:ext uri="{FF2B5EF4-FFF2-40B4-BE49-F238E27FC236}">
                <a16:creationId xmlns:a16="http://schemas.microsoft.com/office/drawing/2014/main" id="{B346984A-0EE2-711B-61F7-1D7F01C8900C}"/>
              </a:ext>
            </a:extLst>
          </p:cNvPr>
          <p:cNvPicPr>
            <a:picLocks noChangeAspect="1"/>
          </p:cNvPicPr>
          <p:nvPr/>
        </p:nvPicPr>
        <p:blipFill>
          <a:blip r:embed="rId3"/>
          <a:stretch>
            <a:fillRect/>
          </a:stretch>
        </p:blipFill>
        <p:spPr>
          <a:xfrm>
            <a:off x="5084067" y="2026363"/>
            <a:ext cx="6591493" cy="370771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Rectangle 4">
            <a:extLst>
              <a:ext uri="{FF2B5EF4-FFF2-40B4-BE49-F238E27FC236}">
                <a16:creationId xmlns:a16="http://schemas.microsoft.com/office/drawing/2014/main" id="{31EB0889-9503-2D7C-C3BD-06FE922C46FE}"/>
              </a:ext>
            </a:extLst>
          </p:cNvPr>
          <p:cNvSpPr/>
          <p:nvPr/>
        </p:nvSpPr>
        <p:spPr>
          <a:xfrm>
            <a:off x="484566" y="1996665"/>
            <a:ext cx="4380042" cy="2862322"/>
          </a:xfrm>
          <a:prstGeom prst="rect">
            <a:avLst/>
          </a:prstGeom>
        </p:spPr>
        <p:txBody>
          <a:bodyPr wrap="square">
            <a:spAutoFit/>
          </a:bodyPr>
          <a:lstStyle/>
          <a:p>
            <a:pPr marL="342900" indent="-342900">
              <a:buFont typeface="Arial" panose="020B0604020202020204" pitchFamily="34" charset="0"/>
              <a:buChar char="•"/>
            </a:pPr>
            <a:r>
              <a:rPr lang="en-US" sz="3000">
                <a:solidFill>
                  <a:srgbClr val="18214F"/>
                </a:solidFill>
              </a:rPr>
              <a:t>Text adjacent to images</a:t>
            </a:r>
          </a:p>
          <a:p>
            <a:pPr marL="342900" indent="-342900">
              <a:buFont typeface="Arial" panose="020B0604020202020204" pitchFamily="34" charset="0"/>
              <a:buChar char="•"/>
            </a:pPr>
            <a:endParaRPr lang="en-US" sz="3000">
              <a:solidFill>
                <a:srgbClr val="18214F"/>
              </a:solidFill>
            </a:endParaRPr>
          </a:p>
          <a:p>
            <a:pPr marL="342900" indent="-342900">
              <a:buFont typeface="Arial" panose="020B0604020202020204" pitchFamily="34" charset="0"/>
              <a:buChar char="•"/>
            </a:pPr>
            <a:r>
              <a:rPr lang="en-US" sz="3000">
                <a:solidFill>
                  <a:srgbClr val="18214F"/>
                </a:solidFill>
              </a:rPr>
              <a:t>Sufficient white space</a:t>
            </a:r>
          </a:p>
          <a:p>
            <a:pPr marL="342900" indent="-342900">
              <a:buFont typeface="Arial" panose="020B0604020202020204" pitchFamily="34" charset="0"/>
              <a:buChar char="•"/>
            </a:pPr>
            <a:endParaRPr lang="en-US" sz="3000">
              <a:solidFill>
                <a:srgbClr val="18214F"/>
              </a:solidFill>
            </a:endParaRPr>
          </a:p>
          <a:p>
            <a:pPr marL="342900" indent="-342900">
              <a:buFont typeface="Arial" panose="020B0604020202020204" pitchFamily="34" charset="0"/>
              <a:buChar char="•"/>
            </a:pPr>
            <a:r>
              <a:rPr lang="en-US" sz="3000">
                <a:solidFill>
                  <a:srgbClr val="18214F"/>
                </a:solidFill>
              </a:rPr>
              <a:t>Images paired with response scale</a:t>
            </a:r>
          </a:p>
        </p:txBody>
      </p:sp>
      <p:sp>
        <p:nvSpPr>
          <p:cNvPr id="3" name="Rectangle 2">
            <a:extLst>
              <a:ext uri="{FF2B5EF4-FFF2-40B4-BE49-F238E27FC236}">
                <a16:creationId xmlns:a16="http://schemas.microsoft.com/office/drawing/2014/main" id="{6B3B6BE7-5B74-FD9B-1EEA-E6754A6151B3}"/>
              </a:ext>
              <a:ext uri="{C183D7F6-B498-43B3-948B-1728B52AA6E4}">
                <adec:decorative xmlns:adec="http://schemas.microsoft.com/office/drawing/2017/decorative" val="1"/>
              </a:ext>
            </a:extLst>
          </p:cNvPr>
          <p:cNvSpPr/>
          <p:nvPr/>
        </p:nvSpPr>
        <p:spPr>
          <a:xfrm>
            <a:off x="8778240" y="2263140"/>
            <a:ext cx="2929194" cy="2994660"/>
          </a:xfrm>
          <a:prstGeom prst="rect">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516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Administration Procedures</a:t>
            </a:r>
          </a:p>
        </p:txBody>
      </p:sp>
      <p:sp>
        <p:nvSpPr>
          <p:cNvPr id="3" name="Content Placeholder 2"/>
          <p:cNvSpPr>
            <a:spLocks noGrp="1"/>
          </p:cNvSpPr>
          <p:nvPr>
            <p:ph sz="quarter" idx="12"/>
          </p:nvPr>
        </p:nvSpPr>
        <p:spPr/>
        <p:txBody>
          <a:bodyPr>
            <a:normAutofit/>
          </a:bodyPr>
          <a:lstStyle/>
          <a:p>
            <a:pPr marL="0" indent="0">
              <a:buNone/>
            </a:pPr>
            <a:r>
              <a:rPr lang="en-US" sz="3000" b="1"/>
              <a:t>Administration procedures:</a:t>
            </a:r>
            <a:r>
              <a:rPr lang="en-US" sz="3000"/>
              <a:t> </a:t>
            </a:r>
            <a:r>
              <a:rPr lang="en-US" altLang="en-US" sz="3000" kern="1200">
                <a:ea typeface="Calibri" panose="020F0502020204030204" pitchFamily="34" charset="0"/>
                <a:cs typeface="Times New Roman" panose="02020603050405020304" pitchFamily="18" charset="0"/>
              </a:rPr>
              <a:t>The processes followed by respondent and professional to complete the PROM.</a:t>
            </a:r>
          </a:p>
          <a:p>
            <a:pPr marL="0" indent="0">
              <a:buNone/>
            </a:pPr>
            <a:endParaRPr lang="en-US" altLang="en-US" sz="3000" kern="120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altLang="en-US" sz="3000" kern="1200">
                <a:ea typeface="Calibri" panose="020F0502020204030204" pitchFamily="34" charset="0"/>
                <a:cs typeface="Times New Roman" panose="02020603050405020304" pitchFamily="18" charset="0"/>
              </a:rPr>
              <a:t>Individualization and flexibility</a:t>
            </a:r>
          </a:p>
          <a:p>
            <a:pPr marL="342900" indent="-342900">
              <a:buFont typeface="Arial" panose="020B0604020202020204" pitchFamily="34" charset="0"/>
              <a:buChar char="•"/>
            </a:pPr>
            <a:r>
              <a:rPr lang="en-US" altLang="en-US" sz="3000">
                <a:ea typeface="Calibri" panose="020F0502020204030204" pitchFamily="34" charset="0"/>
                <a:cs typeface="Times New Roman" panose="02020603050405020304" pitchFamily="18" charset="0"/>
              </a:rPr>
              <a:t>Social/emotional components of PROM/survey responses</a:t>
            </a:r>
            <a:endParaRPr lang="en-US" altLang="en-US" sz="3000" kern="120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altLang="en-US" sz="3000" kern="1200">
                <a:ea typeface="Calibri" panose="020F0502020204030204" pitchFamily="34" charset="0"/>
                <a:cs typeface="Times New Roman" panose="02020603050405020304" pitchFamily="18" charset="0"/>
              </a:rPr>
              <a:t>Therapeutic/clinical interaction</a:t>
            </a:r>
          </a:p>
          <a:p>
            <a:pPr marL="342900" indent="-342900">
              <a:buFont typeface="Arial" panose="020B0604020202020204" pitchFamily="34" charset="0"/>
              <a:buChar char="•"/>
            </a:pPr>
            <a:r>
              <a:rPr lang="en-US" altLang="en-US" sz="3000" kern="1200">
                <a:ea typeface="Calibri" panose="020F0502020204030204" pitchFamily="34" charset="0"/>
                <a:cs typeface="Times New Roman" panose="02020603050405020304" pitchFamily="18" charset="0"/>
              </a:rPr>
              <a:t>Teaching </a:t>
            </a:r>
          </a:p>
          <a:p>
            <a:pPr marL="0" indent="0">
              <a:buNone/>
            </a:pPr>
            <a:endParaRPr lang="en-US" sz="3000" kern="1200"/>
          </a:p>
          <a:p>
            <a:endParaRPr lang="en-US" sz="3000"/>
          </a:p>
        </p:txBody>
      </p:sp>
    </p:spTree>
    <p:extLst>
      <p:ext uri="{BB962C8B-B14F-4D97-AF65-F5344CB8AC3E}">
        <p14:creationId xmlns:p14="http://schemas.microsoft.com/office/powerpoint/2010/main" val="3471772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BEE2D-8DF8-56CF-368C-D49DA7F45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1C984-E53C-6A74-A396-411E9B911201}"/>
              </a:ext>
            </a:extLst>
          </p:cNvPr>
          <p:cNvSpPr>
            <a:spLocks noGrp="1"/>
          </p:cNvSpPr>
          <p:nvPr>
            <p:ph type="title"/>
          </p:nvPr>
        </p:nvSpPr>
        <p:spPr/>
        <p:txBody>
          <a:bodyPr/>
          <a:lstStyle/>
          <a:p>
            <a:r>
              <a:rPr lang="en-US"/>
              <a:t>Administration Procedures- Example Features</a:t>
            </a:r>
          </a:p>
        </p:txBody>
      </p:sp>
      <p:sp>
        <p:nvSpPr>
          <p:cNvPr id="3" name="Content Placeholder 2">
            <a:extLst>
              <a:ext uri="{FF2B5EF4-FFF2-40B4-BE49-F238E27FC236}">
                <a16:creationId xmlns:a16="http://schemas.microsoft.com/office/drawing/2014/main" id="{897C6024-4BCF-4815-7DD9-652616F8087B}"/>
              </a:ext>
            </a:extLst>
          </p:cNvPr>
          <p:cNvSpPr>
            <a:spLocks noGrp="1"/>
          </p:cNvSpPr>
          <p:nvPr>
            <p:ph sz="quarter" idx="12"/>
          </p:nvPr>
        </p:nvSpPr>
        <p:spPr/>
        <p:txBody>
          <a:bodyPr>
            <a:normAutofit/>
          </a:bodyPr>
          <a:lstStyle/>
          <a:p>
            <a:pPr marL="457200" indent="-457200">
              <a:buFont typeface="Arial" panose="020B0604020202020204" pitchFamily="34" charset="0"/>
              <a:buChar char="•"/>
            </a:pPr>
            <a:r>
              <a:rPr lang="en-US" sz="3000"/>
              <a:t>Self-paced</a:t>
            </a:r>
          </a:p>
          <a:p>
            <a:pPr marL="457200" indent="-457200">
              <a:buFont typeface="Arial" panose="020B0604020202020204" pitchFamily="34" charset="0"/>
              <a:buChar char="•"/>
            </a:pPr>
            <a:r>
              <a:rPr lang="en-US" sz="3000"/>
              <a:t>Content individualization</a:t>
            </a:r>
          </a:p>
          <a:p>
            <a:pPr marL="457200" indent="-457200">
              <a:buFont typeface="Arial" panose="020B0604020202020204" pitchFamily="34" charset="0"/>
              <a:buChar char="•"/>
            </a:pPr>
            <a:r>
              <a:rPr lang="en-US" sz="3000"/>
              <a:t>Variety of modes to read and respond</a:t>
            </a:r>
          </a:p>
          <a:p>
            <a:pPr marL="457200" indent="-457200">
              <a:buFont typeface="Arial" panose="020B0604020202020204" pitchFamily="34" charset="0"/>
              <a:buChar char="•"/>
            </a:pPr>
            <a:r>
              <a:rPr lang="en-US" sz="3000"/>
              <a:t>Skip option</a:t>
            </a:r>
          </a:p>
          <a:p>
            <a:pPr marL="457200" indent="-457200">
              <a:buFont typeface="Arial" panose="020B0604020202020204" pitchFamily="34" charset="0"/>
              <a:buChar char="•"/>
            </a:pPr>
            <a:r>
              <a:rPr lang="en-US" sz="3000"/>
              <a:t>Standard definitions/alternate wording</a:t>
            </a:r>
          </a:p>
          <a:p>
            <a:pPr marL="457200" indent="-457200">
              <a:buFont typeface="Arial" panose="020B0604020202020204" pitchFamily="34" charset="0"/>
              <a:buChar char="•"/>
            </a:pPr>
            <a:r>
              <a:rPr lang="en-US" sz="3000"/>
              <a:t>Teaching</a:t>
            </a:r>
          </a:p>
          <a:p>
            <a:pPr marL="457200" indent="-457200">
              <a:buFont typeface="Arial" panose="020B0604020202020204" pitchFamily="34" charset="0"/>
              <a:buChar char="•"/>
            </a:pPr>
            <a:r>
              <a:rPr lang="en-US" sz="3000"/>
              <a:t>Encouragement, validation</a:t>
            </a:r>
          </a:p>
        </p:txBody>
      </p:sp>
    </p:spTree>
    <p:extLst>
      <p:ext uri="{BB962C8B-B14F-4D97-AF65-F5344CB8AC3E}">
        <p14:creationId xmlns:p14="http://schemas.microsoft.com/office/powerpoint/2010/main" val="3169320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EDI-PRO teaching interface. Example shows instructional approach."/>
          <p:cNvPicPr>
            <a:picLocks noChangeAspect="1"/>
          </p:cNvPicPr>
          <p:nvPr/>
        </p:nvPicPr>
        <p:blipFill>
          <a:blip r:embed="rId2"/>
          <a:stretch>
            <a:fillRect/>
          </a:stretch>
        </p:blipFill>
        <p:spPr>
          <a:xfrm>
            <a:off x="126391" y="1064004"/>
            <a:ext cx="6054166" cy="346170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10" descr="PEDI-PRO practice interface. Respondents view video and identify correct response option"/>
          <p:cNvPicPr>
            <a:picLocks noChangeAspect="1"/>
          </p:cNvPicPr>
          <p:nvPr/>
        </p:nvPicPr>
        <p:blipFill>
          <a:blip r:embed="rId3"/>
          <a:stretch>
            <a:fillRect/>
          </a:stretch>
        </p:blipFill>
        <p:spPr>
          <a:xfrm>
            <a:off x="5935418" y="3121879"/>
            <a:ext cx="6059241" cy="346170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itle 1">
            <a:extLst>
              <a:ext uri="{FF2B5EF4-FFF2-40B4-BE49-F238E27FC236}">
                <a16:creationId xmlns:a16="http://schemas.microsoft.com/office/drawing/2014/main" id="{47F22CB5-78DC-E14C-C092-C9E4B4662F58}"/>
              </a:ext>
            </a:extLst>
          </p:cNvPr>
          <p:cNvSpPr>
            <a:spLocks noGrp="1"/>
          </p:cNvSpPr>
          <p:nvPr>
            <p:ph type="title"/>
          </p:nvPr>
        </p:nvSpPr>
        <p:spPr>
          <a:xfrm>
            <a:off x="666708" y="30084"/>
            <a:ext cx="10537420" cy="870271"/>
          </a:xfrm>
        </p:spPr>
        <p:txBody>
          <a:bodyPr/>
          <a:lstStyle/>
          <a:p>
            <a:r>
              <a:rPr lang="en-US"/>
              <a:t>Administration Features - Examples</a:t>
            </a:r>
          </a:p>
        </p:txBody>
      </p:sp>
      <p:sp>
        <p:nvSpPr>
          <p:cNvPr id="4" name="TextBox 3">
            <a:extLst>
              <a:ext uri="{FF2B5EF4-FFF2-40B4-BE49-F238E27FC236}">
                <a16:creationId xmlns:a16="http://schemas.microsoft.com/office/drawing/2014/main" id="{0F0C63B8-74C2-2000-18AE-2C0593CA60D6}"/>
              </a:ext>
            </a:extLst>
          </p:cNvPr>
          <p:cNvSpPr txBox="1"/>
          <p:nvPr/>
        </p:nvSpPr>
        <p:spPr>
          <a:xfrm>
            <a:off x="925831" y="4689355"/>
            <a:ext cx="4316292" cy="1477328"/>
          </a:xfrm>
          <a:prstGeom prst="rect">
            <a:avLst/>
          </a:prstGeom>
          <a:noFill/>
        </p:spPr>
        <p:txBody>
          <a:bodyPr wrap="square" rtlCol="0">
            <a:spAutoFit/>
          </a:bodyPr>
          <a:lstStyle/>
          <a:p>
            <a:r>
              <a:rPr lang="en-US" sz="3000" b="1"/>
              <a:t>Teaching</a:t>
            </a:r>
          </a:p>
          <a:p>
            <a:r>
              <a:rPr lang="en-US" sz="3000"/>
              <a:t>-how to use platform</a:t>
            </a:r>
          </a:p>
          <a:p>
            <a:r>
              <a:rPr lang="en-US" sz="3000"/>
              <a:t>-response scale</a:t>
            </a:r>
          </a:p>
        </p:txBody>
      </p:sp>
      <p:sp>
        <p:nvSpPr>
          <p:cNvPr id="5" name="TextBox 4">
            <a:extLst>
              <a:ext uri="{FF2B5EF4-FFF2-40B4-BE49-F238E27FC236}">
                <a16:creationId xmlns:a16="http://schemas.microsoft.com/office/drawing/2014/main" id="{FEE11CED-D5D8-C431-5053-BC51AAB517AD}"/>
              </a:ext>
            </a:extLst>
          </p:cNvPr>
          <p:cNvSpPr txBox="1"/>
          <p:nvPr/>
        </p:nvSpPr>
        <p:spPr>
          <a:xfrm>
            <a:off x="8273715" y="2240613"/>
            <a:ext cx="1448986" cy="553998"/>
          </a:xfrm>
          <a:prstGeom prst="rect">
            <a:avLst/>
          </a:prstGeom>
          <a:noFill/>
        </p:spPr>
        <p:txBody>
          <a:bodyPr wrap="none" rtlCol="0">
            <a:spAutoFit/>
          </a:bodyPr>
          <a:lstStyle/>
          <a:p>
            <a:r>
              <a:rPr lang="en-US" sz="3000" b="1"/>
              <a:t>Practice</a:t>
            </a:r>
          </a:p>
        </p:txBody>
      </p:sp>
    </p:spTree>
    <p:extLst>
      <p:ext uri="{BB962C8B-B14F-4D97-AF65-F5344CB8AC3E}">
        <p14:creationId xmlns:p14="http://schemas.microsoft.com/office/powerpoint/2010/main" val="3962825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 Features to Optimize Cognitive Accessibility</a:t>
            </a:r>
          </a:p>
        </p:txBody>
      </p:sp>
      <p:sp>
        <p:nvSpPr>
          <p:cNvPr id="3" name="Content Placeholder 2"/>
          <p:cNvSpPr>
            <a:spLocks noGrp="1"/>
          </p:cNvSpPr>
          <p:nvPr>
            <p:ph sz="quarter" idx="12"/>
          </p:nvPr>
        </p:nvSpPr>
        <p:spPr>
          <a:xfrm>
            <a:off x="860020" y="1828799"/>
            <a:ext cx="10515600" cy="4857751"/>
          </a:xfrm>
        </p:spPr>
        <p:txBody>
          <a:bodyPr>
            <a:normAutofit fontScale="77500" lnSpcReduction="20000"/>
          </a:bodyPr>
          <a:lstStyle/>
          <a:p>
            <a:pPr marL="571500" indent="-571500">
              <a:buFont typeface="Arial" panose="020B0604020202020204" pitchFamily="34" charset="0"/>
              <a:buChar char="•"/>
            </a:pPr>
            <a:r>
              <a:rPr lang="en-US"/>
              <a:t>Not all features need to be included to optimize cognitive accessibility.</a:t>
            </a:r>
          </a:p>
          <a:p>
            <a:pPr marL="914400" lvl="1" indent="-457200">
              <a:buFont typeface="Arial" panose="020B0604020202020204" pitchFamily="34" charset="0"/>
              <a:buChar char="•"/>
            </a:pPr>
            <a:r>
              <a:rPr lang="en-US"/>
              <a:t>Different assessment formats (e.g., card sort, computer-based) may be better suited to reduce specific cognitive demands </a:t>
            </a:r>
          </a:p>
          <a:p>
            <a:pPr marL="914400" lvl="1" indent="-457200">
              <a:buFont typeface="Arial" panose="020B0604020202020204" pitchFamily="34" charset="0"/>
              <a:buChar char="•"/>
            </a:pPr>
            <a:r>
              <a:rPr lang="en-US"/>
              <a:t>Different assessment formats may require different features</a:t>
            </a:r>
          </a:p>
          <a:p>
            <a:pPr marL="571500" indent="-571500">
              <a:buFont typeface="Arial" panose="020B0604020202020204" pitchFamily="34" charset="0"/>
              <a:buChar char="•"/>
            </a:pPr>
            <a:r>
              <a:rPr lang="en-US"/>
              <a:t>Individual respondents may interact with assessment demands differently, and different features may support the needs of different respondents. </a:t>
            </a:r>
          </a:p>
          <a:p>
            <a:pPr marL="571500" indent="-571500">
              <a:buFont typeface="Arial" panose="020B0604020202020204" pitchFamily="34" charset="0"/>
              <a:buChar char="•"/>
            </a:pPr>
            <a:r>
              <a:rPr lang="en-US"/>
              <a:t>Possible relationship between features:</a:t>
            </a:r>
          </a:p>
          <a:p>
            <a:pPr marL="914400" lvl="1" indent="-457200">
              <a:buFont typeface="Arial" panose="020B0604020202020204" pitchFamily="34" charset="0"/>
              <a:buChar char="•"/>
            </a:pPr>
            <a:r>
              <a:rPr lang="en-US"/>
              <a:t>Some features are synergistic and difficult to disentangle (</a:t>
            </a:r>
            <a:r>
              <a:rPr lang="en-US" err="1"/>
              <a:t>e.g</a:t>
            </a:r>
            <a:r>
              <a:rPr lang="en-US"/>
              <a:t>, simple grammar &amp; positive words).</a:t>
            </a:r>
          </a:p>
          <a:p>
            <a:pPr marL="914400" lvl="1" indent="-457200">
              <a:buFont typeface="Arial" panose="020B0604020202020204" pitchFamily="34" charset="0"/>
              <a:buChar char="•"/>
            </a:pPr>
            <a:r>
              <a:rPr lang="en-US"/>
              <a:t>The inclusion of one feature may preclude the inclusion of another (e.g., use of images could decrease white space).</a:t>
            </a:r>
          </a:p>
        </p:txBody>
      </p:sp>
    </p:spTree>
    <p:extLst>
      <p:ext uri="{BB962C8B-B14F-4D97-AF65-F5344CB8AC3E}">
        <p14:creationId xmlns:p14="http://schemas.microsoft.com/office/powerpoint/2010/main" val="31220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1D04-E706-E643-3B0D-C3FEAA45A3DF}"/>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F6E5F60F-940C-2BEF-8284-9FF287720600}"/>
              </a:ext>
            </a:extLst>
          </p:cNvPr>
          <p:cNvSpPr>
            <a:spLocks noGrp="1"/>
          </p:cNvSpPr>
          <p:nvPr>
            <p:ph sz="quarter" idx="12"/>
          </p:nvPr>
        </p:nvSpPr>
        <p:spPr/>
        <p:txBody>
          <a:bodyPr>
            <a:noAutofit/>
          </a:bodyPr>
          <a:lstStyle/>
          <a:p>
            <a:pPr algn="l"/>
            <a:r>
              <a:rPr lang="en-US" sz="1600" b="1" i="0">
                <a:effectLst/>
                <a:latin typeface="+mj-lt"/>
              </a:rPr>
              <a:t>Kramer, J. M., &amp; Schwartz, A. (2017). Reducing barriers to patient-reported outcome measures for people with cognitive impairments. </a:t>
            </a:r>
            <a:r>
              <a:rPr lang="en-US" sz="1600" b="1" i="1">
                <a:effectLst/>
                <a:latin typeface="+mj-lt"/>
              </a:rPr>
              <a:t>Archives of Physical Medicine and Rehabilitation</a:t>
            </a:r>
            <a:r>
              <a:rPr lang="en-US" sz="1600" b="1" i="0">
                <a:effectLst/>
                <a:latin typeface="+mj-lt"/>
              </a:rPr>
              <a:t>, </a:t>
            </a:r>
            <a:r>
              <a:rPr lang="en-US" sz="1600" b="1" i="1">
                <a:effectLst/>
                <a:latin typeface="+mj-lt"/>
              </a:rPr>
              <a:t>98</a:t>
            </a:r>
            <a:r>
              <a:rPr lang="en-US" sz="1600" b="1" i="0">
                <a:effectLst/>
                <a:latin typeface="+mj-lt"/>
              </a:rPr>
              <a:t>(8), 1705-1715.</a:t>
            </a:r>
          </a:p>
          <a:p>
            <a:pPr algn="l"/>
            <a:endParaRPr lang="en-US" sz="1600">
              <a:latin typeface="+mj-lt"/>
            </a:endParaRPr>
          </a:p>
          <a:p>
            <a:pPr algn="l"/>
            <a:r>
              <a:rPr lang="en-US" sz="1600" b="0" i="0" u="none" strike="noStrike" baseline="0">
                <a:latin typeface="+mj-lt"/>
              </a:rPr>
              <a:t>Davies, D., Stock, S., King, L., Wehmeyer, M., &amp; Shogren, K. (2017). An accessible testing, learning and assessment system for people with intellectual disability. International Journal of Developmental Disabilities, 63, 204–210.</a:t>
            </a:r>
          </a:p>
          <a:p>
            <a:pPr algn="l"/>
            <a:endParaRPr lang="en-US" sz="1600">
              <a:latin typeface="+mj-lt"/>
            </a:endParaRPr>
          </a:p>
          <a:p>
            <a:pPr algn="l"/>
            <a:r>
              <a:rPr lang="en-US" sz="1600" b="0" i="0">
                <a:effectLst/>
                <a:latin typeface="+mj-lt"/>
              </a:rPr>
              <a:t>Kramer, J., Walker, R., Cohn, E. S., Mermelstein, M., Olsen, S., O'Brien, J., &amp; Bowyer, P. (2012). Striving for shared understandings: therapists' perspectives of the benefits and dilemmas of using a child self-assessment. </a:t>
            </a:r>
            <a:r>
              <a:rPr lang="en-US" sz="1600" b="0" i="1">
                <a:effectLst/>
                <a:latin typeface="+mj-lt"/>
              </a:rPr>
              <a:t>OTJR: Occupation, Participation and Health</a:t>
            </a:r>
            <a:r>
              <a:rPr lang="en-US" sz="1600" b="0" i="0">
                <a:effectLst/>
                <a:latin typeface="+mj-lt"/>
              </a:rPr>
              <a:t>, </a:t>
            </a:r>
            <a:r>
              <a:rPr lang="en-US" sz="1600" b="0" i="1">
                <a:effectLst/>
                <a:latin typeface="+mj-lt"/>
              </a:rPr>
              <a:t>32</a:t>
            </a:r>
            <a:r>
              <a:rPr lang="en-US" sz="1600" b="0" i="0">
                <a:effectLst/>
                <a:latin typeface="+mj-lt"/>
              </a:rPr>
              <a:t>(1_suppl), S48-S58.</a:t>
            </a:r>
          </a:p>
          <a:p>
            <a:pPr algn="l"/>
            <a:endParaRPr lang="en-US" sz="1600">
              <a:latin typeface="+mj-lt"/>
            </a:endParaRPr>
          </a:p>
          <a:p>
            <a:pPr algn="l"/>
            <a:r>
              <a:rPr lang="en-US" sz="1600" b="0" i="0">
                <a:effectLst/>
                <a:latin typeface="+mj-lt"/>
              </a:rPr>
              <a:t>White, A., </a:t>
            </a:r>
            <a:r>
              <a:rPr lang="en-US" sz="1600" b="0" i="0" err="1">
                <a:effectLst/>
                <a:latin typeface="+mj-lt"/>
              </a:rPr>
              <a:t>Liberatos</a:t>
            </a:r>
            <a:r>
              <a:rPr lang="en-US" sz="1600" b="0" i="0">
                <a:effectLst/>
                <a:latin typeface="+mj-lt"/>
              </a:rPr>
              <a:t>, P., O’Hara, D., Davies, D., &amp; Stock, S. (2015). Promoting self-determination in health for people with intellectual disabilities through accessible surveys of their healthcare experiences. </a:t>
            </a:r>
            <a:r>
              <a:rPr lang="en-US" sz="1600" b="0" i="1">
                <a:effectLst/>
                <a:latin typeface="+mj-lt"/>
              </a:rPr>
              <a:t>Développement </a:t>
            </a:r>
            <a:r>
              <a:rPr lang="en-US" sz="1600" b="0" i="1" err="1">
                <a:effectLst/>
                <a:latin typeface="+mj-lt"/>
              </a:rPr>
              <a:t>Humain</a:t>
            </a:r>
            <a:r>
              <a:rPr lang="en-US" sz="1600" b="0" i="1">
                <a:effectLst/>
                <a:latin typeface="+mj-lt"/>
              </a:rPr>
              <a:t>, Handicap et </a:t>
            </a:r>
            <a:r>
              <a:rPr lang="en-US" sz="1600" b="0" i="1" err="1">
                <a:effectLst/>
                <a:latin typeface="+mj-lt"/>
              </a:rPr>
              <a:t>Changement</a:t>
            </a:r>
            <a:r>
              <a:rPr lang="en-US" sz="1600" b="0" i="1">
                <a:effectLst/>
                <a:latin typeface="+mj-lt"/>
              </a:rPr>
              <a:t> Social</a:t>
            </a:r>
            <a:r>
              <a:rPr lang="en-US" sz="1600" b="0" i="0">
                <a:effectLst/>
                <a:latin typeface="+mj-lt"/>
              </a:rPr>
              <a:t>, </a:t>
            </a:r>
            <a:r>
              <a:rPr lang="en-US" sz="1600" b="0" i="1">
                <a:effectLst/>
                <a:latin typeface="+mj-lt"/>
              </a:rPr>
              <a:t>21</a:t>
            </a:r>
            <a:r>
              <a:rPr lang="en-US" sz="1600" b="0" i="0">
                <a:effectLst/>
                <a:latin typeface="+mj-lt"/>
              </a:rPr>
              <a:t>(1), 29-39.</a:t>
            </a:r>
          </a:p>
          <a:p>
            <a:pPr algn="l"/>
            <a:endParaRPr lang="en-US" sz="1600">
              <a:latin typeface="+mj-lt"/>
            </a:endParaRPr>
          </a:p>
          <a:p>
            <a:pPr algn="l"/>
            <a:r>
              <a:rPr lang="en-US" sz="1600" b="0" i="0">
                <a:effectLst/>
                <a:latin typeface="+mj-lt"/>
              </a:rPr>
              <a:t>White-Koning, M., Arnaud, C., Bourdet-</a:t>
            </a:r>
            <a:r>
              <a:rPr lang="en-US" sz="1600" b="0" i="0" err="1">
                <a:effectLst/>
                <a:latin typeface="+mj-lt"/>
              </a:rPr>
              <a:t>Loubère</a:t>
            </a:r>
            <a:r>
              <a:rPr lang="en-US" sz="1600" b="0" i="0">
                <a:effectLst/>
                <a:latin typeface="+mj-lt"/>
              </a:rPr>
              <a:t>, S., </a:t>
            </a:r>
            <a:r>
              <a:rPr lang="en-US" sz="1600" b="0" i="0" err="1">
                <a:effectLst/>
                <a:latin typeface="+mj-lt"/>
              </a:rPr>
              <a:t>Bazex</a:t>
            </a:r>
            <a:r>
              <a:rPr lang="en-US" sz="1600" b="0" i="0">
                <a:effectLst/>
                <a:latin typeface="+mj-lt"/>
              </a:rPr>
              <a:t>, H., Colver, A., &amp; Grandjean, H. (2005). Subjective quality of life in children with intellectual impairment–how can it be assessed?. </a:t>
            </a:r>
            <a:r>
              <a:rPr lang="en-US" sz="1600" b="0" i="1">
                <a:effectLst/>
                <a:latin typeface="+mj-lt"/>
              </a:rPr>
              <a:t>Developmental medicine and child neurology</a:t>
            </a:r>
            <a:r>
              <a:rPr lang="en-US" sz="1600" b="0" i="0">
                <a:effectLst/>
                <a:latin typeface="+mj-lt"/>
              </a:rPr>
              <a:t>, </a:t>
            </a:r>
            <a:r>
              <a:rPr lang="en-US" sz="1600" b="0" i="1">
                <a:effectLst/>
                <a:latin typeface="+mj-lt"/>
              </a:rPr>
              <a:t>47</a:t>
            </a:r>
            <a:r>
              <a:rPr lang="en-US" sz="1600" b="0" i="0">
                <a:effectLst/>
                <a:latin typeface="+mj-lt"/>
              </a:rPr>
              <a:t>(4), 281-285.</a:t>
            </a:r>
            <a:endParaRPr lang="en-US" sz="1600">
              <a:latin typeface="+mj-lt"/>
            </a:endParaRPr>
          </a:p>
        </p:txBody>
      </p:sp>
    </p:spTree>
    <p:extLst>
      <p:ext uri="{BB962C8B-B14F-4D97-AF65-F5344CB8AC3E}">
        <p14:creationId xmlns:p14="http://schemas.microsoft.com/office/powerpoint/2010/main" val="952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052C9-F86C-3805-AC6D-D1DB56450915}"/>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D951AB21-A8BA-A231-6E80-BE5166ED80CA}"/>
              </a:ext>
            </a:extLst>
          </p:cNvPr>
          <p:cNvSpPr>
            <a:spLocks noGrp="1"/>
          </p:cNvSpPr>
          <p:nvPr>
            <p:ph sz="quarter" idx="12"/>
          </p:nvPr>
        </p:nvSpPr>
        <p:spPr/>
        <p:txBody>
          <a:bodyPr>
            <a:normAutofit/>
          </a:bodyPr>
          <a:lstStyle/>
          <a:p>
            <a:pPr marL="571500" indent="-571500">
              <a:buFont typeface="Arial" panose="020B0604020202020204" pitchFamily="34" charset="0"/>
              <a:buChar char="•"/>
            </a:pPr>
            <a:r>
              <a:rPr lang="en-US" sz="3000"/>
              <a:t>What is cognitive accessibility? </a:t>
            </a:r>
          </a:p>
          <a:p>
            <a:pPr marL="571500" indent="-571500">
              <a:buFont typeface="Arial" panose="020B0604020202020204" pitchFamily="34" charset="0"/>
              <a:buChar char="•"/>
            </a:pPr>
            <a:endParaRPr lang="en-US" sz="3000"/>
          </a:p>
          <a:p>
            <a:pPr marL="571500" indent="-571500">
              <a:buFont typeface="Arial" panose="020B0604020202020204" pitchFamily="34" charset="0"/>
              <a:buChar char="•"/>
            </a:pPr>
            <a:r>
              <a:rPr lang="en-US" sz="3000"/>
              <a:t>Components of cognitively accessible measures</a:t>
            </a:r>
          </a:p>
          <a:p>
            <a:pPr marL="1028700" lvl="1" indent="-571500">
              <a:buFont typeface="Arial" panose="020B0604020202020204" pitchFamily="34" charset="0"/>
              <a:buChar char="•"/>
            </a:pPr>
            <a:r>
              <a:rPr lang="en-US" sz="3000"/>
              <a:t>Example patient-reported outcome measure</a:t>
            </a:r>
          </a:p>
        </p:txBody>
      </p:sp>
    </p:spTree>
    <p:extLst>
      <p:ext uri="{BB962C8B-B14F-4D97-AF65-F5344CB8AC3E}">
        <p14:creationId xmlns:p14="http://schemas.microsoft.com/office/powerpoint/2010/main" val="4000325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8DF1E-9BD2-4F3B-640B-92DAD618FC8A}"/>
              </a:ext>
            </a:extLst>
          </p:cNvPr>
          <p:cNvSpPr>
            <a:spLocks noGrp="1"/>
          </p:cNvSpPr>
          <p:nvPr>
            <p:ph type="title"/>
          </p:nvPr>
        </p:nvSpPr>
        <p:spPr/>
        <p:txBody>
          <a:bodyPr/>
          <a:lstStyle/>
          <a:p>
            <a:r>
              <a:rPr lang="en-US"/>
              <a:t>What is cognitive accessibility?</a:t>
            </a:r>
          </a:p>
        </p:txBody>
      </p:sp>
    </p:spTree>
    <p:extLst>
      <p:ext uri="{BB962C8B-B14F-4D97-AF65-F5344CB8AC3E}">
        <p14:creationId xmlns:p14="http://schemas.microsoft.com/office/powerpoint/2010/main" val="402131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EBA3-B3A9-7748-45C8-DE49DE1A16A2}"/>
              </a:ext>
            </a:extLst>
          </p:cNvPr>
          <p:cNvSpPr>
            <a:spLocks noGrp="1"/>
          </p:cNvSpPr>
          <p:nvPr>
            <p:ph type="title"/>
          </p:nvPr>
        </p:nvSpPr>
        <p:spPr/>
        <p:txBody>
          <a:bodyPr/>
          <a:lstStyle/>
          <a:p>
            <a:r>
              <a:rPr lang="en-US"/>
              <a:t>Cognitive Accessibility</a:t>
            </a:r>
          </a:p>
        </p:txBody>
      </p:sp>
      <p:sp>
        <p:nvSpPr>
          <p:cNvPr id="3" name="Content Placeholder 2">
            <a:extLst>
              <a:ext uri="{FF2B5EF4-FFF2-40B4-BE49-F238E27FC236}">
                <a16:creationId xmlns:a16="http://schemas.microsoft.com/office/drawing/2014/main" id="{40D57494-6036-6ACE-93E7-B2C848218A9C}"/>
              </a:ext>
            </a:extLst>
          </p:cNvPr>
          <p:cNvSpPr>
            <a:spLocks noGrp="1"/>
          </p:cNvSpPr>
          <p:nvPr>
            <p:ph sz="quarter" idx="12"/>
          </p:nvPr>
        </p:nvSpPr>
        <p:spPr/>
        <p:txBody>
          <a:bodyPr>
            <a:normAutofit/>
          </a:bodyPr>
          <a:lstStyle/>
          <a:p>
            <a:r>
              <a:rPr lang="en-US" sz="3000">
                <a:cs typeface="Times New Roman" panose="02020603050405020304" pitchFamily="18" charset="0"/>
              </a:rPr>
              <a:t>Cognitive accessibility is present when assessment design: </a:t>
            </a:r>
          </a:p>
          <a:p>
            <a:r>
              <a:rPr lang="en-US" sz="3000" b="1">
                <a:cs typeface="Times New Roman" panose="02020603050405020304" pitchFamily="18" charset="0"/>
              </a:rPr>
              <a:t>anticipates respondent variability in cognitive abilities </a:t>
            </a:r>
            <a:r>
              <a:rPr lang="en-US" sz="3000">
                <a:cs typeface="Times New Roman" panose="02020603050405020304" pitchFamily="18" charset="0"/>
              </a:rPr>
              <a:t>and, to the greatest extent possible, </a:t>
            </a:r>
            <a:r>
              <a:rPr lang="en-US" sz="3000" b="1">
                <a:cs typeface="Times New Roman" panose="02020603050405020304" pitchFamily="18" charset="0"/>
              </a:rPr>
              <a:t>reduces cognitive demands </a:t>
            </a:r>
            <a:r>
              <a:rPr lang="en-US" sz="3000">
                <a:cs typeface="Times New Roman" panose="02020603050405020304" pitchFamily="18" charset="0"/>
              </a:rPr>
              <a:t>and/or supports cognitive processes to enable respondents with a range of cognitive abilities to interpret and respond to assessment items as intended.  </a:t>
            </a:r>
          </a:p>
          <a:p>
            <a:endParaRPr lang="en-US" sz="3000"/>
          </a:p>
        </p:txBody>
      </p:sp>
    </p:spTree>
    <p:extLst>
      <p:ext uri="{BB962C8B-B14F-4D97-AF65-F5344CB8AC3E}">
        <p14:creationId xmlns:p14="http://schemas.microsoft.com/office/powerpoint/2010/main" val="369922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7084-C751-3BA2-7F5C-6E0872641BD2}"/>
              </a:ext>
            </a:extLst>
          </p:cNvPr>
          <p:cNvSpPr>
            <a:spLocks noGrp="1"/>
          </p:cNvSpPr>
          <p:nvPr>
            <p:ph type="title"/>
          </p:nvPr>
        </p:nvSpPr>
        <p:spPr/>
        <p:txBody>
          <a:bodyPr/>
          <a:lstStyle/>
          <a:p>
            <a:r>
              <a:rPr lang="en-US"/>
              <a:t>Why is cognitive accessibility important?</a:t>
            </a:r>
          </a:p>
        </p:txBody>
      </p:sp>
      <p:sp>
        <p:nvSpPr>
          <p:cNvPr id="3" name="Content Placeholder 2">
            <a:extLst>
              <a:ext uri="{FF2B5EF4-FFF2-40B4-BE49-F238E27FC236}">
                <a16:creationId xmlns:a16="http://schemas.microsoft.com/office/drawing/2014/main" id="{0E073644-E03F-BEAA-92DA-D274329EA110}"/>
              </a:ext>
            </a:extLst>
          </p:cNvPr>
          <p:cNvSpPr>
            <a:spLocks noGrp="1"/>
          </p:cNvSpPr>
          <p:nvPr>
            <p:ph sz="quarter" idx="12"/>
          </p:nvPr>
        </p:nvSpPr>
        <p:spPr/>
        <p:txBody>
          <a:bodyPr>
            <a:normAutofit/>
          </a:bodyPr>
          <a:lstStyle/>
          <a:p>
            <a:pPr marL="571500" indent="-571500">
              <a:buFont typeface="Arial" panose="020B0604020202020204" pitchFamily="34" charset="0"/>
              <a:buChar char="•"/>
            </a:pPr>
            <a:r>
              <a:rPr lang="en-US" sz="3000"/>
              <a:t>Promotes first-person responses</a:t>
            </a:r>
          </a:p>
          <a:p>
            <a:pPr marL="1028700" lvl="1" indent="-571500">
              <a:buFont typeface="Arial" panose="020B0604020202020204" pitchFamily="34" charset="0"/>
              <a:buChar char="•"/>
            </a:pPr>
            <a:r>
              <a:rPr lang="en-US" sz="3000"/>
              <a:t>Respects autonomy</a:t>
            </a:r>
          </a:p>
          <a:p>
            <a:pPr marL="1028700" lvl="1" indent="-571500">
              <a:buFont typeface="Arial" panose="020B0604020202020204" pitchFamily="34" charset="0"/>
              <a:buChar char="•"/>
            </a:pPr>
            <a:r>
              <a:rPr lang="en-US" sz="3000"/>
              <a:t>Proxy respondents many not have the same information (e.g., contexts, affective experiences, pain)</a:t>
            </a:r>
            <a:r>
              <a:rPr lang="en-US" sz="3000" baseline="30000"/>
              <a:t>1,2</a:t>
            </a:r>
          </a:p>
          <a:p>
            <a:pPr marL="571500" indent="-571500">
              <a:buFont typeface="Arial" panose="020B0604020202020204" pitchFamily="34" charset="0"/>
              <a:buChar char="•"/>
            </a:pPr>
            <a:r>
              <a:rPr lang="en-US" sz="3000"/>
              <a:t>Increased engagement</a:t>
            </a:r>
          </a:p>
          <a:p>
            <a:pPr marL="571500" indent="-571500">
              <a:buFont typeface="Arial" panose="020B0604020202020204" pitchFamily="34" charset="0"/>
              <a:buChar char="•"/>
            </a:pPr>
            <a:r>
              <a:rPr lang="en-US" sz="3000"/>
              <a:t>Demonstrates respect and ethos of inclusion</a:t>
            </a:r>
          </a:p>
          <a:p>
            <a:pPr marL="571500" indent="-571500">
              <a:buFont typeface="Arial" panose="020B0604020202020204" pitchFamily="34" charset="0"/>
              <a:buChar char="•"/>
            </a:pPr>
            <a:endParaRPr lang="en-US" sz="3000"/>
          </a:p>
        </p:txBody>
      </p:sp>
      <p:sp>
        <p:nvSpPr>
          <p:cNvPr id="5" name="TextBox 4">
            <a:extLst>
              <a:ext uri="{FF2B5EF4-FFF2-40B4-BE49-F238E27FC236}">
                <a16:creationId xmlns:a16="http://schemas.microsoft.com/office/drawing/2014/main" id="{18D4E030-C3DD-9094-CDE5-94C97CA73804}"/>
              </a:ext>
            </a:extLst>
          </p:cNvPr>
          <p:cNvSpPr txBox="1"/>
          <p:nvPr/>
        </p:nvSpPr>
        <p:spPr>
          <a:xfrm>
            <a:off x="1135026" y="6101829"/>
            <a:ext cx="6097772" cy="646331"/>
          </a:xfrm>
          <a:prstGeom prst="rect">
            <a:avLst/>
          </a:prstGeom>
          <a:noFill/>
        </p:spPr>
        <p:txBody>
          <a:bodyPr wrap="square">
            <a:spAutoFit/>
          </a:bodyPr>
          <a:lstStyle/>
          <a:p>
            <a:r>
              <a:rPr lang="en-US" sz="1800" baseline="30000"/>
              <a:t>1</a:t>
            </a:r>
            <a:r>
              <a:rPr lang="en-US" sz="1800"/>
              <a:t>White-Koning et al., 2005</a:t>
            </a:r>
          </a:p>
          <a:p>
            <a:r>
              <a:rPr lang="en-US" sz="1800" baseline="30000"/>
              <a:t>2</a:t>
            </a:r>
            <a:r>
              <a:rPr lang="en-US"/>
              <a:t>Kramer et al., 2012</a:t>
            </a:r>
          </a:p>
        </p:txBody>
      </p:sp>
    </p:spTree>
    <p:extLst>
      <p:ext uri="{BB962C8B-B14F-4D97-AF65-F5344CB8AC3E}">
        <p14:creationId xmlns:p14="http://schemas.microsoft.com/office/powerpoint/2010/main" val="2180318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Cognitive Accessibility Considers Capacities and Demands</a:t>
            </a:r>
          </a:p>
        </p:txBody>
      </p:sp>
      <p:sp>
        <p:nvSpPr>
          <p:cNvPr id="8" name="Rounded Rectangle 7"/>
          <p:cNvSpPr/>
          <p:nvPr/>
        </p:nvSpPr>
        <p:spPr bwMode="auto">
          <a:xfrm>
            <a:off x="1860510" y="2322202"/>
            <a:ext cx="2916832" cy="146347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j-lt"/>
                <a:ea typeface="Osaka" charset="-128"/>
                <a:cs typeface="Osaka" charset="-128"/>
              </a:rPr>
              <a:t>Individuals’ Capacities</a:t>
            </a:r>
          </a:p>
        </p:txBody>
      </p:sp>
      <p:sp>
        <p:nvSpPr>
          <p:cNvPr id="9" name="Rounded Rectangle 8"/>
          <p:cNvSpPr/>
          <p:nvPr/>
        </p:nvSpPr>
        <p:spPr bwMode="auto">
          <a:xfrm>
            <a:off x="7456993" y="2220685"/>
            <a:ext cx="2916832" cy="146347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a:latin typeface="+mj-lt"/>
                <a:ea typeface="Osaka" charset="-128"/>
                <a:cs typeface="Osaka" charset="-128"/>
              </a:rPr>
              <a:t>PROM (or survey) demands</a:t>
            </a:r>
            <a:endParaRPr kumimoji="0" lang="en-US" sz="2400" b="0" i="0" u="none" strike="noStrike" cap="none" normalizeH="0" baseline="0">
              <a:ln>
                <a:noFill/>
              </a:ln>
              <a:solidFill>
                <a:schemeClr val="tx1"/>
              </a:solidFill>
              <a:effectLst/>
              <a:latin typeface="+mj-lt"/>
              <a:ea typeface="Osaka" charset="-128"/>
              <a:cs typeface="Osaka" charset="-128"/>
            </a:endParaRPr>
          </a:p>
        </p:txBody>
      </p:sp>
      <p:sp>
        <p:nvSpPr>
          <p:cNvPr id="10" name="Left-Right-Up Arrow 9" descr="three way arrow"/>
          <p:cNvSpPr/>
          <p:nvPr/>
        </p:nvSpPr>
        <p:spPr bwMode="auto">
          <a:xfrm rot="10800000">
            <a:off x="4777342" y="2718232"/>
            <a:ext cx="2679650" cy="1067448"/>
          </a:xfrm>
          <a:prstGeom prst="leftRightUp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Osaka" charset="-128"/>
              <a:cs typeface="Osaka" charset="-128"/>
            </a:endParaRPr>
          </a:p>
        </p:txBody>
      </p:sp>
      <p:sp>
        <p:nvSpPr>
          <p:cNvPr id="11" name="Rounded Rectangle 10"/>
          <p:cNvSpPr/>
          <p:nvPr/>
        </p:nvSpPr>
        <p:spPr bwMode="auto">
          <a:xfrm>
            <a:off x="4777342" y="3965296"/>
            <a:ext cx="2916832" cy="146347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j-lt"/>
                <a:ea typeface="Osaka" charset="-128"/>
                <a:cs typeface="Osaka" charset="-128"/>
              </a:rPr>
              <a:t>Cognitive accessibility</a:t>
            </a:r>
          </a:p>
        </p:txBody>
      </p:sp>
      <p:sp>
        <p:nvSpPr>
          <p:cNvPr id="3" name="TextBox 2">
            <a:extLst>
              <a:ext uri="{FF2B5EF4-FFF2-40B4-BE49-F238E27FC236}">
                <a16:creationId xmlns:a16="http://schemas.microsoft.com/office/drawing/2014/main" id="{4767A82F-6E0C-49D4-D91C-4460CF4BB538}"/>
              </a:ext>
            </a:extLst>
          </p:cNvPr>
          <p:cNvSpPr txBox="1"/>
          <p:nvPr/>
        </p:nvSpPr>
        <p:spPr>
          <a:xfrm>
            <a:off x="1135026" y="6101829"/>
            <a:ext cx="6097772" cy="369332"/>
          </a:xfrm>
          <a:prstGeom prst="rect">
            <a:avLst/>
          </a:prstGeom>
          <a:noFill/>
        </p:spPr>
        <p:txBody>
          <a:bodyPr wrap="square">
            <a:spAutoFit/>
          </a:bodyPr>
          <a:lstStyle/>
          <a:p>
            <a:r>
              <a:rPr lang="en-US"/>
              <a:t>World Health Organization, ICF</a:t>
            </a:r>
          </a:p>
        </p:txBody>
      </p:sp>
    </p:spTree>
    <p:extLst>
      <p:ext uri="{BB962C8B-B14F-4D97-AF65-F5344CB8AC3E}">
        <p14:creationId xmlns:p14="http://schemas.microsoft.com/office/powerpoint/2010/main" val="380322130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D1832-3680-23C0-CA3B-745417A6B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2D249-751B-6838-40EB-28F4718D28E7}"/>
              </a:ext>
            </a:extLst>
          </p:cNvPr>
          <p:cNvSpPr>
            <a:spLocks noGrp="1"/>
          </p:cNvSpPr>
          <p:nvPr>
            <p:ph type="title"/>
          </p:nvPr>
        </p:nvSpPr>
        <p:spPr/>
        <p:txBody>
          <a:bodyPr/>
          <a:lstStyle/>
          <a:p>
            <a:r>
              <a:rPr lang="en-US"/>
              <a:t>Components of cognitively accessible measures</a:t>
            </a:r>
          </a:p>
        </p:txBody>
      </p:sp>
    </p:spTree>
    <p:extLst>
      <p:ext uri="{BB962C8B-B14F-4D97-AF65-F5344CB8AC3E}">
        <p14:creationId xmlns:p14="http://schemas.microsoft.com/office/powerpoint/2010/main" val="3424310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571505"/>
            <a:ext cx="11718005" cy="870271"/>
          </a:xfrm>
        </p:spPr>
        <p:txBody>
          <a:bodyPr/>
          <a:lstStyle/>
          <a:p>
            <a:r>
              <a:rPr lang="en-US"/>
              <a:t>Components of Cognitively Accessible measures</a:t>
            </a:r>
          </a:p>
        </p:txBody>
      </p:sp>
      <p:sp>
        <p:nvSpPr>
          <p:cNvPr id="5" name="Rounded Rectangle 4"/>
          <p:cNvSpPr/>
          <p:nvPr/>
        </p:nvSpPr>
        <p:spPr>
          <a:xfrm>
            <a:off x="266114" y="1839090"/>
            <a:ext cx="3819689" cy="2127119"/>
          </a:xfrm>
          <a:prstGeom prst="roundRect">
            <a:avLst/>
          </a:prstGeom>
          <a:ln>
            <a:solidFill>
              <a:schemeClr val="tx1"/>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3576" tIns="93472" rIns="163576" bIns="93472" numCol="1" spcCol="1270" anchor="t" anchorCtr="0">
            <a:noAutofit/>
          </a:bodyPr>
          <a:lstStyle/>
          <a:p>
            <a:pPr lvl="0" algn="ctr" defTabSz="1022350" rtl="0">
              <a:spcBef>
                <a:spcPct val="0"/>
              </a:spcBef>
            </a:pPr>
            <a:r>
              <a:rPr kumimoji="0" lang="en-US" altLang="en-US" sz="2400" b="1" i="0" u="none" strike="noStrike" kern="1200" cap="none" normalizeH="0" baseline="0">
                <a:ln>
                  <a:noFill/>
                </a:ln>
                <a:solidFill>
                  <a:srgbClr val="1A288E"/>
                </a:solidFill>
                <a:effectLst/>
                <a:latin typeface="+mj-lt"/>
                <a:ea typeface="Calibri" panose="020F0502020204030204" pitchFamily="34" charset="0"/>
                <a:cs typeface="Times New Roman" panose="02020603050405020304" pitchFamily="18" charset="0"/>
              </a:rPr>
              <a:t>Content</a:t>
            </a:r>
            <a:endParaRPr kumimoji="0" lang="en-US" altLang="en-US" sz="2400" b="1" i="0" u="none" strike="noStrike" kern="1200" cap="none" normalizeH="0">
              <a:ln>
                <a:noFill/>
              </a:ln>
              <a:solidFill>
                <a:srgbClr val="1A288E"/>
              </a:solidFill>
              <a:effectLst/>
              <a:latin typeface="+mj-lt"/>
              <a:ea typeface="Calibri" panose="020F0502020204030204" pitchFamily="34" charset="0"/>
              <a:cs typeface="Times New Roman" panose="02020603050405020304" pitchFamily="18" charset="0"/>
            </a:endParaRPr>
          </a:p>
          <a:p>
            <a:pPr lvl="0" defTabSz="1022350" rtl="0">
              <a:spcBef>
                <a:spcPct val="0"/>
              </a:spcBef>
            </a:pPr>
            <a:r>
              <a:rPr kumimoji="0" lang="en-US" altLang="en-US" sz="2400" b="0" i="0" u="none" strike="noStrike" kern="1200" cap="none" normalizeH="0" baseline="0">
                <a:ln>
                  <a:noFill/>
                </a:ln>
                <a:solidFill>
                  <a:schemeClr val="tx1"/>
                </a:solidFill>
                <a:effectLst/>
                <a:latin typeface="+mj-lt"/>
                <a:ea typeface="Calibri" panose="020F0502020204030204" pitchFamily="34" charset="0"/>
                <a:cs typeface="Times New Roman" panose="02020603050405020304" pitchFamily="18" charset="0"/>
              </a:rPr>
              <a:t>The meaning conveyed in each item.</a:t>
            </a:r>
          </a:p>
          <a:p>
            <a:pPr lvl="0" defTabSz="1022350" rtl="0">
              <a:spcBef>
                <a:spcPct val="0"/>
              </a:spcBef>
            </a:pPr>
            <a:endParaRPr kumimoji="0" lang="en-US" altLang="en-US" sz="2400" b="0" i="0" u="none" strike="noStrike" kern="1200" cap="none" normalizeH="0" baseline="0">
              <a:ln>
                <a:noFill/>
              </a:ln>
              <a:solidFill>
                <a:schemeClr val="tx1"/>
              </a:solidFill>
              <a:effectLst/>
              <a:latin typeface="+mj-lt"/>
              <a:ea typeface="Calibri" panose="020F0502020204030204" pitchFamily="34" charset="0"/>
              <a:cs typeface="Times New Roman" panose="02020603050405020304" pitchFamily="18" charset="0"/>
            </a:endParaRPr>
          </a:p>
        </p:txBody>
      </p:sp>
      <p:sp>
        <p:nvSpPr>
          <p:cNvPr id="6" name="Rounded Rectangle 5"/>
          <p:cNvSpPr/>
          <p:nvPr/>
        </p:nvSpPr>
        <p:spPr>
          <a:xfrm>
            <a:off x="4262688" y="1839090"/>
            <a:ext cx="3819689" cy="2127119"/>
          </a:xfrm>
          <a:prstGeom prst="roundRect">
            <a:avLst/>
          </a:prstGeom>
          <a:ln>
            <a:solidFill>
              <a:schemeClr val="tx1"/>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3576" tIns="93472" rIns="163576" bIns="93472" numCol="1" spcCol="1270" anchor="t" anchorCtr="0">
            <a:noAutofit/>
          </a:bodyPr>
          <a:lstStyle/>
          <a:p>
            <a:pPr lvl="0" algn="ctr" defTabSz="1022350" rtl="0">
              <a:spcBef>
                <a:spcPct val="0"/>
              </a:spcBef>
            </a:pPr>
            <a:r>
              <a:rPr kumimoji="0" lang="en-US" altLang="en-US" sz="2400" b="1" i="0" u="none" strike="noStrike" kern="1200" cap="none" normalizeH="0" baseline="0">
                <a:ln>
                  <a:noFill/>
                </a:ln>
                <a:solidFill>
                  <a:srgbClr val="1A288E"/>
                </a:solidFill>
                <a:effectLst/>
                <a:latin typeface="+mj-lt"/>
                <a:ea typeface="Calibri" panose="020F0502020204030204" pitchFamily="34" charset="0"/>
                <a:cs typeface="Times New Roman" panose="02020603050405020304" pitchFamily="18" charset="0"/>
              </a:rPr>
              <a:t>Layout</a:t>
            </a:r>
          </a:p>
          <a:p>
            <a:pPr lvl="0" algn="l" defTabSz="1022350" rtl="0">
              <a:spcBef>
                <a:spcPct val="0"/>
              </a:spcBef>
            </a:pPr>
            <a:r>
              <a:rPr kumimoji="0" lang="en-US" altLang="en-US" sz="2400" b="0" i="0" u="none" strike="noStrike" kern="1200" cap="none" normalizeH="0" baseline="0">
                <a:ln>
                  <a:noFill/>
                </a:ln>
                <a:solidFill>
                  <a:schemeClr val="tx1"/>
                </a:solidFill>
                <a:effectLst/>
                <a:latin typeface="+mj-lt"/>
                <a:ea typeface="Calibri" panose="020F0502020204030204" pitchFamily="34" charset="0"/>
                <a:cs typeface="Times New Roman" panose="02020603050405020304" pitchFamily="18" charset="0"/>
              </a:rPr>
              <a:t>The arrangement of words, images, and response options.     </a:t>
            </a:r>
            <a:endParaRPr kumimoji="0" lang="en-US" sz="2400" b="0" i="0" u="none" strike="noStrike" kern="1200" cap="none" normalizeH="0" baseline="0">
              <a:ln>
                <a:noFill/>
              </a:ln>
              <a:solidFill>
                <a:schemeClr val="tx1"/>
              </a:solidFill>
              <a:effectLst/>
              <a:latin typeface="+mj-lt"/>
              <a:cs typeface="Times New Roman" panose="02020603050405020304" pitchFamily="18" charset="0"/>
            </a:endParaRPr>
          </a:p>
        </p:txBody>
      </p:sp>
      <p:sp>
        <p:nvSpPr>
          <p:cNvPr id="7" name="Rounded Rectangle 6"/>
          <p:cNvSpPr/>
          <p:nvPr/>
        </p:nvSpPr>
        <p:spPr>
          <a:xfrm>
            <a:off x="8259263" y="1839090"/>
            <a:ext cx="3819689" cy="2127119"/>
          </a:xfrm>
          <a:prstGeom prst="roundRect">
            <a:avLst/>
          </a:prstGeom>
          <a:ln>
            <a:solidFill>
              <a:schemeClr val="tx1"/>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3576" tIns="93472" rIns="163576" bIns="93472" numCol="1" spcCol="1270" anchor="t" anchorCtr="0">
            <a:noAutofit/>
          </a:bodyPr>
          <a:lstStyle/>
          <a:p>
            <a:pPr lvl="0" algn="ctr" defTabSz="1022350" rtl="0">
              <a:spcBef>
                <a:spcPct val="0"/>
              </a:spcBef>
            </a:pPr>
            <a:r>
              <a:rPr kumimoji="0" lang="en-US" altLang="en-US" sz="2400" b="1" i="0" u="none" strike="noStrike" kern="1200" cap="none" normalizeH="0" baseline="0">
                <a:ln>
                  <a:noFill/>
                </a:ln>
                <a:solidFill>
                  <a:srgbClr val="1A288E"/>
                </a:solidFill>
                <a:effectLst/>
                <a:latin typeface="+mj-lt"/>
                <a:ea typeface="Calibri" panose="020F0502020204030204" pitchFamily="34" charset="0"/>
                <a:cs typeface="Times New Roman" panose="02020603050405020304" pitchFamily="18" charset="0"/>
              </a:rPr>
              <a:t>Administration Procedures</a:t>
            </a:r>
          </a:p>
          <a:p>
            <a:pPr lvl="0" defTabSz="1022350" rtl="0">
              <a:spcBef>
                <a:spcPct val="0"/>
              </a:spcBef>
            </a:pPr>
            <a:r>
              <a:rPr kumimoji="0" lang="en-US" altLang="en-US" sz="2400" b="0" i="0" u="none" strike="noStrike" kern="1200" cap="none" normalizeH="0" baseline="0">
                <a:ln>
                  <a:noFill/>
                </a:ln>
                <a:solidFill>
                  <a:schemeClr val="tx1"/>
                </a:solidFill>
                <a:effectLst/>
                <a:latin typeface="+mj-lt"/>
                <a:ea typeface="Calibri" panose="020F0502020204030204" pitchFamily="34" charset="0"/>
                <a:cs typeface="Times New Roman" panose="02020603050405020304" pitchFamily="18" charset="0"/>
              </a:rPr>
              <a:t>The processes followed by respondent and professional to complete the measure.</a:t>
            </a:r>
            <a:endParaRPr lang="en-US" sz="2400" kern="1200">
              <a:latin typeface="+mj-lt"/>
            </a:endParaRPr>
          </a:p>
        </p:txBody>
      </p:sp>
      <p:sp>
        <p:nvSpPr>
          <p:cNvPr id="11" name="Right Brace 10">
            <a:extLst>
              <a:ext uri="{C183D7F6-B498-43B3-948B-1728B52AA6E4}">
                <adec:decorative xmlns:adec="http://schemas.microsoft.com/office/drawing/2017/decorative" val="1"/>
              </a:ext>
            </a:extLst>
          </p:cNvPr>
          <p:cNvSpPr/>
          <p:nvPr/>
        </p:nvSpPr>
        <p:spPr bwMode="auto">
          <a:xfrm rot="5400000">
            <a:off x="6188923" y="1076859"/>
            <a:ext cx="500332" cy="657332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Osaka" charset="-128"/>
              <a:cs typeface="Osaka" charset="-128"/>
            </a:endParaRPr>
          </a:p>
        </p:txBody>
      </p:sp>
      <p:sp>
        <p:nvSpPr>
          <p:cNvPr id="12" name="Rounded Rectangle 11"/>
          <p:cNvSpPr/>
          <p:nvPr/>
        </p:nvSpPr>
        <p:spPr>
          <a:xfrm>
            <a:off x="4995933" y="4734451"/>
            <a:ext cx="2886311" cy="1101170"/>
          </a:xfrm>
          <a:prstGeom prst="roundRect">
            <a:avLst/>
          </a:prstGeom>
          <a:solidFill>
            <a:srgbClr val="FFFF00"/>
          </a:solidFill>
          <a:ln>
            <a:solidFill>
              <a:schemeClr val="accent2"/>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3576" tIns="93472" rIns="163576" bIns="93472" numCol="1" spcCol="1270" anchor="t" anchorCtr="0">
            <a:noAutofit/>
          </a:bodyPr>
          <a:lstStyle/>
          <a:p>
            <a:pPr lvl="0" algn="ctr" defTabSz="1022350" rtl="0">
              <a:spcBef>
                <a:spcPct val="0"/>
              </a:spcBef>
            </a:pPr>
            <a:r>
              <a:rPr kumimoji="0" lang="en-US" altLang="en-US" sz="2800" b="1" i="0" u="none" strike="noStrike" kern="1200" cap="none" normalizeH="0" baseline="0">
                <a:ln>
                  <a:noFill/>
                </a:ln>
                <a:solidFill>
                  <a:srgbClr val="1A288E"/>
                </a:solidFill>
                <a:effectLst/>
                <a:latin typeface="+mj-lt"/>
                <a:ea typeface="Calibri" panose="020F0502020204030204" pitchFamily="34" charset="0"/>
                <a:cs typeface="Times New Roman" panose="02020603050405020304" pitchFamily="18" charset="0"/>
              </a:rPr>
              <a:t>Cognitive Accessibility</a:t>
            </a:r>
          </a:p>
          <a:p>
            <a:pPr lvl="0" algn="ctr" defTabSz="1022350" rtl="0">
              <a:spcBef>
                <a:spcPct val="0"/>
              </a:spcBef>
            </a:pPr>
            <a:endParaRPr kumimoji="0" lang="en-US" altLang="en-US" sz="2800" b="1" i="0" u="none" strike="noStrike" kern="1200" cap="none" normalizeH="0" baseline="0">
              <a:ln>
                <a:noFill/>
              </a:ln>
              <a:solidFill>
                <a:srgbClr val="1A288E"/>
              </a:solidFill>
              <a:effectLst/>
              <a:latin typeface="+mj-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E7CF946-3854-1750-6C9D-8716A5C6437A}"/>
              </a:ext>
            </a:extLst>
          </p:cNvPr>
          <p:cNvSpPr/>
          <p:nvPr/>
        </p:nvSpPr>
        <p:spPr>
          <a:xfrm>
            <a:off x="1128499" y="6268458"/>
            <a:ext cx="6096000" cy="369332"/>
          </a:xfrm>
          <a:prstGeom prst="rect">
            <a:avLst/>
          </a:prstGeom>
        </p:spPr>
        <p:txBody>
          <a:bodyPr>
            <a:spAutoFit/>
          </a:bodyPr>
          <a:lstStyle/>
          <a:p>
            <a:r>
              <a:rPr lang="en-US">
                <a:solidFill>
                  <a:srgbClr val="18214F"/>
                </a:solidFill>
              </a:rPr>
              <a:t>Kramer &amp; Schwartz, 2017    </a:t>
            </a:r>
            <a:r>
              <a:rPr lang="en-US" baseline="30000">
                <a:solidFill>
                  <a:srgbClr val="18214F"/>
                </a:solidFill>
              </a:rPr>
              <a:t> </a:t>
            </a:r>
            <a:endParaRPr lang="en-US">
              <a:solidFill>
                <a:srgbClr val="18214F"/>
              </a:solidFill>
            </a:endParaRPr>
          </a:p>
        </p:txBody>
      </p:sp>
    </p:spTree>
    <p:extLst>
      <p:ext uri="{BB962C8B-B14F-4D97-AF65-F5344CB8AC3E}">
        <p14:creationId xmlns:p14="http://schemas.microsoft.com/office/powerpoint/2010/main" val="186218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IOD_LeftLogo_Master_2021">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Text Presentation" id="{F540C6AB-68A4-4FD0-9A90-AA8D576F0B0F}" vid="{86A52B29-8545-40D5-85D3-9B55BE94A2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f9762aac261f38a3455424fc34a3cf2a">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6b66499b7bd08f1c04b8a6695eafc9e0"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35979C-F1B5-4491-B418-38962B7CA8C3}">
  <ds:schemaRefs>
    <ds:schemaRef ds:uri="112b3ed3-6cb6-4524-af0a-33e0546dafc2"/>
    <ds:schemaRef ds:uri="fa6c27e5-2960-4c71-81aa-383a710c0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BDEE04-DAEF-49FA-AC67-4E3FC0032051}">
  <ds:schemaRefs>
    <ds:schemaRef ds:uri="112b3ed3-6cb6-4524-af0a-33e0546dafc2"/>
    <ds:schemaRef ds:uri="fa6c27e5-2960-4c71-81aa-383a710c0b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C9BFFFD-1B2B-48DC-AA5B-F2CB6ED6CD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IOD PowerPoints Template V2</Template>
  <Application>Microsoft Office PowerPoint</Application>
  <PresentationFormat>Widescreen</PresentationFormat>
  <Slides>28</Slides>
  <Notes>17</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IOD_LeftLogo_Master_2021</vt:lpstr>
      <vt:lpstr>Cognitively accessible patient reported outcomes</vt:lpstr>
      <vt:lpstr>Acknowledgements</vt:lpstr>
      <vt:lpstr>Outline</vt:lpstr>
      <vt:lpstr>What is cognitive accessibility?</vt:lpstr>
      <vt:lpstr>Cognitive Accessibility</vt:lpstr>
      <vt:lpstr>Why is cognitive accessibility important?</vt:lpstr>
      <vt:lpstr>Cognitive Accessibility Considers Capacities and Demands</vt:lpstr>
      <vt:lpstr>Components of cognitively accessible measures</vt:lpstr>
      <vt:lpstr>Components of Cognitively Accessible measures</vt:lpstr>
      <vt:lpstr>Example: Pediatric Evaluation of Disability Inventory-Patient Reported Outcome (PEDI-PRO)</vt:lpstr>
      <vt:lpstr>Development of the PEDI-PRO</vt:lpstr>
      <vt:lpstr>Content </vt:lpstr>
      <vt:lpstr>Content- Example Features </vt:lpstr>
      <vt:lpstr>Content Features - Examples</vt:lpstr>
      <vt:lpstr>Content Features - Examples</vt:lpstr>
      <vt:lpstr>Content Features - Examples</vt:lpstr>
      <vt:lpstr>Content Features - Examples</vt:lpstr>
      <vt:lpstr>Layout</vt:lpstr>
      <vt:lpstr>Layout- Example Features</vt:lpstr>
      <vt:lpstr>Layout: Spatial arrangements</vt:lpstr>
      <vt:lpstr>Layout Features- Example</vt:lpstr>
      <vt:lpstr>Layout Features- Example</vt:lpstr>
      <vt:lpstr>Layout Features- Example</vt:lpstr>
      <vt:lpstr>Administration Procedures</vt:lpstr>
      <vt:lpstr>Administration Procedures- Example Features</vt:lpstr>
      <vt:lpstr>Administration Features - Examples</vt:lpstr>
      <vt:lpstr>Design Features to Optimize Cognitive Accessibility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Ariel Schwartz</dc:creator>
  <cp:revision>1</cp:revision>
  <dcterms:created xsi:type="dcterms:W3CDTF">2025-03-07T12:12:56Z</dcterms:created>
  <dcterms:modified xsi:type="dcterms:W3CDTF">2025-03-24T15:42:52Z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