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1056" r:id="rId7"/>
    <p:sldId id="1057" r:id="rId8"/>
    <p:sldId id="271" r:id="rId9"/>
    <p:sldId id="261" r:id="rId10"/>
    <p:sldId id="265" r:id="rId11"/>
    <p:sldId id="264" r:id="rId12"/>
    <p:sldId id="1054" r:id="rId13"/>
    <p:sldId id="1061" r:id="rId14"/>
    <p:sldId id="272" r:id="rId15"/>
    <p:sldId id="270" r:id="rId16"/>
    <p:sldId id="267" r:id="rId17"/>
    <p:sldId id="262" r:id="rId18"/>
    <p:sldId id="259" r:id="rId19"/>
    <p:sldId id="1058" r:id="rId20"/>
    <p:sldId id="10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E7"/>
    <a:srgbClr val="FFFFFF"/>
    <a:srgbClr val="FFE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ECA2D-49B4-4C3D-BD8C-95C0CC3BC516}" v="4" dt="2025-03-20T01:49:12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da Anderson" userId="ef61a5bd-a57b-4f56-9897-03111078e10a" providerId="ADAL" clId="{40B3BBAF-AEBF-4056-9C73-038CFAEAAAA6}"/>
    <pc:docChg chg="custSel delSld modSld">
      <pc:chgData name="Raeda Anderson" userId="ef61a5bd-a57b-4f56-9897-03111078e10a" providerId="ADAL" clId="{40B3BBAF-AEBF-4056-9C73-038CFAEAAAA6}" dt="2025-03-17T17:43:50.676" v="67" actId="15"/>
      <pc:docMkLst>
        <pc:docMk/>
      </pc:docMkLst>
      <pc:sldChg chg="delSp modSp mod">
        <pc:chgData name="Raeda Anderson" userId="ef61a5bd-a57b-4f56-9897-03111078e10a" providerId="ADAL" clId="{40B3BBAF-AEBF-4056-9C73-038CFAEAAAA6}" dt="2025-03-17T17:43:22.020" v="14" actId="1076"/>
        <pc:sldMkLst>
          <pc:docMk/>
          <pc:sldMk cId="2431824218" sldId="265"/>
        </pc:sldMkLst>
        <pc:picChg chg="mod">
          <ac:chgData name="Raeda Anderson" userId="ef61a5bd-a57b-4f56-9897-03111078e10a" providerId="ADAL" clId="{40B3BBAF-AEBF-4056-9C73-038CFAEAAAA6}" dt="2025-03-17T17:43:17.908" v="13" actId="1076"/>
          <ac:picMkLst>
            <pc:docMk/>
            <pc:sldMk cId="2431824218" sldId="265"/>
            <ac:picMk id="7" creationId="{AD8EFB96-07FB-7AAB-25AC-5D5020C937BA}"/>
          </ac:picMkLst>
        </pc:picChg>
        <pc:picChg chg="mod">
          <ac:chgData name="Raeda Anderson" userId="ef61a5bd-a57b-4f56-9897-03111078e10a" providerId="ADAL" clId="{40B3BBAF-AEBF-4056-9C73-038CFAEAAAA6}" dt="2025-03-17T17:43:22.020" v="14" actId="1076"/>
          <ac:picMkLst>
            <pc:docMk/>
            <pc:sldMk cId="2431824218" sldId="265"/>
            <ac:picMk id="5122" creationId="{730597F5-FBE1-0934-4C03-346A5BF75ED4}"/>
          </ac:picMkLst>
        </pc:picChg>
        <pc:picChg chg="mod">
          <ac:chgData name="Raeda Anderson" userId="ef61a5bd-a57b-4f56-9897-03111078e10a" providerId="ADAL" clId="{40B3BBAF-AEBF-4056-9C73-038CFAEAAAA6}" dt="2025-03-17T17:43:10.302" v="12" actId="14100"/>
          <ac:picMkLst>
            <pc:docMk/>
            <pc:sldMk cId="2431824218" sldId="265"/>
            <ac:picMk id="5123" creationId="{F0B97ECB-68F6-0663-1ECC-A190EBE2C1DE}"/>
          </ac:picMkLst>
        </pc:picChg>
      </pc:sldChg>
      <pc:sldChg chg="del">
        <pc:chgData name="Raeda Anderson" userId="ef61a5bd-a57b-4f56-9897-03111078e10a" providerId="ADAL" clId="{40B3BBAF-AEBF-4056-9C73-038CFAEAAAA6}" dt="2025-03-17T17:43:32.455" v="15" actId="47"/>
        <pc:sldMkLst>
          <pc:docMk/>
          <pc:sldMk cId="3464906369" sldId="266"/>
        </pc:sldMkLst>
      </pc:sldChg>
      <pc:sldChg chg="modSp mod">
        <pc:chgData name="Raeda Anderson" userId="ef61a5bd-a57b-4f56-9897-03111078e10a" providerId="ADAL" clId="{40B3BBAF-AEBF-4056-9C73-038CFAEAAAA6}" dt="2025-03-17T17:43:50.676" v="67" actId="15"/>
        <pc:sldMkLst>
          <pc:docMk/>
          <pc:sldMk cId="2842238476" sldId="1058"/>
        </pc:sldMkLst>
        <pc:spChg chg="mod">
          <ac:chgData name="Raeda Anderson" userId="ef61a5bd-a57b-4f56-9897-03111078e10a" providerId="ADAL" clId="{40B3BBAF-AEBF-4056-9C73-038CFAEAAAA6}" dt="2025-03-17T17:43:50.676" v="67" actId="15"/>
          <ac:spMkLst>
            <pc:docMk/>
            <pc:sldMk cId="2842238476" sldId="1058"/>
            <ac:spMk id="11" creationId="{E4AA5B24-2F99-9264-8665-C6A650770EC0}"/>
          </ac:spMkLst>
        </pc:spChg>
      </pc:sldChg>
    </pc:docChg>
  </pc:docChgLst>
  <pc:docChgLst>
    <pc:chgData name="Kate Filanoski-Russell" userId="5879a14f-9eb3-4e75-8352-1b2941159ca7" providerId="ADAL" clId="{518ECA2D-49B4-4C3D-BD8C-95C0CC3BC516}"/>
    <pc:docChg chg="modSld">
      <pc:chgData name="Kate Filanoski-Russell" userId="5879a14f-9eb3-4e75-8352-1b2941159ca7" providerId="ADAL" clId="{518ECA2D-49B4-4C3D-BD8C-95C0CC3BC516}" dt="2025-03-20T01:49:12.372" v="30" actId="962"/>
      <pc:docMkLst>
        <pc:docMk/>
      </pc:docMkLst>
      <pc:sldChg chg="modSp mod">
        <pc:chgData name="Kate Filanoski-Russell" userId="5879a14f-9eb3-4e75-8352-1b2941159ca7" providerId="ADAL" clId="{518ECA2D-49B4-4C3D-BD8C-95C0CC3BC516}" dt="2025-03-20T01:33:11.696" v="6" actId="14100"/>
        <pc:sldMkLst>
          <pc:docMk/>
          <pc:sldMk cId="147655185" sldId="256"/>
        </pc:sldMkLst>
        <pc:spChg chg="mod">
          <ac:chgData name="Kate Filanoski-Russell" userId="5879a14f-9eb3-4e75-8352-1b2941159ca7" providerId="ADAL" clId="{518ECA2D-49B4-4C3D-BD8C-95C0CC3BC516}" dt="2025-03-20T01:33:11.696" v="6" actId="14100"/>
          <ac:spMkLst>
            <pc:docMk/>
            <pc:sldMk cId="147655185" sldId="256"/>
            <ac:spMk id="3" creationId="{FAB5BD7E-4FB1-C9AD-2DC8-3C09B6E2C019}"/>
          </ac:spMkLst>
        </pc:spChg>
        <pc:spChg chg="ord">
          <ac:chgData name="Kate Filanoski-Russell" userId="5879a14f-9eb3-4e75-8352-1b2941159ca7" providerId="ADAL" clId="{518ECA2D-49B4-4C3D-BD8C-95C0CC3BC516}" dt="2025-03-20T01:32:55.435" v="5" actId="13244"/>
          <ac:spMkLst>
            <pc:docMk/>
            <pc:sldMk cId="147655185" sldId="256"/>
            <ac:spMk id="4" creationId="{753892D5-83B9-89C7-966B-FA411DF043B4}"/>
          </ac:spMkLst>
        </pc:spChg>
      </pc:sldChg>
      <pc:sldChg chg="modSp">
        <pc:chgData name="Kate Filanoski-Russell" userId="5879a14f-9eb3-4e75-8352-1b2941159ca7" providerId="ADAL" clId="{518ECA2D-49B4-4C3D-BD8C-95C0CC3BC516}" dt="2025-03-20T01:49:12.372" v="30" actId="962"/>
        <pc:sldMkLst>
          <pc:docMk/>
          <pc:sldMk cId="1961735657" sldId="267"/>
        </pc:sldMkLst>
        <pc:grpChg chg="mod">
          <ac:chgData name="Kate Filanoski-Russell" userId="5879a14f-9eb3-4e75-8352-1b2941159ca7" providerId="ADAL" clId="{518ECA2D-49B4-4C3D-BD8C-95C0CC3BC516}" dt="2025-03-20T01:49:12.372" v="30" actId="962"/>
          <ac:grpSpMkLst>
            <pc:docMk/>
            <pc:sldMk cId="1961735657" sldId="267"/>
            <ac:grpSpMk id="17" creationId="{EF7F4D4D-DD58-285A-5A2B-D4F309A58DA1}"/>
          </ac:grpSpMkLst>
        </pc:grpChg>
      </pc:sldChg>
      <pc:sldChg chg="modSp mod">
        <pc:chgData name="Kate Filanoski-Russell" userId="5879a14f-9eb3-4e75-8352-1b2941159ca7" providerId="ADAL" clId="{518ECA2D-49B4-4C3D-BD8C-95C0CC3BC516}" dt="2025-03-20T01:48:35.592" v="29" actId="13244"/>
        <pc:sldMkLst>
          <pc:docMk/>
          <pc:sldMk cId="4175475493" sldId="270"/>
        </pc:sldMkLst>
        <pc:spChg chg="ord">
          <ac:chgData name="Kate Filanoski-Russell" userId="5879a14f-9eb3-4e75-8352-1b2941159ca7" providerId="ADAL" clId="{518ECA2D-49B4-4C3D-BD8C-95C0CC3BC516}" dt="2025-03-20T01:48:35.592" v="29" actId="13244"/>
          <ac:spMkLst>
            <pc:docMk/>
            <pc:sldMk cId="4175475493" sldId="270"/>
            <ac:spMk id="17" creationId="{45AC2642-EC0F-4158-B5E4-F33BCFA4842C}"/>
          </ac:spMkLst>
        </pc:spChg>
      </pc:sldChg>
      <pc:sldChg chg="modSp mod">
        <pc:chgData name="Kate Filanoski-Russell" userId="5879a14f-9eb3-4e75-8352-1b2941159ca7" providerId="ADAL" clId="{518ECA2D-49B4-4C3D-BD8C-95C0CC3BC516}" dt="2025-03-20T01:47:24.270" v="26" actId="962"/>
        <pc:sldMkLst>
          <pc:docMk/>
          <pc:sldMk cId="3401270546" sldId="271"/>
        </pc:sldMkLst>
        <pc:spChg chg="mod">
          <ac:chgData name="Kate Filanoski-Russell" userId="5879a14f-9eb3-4e75-8352-1b2941159ca7" providerId="ADAL" clId="{518ECA2D-49B4-4C3D-BD8C-95C0CC3BC516}" dt="2025-03-20T01:46:54.758" v="25" actId="962"/>
          <ac:spMkLst>
            <pc:docMk/>
            <pc:sldMk cId="3401270546" sldId="271"/>
            <ac:spMk id="5" creationId="{8945CBF8-AFDD-3CBC-AE17-EAF3D79918C1}"/>
          </ac:spMkLst>
        </pc:spChg>
        <pc:picChg chg="mod">
          <ac:chgData name="Kate Filanoski-Russell" userId="5879a14f-9eb3-4e75-8352-1b2941159ca7" providerId="ADAL" clId="{518ECA2D-49B4-4C3D-BD8C-95C0CC3BC516}" dt="2025-03-20T01:47:24.270" v="26" actId="962"/>
          <ac:picMkLst>
            <pc:docMk/>
            <pc:sldMk cId="3401270546" sldId="271"/>
            <ac:picMk id="2050" creationId="{3F98D4C7-0039-2E8B-5BFC-67692FB893B7}"/>
          </ac:picMkLst>
        </pc:picChg>
      </pc:sldChg>
      <pc:sldChg chg="modSp mod">
        <pc:chgData name="Kate Filanoski-Russell" userId="5879a14f-9eb3-4e75-8352-1b2941159ca7" providerId="ADAL" clId="{518ECA2D-49B4-4C3D-BD8C-95C0CC3BC516}" dt="2025-03-20T01:48:27.344" v="28" actId="962"/>
        <pc:sldMkLst>
          <pc:docMk/>
          <pc:sldMk cId="192715487" sldId="272"/>
        </pc:sldMkLst>
        <pc:spChg chg="mod">
          <ac:chgData name="Kate Filanoski-Russell" userId="5879a14f-9eb3-4e75-8352-1b2941159ca7" providerId="ADAL" clId="{518ECA2D-49B4-4C3D-BD8C-95C0CC3BC516}" dt="2025-03-20T01:31:56.489" v="2" actId="207"/>
          <ac:spMkLst>
            <pc:docMk/>
            <pc:sldMk cId="192715487" sldId="272"/>
            <ac:spMk id="8" creationId="{5325215B-049F-CB08-3071-C30446743916}"/>
          </ac:spMkLst>
        </pc:spChg>
        <pc:spChg chg="mod">
          <ac:chgData name="Kate Filanoski-Russell" userId="5879a14f-9eb3-4e75-8352-1b2941159ca7" providerId="ADAL" clId="{518ECA2D-49B4-4C3D-BD8C-95C0CC3BC516}" dt="2025-03-20T01:31:59.380" v="3" actId="207"/>
          <ac:spMkLst>
            <pc:docMk/>
            <pc:sldMk cId="192715487" sldId="272"/>
            <ac:spMk id="14" creationId="{EE6C2462-6920-D850-FA2B-11F315B82670}"/>
          </ac:spMkLst>
        </pc:spChg>
        <pc:spChg chg="mod">
          <ac:chgData name="Kate Filanoski-Russell" userId="5879a14f-9eb3-4e75-8352-1b2941159ca7" providerId="ADAL" clId="{518ECA2D-49B4-4C3D-BD8C-95C0CC3BC516}" dt="2025-03-20T01:32:02.154" v="4" actId="207"/>
          <ac:spMkLst>
            <pc:docMk/>
            <pc:sldMk cId="192715487" sldId="272"/>
            <ac:spMk id="26" creationId="{2B884D31-0288-8DCD-8BF2-A2553CCDA1D9}"/>
          </ac:spMkLst>
        </pc:spChg>
        <pc:grpChg chg="mod">
          <ac:chgData name="Kate Filanoski-Russell" userId="5879a14f-9eb3-4e75-8352-1b2941159ca7" providerId="ADAL" clId="{518ECA2D-49B4-4C3D-BD8C-95C0CC3BC516}" dt="2025-03-20T01:48:27.344" v="28" actId="962"/>
          <ac:grpSpMkLst>
            <pc:docMk/>
            <pc:sldMk cId="192715487" sldId="272"/>
            <ac:grpSpMk id="4" creationId="{F22B9B29-8C8E-A17A-AD8C-734584796D1B}"/>
          </ac:grpSpMkLst>
        </pc:grpChg>
      </pc:sldChg>
      <pc:sldChg chg="modSp mod">
        <pc:chgData name="Kate Filanoski-Russell" userId="5879a14f-9eb3-4e75-8352-1b2941159ca7" providerId="ADAL" clId="{518ECA2D-49B4-4C3D-BD8C-95C0CC3BC516}" dt="2025-03-20T01:48:06.356" v="27" actId="962"/>
        <pc:sldMkLst>
          <pc:docMk/>
          <pc:sldMk cId="1933296629" sldId="1054"/>
        </pc:sldMkLst>
        <pc:grpChg chg="mod">
          <ac:chgData name="Kate Filanoski-Russell" userId="5879a14f-9eb3-4e75-8352-1b2941159ca7" providerId="ADAL" clId="{518ECA2D-49B4-4C3D-BD8C-95C0CC3BC516}" dt="2025-03-20T01:48:06.356" v="27" actId="962"/>
          <ac:grpSpMkLst>
            <pc:docMk/>
            <pc:sldMk cId="1933296629" sldId="1054"/>
            <ac:grpSpMk id="6" creationId="{65826817-8179-F39F-875C-4A72E879E1B5}"/>
          </ac:grpSpMkLst>
        </pc:grpChg>
      </pc:sldChg>
      <pc:sldChg chg="addSp modSp mod modAnim">
        <pc:chgData name="Kate Filanoski-Russell" userId="5879a14f-9eb3-4e75-8352-1b2941159ca7" providerId="ADAL" clId="{518ECA2D-49B4-4C3D-BD8C-95C0CC3BC516}" dt="2025-03-20T01:45:28.622" v="22" actId="13244"/>
        <pc:sldMkLst>
          <pc:docMk/>
          <pc:sldMk cId="3989105184" sldId="1056"/>
        </pc:sldMkLst>
        <pc:spChg chg="ord">
          <ac:chgData name="Kate Filanoski-Russell" userId="5879a14f-9eb3-4e75-8352-1b2941159ca7" providerId="ADAL" clId="{518ECA2D-49B4-4C3D-BD8C-95C0CC3BC516}" dt="2025-03-20T01:34:27.047" v="7" actId="13244"/>
          <ac:spMkLst>
            <pc:docMk/>
            <pc:sldMk cId="3989105184" sldId="1056"/>
            <ac:spMk id="3" creationId="{416D0D8C-4F8D-E572-103D-AB11D79FB876}"/>
          </ac:spMkLst>
        </pc:spChg>
        <pc:spChg chg="mod ord">
          <ac:chgData name="Kate Filanoski-Russell" userId="5879a14f-9eb3-4e75-8352-1b2941159ca7" providerId="ADAL" clId="{518ECA2D-49B4-4C3D-BD8C-95C0CC3BC516}" dt="2025-03-20T01:45:18.118" v="19" actId="13244"/>
          <ac:spMkLst>
            <pc:docMk/>
            <pc:sldMk cId="3989105184" sldId="1056"/>
            <ac:spMk id="41" creationId="{C449C20D-A4EC-0C62-0746-997F8E3C9399}"/>
          </ac:spMkLst>
        </pc:spChg>
        <pc:spChg chg="mod ord">
          <ac:chgData name="Kate Filanoski-Russell" userId="5879a14f-9eb3-4e75-8352-1b2941159ca7" providerId="ADAL" clId="{518ECA2D-49B4-4C3D-BD8C-95C0CC3BC516}" dt="2025-03-20T01:45:22.137" v="21" actId="13244"/>
          <ac:spMkLst>
            <pc:docMk/>
            <pc:sldMk cId="3989105184" sldId="1056"/>
            <ac:spMk id="42" creationId="{9A105905-5750-425F-52A8-FDE7A6F65450}"/>
          </ac:spMkLst>
        </pc:spChg>
        <pc:grpChg chg="add mod ord">
          <ac:chgData name="Kate Filanoski-Russell" userId="5879a14f-9eb3-4e75-8352-1b2941159ca7" providerId="ADAL" clId="{518ECA2D-49B4-4C3D-BD8C-95C0CC3BC516}" dt="2025-03-20T01:43:43.907" v="14" actId="962"/>
          <ac:grpSpMkLst>
            <pc:docMk/>
            <pc:sldMk cId="3989105184" sldId="1056"/>
            <ac:grpSpMk id="5" creationId="{1BBB360E-1068-5BCC-9C23-EFC5110512ED}"/>
          </ac:grpSpMkLst>
        </pc:grpChg>
        <pc:grpChg chg="add mod ord">
          <ac:chgData name="Kate Filanoski-Russell" userId="5879a14f-9eb3-4e75-8352-1b2941159ca7" providerId="ADAL" clId="{518ECA2D-49B4-4C3D-BD8C-95C0CC3BC516}" dt="2025-03-20T01:44:49.198" v="17" actId="962"/>
          <ac:grpSpMkLst>
            <pc:docMk/>
            <pc:sldMk cId="3989105184" sldId="1056"/>
            <ac:grpSpMk id="7" creationId="{E1529033-C3C3-CEFF-5BA4-ABB1AF032D95}"/>
          </ac:grpSpMkLst>
        </pc:grpChg>
        <pc:grpChg chg="mod">
          <ac:chgData name="Kate Filanoski-Russell" userId="5879a14f-9eb3-4e75-8352-1b2941159ca7" providerId="ADAL" clId="{518ECA2D-49B4-4C3D-BD8C-95C0CC3BC516}" dt="2025-03-20T01:44:03.602" v="15" actId="164"/>
          <ac:grpSpMkLst>
            <pc:docMk/>
            <pc:sldMk cId="3989105184" sldId="1056"/>
            <ac:grpSpMk id="60" creationId="{4FBBC954-EF5F-E29A-12D5-4AD86BC0C204}"/>
          </ac:grpSpMkLst>
        </pc:grpChg>
        <pc:grpChg chg="mod">
          <ac:chgData name="Kate Filanoski-Russell" userId="5879a14f-9eb3-4e75-8352-1b2941159ca7" providerId="ADAL" clId="{518ECA2D-49B4-4C3D-BD8C-95C0CC3BC516}" dt="2025-03-20T01:44:03.602" v="15" actId="164"/>
          <ac:grpSpMkLst>
            <pc:docMk/>
            <pc:sldMk cId="3989105184" sldId="1056"/>
            <ac:grpSpMk id="61" creationId="{56823511-C14C-3DF1-4233-0F58D3641265}"/>
          </ac:grpSpMkLst>
        </pc:grpChg>
        <pc:grpChg chg="mod">
          <ac:chgData name="Kate Filanoski-Russell" userId="5879a14f-9eb3-4e75-8352-1b2941159ca7" providerId="ADAL" clId="{518ECA2D-49B4-4C3D-BD8C-95C0CC3BC516}" dt="2025-03-20T01:43:15.592" v="12" actId="164"/>
          <ac:grpSpMkLst>
            <pc:docMk/>
            <pc:sldMk cId="3989105184" sldId="1056"/>
            <ac:grpSpMk id="62" creationId="{089CBE3D-0EE3-C6AE-B99B-D115D67AAC00}"/>
          </ac:grpSpMkLst>
        </pc:grpChg>
        <pc:grpChg chg="mod">
          <ac:chgData name="Kate Filanoski-Russell" userId="5879a14f-9eb3-4e75-8352-1b2941159ca7" providerId="ADAL" clId="{518ECA2D-49B4-4C3D-BD8C-95C0CC3BC516}" dt="2025-03-20T01:43:15.592" v="12" actId="164"/>
          <ac:grpSpMkLst>
            <pc:docMk/>
            <pc:sldMk cId="3989105184" sldId="1056"/>
            <ac:grpSpMk id="63" creationId="{D67E85B8-3E68-B943-11CE-A8E6BF3818D4}"/>
          </ac:grpSpMkLst>
        </pc:grpChg>
        <pc:grpChg chg="mod">
          <ac:chgData name="Kate Filanoski-Russell" userId="5879a14f-9eb3-4e75-8352-1b2941159ca7" providerId="ADAL" clId="{518ECA2D-49B4-4C3D-BD8C-95C0CC3BC516}" dt="2025-03-20T01:44:03.602" v="15" actId="164"/>
          <ac:grpSpMkLst>
            <pc:docMk/>
            <pc:sldMk cId="3989105184" sldId="1056"/>
            <ac:grpSpMk id="64" creationId="{61FB2510-C0F6-2280-C397-BAB9ADD9D688}"/>
          </ac:grpSpMkLst>
        </pc:grpChg>
        <pc:grpChg chg="mod">
          <ac:chgData name="Kate Filanoski-Russell" userId="5879a14f-9eb3-4e75-8352-1b2941159ca7" providerId="ADAL" clId="{518ECA2D-49B4-4C3D-BD8C-95C0CC3BC516}" dt="2025-03-20T01:43:15.592" v="12" actId="164"/>
          <ac:grpSpMkLst>
            <pc:docMk/>
            <pc:sldMk cId="3989105184" sldId="1056"/>
            <ac:grpSpMk id="65" creationId="{040B6253-5048-467E-2D52-CCDC9259E98A}"/>
          </ac:grpSpMkLst>
        </pc:grpChg>
        <pc:grpChg chg="mod ord">
          <ac:chgData name="Kate Filanoski-Russell" userId="5879a14f-9eb3-4e75-8352-1b2941159ca7" providerId="ADAL" clId="{518ECA2D-49B4-4C3D-BD8C-95C0CC3BC516}" dt="2025-03-20T01:45:28.622" v="22" actId="13244"/>
          <ac:grpSpMkLst>
            <pc:docMk/>
            <pc:sldMk cId="3989105184" sldId="1056"/>
            <ac:grpSpMk id="67" creationId="{1DE94A53-5E1C-32AA-C1EF-6CD7D662A065}"/>
          </ac:grpSpMkLst>
        </pc:grpChg>
        <pc:grpChg chg="mod">
          <ac:chgData name="Kate Filanoski-Russell" userId="5879a14f-9eb3-4e75-8352-1b2941159ca7" providerId="ADAL" clId="{518ECA2D-49B4-4C3D-BD8C-95C0CC3BC516}" dt="2025-03-20T01:34:57.128" v="8" actId="962"/>
          <ac:grpSpMkLst>
            <pc:docMk/>
            <pc:sldMk cId="3989105184" sldId="1056"/>
            <ac:grpSpMk id="68" creationId="{34610592-CE07-828C-FC10-CEB73562813C}"/>
          </ac:grpSpMkLst>
        </pc:grpChg>
        <pc:grpChg chg="mod">
          <ac:chgData name="Kate Filanoski-Russell" userId="5879a14f-9eb3-4e75-8352-1b2941159ca7" providerId="ADAL" clId="{518ECA2D-49B4-4C3D-BD8C-95C0CC3BC516}" dt="2025-03-20T01:45:16.925" v="18" actId="962"/>
          <ac:grpSpMkLst>
            <pc:docMk/>
            <pc:sldMk cId="3989105184" sldId="1056"/>
            <ac:grpSpMk id="70" creationId="{D235F81E-0D17-C297-0DCA-564523F689F2}"/>
          </ac:grpSpMkLst>
        </pc:grpChg>
      </pc:sldChg>
      <pc:sldChg chg="modSp mod">
        <pc:chgData name="Kate Filanoski-Russell" userId="5879a14f-9eb3-4e75-8352-1b2941159ca7" providerId="ADAL" clId="{518ECA2D-49B4-4C3D-BD8C-95C0CC3BC516}" dt="2025-03-20T01:46:07.985" v="24" actId="13244"/>
        <pc:sldMkLst>
          <pc:docMk/>
          <pc:sldMk cId="4037908659" sldId="1057"/>
        </pc:sldMkLst>
        <pc:spChg chg="ord">
          <ac:chgData name="Kate Filanoski-Russell" userId="5879a14f-9eb3-4e75-8352-1b2941159ca7" providerId="ADAL" clId="{518ECA2D-49B4-4C3D-BD8C-95C0CC3BC516}" dt="2025-03-20T01:46:05.023" v="23" actId="13244"/>
          <ac:spMkLst>
            <pc:docMk/>
            <pc:sldMk cId="4037908659" sldId="1057"/>
            <ac:spMk id="2" creationId="{D6B12154-35B8-13A1-E01D-F2AB2507F75B}"/>
          </ac:spMkLst>
        </pc:spChg>
        <pc:spChg chg="ord">
          <ac:chgData name="Kate Filanoski-Russell" userId="5879a14f-9eb3-4e75-8352-1b2941159ca7" providerId="ADAL" clId="{518ECA2D-49B4-4C3D-BD8C-95C0CC3BC516}" dt="2025-03-20T01:46:07.985" v="24" actId="13244"/>
          <ac:spMkLst>
            <pc:docMk/>
            <pc:sldMk cId="4037908659" sldId="1057"/>
            <ac:spMk id="4" creationId="{09F666D3-998A-C9E2-BFF1-1036E592CD8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8.071"/>
    </inkml:context>
    <inkml:brush xml:id="br0">
      <inkml:brushProperty name="width" value="0.10583" units="cm"/>
      <inkml:brushProperty name="height" value="0.10583" units="cm"/>
      <inkml:brushProperty name="color" value="#AED3DC"/>
    </inkml:brush>
  </inkml:definitions>
  <inkml:trace contextRef="#ctx0" brushRef="#br0">1 6991 24575,'286'17'0,"-39"-1"0,872-13 0,-570-5 0,212-16 0,-2 0 0,253 21 0,714-5 0,-617-82 0,-457 23 0,189-22 0,-397 22 0,563-152 0,-445 47 0,-17-37 0,-498 182 0,-1-2 0,-1-2 0,55-40 0,-78 48 0,0-1 0,-1-1 0,-1-2 0,-1 1 0,-1-2 0,-1-1 0,22-38 0,-8 2 0,-3-1 0,30-93 0,21-133 0,-55 182 0,-5-1 0,-5-1 0,-5 0 0,-4-131 0,-9 149 0,-4 1 0,-4-1 0,-4 2 0,-3 0 0,-46-126 0,25 113 0,-4 2 0,-4 2 0,-5 2 0,-3 3 0,-5 2 0,-3 3 0,-3 3 0,-5 3 0,-2 2 0,-4 5 0,-3 3 0,-3 3 0,-3 4 0,-126-68 0,167 106 0,0 3 0,-73-23 0,98 37 0,0 2 0,0 1 0,-1 1 0,1 0 0,-1 2 0,0 0 0,1 1 0,-35 6 0,45-4 0,1 1 0,1 1 0,-1 0 0,0 0 0,1 1 0,0 0 0,0 0 0,0 1 0,1 0 0,0 1 0,0 0 0,-8 10 0,-11 13 0,-42 62 0,66-87 0,-40 57 0,3 3 0,3 1 0,2 1 0,4 2 0,-31 100 0,51-130 0,2 0 0,2 1 0,2 0 0,-1 78 0,7-88 0,2 1 0,1-1 0,1 0 0,1-1 0,2 1 0,1-1 0,17 37 0,0-16 3,1-2 0,2 0-1,2-2 1,70 78 0,178 145-202,275 169-773,28-33 992,-399-280-171,-132-91 167,118 88-50,-153-108 59,0 1 0,0 0 0,-2 1 0,0 1 0,-1 0 1,0 1-1,11 22 0,-18-29 7,-1 0 1,-1 0-1,0 1 1,0-1-1,-1 1 1,-1 0-1,0 0 1,0 0-1,-1 0 1,-1 0-1,0 0 1,0 0-1,-2 0 1,1 0 0,-2 0-1,1 0 1,-1 0-1,-1 0 1,0-1-1,-1 0 1,0 0-1,-1 0 1,0-1-1,-1 0 1,0 0-1,0 0 1,-1-1-1,-1 0 1,1 0-1,-1-1 1,-1-1-1,1 1 1,-22 11-1,0-2-32,-1-1 0,-1-2 0,-1-1 0,1-2 0,-2-1 0,0-1 0,0-2 0,0-2 0,-1-1 0,0-2 0,1-1 0,-1-2 0,0-1 0,1-2 0,-1-2 0,1-1 0,0-2 0,-52-19 0,6-6 4,-141-81 0,-66-68-92,243 154 41,-165-114-272,-248-218 1,404 312 318,1-3 0,2-2 0,4-2 0,1-2 0,-39-66 0,69 96 0,0 0 0,2-1 0,1 0 0,1-2 0,2 1 0,1-1 0,1 0 0,2-1 0,1 0 0,1 0 0,2 0 0,1-1 0,8-62 0,-1 61-22,2 0 0,1 1 1,2 0-1,1 1 0,2 0 1,28-48-1,-14 35-73,2 2 0,2 1 1,66-67-1,-3 23-234,3 4 1,202-127-1,132-45-363,473-199-1258,27 34 1971,-65 30-38,-446 185-184,-87 21-603,-115 35 596,-184 120 206,-1-1 0,-1-2 0,43-54 0,-64 70 61,-1 0 1,0-1 0,-1-1-1,-1 0 1,-1 0 0,0 0-1,-1-1 1,-1 0 0,-1-1-1,4-24 1,-7 28 34,-1 0-1,-1 0 1,0 0 0,-1 0-1,-1 0 1,-1 0-1,0 0 1,0 0 0,-2 1-1,0 0 1,0 0 0,-1 0-1,-11-18 1,-3 1 223,-2 0 1,0 2 0,-2 0 0,-1 2 0,-2 0-1,0 2 1,-45-31 0,4 9-276,-3 3 0,-101-45 0,44 32 138,-3 6-1,-154-39 0,-285-23-182,497 102 7,0 4 1,-129 4-1,175 5-3,1 0 0,0 3 0,0 0 0,1 1 0,-1 2 0,1 0 0,1 2 0,0 0 0,0 2 0,1 1 0,-23 16 0,18-7 2,0 2-1,1 1 1,2 1 0,0 1-1,2 1 1,1 1-1,2 1 1,0 1-1,2 1 1,2 0-1,-18 47 1,19-34-48,2 1 0,1-1 0,3 2 0,2-1 1,1 1-1,3 1 0,2-1 0,9 84 0,4-51-328,4 0-1,3-1 1,54 141 0,-11-73 14,6-3 0,107 166 0,351 415-2452,197 71 1386,-220-318-1052,1083 789 1,729 143 852,-1760-1129 1345,-183-103 559,-320-154 187,-1 2-1,54 38 0,-100-60-425,0-1 0,-1 1-1,0 0 1,0 0-1,0 0 1,0 0-1,-1 1 1,1 0 0,-1-1-1,4 12 1,-6-14 7,0 0 1,0 1 0,-1 0 0,0-1-1,1 1 1,-1-1 0,0 1-1,0 0 1,0-1 0,-1 1 0,1-1-1,-1 1 1,1-1 0,-1 1-1,0-1 1,0 1 0,-2 3 0,-5 4 188,0 0 0,-1 0 0,0-1 0,0 0 0,-1-1 0,0 0 1,0 0-1,-15 7 0,-201 115 384,202-117-620,-276 157 604,-95 90 1818,-51 92-1859,106-42-631,13 15-1,-364 467 0,376-351-168,273-373 0,4 1 0,2 2 1,-36 102-1,61-141 195,2 0 1,1 1 0,2 0 0,1 1-1,1-1 1,2 1 0,4 44-1,0-54 14,2 0-1,0 0 1,2-1-1,1 0 0,1 0 1,0 0-1,2-1 0,0-1 1,2 1-1,25 34 0,-12-26 17,1-1 0,1-1 0,1-1 0,2-1 0,0-2-1,64 38 1,-7-13-11,2-5-1,148 53 1,-35-32-87,373 70-1,221-42-7,-352-84 458,-362-12 114,-1-4-1,91-19 1,-147 20-369,0 0 1,0-2-1,0 0 0,-1-2 1,-1-1-1,43-25 0,-53 25-1,1 1 0,-1-2 1,-1 1-1,0-2 0,0 0 0,-2 0 0,0-1 0,0 0 0,-1-1 0,-1 0 0,7-16 0,-2-5-34,-1 1 1,-2-2-1,-1 0 0,7-70 1,-1-256-293,-18-126-721,21-141 469,58-133-515,71-105 206,337-1128-1948,-191 851 2726,-47 5-1668,-161 572 1378,-59 126 432,-26 375 93,-4-1 0,-3 1 0,-3 0 0,-30-109 0,27 134-85,-3 0 0,-1 2 0,-3 0 1,0 0-1,-3 2 0,-1 1 0,-54-62 1,34 52-127,-3 2 0,-1 2 0,-2 2 0,-2 3 0,-107-60 0,59 47 0,-2 4 0,-165-51 0,247 91 23,-185-50 2023,177 51-1593,-1 2 0,1 0 0,-1 2 0,0 1 0,-34 4 1,57-2-308,-1 0 1,0 0-1,1 1 1,-1-1-1,1 2 0,0-1 1,0 1-1,0 0 1,0 0-1,0 0 1,0 1-1,1 0 1,0 0-1,0 1 1,0-1-1,0 1 1,1 0-1,-1 0 1,2 1-1,-1-1 1,0 1-1,1 0 1,-4 10-1,-2 8 75,2 0-1,1 0 1,0 0-1,2 1 1,-1 30-1,1 23-196,4 0-1,3-1 0,3 1 1,4-1-1,34 131 0,145 380-806,-164-520 719,30 84-591,185 544-420,-173-469 1031,42 258 0,-97-419-18,-3 0 0,-2 1-1,-4 0 1,-9 112 0,3-154 45,-2-1 0,0 0-1,-2 0 1,0-1 0,-2 0 0,-20 39 0,20-46 13,-1-1-1,-1 0 1,0-1-1,-1 0 1,0-1 0,-1 0-1,-1-1 1,0 0 0,-1-1-1,-18 11 1,2-6 4,-1-1 0,0-1 0,0-2 0,-65 15 0,-7-7-86,-137 10 0,-255-5-602,-154-17 154,-1735-46-1275,1616-22 1809,96-46 0,496 66-99,-204-75 0,290 81-79,1-5 0,3-3 1,1-4-1,-143-102 0,167 100 143,3-3 0,1-3 0,3-2 0,3-3-1,2-1 1,-50-81 0,48 54-141,4-2-1,4-2 1,-50-149 0,-59-297 259,111 373 79,27 106 266,-3 0 1,-42-94-1,51 132-128,-2 1 0,-1 0 0,0 1 0,-1 0 0,-1 1 0,-1 1 0,0 0 0,-1 1-1,-1 0 1,-27-18 0,16 17-21,0 1-1,-1 2 1,0 0-1,-1 2 0,0 1 1,-56-10-1,19 9 51,0 4-1,-80 0 1,58 10-345,-1 3 1,2 5-1,-1 3 1,2 4 0,0 4-1,-135 53 1,78-14 461,3 6 0,-252 163 1,380-221-376,1-1-34,-1 1 0,0-2 0,-1 1 0,-24 8 0,32-14-37,1-1 0,-1 0 0,0 0 0,0-1 0,0 1 1,1-1-1,-1-1 0,0 1 0,0-1 0,0 0 0,1 0 0,-1-1 0,0 0 0,1 1 0,-1-2 0,-4-2 0,-10-7 0,1 0 1,0-2-1,1 0 1,1-1-1,-19-19 0,-140-162 0,-61-80-367,-437-446-1519,523 581 1209,-6 6 0,-309-201 1,44 106 259,54 77 417,315 135 0,-1 3 0,0 2 0,-66-7 0,100 18 0,1 1 0,0 1 0,-1 0 0,1 2 0,-1 0 0,-28 7 0,41-7 0,1 0 0,0 1 0,-1-1 0,1 1 0,0 0 0,0 1 0,0-1 0,1 1 0,-1 1 0,1-1 0,0 1 0,0-1 0,1 1 0,-1 1 0,1-1 0,0 1 0,0 0 0,1-1 0,-6 14 0,6-8 0,0 1 0,1-1 0,0 1 0,1-1 0,0 1 0,1 0 0,0-1 0,1 1 0,0 0 0,0-1 0,2 1 0,5 18 0,5 7 0,1-1 0,33 61 0,-8-32 65,2-1 0,4-3-1,1-2 1,4-2-1,1-1 1,3-4 0,112 84-1,-48-53 73,5-5 1,2-5-1,171 70 0,17-16-1164,479 126-1,358 17-79,-95-24 52,-738-154 918,-302-87 167,173 62 252,-163-56-186,0 1 0,-1 1 0,-1 1 0,40 31-1,-49-31 107,-1 0-1,0 0 1,-1 2-1,-1-1 0,0 1 1,-1 1-1,-1 0 1,0 0-1,-2 1 0,0 0 1,-1 0-1,0 1 0,-2-1 1,4 36-1,-2 2 280,-4 0 0,-1 0 0,-13 100 0,-2-59-481,-5 0 0,-3-2 0,-66 173 0,37-148 0,-4-3 0,-101 159 0,116-215 400,-3-1-1,-68 76 1,93-116-299,-2-1 1,0-1 0,0-1 0,-2-1 0,0 0-1,-1-2 1,0-1 0,-1 0 0,-47 16 0,58-26-97,-1 1 1,0-2-1,1 0 1,-1 0-1,0-1 1,0-1 0,-28-3-1,19-1-7,-1-2 1,1 0-1,0-1 0,-26-13 0,-18-12 2,-89-57 0,-155-123-455,-90-94-1364,-1751-1593-3442,1837 1588 4784,-151-155 19,421 419 1058,-58-44 0,98 87-561,0 0 1,-1 0-1,1 1 1,-1 0-1,0 0 1,0 0 0,0 1-1,0 0 1,-12-3-1,15 5-5,1 0 0,0 0-1,-1 0 1,1 0 0,-1 0-1,1 1 1,0-1 0,-1 1 0,1-1-1,0 1 1,-1 0 0,1 0-1,0 0 1,0 0 0,0 1 0,0-1-1,0 0 1,0 1 0,0 0 0,-2 1-1,0 3 73,0 0-1,0 0 1,0 0 0,0 1-1,1-1 1,0 1-1,-4 12 1,-16 81 699,-19 371-315,34 333-1114,59 290-1872,85 189 1280,98 29-1018,132-35 1005,-272-1029 555,10-3-1,195 329 1,-209-429 569,7-4 0,6-4 0,5-5-1,136 127 1,-137-161 109,4-4-1,5-5 0,3-5 1,3-6-1,146 68 1,-112-73-58,4-8 1,281 75 0,-228-91-384,378 38 0,-292-69 195,0-13-1,1-13 1,414-65-1,229-130 346,-702 129 2,250-113 1,-370 132 142,-3-4 0,145-99-1,-221 129-149,-1-1 0,-2-3 0,-1-1 0,-2-1 0,57-72 0,-81 91 3,-1-1 0,0-1-1,-1 0 1,-1 0 0,0-1 0,-2 0 0,0-1-1,-1 0 1,-1 0 0,-1 0 0,-1 0 0,-1-1-1,0 1 1,-2-1 0,0 1 0,-2-1 0,0 1 0,-10-40-1,0 23-90,-1 0-1,-3 2 0,-1 0 1,-1 1-1,-2 0 0,-1 2 1,-2 0-1,-1 2 0,-30-31 1,-24-17 338,-4 2 0,-3 5 0,-2 3 0,-4 4 1,-196-103-1,114 84-1,-4 8 1,-305-87-1,332 123-65,-2 6 0,-1 6-1,-1 8 1,-223-1-1,256 23-172,0 6-1,1 4 0,0 6 1,1 5-1,2 5 0,-142 54 0,123-26-8,2 6 0,4 5 0,2 6 0,4 6-1,4 5 1,3 5 0,5 5 0,3 4-1,-126 152 1,197-207-99,2 1 0,2 2 0,2 1 0,-35 71 0,59-102 69,1 1-1,1-1 1,0 1-1,1 0 1,1 1 0,1-1-1,1 1 1,0 0-1,1 0 1,2-1 0,-1 1-1,2 0 1,1 0-1,0-1 1,1 1-1,1-1 1,8 20 0,2-6-34,1-2 1,2 1 0,1-2 0,1 0 0,1-2-1,40 41 1,20 10-96,3-3-1,106 71 1,360 208-656,161 30 24,1023 407-1865,35-96 1660,-1504-586 717,-261-108 179,0 1 0,0 0 0,0 1 0,-1-1 0,1 1 0,0-1 0,-1 1 0,0 0 0,0 0 0,5 6 0,-8-8 0,0-1 0,1 1 0,-1-1 0,0 1 0,0-1 0,0 0 0,0 1 0,0-1 0,0 1 0,0-1 0,0 1 0,0-1 0,0 1 0,0-1 0,0 0 0,0 1 0,0-1 0,-1 1 0,1-1 0,0 1 0,0-1 0,0 0 0,-1 1 0,1-1 0,0 0 0,0 1 0,-1-1 0,1 1 0,-20 8 0,-28-3 0,-1-2 0,1-2 0,-61-5 0,-399-28-39,-185-30-117,-658-45 245,9 1 32,13-44-260,697 45-354,105-15 197,112-8-393,106 6 886,103 24 1281,194 92-1362,0-1 0,0 2 1,-1 0-1,1 0 0,-1 1 1,-19-2-1,29 5-32,0 0-1,1 0 0,-1 1 1,0-1-1,0 1 1,1 0-1,-1-1 1,0 1-1,1 0 0,-1 1 1,1-1-1,-1 0 1,1 1-1,0 0 1,0-1-1,-1 1 0,1 0 1,0 0-1,1 0 1,-1 0-1,0 1 1,1-1-1,-1 0 0,1 1 1,-1-1-1,1 1 1,0-1-1,0 1 0,0 0 1,1-1-1,-1 1 1,1 0-1,-1 3 1,-2 16 157,0-1 0,2 1 1,0-1-1,1 1 0,4 25 1,23 123 1553,-23-150-1569,39 188 138,9-1-1,8-3 1,10-3-1,101 203 1,-90-243-560,6-4 0,7-3-1,7-5 1,6-5 0,147 153 0,-172-212 136,3-4 0,101 72-1,-143-122 13,2-1 0,1-2 0,1-2 0,2-3 0,0-1 0,88 25 0,-110-40 38,0-2-1,1 0 0,0-2 0,0-2 1,-1 0-1,1-2 0,0-1 0,0-1 1,0-1-1,-1-1 0,52-18 0,-45 9 14,-2-1 0,0-2 0,-1 0 0,0-3 0,-2 0 0,0-2-1,-2-1 1,50-52 0,-26 14-95,-2-2 1,-3-1-1,-3-3 1,68-143-1,-47 60-334,66-228 1,-59 111 424,-11-3-1,-12-2 1,-11-2 0,0-464 0,-39 670 371,0 46-253,1-1 0,1 1 0,1-1 0,1 1 0,1 0 0,6-24 0,-8 42-95,1 1-1,-1-1 1,1 1-1,0-1 1,0 1 0,0 0-1,0-1 1,1 1-1,-1 0 1,1 0 0,0 1-1,0-1 1,0 1-1,0-1 1,0 1 0,1 0-1,-1 0 1,1 1-1,6-4 1,5 1 44,0 1 0,-1 0 0,2 1 0,15 0 0,-24 1-24,84-5 634,276-35 117,-251 16-929,126-45-1,190-107-953,-216 68 670,-6-10 1,-4-9 0,-7-8 0,-5-9 0,-7-9-1,-7-7 1,247-288 0,-127 55 198,-237 298-222,76-159 1,-116 204 375,-2 0 1,-2-2 0,-2 0-1,-3 0 1,9-66-1,-20 92 62,0 0 0,-3 0 0,0 0 0,-1 0 0,-2 0 0,-1 0 0,-1 0-1,-1 1 1,-1 0 0,-2 0 0,0 0 0,-17-29 0,8 25 221,-2 0-1,-1 2 1,-1 0 0,-1 1-1,-1 2 1,-2 0 0,0 2-1,-2 0 1,-1 2 0,-49-27-1,31 22 188,0 3-1,-2 2 1,0 2-1,-1 2 1,-1 3-1,-75-12 1,113 23-237,-1 1 0,1 0 1,-1 2-1,1-1 1,-1 2-1,0 0 0,-15 3 1,26-3-153,-1 0 0,1 0 0,0 1 0,-1-1 1,1 1-1,0 0 0,0 0 0,0 0 1,1 1-1,-1-1 0,0 1 0,1-1 0,0 1 1,0 0-1,-1 0 0,1 0 0,1 0 0,-1 0 1,0 1-1,1-1 0,0 0 0,0 1 1,0-1-1,0 1 0,0-1 0,1 1 0,0-1 1,-1 1-1,1 0 0,1-1 0,0 7 0,0 13-3,2 0 0,1-1 0,0 1 0,2-1 0,10 29 0,58 121-16,2-23-333,5-4-1,7-3 1,179 220-1,-168-246 312,5-5-1,4-4 0,6-6 1,162 114-1,-181-152 29,2-5-1,3-4 1,2-4 0,121 41 0,-153-68-7,0-2 0,1-4 1,1-3-1,1-3 1,0-3-1,0-3 1,102-7-1,-141-1-15,1-2-1,-1-1 1,0-2-1,0-1 1,-1-1-1,0-2 1,-1-2 0,38-21-1,-32 12 20,-1-3 0,-2 0 0,0-3 0,-2-1 0,58-67 0,306-445-268,-273 360-169,-35 55 349,29-39 182,137-255-1,-250 410 8,0 2 12,0 0 1,0 0-1,-1-1 1,0 1-1,-1-1 1,0 0-1,-1 0 1,0 0-1,1-18 1,-7 12 9,-4 18-58,6 1-45,0 1 0,0 0 1,1-1-1,-1 1 0,1 0 0,0 0 0,0 0 0,0 0 1,0 8-1,-1 19 137,1 1 0,2-1-1,7 50 1,70 302 0,95 230-1071,95 192-2750,765 1769-1774,-728-1953 5195,-38-158-736,-38-146 696,-192-271 342,1-1-1,2-3 1,3-1-1,0-2 1,77 51 0,-103-79 656,1-1 1,36 14 0,-50-23-603,-1 1 0,0-1 0,0 0 0,1 0 0,-1-1-1,1 1 1,-1-1 0,1 1 0,-1-1 0,6-1 0,-8 1 2,0-1 1,0 1-1,0-1 0,0 0 1,0 0-1,0 0 0,0 1 1,-1-1-1,1 0 0,0 0 1,0 0-1,-1 0 0,1 0 1,0 0-1,-1-1 0,1 1 1,-1 0-1,0 0 0,1 0 1,-1-1-1,0 1 0,0 0 1,0 0-1,0 0 0,0-1 1,0 1-1,0 0 0,0 0 1,0-1-1,0 1 0,-1-2 1,-4-41 913,-11-43 0,-1-5 121,-47-704-817,30 242-570,23 441 239,-5 1 0,-5 1 0,-5 0 0,-5 2 0,-4 2 0,-5 1 0,-60-113 0,28 94-304,-5 4-1,-5 2 1,-141-155 0,55 97 86,-232-190 0,205 208 212,-223-139 1,289 218-96,-3 6 0,-4 6 0,-150-54 1,265 114 98,1 1 0,-2 1 0,-42-6 0,57 11 11,-1 1 1,1 0 0,-1 0-1,1 1 1,-1 0-1,1 0 1,0 1-1,-1 0 1,1 0 0,0 1-1,0 0 1,1 0-1,-1 1 1,-10 6-1,5 0 49,1-1 0,0 2 0,1-1 0,0 2 0,1-1 0,0 1-1,1 1 1,0-1 0,-8 20 0,-4 14-8,-23 80 1,3 29 63,7 2 0,7 1 0,-9 267 1,33-295-87,6 0 1,5-1-1,37 185 1,-10-155-37,7-2 1,84 203-1,297 537-11,-23-57 112,-401-840-92,97 250 371,-94-243-372,0 0 0,-1 0 0,0 0 0,0 0 0,0 0 0,-1 0 0,0 1 0,-1-1 0,0 13 0,-1-19 0,1 1 0,-1-1 0,1 1 0,-1-1 0,0 1 0,0-1 0,0 1 0,0-1 0,0 0 0,0 0 0,0 1 0,0-1 0,0 0 0,-1 0 0,1 0 0,0 0 0,-4 1 0,0 0 0,0 0 0,-1 0 0,1 0 0,-1-1 0,1 0 0,-1 0 0,-7 0 0,-63-1 0,0-2 0,-102-17 0,138 14 0,-303-42-241,-162-31-722,-209-55-155,-199-71-2390,-145-65 1936,-1985-685-3741,1566 342 4094,64-120 472,848 386 1179,148 67 26,138 80 942,238 169-925,-86-48 1,122 76-334,1 0 0,-1 0 0,0 1 0,0-1 0,0 1 0,0 0 0,0 0 0,0 1 0,0-1 1,-8 1-1,11 1-82,-1-1 0,1 1 1,-1 0-1,1-1 1,-1 1-1,1 0 0,0 0 1,-1 1-1,1-1 0,0 0 1,0 1-1,0 0 1,0-1-1,0 1 0,-2 3 1,-2 4 78,1 1-1,0-1 1,0 1 0,1 0 0,1 0-1,-1 1 1,2-1 0,-3 14 0,-38 288 3601,23-140-3595,-146 767 1923,50-334-1624,33 8 245,69-449-572,-29 253-69,32-351-49,-3 0-1,-3-1 1,-2 0-1,-30 65 1,39-107 108,-1-1 0,-1-1 0,-1 0 0,0 0 0,-2-1 0,0-1 0,-29 27 0,37-40-78,0 0 0,0 0 0,-1-1 0,0 0 0,0 0 0,0-1 0,-1 0 0,1 0 0,-1-1 0,0-1 0,0 1 0,0-1 0,0-1 0,-1 0 0,1 0 0,0 0 1,-1-1-1,1-1 0,0 0 0,0 0 0,-1-1 0,1 0 0,-10-4 0,-4-2-23,1-2 0,-1-1 0,2-1 0,-1 0 0,-24-21 0,-101-91-10,138 117 5,-205-191-290,-151-129-424,253 235 679,-168-105 0,197 146 34,-2 3 0,-2 4 0,-1 4 0,-3 4 0,-127-32 0,199 62 0,-1 0 0,-1 2 0,1 1 0,0 0 0,-1 2 0,0 0 0,1 1 0,-42 6 0,58-5-2,-1 0 1,1 1-1,-1-1 0,1 1 0,0 0 0,0 0 0,0 1 0,0-1 1,0 1-1,1 0 0,-1 0 0,1 0 0,-1 0 0,1 1 0,0-1 1,0 1-1,1 0 0,-1 0 0,1 0 0,0 0 0,0 0 0,0 0 1,-1 8-1,0 1 30,1 0-1,1 1 1,0-1 0,1 0 0,0 0 0,1 1 0,3 17 0,7 22 191,1-1 0,3-1 0,22 53 0,77 151-204,-70-162-15,4-1 0,112 159 0,-138-223 0,1 0 0,1-2 0,2 0 0,0-2 0,2-1 0,0-1 0,2-1 0,0-2 0,1-1 0,1-1 0,0-2 0,43 14 0,-29-16-58,1-3 0,0-1 0,1-2-1,54 0 1,-17-7-330,0-3 0,139-25 0,-65-4-223,-2-8 0,294-115 1,-212 49-88,245-148 0,-28-34 698,-75 10-203,-88 36-606,57-78 606,-347 318 204,10-10 101,0 1 0,1 1-1,29-17 1,-40 25-70,0 1-1,1-1 1,-1 1-1,0 0 1,1 0-1,0 0 1,-1 0-1,1 0 1,0 1-1,-1 0 1,1 0-1,0 0 1,-1 0-1,1 1 1,0-1-1,-1 1 1,1 0-1,0 0 1,-1 0-1,0 0 1,1 1 0,5 3-1,-1 1 53,-1 0 0,1 1 0,-2 0 0,1 0 0,-1 1 0,0-1 0,-1 1 0,0 1 0,0-1 0,-1 1 0,5 10 0,7 23 714,12 50 0,-26-82-705,34 133 249,23 216 0,-12 163-11,-36-377-285,35 340-985,166 732 1,-23-490 969,56-22-594,-211-621 551,3-2 1,4-1-1,77 114 0,-100-171 128,1-1-1,1 0 1,1-2 0,2 0-1,-1-2 1,30 20-1,-36-29 70,0-1 0,1 0 0,0-1 0,1-1 0,0 0 0,0-2 0,0 0 0,0-1 0,1-1 0,34 2 0,-30-6-130,0-1 0,0 0 0,0-2 0,-1-1 0,1 0 0,-1-2 0,-1 0 0,1-2 0,-1 0 0,-1-2 0,26-16 0,5-8-65,0-2 0,-3-3-1,44-46 1,21-31 10,-5-4 0,-5-5 0,-6-5 0,121-214 0,-202 316 0,-1 0 0,20-62 0,-30 73 0,-1 1 0,-1-1 0,0 0 0,-2 0 0,0 0 0,-2-30 0,3 30 0,9 15 0,-5 6 0,-1-1 0,0 1 0,1 0 0,-1 0 0,0 1 0,5 4 0,58 51 0,67 74 0,-66-63 0,473 447-1023,-398-393 806,311 203-1,-417-303 210,1-2 0,1-1 0,0-3 0,48 16 0,-75-30 8,1-1 1,-1 0-1,0 0 0,1-2 1,-1 0-1,1 0 1,0-1-1,-1-1 1,1 0-1,-1-1 1,0 0-1,1-1 1,-1-1-1,0 0 0,0-1 1,-1 0-1,15-8 1,-12 3 49,0-1 0,0 0 0,-1-1 0,-1-1 0,0 0 1,-1-1-1,0 0 0,-1-1 0,0 0 0,-1-1 0,-1 0 0,-1 0 0,8-22 1,0-7 99,-2-1 1,-3 0 0,-1-1 0,4-54-1,0-60-327,-8 0 0,-15-175 0,-65-328-673,-52-8-288,-32 9 70,-34-160 470,182 778 612,3 15 33,1 0-1,1 0 1,-1-55 0,7 79 21,0-1-1,0 1 1,0-1 0,1 1 0,0 0 0,0 0-1,0 0 1,1 0 0,0 0 0,0 0-1,1 1 1,0-1 0,0 1 0,0 0-1,0 0 1,1 1 0,-1-1 0,1 1-1,8-5 1,9-5 293,0 0 0,1 2 0,36-14 0,-49 22-196,73-29-61,2 4 0,2 3 1,130-20-1,-98 29-192,0 6 0,144 4 0,-143 13-115,-2 6 0,0 5-1,0 5 1,-2 5-1,141 53 1,-87-15-180,-4 7 0,278 167 0,-289-140 262,-5 6 1,-4 7 0,-6 6-1,238 260 1,-283-267 34,-4 5 0,-6 4 0,-5 3-1,-6 3 1,-5 4 0,84 225 0,-108-227 41,-6 2 0,-6 1 0,-6 2 0,-5 1 1,5 185-1,-28-261 261,-2 1 0,-2-1 1,-3 0-1,-3-1 1,-2 0-1,-33 89 1,8-55 114,-3-2 0,-4-1 1,-61 87-1,-111 126 710,56-84-261,155-209-772,1-1 0,0 1 1,0 0-1,1 1 0,0-1 1,1 1-1,0-1 0,0 1 1,1 0-1,-2 10 0,4-13-8,0 0-1,0 0 1,1 0 0,0 0-1,0 0 1,1-1-1,-1 1 1,1 0 0,0-1-1,1 1 1,-1-1-1,1 0 1,0 0-1,1 0 1,-1 0 0,6 5-1,9 12 0,2-2 0,0 0 0,1-1 1,1-1-1,0-1 0,2-1 0,0-1 0,0-1 0,35 14 0,-24-15 4,1-1 1,1-2-1,0-1 0,0-2 0,1-2 1,48 1-1,-10-7-27,-1-4-1,1-2 1,-1-5 0,-1-2 0,0-4 0,105-39-1,-24-3-86,-3-8 0,-3-5-1,-3-8 1,-4-5 0,-4-7-1,242-212 1,-318 246 94,-2-2-1,-4-2 1,-2-3 0,60-98 0,-82 112 4,-3-3 1,-3 0 0,-1-1-1,-4-2 1,-1 0 0,19-107-1,-29 93 108,-2 0 0,-4-1 1,-4 0-1,-2 1 0,-3-1 0,-4 1 0,-26-106 0,6 76-25,-4 2-1,-4 1 0,-5 1 1,-85-145-1,65 146-179,-4 2 1,-4 3-1,-153-153 0,-287-196-356,467 407 466,19 13 0,0 1 0,-2 2 0,-1 1 0,0 0 0,-31-12 0,56 28 0,1 0 0,-1 0 0,0 0 0,1 1 0,-1-1 0,0 1 0,0-1 0,1 1 0,-1-1 0,0 1 0,0 0 0,0 0 0,0 0 0,1 0 0,-1 0 0,0 1 0,0-1 0,0 0 0,0 1 0,1-1 0,-1 1 0,0 0 0,1 0 0,-1 0 0,0-1 0,1 1 0,-1 1 0,1-1 0,-1 0 0,1 0 0,-2 2 0,1 2 0,1-1 0,-1 0 0,1 0 0,0 1 0,0-1 0,0 1 0,1-1 0,-1 1 0,1-1 0,0 1 0,1-1 0,0 7 0,6 25 21,1-1 1,2 0-1,2 0 1,1-1 0,2 0-1,22 38 1,-9-21 69,1-2 0,3-1 0,2-1 0,2-2 0,2-2 0,2-1 0,1-2 0,58 42 0,-62-55-108,2-1 0,1-3-1,0-1 1,2-2-1,0-2 1,2-1 0,-1-3-1,2-2 1,0-1-1,85 8 1,-73-16-8,-1-3-1,1-2 1,-1-3 0,0-2 0,-1-2-1,0-3 1,0-2 0,-1-3-1,-1-2 1,-1-3 0,-1-1 0,0-3-1,-2-2 1,-2-2 0,0-2 0,-2-2-1,-2-2 1,-1-2 0,-2-2-1,-2-1 1,-1-2 0,-3-2 0,-1-1-1,28-54 1,-32 46 25,-3-2 0,-2 0 0,-2-2 0,-3 0 0,-3-1 0,-2-1 0,-3-1 0,-2 1 0,-3-2 0,-3 1 0,-3 0 0,-2-1 0,-3 1 0,-2 0 0,-3 0 0,-3 1 0,-2 1 0,-3 0 0,-3 1 0,-2 1 0,-2 1 0,-34-54 0,42 82 0,-1 1 0,-2 0 0,0 2 0,-25-24 0,31 36 0,0 1 0,-1 0 0,0 1 0,0 1 0,-2 1 0,1 0 0,-1 1 0,-26-9 0,5 6 0,-1 1 0,1 3 0,-1 1 0,-75-2 0,23 9 0,-100 15 0,-125 42-232,-87 66-696,-68 77 202,256-87 299,5 9 0,6 9 1,5 9-1,8 8 0,-320 323 0,327-273 216,9 9-1,9 7 0,9 6 1,10 8-1,-127 269 0,-22 176-374,97-206 330,-25-20 163,188-384 623,-4-2 0,-90 111-1,111-151-320,-2-1-1,0-1 1,-2-1 0,0-1-1,-1-1 1,0-1-1,-1-1 1,-1-1-1,-1-2 1,-34 13-1,11-11-61,-1-2 0,1-3-1,-90 6 1,-160-13-259,260-3 108,-344-17 395,1-16 0,-395-88 0,582 81-159,-295-104 0,394 107-139,1-3 0,2-5 0,2-4 0,-152-110 0,-134-168 95,47 37 576,297 267-762,33 24-2,1 0 0,0 0 0,0-1 0,0 1 0,0 0 0,-1 0 0,1 0 0,0-1 0,0 1 0,-1 0 0,1 0 0,0 0 0,0 0 0,-1 0 0,1-1 0,0 1 0,0 0 0,-1 0 0,1 0 0,0 0 0,-1 0 0,1 0 0,0 0 0,0 0 0,-1 0 0,1 0 0,0 0 0,-1 0 0,1 0 0,0 0 0,0 1 0,-1-1 0,1 0 0,0 0 0,0 0 0,-1 0 0,1 0 0,0 1 0,0-1 0,0 0 0,-1 0 0,1 0 0,0 1 0,0-1 0,0 0 0,-1 0 0,1 0 0,0 1 0,0-1 0,0 0 0,0 0 0,0 1 0,0-1 0,0 1 0,3 18 0,-2-15 0,51 221 0,38 376 0,-46 236 0,-44-837-1,-5 213-1363,-3-160-5462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8.076"/>
    </inkml:context>
    <inkml:brush xml:id="br0">
      <inkml:brushProperty name="width" value="0.07938" units="cm"/>
      <inkml:brushProperty name="height" value="0.07938" units="cm"/>
      <inkml:brushProperty name="color" value="#AED3DC"/>
    </inkml:brush>
  </inkml:definitions>
  <inkml:trace contextRef="#ctx0" brushRef="#br0">8757 1626 24575,'-15'2'0,"0"-1"0,0 2 0,0 0 0,1 1 0,-22 7 0,5 0 0,-174 55 0,-274 131 0,439-177 0,0 1 0,1 3 0,1 1 0,-42 36 0,59-42 0,1 1 0,0 1 0,2 1 0,0 0 0,2 2 0,0 0 0,-22 48 0,22-35 0,3 1 0,1 0 0,2 1 0,1 0 0,-4 50 0,7-6 0,6 124 0,2-176 0,2-1 0,2 0 0,0 0 0,2 0 0,1-1 0,2 0 0,0-1 0,2 0 0,1-1 0,1 0 0,29 37 0,-31-46 0,1-1 0,1 0 0,1-1 0,0 0 0,1-2 0,0 0 0,1 0 0,1-2 0,0 0 0,1-1 0,0-2 0,1 0 0,0 0 0,0-2 0,0-1 0,31 5 0,-34-10 0,1-1 0,-1 0 0,1-1 0,-1-1 0,1-1 0,-1-1 0,0 0 0,32-13 0,9-8 0,65-37 0,-96 47 0,374-229 0,-258 150 0,266-130 0,-381 213 0,0 1 0,0 1 0,1 2 0,0 1 0,0 1 0,45 0 0,178 13 0,-231-7 0,86 7 0,-1 5 0,-1 4 0,151 44 0,-235-54 0,0 0 0,-1 2 0,0 1 0,-1 0 0,0 1 0,0 2 0,-2 0 0,1 1 0,-2 0 0,0 2 0,-1 0 0,0 1 0,-1 0 0,-1 1 0,-1 1 0,0 0 0,-2 1 0,0 0 0,-1 1 0,13 42 0,-9-11 0,-2 1 0,-2 0 0,5 101 0,-22 162 0,6-291 0,-2-1 0,0 1 0,-2-1 0,-13 41 0,16-59 0,0 0 0,-1 0 0,1 0 0,-2-1 0,1 1 0,-1-1 0,1 1 0,-1-1 0,-1 0 0,1-1 0,-1 1 0,0-1 0,0 0 0,0 0 0,0-1 0,-1 1 0,1-1 0,-1 0 0,0-1 0,0 1 0,0-1 0,0 0 0,-8 1 0,-23 0 0,1-2 0,-1-1 0,0-1 0,1-2 0,0-2 0,-1-2 0,2-1 0,-60-21 0,94 29 0,-1 0 0,1 0 0,-1-1 0,1 1 0,-1 0 0,1-1 0,0 1 0,-1-1 0,1 0 0,0 1 0,-1-1 0,1 0 0,0 0 0,0 0 0,0 0 0,0 0 0,0 0 0,0 0 0,0 0 0,0 0 0,-1-2 0,3 1 0,-1 1 0,1 0 0,-1 0 0,1-1 0,0 1 0,0 0 0,0 0 0,0 0 0,0 0 0,0 0 0,0 0 0,0 1 0,0-1 0,0 0 0,2-1 0,-1 2 0,0-1 0,0 0 0,0 0 0,0-1 0,-1 1 0,1 0 0,0-1 0,-1 1 0,0-1 0,1 1 0,-1-1 0,0 0 0,1 1 0,-1-1 0,0 0 0,0 0 0,0 0 0,-1 0 0,1 0 0,0 0 0,-1 0 0,1 0 0,-1 0 0,0 0 0,0 0 0,0 0 0,0 0 0,0-3 0,-2 2 0,1-1 0,-1 1 0,0 0 0,-1 0 0,1 0 0,0 0 0,-1 0 0,1 1 0,-1-1 0,0 1 0,0-1 0,0 1 0,0 0 0,0 0 0,-1 1 0,1-1 0,-1 1 0,1-1 0,-1 1 0,1 0 0,-7-1 0,3 1 0,0-1 0,0 1 0,-1 0 0,1 1 0,0 0 0,-1 0 0,1 1 0,0-1 0,0 2 0,-11 2 0,9 0 0,0 0 0,1 1 0,-1 1 0,1-1 0,0 1 0,0 1 0,1 0 0,0 0 0,0 0 0,1 1 0,-1 0 0,2 0 0,-1 0 0,1 1 0,1 0 0,-1 0 0,1 0 0,1 0 0,0 1 0,-3 12 0,2-2 0,0 0 0,2-1 0,0 1 0,1 1 0,1-1 0,0 0 0,2 0 0,1 0 0,7 30 0,2-14 0,1-1 0,3 0 0,0-1 0,2-1 0,2-1 0,31 42 0,-4-16 0,2-2 0,72 65 0,-93-96 0,1-2 0,1 0 0,1-2 0,52 26 0,-70-40 0,0-1 0,0-1 0,1 0 0,0 0 0,0-2 0,0 0 0,0 0 0,0-1 0,1-1 0,-1-1 0,0 0 0,1 0 0,-1-2 0,23-4 0,-29 3 0,1-1 0,-1 0 0,0-1 0,0 0 0,-1 0 0,1-1 0,-1 0 0,-1 0 0,9-9 0,-13 13 0,0-1 0,0 1 0,0-1 0,0 0 0,0 0 0,-1 0 0,1 0 0,-1 0 0,0 0 0,0 0 0,0 0 0,1-6 0,-3 7 0,1 0 0,0 1 0,0-1 0,0 0 0,-1 0 0,1 1 0,-1-1 0,0 0 0,1 1 0,-1-1 0,0 1 0,0-1 0,0 1 0,0-1 0,0 1 0,0-1 0,0 1 0,-1 0 0,1 0 0,0 0 0,-1 0 0,1 0 0,-1 0 0,1 0 0,-3-1 0,-2 0 0,0 0 0,0 0 0,-1 0 0,1 1 0,-1 0 0,0 0 0,1 0 0,-1 1 0,0 0 0,1 0 0,-1 1 0,1 0 0,-1 0 0,1 1 0,-1 0 0,1 0 0,0 0 0,-8 4 0,-5 2 0,1 2 0,0 0 0,0 1 0,-29 23 0,18-7 0,2 1 0,0 2 0,2 0 0,1 1 0,2 2 0,1 0 0,1 2 0,-23 56 0,11-10 0,3 3 0,-32 150 0,45-153 0,4 2 0,-3 103 0,14-153 0,1-1 0,2 1 0,2-1 0,1 1 0,1-1 0,2-1 0,1 1 0,23 53 0,-21-65 0,1-1 0,1 0 0,1-1 0,1-1 0,0 0 0,1-1 0,0-1 0,2 0 0,0-1 0,0-1 0,1-1 0,1-1 0,0 0 0,1-1 0,-1-2 0,24 7 0,2-1 0,1-2 0,-1-3 0,2-1 0,0-2 0,-1-3 0,80-4 0,-37-7 0,0-4 0,-1-4 0,-1-4 0,-1-4 0,-1-4 0,-1-3 0,-2-4 0,152-89 0,-207 107 0,-2-1 0,0-1 0,-1-2 0,-1 0 0,41-48 0,-52 53 0,-2 0 0,0-1 0,0-1 0,-2 0 0,0 0 0,-1-1 0,-1 0 0,-1 0 0,-1-1 0,5-31 0,-3-30 0,-3-1 0,-5 0 0,-2 0 0,-22-121 0,19 173 0,-1 0 0,-1 1 0,-1 0 0,-17-35 0,-63-103 0,76 144 0,3 4 0,1-1 0,0 0 0,2 0 0,1-1 0,0 0 0,1-1 0,-3-36 0,5-12 0,4-74 0,2 45 0,-3-6 0,-6-419 0,-2 380 0,-45-232 0,37 307 0,-4 1 0,-2 1 0,-3 1 0,-4 1 0,-2 1 0,-2 2 0,-4 1 0,-86-109 0,67 104 0,-4 3 0,-2 2 0,-3 3 0,-2 3 0,-2 2 0,-146-81 0,194 122 0,0 1 0,-1 0 0,-1 2 0,1 0 0,-2 2 0,1 1 0,-1 0 0,-38-3 0,57 9 0,1 0 0,0 0 0,-1 1 0,1-1 0,0 1 0,-1 0 0,1 0 0,0 1 0,0-1 0,0 1 0,0 0 0,0 0 0,0 0 0,1 0 0,-1 1 0,1 0 0,0-1 0,-1 1 0,1 0 0,0 1 0,1-1 0,-1 1 0,1-1 0,-1 1 0,1 0 0,0 0 0,0-1 0,1 2 0,-1-1 0,1 0 0,0 0 0,-1 6 0,-1 7 0,1 0 0,1 1 0,1-1 0,0 0 0,1 0 0,6 30 0,0-11 0,1-1 0,2 0 0,25 57 0,-27-73 0,1-1 0,1-1 0,1 1 0,1-2 0,0 0 0,1 0 0,0-1 0,25 21 0,-12-18 0,0-2 0,1 0 0,0-2 0,1-1 0,1-1 0,0-2 0,1 0 0,0-2 0,0-2 0,54 6 0,8-5 0,0-4 0,123-12 0,-111 0 0,0-4 0,-1-4 0,121-38 0,-173 38 0,0-2 0,-1-3 0,50-29 0,-70 33 0,0-1 0,-1-2 0,-2-1 0,0-1 0,37-41 0,-49 46 0,-1-1 0,-1 0 0,0-1 0,-2 0 0,0-1 0,-1 0 0,-1 0 0,-1-1 0,8-39 0,-10 30 0,-2-1 0,-1 0 0,-2 0 0,-1 0 0,-1 0 0,-8-44 0,-4 14 0,-2 1 0,-3 0 0,-3 1 0,-3 2 0,-2 0 0,-51-84 0,45 90 0,-2 2 0,-2 1 0,-3 2 0,-1 2 0,-2 1 0,-2 3 0,-2 1 0,-62-41 0,-201-120 0,-10 13 0,-7 15 0,-517-196 0,785 347 0,-1 3 0,-1 2 0,0 3 0,-82-9 0,122 21 0,0 1 0,0 1 0,1 0 0,-1 2 0,0 0 0,1 2 0,-1 0 0,1 1 0,0 0 0,1 2 0,-1 0 0,1 1 0,1 1 0,-1 1 0,2 0 0,-1 2 0,-19 16 0,9 0 0,1 0 0,1 2 0,2 0 0,-26 45 0,-68 142 0,91-164 0,-5 13 0,2 1 0,4 1 0,3 1 0,2 1 0,-17 124 0,36-184 0,-1 0 0,0-1 0,0 1 0,-1-1 0,-1 1 0,1-1 0,-1 0 0,-1 0 0,0 0 0,-8 11 0,2-7 0,-1-1 0,0-1 0,0 0 0,-1 0 0,-20 12 0,-39 36 0,57-44 0,-1-1 0,-1-1 0,-28 18 0,38-27 0,0-1 0,0 0 0,-1 0 0,1 0 0,-1-1 0,1-1 0,-1 1 0,0-1 0,0 0 0,1-1 0,-1 0 0,0 0 0,-14-3 0,-9-4 0,0-1 0,0-2 0,1-1 0,-48-24 0,-112-75 0,187 109 0,-168-106 0,-512-289 0,579 346 0,-1 5 0,-3 3 0,-1 6 0,-216-42 0,123 49-91,-1 8-1,-1 10 0,0 8 0,0 9 1,0 9-1,-287 59 0,419-58 92,1 3 0,0 2 0,2 4 0,-75 38 0,111-45 0,1 1 0,0 1 0,1 2 0,2 1 0,0 1 0,2 2 0,0 1 0,2 1 0,-42 60 0,44-50 75,2 1 0,2 2 0,2 0-1,1 0 1,2 2 0,2 0 0,-10 65 0,14-47-67,2 1 1,3-1 0,3 1 0,14 113-1,-10-147-8,2 0 0,1-1 0,1 0 0,1 0 0,1 0 0,21 38 0,-23-51 0,1 0 0,0-1 0,1 0 0,0-1 0,1 0 0,0-1 0,1 0 0,0-1 0,0 0 0,2-1 0,-1 0 0,29 13 0,-21-13 0,0-2 0,0-1 0,1 0 0,0-2 0,31 3 0,-125-23 0,-414-23-38,-13 28-799,-114 18 647,2 51 205,541-46-18,0 2-1,1 4 0,0 2 1,2 4-1,1 2 1,0 3-1,3 4 0,0 1 1,2 4-1,-64 52 0,58-33 52,3 2 0,2 4 0,3 2 0,-55 80 0,79-96 72,3 2 1,2 2-1,2 1 1,3 0-1,2 2 1,-29 107-1,49-151-118,-16 90 4,18-94-6,1 0 0,0 1 0,0-1-1,0 0 1,1 0 0,0 0 0,1 0 0,0 0 0,6 15 0,-7-20 0,1 0 0,0 0 0,0 0 0,1 0 0,-1-1 0,0 1 0,1-1 0,0 0 0,0 1 0,-1-1 0,1-1 0,0 1 0,1 0 0,-1-1 0,0 1 0,0-1 0,1 0 0,-1 0 0,1 0 0,-1-1 0,1 1 0,-1-1 0,1 0 0,5 0 0,6 0 0,0-2 0,0 1 0,0-2 0,19-5 0,-18 4 0,0-1 0,-1 0 0,0-1 0,0-1 0,0 0 0,-1-1 0,0-1 0,0 0 0,-1-1 0,-1 0 0,1-1 0,-2 0 0,1-1 0,-2 0 0,0-1 0,0 0 0,-1-1 0,-1 0 0,0-1 0,-1 1 0,0-1 0,-1 0 0,-1-1 0,-1 0 0,5-28 0,-7 8 0,-1-1 0,-2 0 0,-2 1 0,-1-1 0,-2 1 0,-2 0 0,-20-59 0,8 38 0,-3 2 0,-2 1 0,-3 1 0,-34-50 0,58 97 0,0 0 0,-1 0 0,0 0 0,0 1 0,0-1 0,0 1 0,-1 1 0,0-1 0,0 1 0,-9-5 0,12 8 0,0-1 0,0 1 0,0 1 0,0-1 0,0 0 0,-1 1 0,1-1 0,0 1 0,0 0 0,0 0 0,0 0 0,0 1 0,-1-1 0,1 1 0,0 0 0,0 0 0,0 0 0,0 0 0,0 0 0,1 1 0,-1-1 0,0 1 0,0-1 0,1 1 0,-1 0 0,-2 3 0,-3 4 0,0 0 0,1 0 0,0 0 0,0 1 0,1 0 0,1 0 0,-1 1 0,2 0 0,-1 0 0,2 0 0,-5 18 0,0 10 0,2 1 0,-1 42 0,6-70 0,0-1 0,1 0 0,1 0 0,-1 0 0,4 12 0,-3-20 0,0 0 0,0 0 0,0 1 0,0-1 0,1 0 0,0 0 0,-1 0 0,1-1 0,0 1 0,1 0 0,-1-1 0,0 1 0,1-1 0,-1 0 0,1 0 0,0 0 0,0 0 0,0 0 0,0 0 0,6 2 0,6 0 0,2 1 0,-1-2 0,0 0 0,1-1 0,-1-1 0,1 0 0,-1-2 0,1 1 0,-1-2 0,20-4 0,3-2 0,0-2 0,-1-1 0,42-19 0,-62 23 0,0-1 0,-1-1 0,0 0 0,-1-2 0,28-22 0,-37 27 0,-1 0 0,-1 0 0,1-1 0,-1 0 0,0 0 0,-1 0 0,0 0 0,0-1 0,0 0 0,-1 0 0,0 0 0,0 0 0,-1 0 0,-1-1 0,2-13 0,-1-12 0,-3-1 0,-1 1 0,-1 0 0,-2 0 0,-17-61 0,7 46 0,-2 0 0,-2 1 0,-31-54 0,45 92 0,0 0 0,-1 0 0,0 1 0,-1 0 0,0 0 0,0 0 0,-1 1 0,0 0 0,0 1 0,-1 0 0,0 0 0,0 1 0,-1 0 0,0 0 0,0 1 0,0 1 0,-1 0 0,1 0 0,-1 1 0,0 0 0,0 1 0,0 0 0,-13 0 0,-31-3 0,-1 2 0,0 3 0,0 2 0,1 2 0,-109 24 0,120-16 0,1 1 0,0 2 0,2 3 0,-1 0 0,2 3 0,1 2 0,-66 48 0,83-51 0,1 0 0,0 1 0,2 1 0,1 1 0,0 1 0,2 0 0,0 2 0,2-1 0,1 2 0,1 0 0,1 0 0,-11 48 0,4 4 0,3 2 0,4 0 0,-2 106 0,12-107 0,4 0 0,3-1 0,3 0 0,4 0 0,3-1 0,4 0 0,3-2 0,4-1 0,2-1 0,4-1 0,45 73 0,38 38 0,7-4 0,151 165 0,-190-246 0,4-3 0,4-5 0,193 147 0,-225-195 0,3-3 0,1-2 0,2-4 0,1-2 0,2-3 0,1-4 0,0-2 0,86 15 0,45-13 0,-97-14 0,-96-10 0,0 1 0,-1 0 0,1 0 0,-1 1 0,0 0 0,1 1 0,-1-1 0,-1 1 0,1 0 0,-1 1 0,12 10 0,3 5 0,34 44 0,-20-22 0,-15-21 0,-2 0 0,-1 2 0,-1 0 0,15 27 0,-26-39 0,0 0 0,-1 0 0,0 0 0,0 0 0,-2 1 0,1-1 0,-1 1 0,-1 0 0,0 0 0,-1-1 0,0 1 0,-3 17 0,2-22 0,-1 0 0,-1 0 0,1 0 0,-1-1 0,0 1 0,0-1 0,-1 0 0,0 0 0,0 0 0,0-1 0,-1 1 0,0-1 0,0 0 0,0 0 0,0-1 0,-8 6 0,-13 7 0,0-1 0,-42 18 0,33-17 0,-146 65 0,82-38 0,94-42 0,0 1 0,0 0 0,0 0 0,1 0 0,-1 1 0,1-1 0,0 1 0,0 0 0,1 1 0,-1-1 0,1 1 0,0-1 0,0 1 0,-4 9 0,0 5 0,0-1 0,-6 38 0,7-29 0,-1 1 0,1 1 0,1 0 0,2-1 0,1 1 0,1 1 0,2-1 0,4 34 0,-3-51 0,1 0 0,0-1 0,0 1 0,1-1 0,1 1 0,0-1 0,1 0 0,0-1 0,0 1 0,1-1 0,0-1 0,1 1 0,0-1 0,1-1 0,0 1 0,0-2 0,1 1 0,-1-1 0,22 11 0,-16-11 0,0-1 0,1-1 0,0 0 0,1-1 0,-1 0 0,1-2 0,-1 0 0,1 0 0,0-2 0,0 0 0,29-5 0,5-3 0,0-3 0,69-23 0,58-32 0,-159 58 0,-1-2 0,1 0 0,-2-1 0,0 0 0,0-2 0,-1 0 0,17-18 0,-29 27 0,-1 0 0,0-1 0,0 0 0,0 0 0,0 0 0,-1 0 0,0 0 0,0 0 0,0-1 0,-1 1 0,0-1 0,0 1 0,0-1 0,0 1 0,-1-1 0,0 0 0,-1 1 0,1-1 0,-1 0 0,0 1 0,-3-10 0,-3-6 0,0 1 0,-2 0 0,0 1 0,-16-24 0,-44-69 0,-5 3 0,-4 4 0,-115-118 0,162 191 0,-1 1 0,-2 2 0,-1 2 0,-47-29 0,67 47 0,0 0 0,-1 1 0,-1 1 0,1 1 0,-1 0 0,0 1 0,0 1 0,-1 1 0,1 0 0,-1 1 0,0 1 0,0 0 0,-26 4 0,30 0 0,-1 1 0,1 0 0,0 1 0,0 1 0,0 0 0,1 1 0,0 0 0,0 1 0,1 1 0,0 0 0,0 0 0,-10 12 0,4-2 0,0 1 0,0 0 0,2 2 0,1 0 0,-23 44 0,21-29 0,1 0 0,2 1 0,2 1 0,2 0 0,1 1 0,2 0 0,2 0 0,-1 72 0,8-95 0,1-1 0,0 0 0,1 0 0,0 0 0,1-1 0,1 0 0,1 0 0,0 0 0,1-1 0,1 0 0,0 0 0,11 12 0,18 20 0,83 75 0,-81-87 0,44 28 0,35 30 0,-115-88 0,0 1 0,-1-1 0,1 1 0,-1 0 0,0 0 0,0 0 0,-1 0 0,0 0 0,0 1 0,0-1 0,0 1 0,-1-1 0,0 1 0,0 0 0,0-1 0,-1 8 0,0 13 0,-1 0 0,-7 36 0,2-11 0,6-37 0,0 1 0,1-1 0,0 1 0,2-1 0,-1 0 0,2 0 0,0 0 0,0-1 0,2 1 0,-1-1 0,2 0 0,0 0 0,10 14 0,14 15 0,2-1 0,48 47 0,-74-81 0,92 90 0,4-5 0,117 81 0,247 130 0,-455-298 0,-1 2 0,1-1 0,-1 2 0,-1-1 0,1 2 0,-1-1 0,-1 1 0,0 1 0,0 0 0,-1 0 0,0 1 0,0-1 0,9 21 0,5 26 0,-2 0 0,-2 2 0,-3 0 0,-3 1 0,-2 0 0,-3 1 0,-2 0 0,-3 0 0,-11 103 0,6-141 0,-1 0 0,-1 0 0,-1 0 0,-1-1 0,-12 26 0,17-41 0,-2 0 0,1-1 0,-1 0 0,0 1 0,0-2 0,0 1 0,-1 0 0,0-1 0,0 0 0,0 0 0,-1 0 0,0-1 0,0 0 0,0 0 0,0 0 0,-1-1 0,1 0 0,-1 0 0,0-1 0,0 1 0,-9 0 0,-37 1 0,1-3 0,-1-2 0,-95-15 0,34 3 0,61 8 0,20 1 0,0 1 0,-1 1 0,-60 6 0,85-3 0,1 1 0,-1 0 0,1 0 0,0 0 0,0 1 0,0 0 0,0 1 0,0 0 0,1 0 0,-1 0 0,1 1 0,0 1 0,1-1 0,-1 1 0,1 0 0,0 0 0,0 1 0,1-1 0,-8 15 0,1 3 0,2 0 0,1 0 0,0 1 0,2 0 0,1 1 0,1-1 0,-1 34 0,1 8 0,8 110 0,1-127 0,3 0 0,1-1 0,3 0 0,2-1 0,2 0 0,1-1 0,3 0 0,2-2 0,2 0 0,2-2 0,2-1 0,38 47 0,-57-79 0,1 0 0,0 0 0,1-1 0,0 0 0,0-1 0,1 0 0,0-1 0,0 0 0,0-1 0,1 0 0,0-1 0,1 0 0,-1-1 0,1 0 0,0-1 0,0-1 0,0 0 0,0 0 0,0-1 0,0-1 0,15-1 0,-4-1 0,-1 0 0,0-2 0,35-9 0,-49 11 0,-1 0 0,0-1 0,0-1 0,0 1 0,0-1 0,-1-1 0,1 1 0,-1-1 0,0 0 0,0-1 0,-1 0 0,12-13 0,-16 17 0,-1-1 0,1 0 0,0-1 0,-1 1 0,0 0 0,0 0 0,0 0 0,0-1 0,0 1 0,-1-1 0,0 1 0,1 0 0,-1-1 0,0 1 0,-1-1 0,0-5 0,-1 2 0,0-1 0,0 1 0,-1 0 0,0 0 0,-1 0 0,1 0 0,-7-7 0,-2-3 0,-1 1 0,-1 1 0,-1 0 0,-27-22 0,34 30 0,-1 1 0,0-1 0,0 2 0,0-1 0,0 1 0,-1 1 0,0 0 0,0 0 0,0 1 0,-1 0 0,1 1 0,-1 0 0,1 0 0,-1 1 0,0 1 0,1 0 0,-1 0 0,0 1 0,1 1 0,-1-1 0,1 2 0,-1-1 0,1 2 0,0-1 0,0 1 0,1 1 0,-18 10 0,3 1 0,0 1 0,0 1 0,2 1 0,0 1 0,1 1 0,2 1 0,0 1 0,1 0 0,1 2 0,1 0 0,2 0 0,0 2 0,2 0 0,-13 39 0,15-32 0,1 0 0,2 0 0,1 0 0,2 1 0,1 0 0,1 0 0,3 0 0,0-1 0,3 1 0,1 0 0,18 67 0,-5-48 0,3-1 0,1 0 0,49 78 0,-48-93 0,2-2 0,1 0 0,2-2 0,2-1 0,44 38 0,-53-55 0,0-2 0,1 0 0,0-1 0,1-2 0,0 0 0,1-1 0,0-2 0,0 0 0,1-2 0,0-1 0,1 0 0,-1-2 0,48 0 0,11-6 0,0-4 0,151-31 0,-19-7-290,-2-10 1,400-158-1,-605 209 290,27-10 0,-1-2 0,-1-1 0,-1-1 0,0-2 0,49-39 0,-76 52 5,0 1 0,0-1 0,0 1 0,-1-2 0,0 1 0,0-1 0,-1 1 0,0-1 0,0 0 0,-1-1 0,0 1 0,-1-1 1,4-16-1,-5 10 17,0 1 0,-1-1 0,-1 1 0,0 0 1,-1-1-1,0 1 0,-8-26 0,-8-6 95,-1 0-1,-2 1 1,-50-76-1,68 116-106,-26-44 22,-3 2-1,-2 1 1,-1 2-1,-58-56 1,77 86-35,0 0 0,-2 1 0,1 1 0,-2 1 0,1 0 0,-29-10 0,33 16 3,0 0 1,0 2 0,0-1 0,-1 2 0,1 0-1,-1 1 1,0 0 0,1 1 0,-1 1-1,-20 3 1,-1 4-1,0 1 0,0 2 0,1 2 0,1 1 0,-59 34 0,-152 115 0,185-118 0,2 3 0,-77 82 0,103-95 0,2 2 0,2 1 0,1 2 0,2 0 0,-23 52 0,20-28 0,3 2 0,-25 104 0,40-128 0,3 0 0,1 1 0,2 0 0,2 0 0,5 62 0,-1-91 0,1 0 0,0 0 0,1 0 0,1-1 0,0 0 0,1 0 0,1 0 0,0-1 0,0 0 0,1 0 0,18 20 0,8 5 0,78 63 0,-83-76 0,-3-2 0,-15-11 0,1 0 0,0-1 0,0-1 0,1 0 0,0-1 0,0 0 0,1-1 0,0 0 0,16 5 0,-20-10 0,-1 1 0,1 0 0,-1 1 0,0 0 0,-1 1 0,1 0 0,-1 0 0,1 1 0,-2 0 0,1 0 0,-1 1 0,0 0 0,0 0 0,-1 0 0,11 16 0,1 7 0,-1 2 0,-1 0 0,11 36 0,-13-33 0,2 4 0,82 185 0,-76-181 0,2 0 0,60 78 0,-30-59 0,2-1 0,3-4 0,3-2 0,2-3 0,2-2 0,2-4 0,3-2 0,88 40 0,-65-42 0,1-4 0,2-4 0,1-5 0,1-4 0,2-4 0,118 9 0,-163-26 0,0-2 0,0-2 0,0-4 0,0-1 0,0-3 0,92-26 0,-118 25 0,0-1 0,0-2 0,-1-1 0,0-1 0,-2-2 0,0-1 0,0-1 0,-2-1 0,0-1 0,-1-1 0,-1-1 0,-1-1 0,22-31 0,-35 39 0,-1-1 0,0 1 0,-1-1 0,-1 0 0,-1-1 0,0 1 0,-1-1 0,-1 0 0,0 0 0,-1 0 0,-1-1 0,-2-29 0,-2 9 0,-1 1 0,-2 0 0,-2 0 0,-21-64 0,18 70 0,1-1 0,-1 0 0,-2 1 0,-2 0 0,-18-29 0,33 59 0,-1 0 0,0 0 0,0 0 0,1 0 0,-1 0 0,0 0 0,0 0 0,0 0 0,0 0 0,0 1 0,0-1 0,0 0 0,0 1 0,0-1 0,0 1 0,-1-1 0,1 1 0,0 0 0,0-1 0,0 1 0,-1 0 0,1 0 0,0 0 0,0 0 0,-1 0 0,1 0 0,0 0 0,0 0 0,0 1 0,-1-1 0,1 0 0,0 1 0,0-1 0,0 1 0,0-1 0,0 1 0,0 0 0,0-1 0,0 1 0,0 0 0,0 0 0,0-1 0,0 1 0,0 0 0,0 0 0,0 2 0,-7 6 0,1 0 0,1 0 0,-11 21 0,16-29 0,-22 47 0,1 0 0,3 1 0,2 1 0,-13 68 0,14-40 0,5 0 0,-3 96 0,14-152 0,0 1 0,1 0 0,1-1 0,2 0 0,0 1 0,11 32 0,-11-43 0,1-1 0,0 0 0,0 0 0,1 0 0,1-1 0,0 0 0,0 0 0,1-1 0,0 0 0,1 0 0,0-1 0,0 0 0,16 10 0,-12-10 0,0-1 0,0 0 0,1-1 0,0-1 0,0 0 0,0-1 0,1 0 0,-1-1 0,1-1 0,27 1 0,-21-3 0,0-2 0,-1 0 0,1-1 0,-1-1 0,0-1 0,0-1 0,20-9 0,3-5 0,-1-2 0,-1-2 0,-1-1 0,-1-2 0,-1-2 0,35-36 0,-54 46 0,-1 0 0,-1-2 0,-1 0 0,0 0 0,-2-2 0,-1 0 0,0 0 0,-2-1 0,-1-1 0,-1 0 0,-1 0 0,-1-1 0,-1 0 0,-1 0 0,-2 0 0,0 0 0,-2-1 0,-2-32 0,-1 50 0,0 0 0,-1 1 0,1 0 0,-2-1 0,1 1 0,-1 0 0,0 1 0,-1-1 0,0 1 0,0-1 0,0 2 0,-1-1 0,0 1 0,-1-1 0,1 2 0,-1-1 0,0 1 0,-15-9 0,20 14 0,0-1 0,1 1 0,-1-1 0,0 1 0,0-1 0,0 1 0,0 0 0,0 0 0,1 0 0,-1 0 0,0 0 0,0 1 0,0-1 0,0 1 0,1-1 0,-1 1 0,0-1 0,0 1 0,1 0 0,-1 0 0,0 0 0,1 0 0,-1 0 0,1 0 0,0 0 0,-1 1 0,1-1 0,0 0 0,-1 1 0,1-1 0,-1 3 0,-3 5 0,0-1 0,0 1 0,1 0 0,-6 16 0,-4 26 0,1 1 0,4 0 0,1 1 0,3 0 0,2 0 0,7 97 0,-3-131 0,1-1 0,1 0 0,1 1 0,0-1 0,2-1 0,0 1 0,1-1 0,0 0 0,20 31 0,-19-37 0,0-1 0,0 0 0,1-1 0,1 0 0,-1 0 0,1-1 0,1 0 0,-1 0 0,1-2 0,1 1 0,-1-1 0,1-1 0,0 0 0,25 6 0,-13-6 0,0-1 0,0-1 0,0-1 0,0-1 0,0-1 0,0-1 0,0-1 0,0-1 0,0-2 0,45-14 0,-26 3 0,0-2 0,-1-2 0,-1-1 0,66-47 0,89-63 0,-118 80 0,-53 36 0,-1-1 0,35-29 0,-41 30-195,0 2 0,0 0 0,2 1 0,-1 1 0,1 1 0,37-13 0,-35 17-6631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0.270"/>
    </inkml:context>
    <inkml:brush xml:id="br0">
      <inkml:brushProperty name="width" value="0.10583" units="cm"/>
      <inkml:brushProperty name="height" value="0.10583" units="cm"/>
      <inkml:brushProperty name="color" value="#AED3DC"/>
    </inkml:brush>
  </inkml:definitions>
  <inkml:trace contextRef="#ctx0" brushRef="#br0">1 6991 24575,'286'17'0,"-39"-1"0,872-13 0,-570-5 0,212-16 0,-2 0 0,253 21 0,714-5 0,-617-82 0,-457 23 0,189-22 0,-397 22 0,563-152 0,-445 47 0,-17-37 0,-498 182 0,-1-2 0,-1-2 0,55-40 0,-78 48 0,0-1 0,-1-1 0,-1-2 0,-1 1 0,-1-2 0,-1-1 0,22-38 0,-8 2 0,-3-1 0,30-93 0,21-133 0,-55 182 0,-5-1 0,-5-1 0,-5 0 0,-4-131 0,-9 149 0,-4 1 0,-4-1 0,-4 2 0,-3 0 0,-46-126 0,25 113 0,-4 2 0,-4 2 0,-5 2 0,-3 3 0,-5 2 0,-3 3 0,-3 3 0,-5 3 0,-2 2 0,-4 5 0,-3 3 0,-3 3 0,-3 4 0,-126-68 0,167 106 0,0 3 0,-73-23 0,98 37 0,0 2 0,0 1 0,-1 1 0,1 0 0,-1 2 0,0 0 0,1 1 0,-35 6 0,45-4 0,1 1 0,1 1 0,-1 0 0,0 0 0,1 1 0,0 0 0,0 0 0,0 1 0,1 0 0,0 1 0,0 0 0,-8 10 0,-11 13 0,-42 62 0,66-87 0,-40 57 0,3 3 0,3 1 0,2 1 0,4 2 0,-31 100 0,51-130 0,2 0 0,2 1 0,2 0 0,-1 78 0,7-88 0,2 1 0,1-1 0,1 0 0,1-1 0,2 1 0,1-1 0,17 37 0,0-16 3,1-2 0,2 0-1,2-2 1,70 78 0,178 145-202,275 169-773,28-33 992,-399-280-171,-132-91 167,118 88-50,-153-108 59,0 1 0,0 0 0,-2 1 0,0 1 0,-1 0 1,0 1-1,11 22 0,-18-29 7,-1 0 1,-1 0-1,0 1 1,0-1-1,-1 1 1,-1 0-1,0 0 1,0 0-1,-1 0 1,-1 0-1,0 0 1,0 0-1,-2 0 1,1 0 0,-2 0-1,1 0 1,-1 0-1,-1 0 1,0-1-1,-1 0 1,0 0-1,-1 0 1,0-1-1,-1 0 1,0 0-1,0 0 1,-1-1-1,-1 0 1,1 0-1,-1-1 1,-1-1-1,1 1 1,-22 11-1,0-2-32,-1-1 0,-1-2 0,-1-1 0,1-2 0,-2-1 0,0-1 0,0-2 0,0-2 0,-1-1 0,0-2 0,1-1 0,-1-2 0,0-1 0,1-2 0,-1-2 0,1-1 0,0-2 0,-52-19 0,6-6 4,-141-81 0,-66-68-92,243 154 41,-165-114-272,-248-218 1,404 312 318,1-3 0,2-2 0,4-2 0,1-2 0,-39-66 0,69 96 0,0 0 0,2-1 0,1 0 0,1-2 0,2 1 0,1-1 0,1 0 0,2-1 0,1 0 0,1 0 0,2 0 0,1-1 0,8-62 0,-1 61-22,2 0 0,1 1 1,2 0-1,1 1 0,2 0 1,28-48-1,-14 35-73,2 2 0,2 1 1,66-67-1,-3 23-234,3 4 1,202-127-1,132-45-363,473-199-1258,27 34 1971,-65 30-38,-446 185-184,-87 21-603,-115 35 596,-184 120 206,-1-1 0,-1-2 0,43-54 0,-64 70 61,-1 0 1,0-1 0,-1-1-1,-1 0 1,-1 0 0,0 0-1,-1-1 1,-1 0 0,-1-1-1,4-24 1,-7 28 34,-1 0-1,-1 0 1,0 0 0,-1 0-1,-1 0 1,-1 0-1,0 0 1,0 0 0,-2 1-1,0 0 1,0 0 0,-1 0-1,-11-18 1,-3 1 223,-2 0 1,0 2 0,-2 0 0,-1 2 0,-2 0-1,0 2 1,-45-31 0,4 9-276,-3 3 0,-101-45 0,44 32 138,-3 6-1,-154-39 0,-285-23-182,497 102 7,0 4 1,-129 4-1,175 5-3,1 0 0,0 3 0,0 0 0,1 1 0,-1 2 0,1 0 0,1 2 0,0 0 0,0 2 0,1 1 0,-23 16 0,18-7 2,0 2-1,1 1 1,2 1 0,0 1-1,2 1 1,1 1-1,2 1 1,0 1-1,2 1 1,2 0-1,-18 47 1,19-34-48,2 1 0,1-1 0,3 2 0,2-1 1,1 1-1,3 1 0,2-1 0,9 84 0,4-51-328,4 0-1,3-1 1,54 141 0,-11-73 14,6-3 0,107 166 0,351 415-2452,197 71 1386,-220-318-1052,1083 789 1,729 143 852,-1760-1129 1345,-183-103 559,-320-154 187,-1 2-1,54 38 0,-100-60-425,0-1 0,-1 1-1,0 0 1,0 0-1,0 0 1,0 0-1,-1 1 1,1 0 0,-1-1-1,4 12 1,-6-14 7,0 0 1,0 1 0,-1 0 0,0-1-1,1 1 1,-1-1 0,0 1-1,0 0 1,0-1 0,-1 1 0,1-1-1,-1 1 1,1-1 0,-1 1-1,0-1 1,0 1 0,-2 3 0,-5 4 188,0 0 0,-1 0 0,0-1 0,0 0 0,-1-1 0,0 0 1,0 0-1,-15 7 0,-201 115 384,202-117-620,-276 157 604,-95 90 1818,-51 92-1859,106-42-631,13 15-1,-364 467 0,376-351-168,273-373 0,4 1 0,2 2 1,-36 102-1,61-141 195,2 0 1,1 1 0,2 0 0,1 1-1,1-1 1,2 1 0,4 44-1,0-54 14,2 0-1,0 0 1,2-1-1,1 0 0,1 0 1,0 0-1,2-1 0,0-1 1,2 1-1,25 34 0,-12-26 17,1-1 0,1-1 0,1-1 0,2-1 0,0-2-1,64 38 1,-7-13-11,2-5-1,148 53 1,-35-32-87,373 70-1,221-42-7,-352-84 458,-362-12 114,-1-4-1,91-19 1,-147 20-369,0 0 1,0-2-1,0 0 0,-1-2 1,-1-1-1,43-25 0,-53 25-1,1 1 0,-1-2 1,-1 1-1,0-2 0,0 0 0,-2 0 0,0-1 0,0 0 0,-1-1 0,-1 0 0,7-16 0,-2-5-34,-1 1 1,-2-2-1,-1 0 0,7-70 1,-1-256-293,-18-126-721,21-141 469,58-133-515,71-105 206,337-1128-1948,-191 851 2726,-47 5-1668,-161 572 1378,-59 126 432,-26 375 93,-4-1 0,-3 1 0,-3 0 0,-30-109 0,27 134-85,-3 0 0,-1 2 0,-3 0 1,0 0-1,-3 2 0,-1 1 0,-54-62 1,34 52-127,-3 2 0,-1 2 0,-2 2 0,-2 3 0,-107-60 0,59 47 0,-2 4 0,-165-51 0,247 91 23,-185-50 2023,177 51-1593,-1 2 0,1 0 0,-1 2 0,0 1 0,-34 4 1,57-2-308,-1 0 1,0 0-1,1 1 1,-1-1-1,1 2 0,0-1 1,0 1-1,0 0 1,0 0-1,0 0 1,0 1-1,1 0 1,0 0-1,0 1 1,0-1-1,0 1 1,1 0-1,-1 0 1,2 1-1,-1-1 1,0 1-1,1 0 1,-4 10-1,-2 8 75,2 0-1,1 0 1,0 0-1,2 1 1,-1 30-1,1 23-196,4 0-1,3-1 0,3 1 1,4-1-1,34 131 0,145 380-806,-164-520 719,30 84-591,185 544-420,-173-469 1031,42 258 0,-97-419-18,-3 0 0,-2 1-1,-4 0 1,-9 112 0,3-154 45,-2-1 0,0 0-1,-2 0 1,0-1 0,-2 0 0,-20 39 0,20-46 13,-1-1-1,-1 0 1,0-1-1,-1 0 1,0-1 0,-1 0-1,-1-1 1,0 0 0,-1-1-1,-18 11 1,2-6 4,-1-1 0,0-1 0,0-2 0,-65 15 0,-7-7-86,-137 10 0,-255-5-602,-154-17 154,-1735-46-1275,1616-22 1809,96-46 0,496 66-99,-204-75 0,290 81-79,1-5 0,3-3 1,1-4-1,-143-102 0,167 100 143,3-3 0,1-3 0,3-2 0,3-3-1,2-1 1,-50-81 0,48 54-141,4-2-1,4-2 1,-50-149 0,-59-297 259,111 373 79,27 106 266,-3 0 1,-42-94-1,51 132-128,-2 1 0,-1 0 0,0 1 0,-1 0 0,-1 1 0,-1 1 0,0 0 0,-1 1-1,-1 0 1,-27-18 0,16 17-21,0 1-1,-1 2 1,0 0-1,-1 2 0,0 1 1,-56-10-1,19 9 51,0 4-1,-80 0 1,58 10-345,-1 3 1,2 5-1,-1 3 1,2 4 0,0 4-1,-135 53 1,78-14 461,3 6 0,-252 163 1,380-221-376,1-1-34,-1 1 0,0-2 0,-1 1 0,-24 8 0,32-14-37,1-1 0,-1 0 0,0 0 0,0-1 0,0 1 1,1-1-1,-1-1 0,0 1 0,0-1 0,0 0 0,1 0 0,-1-1 0,0 0 0,1 1 0,-1-2 0,-4-2 0,-10-7 0,1 0 1,0-2-1,1 0 1,1-1-1,-19-19 0,-140-162 0,-61-80-367,-437-446-1519,523 581 1209,-6 6 0,-309-201 1,44 106 259,54 77 417,315 135 0,-1 3 0,0 2 0,-66-7 0,100 18 0,1 1 0,0 1 0,-1 0 0,1 2 0,-1 0 0,-28 7 0,41-7 0,1 0 0,0 1 0,-1-1 0,1 1 0,0 0 0,0 1 0,0-1 0,1 1 0,-1 1 0,1-1 0,0 1 0,0-1 0,1 1 0,-1 1 0,1-1 0,0 1 0,0 0 0,1-1 0,-6 14 0,6-8 0,0 1 0,1-1 0,0 1 0,1-1 0,0 1 0,1 0 0,0-1 0,1 1 0,0 0 0,0-1 0,2 1 0,5 18 0,5 7 0,1-1 0,33 61 0,-8-32 65,2-1 0,4-3-1,1-2 1,4-2-1,1-1 1,3-4 0,112 84-1,-48-53 73,5-5 1,2-5-1,171 70 0,17-16-1164,479 126-1,358 17-79,-95-24 52,-738-154 918,-302-87 167,173 62 252,-163-56-186,0 1 0,-1 1 0,-1 1 0,40 31-1,-49-31 107,-1 0-1,0 0 1,-1 2-1,-1-1 0,0 1 1,-1 1-1,-1 0 1,0 0-1,-2 1 0,0 0 1,-1 0-1,0 1 0,-2-1 1,4 36-1,-2 2 280,-4 0 0,-1 0 0,-13 100 0,-2-59-481,-5 0 0,-3-2 0,-66 173 0,37-148 0,-4-3 0,-101 159 0,116-215 400,-3-1-1,-68 76 1,93-116-299,-2-1 1,0-1 0,0-1 0,-2-1 0,0 0-1,-1-2 1,0-1 0,-1 0 0,-47 16 0,58-26-97,-1 1 1,0-2-1,1 0 1,-1 0-1,0-1 1,0-1 0,-28-3-1,19-1-7,-1-2 1,1 0-1,0-1 0,-26-13 0,-18-12 2,-89-57 0,-155-123-455,-90-94-1364,-1751-1593-3442,1837 1588 4784,-151-155 19,421 419 1058,-58-44 0,98 87-561,0 0 1,-1 0-1,1 1 1,-1 0-1,0 0 1,0 0 0,0 1-1,0 0 1,-12-3-1,15 5-5,1 0 0,0 0-1,-1 0 1,1 0 0,-1 0-1,1 1 1,0-1 0,-1 1 0,1-1-1,0 1 1,-1 0 0,1 0-1,0 0 1,0 0 0,0 1 0,0-1-1,0 0 1,0 1 0,0 0 0,-2 1-1,0 3 73,0 0-1,0 0 1,0 0 0,0 1-1,1-1 1,0 1-1,-4 12 1,-16 81 699,-19 371-315,34 333-1114,59 290-1872,85 189 1280,98 29-1018,132-35 1005,-272-1029 555,10-3-1,195 329 1,-209-429 569,7-4 0,6-4 0,5-5-1,136 127 1,-137-161 109,4-4-1,5-5 0,3-5 1,3-6-1,146 68 1,-112-73-58,4-8 1,281 75 0,-228-91-384,378 38 0,-292-69 195,0-13-1,1-13 1,414-65-1,229-130 346,-702 129 2,250-113 1,-370 132 142,-3-4 0,145-99-1,-221 129-149,-1-1 0,-2-3 0,-1-1 0,-2-1 0,57-72 0,-81 91 3,-1-1 0,0-1-1,-1 0 1,-1 0 0,0-1 0,-2 0 0,0-1-1,-1 0 1,-1 0 0,-1 0 0,-1 0 0,-1-1-1,0 1 1,-2-1 0,0 1 0,-2-1 0,0 1 0,-10-40-1,0 23-90,-1 0-1,-3 2 0,-1 0 1,-1 1-1,-2 0 0,-1 2 1,-2 0-1,-1 2 0,-30-31 1,-24-17 338,-4 2 0,-3 5 0,-2 3 0,-4 4 1,-196-103-1,114 84-1,-4 8 1,-305-87-1,332 123-65,-2 6 0,-1 6-1,-1 8 1,-223-1-1,256 23-172,0 6-1,1 4 0,0 6 1,1 5-1,2 5 0,-142 54 0,123-26-8,2 6 0,4 5 0,2 6 0,4 6-1,4 5 1,3 5 0,5 5 0,3 4-1,-126 152 1,197-207-99,2 1 0,2 2 0,2 1 0,-35 71 0,59-102 69,1 1-1,1-1 1,0 1-1,1 0 1,1 1 0,1-1-1,1 1 1,0 0-1,1 0 1,2-1 0,-1 1-1,2 0 1,1 0-1,0-1 1,1 1-1,1-1 1,8 20 0,2-6-34,1-2 1,2 1 0,1-2 0,1 0 0,1-2-1,40 41 1,20 10-96,3-3-1,106 71 1,360 208-656,161 30 24,1023 407-1865,35-96 1660,-1504-586 717,-261-108 179,0 1 0,0 0 0,0 1 0,-1-1 0,1 1 0,0-1 0,-1 1 0,0 0 0,0 0 0,5 6 0,-8-8 0,0-1 0,1 1 0,-1-1 0,0 1 0,0-1 0,0 0 0,0 1 0,0-1 0,0 1 0,0-1 0,0 1 0,0-1 0,0 1 0,0-1 0,0 0 0,0 1 0,0-1 0,-1 1 0,1-1 0,0 1 0,0-1 0,0 0 0,-1 1 0,1-1 0,0 0 0,0 1 0,-1-1 0,1 1 0,-20 8 0,-28-3 0,-1-2 0,1-2 0,-61-5 0,-399-28-39,-185-30-117,-658-45 245,9 1 32,13-44-260,697 45-354,105-15 197,112-8-393,106 6 886,103 24 1281,194 92-1362,0-1 0,0 2 1,-1 0-1,1 0 0,-1 1 1,-19-2-1,29 5-32,0 0-1,1 0 0,-1 1 1,0-1-1,0 1 1,1 0-1,-1-1 1,0 1-1,1 0 0,-1 1 1,1-1-1,-1 0 1,1 1-1,0 0 1,0-1-1,-1 1 0,1 0 1,0 0-1,1 0 1,-1 0-1,0 1 1,1-1-1,-1 0 0,1 1 1,-1-1-1,1 1 1,0-1-1,0 1 0,0 0 1,1-1-1,-1 1 1,1 0-1,-1 3 1,-2 16 157,0-1 0,2 1 1,0-1-1,1 1 0,4 25 1,23 123 1553,-23-150-1569,39 188 138,9-1-1,8-3 1,10-3-1,101 203 1,-90-243-560,6-4 0,7-3-1,7-5 1,6-5 0,147 153 0,-172-212 136,3-4 0,101 72-1,-143-122 13,2-1 0,1-2 0,1-2 0,2-3 0,0-1 0,88 25 0,-110-40 38,0-2-1,1 0 0,0-2 0,0-2 1,-1 0-1,1-2 0,0-1 0,0-1 1,0-1-1,-1-1 0,52-18 0,-45 9 14,-2-1 0,0-2 0,-1 0 0,0-3 0,-2 0 0,0-2-1,-2-1 1,50-52 0,-26 14-95,-2-2 1,-3-1-1,-3-3 1,68-143-1,-47 60-334,66-228 1,-59 111 424,-11-3-1,-12-2 1,-11-2 0,0-464 0,-39 670 371,0 46-253,1-1 0,1 1 0,1-1 0,1 1 0,1 0 0,6-24 0,-8 42-95,1 1-1,-1-1 1,1 1-1,0-1 1,0 1 0,0 0-1,0-1 1,1 1-1,-1 0 1,1 0 0,0 1-1,0-1 1,0 1-1,0-1 1,0 1 0,1 0-1,-1 0 1,1 1-1,6-4 1,5 1 44,0 1 0,-1 0 0,2 1 0,15 0 0,-24 1-24,84-5 634,276-35 117,-251 16-929,126-45-1,190-107-953,-216 68 670,-6-10 1,-4-9 0,-7-8 0,-5-9 0,-7-9-1,-7-7 1,247-288 0,-127 55 198,-237 298-222,76-159 1,-116 204 375,-2 0 1,-2-2 0,-2 0-1,-3 0 1,9-66-1,-20 92 62,0 0 0,-3 0 0,0 0 0,-1 0 0,-2 0 0,-1 0 0,-1 0-1,-1 1 1,-1 0 0,-2 0 0,0 0 0,-17-29 0,8 25 221,-2 0-1,-1 2 1,-1 0 0,-1 1-1,-1 2 1,-2 0 0,0 2-1,-2 0 1,-1 2 0,-49-27-1,31 22 188,0 3-1,-2 2 1,0 2-1,-1 2 1,-1 3-1,-75-12 1,113 23-237,-1 1 0,1 0 1,-1 2-1,1-1 1,-1 2-1,0 0 0,-15 3 1,26-3-153,-1 0 0,1 0 0,0 1 0,-1-1 1,1 1-1,0 0 0,0 0 0,0 0 1,1 1-1,-1-1 0,0 1 0,1-1 0,0 1 1,0 0-1,-1 0 0,1 0 0,1 0 0,-1 0 1,0 1-1,1-1 0,0 0 0,0 1 1,0-1-1,0 1 0,0-1 0,1 1 0,0-1 1,-1 1-1,1 0 0,1-1 0,0 7 0,0 13-3,2 0 0,1-1 0,0 1 0,2-1 0,10 29 0,58 121-16,2-23-333,5-4-1,7-3 1,179 220-1,-168-246 312,5-5-1,4-4 0,6-6 1,162 114-1,-181-152 29,2-5-1,3-4 1,2-4 0,121 41 0,-153-68-7,0-2 0,1-4 1,1-3-1,1-3 1,0-3-1,0-3 1,102-7-1,-141-1-15,1-2-1,-1-1 1,0-2-1,0-1 1,-1-1-1,0-2 1,-1-2 0,38-21-1,-32 12 20,-1-3 0,-2 0 0,0-3 0,-2-1 0,58-67 0,306-445-268,-273 360-169,-35 55 349,29-39 182,137-255-1,-250 410 8,0 2 12,0 0 1,0 0-1,-1-1 1,0 1-1,-1-1 1,0 0-1,-1 0 1,0 0-1,1-18 1,-7 12 9,-4 18-58,6 1-45,0 1 0,0 0 1,1-1-1,-1 1 0,1 0 0,0 0 0,0 0 0,0 0 1,0 8-1,-1 19 137,1 1 0,2-1-1,7 50 1,70 302 0,95 230-1071,95 192-2750,765 1769-1774,-728-1953 5195,-38-158-736,-38-146 696,-192-271 342,1-1-1,2-3 1,3-1-1,0-2 1,77 51 0,-103-79 656,1-1 1,36 14 0,-50-23-603,-1 1 0,0-1 0,0 0 0,1 0 0,-1-1-1,1 1 1,-1-1 0,1 1 0,-1-1 0,6-1 0,-8 1 2,0-1 1,0 1-1,0-1 0,0 0 1,0 0-1,0 0 0,0 1 1,-1-1-1,1 0 0,0 0 1,0 0-1,-1 0 0,1 0 1,0 0-1,-1-1 0,1 1 1,-1 0-1,0 0 0,1 0 1,-1-1-1,0 1 0,0 0 1,0 0-1,0 0 0,0-1 1,0 1-1,0 0 0,0 0 1,0-1-1,0 1 0,-1-2 1,-4-41 913,-11-43 0,-1-5 121,-47-704-817,30 242-570,23 441 239,-5 1 0,-5 1 0,-5 0 0,-5 2 0,-4 2 0,-5 1 0,-60-113 0,28 94-304,-5 4-1,-5 2 1,-141-155 0,55 97 86,-232-190 0,205 208 212,-223-139 1,289 218-96,-3 6 0,-4 6 0,-150-54 1,265 114 98,1 1 0,-2 1 0,-42-6 0,57 11 11,-1 1 1,1 0 0,-1 0-1,1 1 1,-1 0-1,1 0 1,0 1-1,-1 0 1,1 0 0,0 1-1,0 0 1,1 0-1,-1 1 1,-10 6-1,5 0 49,1-1 0,0 2 0,1-1 0,0 2 0,1-1 0,0 1-1,1 1 1,0-1 0,-8 20 0,-4 14-8,-23 80 1,3 29 63,7 2 0,7 1 0,-9 267 1,33-295-87,6 0 1,5-1-1,37 185 1,-10-155-37,7-2 1,84 203-1,297 537-11,-23-57 112,-401-840-92,97 250 371,-94-243-372,0 0 0,-1 0 0,0 0 0,0 0 0,0 0 0,-1 0 0,0 1 0,-1-1 0,0 13 0,-1-19 0,1 1 0,-1-1 0,1 1 0,-1-1 0,0 1 0,0-1 0,0 1 0,0-1 0,0 0 0,0 0 0,0 1 0,0-1 0,0 0 0,-1 0 0,1 0 0,0 0 0,-4 1 0,0 0 0,0 0 0,-1 0 0,1 0 0,-1-1 0,1 0 0,-1 0 0,-7 0 0,-63-1 0,0-2 0,-102-17 0,138 14 0,-303-42-241,-162-31-722,-209-55-155,-199-71-2390,-145-65 1936,-1985-685-3741,1566 342 4094,64-120 472,848 386 1179,148 67 26,138 80 942,238 169-925,-86-48 1,122 76-334,1 0 0,-1 0 0,0 1 0,0-1 0,0 1 0,0 0 0,0 0 0,0 1 0,0-1 1,-8 1-1,11 1-82,-1-1 0,1 1 1,-1 0-1,1-1 1,-1 1-1,1 0 0,0 0 1,-1 1-1,1-1 0,0 0 1,0 1-1,0 0 1,0-1-1,0 1 0,-2 3 1,-2 4 78,1 1-1,0-1 1,0 1 0,1 0 0,1 0-1,-1 1 1,2-1 0,-3 14 0,-38 288 3601,23-140-3595,-146 767 1923,50-334-1624,33 8 245,69-449-572,-29 253-69,32-351-49,-3 0-1,-3-1 1,-2 0-1,-30 65 1,39-107 108,-1-1 0,-1-1 0,-1 0 0,0 0 0,-2-1 0,0-1 0,-29 27 0,37-40-78,0 0 0,0 0 0,-1-1 0,0 0 0,0 0 0,0-1 0,-1 0 0,1 0 0,-1-1 0,0-1 0,0 1 0,0-1 0,0-1 0,-1 0 0,1 0 0,0 0 1,-1-1-1,1-1 0,0 0 0,0 0 0,-1-1 0,1 0 0,-10-4 0,-4-2-23,1-2 0,-1-1 0,2-1 0,-1 0 0,-24-21 0,-101-91-10,138 117 5,-205-191-290,-151-129-424,253 235 679,-168-105 0,197 146 34,-2 3 0,-2 4 0,-1 4 0,-3 4 0,-127-32 0,199 62 0,-1 0 0,-1 2 0,1 1 0,0 0 0,-1 2 0,0 0 0,1 1 0,-42 6 0,58-5-2,-1 0 1,1 1-1,-1-1 0,1 1 0,0 0 0,0 0 0,0 1 0,0-1 1,0 1-1,1 0 0,-1 0 0,1 0 0,-1 0 0,1 1 0,0-1 1,0 1-1,1 0 0,-1 0 0,1 0 0,0 0 0,0 0 0,0 0 1,-1 8-1,0 1 30,1 0-1,1 1 1,0-1 0,1 0 0,0 0 0,1 1 0,3 17 0,7 22 191,1-1 0,3-1 0,22 53 0,77 151-204,-70-162-15,4-1 0,112 159 0,-138-223 0,1 0 0,1-2 0,2 0 0,0-2 0,2-1 0,0-1 0,2-1 0,0-2 0,1-1 0,1-1 0,0-2 0,43 14 0,-29-16-58,1-3 0,0-1 0,1-2-1,54 0 1,-17-7-330,0-3 0,139-25 0,-65-4-223,-2-8 0,294-115 1,-212 49-88,245-148 0,-28-34 698,-75 10-203,-88 36-606,57-78 606,-347 318 204,10-10 101,0 1 0,1 1-1,29-17 1,-40 25-70,0 1-1,1-1 1,-1 1-1,0 0 1,1 0-1,0 0 1,-1 0-1,1 0 1,0 1-1,-1 0 1,1 0-1,0 0 1,-1 0-1,1 1 1,0-1-1,-1 1 1,1 0-1,0 0 1,-1 0-1,0 0 1,1 1 0,5 3-1,-1 1 53,-1 0 0,1 1 0,-2 0 0,1 0 0,-1 1 0,0-1 0,-1 1 0,0 1 0,0-1 0,-1 1 0,5 10 0,7 23 714,12 50 0,-26-82-705,34 133 249,23 216 0,-12 163-11,-36-377-285,35 340-985,166 732 1,-23-490 969,56-22-594,-211-621 551,3-2 1,4-1-1,77 114 0,-100-171 128,1-1-1,1 0 1,1-2 0,2 0-1,-1-2 1,30 20-1,-36-29 70,0-1 0,1 0 0,0-1 0,1-1 0,0 0 0,0-2 0,0 0 0,0-1 0,1-1 0,34 2 0,-30-6-130,0-1 0,0 0 0,0-2 0,-1-1 0,1 0 0,-1-2 0,-1 0 0,1-2 0,-1 0 0,-1-2 0,26-16 0,5-8-65,0-2 0,-3-3-1,44-46 1,21-31 10,-5-4 0,-5-5 0,-6-5 0,121-214 0,-202 316 0,-1 0 0,20-62 0,-30 73 0,-1 1 0,-1-1 0,0 0 0,-2 0 0,0 0 0,-2-30 0,3 30 0,9 15 0,-5 6 0,-1-1 0,0 1 0,1 0 0,-1 0 0,0 1 0,5 4 0,58 51 0,67 74 0,-66-63 0,473 447-1023,-398-393 806,311 203-1,-417-303 210,1-2 0,1-1 0,0-3 0,48 16 0,-75-30 8,1-1 1,-1 0-1,0 0 0,1-2 1,-1 0-1,1 0 1,0-1-1,-1-1 1,1 0-1,-1-1 1,0 0-1,1-1 1,-1-1-1,0 0 0,0-1 1,-1 0-1,15-8 1,-12 3 49,0-1 0,0 0 0,-1-1 0,-1-1 0,0 0 1,-1-1-1,0 0 0,-1-1 0,0 0 0,-1-1 0,-1 0 0,-1 0 0,8-22 1,0-7 99,-2-1 1,-3 0 0,-1-1 0,4-54-1,0-60-327,-8 0 0,-15-175 0,-65-328-673,-52-8-288,-32 9 70,-34-160 470,182 778 612,3 15 33,1 0-1,1 0 1,-1-55 0,7 79 21,0-1-1,0 1 1,0-1 0,1 1 0,0 0 0,0 0-1,0 0 1,1 0 0,0 0 0,0 0-1,1 1 1,0-1 0,0 1 0,0 0-1,0 0 1,1 1 0,-1-1 0,1 1-1,8-5 1,9-5 293,0 0 0,1 2 0,36-14 0,-49 22-196,73-29-61,2 4 0,2 3 1,130-20-1,-98 29-192,0 6 0,144 4 0,-143 13-115,-2 6 0,0 5-1,0 5 1,-2 5-1,141 53 1,-87-15-180,-4 7 0,278 167 0,-289-140 262,-5 6 1,-4 7 0,-6 6-1,238 260 1,-283-267 34,-4 5 0,-6 4 0,-5 3-1,-6 3 1,-5 4 0,84 225 0,-108-227 41,-6 2 0,-6 1 0,-6 2 0,-5 1 1,5 185-1,-28-261 261,-2 1 0,-2-1 1,-3 0-1,-3-1 1,-2 0-1,-33 89 1,8-55 114,-3-2 0,-4-1 1,-61 87-1,-111 126 710,56-84-261,155-209-772,1-1 0,0 1 1,0 0-1,1 1 0,0-1 1,1 1-1,0-1 0,0 1 1,1 0-1,-2 10 0,4-13-8,0 0-1,0 0 1,1 0 0,0 0-1,0 0 1,1-1-1,-1 1 1,1 0 0,0-1-1,1 1 1,-1-1-1,1 0 1,0 0-1,1 0 1,-1 0 0,6 5-1,9 12 0,2-2 0,0 0 0,1-1 1,1-1-1,0-1 0,2-1 0,0-1 0,0-1 0,35 14 0,-24-15 4,1-1 1,1-2-1,0-1 0,0-2 0,1-2 1,48 1-1,-10-7-27,-1-4-1,1-2 1,-1-5 0,-1-2 0,0-4 0,105-39-1,-24-3-86,-3-8 0,-3-5-1,-3-8 1,-4-5 0,-4-7-1,242-212 1,-318 246 94,-2-2-1,-4-2 1,-2-3 0,60-98 0,-82 112 4,-3-3 1,-3 0 0,-1-1-1,-4-2 1,-1 0 0,19-107-1,-29 93 108,-2 0 0,-4-1 1,-4 0-1,-2 1 0,-3-1 0,-4 1 0,-26-106 0,6 76-25,-4 2-1,-4 1 0,-5 1 1,-85-145-1,65 146-179,-4 2 1,-4 3-1,-153-153 0,-287-196-356,467 407 466,19 13 0,0 1 0,-2 2 0,-1 1 0,0 0 0,-31-12 0,56 28 0,1 0 0,-1 0 0,0 0 0,1 1 0,-1-1 0,0 1 0,0-1 0,1 1 0,-1-1 0,0 1 0,0 0 0,0 0 0,0 0 0,1 0 0,-1 0 0,0 1 0,0-1 0,0 0 0,0 1 0,1-1 0,-1 1 0,0 0 0,1 0 0,-1 0 0,0-1 0,1 1 0,-1 1 0,1-1 0,-1 0 0,1 0 0,-2 2 0,1 2 0,1-1 0,-1 0 0,1 0 0,0 1 0,0-1 0,0 1 0,1-1 0,-1 1 0,1-1 0,0 1 0,1-1 0,0 7 0,6 25 21,1-1 1,2 0-1,2 0 1,1-1 0,2 0-1,22 38 1,-9-21 69,1-2 0,3-1 0,2-1 0,2-2 0,2-2 0,2-1 0,1-2 0,58 42 0,-62-55-108,2-1 0,1-3-1,0-1 1,2-2-1,0-2 1,2-1 0,-1-3-1,2-2 1,0-1-1,85 8 1,-73-16-8,-1-3-1,1-2 1,-1-3 0,0-2 0,-1-2-1,0-3 1,0-2 0,-1-3-1,-1-2 1,-1-3 0,-1-1 0,0-3-1,-2-2 1,-2-2 0,0-2 0,-2-2-1,-2-2 1,-1-2 0,-2-2-1,-2-1 1,-1-2 0,-3-2 0,-1-1-1,28-54 1,-32 46 25,-3-2 0,-2 0 0,-2-2 0,-3 0 0,-3-1 0,-2-1 0,-3-1 0,-2 1 0,-3-2 0,-3 1 0,-3 0 0,-2-1 0,-3 1 0,-2 0 0,-3 0 0,-3 1 0,-2 1 0,-3 0 0,-3 1 0,-2 1 0,-2 1 0,-34-54 0,42 82 0,-1 1 0,-2 0 0,0 2 0,-25-24 0,31 36 0,0 1 0,-1 0 0,0 1 0,0 1 0,-2 1 0,1 0 0,-1 1 0,-26-9 0,5 6 0,-1 1 0,1 3 0,-1 1 0,-75-2 0,23 9 0,-100 15 0,-125 42-232,-87 66-696,-68 77 202,256-87 299,5 9 0,6 9 1,5 9-1,8 8 0,-320 323 0,327-273 216,9 9-1,9 7 0,9 6 1,10 8-1,-127 269 0,-22 176-374,97-206 330,-25-20 163,188-384 623,-4-2 0,-90 111-1,111-151-320,-2-1-1,0-1 1,-2-1 0,0-1-1,-1-1 1,0-1-1,-1-1 1,-1-1-1,-1-2 1,-34 13-1,11-11-61,-1-2 0,1-3-1,-90 6 1,-160-13-259,260-3 108,-344-17 395,1-16 0,-395-88 0,582 81-159,-295-104 0,394 107-139,1-3 0,2-5 0,2-4 0,-152-110 0,-134-168 95,47 37 576,297 267-762,33 24-2,1 0 0,0 0 0,0-1 0,0 1 0,0 0 0,-1 0 0,1 0 0,0-1 0,0 1 0,-1 0 0,1 0 0,0 0 0,0 0 0,-1 0 0,1-1 0,0 1 0,0 0 0,-1 0 0,1 0 0,0 0 0,-1 0 0,1 0 0,0 0 0,0 0 0,-1 0 0,1 0 0,0 0 0,-1 0 0,1 0 0,0 0 0,0 1 0,-1-1 0,1 0 0,0 0 0,0 0 0,-1 0 0,1 0 0,0 1 0,0-1 0,0 0 0,-1 0 0,1 0 0,0 1 0,0-1 0,0 0 0,-1 0 0,1 0 0,0 1 0,0-1 0,0 0 0,0 0 0,0 1 0,0-1 0,0 1 0,3 18 0,-2-15 0,51 221 0,38 376 0,-46 236 0,-44-837-1,-5 213-1363,-3-160-5462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0.271"/>
    </inkml:context>
    <inkml:brush xml:id="br0">
      <inkml:brushProperty name="width" value="0.10583" units="cm"/>
      <inkml:brushProperty name="height" value="0.10583" units="cm"/>
      <inkml:brushProperty name="color" value="#007979"/>
    </inkml:brush>
  </inkml:definitions>
  <inkml:trace contextRef="#ctx0" brushRef="#br0">1 9203 24575,'305'10'0,"-104"-1"0,294 7-1238,198 7-3714,188 1 3021,173-3-841,163-5 1818,139-9-91,1548-73-918,-19-216 575,-1762 79 1303,-237-25 275,-231-7 94,-536 183 189,206-126-1,-275 145-299,-1-2-1,-2-2 0,80-82 1,-106 96 35,-1-2 1,-1 0 0,-1-2 0,-2 0 0,0 0 0,-2-2 0,-1 1 0,-1-2 0,12-45 0,-15 30-180,-2-1 0,-1 1 0,-3-1 0,-1 0 0,-8-78 0,-10-12 112,-5 1 0,-6 1 0,-6 1-1,-95-242 1,106 323 829,-3 0 0,-1 2-1,-3 0 1,-40-51 0,49 76-515,-1 1 0,-1 1 1,-1 1-1,0 0 0,-2 2 1,-1 1-1,0 2 0,-56-29 1,36 25-252,0 2-1,-1 3 1,-1 1 0,-1 2 0,0 3 0,0 1 0,-1 3 0,0 2 0,0 2 0,-54 6-1,76-1-197,1 2-1,0 1 1,1 1-1,0 1 1,0 2-1,1 0 0,0 2 1,0 0-1,2 2 1,-1 1-1,2 1 1,0 0-1,1 2 1,1 0-1,-21 26 0,11-7-31,1 2-1,2 0 0,2 2 0,1 1 0,2 1 0,3 1 1,1 1-1,-12 47 0,5 5-252,5 2-1,4 0 1,4 0-1,4 1 1,5 1-1,18 185 1,13-79-287,8 0 1,81 254-1,87 135-1094,35-11 1360,15 40 155,-213-516-216,54 225 0,-86-291 397,-3 0-1,-1 1 1,-3-1 0,-1 1 0,-2 0 0,-3-1-1,-1 1 1,-14 57 0,8-63-27,-2 0 1,-1-1-1,-2 0 0,-1-1 1,-2-1-1,-1-1 0,-2-1 1,-35 41-1,23-37-10,-1-1 1,-2-1-1,-1-3 0,-2-1 0,-1-2 0,-45 24 1,11-14 48,-2-4 0,-1-3-1,-1-3 1,-2-5 0,-1-2 0,0-4 0,-147 12 0,112-22 4,-1-6-1,0-4 1,1-6 0,0-5-1,0-5 1,2-5 0,-154-51-1,214 55 309,1-3 1,1-2-1,-64-39 0,96 49-237,0 0 0,1-2 0,0 0 1,1-1-1,1-1 0,1-1 0,1-1 0,0 0 0,-21-38 0,32 50-101,0 0 0,1-1-1,1 1 1,-1-1 0,2 0 0,-1 0 0,1 0-1,0-1 1,1 1 0,0 0 0,1-1-1,0 1 1,0-1 0,1 1 0,0 0 0,1-1-1,0 1 1,0 0 0,1 0 0,0 0 0,1 0-1,-1 1 1,7-11 0,4 0 1,0 1-1,1 0 1,1 1 0,1 1-1,0 0 1,1 2 0,1-1-1,0 2 1,29-15 0,34-14-115,0 3 1,117-36-1,371-83-1007,194 19 52,150 37-2040,173 64 1068,19 114 316,-811-31 1032,488 138 1,-569-114 358,-4 9 0,368 193 0,-442-193 224,182 138-1,-229-144 280,136 139 1,-163-143 151,-3 3 0,77 119 0,-104-136 816,-2 2-1,-2 1 1,-3 2 0,23 78 0,-45-126-840,13 28 708,-15-38-955,-1 0 1,1 0 0,0 0-1,0 0 1,0-1-1,0 1 1,0 0-1,0-1 1,0 1-1,0-1 1,0 1-1,0-1 1,0 1 0,0-1-1,0 0 1,0 1-1,1-1 1,-1 0-1,0 0 1,0 0-1,0 0 1,0 0-1,1 0 1,-1 0 0,0 0-1,0-1 1,0 1-1,0 0 1,0-1-1,1 1 1,-1-1-1,0 1 1,1-2-1,11-5 104,-1 0-1,1-1 1,-2-1-1,1 0 1,-1-1 0,15-16-1,66-84 792,-91 109-954,146-213 307,21-87-631,-24 1-79,-12-6 1,-14-5 0,103-430-1,-192 621 247,-6-2-1,15-237 1,-36 311 101,-3 1 0,-2-1 0,-2 0 0,-3 1 0,-1 0 1,-2 1-1,-2 0 0,-2 1 0,-3 0 0,-33-62 0,28 68 24,-3 1 0,-1 2 0,-2 1 0,-1 1 0,-2 1 1,-44-35-1,46 43 62,-1 2 0,-2 2 1,0 1-1,-1 1 0,0 2 1,-2 1-1,-57-16 0,84 29 92,-1 1-1,1 0 1,-1 0-1,1 1 1,-1 1-1,0-1 1,1 2-1,-19 1 0,23 0-102,0-1-1,0 1 1,0 0-1,1 0 1,-1 0-1,0 1 1,1 0-1,0 0 1,-1 0-1,1 0 1,1 1-1,-1-1 1,0 1-1,1 0 1,0 0-1,-1 0 1,-3 9-1,0 1 31,1-1 0,1 1 0,0 0 0,1 0 0,0 0 0,1 1 0,1 0 0,1-1 0,0 1 0,1 14 0,2 19-27,2-1 1,13 56 0,70 220-392,64 109-1065,92 202-220,135 369-322,-65 7 590,-248-709 1126,-57-254 246,-2 0 0,-1 51 0,-5-90 44,0-1 0,0 1 0,-1-1 0,0 0 0,0 1 0,0-1 0,-1 0 1,0 0-1,-1 1 0,-5 11 0,6-18-19,1 1 0,0-1 0,0 0 0,-1 1 0,1-1 0,0 0 0,-1 0 0,1 0 0,-1 0 0,0 0 0,1 0 0,-1-1 0,0 1 0,0 0 0,1-1 0,-1 1 0,-3-1 0,0 1 20,1-1 0,-1-1 0,0 1 0,1-1 0,-1 0 0,1 0 0,-1 0 0,1-1 0,-7-2 0,-14-9 11,1-1-1,1 0 1,0-2-1,-22-20 0,-181-161-55,-157-123-115,-217-137-345,-216-105-269,-164-42-1727,310 237 1077,-14 29 0,-1333-453 0,984 508 1379,155 136-247,709 132-82,-1 7 0,-193 17-1,282-2 313,0 3-1,2 4 1,-1 4 0,-128 46-1,168-49 60,1 2 0,1 2 0,1 2 0,0 1 0,2 2 0,1 1 0,1 2 1,1 1-1,1 2 0,1 1 0,2 1 0,2 1 0,1 1 0,1 2 0,2 0 0,1 2 0,3 0 0,-18 51 0,11-15 19,3 2 0,4 0 0,3 2 0,-6 87 0,13-30 346,5 0 0,18 158 0,10-82-165,62 247 0,147 341 474,127 138-782,125 146-916,100 127 384,-308-652-130,506 1039-373,-57 9 96,-312-538 740,-140-161 63,-223-687 269,30 296 0,-73-407 117,-4 0 0,-5 0 1,-18 141-1,9-189-62,-2-1-1,-3 0 1,-3-1 0,-2 0 0,-3-2-1,-2 0 1,-3-2 0,-35 55 0,32-65-12,-2-2 0,-2-1 0,-2-2 0,-1-2 1,-2-1-1,-2-2 0,-1-1 0,-1-3 0,-59 32 1,33-27-111,-2-3 0,-1-3 0,-1-3 0,-1-3 0,-79 13 0,34-15 0,-1-6 0,-184 1 0,206-17 530,1-5-1,-187-33 1,210 21-212,1-3 0,1-3 0,1-3 0,-100-53 0,68 20-101,-126-93 0,-152-161 1518,-63-117-1444,105 61-913,16-13-1,17-14 1,-369-629-1,450 622 438,18-9 0,18-9 0,-255-847 0,301 661-754,68 78 729,66 387 259,10-166-1,3 234 142,3 0-1,3 0 1,4 1-1,43-135 1,-44 174-114,1 0 0,2 2-1,1-1 1,2 2 0,1 0 0,1 2 0,2 0 0,0 1 0,2 2 0,1 0 0,55-40-1,-41 40-75,1 1 0,1 2 0,1 2 0,1 2 0,83-24 0,-39 21 52,2 4 0,0 3-1,113-3 1,-32 14 194,1 8 0,-2 8 0,218 42 0,-164-7-222,432 151 1,-487-132-25,171 95 0,-227-97 110,180 132 0,-230-147 73,-2 3 0,-3 2 0,-2 3 0,-2 3 1,-3 2-1,57 91 0,-83-112-113,-1 1 1,-3 1-1,-2 1 0,-1 1 1,-3 0-1,-1 2 0,-3-1 1,-1 1-1,-3 1 0,-2 0 1,-1 79-1,-7-80-70,-2 0 0,-2-1 0,-2 0 0,-2 0 0,-2-1 0,-27 62 0,14-51 0,-3-1 0,-2-1 0,-2-1 0,-53 63 0,11-32 0,-4-3 0,-3-3 0,-3-4 0,-3-4 0,-100 60 0,38-34 26,-4-7-1,-4-7 1,-3-7-1,-215 69 1,371-142-9,-169 44 712,158-43-336,-1-1 1,0 0-1,0-1 1,0 0-1,0-2 1,0 0-1,-32-7 1,40 5-219,0-1 0,0 0 0,1-1 1,0 0-1,0 0 0,0-1 0,0 0 1,1 0-1,0-1 0,-11-13 0,-15-13 119,-21-14-294,-3 3 0,-78-47 0,-135-58 0,35 41 0,199 94 0,-1 2 0,0 1 0,0 2 0,-64-7 0,89 16 0,0 0 0,0 1 0,0 0 0,0 1 0,1 0 0,-1 1 0,0 0 0,1 1 0,0 0 0,0 1 0,0 0 0,-13 9 0,2 1 0,0 1 0,0 1 0,2 1 0,-22 25 0,39-40 0,0 0 0,0 0 0,0 0 0,0-1 0,0 1 0,0-1 0,-1 1 0,1-1 0,-1 0 0,0-1 0,1 1 0,-1 0 0,0-1 0,0 0 0,0 0 0,0 0 0,0-1 0,0 1 0,-1-1 0,1 0 0,-4 0 0,-2-3 0,1 1 0,-1-1 0,1-1 0,-1 0 0,1 0 0,1-1 0,-1 0 0,-10-8 0,-54-41 0,-88-84 0,106 89 0,-97-87-65,-247-215-423,-22 36 153,408 307 335,3 1 0,0 0 0,0 1 0,-1 0 0,0 1 0,-11-4 0,19 9 0,1-1 0,-1 0 0,0 1 0,1 0 0,-1-1 0,0 1 0,1 0 0,-1 0 0,0 1 0,1-1 0,-1 0 0,1 1 0,-1 0 0,1-1 0,-1 1 0,1 0 0,-1 0 0,1 1 0,0-1 0,-1 0 0,1 1 0,0 0 0,0-1 0,0 1 0,0 0 0,1 0 0,-4 4 0,-3 6 0,2 1 0,-1 0 0,2 1 0,-1-1 0,2 1 0,-6 27 0,-25 185 0,15 0-601,14 390-1,15-468 570,8-1 0,5-1 0,72 248 0,-68-318 158,2-2 0,44 82 0,-48-113-118,1 0 0,3-2 0,1-1-1,50 53 1,-71-86 13,13 17-65,-23-16 102,-18-8 150,-35-12 330,-104-36 0,71 19-402,-202-61-136,-275-70-912,-745-110 1,1109 247 911,189 22 0,-1 0 0,1 2 0,-1-1 0,1 1 0,0 1 0,-1 0 0,-19 7 0,27-7 0,0 1 0,1-1 0,-1 1 0,1 0 0,-1 0 0,1 1 0,0 0 0,0-1 0,0 1 0,1 0 0,0 1 0,-1-1 0,1 0 0,1 1 0,-1 0 0,1 0 0,0 0 0,0 0 0,-2 5 0,0 9 0,0 0 0,0 0 0,2 0 0,0 0 0,2 0 0,0 0 0,3 24 0,5 17 0,18 67 0,17 24 0,6-2 0,7-1 0,6-4 0,108 184 0,-142-278 0,1-2 0,63 77 0,-87-120 155,0 0 0,0 0 0,0 0 0,0-1 0,1 0 0,8 5 0,-14-8-133,1-1 0,0 0-1,0 1 1,0-1 0,0 1-1,0-1 1,-1 0 0,1 0-1,0 0 1,0 1 0,0-1 0,0 0-1,0 0 1,0 0 0,0 0-1,0-1 1,0 1 0,0 0-1,0 0 1,0 0 0,0-1 0,-1 1-1,1-1 1,0 1 0,0-1-1,0 1 1,0-1 0,-1 1-1,1-1 1,0 1 0,-1-1 0,1 0-1,0 0 1,-1 1 0,1-1-1,-1 0 1,1 0 0,-1 0-1,1 1 1,-1-1 0,0 0 0,1 0-1,-1 0 1,0 0 0,0 0-1,0 0 1,0 0 0,0 0 0,0-1-1,2-18-21,-1 0 0,0 0 0,-2-1 0,-1 1 0,0 0 0,-2 0 0,0 1 0,-12-36 0,-8-20 25,-2 2-1,-60-114 1,-97-132-357,175 305 296,-710-1059-2199,165 265 716,413 585 1163,-125-270 0,210 372 213,6-2 1,4-3 0,7-1-1,-25-145 1,52 208 115,3 1 0,3-2 0,3 1 0,5-67 0,1 99 14,0 1 0,2-1-1,1 1 1,2 0-1,0 1 1,3 0-1,0 1 1,2 0 0,33-52-1,-26 54 14,1 0 0,2 2 0,0 1 0,1 1 0,2 0 0,0 2 0,1 2 0,49-27 0,10 4 0,171-60 0,-31 31 50,309-56 0,247 22 14,-616 92-13,0 8 0,312 30 1,-393-14-19,-1 4 0,-1 4 0,0 4 0,-2 3 0,-1 4 1,-1 3-1,110 63 0,-120-50-26,-2 2 0,-2 3 0,-3 4 0,-2 1 0,-2 4 0,-3 2 0,56 81 0,-46-47-10,-5 3 0,-3 2-1,-6 3 1,62 170 0,-89-202 321,-4 1-1,-3 1 1,16 141 0,-30-163 13,-3 1 1,-2-1 0,-2 0 0,-2 1 0,-3-2-1,-20 72 1,-116 254 1063,41-124-1287,80-188-97,-28 133 0,19-26-11,31-166 0,1 0 0,-1-1 0,1 1 0,0 0 0,0-1 0,0 1 0,1 0 0,0 0 0,0-1 0,0 1 0,1-1 0,0 1 0,0-1 0,0 0 0,1 0 0,0 0 0,5 8 0,6 6 0,2-1 0,0 0 0,18 16 0,1 0 0,22 27 0,-3 2 0,71 106 0,-101-129 0,-1 1 0,-1 0 0,-3 2 0,-1 1 0,-3 0 0,12 52 0,-20-71 0,1 1 0,1-2 0,1 1 0,2-1 0,0-1 0,16 23 0,-11-18 0,306 452 16,-235-369-179,5-5 1,118 106 0,-160-168 151,1-2 1,3-2 0,1-3 0,1-2-1,2-3 1,2-2 0,0-3 0,2-3-1,86 22 1,-108-37 12,-1-2 0,1-2-1,0-2 1,0-1 0,0-2 0,1-2-1,40-8 1,-50 4-3,0-1 1,-1-2-1,1-2 1,-2 0-1,1-2 1,-2-2-1,0 0 1,-1-2-1,41-31 0,-57 38 1,1 0-1,-2 0 1,0-1-1,18-23 1,-26 30 25,0 0 0,-1-1 0,1 1 0,-1-1-1,0 0 1,0 1 0,-1-1 0,1 0 0,-1 0 0,0 0 0,-1-1 0,1 1 0,-1 0 0,0 0 0,0 0 0,-1 0 0,1 0 0,-3-8 0,-6-14-6,-2 0 0,0 1 0,-2 1 0,-30-46 1,-13-26-22,42 64 2,16 29 0,5 8 0,9 12 0,6 12 0,-2 2 0,-1 1 0,19 41 0,37 107 0,-72-170 0,1 1 0,0-1 0,0 0 0,1 0 0,0-1 0,0 1 0,12 13 0,-12-18 0,0-1 0,0 1 0,0-1 0,0 0 0,1 0 0,-1-1 0,1 1 0,0-1 0,-1 0 0,1-1 0,0 1 0,0-1 0,0-1 0,1 1 0,-1-1 0,7 0 0,31-2 0,-1-2 0,62-14 0,240-66 0,164-70-702,135-76-2109,156-98 2459,990-564 1,-1750 869 351,0 2 0,43-15 0,-78 34 0,0 0 0,0 1 0,1-1 0,-1 1 0,0 1 0,0-1 0,0 1 0,1 0 0,-1 0 0,0 0 0,0 1 0,1-1 0,-1 1 0,0 1 0,0-1 0,0 1 0,0 0 0,0 0 0,0 0 0,-1 1 0,1 0 0,-1-1 0,0 2 0,0-1 0,0 0 0,0 1 0,0 0 0,4 6 0,5 9 0,-2 0 0,0 0 0,-2 1 0,0 1 0,9 30 0,-6-17 0,52 142-207,68 175 1175,-88-249 759,72 126 1,-110-218-1728,0 0 0,1 0 0,0-1 0,14 15 0,-21-24 0,0 1 0,0-1 0,1 1 0,-1-1 0,0 1 0,1-1 0,-1 0 0,1 1 0,-1-1 0,1 1 0,-1-1 0,1 0 0,-1 0 0,1 1 0,-1-1 0,1 0 0,-1 0 0,1 1 0,-1-1 0,1 0 0,-1 0 0,1 0 0,0 0 0,-1 0 0,1 0 0,-1 0 0,1 0 0,-1 0 0,1 0 0,0 0 0,-1 0 0,1-1 0,-1 1 0,1 0 0,-1 0 0,1-1 0,-1 1 0,1 0 0,-1 0 0,1-1 0,-1 1 0,1-1 0,-1 1 0,0 0 0,1-1 0,-1 1 0,0-1 0,1 1 0,-1-1 0,0 1 0,0-1 0,1 1 0,-1-1 0,0 1 0,0-1 0,0 1 0,1-2 0,0-7 0,1 0 0,-1-1 0,0 1 0,-1 0 0,0-1 0,-1 1 0,-3-17 0,-20-81 0,15 73 0,-56-191-400,-136-321-1,145 420 343,-5 3 0,-152-227 0,166 286 60,-2 2 0,-2 2 0,-4 2 0,-1 3 0,-4 3 0,-102-71 0,142 109-2,-2 1 0,0 1 0,0 1 0,-42-15 0,59 24 0,0 1 0,0 0 0,-1-1 0,1 1 0,-1 1 0,1-1 0,-1 1 0,1 0 0,-1 1 0,1-1 0,-1 1 0,1 0 0,0 0 0,-1 1 0,1-1 0,0 1 0,0 0 0,0 1 0,0-1 0,0 1 0,1 0 0,-1 0 0,1 1 0,0-1 0,-1 1 0,-5 8 0,2-1 0,1 0 0,0 1 0,1 0 0,0 0 0,1 1 0,0 0 0,1 0 0,-4 24 0,2 5 0,-3 73 0,11-26 13,3-1 0,4-1 0,3 1 0,5-2 0,41 127 0,0-45 27,138 279-1,-156-366-39,3-1 0,4-2 0,80 103 0,-122-175 0,1 1 0,0-1 0,0 0 0,0 0 0,1 0 0,0-1 0,0 0 0,13 6 0,-16-9 0,-1-1 0,0 0 0,1 0 0,-1-1 0,1 1 0,-1-1 0,1 0 0,-1 0 0,1 0 0,-1 0 0,0 0 0,1-1 0,-1 0 0,1 0 0,-1 0 0,0 0 0,1 0 0,-1 0 0,0-1 0,0 0 0,0 0 0,4-2 0,3-4 38,0 0 1,0-1-1,-1 0 0,0 0 0,0-1 1,-1 0-1,-1-1 0,1 1 1,-2-2-1,0 1 0,0-1 1,-1 0-1,0 0 0,-1 0 0,0 0 1,-1-1-1,-1 0 0,0 0 1,0 0-1,-1-20 0,-8-484-149,0 29-980,32-4 583,-8 348 508,5 1 0,7 1 0,7 1 0,96-247 0,-96 309 0,3 2 0,3 1 0,89-118 0,-90 143 0,2 1 0,2 3 0,3 1 0,1 3 0,84-57 0,-61 56 0,2 4 0,1 3 0,2 3 0,2 4 0,1 3 0,147-29 0,-36 24 0,348-13 0,-9 48-26,-420 4-33,0 6 0,183 44 0,-268-51 55,0 2 0,-1 1 0,0 1 0,0 1 0,32 20-1,-44-22 36,1 1 0,-2 0-1,1 0 1,-1 1 0,-1 0-1,0 1 1,0 0 0,-2 1-1,16 27 1,-11-13 173,-1 1 0,-1 0 0,-2 1 0,0 0 0,-2 0-1,-1 1 1,3 47 0,-9-73-204,0 0 0,0 0 0,0 0 0,-1 0 0,1 0 0,-1 0 0,0-1 0,-2 8 0,2-10 0,1 0 0,-1-1 0,0 1 0,1 0 0,-1 0 0,0 0 0,0-1 0,0 1 0,0 0 0,1-1 0,-1 1 0,0-1 0,0 1 0,0-1 0,0 1 0,0-1 0,-1 0 0,1 1 0,0-1 0,0 0 0,0 0 0,0 0 0,0 0 0,0 0 0,0 0 0,0 0 0,0 0 0,-1 0 0,1-1 0,0 1 0,0 0 0,0-1 0,0 1 0,0-1 0,0 1 0,0-1 0,-1 0 0,-8-5 0,1 1 0,0-1 0,0-1 0,0 0 0,1 0 0,0-1 0,1 1 0,-9-12 0,-56-82 0,67 94 0,-89-149-23,-81-187 0,-48-85-787,147 308 519,-6 4-1,-4 4 1,-5 4-1,-125-116 1,71 94-110,-5 6 1,-246-154 0,204 159 192,-5 9 1,-5 8 0,-293-105 0,445 190 152,-1 2-1,-83-13 1,121 26 55,-1 1 0,1 0 0,-1 0 0,0 2 0,0 0 0,1 0 0,-1 1 0,1 1 0,0 1 0,-17 5 0,21-4 0,0 0 0,0 0 0,0 1 0,1 0 0,0 0 0,0 1 0,1 0 0,-1 1 0,2-1 0,-1 1 0,1 1 0,0-1 0,1 1 0,-5 9 0,-1 7 0,0 1 1,2-1-1,1 1 0,1 1 0,1-1 0,-5 54 0,7-11-27,10 121 0,7-61 0,6-1 0,5-1 0,6-1 0,6-1 0,5-2 0,5-2 1,5-2-1,6-2 0,104 159 0,-124-221 127,2-3 1,2-1-1,2-2 1,86 75-1,-100-100-7,2-1 1,1-1-1,1-2 0,0-1 1,2-2-1,0-1 0,0-2 0,2-1 1,46 9-1,-46-15-54,1-2 1,-1-1-1,1-3 0,0-1 1,0-1-1,63-12 0,-50 3-33,0-3-1,-1-2 0,-1-2 1,64-32-1,-35 7-86,-2-3 0,-1-4 1,-3-3-1,-2-3 0,91-93 0,-80 64 62,-5-3-1,-3-4 1,-4-3-1,70-125 1,-96 141 12,-4-2 0,-3-1 0,-4-2 0,-3-2 0,-4 0 0,15-102 0,-34 154-12,-3-1 0,0 1 0,-2-1 0,-2 0 1,-1 1-1,-1-1 0,-2 1 0,-15-54 0,12 65 13,0 1-1,-2-1 0,0 2 1,-1-1-1,-2 1 1,0 1-1,-1 0 1,0 1-1,-2 1 1,0 0-1,-1 1 1,-1 1-1,-21-15 1,2 6 4,-1 1 0,-1 3 0,0 1 0,-1 1 0,-2 3 0,1 1 0,-77-14 0,67 20 13,0 1 0,0 3 1,0 3-1,-1 1 0,1 3 1,-75 13-1,79-5-18,0 1 0,0 2 0,1 3 0,1 1 0,1 2 0,0 3 0,-57 39 0,46-22-42,1 3 0,3 2 0,1 2 0,-73 90 0,54-46-41,3 3 0,-58 112 1,-73 205-38,-9 147 735,20-52 8,173-474-556,-1 0 0,-2 0 0,-24 35 0,34-58-9,-1 0-1,0-1 1,0 0-1,-1 0 0,0-1 1,0 0-1,-1 0 1,0-1-1,0 0 1,-1-1-1,1 0 1,-1 0-1,0-1 1,-17 4-1,11-4 26,-1-1-1,1-1 0,-1-1 1,0-1-1,1 0 1,-1-1-1,-16-3 1,-15-5 446,-65-21 1,-142-61-222,-111-66-715,-136-72-1238,-136-67 461,-125-52-1917,-650-269 121,-157-71 1343,1149 487 944,150 54 752,243 130 174,1-1 1,0-2 0,-38-36 0,60 51-169,0 1 0,1-1 1,0 0-1,0-1 0,0 1 0,0-1 0,1 1 0,0-1 0,0 0 0,1-1 1,0 1-1,0 0 0,0-1 0,1 1 0,0-1 0,-1-7 0,3 4 134,0 1 0,1-1 0,0 1-1,1 0 1,0 0 0,0 0 0,1 1-1,0-1 1,0 1 0,10-14 0,10-13 46,2 0 0,50-52 0,81-63-368,-129 124 120,1779-1476 3011,-1474 1263-3855,414-226-1,-542 357 313,4 8-1,4 10 0,349-98 0,-460 162 305,0 4-1,1 5 0,1 5 1,0 4-1,151 8 1,-175 7 224,-2 3 0,0 3 0,0 4 0,-1 4 0,-1 2 0,-2 4 0,122 62 0,-83-24 14,-3 4 0,-3 6 0,-3 4 0,129 127 0,-62-32 0,211 278 0,115 271-11,-41 37 157,-247-405 178,-184-313 54,27 48 971,4-2 1,101 121-1,-152-202-1103,1 0-1,0 0 0,0-1 0,1 1 1,0-1-1,0-1 0,1 0 0,-1 0 0,1 0 1,0-1-1,10 4 0,-17-8-211,0 1-1,0-1 1,0 0-1,0 0 1,0 1-1,1-1 1,-1 0-1,0 0 1,0 0-1,0 0 1,0-1 0,1 1-1,-1 0 1,0 0-1,0-1 1,0 1-1,0 0 1,0-1-1,0 0 1,0 1-1,0-1 1,0 1-1,0-1 1,0 0-1,0 0 1,1-1-1,0-1 61,0-1 0,-1 1 0,1 0 0,-1-1 0,1 1 0,-1-1 0,0 1 0,0-5 0,4-27 6,-1 1 1,-2-52 0,-1 32-63,97-1389-1379,-30 635-203,-35-4 89,-35 590 991,-45-324 0,29 431 340,-5 2 1,-5 1-1,-5 1 1,-75-171-1,84 233 74,-2 1 0,-2 1-1,-2 1 1,-2 1 0,-69-72 0,70 86 192,-2 2 0,-1 1 0,-1 2 0,-1 1 0,-1 2 0,-1 2 0,-64-27 0,-149-33 2211,248 80-2306,-1 0 0,1 0-1,0-1 1,0 1 0,0-1-1,0 0 1,0 0 0,0 0-1,0 0 1,0-1-1,1 1 1,-1-1 0,1 1-1,0-1 1,-2-3 0,3 4-1,0 0 1,1 0-1,-1 0 1,1 0-1,-1 0 0,1 0 1,0 0-1,0 0 1,0 0-1,0-1 1,0 1-1,0 0 1,1 0-1,-1 0 0,1 0 1,-1 0-1,1 0 1,0 0-1,1-2 1,6-8 50,0 0 1,1 0-1,1 1 1,0 0-1,0 1 1,14-11 0,369-279 278,-124 105-673,238-242-1056,-394 325 1342,-6-5 0,113-160 0,-215 271 11,17-25 0,33-61 0,-51 85 0,-1-1 0,1 1 0,-2-1 0,1 0 0,-1 0 0,0-1 0,0 1 0,-1 0 0,0 0 0,-1-1 0,0 1 0,0-1 0,-3-12 0,2 15 0,-1 0 0,-1 1 0,1-1 0,-1 1 0,0-1 0,-1 1 0,1 0 0,-1 1 0,0-1 0,0 0 0,0 1 0,-1 0 0,1 0 0,-1 0 0,0 1 0,-10-6 0,-6-1 0,-1 0 0,1 1 0,-25-6 0,-32-7 416,-157-22 0,-86 17 415,290 24-831,0 3 0,1 0 0,-51 8 0,72-7 0,0 1 0,0 1 0,1-1 0,-1 2 0,0-1 0,1 1 0,0 0 0,0 1 0,0 0 0,1 0 0,0 1 0,0 0 0,0 0 0,0 1 0,1-1 0,-5 9 0,4-7 0,2 1 0,-1 0 0,2 0 0,-1 0 0,1 1 0,0-1 0,1 1 0,0 0 0,1 0 0,0 0 0,0 0 0,1 0 0,0 1 0,2 11 0,-1-21 0,0 1 0,0-1 0,1 0 0,-1 0 0,1 0 0,-1 0 0,1 0 0,-1 0 0,1 0 0,0 0 0,-1 0 0,1 0 0,0 0 0,0 0 0,0 0 0,0-1 0,0 1 0,0 0 0,0 0 0,0-1 0,0 1 0,0-1 0,0 1 0,0-1 0,0 0 0,1 1 0,-1-1 0,0 0 0,0 0 0,0 0 0,1 0 0,-1 0 0,2 0 0,3-1 0,-1 0 0,1 0 0,0 0 0,-1-1 0,1 0 0,8-4 0,7-6 0,0-1 0,0 0 0,-1-2 0,-1 0 0,0-1 0,30-34 0,88-127 0,-81 95 0,-3-3 0,-5-2 0,59-142 0,-84 168 0,-2-1 0,-3-2 0,-2 0 0,-4 0 0,-2-1 0,1-90 0,-11 120 0,-1 0 0,-2 0 0,-1 1 0,-2 0 0,-20-64 0,20 80 0,-2 0 0,0 1 0,0 0 0,-2 0 0,0 1 0,-1 0 0,0 1 0,-2 1 0,1 0 0,-2 0 0,0 1 0,-21-15 0,12 13 0,-1 1 0,-1 0 0,-1 2 0,1 1 0,-2 1 0,0 1 0,0 2 0,0 0 0,-1 2 0,0 1 0,0 1 0,0 2 0,0 1 0,0 1 0,0 1 0,0 1 0,0 2 0,1 0 0,-1 2 0,1 2 0,1 0 0,0 1 0,0 2 0,-41 25 0,13 1 0,0 3 0,3 2 0,2 3 0,1 1 0,3 2 0,-39 56 0,-216 352 0,169-245 0,110-179 0,-1 0 0,-2-2 0,-48 49 0,59-68 0,0 0 0,-1-2 0,-1 1 0,0-2 0,0 0 0,0-1 0,-1 0 0,-1-2 0,1 1 0,-32 6 0,15-7 0,0-2 0,0-1 0,-1-2 0,1-1 0,-51-6 0,-172-44 0,43-5-355,-246-97 0,320 96 118,2-6 1,-218-138-1,284 152 237,3-2 0,2-4 0,2-3 0,3-2 0,-92-115 0,111 117 0,2-2 0,3-2 0,2-1 0,3-2 0,3-1 0,3-1 0,-22-88 0,26 51 0,4-2 0,5 0 0,4-1 0,5 0 0,4 0 0,21-150 0,8 64 0,8 1 0,99-299 0,-70 305-12,7 2-1,8 4 1,186-300-1,-171 337-5,5 4-1,7 4 1,5 5 0,205-179-1,-295 288 5,88-71-7,-98 82 22,0 1 0,0 0 0,0 1 0,1 0 0,0 1 0,23-7 0,-31 12-1,0 0 0,0 0 0,0 1 0,0-1 0,0 1 0,0 1 0,0-1 0,1 1 0,-1 0 0,0 0 0,0 1 0,-1 0 0,1 0 0,0 0 0,-1 1 0,1 0 0,7 5 0,5 5 0,0 2 0,-1 0 0,24 28 0,55 72 9,114 177 1,-199-276-5,211 307 83,351 531-53,-68 38-15,-457-796 17,-5 3 1,56 185-1,-96-275-37,-1 0 0,0 0 0,-1 0 0,0 0 0,-1 18 0,0-26 0,0-1 0,0 1 0,0 0 0,0-1 0,0 1 0,0 0 0,-1-1 0,1 1 0,0 0 0,0-1 0,-1 1 0,1 0 0,-1-1 0,1 1 0,0-1 0,-1 1 0,1-1 0,-1 1 0,1-1 0,-1 1 0,0-1 0,1 1 0,-1-1 0,1 0 0,-1 1 0,0-1 0,1 0 0,-1 1 0,0-1 0,1 0 0,-1 0 0,0 0 0,0 0 0,1 0 0,-1 0 0,0 0 0,1 0 0,-1 0 0,0 0 0,0 0 0,1 0 0,-1 0 0,0-1 0,1 1 0,-1 0 0,0 0 0,0-2 0,-20-7 110,0 0 0,1-2 0,0-1 0,0-1 0,-22-19 0,-21-13 291,-197-122-623,-7 13 0,-6 11-1,-461-171 1,686 297 222,22 6 0,0 1 0,0 1 0,-1 1 0,-1 2 0,-54-6 0,79 12 0,0 0 0,0 0 0,0 0 0,1 0 0,-1 1 0,0-1 0,0 1 0,1 0 0,-1 0 0,0 0 0,1 0 0,-1 0 0,1 0 0,-1 1 0,1-1 0,0 1 0,0 0 0,-1-1 0,1 1 0,0 0 0,1 1 0,-1-1 0,0 0 0,-2 4 0,2 0 0,0 1 0,0-1 0,0 1 0,0 0 0,1 0 0,0-1 0,1 1 0,0 0 0,0 11 0,3 8 0,0 0 0,1 0 0,2 0 0,15 43 0,1-11 0,32 59 0,-10-38 15,2-1-1,4-3 1,4-2-1,2-2 1,4-3-1,2-3 1,114 94-1,-119-114-3,2-3-1,2-2 1,2-2-1,1-4 1,1-2-1,2-4 1,1-2-1,1-3 1,1-3-1,73 10 1,-108-24-11,1-3 0,0 0 0,0-3 0,0-1 0,-1-1 0,1-2 0,0-2 0,-1-1 0,0-1 0,-1-3 0,0 0 0,0-2 0,-2-2 0,1-1 0,-2-1 0,0-2 0,-2-1 0,0-1 0,-1-2 0,32-33 0,-6-3 108,-2-2 0,-3-3 0,-3-1 0,-2-3 0,-4-2 0,62-147 0,-89 184-87,-1 0-1,-2-1 1,-2 0-1,0 0 1,-3-1-1,-1 0 1,0-36 0,-5 57-24,0 0 1,0 0-1,-2 0 1,1 1-1,-2-1 1,0 1-1,-1 0 1,-10-23-1,9 27 4,0 0 0,0 1-1,0-1 1,-1 1 0,0 0-1,-1 1 1,0 0 0,0 0 0,0 1-1,-1 0 1,0 0 0,-17-7-1,13 7 0,0 1 0,0 1 0,0 0 0,0 1 0,0 1 0,-1 0 0,1 0 0,-1 1 0,0 1 0,1 0 0,-19 4 0,26-4 0,0 2 0,0-1 0,0 1 0,0-1 0,0 2 0,0-1 0,0 1 0,1 0 0,-1 0 0,1 0 0,0 1 0,0 0 0,0 0 0,0 0 0,1 0 0,0 1 0,0 0 0,0 0 0,0 0 0,1 0 0,0 1 0,0-1 0,0 1 0,1 0 0,-4 12 0,3-7 0,1 0 0,0 1 0,1-1 0,0 1 0,1-1 0,1 1 0,-1 0 0,2-1 0,4 21 0,-4-27 0,-1 0 0,1 0 0,0 0 0,0 0 0,1 0 0,0-1 0,0 1 0,0-1 0,0 0 0,0 0 0,1 0 0,0 0 0,0-1 0,0 1 0,0-1 0,0 0 0,1 0 0,0-1 0,-1 0 0,1 1 0,0-1 0,0-1 0,0 1 0,7 1 0,12 0 0,0 0 0,1-2 0,-1-1 0,0 0 0,0-2 0,46-9 0,-3-5 0,78-31 0,-64 17 0,-1-4 0,-2-4 0,-1-3 0,-2-3 0,-2-3 0,-3-4 0,-1-3 0,68-70 0,-92 80 0,-3-3 0,-2-2 0,-2-1 0,-2-1 0,-2-3 0,-3 0 0,-2-2 0,-3-2 0,-2 0 0,-3-1 0,27-122 0,-37 106 0,-4-2 0,-2 1 0,-4-1 0,-4 1 0,-22-138 0,23 195 0,1 1 0,1-1 0,0 0 0,2 1 0,0-1 0,1 1 0,0 0 0,2 0 0,0 0 0,1 0 0,9-17 0,12-21 0,62-96 0,-86 148 0,22-37 0,0 2 0,0 0 0,3 1 0,45-48 0,-69 82 0,0 0 0,0 1 0,0 0 0,0 0 0,1 0 0,-1 0 0,1 1 0,0 0 0,0 0 0,0 0 0,0 0 0,0 1 0,0 0 0,0 0 0,0 0 0,9 0 0,-5 2 0,0 0 0,0 0 0,-1 1 0,1 0 0,-1 1 0,1 0 0,-1 0 0,0 0 0,9 7 0,14 9 0,-2 2 0,0 2 0,48 48 0,-71-65 0,75 75 0,-4 4 0,-4 3 0,-4 3 0,-4 3 0,-3 3 0,-6 2 0,56 134 0,-90-175 0,-3 1 0,-3 0 0,-2 1 0,-3 1 0,3 67 0,-9-29 0,-5-1 0,-16 138 0,14-224 0,2 0 0,-2 0 0,0-1 0,0 1 0,-7 19 0,8-30 0,1 1 0,-1-1 0,1 1 0,-1-1 0,0 0 0,1 1 0,-1-1 0,0 0 0,0 0 0,0 1 0,0-1 0,0 0 0,0 0 0,-1 0 0,1 0 0,0 0 0,0-1 0,-1 1 0,1 0 0,-1-1 0,1 1 0,0-1 0,-1 1 0,1-1 0,-1 1 0,1-1 0,-1 0 0,1 0 0,-1 0 0,0 0 0,1 0 0,-1 0 0,1 0 0,-1-1 0,1 1 0,-1 0 0,1-1 0,0 0 0,-1 1 0,1-1 0,-1 0 0,1 1 0,0-1 0,-2-2 0,-16-10 0,1-2 0,1 0 0,1-1 0,0 0 0,-25-35 0,14 17 0,-48-57 0,-203-229 0,221 262 0,-2 3 0,-3 2 0,-87-57 0,81 70 2,-2 2 0,-2 4 0,0 2 0,-2 4 0,-2 3 0,-92-18 0,-482-50-154,606 89 121,-475-52-1170,-906-86-469,-13 68 1139,1382 73 597,1 2 0,-95 15-1,127-12 40,1 2 0,-1 1 0,1 0 0,1 2 0,-1 0-1,2 2 1,-1 0 0,1 1 0,-19 17 0,-32 30 541,4 4 1,-111 130-1,-97 168-842,231-299 345,-46 66 166,43-56-256,-103 116 0,145-183-59,0 0 0,0-1 0,0 1 0,-1-1 0,1-1 0,-1 1 0,0-1 0,0 0 0,0 0 0,0 0 0,-1-1 0,1 0 0,-1-1 0,1 1 0,-1-1 0,1-1 0,-1 1 0,0-1 0,0 0 0,-6-1 0,-11-3 0,1-2 0,-1 0 0,1-1 0,-31-15 0,12 5 0,-793-289-752,-19 55 454,843 248 298,-106-24 0,-136-15 0,217 39 0,-1 1 0,1 1 0,-1 3 0,1 0 0,0 3 0,0 1 0,0 1 0,-40 15 0,-183 92 576,44-16-102,-287 93-728,260-102-278,-460 160 361,-14-56 185,705-191-14,-198 35 0,175-33 0,-1-2 0,1-2 0,0 0 0,-36-7 0,55 4 16,0-1 0,-1-1 0,2 0 0,-1-1 0,0 0 0,1-1 1,1-1-1,-1 0 0,1-1 0,1-1 0,-1 0 0,2 0 0,-1-2 0,2 1 0,-14-18 0,-12-21 216,2-2 0,-43-89 0,59 107-242,-218-481-309,27-19-131,140 354 403,-135-373 47,200 539 0,0 1 0,-1 0 0,-1 0 0,0 0 0,-1 1 0,0 0 0,-18-22 0,22 31 0,-1 0 0,0 0 0,0 1 0,0-1 0,0 1 0,0 0 0,-1 0 0,1 0 0,-1 1 0,1-1 0,-1 1 0,0 0 0,1 1 0,-1-1 0,0 1 0,1 0 0,-1 0 0,0 0 0,0 1 0,1 0 0,-1 0 0,0 0 0,1 0 0,-1 1 0,1-1 0,-6 4 0,-19 9 85,0 1 0,1 2 0,0 0 0,2 2 0,0 1 0,1 1 0,-37 41 0,-9 16-200,3 3 0,3 3 0,-102 179 0,-113 305-548,170-314 663,11 5 0,-105 431 0,189-619 0,3 1 0,3 0 0,1 73 0,9-102 0,2 0 0,1-1 0,2 0 0,3 0 0,1 0 0,22 58 0,10-1 0,4-2 0,5-1 0,64 90 0,-16-45 0,136 147 0,-188-235 0,3-2 0,2-2 0,2-2 0,1-3 0,3-2 0,2-3 0,1-2 0,2-3 0,1-3 0,1-2 0,111 31 0,-92-39-62,166 19 0,-111-30-186,166-10-1,46-26-677,-1-15 0,344-87 0,670-237-1182,-823 199 1824,-510 156 416,1 2 1,0 1-1,55-5 1,-74 12-20,-1 0 1,1 1-1,-1 0 1,0 1-1,1 1 0,-1 0 1,0 0-1,-1 1 1,1 1-1,-1 0 1,1 1-1,12 8 1,9 9 551,-1 2 0,-1 0 0,-2 2 1,37 43-1,97 136 781,-96-118-1173,-24-32-273,284 350 0,-240-310 0,3-4 0,114 89 0,808 556-95,-896-663 28,2-5-1,3-6 0,3-4 0,3-6 1,1-6-1,147 34 0,-99-44 68,1-8 0,2-8 0,0-7 0,0-9 0,183-17 0,-328 11 32,-1 2-1,1 1 1,-1 1 0,0 2-1,0 2 1,-1 1-1,0 1 1,59 26 0,-4 6 110,145 94 0,36 46-142,60 38 0,-248-172 0,1-3 0,107 41 0,-160-74 0,1-1 0,0-1 0,0-1 0,1-2 0,0-1 0,36 1 0,-56-5 0,-1-2 0,0 1 0,1-1 0,-1-1 0,0 1 0,0-2 0,0 1 0,0-1 0,0-1 0,-1 1 0,1-2 0,-1 1 0,0-1 0,0 0 0,-1-1 0,1 1 0,-1-2 0,-1 1 0,1-1 0,-1 0 0,0 0 0,-1-1 0,10-15 0,-2-3 0,-1 0 0,-2 0 0,0-1 0,9-43 0,11-113 0,-23 135 0,17-138 0,1-302 0,-27 444 0,-3 0 0,-2 0 0,-1 1 0,-2 0 0,-3 0 0,-1 1 0,-1 1 0,-3 0 0,-2 2 0,-1 0 0,-1 1 0,-44-55 0,26 45 0,-1 1 0,-2 3 0,-2 1 0,-2 2 0,-2 2 0,-1 3 0,-2 1 0,-73-35 0,99 57 0,-1 1 0,0 1 0,0 1 0,-1 2 0,0 1 0,0 1 0,-1 1 0,1 1 0,-1 2 0,0 1 0,0 1 0,0 2 0,0 0 0,0 2 0,1 2 0,-1 0 0,1 2 0,1 1 0,0 1 0,-30 16 0,0 4-19,1 4 1,2 2-1,1 2 0,1 2 0,-60 63 1,-209 262-1015,-203 356 747,376-486 315,-142 304-1,119-118-28,70-159 0,92-239 77,-1-1-1,-1 0 0,-2-1 1,0 0-1,0-1 0,-2 0 1,-1-1-1,-21 20 0,22-27-13,0 0-1,-1 0 1,0-2-1,-1 0 1,0-1-1,-1 0 0,0-1 1,0-2-1,-1 0 1,-30 6-1,-9-2-62,0-3 0,-1-2 0,0-3 0,-111-10 0,149 5 0,1-2 0,-1 0 0,1-1 0,-1-1 0,2-1 0,-1-1 0,1 0 0,1-2 0,-27-18 0,-13-16 0,-73-72 0,129 115 0,-366-385 0,350 367 0,3 4 0,1-1 0,0 0 0,1-1 0,-15-28 0,26 40 0,-1 1 0,1-1 0,0 1 0,1-1 0,-1 0 0,1 0 0,0 0 0,1 0 0,-1 0 0,1 0 0,0 0 0,1 0 0,0 0 0,-1 0 0,2 0 0,-1 1 0,1-1 0,0 0 0,0 1 0,6-11 0,4-3 0,0 1 0,2 0 0,0 1 0,1 0 0,25-21 0,102-74 0,-46 47-44,2 4-1,117-53 1,233-70-1127,-278 129 784,2 8 0,2 7 0,239-24 1,-184 45 1,2 10-1,262 25 1,50 40-656,-3 23 0,693 195 0,-897-171 1329,-37-10 2167,-242-79-1354,0-3-1,0-2 0,62 1 1,168-9-1190,-259-2 163,66-5-74,-1-4 0,142-34 0,-48 10 0,100-26 0,-232 44 0,-13 4 0,0-1 0,-1-2 0,46-24 0,-46 11-1365,-24 17-5461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0.272"/>
    </inkml:context>
    <inkml:brush xml:id="br0">
      <inkml:brushProperty name="width" value="0.10583" units="cm"/>
      <inkml:brushProperty name="height" value="0.10583" units="cm"/>
      <inkml:brushProperty name="color" value="#FFD100"/>
    </inkml:brush>
  </inkml:definitions>
  <inkml:trace contextRef="#ctx0" brushRef="#br0">1 11152 24575,'344'0'0,"30"0"0,186-1-1029,205-4-3088,232-2 2447,255 2-890,261 17 1342,221 20-1092,176 28 1346,-459-7-179,2556 86-72,-34-61 1058,-2606-80 157,-278-22 0,-279-15 182,-257-2 549,-461 33-630,12 1 641,-1-5 0,106-27-1,-204 38-650,-1 0 1,1 0-1,-1-1 0,0 1 0,1-1 0,-1 0 0,0-1 1,6-3-1,-10 5-43,1 1 1,0-1-1,-1 1 1,1-1-1,-1 0 1,1 1-1,-1-1 1,0 1-1,1-1 1,-1 0-1,0 0 0,1 1 1,-1-1-1,0 0 1,0 0-1,0 1 1,1-1-1,-1 0 1,0 0-1,0 1 1,0-1-1,0 0 1,0 0-1,-1 0 1,1 1-1,0-1 1,0 0-1,0 0 0,-1 0 1,-3-5 251,0 1 0,-1 0 1,0 1-1,1-1 0,-2 1 1,1-1-1,0 2 0,-9-6 0,-10-8-44,-19-19 1103,2-1 1,1-3-1,3 0 0,-43-60 0,-116-198-182,119 173-1239,70 115 62,-284-419 0,239 362 0,-2 2 0,-4 2 0,-2 3 0,-73-56 0,123 108 0,0 1 0,0-1 0,-1 2 0,0-1 0,0 2 0,-1-1 0,1 1 0,-1 1 0,-13-3 0,17 6 0,1 1 0,0 0 0,-1 0 0,1 0 0,0 1 0,0 0 0,-1 1 0,1 0 0,0 0 0,1 0 0,-1 1 0,0 0 0,1 0 0,-1 1 0,1-1 0,0 1 0,-6 6 0,-43 35 0,-93 99 0,106-99 0,-937 878-1474,715-684 1474,-169 145 0,409-365 0,0 0 0,-1-2 0,-48 26 0,60-37 0,0-1 0,-1 0 0,1-1 0,-1 0 0,0-1 0,-1-1 0,1 0 0,0-1 0,-29-2 0,14-2 0,1-2 0,-1 0 0,1-2 0,1-1 0,-29-13 0,-135-68 0,177 82 0,-557-305-699,96 50 460,-11 31 1704,470 224-1465,0 0 0,0 2 0,0 0 0,-31-5 0,42 9 0,-1 1 0,1 0 0,-1 1 0,0-1 0,1 1 0,-1 0 0,1 0 0,0 1 0,-1 0 0,1 0 0,0 0 0,0 0 0,0 1 0,0 0 0,0 0 0,1 0 0,-9 8 0,-6 7 102,1 1-1,1 1 0,1 1 0,-23 38 0,-45 100 399,62-115-559,-102 233 59,99-212 0,4 2 0,-19 92 0,38-145 0,0-1 0,0 1 0,1-1 0,1 1 0,1 0 0,0 0 0,0-1 0,1 1 0,1-1 0,0 0 0,6 15 0,-4-17 0,0-1 0,1 0 0,0 0 0,1 0 0,0-1 0,0 0 0,1-1 0,0 1 0,1-2 0,-1 1 0,1-1 0,1 0 0,12 6 0,108 58 0,-126-68 0,0 0 0,-1 0 0,1 0 0,-1 1 0,1-1 0,-1 1 0,0 0 0,0 0 0,-1 0 0,1 0 0,-1 0 0,0 1 0,0-1 0,0 1 0,-1-1 0,0 1 0,1 0 0,-2 0 0,1 0 0,-1-1 0,1 7 0,1 17 0,-1 0 0,-1 1 0,-6 45 0,-26 101 0,-47 128 0,-334 843-1947,232-673 1441,73-187 506,25-97 0,80-181 0,-1 0 0,-1 0 0,0 0 0,0-1 0,0 1 0,-1-2 0,0 1 0,0 0 0,-11 8 0,15-14 0,0 0 0,0 0 0,0 0 0,-1 0 0,1-1 0,0 1 0,0 0 0,-1-1 0,1 0 0,0 0 0,-1 1 0,1-1 0,-1-1 0,1 1 0,-3 0 0,0-2 0,0 1 0,0-1 0,0 0 0,0 0 0,1-1 0,-1 0 0,1 1 0,-8-7 0,-28-28 0,2-2 0,1-2 0,-57-82 0,42 53 0,-114-141 199,-10 6 0,-8 9 1,-301-250-1,-13 77-1131,-22 22 208,271 183 612,91 52 112,148 105-6,0-1 0,1 0 0,0-1 0,1 0 0,0-1 0,0 0 0,-11-20 0,16 23 22,0 1 0,1-2 0,0 1 0,0 0 0,1 0 0,0 0 0,0-1 0,1 1 0,0-1 1,0 1-1,0 0 0,1-1 0,0 1 0,4-10 0,3-11 139,2 0-1,1 1 1,1 0-1,16-26 1,116-178 38,63-80-208,418-723-60,-377 477 82,-198 413-8,62-289-1,-98 355-64,-4-1 0,-3-1 0,-3 1 0,-4-1 0,-11-91 0,5 128 11,-3 1 1,-1 0-1,-2 0 0,-24-57 1,23 71 36,-1 1 1,-1 0-1,-2 1 0,0 1 0,-2 1 1,-42-44-1,35 46 18,0 0 0,-1 2 0,-2 1 0,0 1 0,0 1 0,-2 2 0,-41-15 0,-8 1 375,80 29-355,0 0 0,-1 0 0,1-1 1,-1 1-1,1 0 0,0 0 1,-1 0-1,1 0 0,0-1 0,-1 1 1,1 0-1,0 0 0,0-1 0,-1 1 1,1 0-1,0-1 0,0 1 0,-1 0 1,1-1-1,0 1 0,0 0 0,0-1 1,0 1-1,-1 0 0,1-1 0,0 1 1,0-1-1,0 1 0,0 0 0,0-1 1,0 1-1,0 0 0,0-1 0,0 1 1,0-1-1,0 1 0,20-14 730,47-11-319,92-21 1,-73 22-174,-5 1-183,292-89 9,-271 77-89,155-79 0,-246 108 5,68-40 0,-75 44 0,0-1 0,-1 1 0,1-1 0,-1 0 0,1-1 0,-1 1 0,0-1 0,0 1 0,0-1 0,-1 0 0,0 0 0,1 0 0,-1 0 0,2-7 0,-4 9 0,0 0 0,0 0 0,0 0 0,0 1 0,0-1 0,-1 0 0,1 0 0,-1 1 0,1-1 0,-1 0 0,1 1 0,-1-1 0,0 0 0,0 1 0,0-1 0,0 1 0,0-1 0,0 1 0,-1 0 0,1-1 0,0 1 0,-1 0 0,1 0 0,-1 0 0,1 0 0,-1 0 0,-2-1 0,-8-4 0,1 1 0,-1 0 0,0 1 0,-1 0 0,1 1 0,-1 0 0,-17-1 0,0 1 0,1 2 0,-45 3 0,47 1 0,0 1 0,0 1 0,1 1 0,0 2 0,0 1 0,0 0 0,1 2 0,1 1 0,0 1 0,0 1 0,1 1 0,1 1 0,1 1 0,-21 21 0,17-12 0,1 2 0,1 0 0,1 2 0,2 0 0,1 2 0,2 0 0,0 0 0,3 2 0,0 0 0,-9 40 0,11-24-48,3 0 0,1 1 0,2 0 0,3 1 0,2-1 0,3 0 0,1 1 0,14 68 0,-4-63 25,1 0 1,3-1-1,3 0 0,2-2 0,2 0 0,3-2 0,36 54 1,-44-77 22,2-1 0,0-1 0,2-1 0,1-1 0,1 0 0,1-2 0,1-1 0,1-2 0,1 0 0,0-2 0,2-1 0,0-2 0,1-1 0,0-1 0,1-1 0,0-3 0,1 0 0,0-2 0,0-2 0,1-1 0,-1-1 0,1-2 0,0-2 0,0-1 0,52-10 0,-35 0 0,-1-3 0,0-2 0,-1-2 0,0-2 0,-2-2 0,-1-2 0,-1-3 0,-1-1 0,-1-2 0,-2-3 0,47-47 0,-51 43 0,-2-1 0,-2-3 0,-1 0 0,-2-2 0,-3-2 0,-1 0 0,-2-2 0,-3-1 0,-1 0 0,-3-2 0,15-66 0,-27 85 0,-1 1 0,-1-1 0,-2 0 0,-1 0 0,-2 1 0,0-1 0,-3 0 0,-1 0 0,-1 1 0,-1 0 0,-17-44 0,8 39 0,-2 0 0,-1 1 0,-1 1 0,-2 1 0,-1 1 0,-2 1 0,-1 1 0,-2 1 0,-40-33 0,-4 4-162,-2 4 0,-3 3 0,-98-48 0,-11 9-1133,-243-82 0,-398-72-217,-178 35-1946,-275 16 1517,-19 34-132,-337-46 51,902 89 1754,192 4 473,177 7 279,306 84 219,-76-38 0,117 49-524,0 0 1,1-1-1,0-1 0,1-1 0,0 0 0,1-1 0,-18-22 1,23 22 166,0 0 1,1-1 0,1-1-1,0 1 1,1-1 0,0-1-1,2 1 1,0-1 0,-3-20 0,-1-19 1149,-2-82 1,9 97-447,-4-80 218,12-163 1,-1 230-1052,3 1-1,2 0 1,2 0 0,2 1-1,33-77 1,-8 51-280,2 2 1,4 2-1,3 1 1,3 3-1,88-93 0,-8 31-125,212-169 0,-175 169 188,293-175 0,-428 287 0,-17 9 0,1 1 0,0 1 0,1 1 0,0 0 0,23-6 0,-36 13 0,0 0 0,1 0 0,0 1 0,-1-1 0,1 1 0,-1 1 0,1-1 0,-1 1 0,1 0 0,-1 0 0,1 0 0,-1 1 0,0 0 0,0 0 0,0 1 0,0-1 0,0 1 0,0 0 0,-1 0 0,1 0 0,-1 1 0,7 7 0,8 10 0,-2 1 0,0 0 0,26 47 0,73 168 0,15 101-338,98 403-1367,-20-58 1728,51-32 4,-238-604 0,2-1-1,2-1 0,1-1 1,3-2-1,44 51 0,-61-81-27,0 1-1,1-1 1,0-1 0,1 0-1,0-2 1,0 1-1,1-2 1,0 0-1,1-1 1,0 0 0,0-2-1,1 0 1,-1 0-1,1-2 1,0 0-1,0-2 1,0 0 0,27-1-1,-3-5 1,0-1-1,-1-3 0,0-1 1,-1-2-1,50-21 1,22-17-198,151-90-1,-51 8-808,365-297-1,-420 291 1067,-6-6 1,219-273 0,-313 345 110,-4-2 1,-3-3 0,-3-2 0,41-95 0,-78 149-97,0 0 0,-2 0 0,-1-1 0,0 0 0,1-27 0,-7 43-66,0 0 1,-1 1-1,0-1 0,-1 1 1,0-1-1,-1 1 1,0-1-1,0 1 1,-1 0-1,0 0 1,-1 0-1,0 0 1,0 0-1,-1 1 0,0 0 1,-10-13-1,4 9 154,-1 1 0,0 0-1,-1 0 1,0 1 0,-1 1-1,0 1 1,0-1 0,-25-8-1,-16-4 573,-64-16-1,93 30-822,-540-137 949,56 15-1385,10-29 437,489 154 89,-23-8 0,1-2 0,-51-28 0,77 38 0,0 0 0,1 0 0,0-1 0,0 0 0,0 0 0,0 0 0,1-1 0,0 0 0,0 0 0,0 0 0,1 0 0,0-1 0,0 0 0,1 0 0,0 0 0,0 0 0,1 0 0,-2-9 0,3 11 13,1 1-1,0-1 1,0 0 0,0 0-1,1 0 1,-1 0-1,1 0 1,1 1-1,-1-1 1,0 0 0,1 1-1,0-1 1,0 1-1,4-6 1,5-6 100,0 1 0,22-21 0,-33 35-112,61-60 38,3 3-1,130-93 1,169-80-49,5 13-133,272-167-458,-25-19 226,-236 134 375,-362 257-5,-1 0 0,-1-1 1,0-1-1,-1-1 0,-1 0 0,0-1 0,-1 0 0,14-28 0,3-16 60,28-80 0,-34 81 66,247-678 811,-267 727-932,-2 6 0,1 0 0,0 0 0,0 0 0,0 0 0,0 0 0,1 0 0,5-8 0,-7 13 0,-1-1 0,1 1 0,0-1 0,-1 1 0,1-1 0,0 1 0,-1-1 0,1 1 0,0 0 0,0-1 0,-1 1 0,1 0 0,0 0 0,0-1 0,0 1 0,-1 0 0,1 0 0,0 0 0,0 0 0,0 0 0,0 0 0,-1 0 0,2 1 0,1 0 0,-1 0 0,0 0 0,1 0 0,-1 1 0,0-1 0,0 1 0,0 0 0,0-1 0,0 1 0,0 0 0,2 3 0,18 28 0,35 66 0,81 171 0,68 150-607,69 139-1820,404 736-1007,91-35 1867,-428-791 193,-23-104 879,-242-287 276,3-5 1,164 116 0,-186-151 424,2-3 1,1-3 0,2-2 0,1-3 0,92 25 0,-60-30-174,0-4 0,1-4 0,1-4-1,0-5 1,-1-4 0,1-4 0,139-23 0,-32-12 85,-2-8-1,282-103 1,-138 20 588,-7-14 1,440-254-1,-673 334 384,132-101-1,-234 160-1042,58-51 728,-59 51-726,0-1-1,0 1 1,-1-1-1,1 0 1,-1 0 0,0 0-1,0 0 1,-1 0-1,0-1 1,2-6-1,-3 10-18,-1 0-1,0-1 0,0 1 0,0-1 1,0 1-1,0-1 0,-1 1 0,1 0 1,-1-1-1,0 1 0,1 0 0,-1-1 1,0 1-1,0 0 0,-1 0 0,1 0 1,0 0-1,-1 0 0,1 0 0,-1 0 1,0 0-1,1 1 0,-1-1 1,0 1-1,0-1 0,0 1 0,0 0 1,0 0-1,-1 0 0,1 0 0,-3-1 1,-8-4 324,-1 1 1,0 0 0,-27-4 0,-35-2-126,-1 3 0,-148 3 0,186 6-224,-76 0-5,-206 29 0,273-21 0,1 1 0,0 3 0,1 1 0,1 2 0,0 3 0,2 1 0,-49 31 0,50-22 0,2 2 0,1 2 0,2 2 0,1 1 0,2 2 0,1 1 0,2 2 0,2 0 0,2 3 0,2 0 0,1 1 0,3 1 0,2 2 0,1-1 0,3 2 0,2 0 0,2 1 0,3 0 0,-4 86 0,12-99 0,3 0 0,8 46 0,-10-76 0,0-4 0,-1-1 0,1 0 0,-1 1 0,0-1 0,0 1 0,0-1 0,0 1 0,0-1 0,0 1 0,-1-1 0,1 1 0,-1-1 0,0 0 0,0 1 0,0-1 0,0 0 0,0 0 0,0 1 0,0-1 0,-1 0 0,1 0 0,-1-1 0,0 1 0,1 0 0,-1 0 0,0-1 0,0 1 0,0-1 0,0 1 0,0-1 0,-4 2 0,-6 0 0,1 0 0,0 0 0,-1-1 0,1 0 0,-21-1 0,13 1 0,15-2 0,-131 10 0,-170 35 0,262-36 0,0 3 0,1 1 0,0 2 0,1 2 0,1 1 0,1 3 0,0 1 0,-39 31 0,50-31 0,1 2 0,0 1 0,2 1 0,2 2 0,0 0 0,1 1 0,2 1 0,1 1 0,2 1 0,1 0 0,1 1 0,-18 63 0,27-70 0,0 1 0,1-1 0,2 1 0,1 0 0,1 0 0,1 0 0,1 0 0,2 0 0,0 0 0,2 0 0,1-1 0,1 0 0,2 0 0,0-1 0,2 0 0,0 0 0,30 44 0,148 172 0,-64-91 0,43 76 0,176 315 0,-244-354 0,-84-152 0,-1 0 0,-2 2 0,11 51 0,-23-81 0,1 0 0,-1 0 0,-1 0 0,1 0 0,-1 0 0,0 0 0,-1 0 0,0 0 0,0 0 0,0 0 0,-1 0 0,0 0 0,-1-1 0,1 1 0,-5 6 0,2-5 0,0-1 0,-1 1 0,0-1 0,0-1 0,-1 1 0,1-1 0,-1 0 0,-1-1 0,1 0 0,-12 7 0,-14 3 0,-1-2 0,0-1 0,0-1 0,-1-2 0,-37 5 0,-74 9-218,-1-7 0,0-6 0,-1-7 0,1-6 0,-201-29 0,67-15-1418,-507-154 1,64-44 415,-385-165-1768,-205-72 2755,-3 58 6,842 300-721,122 52 826,298 63 300,0 1 0,-1 3 0,0 3 1,-106 9-1,141-4 0,1 0 0,0 2 0,0 0 0,0 2 0,0 0 0,1 1 0,0 1 0,1 1 1,0 0-1,1 1 0,0 1 0,0 1 0,1 1 0,1 0 0,-22 26 0,7 0 659,2 1 0,2 1 0,2 2-1,1 0 1,-27 81 0,21-36-340,4 1-1,-14 99 0,18-13-429,21-171-67,0-1 0,0 0 0,-1-1 0,1 1 0,-1-1 0,0 1 0,0 0 0,0-1 0,-2 4 0,3-6 0,0-1 0,-1 0 0,1 1 0,0-1 0,0 0 0,-1 0 0,1 0 0,0 1 0,0-1 0,-1 0 0,1 0 0,0 0 0,-1 0 0,1 0 0,0 1 0,-1-1 0,1 0 0,0 0 0,-1 0 0,1 0 0,0 0 0,-1 0 0,1 0 0,0 0 0,-1 0 0,1 0 0,0 0 0,-1-1 0,1 1 0,0 0 0,-1 0 0,1 0 0,0 0 0,-1-1 0,-19-19 0,-6-21 0,2-1 0,2-1 0,-31-88 0,39 94 0,-107-289-292,16-4-1,13-6 0,-67-484 0,144 660 293,16 150 15,-5-16-44,3 26 36,1-1-1,-1 1 0,0-1 1,0 1-1,1-1 0,-1 1 1,0 0-1,0-1 0,0 1 1,0 0-1,1 0 0,-1 0 1,0-1-1,0 1 1,0 0-1,0 0 0,0 0 1,0 1-1,1-1 0,-1 0 1,0 0-1,0 0 0,0 1 1,0-1-1,1 0 0,-1 1 1,0-1-1,0 1 0,1-1 1,-1 1-1,0-1 0,-1 2 1,-29 18 237,1 1 0,0 1 0,-38 39 0,67-60-245,-68 66 5,2 3 0,4 3-1,4 2 1,-77 126 0,62-73-261,6 4 0,-66 175 0,96-202 216,4 1 0,5 1 0,-23 162 0,45-219 43,3 0-1,1 0 0,3 1 0,3-1 0,1 0 1,3 0-1,1-1 0,3 0 0,2 0 0,20 47 1,-26-77-2,1 0 0,2-1 0,0 0 0,0 0 0,2-1 0,0-1 0,1 1 0,22 20 0,-33-36 0,-1 1 0,1 0 0,1-1 0,-1 1 0,0-1 0,0 0 0,0 1 0,1-1 0,-1 0 0,1-1 0,-1 1 0,1 0 0,-1-1 0,1 1 0,-1-1 0,1 0 0,3 0 0,-4 0 0,0-1 0,0 0 0,-1 0 0,1 0 0,0 0 0,-1 0 0,1-1 0,-1 1 0,1 0 0,-1-1 0,0 1 0,0-1 0,1 1 0,-1-1 0,0 0 0,0 1 0,-1-1 0,1 0 0,0 0 0,-1 0 0,1 1 0,-1-1 0,1 0 0,-1-4 0,3-11 39,-1-1 0,0 1 1,-2-1-1,0 0 0,-3-19 1,-18-101 460,20 133-484,-29-140-69,-5 2 0,-7 2 0,-6 2-1,-6 2 1,-6 3 0,-6 2 0,-5 3 0,-6 4 0,-6 3 0,-159-182 0,132 187 53,-5 4 0,-5 6 0,-142-97 0,241 188 29,0-1 1,1-1 0,0-1-1,2 0 1,0-2 0,2 0-1,0-1 1,-23-43 0,5-6 208,-41-125 0,71 185-247,-73-238 9,11-3 0,10-3 0,-25-305 0,70 454 0,5 0 0,10-145 0,1 200 0,2 0 0,2 0 0,3 0 0,2 1 0,1 1 0,42-87 0,-25 78 0,2 1 0,3 2 0,2 1 0,3 2 0,71-70 0,-14 31 0,187-132 0,-200 164 0,-15 10 0,98-85 0,-167 132 0,1 0 0,-1-1 0,0 0 0,1 1 0,-1-1 0,0 0 0,0 0 0,-1 0 0,3-5 0,-4 7 0,0 0 0,1 0 0,-1-1 0,0 1 0,0 0 0,0 0 0,0-1 0,0 1 0,0 0 0,0 0 0,0 0 0,0-1 0,-1 1 0,1 0 0,-1 0 0,1 0 0,0 0 0,-1 0 0,-1-2 0,-1-1 0,-1 1 0,0 0 0,0 0 0,0 0 0,0 1 0,-1-1 0,1 1 0,-1 0 0,1 0 0,-1 0 0,0 1 0,1 0 0,-7-1 0,-49-10 0,0 3 0,-1 3 0,-116 2 0,-194 32 0,273-19 0,14-1-6,-681 72-380,11 47 52,453-51 334,239-56 0,1 2 0,-99 52 0,141-63 28,1 0 0,0 1 0,1 1 0,0 1 0,1 0-1,1 1 1,0 1 0,1 0 0,0 1 0,2 1 0,0 0 0,-16 34 0,23-40-12,0 0 0,1 0-1,1 1 1,0-1 0,0 1 0,1 0 0,1 0-1,0-1 1,1 1 0,1 0 0,0 0 0,0 0-1,1 0 1,1 0 0,0-1 0,1 0 0,0 1-1,1-1 1,0-1 0,1 1 0,1-1-1,14 21 1,2-3-16,1-1 0,1-1 0,51 42 0,117 69 0,162 59-490,128 23-1469,681 238-841,-348-142 1398,-21 24 251,-383-129 642,-352-174 524,-2 3 0,-1 2 1,-3 2-1,68 71 0,-97-86 289,-1 0 0,-2 2 1,0 0-1,-3 1 0,0 2 0,-2-1 0,-2 2 0,-1 0 0,-2 1 0,12 58 0,-10-17 620,-4 1 0,-4 0 0,-7 158 1,-3-169-711,-2-1 1,-4 0-1,-2-1 1,-27 84-1,25-110-200,0-2-1,-3 0 1,-1 0-1,-2-2 1,-1 0-1,-2-2 0,-1 0 1,-38 38-1,23-33-13,-1-2 0,-2-2 0,-2-2 0,-58 33 0,-198 87 0,174-92 0,110-51 0,1 0 0,1 0 0,0 1 0,0 1 0,1 1 0,0 0 0,1 0 0,1 1 0,0 1 0,0 0 0,-9 19 0,-7 16 0,2 3 0,-19 57 0,24-58 0,-29 78 0,6 3 0,-43 227 0,68-251 0,5 0 0,5 1 0,12 212 0,2-263 0,3-1 0,2 0 0,3-1 0,2 0 0,3-1 0,2-1 0,2-1 0,3-1 0,2-1 0,46 64 0,-68-107 0,-1-1 0,1 0 0,0 0 0,0-1 0,1 0 0,0 0 0,0 0 0,1-1 0,-1 0 0,12 5 0,-15-8 0,0-1 0,0 0 0,0 0 0,0 0 0,1 0 0,-1-1 0,0 0 0,0 0 0,1 0 0,-1 0 0,0-1 0,0 1 0,1-1 0,-1 0 0,0 0 0,0-1 0,0 1 0,0-1 0,-1 0 0,1 0 0,0 0 0,-1-1 0,4-2 0,1-2 0,0 0 0,-1-1 0,-1 0 0,1 0 0,-1 0 0,0-1 0,-1 0 0,0 0 0,-1 0 0,0 0 0,0-1 0,-1 0 0,0 0 0,0 0 0,-1 0 0,1-17 0,-2 9 0,0 0 0,-1 0 0,-1 0 0,-1 1 0,0-1 0,-1 0 0,-1 1 0,-12-33 0,10 36 0,-1 1 0,0-1 0,-1 1 0,0 1 0,-1-1 0,-1 2 0,0-1 0,0 1 0,-1 1 0,-22-17 0,16 15 0,0 2 0,-1 0 0,-1 0 0,1 2 0,-1 1 0,-1 0 0,-29-6 0,19 8 0,-1 0 0,-1 2 0,1 2 0,0 1 0,0 1 0,-1 1 0,1 2 0,1 1 0,-1 2 0,-51 18 0,41-8 0,1 1 0,1 2 0,0 2 0,2 2 0,1 1 0,0 2 0,2 1 0,2 2 0,0 1 0,-34 44 0,33-31 0,2 1 0,2 1 0,2 2 0,2 0 0,2 2 0,2 1 0,-27 102 0,36-97 0,1 0 0,4 0 0,2 1 0,2 0 0,2-1 0,4 1 0,14 92 0,-8-103 0,2 0 0,2-1 0,2 0 0,2-1 0,2-1 0,2-1 0,1 0 0,3-2 0,45 59 0,-54-80 0,0-1 0,1 0 0,1-2 0,0 0 0,1-1 0,1 0 0,0-2 0,1 0 0,1-2 0,0 0 0,0-2 0,1 0 0,0-1 0,0-2 0,1 0 0,0-1 0,0-2 0,47 2 0,-15-7 0,1-1 0,98-20 0,249-81-565,148-83-1695,107-76 94,964-537-1,-1306 613 1495,-116 58 504,-187 120 148,1 0-1,0 1 0,0 1 1,32-11-1,-43 17 42,0 0-1,0 1 1,0-1 0,0 1-1,0 0 1,0 0 0,0 0-1,0 1 1,0-1-1,0 1 1,-1 0 0,1 0-1,0 0 1,0 1 0,-1-1-1,1 1 1,0 0-1,-1 0 1,0 0 0,0 1-1,1-1 1,-1 1 0,-1 0-1,6 5 1,2 5 155,0 0 1,-1 1-1,-1 0 1,0 0-1,7 18 1,30 90 668,-20-52-686,50 125 141,9-3 0,9-5 0,132 203-1,-134-256-94,6-3 0,5-5 0,6-5 0,202 178 0,-207-216-278,4-4 1,3-5-1,2-5 0,4-5 0,3-5 0,2-5 0,218 65 0,-240-92-39,1-4 0,1-5 0,1-4 0,1-4 0,-1-5 0,1-4 0,0-5 0,-1-5 0,0-3 0,145-39 0,-181 32 231,93-39 0,-128 44 93,-1-2 1,0-1-1,-1-1 0,45-38 1,-52 35 331,14-12 311,-34 32-821,0-1-1,0 1 1,0 0-1,0 0 1,1 0-1,-1 0 0,0 0 1,0 1-1,1-1 1,-1 1-1,0-1 1,1 1-1,-1 0 1,0 0-1,1 0 1,3 0-1,1 3 75,0 0 0,0 0 0,-1 0 0,1 1 0,-1 0 0,0 1 0,0-1 0,0 1 1,8 9-1,71 74 17,75 102 0,-116-136-105,269 335-249,163 199-532,32-31 306,-396-448 344,5-5 0,197 134-1,-245-193 65,3-2-1,1-4 0,2-3 1,1-3-1,2-4 1,115 28-1,-89-39 48,-95-17 0,-1-1 0,1 1 0,0-2 0,-1 1 0,1-1 0,0-1 0,-1 1 0,17-7 0,-23 7 17,1-1 0,0 1 0,-1-1 0,1 1 0,-1-1 0,0 0 0,1 0 0,-1 0 0,0-1 0,0 1 0,0 0 0,-1-1 0,1 1 0,-1-1 0,1 0 0,-1 1 0,0-1 0,0 0 0,0 0 0,0 0 0,0 0 0,-1 0 0,0 0 0,1 0 0,-1 0 0,0 0 0,0 0 0,-1-5 0,-2-9 174,0 1 0,-1 0 1,0 0-1,-7-16 0,7 23-82,-105-272 913,87 229-996,-13-29-26,19 54 0,16 27 0,-1 1 0,1-1 0,0 0 0,0 0 0,0 0 0,0 0 0,0 0 0,0 0 0,0 1 0,0-1 0,0 0 0,0 0 0,0 0 0,0 0 0,0 0 0,-1 0 0,1 0 0,0 0 0,0 0 0,0 0 0,0 1 0,0-1 0,0 0 0,0 0 0,-1 0 0,1 0 0,0 0 0,0 0 0,0 0 0,0 0 0,0 0 0,0 0 0,-1 0 0,1 0 0,0 0 0,0 0 0,0 0 0,0 0 0,0 0 0,0 0 0,-1-1 0,1 1 0,0 0 0,0 0 0,0 0 0,0 0 0,0 0 0,0 0 0,0 0 0,-1 0 0,1 0 0,0 0 0,0 0 0,0-1 0,0 1 0,0 0 0,0 0 0,0 0 0,0 0 0,0 0 0,18 74 0,65 158 0,78 164-565,83 138-1696,77 92 326,28-14 1,696 924 0,-832-1272 1670,-86-112 264,-124-148 17,0 0 0,0 0 0,0 1-1,0-1 1,-1 1 0,0 0 0,2 5 0,-4-9-8,0-1 1,1 0 0,-1 1 0,0-1 0,0 0-1,0 1 1,0-1 0,0 0 0,-1 1-1,1-1 1,0 0 0,0 1 0,0-1 0,0 0-1,0 1 1,0-1 0,0 0 0,-1 1-1,1-1 1,0 0 0,0 0 0,0 1 0,-1-1-1,1 0 1,0 0 0,0 1 0,-1-1-1,1 0 1,0 0 0,-1 0 0,1 1 0,0-1-1,-1 0 1,1 0 0,0 0 0,-1 0-1,1 0 1,0 0 0,-1 0 0,1 0 0,0 0-1,-1 0 1,1 0 0,0 0 0,-1 0-1,1 0 1,0 0 0,-1 0 0,1 0 0,-1 0-1,-11-4 233,1 0 0,-1-1 0,1 0 0,-12-6-1,18 8-167,-154-80 215,-3 8-1,-201-64 1,203 94 821,-289-41 0,-180 38-748,-625 90-3265,1249-41 2884,-475 31-431,-565 30 366,4-73-155,595-42-713,372 38 920,1-2 0,1-4 0,1-3 0,-115-55 0,134 51 61,2-2-1,1-3 0,1-1 0,2-3 0,2-1 0,-57-64 0,15 0-56,-127-196 0,-45-137 53,37 59 297,212 360-134,0 1-1,-2 0 0,0 0 1,-1 1-1,0 1 0,-23-21 1,32 32-133,1 1 0,-1-1-1,1 1 1,-1-1 0,0 1 0,0 0 0,1 0 0,-1 0 0,0 1 0,0-1 0,0 1 0,0-1-1,0 1 1,0 0 0,0 0 0,0 0 0,0 1 0,-5 0 0,3 1 71,1 1 0,-1-1 1,1 1-1,-1 0 0,1 0 1,0 0-1,0 0 0,1 1 0,-1 0 1,1 0-1,-1 0 0,1 0 1,0 0-1,-3 8 0,-8 14-6,1 1-1,1 0 0,1 1 1,-11 46-1,-20 133-157,11-1 237,8 1 1,10 2 0,15 246-1,10-292-193,7-2 0,7 0 0,7-2 0,90 261 0,-49-230-6,8-4 0,8-4 0,8-4 0,7-4 0,173 215 0,-213-309 229,133 128 0,-171-183-178,1-2 0,1-1-1,1-1 1,1-1 0,1-2 0,1-1 0,0-2 0,45 15 0,-60-26-51,-1 0 0,1-1 0,0-1 0,0-1 0,1 0 0,33-4 0,-50 2 28,1 0 0,0 1 0,-1 0 0,1-1 1,-1 1-1,1 0 0,0 0 0,-1 1 0,1-1 1,-1 0-1,1 1 0,-1-1 0,1 1 0,-1 0 1,1 0-1,-1 0 0,0 0 0,1 1 0,-1-1 0,0 0 1,0 1-1,2 2 0,-3-3-6,-1 0 1,1 0-1,-1 0 0,0 0 0,0 0 1,0 1-1,0-1 0,1 0 1,-2 0-1,1 0 0,0 0 0,0 0 1,0 1-1,0-1 0,-1 0 1,1 0-1,0 0 0,-1 0 0,0 2 1,-27 32 179,9-19-202,-1 0 0,0-1 0,-1-1 0,-35 17 0,-112 41 0,25-23-388,-2-7-1,-297 46 1,203-61 51,-283-3 0,239-30-532,-395-58 0,454 26 725,1-9 0,-259-91 0,405 112 114,2-3 1,-93-50-1,158 74 128,0-1 1,1 0-1,0-1 1,0 0-1,1 0 1,0-1-1,0 0 0,1 0 1,0-1-1,0 0 1,1-1-1,-7-11 1,8 8 129,1 0-1,0 0 1,0-1 0,1 1 0,1-1 0,0 0 0,1 0-1,1 0 1,1-20 0,2-1-116,1 2 0,2-1 0,1 0 0,21-56 1,66-128-134,328-507-698,-183 342 161,-31-10 660,-208 393-102,80-198 0,-73 177 0,-1-1 0,-2 0 0,0 0 0,-1 0 0,-1-1 0,-1 1 0,-2-25 0,1 41 3,-1 1 1,0-1-1,0 1 1,0 0-1,0-1 1,-1 1-1,0 0 0,0 0 1,0 0-1,-1 0 1,0 1-1,0-1 1,0 1-1,0-1 1,-1 1-1,1 0 0,-1 0 1,0 1-1,-1-1 1,1 1-1,0 0 1,-1 0-1,0 0 0,0 1 1,0-1-1,0 1 1,0 0-1,0 1 1,-9-2-1,-14-1 156,0 1-1,0 1 1,0 2 0,-52 6-1,66-5-75,-149 16-292,1 8 0,-192 55-1,153-21-251,-259 115 1,337-119 384,3 5 1,2 6-1,4 4 1,-125 101 0,181-121 10,1 2 0,3 2 0,-68 90 0,90-101 46,2 2-1,2 2 1,2 0-1,2 2 0,-29 84 1,45-105 16,0 1 1,2 0 0,1 1 0,2-1 0,0 1-1,2 0 1,2-1 0,0 1 0,2 0-1,8 35 1,0-24 46,1 0-1,2-1 0,2-1 1,2 0-1,1-2 1,37 55-1,194 237 2002,-113-156-1870,-130-164-175,0 0 0,-1 0 0,0 1 0,0 0 0,-1 1 0,-1-1 0,0 1 0,0 0 0,-1 0 0,0 0 0,-1 1 0,0-1 0,-1 0 0,0 1 0,-1-1 0,-1 1 0,1-1 0,-2 1 0,0-1 0,0 0 0,-7 20 0,-9 25 0,-3 0 0,-3-2 0,-2 0 0,-2-2 0,-63 89 0,-205 224 0,272-337 0,-237 262 0,256-285 0,0 1 0,1 0 0,0 0 0,0 1 0,0-1 0,-3 9 0,7-12 0,-1 1 0,0-1 0,0 0 0,1 0 0,0 1 0,0-1 0,0 0 0,0 0 0,0 1 0,0-1 0,1 0 0,0 0 0,0 1 0,2 5 0,0 6 0,-26-28 0,-117-112 0,93 80 0,-633-564-614,527 486 544,-6 7 1,-293-162-1,431 267 68,0 1-1,0 1 1,0 1-1,-27-6 1,37 12 15,0 0 1,1 1 0,-1 0-1,0 1 1,0 0-1,0 1 1,0 0-1,1 0 1,-1 2 0,-17 4-1,2 4 61,1 0 0,0 2 0,1 0 1,1 2-1,0 0 0,1 2 0,0 0 0,2 2 0,-22 23 0,27-25-79,0 0 1,1 1-1,1 1 1,1 0-1,1 1 1,0 0-1,2 0 1,0 1-1,1 0 0,1 1 1,-7 38-1,13-51 5,0 0 0,1 1 0,0-1 0,1 0 0,0 1 0,0-1 0,1 0 0,0 0 0,1 0 0,0 0 0,0 0 0,1 0 0,0-1 0,0 0 0,1 0 0,10 13 0,4 1 0,1-1 0,1-1 0,47 33 0,-39-30 0,36 34 0,-65-57 0,0 0 0,0 0 0,0 0 0,0 0 0,0 0 0,0 1 0,-1-1 0,1 0 0,0 0 0,0 0 0,0 0 0,0 0 0,0 0 0,0 0 0,0 0 0,-1 0 0,1 1 0,0-1 0,0 0 0,0 0 0,0 0 0,0 0 0,0 0 0,0 0 0,0 1 0,0-1 0,0 0 0,0 0 0,0 0 0,0 0 0,0 0 0,0 1 0,0-1 0,0 0 0,0 0 0,0 0 0,0 0 0,0 0 0,0 1 0,0-1 0,0 0 0,0 0 0,0 0 0,0 0 0,0 0 0,1 0 0,-1 1 0,0-1 0,0 0 0,-25-9 0,-34-20 0,31 15 0,0 1 0,-1 1 0,-1 1 0,0 2 0,0 1 0,-1 1 0,-32-2 0,45 7 0,-1 1 0,1 1 0,-1 1 0,1 1 0,0 0 0,0 2 0,0 0 0,0 1 0,0 0 0,1 2 0,0 0 0,0 1 0,-19 12 0,31-17 0,-1 0 0,1 0 0,0 1 0,0 0 0,0 0 0,1 0 0,-1 1 0,1 0 0,0 0 0,0 0 0,1 0 0,-1 0 0,1 1 0,1-1 0,-1 1 0,1 0 0,0 0 0,0 0 0,0 0 0,-1 9 0,0 9 0,3-24 0,0 1 0,0-1 0,0 0 0,0 0 0,0 0 0,-1 1 0,1-1 0,0 0 0,0 0 0,0 1 0,0-1 0,0 0 0,-1 0 0,1 0 0,0 0 0,0 1 0,0-1 0,-1 0 0,1 0 0,0 0 0,0 0 0,0 0 0,-1 0 0,1 0 0,0 1 0,0-1 0,-1 0 0,1 0 0,0 0 0,0 0 0,-1 0 0,1 0 0,0 0 0,0 0 0,-1 0 0,1 0 0,0 0 0,0-1 0,-1 1 0,1 0 0,0 0 0,-5-4 0,1 0 0,0 0 0,1 0 0,-1-1 0,1 1 0,0-1 0,-4-6 0,-30-55 4,3-1-1,2-2 1,4-1-1,-37-143 0,38 93-74,5-1 0,-8-164 0,26 172-74,5 1-1,5-1 1,6 1-1,3 1 1,6 0-1,5 1 0,4 2 1,57-135-1,-36 127-47,6 3 1,4 2-1,5 3 0,4 2 0,5 4 0,5 4 0,111-108 0,-74 96 34,6 5 0,4 5 0,4 6 0,4 6 0,4 6 0,285-123 0,-293 154 35,2 6 1,2 5-1,2 7 0,1 5 1,1 7-1,0 5 0,2 7 1,181 11-1,-158 13 130,-1 8 0,-1 7 1,-2 7-1,-1 7 0,173 73 1,-158-43-45,-3 8 0,-4 6 0,-4 8 1,180 140-1,-246-161-98,-4 4 0,-3 4 1,149 180-1,-198-208 430,-2 2 1,-3 1 0,36 78-1,-53-91 209,-1 0 1,-2 1-1,-3 1 0,-1 1 0,6 60 1,-15-82-161,-1 0 0,-1 30 0,-2-48-288,1-1 0,-1 0 0,-1 0 1,1 0-1,-1 0 0,0 0 0,-1 0 0,0 0 0,0-1 0,0 1 1,-1-1-1,-5 7 0,1-2-54,0 0-1,1 0 1,1 1 0,0 0 0,0 0 0,1 1-1,0 0 1,1 0 0,1 0 0,0 0 0,1 0-1,0 1 1,1-1 0,1 1 0,0-1 0,1 1-1,0-1 1,1 0 0,0 1 0,2-1 0,-1 0-1,1 0 1,1-1 0,0 1 0,1-1-1,1 0 1,-1 0 0,2-1 0,0 0 0,0 0-1,19 17 1,274 246-1,-155-146 0,-108-94 0,2-2 0,2-1 0,1-2 0,0-2 0,3-2 0,0-2 0,1-1 0,1-3 0,0-3 0,2-1 0,0-2 0,57 6 0,-32-10 0,0-3 0,0-4 0,1-2 0,-1-5 0,0-2 0,98-23 0,-117 17 0,-1-3 0,0-2 0,-2-2 0,0-3 0,-2-2 0,0-2 0,-2-2 0,88-71 0,-111 78 0,-1-2 0,-2-1 0,0 0 0,-2-2 0,-1 0 0,-1-2 0,29-59 0,-37 64 0,-1 0 0,-2-1 0,-1 1 0,0-2 0,-2 1 0,-1-1 0,-1 0 0,-1 0 0,-2 0 0,-4-48 0,-5 29 0,7 37 0,-1 0 0,2-1 0,-1 1 0,1-1 0,0 1 0,1-1 0,0 1 0,2-17 0,-1 24 0,-1 0 0,0 1 0,1-1 0,-1 1 0,1-1 0,0 1 0,-1 0 0,1-1 0,-1 1 0,1 0 0,-1-1 0,1 1 0,0 0 0,-1 0 0,1-1 0,0 1 0,-1 0 0,1 0 0,0 0 0,0 0 0,-1 0 0,1 0 0,0 0 0,-1 0 0,1 0 0,0 0 0,-1 0 0,1 1 0,0-1 0,-1 0 0,1 0 0,0 1 0,-1-1 0,1 0 0,-1 1 0,1-1 0,-1 1 0,1-1 0,-1 1 0,1-1 0,-1 1 0,2 0 0,24 19 0,0 1 0,-2 1 0,23 26 0,-18-19 0,623 654 0,-617-642 0,-2 1 0,-2 1 0,44 80 0,-58-87 0,-1 0 0,-1 2 0,-2 0 0,-2 0 0,9 60 0,-5 13 0,25 125 0,-33-210 0,1 0 0,2 0 0,0-1 0,1 0 0,2-1 0,28 41 0,13 1 0,3-3 0,97 83 0,-59-58 0,-70-64 0,-8-6 0,1-1 0,1-1 0,36 24 0,-49-36 0,0-1 0,1 0 0,-1 0 0,1 0 0,0-1 0,-1 0 0,1 0 0,0-1 0,0 0 0,0 0 0,0-1 0,1 1 0,-1-2 0,0 1 0,0-1 0,0 0 0,0 0 0,7-3 0,5-3 0,0-1 0,-1-1 0,0-1 0,-1 0 0,22-18 0,79-71 0,-93 77 0,28-26 0,50-57 0,-89 90 0,-2-1 0,1 0 0,-2-1 0,0-1 0,-1 0 0,-1 0 0,0-1 0,9-31 0,-16 36 0,0-1 0,0 1 0,-2 0 0,1-1 0,-2 1 0,0-1 0,-1 1 0,-3-16 0,-38-114 0,23 83 0,-58-216 0,63 208 0,3 0 0,-3-78 0,14 132 0,2 0 0,0 0 0,0 0 0,1 0 0,1 1 0,1-1 0,0 0 0,1 1 0,0 0 0,1 0 0,1 1 0,0-1 0,1 2 0,0-1 0,10-11 0,-2 6 0,0 1 0,0 1 0,2 1 0,0 1 0,1 0 0,0 1 0,1 1 0,0 1 0,25-10 0,-29 15 0,0 1 0,1 0 0,-1 2 0,1 0 0,0 0 0,0 2 0,0 0 0,0 1 0,0 0 0,0 1 0,-1 2 0,1-1 0,0 2 0,28 9 0,6 7 0,0 3 0,-2 1 0,60 39 0,20 21 0,144 120 0,103 122 0,-260-221 0,-62-57 0,2-1 0,3-4 0,1-1 0,2-4 0,1-2 0,113 45 0,-85-49 0,1-5 0,1-3 0,1-5 0,1-4 0,191 6 0,-257-22 0,0 0 0,-1-2 0,1-1 0,-1-1 0,0-1 0,47-18 0,-51 18 117,-20 9-322,-11 5-1072,-7 2-5549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0.273"/>
    </inkml:context>
    <inkml:brush xml:id="br0">
      <inkml:brushProperty name="width" value="0.10583" units="cm"/>
      <inkml:brushProperty name="height" value="0.10583" units="cm"/>
      <inkml:brushProperty name="color" value="#00639C"/>
    </inkml:brush>
  </inkml:definitions>
  <inkml:trace contextRef="#ctx0" brushRef="#br0">0 12620 24575,'247'9'0,"-174"-5"0,287 16 0,155 1-921,143-3-2765,117-10 2239,88-11-653,2221-51-1174,-450 5 1988,-1921 42 130,-143 5 1023,-150 7 757,44 23 1773,-441-25-1823,0 1 0,0 1 0,0 1 1,-1 1-1,0 1 0,0 1 0,-1 1 0,0 1 0,33 23 0,-11-10 66,1-2 0,1-1 0,1-3 0,0-1-1,1-3 1,1-1 0,87 10 0,360 4-574,-424-26-10,1170 3-2330,-524 16-337,165 17 1179,568 24-2230,735-1 3155,-1603-60-594,-177-15 925,-155-12 573,-241 26-382,16-3 88,-1-1 0,36-13 0,-55 17-3,-1-1-1,1 0 0,-1 0 1,1-1-1,-1 1 0,0-1 1,1 0-1,-2 0 0,1-1 1,0 1-1,-1-1 0,1 0 1,-1 0-1,0 0 0,0 0 0,-1 0 1,3-6-1,-3 4 40,0 0 1,-1 0-1,0 1 0,0-1 0,0 0 1,-1 0-1,0 0 0,0-1 0,-1 1 1,0 0-1,-2-11 0,-26-67 2856,27 80-2849,-58-141 1919,-115-302 259,136 339-2299,-5 1 0,-67-117 0,80 171-61,-2 1-1,-3 2 1,-2 1-1,-2 3 1,-90-82-1,69 79-170,-2 3 0,-2 2 0,-2 4 1,-1 2-1,-146-56 0,77 47-412,-2 7-1,-202-32 1,144 43 194,-2 8 0,0 8 0,-1 10 0,-231 25 0,265-3 177,1 8 0,1 7-1,2 7 1,2 7-1,-209 93 1,275-98 136,3 4-1,2 5 1,2 3 0,3 4 0,3 3 0,-137 136 0,169-146 37,2 3-1,3 2 1,2 2 0,3 1 0,2 3 0,4 0 0,2 2 0,3 2-1,2 0 1,-24 107 0,36-99 122,4 1 0,2 0-1,4 0 1,3 1 0,4-1 0,3 0-1,3 0 1,4-1 0,2 0-1,4-1 1,4-1 0,45 102 0,-20-73 34,4-3 0,5-2 0,4-3 0,4-2 0,3-4 1,5-2-1,151 137 0,-142-154 425,-46-39 537,54 55-1,-89-84-999,1 1 0,-1-1 0,0 1 0,0-1 0,0 1 0,0-1 0,0 1 0,0 0 0,0 0 0,-1-1 0,1 1 0,0 0 0,-1 2 0,0-3-23,0 0 1,0-1 0,0 1-1,0-1 1,0 1-1,0 0 1,-1-1 0,1 1-1,0-1 1,0 1-1,-1-1 1,1 1 0,0-1-1,-1 1 1,1-1-1,-1 1 1,1-1 0,0 1-1,-1-1 1,1 0 0,-1 1-1,1-1 1,-1 0-1,0 1 1,1-1 0,-1 0-1,-5 2 129,-1-1-1,1 1 0,0-2 1,0 1-1,0-1 0,-8 0 1,9 0-30,-270-16 1462,124 4-1295,128 10-228,-443-40 415,379 29-522,1-4 0,1-4 0,-112-43 0,130 36-50,2-4 0,2-2 0,1-3 0,1-2 0,2-4 0,3-1 0,1-4 1,-65-72-1,42 30-257,4-4 0,4-2 0,5-4 0,-72-147 1,22 0-522,-131-408 1,-23-282-413,255 887 1284,-68-249 5,69 256 39,-1 0 0,-26-52 1,38 91-18,1 1 1,-1 0 0,0-1 0,0 1 0,0 0-1,-1 0 1,1 1 0,-1-1 0,1 0 0,-1 1-1,0 0 1,0-1 0,0 1 0,-5-2 0,6 3-16,1 1 1,-1 0-1,1 0 1,-1 0-1,0 0 1,1 0-1,-1 0 1,1 0-1,-1 0 1,0 0-1,1 1 1,-1-1-1,1 1 1,-1-1-1,1 1 0,-1 0 1,1-1-1,0 1 1,-1 0-1,1 0 1,0 0-1,0 0 1,-2 1-1,-6 9 3,1-1-1,0 1 1,1 1-1,0-1 1,1 1-1,-7 20 1,-14 39-10,-22 90 0,-10 101 189,12 2 1,-15 314-1,55-4-189,17-440 0,6 0 0,40 164 0,-12-142 369,6-2-1,7-2 0,6-3 0,7-2 0,101 154 0,-93-173-368,-59-86 0,-19-41 0,0 0 0,1-1 0,-1 1 0,0 0 0,0 0 0,0 0 0,1 0 0,-1 0 0,0 0 0,0 0 0,0 0 0,-1 0 0,1 0 0,0 0 0,0-1 0,0 1 0,-1 0 0,1 0 0,0 0 0,-1 0 0,1 0 0,-1-1 0,0 2 0,0-1 0,0-1 0,0 1 0,0-1 0,-1 0 0,1 1 0,0-1 0,0 0 0,-1 0 0,1 1 0,0-1 0,0 0 0,-1 0 0,1 0 0,0-1 0,0 1 0,-1 0 0,1 0 0,0-1 0,-1 0 0,-48-19 0,-5-12 0,-75-56 0,-168-150-204,-101-114-612,-866-865-1857,91-98 212,938 1019 1830,198 248 488,-299-398 2545,315 412-1609,2-1 0,2-1 0,1-1 0,2 0 0,2-2 0,-10-42-1,18 66-762,-41-163 653,-43-350 0,42-192-1325,44 639 642,3-1 0,4 1 0,4 0 0,3 0 0,27-102 0,-29 152 0,1 0 0,2 1 0,1 0 0,1 1 0,1 1 0,2 0 0,1 1 0,1 1 0,1 0 0,1 2 0,1 0 0,2 2 0,0 0 0,1 2 0,1 1 0,34-19 0,-12 14 73,2 2 0,1 2 0,1 3 0,0 1-1,1 4 1,74-10 0,-120 22-61,-1-1-1,1 0 1,0 0 0,-1-1-1,0 0 1,1 0-1,-1-1 1,0 0 0,0 0-1,7-4 1,-12 6-13,0 0 1,-1 0-1,1 0 1,0 0-1,0 0 0,-1 0 1,1 0-1,0 0 1,-1 0-1,1 0 1,-1-1-1,1 1 1,-1 0-1,0 0 0,0 0 1,1-1-1,-1 1 1,0 0-1,0 0 1,0-1-1,0 1 1,-1-1-1,0-2 0,0 1 0,0-1 0,-1 1 0,1 0 0,-1 0 0,0-1 0,0 1 0,0 0-1,0 1 1,-1-1 0,-2-2 0,-12-10 1,-1 1 0,-1 1 0,0 0 0,0 2 0,-1 0 0,-1 1 0,1 2 0,-44-13 0,-25-4-92,-1 4 0,-1 4 1,0 4-1,-2 4 0,1 4 0,-140 10 0,46 12-310,1 8 1,-222 61-1,-216 100-1306,446-119 1564,-237 126 0,178-50-257,204-120 358,0 1 0,3 2 0,0 1 0,-41 51 0,56-60 42,2 0 0,1 1 1,0 0-1,1 0 0,1 1 1,1 1-1,1-1 0,-8 39 1,10-29-1,1 1 0,2 0 0,1 1 0,1-1 0,7 45 0,8 4 15,3-1 1,4-1-1,58 138 0,-28-95 34,5-2 1,5-2-1,5-4 1,122 158-1,-133-202-50,3-3 0,3-2 1,3-2-1,2-4 0,3-3 0,2-2 1,124 66-1,-97-72 137,3-6 0,1-3 0,114 24 1,-75-22 1143,-126-35-1186,-1-1-1,0 2 1,0 0-1,0 0 1,-1 1-1,0 1 1,19 15 0,-29-20-78,-1 0 0,0 0 1,0 0-1,0 1 1,-1-1-1,1 1 0,-1 0 1,0-1-1,0 1 1,0 1-1,0-1 0,-1 0 1,0 0-1,1 0 1,-2 1-1,1-1 0,0 1 1,-1-1-1,0 0 1,0 1-1,0-1 0,-1 1 1,1-1-1,-1 1 0,0-1 1,-1 0-1,1 0 1,-1 0-1,1 1 0,-5 4 1,-3 9-16,-1 0 0,-1-1 0,0-1 0,-2 0 0,0-1 0,-18 18 0,-12 6 0,-52 37 0,-356 203 71,308-200 37,-214 158 1,325-211-110,2 1-1,0 1 0,2 1 0,1 2 1,1 1-1,-32 52 0,44-59 0,1 0 0,1 0 0,2 1 0,0 1 0,2 0 0,1 0 0,1 1 0,2-1-1,0 1 1,1 34 0,5-14 1,2-1 1,2 1-1,2-2 0,2 1 0,2-1 0,3-1 0,1 0 0,2-1 0,34 61 1,-8-31 0,3-1 0,3-3 1,3-2-1,80 80 0,-127-141-4,19 22-26,-25-29 31,1 0 0,-1 0 1,0 1-1,0-1 0,0 0 0,0 1 1,0-1-1,0 0 0,0 0 0,0 1 1,0-1-1,1 0 0,-1 1 1,0-1-1,0 0 0,-1 1 0,1-1 1,0 0-1,0 0 0,0 1 0,0-1 1,0 0-1,0 1 0,0-1 0,0 0 1,0 0-1,-1 1 0,1-1 0,0 0 1,0 0-1,0 1 0,-1-1 0,1 0 1,0 1-1,-22 0 132,-46-14 236,-128-43-1,45 11-352,-391-68-9,515 108-7,1 2 0,-1 1 0,0 0 0,-36 4 0,54 0 0,1-1 0,-1 1 0,1 0 0,0 1 0,0 0 0,0 1 0,0-1 0,0 1 0,1 1 0,0-1 0,0 2 0,0-1 0,0 0 0,1 1 0,0 1 0,0-1 0,-8 12 0,1 2 0,1 1 0,0 1 0,2 0 0,0 0 0,-8 31 0,-25 131 0,26-73-48,4 0 1,6 1-1,4 0 0,5-1 0,5 1 0,4-1 1,33 136-1,-24-170-5,3-1 1,3-1-1,4-2 0,59 108 1,-58-129 35,2-1 0,3-2 0,1-1 0,3-3 0,2-1-1,71 60 1,-100-94 17,-5-2 0,0-1 0,1 0 0,0 0 0,0-1 0,1 0 0,-1-1 0,2 0 0,19 7 0,-24-17 16,-10-9 96,-9-7-63,-1 0 0,-1 2 0,0 0 0,-2 0 0,0 2 0,-1 0 0,-1 1 0,0 0 0,-1 2 0,-1 1 0,0 0 0,-31-13 0,43 23-49,0 0 0,1 0 0,-1 1 0,0 1 0,0-1 0,-1 2 0,1-1 0,0 1 0,0 0 0,0 1 0,0 0 0,0 1 0,0-1 0,0 2 0,0-1 0,1 1 0,-1 1 0,1 0 0,-11 6 0,-4 5 0,1 0 0,1 2 0,0 1 0,1 1 0,-27 32 0,-5 12-86,3 2-1,3 2 0,3 3 1,3 1-1,-36 88 0,21-22-173,-74 286 0,105-315 264,4 1-1,-10 215 0,30-244-62,3-1-1,3 0 0,4-1 0,38 146 1,-5-89 25,67 142 0,78 120 35,-37-84 8,-146-302 13,2 10 319,-37-43 147,-530-442-541,419 362-56,-3 6 0,-189-91-1,303 171 110,-1 1 0,-1 2 0,0 1 0,-56-12 0,81 23 0,-1-1 0,0 1 0,0 1 0,0-1 0,1 1 0,-1 1 0,0 0 0,0 0 0,0 0 0,1 1 0,-1 0 0,1 0 0,-1 1 0,1 0 0,0 1 0,0-1 0,0 1 0,1 1 0,-1-1 0,1 1 0,0 0 0,0 1 0,1-1 0,-1 1 0,-6 11 0,1 0 0,1 1 0,1 1 0,0 0 0,2 0 0,0 0 0,-7 39 0,3 0 0,-3 75 0,9-22 0,5-1 0,27 213 0,-14-242 0,4-1 0,3-1 0,3-1 0,59 129 0,-65-173 57,1 0 1,2-1-1,1-1 0,1-1 0,2-1 1,2-2-1,0 0 0,2-1 0,0-2 1,2-1-1,1-1 0,1-2 0,1-1 1,0-1-1,57 21 0,-13-11-119,2-4-1,1-4 1,0-3-1,2-3 1,0-4 0,0-4-1,1-3 1,-1-4-1,1-3 1,-1-4-1,0-4 1,0-3-1,-2-3 1,0-5 0,127-50-1,-136 38 7,-2-2-1,-1-4 0,-2-2 1,-1-4-1,-3-2 1,-2-3-1,75-81 1,-70 58-112,-3-3 0,-4-3 0,-3-2 1,-4-3-1,61-134 0,-48 63 168,-7-3 0,54-242 0,27-340 0,-55 260 0,-58 352-136,78-234-1,-87 320 107,1 1-1,3 1 1,1 1 0,2 1-1,1 1 1,2 1 0,2 1-1,64-64 1,-72 83 120,0 0-1,1 2 1,1 0 0,1 1-1,0 2 1,1 0 0,0 2-1,1 0 1,0 2 0,0 0-1,1 2 1,33-4 0,-28 8 30,-1 1 0,1 1 0,0 2 0,-1 1 0,0 1 0,1 1 1,-2 2-1,1 2 0,-1 0 0,39 19 0,-8 1 16,-1 3-1,-2 2 1,98 77-1,-64-32-287,105 116 0,-107-95-377,-5 5 0,122 198 0,-119-150-127,111 272 0,-111-189 476,-11 4 1,-10 4-1,37 269 1,-54-134-290,-42-289 538,-5 0 1,-9 98-1,6-178 177,0 1 0,-1 0 0,0 0 0,-1-1-1,-6 16 1,6-20-58,1-1 1,-2 0-1,1 0 0,-1 0 0,1 0 0,-1-1 0,-1 1 0,1-1 0,0 0 0,-9 6 0,5-6-138,1 2 0,-1-1 0,2 1 0,-1 0-1,1 1 1,0-1 0,-11 16 0,16-19-41,-1 0 0,1 1 0,0-1-1,0 0 1,0 1 0,0-1 0,1 1 0,-1-1 0,1 1 0,0-1 0,0 1 0,0-1 0,1 1 0,-1-1 0,1 1 0,0-1 0,0 0 0,0 1 0,0-1 0,0 0-1,1 1 1,0-1 0,2 3 0,7 12-9,1-1 0,25 27 0,-23-30 0,-2 2 0,1 0 0,11 21 0,-16-19 0,2-1 0,0 0 0,0 0 0,2-1 0,0-1 0,1 1 0,0-2 0,2 0 0,-1-1 0,1 0 0,20 12 0,-5-7 0,2-2 0,-1-1 0,2-1 0,42 12 0,-5-7 0,92 12 0,-38-17-164,1-5 0,0-5-1,0-7 1,-1-4 0,1-6-1,-2-5 1,0-6 0,-1-5 0,-2-6-1,146-62 1,-201 71 126,-1-4-1,-2-2 1,-1-3 0,-2-2-1,108-91 1,-148 111 31,-1-2 0,0 0 0,-1-1 0,-1 0 0,-1-2 0,22-42 0,-31 51 7,0-1 0,-2 0 1,1 1-1,-2-1 0,0-1 0,0 1 1,-2 0-1,0-1 0,0 1 0,-1-1 0,-1 1 1,0-1-1,-5-19 0,-2 8 17,0 0-1,-1 0 0,-2 1 1,0 0-1,-2 1 1,-19-27-1,-7-4 669,-59-65-1,58 74-423,-53-45 0,80 80-253,0 0 0,0 1-1,-2 1 1,1 0 0,-1 0-1,0 2 1,0 0 0,-1 1 0,-17-5-1,24 9-7,1 1 0,0 0 0,0 1 0,-1 0 0,1 0 0,0 1 0,-1 0 0,1 0 0,0 1 0,0 0 0,0 0 0,0 1 0,-13 6 0,2 2 0,1 0 0,1 0 0,0 2 0,-24 22 0,4 2 0,1 2 0,2 1 0,2 2 0,-50 83 0,27-22 0,-49 124 0,-10 84 0,94-241 0,4 1 0,-13 109 0,27-150 0,1-1 0,1 1 0,1-1 0,2 1 0,1-1 0,2 0 0,0-1 0,2 1 0,14 32 0,-5-23 0,2 0 0,2-2 0,1-1 0,2 0 0,55 61 0,-19-32-128,4-3 0,2-3 0,2-3 0,3-2 1,2-4-1,151 76 0,-116-77-285,3-4 1,1-6 0,1-4 0,189 30-1,-123-40-350,0-8 0,260-10 1,-181-21-27,262-50 0,-173-2 667,-3-14 1,-4-16 0,-4-14-1,396-191 1,-240 34-96,-393 203-217,150-128-1,-207 157 431,-2-2 0,-2-2 0,-2-2 0,-1-1 0,30-49 0,-52 69 60,-1 0 1,-1 0 0,0-1 0,-2-1 0,-1 0-1,-1 0 1,-1 0 0,-1-1 0,-2 0 0,0 0-1,-2 0 1,-2-34 0,-3 20 227,-2 1 0,-2-1 0,-2 1 0,-16-44 0,-71-145 1696,60 146-515,9 20-1097,-60-149 1353,76 178-1560,2 1 0,2-2 0,1 1 0,-4-50 0,10 75-156,1 1-1,0 0 1,0-1-1,1 1 1,0 0-1,0-1 1,1 1-1,0 0 1,0 0-1,1 0 1,4-8-1,-4 10-5,0 1 1,0 0-1,0 0 1,1 0-1,-1 1 0,1-1 1,0 1-1,0 0 1,1 0-1,-1 0 0,0 0 1,1 1-1,0 0 1,-1 0-1,1 0 0,0 1 1,8-2-1,3 0 1,0 1 0,0 0 0,0 2 0,0 0 0,0 0 0,20 4 0,106 27 0,14 16-189,235 108 1,18 30-1323,1877 954-2418,-2085-1034 4233,-191-101-54,-1 0 1,1 0-1,0-1 1,1-1-1,-1 1 1,0-2-1,1 1 1,-1-1-1,1-1 1,-1 0-1,1 0 1,-1-1 0,0-1-1,1 0 1,-1 0-1,13-5 1,11-6 18,-1-1 0,0-2 0,40-25 0,-27 12-241,-1-2 0,-1-2-1,-2-1 1,-1-3 0,-2-1 0,-2-2 0,45-61 0,-59 69-32,-2 0 0,-2-1 1,0-1-1,-3-1 0,-1-1 1,-1 0-1,-2-1 0,-2 0 0,-1 0 1,-2-1-1,4-58 0,-12 47-37,-1 0 1,-3 1-1,-1 0 0,-3 0 0,-2 0 0,-23-64 0,-7 7-224,-92-169-1,68 158 232,-5 2 0,-5 4 0,-5 4 0,-4 3 0,-179-169 0,194 213 39,-1 3 0,-4 4 0,-142-79 0,155 102-1,-1 1-1,-2 4 0,0 2 1,-1 3-1,-110-17 1,126 30-4,0 2 0,0 3 0,0 1 0,0 3 0,0 2 0,0 2 0,1 2 0,0 3 0,1 1 0,0 2 0,-53 27 0,45-15 0,1 3 0,1 2 0,2 3 0,1 2 0,2 2 0,2 2 0,1 2 0,-57 72 0,41-35-135,4 3 0,4 2 1,3 2-1,5 3 1,-53 143-1,49-85-134,5 3 0,-42 287-1,72-322 194,4 0-1,6 0 0,13 131 0,0-156 16,4 0-1,4-2 1,4 1 0,47 124-1,90 138 62,-118-263 145,-40-89-139,1 0 1,-1 0-1,0 1 1,0-1-1,0 0 1,1 0-1,-1 1 0,0-1 1,0 0-1,0 0 1,0 1-1,0-1 1,0 0-1,1 0 0,-1 1 1,0-1-1,0 0 1,0 0-1,0 1 1,0-1-1,0 0 1,0 1-1,0-1 0,0 0 1,0 0-1,0 1 1,-1-1-1,1 0 1,0 0-1,0 1 0,0-1 1,0 0-1,0 0 1,0 1-1,-1-1 1,1 0-1,0 0 0,0 1 1,0-1-1,-1 0 1,1 0-1,0 0 1,0 1-1,-1-1 1,-18-15 282,-152-184-115,58 61-203,-186-202-277,-115-105-918,-83-71 327,-456-418-1986,-223-230 2485,797 743-918,290 313 1094,5-5 1,5-3 0,-110-217-1,155 259 173,3-2 1,3-1-1,4-1 0,3-1 0,4-1 0,3-1 0,-6-141 0,21 125 49,4 0 0,5 1 0,4 0 0,3 1 0,5 0 0,5 2 0,3 1 0,60-126 0,-40 116 0,5 2 0,4 3 0,4 2 0,4 3 0,4 4 0,163-157 0,-111 140 25,5 7-1,3 4 1,5 7 0,240-115 0,614-198 99,-587 261 305,111-29 2102,-477 156-2154,-24 8-214,-1 1 0,1-1 0,-1-1 0,0 0 1,0-1-1,0 0 0,0-1 0,-1 0 0,-1-1 1,16-14-1,-24 20-117,-1 0 1,1 0-1,-1 0 0,0 0 1,1 0-1,-1-1 0,0 1 1,0 0-1,-1-1 0,1 1 1,0-1-1,-1 1 0,1-1 0,-1 1 1,0-1-1,0 0 0,0 1 1,0-1-1,0 1 0,-1-1 1,0-2-1,-2-2 52,1 0 0,-1 0 0,-1 0-1,1 0 1,-1 1 0,-7-9 0,-12-13 171,-1 1 1,-1 1-1,-2 1 0,0 1 1,-2 2-1,0 1 1,-60-32-1,9 12 199,-3 3 0,-95-29-1,27 22-678,-259-44 1,-166 13-392,370 52 533,195 22 69,-28-2 0,-1-2 0,-38-12 0,66 15 0,1-1 0,-1-1 0,1 0 0,0-1 0,0 0 0,0 0 0,1-1 0,0-1 0,1 0 0,-14-13 0,2-6 28,1-1 0,1 0 0,1-2 0,-23-54 0,35 72 14,-35-75 126,3-2-1,4-1 1,4-1-1,5-2 0,-21-141 1,40 179-200,3 1 1,2-1-1,2 0 0,13-84 1,-6 98 16,2 0 0,1 0 0,2 1 0,2 1 0,1 0 0,36-59 0,-29 61-98,2 2 1,1 1-1,2 1 1,1 1-1,47-39 1,-21 27-38,3 2 0,1 3 1,107-53-1,-9 21-316,2 8 0,270-70-1,357-24-286,-304 97 753,-82 30-116,86 19-463,-467 11 577,-17 0 2,25 1 62,-1-2 0,1-1 0,43-8 0,-63 8-36,0 0-1,0 0 0,0-1 0,-1 0 0,1 0 0,-1-1 1,0 0-1,0 0 0,0 0 0,-1-1 0,1 0 0,-1 0 1,0 0-1,-1 0 0,1-1 0,-1 0 0,5-8 1,0-5 230,-2 1 0,1-1 0,-2-1 0,-1 1 0,0-1 0,-2 0 0,0 0 0,0-40 0,-3 20 30,-2 1 0,-2-1 0,-14-63 0,12 79-271,-1 1 0,-1-1-1,0 2 1,-2-1 0,-1 1-1,-1 1 1,-1 0 0,0 1-1,-2 0 1,0 1 0,-18-18-1,10 17-17,-1 0-1,0 1 0,-2 2 0,0 0 0,0 2 0,-2 1 0,0 1 0,-46-15 0,-6 5-91,-1 4 1,-1 3-1,0 3 0,-1 4 0,0 4 0,-96 6 1,-6 12-565,-318 64 1,286-30 295,1 10 0,3 9 0,3 9 0,4 9 0,-259 147 0,357-166 368,2 4 1,4 4 0,-175 165-1,221-181-41,2 2 0,4 2 0,2 3 0,2 2 0,4 1 0,3 3 0,-37 88 0,51-91-58,3 0 0,2 2 1,4 0-1,3 1 0,3 1 0,4-1 0,2 1 1,3 0-1,4 0 0,2 0 0,4 0 0,2-1 0,4 0 1,3-2-1,3 1 0,2-2 0,4-1 0,2-2 1,40 63-1,-45-87 74,2-1 1,2-1-1,2-1 1,1-2-1,2-1 1,50 41-1,-56-55 23,0-1 0,1-2-1,1 0 1,1-2 0,0-1 0,1-2-1,1 0 1,-1-3 0,56 11-1,-38-14 1,0-3 0,1-1 1,-1-3-1,0-1 0,0-3 0,0-2 0,0-2 0,57-19 0,9-11-49,-2-5 1,135-72 0,-26-4-91,-5-9 0,-6-9 0,343-296 0,-438 328 126,204-243 0,-269 283 52,-2-3-1,-4-1 1,-3-3-1,-3-1 1,42-111-1,-68 149 9,-2-1 0,-1 1-1,-1-2 1,-3 1 0,-1-1 0,-2 0-1,-1 0 1,-2 0 0,-2 0 0,-1 0-1,-2 0 1,-2 0 0,-1 1 0,-2 0-1,-1 1 1,-2 0 0,-2 1 0,-1 0-1,-2 1 1,-1 1 0,-1 1 0,-34-40-1,-1 8-49,-2 2 0,-3 3 0,-2 3 0,-3 2 0,-2 3 0,-86-50 0,31 32 0,-3 5 0,-253-90 0,299 126 445,-2 4 0,-154-25 0,223 47-386,-1 1 1,1 0-1,0 1 0,0 0 0,0 1 0,0 0 0,0 1 1,-18 6-1,26-7-22,-1 1-1,1 0 1,0 1 0,0-1 0,0 1 0,0 0-1,0 0 1,1 0 0,0 0 0,-1 1-1,1-1 1,0 1 0,1 0 0,-1 0 0,1 0-1,-1 0 1,1 1 0,0-1 0,1 0-1,-1 1 1,1-1 0,0 1 0,-1 5 0,-1 19 358,2 0 1,0 0-1,2 0 1,1 0-1,2 0 1,7 32-1,-3-32-225,-7-27-137,-1-7-23,-15-52-53,-5 12 43,-2 0 0,-2 1 0,-2 2 0,-2 0 0,-2 2 0,-68-71 0,60 74 0,-1 1 0,-2 1 0,-1 3 0,-2 1 0,-1 3 0,-72-35 0,105 57 0,-1 1 0,0 1 0,-1 0 0,1 0 0,-1 1 0,1 1 0,-1 1 0,0-1 0,0 2 0,0 0 0,0 1 0,1 0 0,-20 5 0,22-3 0,0 1 0,0 0 0,0 1 0,1 0 0,-1 1 0,1 0 0,1 0 0,-1 1 0,1 0 0,0 1 0,1 0 0,0 1 0,0-1 0,1 1 0,-12 20 0,10-15 0,2 0 0,0 0 0,1 0 0,0 1 0,-4 17 0,9-29 0,0 1 0,0 0 0,0-1 0,1 1 0,-1 0 0,1-1 0,0 1 0,0 0 0,0-1 0,0 1 0,1 0 0,0-1 0,-1 1 0,1 0 0,1-1 0,-1 1 0,0-1 0,1 0 0,0 1 0,0-1 0,0 0 0,0 0 0,0 0 0,0 0 0,1-1 0,4 5 0,-3-5 0,-1-1 0,1 1 0,0-1 0,0 0 0,0 0 0,0 0 0,0 0 0,0-1 0,0 1 0,1-1 0,-1 0 0,0-1 0,0 1 0,0-1 0,0 1 0,0-1 0,0-1 0,0 1 0,0 0 0,0-1 0,-1 0 0,1 0 0,0 0 0,-1 0 0,0-1 0,5-3 0,7-5 0,-1-1 0,-1-1 0,0 0 0,18-24 0,-12 10 0,-1 1 0,-2-2 0,-1 0 0,17-46 0,-25 57 0,-1 0 0,-1-1 0,-1 1 0,0-1 0,-2 0 0,0 0 0,0 0 0,-2 0 0,-2-26 0,0 38 0,1 0 0,-1 0 0,0 0 0,-1 0 0,0 0 0,0 0 0,0 1 0,0-1 0,-1 1 0,0 0 0,0 0 0,-5-5 0,7 9 0,1-1 0,-1 0 0,0 1 0,0-1 0,1 1 0,-1 0 0,0-1 0,0 1 0,-1 0 0,1 0 0,0 0 0,0 1 0,0-1 0,-1 0 0,1 1 0,0 0 0,-1-1 0,1 1 0,0 0 0,-1 0 0,1 0 0,0 1 0,-1-1 0,1 0 0,0 1 0,0 0 0,-1-1 0,1 1 0,0 0 0,0 0 0,0 0 0,0 1 0,0-1 0,-3 3 0,5-4 0,-1 0 0,1 0 0,-1 0 0,1 1 0,-1-1 0,1 0 0,-1 0 0,1 1 0,0-1 0,-1 0 0,1 0 0,0 1 0,-1-1 0,1 1 0,0-1 0,-1 0 0,1 1 0,0-1 0,-1 1 0,1-1 0,0 0 0,0 1 0,0-1 0,0 1 0,-1-1 0,1 1 0,0-1 0,0 1 0,0-1 0,0 1 0,0-1 0,0 1 0,0-1 0,0 1 0,0-1 0,1 1 0,-1-1 0,0 1 0,0-1 0,0 1 0,1-1 0,-1 0 0,0 1 0,0-1 0,1 1 0,-1-1 0,0 0 0,1 1 0,-1-1 0,0 0 0,1 1 0,-1-1 0,0 0 0,1 1 0,-1-1 0,1 0 0,-1 0 0,1 0 0,-1 1 0,1-1 0,-1 0 0,1 0 0,0 0 0,2 1 0,0-1 0,1 1 0,-1-1 0,0 0 0,0 0 0,1 0 0,-1 0 0,0-1 0,0 1 0,5-2 0,11-7 0,-1-1 0,0 0 0,0-2 0,-2 1 0,1-2 0,-1-1 0,14-16 0,88-89 0,-5-5 0,167-242 0,-218 278 0,68-128 0,-114 187 0,-2-2 0,-2 0 0,0 0 0,-2-1 0,-2 0 0,-1-1 0,-1 1 0,2-63 0,-10 51 0,-1 1 0,-3-1 0,-2 1 0,-1 0 0,-18-48 0,-93-206 0,102 256 0,-131-281-206,-137-343-392,271 625 598,2-1 0,2-1 0,2 1 0,-4-49 0,11 69 0,2 0 0,0 1 0,2-1 0,0 1 0,1-1 0,1 1 0,1 0 0,1 0 0,1 1 0,13-27 0,1 6 0,2 1 0,2 1 0,2 2 0,48-53 0,145-115 0,-124 126 223,4 5 1,178-99-1,-256 160-199,0 1 0,1 1 0,0 1 0,1 1 0,0 1 0,45-7 0,-50 12-28,0 2 1,0 0 0,0 1-1,1 1 1,-1 1 0,-1 0-1,1 2 1,-1 0 0,30 13-1,-4 1 24,-1 2-1,-2 2 1,65 47-1,114 117-407,64 108-855,-72-37 398,-12 9 0,186 327 0,273 620-287,-617-1131 1023,-8-11 93,4-3 0,57 83 0,-87-142 45,0 0 1,0-1-1,0 0 0,1 0 0,1-1 0,-1 0 0,1 0 0,12 6 0,-15-11 43,1 0-1,-1 0 0,1-1 1,0 1-1,-1-2 0,1 1 1,0-1-1,0 0 0,0-1 0,0 0 1,0 0-1,0 0 0,14-4 1,0-1-30,0-2 0,-1 0 0,0-1 0,0-1 0,33-21 0,30-25 0,-2-4 0,-3-3 1,135-139-1,-85 66 179,-7-5-1,-6-6 1,113-184 0,-167 228-218,-5-3 1,-4-2-1,-5-2 1,-5-3-1,-5-1 1,25-125-1,-53 185 45,-2 0 0,-2-1 0,-3 1 0,-2-1 0,-12-99 0,5 113-46,-3 1 1,0 1-1,-3-1 1,-1 2-1,-2 0 0,-1 0 1,-2 2-1,-34-51 1,17 39-24,-2 1 0,-2 2 0,-2 1-1,-1 2 1,-3 2 0,-1 2 0,-57-35 0,-1 10-418,-3 4-1,-177-68 1,-207-38-302,-86 22-1034,-838-89 238,-13 101 665,747 95 872,74 33-195,89 46-584,419-29 768,1 4 0,1 5 0,0 4 1,3 4-1,-111 54 0,146-57 63,2 3 0,1 3-1,2 2 1,2 2 0,1 3 0,2 2-1,2 2 1,-71 91 0,81-86 395,2 1 0,-50 105 1,-26 121 2700,108-265-3007,-2 0 1,0-1 0,0 1-1,-1-1 1,0 0 0,-1-1-1,-1 0 1,0 0 0,0 0-1,-1-1 1,0-1-1,-1 1 1,0-1 0,0-1-1,-1 0 1,0-1 0,0 0-1,-19 8 1,-8 2-30,-1-3 0,-1-1 0,-59 11 0,-142 12-139,-948 26-278,949-63 246,-468-61-1,594 40 23,0-5 0,-117-43 0,154 40 9,1-3 0,1-3 1,-117-77-1,142 76 14,0-1 1,3-3-1,1-2 0,2-1 1,2-3-1,3-1 0,1-2 0,-43-76 1,58 84 39,1 0-1,2-2 1,3 0 0,1-1-1,2-1 1,2 0 0,3-1 0,1 0-1,2 0 1,3-1 0,3-74 0,5 82 128,2 0-1,2 0 1,1 1 0,2 0 0,2 0 0,1 1 0,2 1 0,2 1 0,43-63 0,-3 20-182,2 2 0,141-133 0,-23 48 8,7 9 0,262-165 0,-431 307 25,0 1 1,0 0-1,1 1 0,30-10 1,-41 17-6,1 0 1,-1 1-1,0 0 1,1 0 0,-1 1-1,1 0 1,-1 0-1,1 1 1,-1 0 0,0 0-1,1 1 1,-1 0-1,0 0 1,0 1 0,8 3-1,0 3 0,1 0 0,-1 1 0,-1 1 0,0 1 0,-1 0 0,24 27 0,12 20 0,52 81 0,55 111-390,-11 6-1,-11 7 0,125 351 1,-103-136 370,-136-399 40,-4 2 0,-3 0-1,-4 0 1,-1 84 0,-9-128 0,-1-1 0,-2 0-1,-2 1 1,-1-2 0,-2 1 0,-2-1 0,-1-1-1,-2 0 1,-1-1 0,-1 0 0,-2-1 0,-2-1-1,-1-1 1,-1-1 0,-1-1 0,-2 0 0,-1-2-1,-1-1 1,-38 27 0,-3-3-146,-2-3-1,-2-3 1,-2-3-1,-2-4 1,-1-2-1,-102 29 1,32-22 28,-2-6 0,-240 26 0,167-46 69,1-10 0,-1-9-1,-316-45 1,492 41-43,10 1 268,0 2 1,0 1 0,-1 2 0,-39 3-1,68-1-157,-1 0-1,1 1 0,-1 0 1,1 0-1,-1 1 0,1 0 1,0 0-1,1 1 0,-1 0 1,0 0-1,1 1 0,0 0 1,0 1-1,1-1 0,-1 1 1,1 0-1,0 1 0,1 0 1,-1-1-1,2 2 0,-9 14 1,5-4 18,2 0 0,0 1 1,1 0-1,0 0 0,2 0 1,0 1-1,2-1 0,0 1 1,1 0-1,0-1 0,2 1 1,1-1-1,6 28 0,0-12 46,2-1-1,1 0 0,1-1 0,2 0 1,1-1-1,32 46 0,-29-50-102,1-1 0,2-1 0,0-1 0,2-1 0,49 39 0,-64-56 0,0-1 0,0 0 0,1 0 0,0-1 0,0 0 0,0-1 0,1 0 0,-1 0 0,1-1 0,0-1 0,0 0 0,0 0 0,0-1 0,0-1 0,0 0 0,1 0 0,-1-1 0,0 0 0,0-1 0,0-1 0,13-4 0,-19 6 0,-1-1 0,0 0 0,0 0 0,0-1 0,0 1 0,0-1 0,-1 0 0,1 0 0,-1 0 0,1 0 0,-1-1 0,0 1 0,0-1 0,-1 0 0,1 0 0,-1 0 0,3-6 0,-2 2 0,-1 0 0,0-1 0,0 1 0,-1 0 0,0-1 0,-1 1 0,1-1 0,-2 1 0,0-9 0,-3-7 0,0 0 0,-2 1 0,-1 0 0,0 0 0,-21-39 0,20 42 0,-2 1 0,-1 1 0,0 0 0,-1 1 0,-1 0 0,-1 1 0,0 0 0,-25-21 0,37 35 0,-1 0 0,0 0 0,1 0 0,-1 1 0,0-1 0,0 1 0,0 0 0,0 0 0,0 0 0,-1 0 0,1 0 0,0 1 0,0-1 0,-1 1 0,1 0 0,0 0 0,0 0 0,-1 0 0,1 1 0,0-1 0,0 1 0,0 0 0,-1 0 0,1 0 0,0 0 0,0 1 0,1-1 0,-1 1 0,0 0 0,0-1 0,1 1 0,-1 1 0,1-1 0,-1 0 0,1 1 0,0-1 0,0 1 0,0-1 0,1 1 0,-3 4 0,-4 7 0,0 1 0,1 0 0,1 1 0,0 0 0,1 0 0,-5 31 0,5-17 0,2 1 0,1-1 0,2 0 0,1 0 0,1 1 0,2-1 0,1 0 0,17 56 0,-10-50 0,2 0 0,2-1 0,1-1 0,1 0 0,2-2 0,41 52 0,-48-68 0,1-1 0,0-1 0,1 0 0,0-1 0,1-1 0,0 0 0,1-1 0,0-1 0,1 0 0,0-1 0,1-1 0,0-1 0,0-1 0,0-1 0,1 0 0,0-1 0,0-2 0,0 0 0,0-1 0,28-2 0,73-10 0,186-43 0,-305 54 0,342-77-373,836-230-2927,-34-108 1881,-850 269 848,-122 39 392,-153 92 185,-1-2 0,0 0 0,-2-1 0,0 0 0,20-27 0,-30 31 91,0 0-1,-1 0 1,0 0-1,-1-1 1,0 0 0,-2 0-1,1-1 1,-2 1-1,0-1 1,-1 0 0,-1 1-1,0-1 1,-1 0-1,-1 0 1,0 0 0,-1 0-1,-5-18 1,-8-25 517,-2 2 1,-3 0-1,-30-61 1,9 29-494,-3 2 1,-4 2 0,-4 2-1,-4 2 1,-73-82-1,80 109-119,-3 3-1,-1 1 0,-3 3 0,-2 3 1,-1 2-1,-2 3 0,-109-52 0,89 57-88,-2 3 0,-1 3 0,-1 5 0,-2 3-1,0 4 1,0 3 0,-1 5 0,-153 4-1,141 11-10,1 4 0,0 4 0,1 5 0,0 4 0,2 4-1,2 4 1,-139 68 0,75-16 58,5 8 0,3 5 0,-178 153 0,-373 388-132,664-603 171,23-22-1,-27 27 69,-63 47-1,93-80 74,-1 0-1,1-1 1,-1-1 0,-1 1-1,1-2 1,-1 0-1,0-1 1,0 0 0,0-1-1,0 0 1,0-1 0,-17 0-1,-16-3 123,1-2-1,-51-12 1,90 15-283,-45-8 27,1-2 0,-1-2-1,2-2 1,0-3 0,1-1 0,1-3-1,1-2 1,1-2 0,1-1 0,-48-41-1,3-15-5,4-4 0,-88-117 0,33 38 0,25 39 0,38 46 0,4-4 0,-91-137 0,142 184 0,2 0 0,2-2 0,2 0 0,1-1 0,-15-69 0,18 46 0,3-1 0,3 0 0,1-67 0,6 109 0,0 0 0,1 0 0,1 0 0,2 0 0,0 1 0,1 0 0,1 0 0,11-22 0,-5 19 0,1 0 0,1 1 0,1 0 0,1 2 0,2 0 0,27-26 0,331-264 0,-138 124 0,-230 181 0,-1 0 0,1 0 0,-2-1 0,1 0 0,-1-1 0,0 1 0,9-17 0,-16 24 0,1-1 0,-1 1 0,1 0 0,-1-1 0,1 1 0,-1 0 0,0-1 0,0 1 0,0-1 0,0 1 0,0 0 0,0-1 0,0 1 0,0 0 0,0-1 0,-1 1 0,1 0 0,-1-1 0,1 1 0,-1 0 0,1-1 0,-1 1 0,0 0 0,1 0 0,-1 0 0,0 0 0,0 0 0,0 0 0,0 0 0,0 0 0,0 0 0,0 0 0,0 0 0,-1 1 0,1-1 0,0 0 0,0 1 0,-1-1 0,1 1 0,-2-1 0,-11-3 0,1 1 0,-1 1 0,1 0 0,-1 1 0,0 1 0,-21 1 0,-69 5 28,-119 23 0,-105 38-126,175-35-103,-478 112-1007,10 45 1189,549-164 3,2 4 1,-100 56-1,150-73 16,0 1 0,1 1 0,0 0-1,2 2 1,0 0 0,0 1 0,2 0 0,0 2 0,1 0-1,0 0 1,2 1 0,-12 27 0,8-7 23,2 0 0,2 1 0,2 0 1,-7 62-1,-2 173 1074,15-142-929,25 253-1,-12-326-171,2 0 0,3-1 0,3 0 0,2-1 0,3-1-1,43 83 1,-22-71-35,3-1-1,2-3 1,3-2-1,4-2 1,1-2-1,4-3 1,95 71-1,-59-58-23,3-5 0,3-4-1,3-4 1,168 64 0,-230-104 63,1-2 0,0-2 0,74 12 0,-101-23 0,0 0 0,0-2 0,0 0 0,0-1 0,0 0 0,0-2 0,0 0 0,-1-1 0,1 0 0,-1-2 0,0 0 0,24-12 0,-10 0 4,-2-1 0,-1-1 1,0-2-1,-2 0 0,0-2 1,36-45-1,-4-7 244,57-97 1,189-390-120,-32-25-145,-154 327 8,-86 193 8,47-76 0,-65 124 0,1-1 0,1 2 0,1-1 0,1 2 0,0 1 0,1 0 0,31-22 0,-47 37 0,1 0 0,-1 1 0,1-1 0,0 0 0,-1 1 0,1 0 0,0-1 0,0 1 0,0 0 0,0 1 0,0-1 0,0 0 0,0 1 0,0 0 0,0 0 0,0 0 0,1 0 0,-1 0 0,0 1 0,0-1 0,0 1 0,0 0 0,0 0 0,0 0 0,0 0 0,5 3 0,-2 1 0,0 1 0,0 0 0,0 0 0,0 0 0,-1 1 0,0 0 0,-1 0 0,1 0 0,4 13 0,15 33 0,-2 1 0,-3 1 0,23 104 0,10 181 0,-24 304 0,-28-639 0,3 69 0,4-1 0,3 1 0,3-2 0,36 116 0,124 265 0,-156-412 0,95 201 0,-95-212 0,0 0 0,2-2 0,1 0 0,2-2 0,40 41 0,-46-54 0,1-1 0,1-1 0,0 0 0,0-1 0,1-1 0,0-1 0,1 0 0,-1-2 0,1 0 0,1-1 0,-1-1 0,30 2 0,14-3 0,0-2 0,110-12 0,-65-2 0,143-36 0,-198 35 0,0-3 0,-1-1 0,-1-4 0,74-40 0,-110 52 0,0-1 0,-1 0 0,18-16 0,-30 24 0,0 0 0,0 1 0,0-1 0,-1 0 0,1-1 0,-1 1 0,0 0 0,1-1 0,-1 1 0,-1-1 0,1 0 0,-1 0 0,1 0 0,-1 0 0,0 0 0,0 0 0,-1 0 0,1 0 0,-1 0 0,0-4 0,0 7 0,0 0 0,0 0 0,-1 0 0,1 0 0,0 0 0,-1 0 0,1 0 0,0 0 0,-1 0 0,1 1 0,-1-1 0,1 0 0,-1 0 0,0 0 0,1 1 0,-1-1 0,0 0 0,1 1 0,-1-1 0,0 1 0,0-1 0,0 1 0,1-1 0,-1 1 0,0-1 0,0 1 0,0 0 0,0 0 0,0-1 0,0 1 0,0 0 0,0 0 0,0 0 0,0 0 0,0 0 0,0 0 0,0 0 0,0 0 0,0 1 0,1-1 0,-1 0 0,0 0 0,0 1 0,-2 0 0,-2 2 0,-1-1 0,0 1 0,1 0 0,0 1 0,0 0 0,0-1 0,-6 8 0,-4 4 0,1 1 0,1 1 0,1 0 0,0 1 0,-18 38 0,-38 118 0,26-38-101,6 1 0,6 2 0,6 0 0,6 2 0,6 0 0,7 1 0,20 239 0,-1-259 21,5-1-1,6-1 0,5-1 0,4-2 1,6-1-1,5-2 0,5-2 0,5-2 0,85 127 1,-67-135 25,4-3 0,4-3 0,5-4 0,3-4 0,4-4 0,4-4 0,3-4 0,147 85 0,-219-144 55,-20-12 0,-1 0 0,1-1 0,0 0 0,0 0 0,1 0 0,-1-1 0,16 3 0,-25-6 7,1 0 0,0 0 0,0 0-1,0 0 1,0 0 0,-1 0 0,1 0 0,0 0 0,0 0-1,0 0 1,0 0 0,0-1 0,-1 1 0,1 0 0,0 0 0,0 0-1,0 0 1,0 0 0,0-1 0,0 1 0,0 0 0,-1 0-1,1 0 1,0 0 0,0-1 0,0 1 0,0 0 0,0 0 0,0 0-1,0 0 1,0-1 0,0 1 0,0 0 0,0 0 0,0 0 0,0-1-1,0 1 1,0 0 0,0 0 0,0 0 0,1 0 0,-1-1-1,0 1 1,0 0 0,0 0 0,0 0 0,0 0 0,0-1 0,0 1-1,0 0 1,1 0 0,-1 0 0,0 0 0,0 0 0,0 0 0,0 0-1,1-1 1,-1 1 0,0 0 0,0 0 0,0 0 0,0 0-1,1 0 1,-1 0 0,0 0 0,0 0 0,-15-13 845,7 8-821,-1 1 1,0 0-1,0 1 0,0 0 1,-1 1-1,1 0 1,0 0-1,-1 1 0,0 0 1,1 0-1,-1 1 1,0 1-1,1 0 0,-1 0 1,1 1-1,-1 0 1,1 0-1,-12 5 0,2 1-5,0 0-1,0 1 0,1 1 1,0 1-1,1 0 1,0 2-1,-30 27 0,15-5-25,0 2 0,3 1 0,1 1 0,2 1 0,1 2 0,3 1 0,-28 72 0,20-30 0,3 1 0,4 1 0,-13 106 0,26-120 0,3 0 0,5 112 0,3-153 0,2 0 0,1 0 0,2 0 0,1-1 0,2 1 0,0-1 0,3-1 0,14 30 0,-23-55 0,-1 0 0,0-1 0,1 0 0,0 1 0,0-1 0,0 0 0,0-1 0,1 1 0,0 0 0,-1-1 0,1 0 0,0 0 0,1 0 0,-1 0 0,0-1 0,1 0 0,0 0 0,-1 0 0,1 0 0,0-1 0,0 1 0,0-1 0,0-1 0,0 1 0,0-1 0,10 0 0,0-3 0,1-1 0,-2 0 0,1-1 0,0 0 0,-1-1 0,0-1 0,0 0 0,16-12 0,159-120 0,74-84-380,79-83-1139,75-80 557,498-497-1954,-41-55 2590,-541 542-1005,-257 304 1133,275-311-584,-288 340 698,3 2-1,3 3 1,142-91-1,-143 111 85,1 3 0,1 4 0,2 2 0,1 4 0,126-27 0,-74 30 0,1 5 0,212-1 0,-190 21 0,-2 6-1,1 6 1,-2 7-1,0 6 1,213 71 0,-249-60-1,-1 4 1,-3 5 0,-1 5-1,-3 4 1,-3 4 0,-2 5 0,133 119-1,-170-128 1,-3 2 0,-2 3 0,-3 3 0,-3 1 0,40 76 0,-38-50 0,-5 2 0,-4 2 0,43 149 0,-43-75 0,-6 2 0,-9 1 0,-6 1 0,-6 277 0,-18-284 0,-7 0 0,-7-1 0,-7 0 0,-8-2 0,-55 164 0,51-222 0,-4-2 0,-5-2 0,-73 118 0,72-146 0,-3-2 0,-3-2 0,-4-3 0,-106 99 0,85-100 187,-3-4 1,-3-3-1,-2-4 0,-2-4 0,-3-3 0,-1-5 1,-106 34-1,56-32 218,-2-6 1,-2-7-1,-1-5 0,-170 7 1,251-25 165,60-3-134,17 3-1,80 26 559,-21-9 0,226 112 60,66 26-312,-344-158-743,0 0 0,0-1 0,1-1 0,0-1 0,-1 0 0,24 0 0,-30-4 0,-1 0 0,0 0 0,1-1 0,-1-1 0,0 1 0,0-2 0,0 0 0,0 0 0,-1-1 0,1 0 0,12-10 0,12-10 0,-1-2 0,-2-1 0,-1-2 0,54-66 0,95-156 0,-133 182 0,-17 26 0,198-308 0,-188 283 0,-4-2 0,-3-2 0,30-94 0,-54 140 0,-2 0 0,-2-1 0,0 1 0,-2-1 0,0 0 0,-2 0 0,-2 0 0,0 0 0,-2 0 0,-1 0 0,-1 1 0,-1-1 0,-2 1 0,-1 1 0,0-1 0,-2 2 0,-2-1 0,0 1 0,-1 1 0,-19-24 0,5 12 5,-1 1-1,-2 1 0,-1 2 1,-2 1-1,-1 1 1,-1 2-1,-2 2 0,0 1 1,-2 2-1,0 2 0,-61-22 1,46 24-34,0 2-1,-1 4 1,0 1 0,-1 3 0,0 2 0,-1 3 0,1 3-1,-105 10 1,76 3-251,0 4 0,-84 26 0,-252 113-440,-100 86-1320,-1286 812-2001,1323-700 3786,126-37-762,291-247 935,-97 127 1,144-168 131,1 2 1,1 0-1,2 1 1,1 1-1,1 0 1,-11 41-1,21-57 80,2 0-1,0 0 0,0 1 1,2 0-1,0-1 0,1 1 1,1-1-1,0 1 0,1 0 1,1-1-1,0 0 1,2 0-1,0 0 0,10 24 1,-1-14 231,1-1 1,0-1-1,2 0 1,1-1-1,1-1 1,1 0-1,0-2 1,2 0-1,41 29 1,-10-14 404,1-3 0,2-1 0,90 35 0,-66-37-836,0-3 0,2-4 1,1-4-1,125 12 0,263-4-1324,138-42 434,534-100-1962,-17-112 1627,-1002 195 1179,200-82 0,-297 102 1196,-1-1 0,36-25 0,18-11 1499,-66 44-2250,0 0 0,0 2-1,28-7 1,8-2 2,546-223-1696,-545 213-5461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0.274"/>
    </inkml:context>
    <inkml:brush xml:id="br0">
      <inkml:brushProperty name="width" value="0.10583" units="cm"/>
      <inkml:brushProperty name="height" value="0.10583" units="cm"/>
      <inkml:brushProperty name="color" value="#83AE5B"/>
    </inkml:brush>
  </inkml:definitions>
  <inkml:trace contextRef="#ctx0" brushRef="#br0">0 14605 24575,'11'-9'0,"0"0"0,0 0 0,1 1 0,0 1 0,20-10 0,-1 1 0,93-52 0,184-70 0,-244 115 0,2 2 0,1 4 0,0 3 0,1 2 0,76-2 0,488 12-4,-379 5-206,1087 44-1825,-6 98 388,-874-54 1550,-401-75 547,-1 4 0,-1 1 1,-1 4-1,-1 2 0,84 55 0,94 91 822,-134-94-1265,3-5-1,184 99 1,-201-135-7,2-4 0,0-4 0,161 33 0,279 8 0,-249-48 0,442-21 0,-599-12 0,-1-5 0,-1-6 0,121-38 0,-178 40 0,-1-3 0,-1-3 0,-1-2 0,-1-3 0,-2-3 0,-1-2 0,66-55 0,-83 55 0,-1-3 0,-2 0 0,-2-3 0,-1 0 0,-2-2 0,47-93 0,-48 76 0,-3 0 0,-3-2 0,-3-1 0,-2-1 0,11-73 0,-24 102 0,-1 0 0,-2 0 0,-4-59 0,1 74 0,-2 0 0,-1 0 0,0 0 0,-1 1 0,-1-1 0,-1 2 0,-17-35 0,17 43 0,0 1 0,-1-1 0,0 2 0,0-1 0,-1 1 0,0 1 0,0 0 0,-1 0 0,0 0 0,0 2 0,-1-1 0,1 1 0,-1 1 0,-21-6 0,24 8 0,1 0 0,0 1 0,-1 0 0,1 0 0,0 1 0,-1 0 0,1 1 0,-1-1 0,1 1 0,-15 4 0,18-3 0,-1 0 0,1 0 0,-1 1 0,1-1 0,0 1 0,0 0 0,0 0 0,0 0 0,1 0 0,-1 1 0,1 0 0,0 0 0,0 0 0,0 0 0,0 0 0,1 0 0,-4 9 0,0 4 0,0 0 0,1 1 0,1 0 0,1 0 0,1 0 0,0 0 0,1 1 0,1-1 0,4 32 0,0-17 0,2 0 0,1-1 0,2 0 0,20 52 0,-15-54 2,2 0 1,1-1-1,1 0 0,1-2 0,2 0 0,0-1 1,2-2-1,1 0 0,0-1 0,2-2 0,0-1 0,2 0 1,31 15-1,15 4-89,3-3-1,0-4 1,2-3 0,98 22 0,286 40-1536,102-35 629,-181-49 406,0-17 0,0-16-1,-2-18 1,631-158-1,-568 72 457,-133 13-397,-303 113 515,152-68-105,-134 58 119,-2 0 1,0-2-1,30-25 0,-50 38 91,-1 0 0,0 0-1,0-1 1,0 1 0,-1-1-1,1 1 1,-1-1 0,0-1 0,0 1-1,0 0 1,-1-1 0,0 1-1,1-1 1,-1 0 0,-1 0 0,3-9-1,-4 6 1179,-2 14 511,0 19-546,4-4-755,-3-17-234,-2-16-37,-9-59-208,-6-119 0,12-76 0,32-101-386,52-97-1161,2 130 953,14 3 0,15 5 1,13 5-1,14 6 0,13 6 0,14 7 0,331-464 0,-260 467 232,-136 187 290,155-140 0,-158 173 979,-84 71-747,1 1-1,0 0 1,0 0-1,0 1 1,27-8-1,-34 13-31,-1 0 0,1 0 0,0 0 0,0 1 0,-1 0 0,1-1 0,0 2 0,0-1 0,-1 1 0,1 0 0,0 0 1,0 0-1,-1 0 0,1 1 0,4 2 0,2 3-10,-1-1 0,0 2 0,0-1 0,0 1 0,8 11 0,43 49 482,-3 2 0,63 101 0,-112-158-596,882 1388-595,-551-848 432,-309-502 145,-2-2 13,2-2 0,44 52 0,-63-88 29,0 0 0,0-1-1,1 0 1,0 0 0,1-2-1,0 0 1,0 0 0,1-2-1,0 1 1,0-2 0,0 0-1,1-1 1,-1-1 0,28 3 0,-1-3 126,-1-2 0,1-2 0,0-2 0,58-11 1,-44 3-90,0-2 1,0-3-1,-1-3 0,55-26 1,-83 32-64,0-1-1,-1-2 1,0 0 0,-1-1 0,-1-2 0,-1-1 0,-1 0 0,0-2-1,29-39 1,-43 50-2,-1 0 0,-1-1 0,0 0 0,0-1 0,-1 1 0,0-1 0,-1 0 0,-1 0 0,0-1 0,-1 1 0,1-17 0,-3 11 0,0 1 0,-2-1 0,0 1 0,-1 0 0,-1 0 0,0 0 0,-10-25 0,-8-5 0,-1 1 0,-2 1 0,-3 1 0,-61-76 0,18 34-109,-5 3 0,-3 3 0,-161-126 0,105 109-372,-286-156 1,-180-20-487,-1 46 517,591 224 450,-100-36 0,-193-77 0,284 108 39,1 0 0,0-1 1,0-2-1,1 0 0,0-1 0,1 0 0,-21-23 1,25 22 24,1-2 1,1 1 0,1-2-1,0 1 1,1-1 0,0-1-1,2 0 1,-9-28 0,-13-48 295,0-3 159,-4 1 1,-49-101-1,9 63-746,-5 4 0,-5 3-1,-6 4 1,-5 4 0,-137-134-1,-37-2-1470,-297-219 0,-49 19-200,-18 27 0,-1094-551 0,1315 785 1665,100 65 510,-38 4 1772,320 117-2085,19 6 443,0-1 1,1-1 0,-1 1 0,-9-6-1,17 8-279,0 0-1,0-1 0,0 1 1,0-1-1,0 1 0,0-1 1,1 0-1,-1 0 0,1 0 1,-1 0-1,1 0 1,0 0-1,-1 0 0,1 0 1,0-1-1,0 1 0,1 0 1,-1-1-1,0 1 0,1 0 1,-1-4-1,-1-53 1260,5-67 0,1 22-604,-3 52-783,0-35 0,-11-100 0,6 157 0,-1 2 0,-1-1 0,-1 0 0,-2 1 0,0 1 0,-2-1 0,-21-37 0,8 29 6,0 1-1,-3 1 0,0 1 0,-3 2 1,0 1-1,-2 1 0,-1 2 0,-1 1 1,-45-26-1,2 8-71,-2 3 0,-1 5 0,-131-42 1,40 30-339,-3 7 0,-1 8 0,-353-19 0,288 49-267,0 10 0,-352 58 0,-28 63-1402,165-7 835,6 21 0,-672 311 0,580-158 1086,413-213-153,-166 142-1,233-171 314,3 2 0,3 3-1,1 3 1,4 2-1,2 2 1,3 2 0,-41 81-1,60-93 46,2 0 0,3 1-1,2 1 1,2 1 0,3 1-1,2 0 1,3 1 0,3 0-1,2 119 1,7-117 292,3-1 0,3 0 1,16 63-1,-15-87 130,2-1 0,1-1 0,2 0 0,1-1 0,2 0 0,22 32 0,-32-54-256,1-1 0,1 1 1,-1-2-1,2 1 0,-1-1 1,2-1-1,-1 0 0,18 10 1,-23-15-85,0-1 0,1 0 0,-1 0 0,1-1 0,0 0 0,0 0 0,0-1 0,0 1 0,0-2 1,0 1-1,0-1 0,0 0 0,1 0 0,-1-1 0,0 0 0,0-1 0,12-3 0,-2-1 21,-12 3-99,1 1 1,0 0 0,1 0 0,-1 0-1,0 1 1,13-1 0,-16 2-50,1 1 1,0 0 0,0 0-1,0 0 1,0 0 0,0 1 0,-1-1-1,1 1 1,-1 0 0,1 0-1,-1 1 1,0-1 0,0 1 0,5 4-1,26 27-8,38 51 0,4 5 0,105 88 0,-103-114-259,153 97 0,-88-79-778,212 89 0,359 80-337,191-31-2051,747 36 2603,11-126-824,-1290-121 1323,-171-17 323,-191 7 108,0-1-1,0 0 1,0-1 0,13-4-1,-24 7-99,0 0-1,0 0 0,1 0 1,-1 0-1,0 0 1,0 0-1,0 0 1,0 0-1,1 0 1,-1 0-1,0 0 1,0 0-1,0 0 0,0 0 1,1 0-1,-1 0 1,0 0-1,0 0 1,0 0-1,0 0 1,1 0-1,-1 0 1,0-1-1,0 1 0,0 0 1,0 0-1,0 0 1,0 0-1,1 0 1,-1 0-1,0-1 1,0 1-1,0 0 1,0 0-1,0 0 0,0 0 1,0-1-1,0 1 1,0 0-1,0 0 1,0 0-1,0 0 1,0-1-1,0 1 1,0 0-1,0 0 0,0 0 1,0 0-1,0-1 1,0 1-1,0 0 1,0 0-1,0 0 1,0 0-1,0-1 1,0 1-1,0 0 0,0 0 1,0 0-1,-1 0 1,1 0-1,0-1 1,0 1-1,0 0 1,0 0-1,-1 0 0,-29-3 493,9 5-127,1 0 1,0 2-1,1 0 1,-1 1-1,1 1 1,0 1-1,0 1 0,1 0 1,-34 22-1,14-5 45,1 2 0,2 2 0,-50 50 0,45-35-449,1 1-1,3 2 1,1 1 0,3 2 0,2 2-1,-39 90 1,51-98 323,3-1 0,1 2 0,2 0-1,2 1 1,2 0 0,2 0 0,2 1 0,2-1 0,4 52-1,-1-80-206,1-1-1,1 1 0,1-1 1,0 0-1,1 0 1,0-1-1,9 17 0,-10-26-91,0 0-1,0 0 1,1 0-1,0-1 1,0 1-1,1-1 1,0 0-1,0-1 1,0 0-1,1 0 1,-1 0-1,1-1 1,0 0-1,1 0 1,-1-1-1,1 0 1,7 2-1,2 0 8,1-1 0,0-1 0,0-1 0,0-1 0,0 0 0,0-1 0,28-5 0,6-4 0,79-24 0,165-76-273,-153 44-128,-3-6 1,-4-7-1,-2-5 0,-5-6 0,-3-6 0,141-139 0,-185 152 215,-5-4 0,-3-3 0,104-165-1,-133 178 183,-3-3-1,-4-1 0,-3-2 1,-3-1-1,27-117 0,-45 138-100,-3-1 0,-2-1 0,-3 0 0,-3 0 0,-3 0 0,-2 0 0,-11-67 0,6 88 91,-2 0-1,-2 1 0,-2 0 0,-1 1 0,-2 0 0,-2 2 0,-1 0 0,-2 1 0,-2 0 0,-2 2 0,-31-36 1,22 36 123,-1 1 1,-1 2 0,-2 1 0,-1 3 0,-2 1 0,0 2 0,-2 1 0,0 3 0,-57-20 0,92 38-92,-1 1-1,0 1 1,1-1 0,-1 1-1,0 1 1,0 0-1,0 0 1,0 1 0,0 0-1,0 0 1,0 1 0,0 0-1,0 1 1,0 0-1,-15 6 1,6 1-26,1 1 0,0 1 0,1 1 0,0 0 0,1 1 0,-22 25 0,-13 16 37,2 3 1,-52 81-1,-4 30 121,6 4 0,-82 202 0,-109 388-158,203-510 202,79-229-39,-1 0 1,-2-1-1,0 0 0,-17 26 0,26-47-149,1 1-1,-1-1 1,0 0 0,-1 1-1,1-1 1,0 0-1,0 0 1,0 0-1,-1 1 1,1-1 0,0-1-1,-1 1 1,1 0-1,-1 0 1,1 0-1,-1-1 1,0 1 0,1-1-1,-1 1 1,1-1-1,-1 0 1,0 0-1,1 0 1,-1 0 0,0 0-1,1 0 1,-1 0-1,0 0 1,1-1-1,-1 1 1,0-1 0,1 1-1,-1-1 1,1 0-1,-1 1 1,1-1-1,-1 0 1,1 0 0,0 0-1,-2-2 1,-9-8 16,1-2 1,0 0 0,1 0 0,0-1 0,-14-27 0,-249-466-291,135 242-398,-31-48 498,-170-328 99,42-16 113,244 518 194,-59-246 0,98 322-170,3-2 0,3 1 0,3-1 0,2 0 0,3-1 0,11-85 0,-6 121-56,1 0 0,1 0 0,1 1 0,2 0 0,1 0 0,1 1 0,1 1 0,2 0 0,0 1 0,2 0 0,1 2 0,0 0 0,2 1 0,1 1 0,1 1 0,33-26 0,214-157 867,49-40-108,-272 205-771,160-144 0,-179 157 0,-2-2 0,-1-1 0,-1 0 0,-1-2 0,19-37 0,-39 64 0,0 0 0,0-1 0,0 1 0,0 0 0,-1-1 0,1 1 0,-1-1 0,-1 0 0,1 0 0,0 1 0,-1-1 0,0 0 0,0 0 0,-1 1 0,1-1 0,-1 0 0,0 1 0,0-1 0,-1 0 0,1 1 0,-1 0 0,0-1 0,0 1 0,0 0 0,-1 0 0,0 0 0,1 0 0,-1 0 0,0 1 0,-4-4 0,-11-8 0,0 1 0,0 1 0,-1 1 0,-1 0 0,-22-9 0,28 13 0,-439-189 0,-18 31 0,428 152 0,-56-14 0,-1 4 0,-142-15 0,233 38 0,-1-1 0,0 1 0,0-2 0,1 0 0,0 0 0,-1 0 0,1-1 0,1-1 0,-1 0 0,0 0 0,1 0 0,0-1 0,0 0 0,1-1 0,0 0 0,0 0 0,1-1 0,-1 0 0,1 0 0,1 0 0,-5-10 0,-51-81 0,25 38 0,-84-107 0,23 61 0,-117-99 0,-125-79 0,215 183 0,27 22 0,-217-171 0,288 233 0,0 2 0,0 1 0,-2 1 0,-31-10 0,-114-30 0,-1 0 0,142 41 0,17 6 0,-2 0 0,1 2 0,-1 0 0,-26-4 0,38 8 0,0 1 0,-1 0 0,1 0 0,0 1 0,0-1 0,0 1 0,0 0 0,0 1 0,0-1 0,0 1 0,1 0 0,-1 0 0,1 1 0,-1-1 0,1 1 0,0 0 0,0 0 0,0 0 0,-6 7 0,0 1 0,1 0 0,0 1 0,1 0 0,1 0 0,0 0 0,0 1 0,-8 23 0,13-32 0,1 1 0,-1 0 0,1 0 0,0 0 0,0 0 0,0 0 0,0 0 0,1 0 0,0 0 0,0 1 0,1-1 0,-1 0 0,1 0 0,0 0 0,0 0 0,1 0 0,0 0 0,-1-1 0,2 1 0,-1 0 0,0-1 0,1 1 0,0-1 0,0 0 0,4 4 0,12 7 0,0-2 0,2 0 0,-1-1 0,2-1 0,-1-1 0,38 12 0,-36-13 0,367 160 0,-305-125 0,-2 5 0,117 89 0,-90-46-386,-3 6 0,-5 4-1,155 200 1,-106-93-718,159 292 0,-27 41 117,12 83-1189,28 79 1062,45 80-1166,281 501 509,903 1335 1,-1232-2148 1819,-84-140 577,6 2 1745,-202-273-1170,-39-60-1092,-1 0 0,1 0-1,-1 0 1,1 0-1,-1-1 1,1 1 0,-1 0-1,1 0 1,-1 0-1,0 0 1,1 0 0,-1 0-1,0 0 1,0 0-1,0 0 1,0 0 0,0 0-1,0 0 1,0 0-1,0 0 1,0 0 0,-1 0-1,1 0 1,0 0-1,-1 0 1,1 0 0,0 0-1,-1 0 1,1 0-1,-1 0 1,0 0 0,1 0-1,-1-1 1,0 1-1,1 0 1,-2 0 0,-36 11 1993,22-9-1046,-328 56 737,31-8-1159,181-21-776,1 6-1,1 5 1,3 6-1,-163 86 1,241-105 112,2 2 1,0 2-1,3 2 0,0 2 1,-64 70-1,80-73 34,2 0 0,0 2 0,3 1 0,1 0 0,1 2 0,2 1 0,2 0 0,-13 46-1,17-35-3,2 1 0,2 1 0,3-1 0,2 1 0,2 0 0,2 0 0,3 0 0,2 0 0,2 0 0,19 71 0,-9-59 0,3 0 0,3-1 0,3-1 0,2-2 0,3 0 0,2-3 0,65 87 0,-79-119 0,1-1 0,1-2 0,1 0 0,27 21 0,-39-36 0,0 1 0,1-2 0,0 0 0,0 0 0,0-1 0,1-1 0,0 1 0,-1-2 0,1 0 0,1 0 0,-1-1 0,23 0 0,-13-3 28,0-1 0,-1-2 0,1 0-1,0-1 1,-1-1 0,0-1-1,0-1 1,25-14 0,1-4 126,-1-2 0,55-44 1,-65 45-139,-2-2-1,-1-1 1,-1-1 0,-2-2 0,-1-1 0,-1-1 0,-2-2-1,34-65 1,-54 90-16,-1 0 0,0-1 0,-1 0 0,0 0 0,-2 0 0,1-1 0,-1 1 0,-1-1 0,0 1 0,-1-1 0,-1 1 0,0-1 0,0 1 0,-2 0 0,1-1 0,-2 1 0,-6-19 0,3 18 0,0-1 0,-1 2 0,0-1 0,-1 1 0,0 0 0,-1 1 0,-1 0 0,0 1 0,0 0 0,-1 1 0,-1 0 0,1 1 0,-1 0 0,-21-9 0,12 7 0,-1 0 0,-1 2 0,0 1 0,0 1 0,-41-7 0,52 13 0,-1-1 0,1 2 0,-1 0 0,1 1 0,-1 0 0,1 1 0,0 0 0,-1 1 0,1 1 0,1 0 0,-1 1 0,-18 9 0,14-3 0,0 0 0,1 1 0,1 1 0,0 1 0,0 0 0,2 0 0,0 2 0,-18 27 0,7-5 0,1 2 0,3 0 0,-18 48 0,11-9-96,3 2 0,3 0-1,4 1 1,3 0-1,4 2 1,3-1 0,6 120-1,8-89-57,5-1 0,4 0 0,6-2 0,69 217 0,-61-246 155,4-2 0,3-2 1,3-1-1,3-2 1,4-2-1,88 107 1,-87-126-16,3-2 0,1-2 0,3-3 0,1-2 1,2-3-1,2-3 0,2-2 0,81 35 1,-83-46-112,1-3 1,1-3 0,76 14 0,-98-27 113,0-1 1,1-3-1,0-1 1,0-3-1,-1-1 1,45-8 0,-69 8 8,-1-1 1,0-1-1,1 0 1,-2-2-1,1 1 1,0-2-1,-1 0 1,0-1-1,21-15 1,-30 18 72,1 0-1,-1 0 1,-1 0-1,1-1 1,-1 0 0,0 0-1,0 0 1,0 0-1,-1-1 1,0 0 0,0 1-1,-1-1 1,0 0-1,0 0 1,0 0 0,-1-1-1,0 1 1,-1 0-1,1 0 1,-1-1 0,-1 1-1,-1-12 1,-28-166 250,-10-99-26,29 115-547,7-1-1,7 1 1,8 0-1,7 1 1,7 0-1,72-259 1,-69 336 252,4 2 0,4 1 0,4 1 0,69-112 0,-75 147 0,2 2 0,3 1 0,1 2 0,2 2 0,2 1 0,2 3 0,88-61 0,-72 64-77,2 2 1,1 3-1,2 3 1,111-34-1,-80 38-203,1 4 0,181-17-1,-99 32-25,0 8 0,0 8 1,241 44-1,-95 8-350,-2 14 1,-5 15 0,607 260-1,-647-206 286,-221-108 707,-1 3 1,73 66-1,-119-95-185,1 0-1,1 0 1,0-2 0,0 0-1,0 0 1,1-1-1,0-1 1,0-1-1,1 0 1,-1-1-1,1-1 1,0 0 0,0-1-1,17 0 1,12-3 520,-1-2 0,0-2 0,78-20 1,-43 6-340,-1-4 1,117-52 0,-147 52-288,0-2 0,-1-2 0,-2-2 0,82-70 0,-100 73-46,-2-1 0,0-2 0,-2 0 0,-1-2 0,31-55 0,67-178 0,-108 236 0,76-187-211,-9-5 0,-9-2 1,41-235-1,-100 396 211,-2-1 0,-3 0 0,-2 0 0,-3 0 0,-9-82 0,4 118 0,0 0 0,-2 0 0,-1 0 0,-1 0 0,-1 1 0,-1 1 0,-2-1 0,0 2 0,-1 0 0,-1 0 0,-2 1 0,0 1 0,-1 1 0,-38-36 0,26 32 12,-2 1 1,0 1-1,-1 2 1,-2 1-1,-37-16 1,5 9-139,-1 3 1,-71-15-1,6 10-477,-135-9 1,-244 12-215,-472 75-1740,589 1 2812,-678 178 1,1047-222-228,-7 3-8,-1-1 1,-1-1 0,1-2 0,-60 3-1,83-10-21,-1 0 0,0 0-1,1-1 1,-1 0-1,1-1 1,0 0 0,0-1-1,0 0 1,0-1-1,1 0 1,0 0 0,0-1-1,0 0 1,0-1 0,1 0-1,0 0 1,1-1-1,-13-16 1,-4-8 1,2-1 0,1-2 0,-24-50 0,-43-128 0,15 8 123,8-3-1,9-3 1,9-2-1,-22-249 1,61 363-123,4-1 0,4 1 0,5 0 0,3 0 0,6 1 0,3 0 0,4 1 0,57-158 0,-15 97 203,6 3 0,90-147 0,217-268 407,-306 475-610,4 4 0,89-86 0,-120 139-31,3 1 1,0 2 0,2 3-1,2 1 1,0 3-1,2 2 1,71-24-1,-35 21-82,2 5 0,0 3 0,147-13 0,-182 28 48,-5 2 40,-1-2 0,68-17 1,-93 15 14,0-1 1,-1-2-1,0 0 1,-1-1 0,0-1-1,31-26 1,103-106-59,-109 97 141,72-57-1,-113 100-31,1-1-1,-1 2 0,1-1 1,1 1-1,-1 0 0,0 0 1,1 1-1,0 0 0,0 1 1,0 0-1,0 0 0,0 0 1,0 1-1,0 0 0,1 1 1,-1 0-1,0 0 0,0 1 1,1 0-1,-1 1 0,0 0 1,0 0-1,0 0 0,11 6 1,-1 3 133,0 1 0,0 1 0,-2 0 0,1 1 0,-2 1 0,0 0-1,-1 1 1,21 30 0,61 98 35,134 273-1,-137-238-66,365 599 49,-441-752-196,2 0 1,1-1-1,1-2 1,30 27-1,-45-44 39,1-1 0,0 1 0,0-2-1,1 1 1,0-1 0,-1 0-1,2-1 1,-1 1 0,0-2 0,0 1-1,1-1 1,-1-1 0,1 1 0,0-2-1,-1 1 1,1-1 0,0 0-1,-1-1 1,16-3 0,-17 2-26,0-1-1,0 0 1,0-1 0,0 0 0,-1 0-1,0 0 1,0-1 0,0 0 0,0 0 0,-1 0-1,0-1 1,0 0 0,0 0 0,-1 0-1,0-1 1,0 1 0,0-1 0,-1 0 0,4-11-1,4-13-14,-1-1-1,-1 0 0,5-38 0,-7 30 8,-2-1 0,-2 0 0,-1 0 0,-3 0 0,-9-76 0,5 86 0,-2 1 0,-1 0 0,-1 1 0,-2 0 0,-1 0 0,-1 1 0,-1 1 0,-28-41 0,7 22 0,-2 2 0,-2 2 0,-2 1 0,-1 3 0,-2 1 0,-61-39 0,-307-163 0,340 201 0,-48-27 0,-23-13 0,-212-85 0,336 157 0,14 5 0,0 0 0,1 0 0,-1-1 0,0 0 0,1 0 0,0 0 0,-7-5 0,11 6 0,-1 1 0,0-1 0,1 0 0,-1 0 0,0 0 0,1 0 0,-1-1 0,1 1 0,0 0 0,-1 0 0,1 0 0,0 0 0,0 0 0,-1-1 0,1 1 0,0 0 0,0 0 0,0 0 0,0 0 0,1-1 0,-1 1 0,0 0 0,0 0 0,1 0 0,-1 0 0,1 0 0,-1-1 0,1 1 0,-1 0 0,1 0 0,0 0 0,-1 1 0,1-1 0,0 0 0,0 0 0,1-1 0,20-24 0,2 2 0,0 0 0,30-21 0,2-3 0,63-60 0,170-198 0,-244 251 0,-2-3 0,-2-1 0,-3-3 0,-3-1 0,-3-1 0,30-82 0,-54 122 0,0-1 0,-1 0 0,-2 0 0,5-45 0,-10 63 0,1 0 0,-1 0 0,-1 0 0,1 0 0,-1 0 0,0 0 0,-1 1 0,0-1 0,0 0 0,0 1 0,-1-1 0,0 1 0,0-1 0,0 1 0,-1 0 0,0 1 0,0-1 0,-1 1 0,1 0 0,-1 0 0,-10-8 0,4 6 0,-1 0 0,0 0 0,0 2 0,0-1 0,0 2 0,-1-1 0,-23-3 0,-8 1 0,-45 0 0,4 0 0,81 7 0,-1-1 0,1 1 0,-1-1 0,1 0 0,0-1 0,-1 1 0,1-1 0,0 0 0,0 0 0,0 0 0,0 0 0,0-1 0,-4-4 0,7 6 0,0-1 0,0 1 0,0-1 0,0 0 0,1 0 0,-1 1 0,0-1 0,1 0 0,0 0 0,-1 0 0,1 1 0,0-1 0,0 0 0,0 0 0,0 0 0,0 0 0,0 0 0,0 0 0,1 1 0,-1-1 0,1 0 0,-1 0 0,1 0 0,0 1 0,0-1 0,0 0 0,0 1 0,0-1 0,0 1 0,0-1 0,0 1 0,3-3 0,1-2 0,0 0 0,0 0 0,1 0 0,0 0 0,0 1 0,0 0 0,0 1 0,1-1 0,0 1 0,0 0 0,0 1 0,0 0 0,1 0 0,-1 1 0,1-1 0,14-1 0,-5 3 0,-1 1 0,0 1 0,1 0 0,-1 1 0,0 1 0,0 1 0,0 0 0,18 7 0,178 77 0,354 182-654,186 83-346,-503-260 1000,-215-82 0,0-2 0,44 5 0,-70-12 0,0-2 0,1 1 0,-1-1 0,0-1 0,1 1 0,-1-1 0,0-1 0,0 0 0,0 0 0,0 0 0,0-1 0,0 0 0,14-9 0,-18 9 0,1-1 0,-1 1 0,0-1 0,0 0 0,0-1 0,-1 1 0,0 0 0,0-1 0,0 0 0,0 0 0,0 0 0,-1 0 0,0 0 0,0-1 0,-1 1 0,2-8 0,-1-1 0,0-1 0,-1 1 0,-1 0 0,-1-1 0,-2-20 0,-3-1 75,-2 0 1,-1 1-1,-1-1 0,-3 2 0,0 0 0,-2 0 1,-2 2-1,0 0 0,-3 1 0,-22-29 0,17 28 8,-1 2 0,-1 1-1,-1 1 1,-2 1 0,-1 2-1,0 1 1,-2 1 0,-1 2 0,-42-19-1,4 11-82,-1 3 0,-1 4 0,-2 3 0,1 3 0,-99-7 0,-392 4 0,-457 43 0,982-25 0,-1-2 0,0-2 0,1-2 0,-59-17 0,-154-65 0,179 61 0,-146-56 0,-395-212 0,593 283 0,2-1 0,0 0 0,0-2 0,1 0 0,-23-26 0,34 32 0,1-2 0,-1 1 0,2-1 0,0-1 0,0 1 0,1-1 0,1 0 0,0-1 0,1 1 0,0-1 0,-2-16 0,0-3 0,2 1 0,2-1 0,0-1 0,6-54 0,-2 68 0,1 1 0,2-1 0,-1 1 0,2 1 0,1-1 0,0 1 0,1 0 0,1 0 0,17-25 0,1 7 0,1 2 0,1 1 0,60-52 0,113-72 0,-114 93 0,563-409-492,-330 243 322,-285 202 170,-21 16 0,0 0 0,1 1 0,0 1 0,1 0 0,0 1 0,1 1 0,22-7 0,-35 14 0,-1 0 0,0 0 0,1 1 0,-1 0-1,0 0 1,1 0 0,-1 0 0,0 1-1,1 0 1,-1 0 0,0 0 0,0 0 0,0 1-1,0 0 1,0 0 0,0 0 0,0 0 0,0 0-1,-1 1 1,1 0 0,-1-1 0,0 1-1,0 1 1,0-1 0,0 0 0,0 1 0,3 6-1,4 7 21,-2 1-1,1 0 1,-2 0-1,-1 0 0,5 20 1,17 74 276,21 183 1,-12 126-442,-34-370 133,14 199-171,57 531-209,-73-773 392,0 0 0,1-1 0,-1 1 0,2-1 0,-1 1 0,7 11 0,-8-17 0,0 0 0,0-1 0,1 1 0,-1 0 0,1-1 0,0 0 0,-1 1 0,1-1 0,0 0 0,0 0 0,-1 0 0,1 0 0,0 0 0,0 0 0,0-1 0,0 1 0,0-1 0,0 1 0,0-1 0,0 0 0,1 0 0,-1 0 0,0 0 0,0 0 0,0 0 0,0-1 0,0 1 0,0-1 0,2 0 0,9-4 0,0 1 0,0-2 0,-1 0 0,0 0 0,0-1 0,-1-1 0,1 0 0,13-14 0,90-94 0,-25 8-62,-5-4-1,-5-3 1,102-196-1,142-407-187,-293 642 250,68-184 0,-79 198 0,-2-2 0,11-71 0,-26 82 265,-4 46-207,1 0-1,0 0 1,1 0 0,-1 1 0,1-1 0,0 0 0,1 1 0,0-1-1,0 1 1,0 0 0,1-1 0,-1 1 0,1 0 0,1 0-1,6-8 1,423-424-58,-302 314 0,-104 98 0,1 2 0,53-37 0,-68 53 0,1 1 0,-1 0 0,1 1 0,1 1 0,-1 0 0,1 0 0,0 2 0,0 0 0,18-1 0,-30 4 0,0-1 0,0 1 0,1 0 0,-1 0 0,0 1 0,0-1 0,0 1 0,0-1 0,0 1 0,0 0 0,0 0 0,0 0 0,0 1 0,0-1 0,0 1 0,-1 0 0,1-1 0,-1 1 0,1 1 0,-1-1 0,0 0 0,1 0 0,-1 1 0,3 4 0,0 3 0,-1 0 0,0 0 0,-1 1 0,0-1 0,0 1 0,2 17 0,31 372 0,-23-171 0,35 209-478,139 583-1,-163-916 479,5-1 0,4-1 0,60 126 0,-44-119 107,-5 3-1,-5 1 0,-5 1 1,-4 3-1,-6 0 0,-5 2 1,-5 0-1,-1 130 0,-13-221-106,-2-1 0,0 0 0,-2 0 0,-12 44 0,-42 100 0,15-52 0,-3 42-180,6 2-1,-25 215 0,3 344-361,-9-39 542,56-605 0,-3 0 0,-4-1 0,-3 0 0,-3-3 0,-4 0 0,-59 103 0,50-116-8,-3-1-1,-2-2 1,-3-2-1,-2-2 1,-2-3-1,-90 68 1,30-39-12,-4-5 0,-191 93 0,257-145 20,-89 51 0,132-70 30,1 1-1,0 0 1,0 0-1,1 1 0,-1-1 1,1 2-1,1-1 1,0 1-1,0-1 1,0 2-1,1-1 1,0 0-1,0 1 0,1 0 1,-3 12-1,-1 12 171,1 1 0,-3 64 0,8-72-173,-5 61-9,4 0-1,4 0 1,4-1-1,3 1 1,24 99-1,8-39-123,5-2-1,7-3 1,6-1-1,5-4 0,7-2 1,140 200-1,-88-176 107,-92-121 0,-27-33 0,1 1 0,-1-1 0,0 1 0,-1-1 0,1 1 0,-1 1 0,-1-1 0,1 0 0,1 7 0,-3-7 0,-1-1 0,1 0 0,-1 0 0,-1 1 0,1-1 0,-1 0 0,0 0 0,0 1 0,0-1 0,-1 0 0,0 0 0,0 0 0,-2 4 0,-22 39 0,-2-2 0,-2 0 0,-68 78 0,61-77 0,-183 224-253,-67 103-759,-46 105 185,128-157-601,-202 425 0,322-562 1368,7 4 1,9 3-1,8 3 1,-39 217 0,81-296-510,-8 235 0,27-267 423,4 1 1,4-1-1,3 0 1,41 154 0,-37-189 271,2 0 0,2-1 0,2-1 0,2-1 0,2-2 0,1 0 0,3-1 0,66 75 0,-77-101 187,0 0-1,1-1 1,0 0 0,2-2-1,-1-1 1,2 0-1,0-2 1,0 0-1,1-2 1,0 0 0,0-2-1,1 0 1,0-2-1,0-1 1,1 0 0,-1-2-1,1-1 1,34-3-1,-54 2-265,-1 0-1,1-1 0,-1 1 0,1-1 1,0 0-1,-1 0 0,1 0 0,-1-1 1,0 1-1,6-4 0,-9 4-36,0 0 0,0 0 0,0 1-1,0-1 1,-1 0 0,1 0 0,0 0 0,-1 0-1,1 0 1,0-1 0,-1 1 0,0 0-1,1 0 1,-1 0 0,0 0 0,1-1 0,-1 1-1,0 0 1,0-2 0,0-1-2,-1 0 0,1 0-1,-1 0 1,0 0 0,0 0 0,0 0 0,-1 1 0,1-1-1,-3-3 1,-11-17-8,-1 1 0,0 0 0,-2 1 0,-31-30 0,-223-190 0,-185-98-804,-195-90-2415,-207-59 1550,-210-21-1787,96 118 1097,-1813-466 0,1728 632 813,230 108 1247,659 104 473,-262 14 0,367 4-79,1 3 0,1 3 0,-1 3 1,-87 31-1,123-35 10,1 3 1,1 0-1,0 1 0,0 2 1,2 0-1,-1 2 1,2 0-1,1 2 1,0 0-1,1 1 0,-27 36 1,30-30-44,1 0 0,1 1 0,2 0-1,0 2 1,2-1 0,1 2 0,1-1 0,2 1 0,1 0 0,-3 33 0,4 2 553,2 0 0,4 0 1,2 0-1,2-1 0,4 1 0,2-1 1,3-1-1,3 0 0,44 108 0,-18-76 411,4-1-1,4-3 0,4-2 1,3-3-1,92 104 1,-7-34-1015,6-6-1,7-7 1,5-6 0,190 120 0,-210-163-11,3 1 0,148 127 0,-270-202 146,40 26-1,-53-41-113,0 1 1,1-2-1,-1 1 0,1-1 1,0 0-1,0-1 1,0-1-1,11 2 0,-18-3-32,1-2 0,0 1 0,0 0 0,0-1 0,0 1 0,0-1 0,-1 0 0,1-1 0,0 1 0,-1-1 0,1 1 0,-1-1 0,1 0 0,-1-1 0,0 1 0,0 0 0,0-1 0,0 0 0,0 0 0,-1 0 0,1 0 0,-1 0 0,0 0 0,0-1 0,0 1 0,0-1 0,1-3 0,6-14 0,-1 1 0,-1-1 0,7-34 0,-14 54 0,12-56 0,-3-1 0,-2 0 0,-2 0 0,-3 0 0,-3-1 0,-14-106 0,13 153 0,-2-25 0,4 36 0,0 0 0,0 0 0,0 0 0,1 0 0,-1-1 0,0 1 0,1 0 0,-1 0 0,1 0 0,-1 0 0,1 0 0,0 1 0,-1-1 0,1 0 0,0 0 0,0 0 0,-1 0 0,1 1 0,0-1 0,0 0 0,0 1 0,0-1 0,0 1 0,0-1 0,0 1 0,0-1 0,0 1 0,0 0 0,0 0 0,2-1 0,12 0 0,1 0 0,-1 2 0,1-1 0,-1 2 0,1 0 0,-1 1 0,21 7 0,36 6 0,191 33 0,145 33-525,138 35-1577,441 127-425,-18 73 789,-435-82 1492,-418-173-247,173 121 0,-236-144 405,-2 2 0,-2 3-1,-1 2 1,-3 2-1,41 55 1,-61-67 70,-1 1 0,-2 1 0,-1 1 0,-2 1 0,-2 0 0,-1 2 0,-3 0 0,11 53 1,-15-44 328,-2-1 0,-3 1 0,-2 0 1,-1 0-1,-4 0 0,-1 0 1,-2 0-1,-15 53 0,2-31 356,-4 0 0,-3-2 0,-3 0 0,-65 111-1,52-107-448,-159 305 1323,177-324-1387,2 1-1,3 0 1,2 1-1,3 1 1,-8 71-1,15-57-149,3 0 0,3 1 0,3 0-1,3-1 1,4 0 0,3 0 0,21 75 0,-14-88-21,1-1 0,4-1 0,1 0 0,3-2 0,3-2 1,2 0-1,2-3 0,62 72 0,-53-76-37,1-3-1,2-1 1,2-2 0,2-3 0,1-2-1,2-2 1,1-3 0,2-2-1,0-3 1,2-3 0,93 25-1,-100-35 59,0-3-1,1-3 0,0-1 1,0-3-1,0-3 0,0-2 0,0-2 1,0-2-1,0-3 0,-1-2 0,-1-3 1,0-1-1,95-45 0,-99 35-3,-2-1 0,-1-3 0,-1-1 0,-1-2 0,-2-2 0,50-55 0,-71 68 0,0 0 0,-2-2 0,-1 0 0,0 0 0,-2-2 0,0 0 0,-2 0 0,-1-1 0,-1-1 0,-1 0 0,-1 0 0,-2-1 0,6-46 0,-11 55 152,-2 0-1,0 0 1,-4-26-1,5 30-31,8 19-88,13 21-63,-20-24 31,15 24 0,0 1 0,-2 0 0,-1 1 0,-1 1 0,-1 0 0,-2 1 0,11 55 0,-9-23 0,-4 0 0,1 116 0,-11-108 0,-3-1 0,-3 0 0,-3 0 0,-21 68 0,-100 260 0,-13 53 0,91-193 0,54-249 0,-1-1 0,1 0 0,-1 0 0,0 0 0,0 0 0,-1-1 0,-3 8 0,5-13 0,1 1 0,0-1 0,-1 1 0,1-1 0,-1 0 0,1 1 0,-1-1 0,1 1 0,-1-1 0,1 0 0,-1 1 0,1-1 0,-1 0 0,1 0 0,-1 1 0,1-1 0,-1 0 0,0 0 0,1 0 0,-1 0 0,0 0 0,1 0 0,-1 0 0,1 0 0,-1 0 0,0 0 0,1 0 0,-1 0 0,0 0 0,-1-2 0,0 1 0,0-1 0,0 1 0,0-1 0,0 0 0,1 1 0,-1-1 0,0 0 0,1 0 0,0 0 0,-1 0 0,0-4 0,-6-8 0,2-2 0,0 1 0,0-1 0,2 0 0,-6-28 0,-6-98 0,10 28-92,4 0 0,6-1-1,32-202 1,-5 159-31,6 2 0,66-175-1,-83 274 124,3 1 0,2 0 0,54-85 0,-58 111 0,0 1 0,3 2 0,0 0 0,1 1 0,1 2 0,2 1 0,54-36 0,-12 18-129,2 4 0,104-40 0,276-69-1422,1380-235-1279,-1712 364 2992,146-3 0,-254 19-102,-1 1-1,0 1 1,0 0-1,0 0 1,0 2 0,0-1-1,0 1 1,0 1-1,18 8 1,-21-7 32,0 1 1,-1-1-1,0 2 0,0-1 0,0 1 0,-1 0 1,0 0-1,0 1 0,-1 0 0,0 0 1,7 15-1,4 13 194,-2 1 1,-1 0 0,-2 1-1,-1 0 1,-2 0-1,-2 1 1,-1 0 0,-2 1-1,-2-1 1,-4 55-1,-5-21-265,-2 0 0,-3-1 0,-4-1 0,-42 118 0,33-122-23,-2-1 0,-3-2 0,-3 0 0,-3-3 0,-2-1 0,-3-2 0,-53 58 0,60-80 20,-1-1 1,-2-2-1,-1-1 0,-1-2 1,-2-3-1,-1-1 1,0-1-1,-2-3 0,-1-2 1,-93 27-1,49-27-6,0-3-1,-1-5 1,-138 2 0,102-16-17,-247-36 0,331 30 5,-1-1 0,1-3 0,1-1 0,0-3 0,-40-20 0,56 22 0,1-1 0,0-1 0,1-1 0,1-2 0,0 0 0,2-1 0,0-2 0,-28-37 0,20 18 0,2-2 0,2 0 0,1-2 0,3 0 0,1-2 0,3 0 0,1-1 0,-16-93 0,31 138 0,0 0 0,1-1 0,-1 1 0,1-1 0,0 1 0,0 0 0,0-1 0,1 1 0,-1 0 0,1-1 0,0 1 0,0 0 0,0 0 0,0 0 0,0 0 0,1 0 0,-1 0 0,1 0 0,0 0 0,0 0 0,0 1 0,4-5 0,-5 7 0,1-1 0,-1 0 0,0 1 0,1-1 0,-1 1 0,1-1 0,-1 1 0,1 0 0,-1-1 0,1 1 0,-1 0 0,1 0 0,0 0 0,-1 0 0,1 0 0,-1 1 0,1-1 0,2 1 0,0 1 0,-1 0 0,1 0 0,0 0 0,-1 0 0,1 0 0,-1 1 0,0-1 0,0 1 0,5 5 0,9 14 0,0 0 0,-2 0 0,0 2 0,22 47 0,36 114 0,-47-115 0,15 28 0,-22-57 0,-2 1 0,-2 0 0,-2 1 0,10 56 0,-22-89 0,0 0 0,-1 0 0,-1 1 0,0-1 0,0 0 0,-1 0 0,0 0 0,-1 0 0,-5 13 0,-6 10 0,-25 42 0,13-26 0,-201 411 0,223-452 0,-1 0 0,0 0 0,0 0 0,0-1 0,-1 0 0,-9 9 0,12-13 0,0-1 0,0 0 0,-1 1 0,1-1 0,-1-1 0,0 1 0,0 0 0,1-1 0,-1 0 0,0 0 0,0 0 0,0 0 0,0-1 0,0 0 0,0 1 0,-8-2 0,-9-3 0,1-1 0,-1-1 0,1-1 0,0-1 0,1 0 0,-31-19 0,35 19 0,-1068-625 0,1036 597 0,0-2 0,2-1 0,2-3 0,2-2 0,2-1 0,2-2 0,-48-79 0,11-5 0,-102-248 0,102 176 0,57 154 0,10 35 0,3 21 0,3 36 0,1-22 0,-4 19 0,-2 0 0,-2 0 0,-1 0 0,-2-2 0,-2 1 0,-26 54 0,-3-8 0,-86 131 0,-42 19 0,137-194 0,-2-3 0,-2 0 0,-62 48 0,88-77 0,0-2 0,0 0 0,-1 0 0,1-1 0,-2 0 0,1-1 0,0-1 0,-1 0 0,0 0 0,0-2 0,0 1 0,0-2 0,0 0 0,-1 0 0,1-1 0,0-1 0,0 0 0,-1-1 0,1-1 0,0 0 0,-19-7 0,-55-23 0,-124-68 0,80 35 0,-451-179 0,449 201 0,-1 6 0,-215-33 0,299 65 0,0 2 0,0 2 0,-1 3 0,1 1 0,0 3 0,0 2 0,-51 15 0,67-12 0,-1 2 0,1 1 0,1 2 0,1 1 0,0 1 0,1 2 0,1 2 0,0 1 0,2 0 0,-35 37 0,45-38 0,1 0 0,0 1 0,-15 27 0,25-37 0,0 0 0,1 0 0,1 1 0,0-1 0,0 1 0,-4 21 0,12-77 0,-1-1 0,-2 1 0,-2-1 0,-2 0 0,-19-83 0,-2 33 0,-57-145 0,48 150 0,-5 2 0,-3 2 0,-3 2 0,-83-114 0,115 180 0,-1 1 0,-1 0 0,0 1 0,-1 1 0,0 1 0,-1 0 0,0 1 0,-1 1 0,-37-17 0,41 22 0,0 2 0,0 0 0,-1 0 0,1 1 0,-1 1 0,0 1 0,1 0 0,-1 1 0,0 0 0,0 1 0,1 1 0,-1 0 0,0 1 0,-23 9 0,0 3 0,0 2 0,1 2 0,-63 42 0,-93 87 0,164-124 0,-120 99 0,5 7 0,7 5 0,-238 305 0,364-423 0,4-7 0,-1 1 0,0-1 0,0 0 0,-1-1 0,0 0 0,-12 10 0,18-17 0,-1 0 0,1-1 0,0 1 0,-1-1 0,1 1 0,-1-1 0,0 0 0,1-1 0,-1 1 0,0-1 0,1 1 0,-1-1 0,0 0 0,0-1 0,1 1 0,-1 0 0,0-1 0,1 0 0,-1 0 0,0 0 0,1-1 0,0 1 0,-1-1 0,1 0 0,0 0 0,-4-2 0,-425-231-310,-24 28-250,57 26 304,-162-117 90,450 228 111,3-4 0,-181-164 0,221 164 606,46 49-127,-39-36 0,-74-67-354,90 82-74,-2 2 0,-95-68 0,129 104 4,0 1 0,-1 1 0,0 0 0,0 1 0,0 0 0,0 2 0,-1-1 0,0 2 0,-21-2 0,-4 3 0,0 2 0,-56 8 0,7 6 0,2 4 0,0 3 0,-123 50 0,75-15 0,-177 104 0,175-75 0,4 7 0,4 5 0,4 6 0,-163 175 0,245-234 0,3 1 0,-42 62 0,70-89 0,1 0 0,1 0 0,1 1 0,0 0 0,2 0 0,0 1 0,1 0 0,1 1 0,-4 35 0,6-19 0,2 0 0,2 0 0,1 0 0,1 0 0,2-1 0,2 0 0,2 0 0,1 0 0,18 44 0,147 285-349,-140-299-667,-12-23-5810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0.278"/>
    </inkml:context>
    <inkml:brush xml:id="br0">
      <inkml:brushProperty name="width" value="0.10583" units="cm"/>
      <inkml:brushProperty name="height" value="0.10583" units="cm"/>
      <inkml:brushProperty name="color" value="#FFD100"/>
    </inkml:brush>
  </inkml:definitions>
  <inkml:trace contextRef="#ctx0" brushRef="#br0">14241 4567 24575,'-1'-6'0,"-1"-1"0,0 1 0,0-1 0,0 1 0,-1 0 0,0 0 0,0 0 0,-1 0 0,0 0 0,-7-9 0,-1-1 0,-37-52 5,-3 3 0,-2 1-1,-4 4 1,-65-55 0,-284-194-310,195 171-516,-6 9-1,-5 9 1,-5 11 0,-374-125-1,244 127-191,-5 15 1,-530-65-1,547 117 1044,-430 6 0,588 39-351,-1 8-1,1 8 1,-352 86 0,457-82 306,1 2 0,2 5 1,1 2-1,1 5 0,2 2 0,2 4 0,-106 85 0,139-96 209,1 2 0,3 1 0,1 3-1,1 0 1,3 2 0,1 2 0,2 1-1,3 1 1,1 1 0,2 1 0,3 1-1,1 1 1,-15 69 0,28-90 190,1 2 1,2-1-1,1 0 1,1 1-1,1-1 0,2 0 1,1 1-1,12 46 1,-6-42-155,3-1 1,1 0-1,1-1 1,2 0-1,1-1 1,38 53-1,-1-15-31,3-2 0,2-3 0,4-3 0,71 56 0,-26-35-230,225 131 0,-311-201 30,2-1 0,46 17 0,-61-26 0,0-1 0,0 0 0,1-1 0,-1 1 0,1-2 0,0 1 0,-1-2 0,1 1 0,-1-1 0,15-3 0,-20-1 0,-11-1 0,-17-6 0,20 10 0,-23-12 0,1 0 0,0-2 0,1-1 0,-33-30 0,-81-94 0,88 84 0,-3 2 0,-3 3 0,-106-77 0,139 112 0,-1 1 0,-1 1 0,0 1 0,-1 2 0,0 1 0,-1 0 0,0 3 0,-1 0 0,0 2 0,0 0 0,0 3 0,-53-1 0,63 5 0,1 1 0,0 1 0,0 1 0,0 1 0,1 0 0,0 1 0,0 1 0,0 0 0,-22 15 0,17-8 0,2 1 0,0 1 0,1 1 0,0 0 0,1 1 0,-17 25 0,5-2 0,3 2 0,1 1 0,2 1 0,3 1 0,1 1 0,-18 65 0,25-63 0,1 0 0,3 1 0,2 1 0,2-1 0,3 1 0,1 0 0,13 97 0,-1-82 0,3 0 0,3-2 0,3 0 0,3-1 0,47 92 0,26 24 0,199 278 0,-235-370 0,-59-85 0,0-1 0,0 1 0,1-1 0,-1 1 0,-1 0 0,1-1 0,0 1 0,0 0 0,0 0 0,-1 0 0,1 0 0,-1 0 0,0-1 0,0 1 0,1 0 0,-1 0 0,0 0 0,0 0 0,-1 0 0,1 0 0,0 0 0,-1 0 0,1 0 0,-1 0 0,0-1 0,1 1 0,-1 0 0,-2 3 0,-1-3 0,0 1 0,0-1 0,0 0 0,-1 0 0,1-1 0,0 1 0,-1-1 0,0 0 0,1 0 0,-1-1 0,1 1 0,-6-1 0,-174 5 0,17-2 0,40 6-77,0 5-1,-174 43 0,228-37-17,0 2 0,1 4 0,2 2 0,1 4 0,-91 57 0,123-65 95,2 2 0,0 2 0,2 0 0,1 3 0,2 1 0,-37 49 0,46-52 0,2 0 0,2 2 0,0 0 0,2 1 0,2 0 0,0 1 0,3 0 0,-11 51 0,15-42 0,2 0 0,1-1 0,2 1 0,2 0 0,2 0 0,16 80 0,-5-65 0,3-1 0,2 0 0,2-2 0,40 73 0,-2-29 0,4-2 0,4-2 0,4-4 0,125 123 0,-224-236 133,-1 1 0,-1 2 0,-1 1 0,-55-26 0,84 44-129,-93-44-81,-1 5-1,-3 3 0,0 5 0,-105-19 1,76 27-203,0 6 0,-248-4 0,291 23 281,-1 5 0,1 3 1,0 3-1,1 5 0,1 3 1,0 3-1,-153 68 0,192-69-3,1 2-1,1 2 1,1 2-1,1 1 1,2 2-1,-50 52 1,62-54-9,2 0 0,1 2 0,2 0 0,1 2 0,1 0 0,2 1 0,1 1-1,2 0 1,-11 43 0,14-33-20,3 1-1,2-1 0,1 1 0,3 0 0,2 0 1,2 0-1,1 0 0,3 0 0,2 0 0,2-1 1,23 67-1,-1-27-9,3-2 0,4-2-1,4-1 1,100 141 0,-91-151 41,4-3 0,2-2 0,3-2 0,3-4 0,2-2 0,3-3 0,2-3 0,2-3 0,95 46 0,-98-61 0,2-3 0,1-4 0,1-2 0,0-4 0,2-2 0,0-5 0,1-2 0,1-4 0,-1-4 0,124-9 0,-151 1 0,0-2 0,0-3 0,-1-1 0,0-3 0,-1-2 0,-1-2 0,0-2 0,53-32 0,-67 32 0,-1-2 0,-1-1 0,-1-2 0,-1 0 0,-1-2 0,-2-2 0,0 0 0,-2-1 0,-2-2 0,0 0 0,23-51 0,-21 31 5,-3-1 0,-2 0 0,-2-2 0,17-107 0,-25 86 1,-2 0 0,-5-1 1,-7-90-1,-9 43-56,-5 1 1,-6 1-1,-5 1 0,-64-166 1,20 107-456,-162-286 1,-145-142 521,96 161-17,211 317 0,-88-209 0,149 307 119,1 0 0,2 0 0,-8-44 0,16 66-65,1 0 0,0 0 1,1-1-1,0 1 0,1 0 1,0 0-1,0 0 0,1 0 1,0 0-1,1 0 0,0 1 1,1-1-1,0 1 0,0 0 1,7-11-1,-1 7 11,1 0 0,0 1 0,0 0 0,2 0 0,-1 2 0,2-1 0,-1 2 0,1-1 0,1 2 0,25-12-1,16-3 374,92-24-1,-134 43-334,680-151 117,-673 151-220,0 2 0,41-1 0,-60 3 0,-1 0 0,0 1 0,1-1 0,-1 0 0,0 0 0,1 0 0,-1 0 0,0 0 0,1-1 0,-1 1 0,0 0 0,0-1 0,1 1 0,-1-1 0,0 1 0,0-1 0,0 1 0,1-1 0,1-1 0,-3-1 0,1 1 0,-1 0 0,0 0 0,0 0 0,0 0 0,0 0 0,0 0 0,0 0 0,0 0 0,-1 0 0,1 0 0,-1 0 0,1 0 0,-1 0 0,-1-3 0,-26-69 0,-4 2 0,-3 1 0,-56-85 0,74 127 0,-57-93-113,-6 5 0,-4 2-1,-118-120 1,134 165 38,-4 2-1,-3 4 1,-2 4-1,-3 3 1,-134-72-1,106 76 76,-3 5 0,-1 6 0,-2 4 0,-2 5 0,-1 5 0,-145-15 0,206 36 0,0 3 0,-1 3 0,1 2 0,0 2 0,0 3 0,-57 13 0,87-13 0,0 2 0,0 1 0,0 0 0,1 2 0,1 1 0,0 1 0,0 1 0,2 1 0,0 1 0,0 1 0,2 1 0,0 1 0,1 1 0,-21 28 0,19-18 0,1 2 0,2 0 0,2 1 0,0 1 0,-18 63 0,17-34 0,3-1 0,-8 94 0,7-7 151,15-142-112,-1-1 0,1 0-1,-2 0 1,1 0 0,-1-1 0,0 1-1,0 0 1,0-1 0,-1 1-1,0-1 1,0 0 0,0 1 0,-1-2-1,-6 8 1,6-9-30,0-1 0,-1 0-1,1 0 1,-1 0 0,0-1-1,1 0 1,-1 0 0,0 0 0,0 0-1,1-1 1,-1 1 0,0-1-1,0-1 1,0 1 0,0-1-1,1 1 1,-1-1 0,0-1 0,-8-2-1,-21-7-8,1-2 0,0-1 0,-46-28 0,-175-123 0,-44-64-1039,-349-344 1,481 410 842,-194-245 0,303 334 133,4-2 1,3-3-1,3-1 0,4-3 0,4-1 1,-39-121-1,63 152 54,2-1 0,3-1-1,2 0 1,2 0 0,3 0 0,3-1-1,1 1 1,3 0 0,3 0 0,2 0-1,2 1 1,3 0 0,2 1 0,3 0-1,1 2 1,38-68 0,-1 22-148,4 2 0,4 3 0,4 3 1,84-84-1,-11 32 18,222-171 0,-241 218 277,175-100 1,-220 150 241,3 4 0,2 3 0,135-41 0,-184 68-250,1 2 0,0 1 0,0 2 0,45-1-1,-65 6-95,0 0 1,0 1-1,0 1 0,0 1 0,-1 0 0,1 1 0,-1 0 0,0 1 0,0 1 0,0 0 0,-1 1 0,19 12 0,-11-2 192,0 2 0,-1 0-1,-1 1 1,21 29 0,28 29-117,-68-77-109,1 0 0,0-1 0,0 1 0,0 0 0,0 0 0,0 0 0,0 0 0,0-1 0,0 1 0,0 0 0,1-1 0,-1 1 0,0-1 0,0 0 0,0 1 0,1-1 0,-1 0 0,0 0 0,0 1 0,3-1 0,-3-1 0,0 1 0,0-1 0,0 1 0,0-1 0,-1 1 0,1-1 0,0 0 0,0 1 0,0-1 0,-1 0 0,1 1 0,0-1 0,-1 0 0,1 0 0,-1 0 0,1 0 0,-1 0 0,1 0 0,0-1 0,1-6 0,0 1 0,-1-1 0,1 1 0,-2-1 0,1-12 0,-2-16 0,-2-1 0,-1 1 0,-2 0 0,-2 0 0,-1 0 0,-18-42 0,7 26 0,-3 2 0,-3 0 0,-46-69 0,52 90 0,-1 2 0,-2 0 0,0 1 0,-2 2 0,0 0 0,-2 2 0,-1 1 0,0 1 0,-1 1 0,-1 1 0,-1 2 0,-1 2 0,0 0 0,-1 2 0,0 2 0,0 1 0,-55-8 0,-144-5 0,-293 9 0,408 13 0,-54-1 0,-527 4 0,671-3 0,-1 0 0,-53 8 0,74-7 0,1 0 0,-1 1 0,1 0 0,0 0 0,0 0 0,0 1 0,0 0 0,0 0 0,1 0 0,-1 1 0,1 0 0,0 0 0,-8 8 0,12-11 0,0 0 0,-1 0 0,1 1 0,0-1 0,0 1 0,0-1 0,0 1 0,0-1 0,0 1 0,0 0 0,1 0 0,-1-1 0,0 1 0,1 0 0,0 0 0,-1 0 0,1-1 0,0 1 0,0 0 0,0 0 0,0 0 0,0 0 0,1-1 0,-1 1 0,0 0 0,1 0 0,-1 0 0,1-1 0,0 1 0,0 0 0,-1-1 0,1 1 0,0 0 0,1-1 0,-1 0 0,0 1 0,0-1 0,1 1 0,-1-1 0,0 0 0,1 0 0,-1 0 0,1 0 0,2 1 0,6 4 0,0-1 0,0-1 0,1 0 0,-1 0 0,1-1 0,12 2 0,12 1 0,0-1 0,1-2 0,-1-1 0,65-6 0,-98 4 0,0-1 0,-1 1 0,1 0 0,0 0 0,-1 0 0,1 0 0,0 0 0,-1 0 0,1 0 0,0 1 0,-1-1 0,1 1 0,0-1 0,-1 1 0,1-1 0,-1 1 0,1 0 0,-1 0 0,0 0 0,3 2 0,-1 1 0,0 0 0,-1 0 0,0 1 0,0-1 0,0 1 0,0 0 0,1 5 0,35 130 0,-20-70 0,51 129 0,-42-143-30,2-1-1,2-2 0,3-1 0,1-1 1,3-2-1,3-2 0,89 82 1,-72-81-17,3-3 0,1-2 0,3-3 0,1-2 1,1-4-1,74 26 0,-40-25-106,1-4-1,2-5 1,1-5-1,0-4 1,1-5-1,1-4 1,0-5 0,0-5-1,163-24 1,-143 5 68,-2-5 0,219-77 0,-259 70 70,-1-4-1,-2-3 0,-2-4 0,125-90 1,-174 110 6,0-2-1,-2-1 1,-1-1 0,-1-1 0,36-52 0,-47 55 101,0-1 0,-1-1 0,-2 0 0,-1-1 1,-1-1-1,-2 1 0,8-43 0,34-399 1783,-44 377-1992,2-69-1248,-7 106-5461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0.279"/>
    </inkml:context>
    <inkml:brush xml:id="br0">
      <inkml:brushProperty name="width" value="0.10583" units="cm"/>
      <inkml:brushProperty name="height" value="0.10583" units="cm"/>
      <inkml:brushProperty name="color" value="#FFD100"/>
    </inkml:brush>
  </inkml:definitions>
  <inkml:trace contextRef="#ctx0" brushRef="#br0">44 78 24575,'-5'-6'0,"-3"-7"0,0-8 0,-3 1 0,-1 3-8191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0.276"/>
    </inkml:context>
    <inkml:brush xml:id="br0">
      <inkml:brushProperty name="width" value="0.10583" units="cm"/>
      <inkml:brushProperty name="height" value="0.10583" units="cm"/>
      <inkml:brushProperty name="color" value="#007979"/>
    </inkml:brush>
  </inkml:definitions>
  <inkml:trace contextRef="#ctx0" brushRef="#br0">14241 4567 24575,'-1'-6'0,"-1"-1"0,0 1 0,0-1 0,0 1 0,-1 0 0,0 0 0,0 0 0,-1 0 0,0 0 0,-7-9 0,-1-1 0,-37-52 5,-3 3 0,-2 1-1,-4 4 1,-65-55 0,-284-194-310,195 171-516,-6 9-1,-5 9 1,-5 11 0,-374-125-1,244 127-191,-5 15 1,-530-65-1,547 117 1044,-430 6 0,588 39-351,-1 8-1,1 8 1,-352 86 0,457-82 306,1 2 0,2 5 1,1 2-1,1 5 0,2 2 0,2 4 0,-106 85 0,139-96 209,1 2 0,3 1 0,1 3-1,1 0 1,3 2 0,1 2 0,2 1-1,3 1 1,1 1 0,2 1 0,3 1-1,1 1 1,-15 69 0,28-90 190,1 2 1,2-1-1,1 0 1,1 1-1,1-1 0,2 0 1,1 1-1,12 46 1,-6-42-155,3-1 1,1 0-1,1-1 1,2 0-1,1-1 1,38 53-1,-1-15-31,3-2 0,2-3 0,4-3 0,71 56 0,-26-35-230,225 131 0,-311-201 30,2-1 0,46 17 0,-61-26 0,0-1 0,0 0 0,1-1 0,-1 1 0,1-2 0,0 1 0,-1-2 0,1 1 0,-1-1 0,15-3 0,-20-1 0,-11-1 0,-17-6 0,20 10 0,-23-12 0,1 0 0,0-2 0,1-1 0,-33-30 0,-81-94 0,88 84 0,-3 2 0,-3 3 0,-106-77 0,139 112 0,-1 1 0,-1 1 0,0 1 0,-1 2 0,0 1 0,-1 0 0,0 3 0,-1 0 0,0 2 0,0 0 0,0 3 0,-53-1 0,63 5 0,1 1 0,0 1 0,0 1 0,0 1 0,1 0 0,0 1 0,0 1 0,0 0 0,-22 15 0,17-8 0,2 1 0,0 1 0,1 1 0,0 0 0,1 1 0,-17 25 0,5-2 0,3 2 0,1 1 0,2 1 0,3 1 0,1 1 0,-18 65 0,25-63 0,1 0 0,3 1 0,2 1 0,2-1 0,3 1 0,1 0 0,13 97 0,-1-82 0,3 0 0,3-2 0,3 0 0,3-1 0,47 92 0,26 24 0,199 278 0,-235-370 0,-59-85 0,0-1 0,0 1 0,1-1 0,-1 1 0,-1 0 0,1-1 0,0 1 0,0 0 0,0 0 0,-1 0 0,1 0 0,-1 0 0,0-1 0,0 1 0,1 0 0,-1 0 0,0 0 0,0 0 0,-1 0 0,1 0 0,0 0 0,-1 0 0,1 0 0,-1 0 0,0-1 0,1 1 0,-1 0 0,-2 3 0,-1-3 0,0 1 0,0-1 0,0 0 0,-1 0 0,1-1 0,0 1 0,-1-1 0,0 0 0,1 0 0,-1-1 0,1 1 0,-6-1 0,-174 5 0,17-2 0,40 6-77,0 5-1,-174 43 0,228-37-17,0 2 0,1 4 0,2 2 0,1 4 0,-91 57 0,123-65 95,2 2 0,0 2 0,2 0 0,1 3 0,2 1 0,-37 49 0,46-52 0,2 0 0,2 2 0,0 0 0,2 1 0,2 0 0,0 1 0,3 0 0,-11 51 0,15-42 0,2 0 0,1-1 0,2 1 0,2 0 0,2 0 0,16 80 0,-5-65 0,3-1 0,2 0 0,2-2 0,40 73 0,-2-29 0,4-2 0,4-2 0,4-4 0,125 123 0,-224-236 133,-1 1 0,-1 2 0,-1 1 0,-55-26 0,84 44-129,-93-44-81,-1 5-1,-3 3 0,0 5 0,-105-19 1,76 27-203,0 6 0,-248-4 0,291 23 281,-1 5 0,1 3 1,0 3-1,1 5 0,1 3 1,0 3-1,-153 68 0,192-69-3,1 2-1,1 2 1,1 2-1,1 1 1,2 2-1,-50 52 1,62-54-9,2 0 0,1 2 0,2 0 0,1 2 0,1 0 0,2 1 0,1 1-1,2 0 1,-11 43 0,14-33-20,3 1-1,2-1 0,1 1 0,3 0 0,2 0 1,2 0-1,1 0 0,3 0 0,2 0 0,2-1 1,23 67-1,-1-27-9,3-2 0,4-2-1,4-1 1,100 141 0,-91-151 41,4-3 0,2-2 0,3-2 0,3-4 0,2-2 0,3-3 0,2-3 0,2-3 0,95 46 0,-98-61 0,2-3 0,1-4 0,1-2 0,0-4 0,2-2 0,0-5 0,1-2 0,1-4 0,-1-4 0,124-9 0,-151 1 0,0-2 0,0-3 0,-1-1 0,0-3 0,-1-2 0,-1-2 0,0-2 0,53-32 0,-67 32 0,-1-2 0,-1-1 0,-1-2 0,-1 0 0,-1-2 0,-2-2 0,0 0 0,-2-1 0,-2-2 0,0 0 0,23-51 0,-21 31 5,-3-1 0,-2 0 0,-2-2 0,17-107 0,-25 86 1,-2 0 0,-5-1 1,-7-90-1,-9 43-56,-5 1 1,-6 1-1,-5 1 0,-64-166 1,20 107-456,-162-286 1,-145-142 521,96 161-17,211 317 0,-88-209 0,149 307 119,1 0 0,2 0 0,-8-44 0,16 66-65,1 0 0,0 0 1,1-1-1,0 1 0,1 0 1,0 0-1,0 0 0,1 0 1,0 0-1,1 0 0,0 1 1,1-1-1,0 1 0,0 0 1,7-11-1,-1 7 11,1 0 0,0 1 0,0 0 0,2 0 0,-1 2 0,2-1 0,-1 2 0,1-1 0,1 2 0,25-12-1,16-3 374,92-24-1,-134 43-334,680-151 117,-673 151-220,0 2 0,41-1 0,-60 3 0,-1 0 0,0 1 0,1-1 0,-1 0 0,0 0 0,1 0 0,-1 0 0,0 0 0,1-1 0,-1 1 0,0 0 0,0-1 0,1 1 0,-1-1 0,0 1 0,0-1 0,0 1 0,1-1 0,1-1 0,-3-1 0,1 1 0,-1 0 0,0 0 0,0 0 0,0 0 0,0 0 0,0 0 0,0 0 0,0 0 0,-1 0 0,1 0 0,-1 0 0,1 0 0,-1 0 0,-1-3 0,-26-69 0,-4 2 0,-3 1 0,-56-85 0,74 127 0,-57-93-113,-6 5 0,-4 2-1,-118-120 1,134 165 38,-4 2-1,-3 4 1,-2 4-1,-3 3 1,-134-72-1,106 76 76,-3 5 0,-1 6 0,-2 4 0,-2 5 0,-1 5 0,-145-15 0,206 36 0,0 3 0,-1 3 0,1 2 0,0 2 0,0 3 0,-57 13 0,87-13 0,0 2 0,0 1 0,0 0 0,1 2 0,1 1 0,0 1 0,0 1 0,2 1 0,0 1 0,0 1 0,2 1 0,0 1 0,1 1 0,-21 28 0,19-18 0,1 2 0,2 0 0,2 1 0,0 1 0,-18 63 0,17-34 0,3-1 0,-8 94 0,7-7 151,15-142-112,-1-1 0,1 0-1,-2 0 1,1 0 0,-1-1 0,0 1-1,0 0 1,0-1 0,-1 1-1,0-1 1,0 0 0,0 1 0,-1-2-1,-6 8 1,6-9-30,0-1 0,-1 0-1,1 0 1,-1 0 0,0-1-1,1 0 1,-1 0 0,0 0 0,0 0-1,1-1 1,-1 1 0,0-1-1,0-1 1,0 1 0,0-1-1,1 1 1,-1-1 0,0-1 0,-8-2-1,-21-7-8,1-2 0,0-1 0,-46-28 0,-175-123 0,-44-64-1039,-349-344 1,481 410 842,-194-245 0,303 334 133,4-2 1,3-3-1,3-1 0,4-3 0,4-1 1,-39-121-1,63 152 54,2-1 0,3-1-1,2 0 1,2 0 0,3 0 0,3-1-1,1 1 1,3 0 0,3 0 0,2 0-1,2 1 1,3 0 0,2 1 0,3 0-1,1 2 1,38-68 0,-1 22-148,4 2 0,4 3 0,4 3 1,84-84-1,-11 32 18,222-171 0,-241 218 277,175-100 1,-220 150 241,3 4 0,2 3 0,135-41 0,-184 68-250,1 2 0,0 1 0,0 2 0,45-1-1,-65 6-95,0 0 1,0 1-1,0 1 0,0 1 0,-1 0 0,1 1 0,-1 0 0,0 1 0,0 1 0,0 0 0,-1 1 0,19 12 0,-11-2 192,0 2 0,-1 0-1,-1 1 1,21 29 0,28 29-117,-68-77-109,1 0 0,0-1 0,0 1 0,0 0 0,0 0 0,0 0 0,0 0 0,0-1 0,0 1 0,0 0 0,1-1 0,-1 1 0,0-1 0,0 0 0,0 1 0,1-1 0,-1 0 0,0 0 0,0 1 0,3-1 0,-3-1 0,0 1 0,0-1 0,0 1 0,0-1 0,-1 1 0,1-1 0,0 0 0,0 1 0,0-1 0,-1 0 0,1 1 0,0-1 0,-1 0 0,1 0 0,-1 0 0,1 0 0,-1 0 0,1 0 0,0-1 0,1-6 0,0 1 0,-1-1 0,1 1 0,-2-1 0,1-12 0,-2-16 0,-2-1 0,-1 1 0,-2 0 0,-2 0 0,-1 0 0,-18-42 0,7 26 0,-3 2 0,-3 0 0,-46-69 0,52 90 0,-1 2 0,-2 0 0,0 1 0,-2 2 0,0 0 0,-2 2 0,-1 1 0,0 1 0,-1 1 0,-1 1 0,-1 2 0,-1 2 0,0 0 0,-1 2 0,0 2 0,0 1 0,-55-8 0,-144-5 0,-293 9 0,408 13 0,-54-1 0,-527 4 0,671-3 0,-1 0 0,-53 8 0,74-7 0,1 0 0,-1 1 0,1 0 0,0 0 0,0 0 0,0 1 0,0 0 0,0 0 0,1 0 0,-1 1 0,1 0 0,0 0 0,-8 8 0,12-11 0,0 0 0,-1 0 0,1 1 0,0-1 0,0 1 0,0-1 0,0 1 0,0-1 0,0 1 0,0 0 0,1 0 0,-1-1 0,0 1 0,1 0 0,0 0 0,-1 0 0,1-1 0,0 1 0,0 0 0,0 0 0,0 0 0,0 0 0,1-1 0,-1 1 0,0 0 0,1 0 0,-1 0 0,1-1 0,0 1 0,0 0 0,-1-1 0,1 1 0,0 0 0,1-1 0,-1 0 0,0 1 0,0-1 0,1 1 0,-1-1 0,0 0 0,1 0 0,-1 0 0,1 0 0,2 1 0,6 4 0,0-1 0,0-1 0,1 0 0,-1 0 0,1-1 0,12 2 0,12 1 0,0-1 0,1-2 0,-1-1 0,65-6 0,-98 4 0,0-1 0,-1 1 0,1 0 0,0 0 0,-1 0 0,1 0 0,0 0 0,-1 0 0,1 0 0,0 1 0,-1-1 0,1 1 0,0-1 0,-1 1 0,1-1 0,-1 1 0,1 0 0,-1 0 0,0 0 0,3 2 0,-1 1 0,0 0 0,-1 0 0,0 1 0,0-1 0,0 1 0,0 0 0,1 5 0,35 130 0,-20-70 0,51 129 0,-42-143-30,2-1-1,2-2 0,3-1 0,1-1 1,3-2-1,3-2 0,89 82 1,-72-81-17,3-3 0,1-2 0,3-3 0,1-2 1,1-4-1,74 26 0,-40-25-106,1-4-1,2-5 1,1-5-1,0-4 1,1-5-1,1-4 1,0-5 0,0-5-1,163-24 1,-143 5 68,-2-5 0,219-77 0,-259 70 70,-1-4-1,-2-3 0,-2-4 0,125-90 1,-174 110 6,0-2-1,-2-1 1,-1-1 0,-1-1 0,36-52 0,-47 55 101,0-1 0,-1-1 0,-2 0 0,-1-1 1,-1-1-1,-2 1 0,8-43 0,34-399 1783,-44 377-1992,2-69-1248,-7 106-5461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0.277"/>
    </inkml:context>
    <inkml:brush xml:id="br0">
      <inkml:brushProperty name="width" value="0.10583" units="cm"/>
      <inkml:brushProperty name="height" value="0.10583" units="cm"/>
      <inkml:brushProperty name="color" value="#007979"/>
    </inkml:brush>
  </inkml:definitions>
  <inkml:trace contextRef="#ctx0" brushRef="#br0">44 78 24575,'-5'-6'0,"-3"-7"0,0-8 0,-3 1 0,-1 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8.072"/>
    </inkml:context>
    <inkml:brush xml:id="br0">
      <inkml:brushProperty name="width" value="0.10583" units="cm"/>
      <inkml:brushProperty name="height" value="0.10583" units="cm"/>
      <inkml:brushProperty name="color" value="#007979"/>
    </inkml:brush>
  </inkml:definitions>
  <inkml:trace contextRef="#ctx0" brushRef="#br0">1 9203 24575,'305'10'0,"-104"-1"0,294 7-1238,198 7-3714,188 1 3021,173-3-841,163-5 1818,139-9-91,1548-73-918,-19-216 575,-1762 79 1303,-237-25 275,-231-7 94,-536 183 189,206-126-1,-275 145-299,-1-2-1,-2-2 0,80-82 1,-106 96 35,-1-2 1,-1 0 0,-1-2 0,-2 0 0,0 0 0,-2-2 0,-1 1 0,-1-2 0,12-45 0,-15 30-180,-2-1 0,-1 1 0,-3-1 0,-1 0 0,-8-78 0,-10-12 112,-5 1 0,-6 1 0,-6 1-1,-95-242 1,106 323 829,-3 0 0,-1 2-1,-3 0 1,-40-51 0,49 76-515,-1 1 0,-1 1 1,-1 1-1,0 0 0,-2 2 1,-1 1-1,0 2 0,-56-29 1,36 25-252,0 2-1,-1 3 1,-1 1 0,-1 2 0,0 3 0,0 1 0,-1 3 0,0 2 0,0 2 0,-54 6-1,76-1-197,1 2-1,0 1 1,1 1-1,0 1 1,0 2-1,1 0 0,0 2 1,0 0-1,2 2 1,-1 1-1,2 1 1,0 0-1,1 2 1,1 0-1,-21 26 0,11-7-31,1 2-1,2 0 0,2 2 0,1 1 0,2 1 0,3 1 1,1 1-1,-12 47 0,5 5-252,5 2-1,4 0 1,4 0-1,4 1 1,5 1-1,18 185 1,13-79-287,8 0 1,81 254-1,87 135-1094,35-11 1360,15 40 155,-213-516-216,54 225 0,-86-291 397,-3 0-1,-1 1 1,-3-1 0,-1 1 0,-2 0 0,-3-1-1,-1 1 1,-14 57 0,8-63-27,-2 0 1,-1-1-1,-2 0 0,-1-1 1,-2-1-1,-1-1 0,-2-1 1,-35 41-1,23-37-10,-1-1 1,-2-1-1,-1-3 0,-2-1 0,-1-2 0,-45 24 1,11-14 48,-2-4 0,-1-3-1,-1-3 1,-2-5 0,-1-2 0,0-4 0,-147 12 0,112-22 4,-1-6-1,0-4 1,1-6 0,0-5-1,0-5 1,2-5 0,-154-51-1,214 55 309,1-3 1,1-2-1,-64-39 0,96 49-237,0 0 0,1-2 0,0 0 1,1-1-1,1-1 0,1-1 0,1-1 0,0 0 0,-21-38 0,32 50-101,0 0 0,1-1-1,1 1 1,-1-1 0,2 0 0,-1 0 0,1 0-1,0-1 1,1 1 0,0 0 0,1-1-1,0 1 1,0-1 0,1 1 0,0 0 0,1-1-1,0 1 1,0 0 0,1 0 0,0 0 0,1 0-1,-1 1 1,7-11 0,4 0 1,0 1-1,1 0 1,1 1 0,1 1-1,0 0 1,1 2 0,1-1-1,0 2 1,29-15 0,34-14-115,0 3 1,117-36-1,371-83-1007,194 19 52,150 37-2040,173 64 1068,19 114 316,-811-31 1032,488 138 1,-569-114 358,-4 9 0,368 193 0,-442-193 224,182 138-1,-229-144 280,136 139 1,-163-143 151,-3 3 0,77 119 0,-104-136 816,-2 2-1,-2 1 1,-3 2 0,23 78 0,-45-126-840,13 28 708,-15-38-955,-1 0 1,1 0 0,0 0-1,0 0 1,0-1-1,0 1 1,0 0-1,0-1 1,0 1-1,0-1 1,0 1-1,0-1 1,0 1 0,0-1-1,0 0 1,0 1-1,1-1 1,-1 0-1,0 0 1,0 0-1,0 0 1,0 0-1,1 0 1,-1 0 0,0 0-1,0-1 1,0 1-1,0 0 1,0-1-1,1 1 1,-1-1-1,0 1 1,1-2-1,11-5 104,-1 0-1,1-1 1,-2-1-1,1 0 1,-1-1 0,15-16-1,66-84 792,-91 109-954,146-213 307,21-87-631,-24 1-79,-12-6 1,-14-5 0,103-430-1,-192 621 247,-6-2-1,15-237 1,-36 311 101,-3 1 0,-2-1 0,-2 0 0,-3 1 0,-1 0 1,-2 1-1,-2 0 0,-2 1 0,-3 0 0,-33-62 0,28 68 24,-3 1 0,-1 2 0,-2 1 0,-1 1 0,-2 1 1,-44-35-1,46 43 62,-1 2 0,-2 2 1,0 1-1,-1 1 0,0 2 1,-2 1-1,-57-16 0,84 29 92,-1 1-1,1 0 1,-1 0-1,1 1 1,-1 1-1,0-1 1,1 2-1,-19 1 0,23 0-102,0-1-1,0 1 1,0 0-1,1 0 1,-1 0-1,0 1 1,1 0-1,0 0 1,-1 0-1,1 0 1,1 1-1,-1-1 1,0 1-1,1 0 1,0 0-1,-1 0 1,-3 9-1,0 1 31,1-1 0,1 1 0,0 0 0,1 0 0,0 0 0,1 1 0,1 0 0,1-1 0,0 1 0,1 14 0,2 19-27,2-1 1,13 56 0,70 220-392,64 109-1065,92 202-220,135 369-322,-65 7 590,-248-709 1126,-57-254 246,-2 0 0,-1 51 0,-5-90 44,0-1 0,0 1 0,-1-1 0,0 0 0,0 1 0,0-1 0,-1 0 1,0 0-1,-1 1 0,-5 11 0,6-18-19,1 1 0,0-1 0,0 0 0,-1 1 0,1-1 0,0 0 0,-1 0 0,1 0 0,-1 0 0,0 0 0,1 0 0,-1-1 0,0 1 0,0 0 0,1-1 0,-1 1 0,-3-1 0,0 1 20,1-1 0,-1-1 0,0 1 0,1-1 0,-1 0 0,1 0 0,-1 0 0,1-1 0,-7-2 0,-14-9 11,1-1-1,1 0 1,0-2-1,-22-20 0,-181-161-55,-157-123-115,-217-137-345,-216-105-269,-164-42-1727,310 237 1077,-14 29 0,-1333-453 0,984 508 1379,155 136-247,709 132-82,-1 7 0,-193 17-1,282-2 313,0 3-1,2 4 1,-1 4 0,-128 46-1,168-49 60,1 2 0,1 2 0,1 2 0,0 1 0,2 2 0,1 1 0,1 2 1,1 1-1,1 2 0,1 1 0,2 1 0,2 1 0,1 1 0,1 2 0,2 0 0,1 2 0,3 0 0,-18 51 0,11-15 19,3 2 0,4 0 0,3 2 0,-6 87 0,13-30 346,5 0 0,18 158 0,10-82-165,62 247 0,147 341 474,127 138-782,125 146-916,100 127 384,-308-652-130,506 1039-373,-57 9 96,-312-538 740,-140-161 63,-223-687 269,30 296 0,-73-407 117,-4 0 0,-5 0 1,-18 141-1,9-189-62,-2-1-1,-3 0 1,-3-1 0,-2 0 0,-3-2-1,-2 0 1,-3-2 0,-35 55 0,32-65-12,-2-2 0,-2-1 0,-2-2 0,-1-2 1,-2-1-1,-2-2 0,-1-1 0,-1-3 0,-59 32 1,33-27-111,-2-3 0,-1-3 0,-1-3 0,-1-3 0,-79 13 0,34-15 0,-1-6 0,-184 1 0,206-17 530,1-5-1,-187-33 1,210 21-212,1-3 0,1-3 0,1-3 0,-100-53 0,68 20-101,-126-93 0,-152-161 1518,-63-117-1444,105 61-913,16-13-1,17-14 1,-369-629-1,450 622 438,18-9 0,18-9 0,-255-847 0,301 661-754,68 78 729,66 387 259,10-166-1,3 234 142,3 0-1,3 0 1,4 1-1,43-135 1,-44 174-114,1 0 0,2 2-1,1-1 1,2 2 0,1 0 0,1 2 0,2 0 0,0 1 0,2 2 0,1 0 0,55-40-1,-41 40-75,1 1 0,1 2 0,1 2 0,1 2 0,83-24 0,-39 21 52,2 4 0,0 3-1,113-3 1,-32 14 194,1 8 0,-2 8 0,218 42 0,-164-7-222,432 151 1,-487-132-25,171 95 0,-227-97 110,180 132 0,-230-147 73,-2 3 0,-3 2 0,-2 3 0,-2 3 1,-3 2-1,57 91 0,-83-112-113,-1 1 1,-3 1-1,-2 1 0,-1 1 1,-3 0-1,-1 2 0,-3-1 1,-1 1-1,-3 1 0,-2 0 1,-1 79-1,-7-80-70,-2 0 0,-2-1 0,-2 0 0,-2 0 0,-2-1 0,-27 62 0,14-51 0,-3-1 0,-2-1 0,-2-1 0,-53 63 0,11-32 0,-4-3 0,-3-3 0,-3-4 0,-3-4 0,-100 60 0,38-34 26,-4-7-1,-4-7 1,-3-7-1,-215 69 1,371-142-9,-169 44 712,158-43-336,-1-1 1,0 0-1,0-1 1,0 0-1,0-2 1,0 0-1,-32-7 1,40 5-219,0-1 0,0 0 0,1-1 1,0 0-1,0 0 0,0-1 0,0 0 1,1 0-1,0-1 0,-11-13 0,-15-13 119,-21-14-294,-3 3 0,-78-47 0,-135-58 0,35 41 0,199 94 0,-1 2 0,0 1 0,0 2 0,-64-7 0,89 16 0,0 0 0,0 1 0,0 0 0,0 1 0,1 0 0,-1 1 0,0 0 0,1 1 0,0 0 0,0 1 0,0 0 0,-13 9 0,2 1 0,0 1 0,0 1 0,2 1 0,-22 25 0,39-40 0,0 0 0,0 0 0,0 0 0,0-1 0,0 1 0,0-1 0,-1 1 0,1-1 0,-1 0 0,0-1 0,1 1 0,-1 0 0,0-1 0,0 0 0,0 0 0,0 0 0,0-1 0,0 1 0,-1-1 0,1 0 0,-4 0 0,-2-3 0,1 1 0,-1-1 0,1-1 0,-1 0 0,1 0 0,1-1 0,-1 0 0,-10-8 0,-54-41 0,-88-84 0,106 89 0,-97-87-65,-247-215-423,-22 36 153,408 307 335,3 1 0,0 0 0,0 1 0,-1 0 0,0 1 0,-11-4 0,19 9 0,1-1 0,-1 0 0,0 1 0,1 0 0,-1-1 0,0 1 0,1 0 0,-1 0 0,0 1 0,1-1 0,-1 0 0,1 1 0,-1 0 0,1-1 0,-1 1 0,1 0 0,-1 0 0,1 1 0,0-1 0,-1 0 0,1 1 0,0 0 0,0-1 0,0 1 0,0 0 0,1 0 0,-4 4 0,-3 6 0,2 1 0,-1 0 0,2 1 0,-1-1 0,2 1 0,-6 27 0,-25 185 0,15 0-601,14 390-1,15-468 570,8-1 0,5-1 0,72 248 0,-68-318 158,2-2 0,44 82 0,-48-113-118,1 0 0,3-2 0,1-1-1,50 53 1,-71-86 13,13 17-65,-23-16 102,-18-8 150,-35-12 330,-104-36 0,71 19-402,-202-61-136,-275-70-912,-745-110 1,1109 247 911,189 22 0,-1 0 0,1 2 0,-1-1 0,1 1 0,0 1 0,-1 0 0,-19 7 0,27-7 0,0 1 0,1-1 0,-1 1 0,1 0 0,-1 0 0,1 1 0,0 0 0,0-1 0,0 1 0,1 0 0,0 1 0,-1-1 0,1 0 0,1 1 0,-1 0 0,1 0 0,0 0 0,0 0 0,-2 5 0,0 9 0,0 0 0,0 0 0,2 0 0,0 0 0,2 0 0,0 0 0,3 24 0,5 17 0,18 67 0,17 24 0,6-2 0,7-1 0,6-4 0,108 184 0,-142-278 0,1-2 0,63 77 0,-87-120 155,0 0 0,0 0 0,0 0 0,0-1 0,1 0 0,8 5 0,-14-8-133,1-1 0,0 0-1,0 1 1,0-1 0,0 1-1,0-1 1,-1 0 0,1 0-1,0 0 1,0 1 0,0-1 0,0 0-1,0 0 1,0 0 0,0 0-1,0-1 1,0 1 0,0 0-1,0 0 1,0 0 0,0-1 0,-1 1-1,1-1 1,0 1 0,0-1-1,0 1 1,0-1 0,-1 1-1,1-1 1,0 1 0,-1-1 0,1 0-1,0 0 1,-1 1 0,1-1-1,-1 0 1,1 0 0,-1 0-1,1 1 1,-1-1 0,0 0 0,1 0-1,-1 0 1,0 0 0,0 0-1,0 0 1,0 0 0,0 0 0,0-1-1,2-18-21,-1 0 0,0 0 0,-2-1 0,-1 1 0,0 0 0,-2 0 0,0 1 0,-12-36 0,-8-20 25,-2 2-1,-60-114 1,-97-132-357,175 305 296,-710-1059-2199,165 265 716,413 585 1163,-125-270 0,210 372 213,6-2 1,4-3 0,7-1-1,-25-145 1,52 208 115,3 1 0,3-2 0,3 1 0,5-67 0,1 99 14,0 1 0,2-1-1,1 1 1,2 0-1,0 1 1,3 0-1,0 1 1,2 0 0,33-52-1,-26 54 14,1 0 0,2 2 0,0 1 0,1 1 0,2 0 0,0 2 0,1 2 0,49-27 0,10 4 0,171-60 0,-31 31 50,309-56 0,247 22 14,-616 92-13,0 8 0,312 30 1,-393-14-19,-1 4 0,-1 4 0,0 4 0,-2 3 0,-1 4 1,-1 3-1,110 63 0,-120-50-26,-2 2 0,-2 3 0,-3 4 0,-2 1 0,-2 4 0,-3 2 0,56 81 0,-46-47-10,-5 3 0,-3 2-1,-6 3 1,62 170 0,-89-202 321,-4 1-1,-3 1 1,16 141 0,-30-163 13,-3 1 1,-2-1 0,-2 0 0,-2 1 0,-3-2-1,-20 72 1,-116 254 1063,41-124-1287,80-188-97,-28 133 0,19-26-11,31-166 0,1 0 0,-1-1 0,1 1 0,0 0 0,0-1 0,0 1 0,1 0 0,0 0 0,0-1 0,0 1 0,1-1 0,0 1 0,0-1 0,0 0 0,1 0 0,0 0 0,5 8 0,6 6 0,2-1 0,0 0 0,18 16 0,1 0 0,22 27 0,-3 2 0,71 106 0,-101-129 0,-1 1 0,-1 0 0,-3 2 0,-1 1 0,-3 0 0,12 52 0,-20-71 0,1 1 0,1-2 0,1 1 0,2-1 0,0-1 0,16 23 0,-11-18 0,306 452 16,-235-369-179,5-5 1,118 106 0,-160-168 151,1-2 1,3-2 0,1-3 0,1-2-1,2-3 1,2-2 0,0-3 0,2-3-1,86 22 1,-108-37 12,-1-2 0,1-2-1,0-2 1,0-1 0,0-2 0,1-2-1,40-8 1,-50 4-3,0-1 1,-1-2-1,1-2 1,-2 0-1,1-2 1,-2-2-1,0 0 1,-1-2-1,41-31 0,-57 38 1,1 0-1,-2 0 1,0-1-1,18-23 1,-26 30 25,0 0 0,-1-1 0,1 1 0,-1-1-1,0 0 1,0 1 0,-1-1 0,1 0 0,-1 0 0,0 0 0,-1-1 0,1 1 0,-1 0 0,0 0 0,0 0 0,-1 0 0,1 0 0,-3-8 0,-6-14-6,-2 0 0,0 1 0,-2 1 0,-30-46 1,-13-26-22,42 64 2,16 29 0,5 8 0,9 12 0,6 12 0,-2 2 0,-1 1 0,19 41 0,37 107 0,-72-170 0,1 1 0,0-1 0,0 0 0,1 0 0,0-1 0,0 1 0,12 13 0,-12-18 0,0-1 0,0 1 0,0-1 0,0 0 0,1 0 0,-1-1 0,1 1 0,0-1 0,-1 0 0,1-1 0,0 1 0,0-1 0,0-1 0,1 1 0,-1-1 0,7 0 0,31-2 0,-1-2 0,62-14 0,240-66 0,164-70-702,135-76-2109,156-98 2459,990-564 1,-1750 869 351,0 2 0,43-15 0,-78 34 0,0 0 0,0 1 0,1-1 0,-1 1 0,0 1 0,0-1 0,0 1 0,1 0 0,-1 0 0,0 0 0,0 1 0,1-1 0,-1 1 0,0 1 0,0-1 0,0 1 0,0 0 0,0 0 0,0 0 0,-1 1 0,1 0 0,-1-1 0,0 2 0,0-1 0,0 0 0,0 1 0,0 0 0,4 6 0,5 9 0,-2 0 0,0 0 0,-2 1 0,0 1 0,9 30 0,-6-17 0,52 142-207,68 175 1175,-88-249 759,72 126 1,-110-218-1728,0 0 0,1 0 0,0-1 0,14 15 0,-21-24 0,0 1 0,0-1 0,1 1 0,-1-1 0,0 1 0,1-1 0,-1 0 0,1 1 0,-1-1 0,1 1 0,-1-1 0,1 0 0,-1 0 0,1 1 0,-1-1 0,1 0 0,-1 0 0,1 1 0,-1-1 0,1 0 0,-1 0 0,1 0 0,0 0 0,-1 0 0,1 0 0,-1 0 0,1 0 0,-1 0 0,1 0 0,0 0 0,-1 0 0,1-1 0,-1 1 0,1 0 0,-1 0 0,1-1 0,-1 1 0,1 0 0,-1 0 0,1-1 0,-1 1 0,1-1 0,-1 1 0,0 0 0,1-1 0,-1 1 0,0-1 0,1 1 0,-1-1 0,0 1 0,0-1 0,1 1 0,-1-1 0,0 1 0,0-1 0,0 1 0,1-2 0,0-7 0,1 0 0,-1-1 0,0 1 0,-1 0 0,0-1 0,-1 1 0,-3-17 0,-20-81 0,15 73 0,-56-191-400,-136-321-1,145 420 343,-5 3 0,-152-227 0,166 286 60,-2 2 0,-2 2 0,-4 2 0,-1 3 0,-4 3 0,-102-71 0,142 109-2,-2 1 0,0 1 0,0 1 0,-42-15 0,59 24 0,0 1 0,0 0 0,-1-1 0,1 1 0,-1 1 0,1-1 0,-1 1 0,1 0 0,-1 1 0,1-1 0,-1 1 0,1 0 0,0 0 0,-1 1 0,1-1 0,0 1 0,0 0 0,0 1 0,0-1 0,0 1 0,1 0 0,-1 0 0,1 1 0,0-1 0,-1 1 0,-5 8 0,2-1 0,1 0 0,0 1 0,1 0 0,0 0 0,1 1 0,0 0 0,1 0 0,-4 24 0,2 5 0,-3 73 0,11-26 13,3-1 0,4-1 0,3 1 0,5-2 0,41 127 0,0-45 27,138 279-1,-156-366-39,3-1 0,4-2 0,80 103 0,-122-175 0,1 1 0,0-1 0,0 0 0,0 0 0,1 0 0,0-1 0,0 0 0,13 6 0,-16-9 0,-1-1 0,0 0 0,1 0 0,-1-1 0,1 1 0,-1-1 0,1 0 0,-1 0 0,1 0 0,-1 0 0,0 0 0,1-1 0,-1 0 0,1 0 0,-1 0 0,0 0 0,1 0 0,-1 0 0,0-1 0,0 0 0,0 0 0,4-2 0,3-4 38,0 0 1,0-1-1,-1 0 0,0 0 0,0-1 1,-1 0-1,-1-1 0,1 1 1,-2-2-1,0 1 0,0-1 1,-1 0-1,0 0 0,-1 0 0,0 0 1,-1-1-1,-1 0 0,0 0 1,0 0-1,-1-20 0,-8-484-149,0 29-980,32-4 583,-8 348 508,5 1 0,7 1 0,7 1 0,96-247 0,-96 309 0,3 2 0,3 1 0,89-118 0,-90 143 0,2 1 0,2 3 0,3 1 0,1 3 0,84-57 0,-61 56 0,2 4 0,1 3 0,2 3 0,2 4 0,1 3 0,147-29 0,-36 24 0,348-13 0,-9 48-26,-420 4-33,0 6 0,183 44 0,-268-51 55,0 2 0,-1 1 0,0 1 0,0 1 0,32 20-1,-44-22 36,1 1 0,-2 0-1,1 0 1,-1 1 0,-1 0-1,0 1 1,0 0 0,-2 1-1,16 27 1,-11-13 173,-1 1 0,-1 0 0,-2 1 0,0 0 0,-2 0-1,-1 1 1,3 47 0,-9-73-204,0 0 0,0 0 0,0 0 0,-1 0 0,1 0 0,-1 0 0,0-1 0,-2 8 0,2-10 0,1 0 0,-1-1 0,0 1 0,1 0 0,-1 0 0,0 0 0,0-1 0,0 1 0,0 0 0,1-1 0,-1 1 0,0-1 0,0 1 0,0-1 0,0 1 0,0-1 0,-1 0 0,1 1 0,0-1 0,0 0 0,0 0 0,0 0 0,0 0 0,0 0 0,0 0 0,0 0 0,0 0 0,-1 0 0,1-1 0,0 1 0,0 0 0,0-1 0,0 1 0,0-1 0,0 1 0,0-1 0,-1 0 0,-8-5 0,1 1 0,0-1 0,0-1 0,0 0 0,1 0 0,0-1 0,1 1 0,-9-12 0,-56-82 0,67 94 0,-89-149-23,-81-187 0,-48-85-787,147 308 519,-6 4-1,-4 4 1,-5 4-1,-125-116 1,71 94-110,-5 6 1,-246-154 0,204 159 192,-5 9 1,-5 8 0,-293-105 0,445 190 152,-1 2-1,-83-13 1,121 26 55,-1 1 0,1 0 0,-1 0 0,0 2 0,0 0 0,1 0 0,-1 1 0,1 1 0,0 1 0,-17 5 0,21-4 0,0 0 0,0 0 0,0 1 0,1 0 0,0 0 0,0 1 0,1 0 0,-1 1 0,2-1 0,-1 1 0,1 1 0,0-1 0,1 1 0,-5 9 0,-1 7 0,0 1 1,2-1-1,1 1 0,1 1 0,1-1 0,-5 54 0,7-11-27,10 121 0,7-61 0,6-1 0,5-1 0,6-1 0,6-1 0,5-2 0,5-2 1,5-2-1,6-2 0,104 159 0,-124-221 127,2-3 1,2-1-1,2-2 1,86 75-1,-100-100-7,2-1 1,1-1-1,1-2 0,0-1 1,2-2-1,0-1 0,0-2 0,2-1 1,46 9-1,-46-15-54,1-2 1,-1-1-1,1-3 0,0-1 1,0-1-1,63-12 0,-50 3-33,0-3-1,-1-2 0,-1-2 1,64-32-1,-35 7-86,-2-3 0,-1-4 1,-3-3-1,-2-3 0,91-93 0,-80 64 62,-5-3-1,-3-4 1,-4-3-1,70-125 1,-96 141 12,-4-2 0,-3-1 0,-4-2 0,-3-2 0,-4 0 0,15-102 0,-34 154-12,-3-1 0,0 1 0,-2-1 0,-2 0 1,-1 1-1,-1-1 0,-2 1 0,-15-54 0,12 65 13,0 1-1,-2-1 0,0 2 1,-1-1-1,-2 1 1,0 1-1,-1 0 1,0 1-1,-2 1 1,0 0-1,-1 1 1,-1 1-1,-21-15 1,2 6 4,-1 1 0,-1 3 0,0 1 0,-1 1 0,-2 3 0,1 1 0,-77-14 0,67 20 13,0 1 0,0 3 1,0 3-1,-1 1 0,1 3 1,-75 13-1,79-5-18,0 1 0,0 2 0,1 3 0,1 1 0,1 2 0,0 3 0,-57 39 0,46-22-42,1 3 0,3 2 0,1 2 0,-73 90 0,54-46-41,3 3 0,-58 112 1,-73 205-38,-9 147 735,20-52 8,173-474-556,-1 0 0,-2 0 0,-24 35 0,34-58-9,-1 0-1,0-1 1,0 0-1,-1 0 0,0-1 1,0 0-1,-1 0 1,0-1-1,0 0 1,-1-1-1,1 0 1,-1 0-1,0-1 1,-17 4-1,11-4 26,-1-1-1,1-1 0,-1-1 1,0-1-1,1 0 1,-1-1-1,-16-3 1,-15-5 446,-65-21 1,-142-61-222,-111-66-715,-136-72-1238,-136-67 461,-125-52-1917,-650-269 121,-157-71 1343,1149 487 944,150 54 752,243 130 174,1-1 1,0-2 0,-38-36 0,60 51-169,0 1 0,1-1 1,0 0-1,0-1 0,0 1 0,0-1 0,1 1 0,0-1 0,0 0 0,1-1 1,0 1-1,0 0 0,0-1 0,1 1 0,0-1 0,-1-7 0,3 4 134,0 1 0,1-1 0,0 1-1,1 0 1,0 0 0,0 0 0,1 1-1,0-1 1,0 1 0,10-14 0,10-13 46,2 0 0,50-52 0,81-63-368,-129 124 120,1779-1476 3011,-1474 1263-3855,414-226-1,-542 357 313,4 8-1,4 10 0,349-98 0,-460 162 305,0 4-1,1 5 0,1 5 1,0 4-1,151 8 1,-175 7 224,-2 3 0,0 3 0,0 4 0,-1 4 0,-1 2 0,-2 4 0,122 62 0,-83-24 14,-3 4 0,-3 6 0,-3 4 0,129 127 0,-62-32 0,211 278 0,115 271-11,-41 37 157,-247-405 178,-184-313 54,27 48 971,4-2 1,101 121-1,-152-202-1103,1 0-1,0 0 0,0-1 0,1 1 1,0-1-1,0-1 0,1 0 0,-1 0 0,1 0 1,0-1-1,10 4 0,-17-8-211,0 1-1,0-1 1,0 0-1,0 0 1,0 1-1,1-1 1,-1 0-1,0 0 1,0 0-1,0 0 1,0-1 0,1 1-1,-1 0 1,0 0-1,0-1 1,0 1-1,0 0 1,0-1-1,0 0 1,0 1-1,0-1 1,0 1-1,0-1 1,0 0-1,0 0 1,1-1-1,0-1 61,0-1 0,-1 1 0,1 0 0,-1-1 0,1 1 0,-1-1 0,0 1 0,0-5 0,4-27 6,-1 1 1,-2-52 0,-1 32-63,97-1389-1379,-30 635-203,-35-4 89,-35 590 991,-45-324 0,29 431 340,-5 2 1,-5 1-1,-5 1 1,-75-171-1,84 233 74,-2 1 0,-2 1-1,-2 1 1,-2 1 0,-69-72 0,70 86 192,-2 2 0,-1 1 0,-1 2 0,-1 1 0,-1 2 0,-1 2 0,-64-27 0,-149-33 2211,248 80-2306,-1 0 0,1 0-1,0-1 1,0 1 0,0-1-1,0 0 1,0 0 0,0 0-1,0 0 1,0-1-1,1 1 1,-1-1 0,1 1-1,0-1 1,-2-3 0,3 4-1,0 0 1,1 0-1,-1 0 1,1 0-1,-1 0 0,1 0 1,0 0-1,0 0 1,0 0-1,0-1 1,0 1-1,0 0 1,1 0-1,-1 0 0,1 0 1,-1 0-1,1 0 1,0 0-1,1-2 1,6-8 50,0 0 1,1 0-1,1 1 1,0 0-1,0 1 1,14-11 0,369-279 278,-124 105-673,238-242-1056,-394 325 1342,-6-5 0,113-160 0,-215 271 11,17-25 0,33-61 0,-51 85 0,-1-1 0,1 1 0,-2-1 0,1 0 0,-1 0 0,0-1 0,0 1 0,-1 0 0,0 0 0,-1-1 0,0 1 0,0-1 0,-3-12 0,2 15 0,-1 0 0,-1 1 0,1-1 0,-1 1 0,0-1 0,-1 1 0,1 0 0,-1 1 0,0-1 0,0 0 0,0 1 0,-1 0 0,1 0 0,-1 0 0,0 1 0,-10-6 0,-6-1 0,-1 0 0,1 1 0,-25-6 0,-32-7 416,-157-22 0,-86 17 415,290 24-831,0 3 0,1 0 0,-51 8 0,72-7 0,0 1 0,0 1 0,1-1 0,-1 2 0,0-1 0,1 1 0,0 0 0,0 1 0,0 0 0,1 0 0,0 1 0,0 0 0,0 0 0,0 1 0,1-1 0,-5 9 0,4-7 0,2 1 0,-1 0 0,2 0 0,-1 0 0,1 1 0,0-1 0,1 1 0,0 0 0,1 0 0,0 0 0,0 0 0,1 0 0,0 1 0,2 11 0,-1-21 0,0 1 0,0-1 0,1 0 0,-1 0 0,1 0 0,-1 0 0,1 0 0,-1 0 0,1 0 0,0 0 0,-1 0 0,1 0 0,0 0 0,0 0 0,0 0 0,0-1 0,0 1 0,0 0 0,0 0 0,0-1 0,0 1 0,0-1 0,0 1 0,0-1 0,0 0 0,1 1 0,-1-1 0,0 0 0,0 0 0,0 0 0,1 0 0,-1 0 0,2 0 0,3-1 0,-1 0 0,1 0 0,0 0 0,-1-1 0,1 0 0,8-4 0,7-6 0,0-1 0,0 0 0,-1-2 0,-1 0 0,0-1 0,30-34 0,88-127 0,-81 95 0,-3-3 0,-5-2 0,59-142 0,-84 168 0,-2-1 0,-3-2 0,-2 0 0,-4 0 0,-2-1 0,1-90 0,-11 120 0,-1 0 0,-2 0 0,-1 1 0,-2 0 0,-20-64 0,20 80 0,-2 0 0,0 1 0,0 0 0,-2 0 0,0 1 0,-1 0 0,0 1 0,-2 1 0,1 0 0,-2 0 0,0 1 0,-21-15 0,12 13 0,-1 1 0,-1 0 0,-1 2 0,1 1 0,-2 1 0,0 1 0,0 2 0,0 0 0,-1 2 0,0 1 0,0 1 0,0 2 0,0 1 0,0 1 0,0 1 0,0 1 0,0 2 0,1 0 0,-1 2 0,1 2 0,1 0 0,0 1 0,0 2 0,-41 25 0,13 1 0,0 3 0,3 2 0,2 3 0,1 1 0,3 2 0,-39 56 0,-216 352 0,169-245 0,110-179 0,-1 0 0,-2-2 0,-48 49 0,59-68 0,0 0 0,-1-2 0,-1 1 0,0-2 0,0 0 0,0-1 0,-1 0 0,-1-2 0,1 1 0,-32 6 0,15-7 0,0-2 0,0-1 0,-1-2 0,1-1 0,-51-6 0,-172-44 0,43-5-355,-246-97 0,320 96 118,2-6 1,-218-138-1,284 152 237,3-2 0,2-4 0,2-3 0,3-2 0,-92-115 0,111 117 0,2-2 0,3-2 0,2-1 0,3-2 0,3-1 0,3-1 0,-22-88 0,26 51 0,4-2 0,5 0 0,4-1 0,5 0 0,4 0 0,21-150 0,8 64 0,8 1 0,99-299 0,-70 305-12,7 2-1,8 4 1,186-300-1,-171 337-5,5 4-1,7 4 1,5 5 0,205-179-1,-295 288 5,88-71-7,-98 82 22,0 1 0,0 0 0,0 1 0,1 0 0,0 1 0,23-7 0,-31 12-1,0 0 0,0 0 0,0 1 0,0-1 0,0 1 0,0 1 0,0-1 0,1 1 0,-1 0 0,0 0 0,0 1 0,-1 0 0,1 0 0,0 0 0,-1 1 0,1 0 0,7 5 0,5 5 0,0 2 0,-1 0 0,24 28 0,55 72 9,114 177 1,-199-276-5,211 307 83,351 531-53,-68 38-15,-457-796 17,-5 3 1,56 185-1,-96-275-37,-1 0 0,0 0 0,-1 0 0,0 0 0,-1 18 0,0-26 0,0-1 0,0 1 0,0 0 0,0-1 0,0 1 0,0 0 0,-1-1 0,1 1 0,0 0 0,0-1 0,-1 1 0,1 0 0,-1-1 0,1 1 0,0-1 0,-1 1 0,1-1 0,-1 1 0,1-1 0,-1 1 0,0-1 0,1 1 0,-1-1 0,1 0 0,-1 1 0,0-1 0,1 0 0,-1 1 0,0-1 0,1 0 0,-1 0 0,0 0 0,0 0 0,1 0 0,-1 0 0,0 0 0,1 0 0,-1 0 0,0 0 0,0 0 0,1 0 0,-1 0 0,0-1 0,1 1 0,-1 0 0,0 0 0,0-2 0,-20-7 110,0 0 0,1-2 0,0-1 0,0-1 0,-22-19 0,-21-13 291,-197-122-623,-7 13 0,-6 11-1,-461-171 1,686 297 222,22 6 0,0 1 0,0 1 0,-1 1 0,-1 2 0,-54-6 0,79 12 0,0 0 0,0 0 0,0 0 0,1 0 0,-1 1 0,0-1 0,0 1 0,1 0 0,-1 0 0,0 0 0,1 0 0,-1 0 0,1 0 0,-1 1 0,1-1 0,0 1 0,0 0 0,-1-1 0,1 1 0,0 0 0,1 1 0,-1-1 0,0 0 0,-2 4 0,2 0 0,0 1 0,0-1 0,0 1 0,0 0 0,1 0 0,0-1 0,1 1 0,0 0 0,0 11 0,3 8 0,0 0 0,1 0 0,2 0 0,15 43 0,1-11 0,32 59 0,-10-38 15,2-1-1,4-3 1,4-2-1,2-2 1,4-3-1,2-3 1,114 94-1,-119-114-3,2-3-1,2-2 1,2-2-1,1-4 1,1-2-1,2-4 1,1-2-1,1-3 1,1-3-1,73 10 1,-108-24-11,1-3 0,0 0 0,0-3 0,0-1 0,-1-1 0,1-2 0,0-2 0,-1-1 0,0-1 0,-1-3 0,0 0 0,0-2 0,-2-2 0,1-1 0,-2-1 0,0-2 0,-2-1 0,0-1 0,-1-2 0,32-33 0,-6-3 108,-2-2 0,-3-3 0,-3-1 0,-2-3 0,-4-2 0,62-147 0,-89 184-87,-1 0-1,-2-1 1,-2 0-1,0 0 1,-3-1-1,-1 0 1,0-36 0,-5 57-24,0 0 1,0 0-1,-2 0 1,1 1-1,-2-1 1,0 1-1,-1 0 1,-10-23-1,9 27 4,0 0 0,0 1-1,0-1 1,-1 1 0,0 0-1,-1 1 1,0 0 0,0 0 0,0 1-1,-1 0 1,0 0 0,-17-7-1,13 7 0,0 1 0,0 1 0,0 0 0,0 1 0,0 1 0,-1 0 0,1 0 0,-1 1 0,0 1 0,1 0 0,-19 4 0,26-4 0,0 2 0,0-1 0,0 1 0,0-1 0,0 2 0,0-1 0,0 1 0,1 0 0,-1 0 0,1 0 0,0 1 0,0 0 0,0 0 0,0 0 0,1 0 0,0 1 0,0 0 0,0 0 0,0 0 0,1 0 0,0 1 0,0-1 0,0 1 0,1 0 0,-4 12 0,3-7 0,1 0 0,0 1 0,1-1 0,0 1 0,1-1 0,1 1 0,-1 0 0,2-1 0,4 21 0,-4-27 0,-1 0 0,1 0 0,0 0 0,0 0 0,1 0 0,0-1 0,0 1 0,0-1 0,0 0 0,0 0 0,1 0 0,0 0 0,0-1 0,0 1 0,0-1 0,0 0 0,1 0 0,0-1 0,-1 0 0,1 1 0,0-1 0,0-1 0,0 1 0,7 1 0,12 0 0,0 0 0,1-2 0,-1-1 0,0 0 0,0-2 0,46-9 0,-3-5 0,78-31 0,-64 17 0,-1-4 0,-2-4 0,-1-3 0,-2-3 0,-2-3 0,-3-4 0,-1-3 0,68-70 0,-92 80 0,-3-3 0,-2-2 0,-2-1 0,-2-1 0,-2-3 0,-3 0 0,-2-2 0,-3-2 0,-2 0 0,-3-1 0,27-122 0,-37 106 0,-4-2 0,-2 1 0,-4-1 0,-4 1 0,-22-138 0,23 195 0,1 1 0,1-1 0,0 0 0,2 1 0,0-1 0,1 1 0,0 0 0,2 0 0,0 0 0,1 0 0,9-17 0,12-21 0,62-96 0,-86 148 0,22-37 0,0 2 0,0 0 0,3 1 0,45-48 0,-69 82 0,0 0 0,0 1 0,0 0 0,0 0 0,1 0 0,-1 0 0,1 1 0,0 0 0,0 0 0,0 0 0,0 0 0,0 1 0,0 0 0,0 0 0,0 0 0,9 0 0,-5 2 0,0 0 0,0 0 0,-1 1 0,1 0 0,-1 1 0,1 0 0,-1 0 0,0 0 0,9 7 0,14 9 0,-2 2 0,0 2 0,48 48 0,-71-65 0,75 75 0,-4 4 0,-4 3 0,-4 3 0,-4 3 0,-3 3 0,-6 2 0,56 134 0,-90-175 0,-3 1 0,-3 0 0,-2 1 0,-3 1 0,3 67 0,-9-29 0,-5-1 0,-16 138 0,14-224 0,2 0 0,-2 0 0,0-1 0,0 1 0,-7 19 0,8-30 0,1 1 0,-1-1 0,1 1 0,-1-1 0,0 0 0,1 1 0,-1-1 0,0 0 0,0 0 0,0 1 0,0-1 0,0 0 0,0 0 0,-1 0 0,1 0 0,0 0 0,0-1 0,-1 1 0,1 0 0,-1-1 0,1 1 0,0-1 0,-1 1 0,1-1 0,-1 1 0,1-1 0,-1 0 0,1 0 0,-1 0 0,0 0 0,1 0 0,-1 0 0,1 0 0,-1-1 0,1 1 0,-1 0 0,1-1 0,0 0 0,-1 1 0,1-1 0,-1 0 0,1 1 0,0-1 0,-2-2 0,-16-10 0,1-2 0,1 0 0,1-1 0,0 0 0,-25-35 0,14 17 0,-48-57 0,-203-229 0,221 262 0,-2 3 0,-3 2 0,-87-57 0,81 70 2,-2 2 0,-2 4 0,0 2 0,-2 4 0,-2 3 0,-92-18 0,-482-50-154,606 89 121,-475-52-1170,-906-86-469,-13 68 1139,1382 73 597,1 2 0,-95 15-1,127-12 40,1 2 0,-1 1 0,1 0 0,1 2 0,-1 0-1,2 2 1,-1 0 0,1 1 0,-19 17 0,-32 30 541,4 4 1,-111 130-1,-97 168-842,231-299 345,-46 66 166,43-56-256,-103 116 0,145-183-59,0 0 0,0-1 0,0 1 0,-1-1 0,1-1 0,-1 1 0,0-1 0,0 0 0,0 0 0,0 0 0,-1-1 0,1 0 0,-1-1 0,1 1 0,-1-1 0,1-1 0,-1 1 0,0-1 0,0 0 0,-6-1 0,-11-3 0,1-2 0,-1 0 0,1-1 0,-31-15 0,12 5 0,-793-289-752,-19 55 454,843 248 298,-106-24 0,-136-15 0,217 39 0,-1 1 0,1 1 0,-1 3 0,1 0 0,0 3 0,0 1 0,0 1 0,-40 15 0,-183 92 576,44-16-102,-287 93-728,260-102-278,-460 160 361,-14-56 185,705-191-14,-198 35 0,175-33 0,-1-2 0,1-2 0,0 0 0,-36-7 0,55 4 16,0-1 0,-1-1 0,2 0 0,-1-1 0,0 0 0,1-1 1,1-1-1,-1 0 0,1-1 0,1-1 0,-1 0 0,2 0 0,-1-2 0,2 1 0,-14-18 0,-12-21 216,2-2 0,-43-89 0,59 107-242,-218-481-309,27-19-131,140 354 403,-135-373 47,200 539 0,0 1 0,-1 0 0,-1 0 0,0 0 0,-1 1 0,0 0 0,-18-22 0,22 31 0,-1 0 0,0 0 0,0 1 0,0-1 0,0 1 0,0 0 0,-1 0 0,1 0 0,-1 1 0,1-1 0,-1 1 0,0 0 0,1 1 0,-1-1 0,0 1 0,1 0 0,-1 0 0,0 0 0,0 1 0,1 0 0,-1 0 0,0 0 0,1 0 0,-1 1 0,1-1 0,-6 4 0,-19 9 85,0 1 0,1 2 0,0 0 0,2 2 0,0 1 0,1 1 0,-37 41 0,-9 16-200,3 3 0,3 3 0,-102 179 0,-113 305-548,170-314 663,11 5 0,-105 431 0,189-619 0,3 1 0,3 0 0,1 73 0,9-102 0,2 0 0,1-1 0,2 0 0,3 0 0,1 0 0,22 58 0,10-1 0,4-2 0,5-1 0,64 90 0,-16-45 0,136 147 0,-188-235 0,3-2 0,2-2 0,2-2 0,1-3 0,3-2 0,2-3 0,1-2 0,2-3 0,1-3 0,1-2 0,111 31 0,-92-39-62,166 19 0,-111-30-186,166-10-1,46-26-677,-1-15 0,344-87 0,670-237-1182,-823 199 1824,-510 156 416,1 2 1,0 1-1,55-5 1,-74 12-20,-1 0 1,1 1-1,-1 0 1,0 1-1,1 1 0,-1 0 1,0 0-1,-1 1 1,1 1-1,-1 0 1,1 1-1,12 8 1,9 9 551,-1 2 0,-1 0 0,-2 2 1,37 43-1,97 136 781,-96-118-1173,-24-32-273,284 350 0,-240-310 0,3-4 0,114 89 0,808 556-95,-896-663 28,2-5-1,3-6 0,3-4 0,3-6 1,1-6-1,147 34 0,-99-44 68,1-8 0,2-8 0,0-7 0,0-9 0,183-17 0,-328 11 32,-1 2-1,1 1 1,-1 1 0,0 2-1,0 2 1,-1 1-1,0 1 1,59 26 0,-4 6 110,145 94 0,36 46-142,60 38 0,-248-172 0,1-3 0,107 41 0,-160-74 0,1-1 0,0-1 0,0-1 0,1-2 0,0-1 0,36 1 0,-56-5 0,-1-2 0,0 1 0,1-1 0,-1-1 0,0 1 0,0-2 0,0 1 0,0-1 0,0-1 0,-1 1 0,1-2 0,-1 1 0,0-1 0,0 0 0,-1-1 0,1 1 0,-1-2 0,-1 1 0,1-1 0,-1 0 0,0 0 0,-1-1 0,10-15 0,-2-3 0,-1 0 0,-2 0 0,0-1 0,9-43 0,11-113 0,-23 135 0,17-138 0,1-302 0,-27 444 0,-3 0 0,-2 0 0,-1 1 0,-2 0 0,-3 0 0,-1 1 0,-1 1 0,-3 0 0,-2 2 0,-1 0 0,-1 1 0,-44-55 0,26 45 0,-1 1 0,-2 3 0,-2 1 0,-2 2 0,-2 2 0,-1 3 0,-2 1 0,-73-35 0,99 57 0,-1 1 0,0 1 0,0 1 0,-1 2 0,0 1 0,0 1 0,-1 1 0,1 1 0,-1 2 0,0 1 0,0 1 0,0 2 0,0 0 0,0 2 0,1 2 0,-1 0 0,1 2 0,1 1 0,0 1 0,-30 16 0,0 4-19,1 4 1,2 2-1,1 2 0,1 2 0,-60 63 1,-209 262-1015,-203 356 747,376-486 315,-142 304-1,119-118-28,70-159 0,92-239 77,-1-1-1,-1 0 0,-2-1 1,0 0-1,0-1 0,-2 0 1,-1-1-1,-21 20 0,22-27-13,0 0-1,-1 0 1,0-2-1,-1 0 1,0-1-1,-1 0 0,0-1 1,0-2-1,-1 0 1,-30 6-1,-9-2-62,0-3 0,-1-2 0,0-3 0,-111-10 0,149 5 0,1-2 0,-1 0 0,1-1 0,-1-1 0,2-1 0,-1-1 0,1 0 0,1-2 0,-27-18 0,-13-16 0,-73-72 0,129 115 0,-366-385 0,350 367 0,3 4 0,1-1 0,0 0 0,1-1 0,-15-28 0,26 40 0,-1 1 0,1-1 0,0 1 0,1-1 0,-1 0 0,1 0 0,0 0 0,1 0 0,-1 0 0,1 0 0,0 0 0,1 0 0,0 0 0,-1 0 0,2 0 0,-1 1 0,1-1 0,0 0 0,0 1 0,6-11 0,4-3 0,0 1 0,2 0 0,0 1 0,1 0 0,25-21 0,102-74 0,-46 47-44,2 4-1,117-53 1,233-70-1127,-278 129 784,2 8 0,2 7 0,239-24 1,-184 45 1,2 10-1,262 25 1,50 40-656,-3 23 0,693 195 0,-897-171 1329,-37-10 2167,-242-79-1354,0-3-1,0-2 0,62 1 1,168-9-1190,-259-2 163,66-5-74,-1-4 0,142-34 0,-48 10 0,100-26 0,-232 44 0,-13 4 0,0-1 0,-1-2 0,46-24 0,-46 11-1365,-24 17-5461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0.275"/>
    </inkml:context>
    <inkml:brush xml:id="br0">
      <inkml:brushProperty name="width" value="0.07938" units="cm"/>
      <inkml:brushProperty name="height" value="0.07938" units="cm"/>
      <inkml:brushProperty name="color" value="#AED3DC"/>
    </inkml:brush>
  </inkml:definitions>
  <inkml:trace contextRef="#ctx0" brushRef="#br0">8757 1626 24575,'-15'2'0,"0"-1"0,0 2 0,0 0 0,1 1 0,-22 7 0,5 0 0,-174 55 0,-274 131 0,439-177 0,0 1 0,1 3 0,1 1 0,-42 36 0,59-42 0,1 1 0,0 1 0,2 1 0,0 0 0,2 2 0,0 0 0,-22 48 0,22-35 0,3 1 0,1 0 0,2 1 0,1 0 0,-4 50 0,7-6 0,6 124 0,2-176 0,2-1 0,2 0 0,0 0 0,2 0 0,1-1 0,2 0 0,0-1 0,2 0 0,1-1 0,1 0 0,29 37 0,-31-46 0,1-1 0,1 0 0,1-1 0,0 0 0,1-2 0,0 0 0,1 0 0,1-2 0,0 0 0,1-1 0,0-2 0,1 0 0,0 0 0,0-2 0,0-1 0,31 5 0,-34-10 0,1-1 0,-1 0 0,1-1 0,-1-1 0,1-1 0,-1-1 0,0 0 0,32-13 0,9-8 0,65-37 0,-96 47 0,374-229 0,-258 150 0,266-130 0,-381 213 0,0 1 0,0 1 0,1 2 0,0 1 0,0 1 0,45 0 0,178 13 0,-231-7 0,86 7 0,-1 5 0,-1 4 0,151 44 0,-235-54 0,0 0 0,-1 2 0,0 1 0,-1 0 0,0 1 0,0 2 0,-2 0 0,1 1 0,-2 0 0,0 2 0,-1 0 0,0 1 0,-1 0 0,-1 1 0,-1 1 0,0 0 0,-2 1 0,0 0 0,-1 1 0,13 42 0,-9-11 0,-2 1 0,-2 0 0,5 101 0,-22 162 0,6-291 0,-2-1 0,0 1 0,-2-1 0,-13 41 0,16-59 0,0 0 0,-1 0 0,1 0 0,-2-1 0,1 1 0,-1-1 0,1 1 0,-1-1 0,-1 0 0,1-1 0,-1 1 0,0-1 0,0 0 0,0 0 0,0-1 0,-1 1 0,1-1 0,-1 0 0,0-1 0,0 1 0,0-1 0,0 0 0,-8 1 0,-23 0 0,1-2 0,-1-1 0,0-1 0,1-2 0,0-2 0,-1-2 0,2-1 0,-60-21 0,94 29 0,-1 0 0,1 0 0,-1-1 0,1 1 0,-1 0 0,1-1 0,0 1 0,-1-1 0,1 0 0,0 1 0,-1-1 0,1 0 0,0 0 0,0 0 0,0 0 0,0 0 0,0 0 0,0 0 0,0 0 0,0 0 0,-1-2 0,3 1 0,-1 1 0,1 0 0,-1 0 0,1-1 0,0 1 0,0 0 0,0 0 0,0 0 0,0 0 0,0 0 0,0 0 0,0 1 0,0-1 0,0 0 0,2-1 0,-1 2 0,0-1 0,0 0 0,0 0 0,0-1 0,-1 1 0,1 0 0,0-1 0,-1 1 0,0-1 0,1 1 0,-1-1 0,0 0 0,1 1 0,-1-1 0,0 0 0,0 0 0,0 0 0,-1 0 0,1 0 0,0 0 0,-1 0 0,1 0 0,-1 0 0,0 0 0,0 0 0,0 0 0,0 0 0,0-3 0,-2 2 0,1-1 0,-1 1 0,0 0 0,-1 0 0,1 0 0,0 0 0,-1 0 0,1 1 0,-1-1 0,0 1 0,0-1 0,0 1 0,0 0 0,0 0 0,-1 1 0,1-1 0,-1 1 0,1-1 0,-1 1 0,1 0 0,-7-1 0,3 1 0,0-1 0,0 1 0,-1 0 0,1 1 0,0 0 0,-1 0 0,1 1 0,0-1 0,0 2 0,-11 2 0,9 0 0,0 0 0,1 1 0,-1 1 0,1-1 0,0 1 0,0 1 0,1 0 0,0 0 0,0 0 0,1 1 0,-1 0 0,2 0 0,-1 0 0,1 1 0,1 0 0,-1 0 0,1 0 0,1 0 0,0 1 0,-3 12 0,2-2 0,0 0 0,2-1 0,0 1 0,1 1 0,1-1 0,0 0 0,2 0 0,1 0 0,7 30 0,2-14 0,1-1 0,3 0 0,0-1 0,2-1 0,2-1 0,31 42 0,-4-16 0,2-2 0,72 65 0,-93-96 0,1-2 0,1 0 0,1-2 0,52 26 0,-70-40 0,0-1 0,0-1 0,1 0 0,0 0 0,0-2 0,0 0 0,0 0 0,0-1 0,1-1 0,-1-1 0,0 0 0,1 0 0,-1-2 0,23-4 0,-29 3 0,1-1 0,-1 0 0,0-1 0,0 0 0,-1 0 0,1-1 0,-1 0 0,-1 0 0,9-9 0,-13 13 0,0-1 0,0 1 0,0-1 0,0 0 0,0 0 0,-1 0 0,1 0 0,-1 0 0,0 0 0,0 0 0,0 0 0,1-6 0,-3 7 0,1 0 0,0 1 0,0-1 0,0 0 0,-1 0 0,1 1 0,-1-1 0,0 0 0,1 1 0,-1-1 0,0 1 0,0-1 0,0 1 0,0-1 0,0 1 0,0-1 0,0 1 0,-1 0 0,1 0 0,0 0 0,-1 0 0,1 0 0,-1 0 0,1 0 0,-3-1 0,-2 0 0,0 0 0,0 0 0,-1 0 0,1 1 0,-1 0 0,0 0 0,1 0 0,-1 1 0,0 0 0,1 0 0,-1 1 0,1 0 0,-1 0 0,1 1 0,-1 0 0,1 0 0,0 0 0,-8 4 0,-5 2 0,1 2 0,0 0 0,0 1 0,-29 23 0,18-7 0,2 1 0,0 2 0,2 0 0,1 1 0,2 2 0,1 0 0,1 2 0,-23 56 0,11-10 0,3 3 0,-32 150 0,45-153 0,4 2 0,-3 103 0,14-153 0,1-1 0,2 1 0,2-1 0,1 1 0,1-1 0,2-1 0,1 1 0,23 53 0,-21-65 0,1-1 0,1 0 0,1-1 0,1-1 0,0 0 0,1-1 0,0-1 0,2 0 0,0-1 0,0-1 0,1-1 0,1-1 0,0 0 0,1-1 0,-1-2 0,24 7 0,2-1 0,1-2 0,-1-3 0,2-1 0,0-2 0,-1-3 0,80-4 0,-37-7 0,0-4 0,-1-4 0,-1-4 0,-1-4 0,-1-4 0,-1-3 0,-2-4 0,152-89 0,-207 107 0,-2-1 0,0-1 0,-1-2 0,-1 0 0,41-48 0,-52 53 0,-2 0 0,0-1 0,0-1 0,-2 0 0,0 0 0,-1-1 0,-1 0 0,-1 0 0,-1-1 0,5-31 0,-3-30 0,-3-1 0,-5 0 0,-2 0 0,-22-121 0,19 173 0,-1 0 0,-1 1 0,-1 0 0,-17-35 0,-63-103 0,76 144 0,3 4 0,1-1 0,0 0 0,2 0 0,1-1 0,0 0 0,1-1 0,-3-36 0,5-12 0,4-74 0,2 45 0,-3-6 0,-6-419 0,-2 380 0,-45-232 0,37 307 0,-4 1 0,-2 1 0,-3 1 0,-4 1 0,-2 1 0,-2 2 0,-4 1 0,-86-109 0,67 104 0,-4 3 0,-2 2 0,-3 3 0,-2 3 0,-2 2 0,-146-81 0,194 122 0,0 1 0,-1 0 0,-1 2 0,1 0 0,-2 2 0,1 1 0,-1 0 0,-38-3 0,57 9 0,1 0 0,0 0 0,-1 1 0,1-1 0,0 1 0,-1 0 0,1 0 0,0 1 0,0-1 0,0 1 0,0 0 0,0 0 0,0 0 0,1 0 0,-1 1 0,1 0 0,0-1 0,-1 1 0,1 0 0,0 1 0,1-1 0,-1 1 0,1-1 0,-1 1 0,1 0 0,0 0 0,0-1 0,1 2 0,-1-1 0,1 0 0,0 0 0,-1 6 0,-1 7 0,1 0 0,1 1 0,1-1 0,0 0 0,1 0 0,6 30 0,0-11 0,1-1 0,2 0 0,25 57 0,-27-73 0,1-1 0,1-1 0,1 1 0,1-2 0,0 0 0,1 0 0,0-1 0,25 21 0,-12-18 0,0-2 0,1 0 0,0-2 0,1-1 0,1-1 0,0-2 0,1 0 0,0-2 0,0-2 0,54 6 0,8-5 0,0-4 0,123-12 0,-111 0 0,0-4 0,-1-4 0,121-38 0,-173 38 0,0-2 0,-1-3 0,50-29 0,-70 33 0,0-1 0,-1-2 0,-2-1 0,0-1 0,37-41 0,-49 46 0,-1-1 0,-1 0 0,0-1 0,-2 0 0,0-1 0,-1 0 0,-1 0 0,-1-1 0,8-39 0,-10 30 0,-2-1 0,-1 0 0,-2 0 0,-1 0 0,-1 0 0,-8-44 0,-4 14 0,-2 1 0,-3 0 0,-3 1 0,-3 2 0,-2 0 0,-51-84 0,45 90 0,-2 2 0,-2 1 0,-3 2 0,-1 2 0,-2 1 0,-2 3 0,-2 1 0,-62-41 0,-201-120 0,-10 13 0,-7 15 0,-517-196 0,785 347 0,-1 3 0,-1 2 0,0 3 0,-82-9 0,122 21 0,0 1 0,0 1 0,1 0 0,-1 2 0,0 0 0,1 2 0,-1 0 0,1 1 0,0 0 0,1 2 0,-1 0 0,1 1 0,1 1 0,-1 1 0,2 0 0,-1 2 0,-19 16 0,9 0 0,1 0 0,1 2 0,2 0 0,-26 45 0,-68 142 0,91-164 0,-5 13 0,2 1 0,4 1 0,3 1 0,2 1 0,-17 124 0,36-184 0,-1 0 0,0-1 0,0 1 0,-1-1 0,-1 1 0,1-1 0,-1 0 0,-1 0 0,0 0 0,-8 11 0,2-7 0,-1-1 0,0-1 0,0 0 0,-1 0 0,-20 12 0,-39 36 0,57-44 0,-1-1 0,-1-1 0,-28 18 0,38-27 0,0-1 0,0 0 0,-1 0 0,1 0 0,-1-1 0,1-1 0,-1 1 0,0-1 0,0 0 0,1-1 0,-1 0 0,0 0 0,-14-3 0,-9-4 0,0-1 0,0-2 0,1-1 0,-48-24 0,-112-75 0,187 109 0,-168-106 0,-512-289 0,579 346 0,-1 5 0,-3 3 0,-1 6 0,-216-42 0,123 49-91,-1 8-1,-1 10 0,0 8 0,0 9 1,0 9-1,-287 59 0,419-58 92,1 3 0,0 2 0,2 4 0,-75 38 0,111-45 0,1 1 0,0 1 0,1 2 0,2 1 0,0 1 0,2 2 0,0 1 0,2 1 0,-42 60 0,44-50 75,2 1 0,2 2 0,2 0-1,1 0 1,2 2 0,2 0 0,-10 65 0,14-47-67,2 1 1,3-1 0,3 1 0,14 113-1,-10-147-8,2 0 0,1-1 0,1 0 0,1 0 0,1 0 0,21 38 0,-23-51 0,1 0 0,0-1 0,1 0 0,0-1 0,1 0 0,0-1 0,1 0 0,0-1 0,0 0 0,2-1 0,-1 0 0,29 13 0,-21-13 0,0-2 0,0-1 0,1 0 0,0-2 0,31 3 0,-125-23 0,-414-23-38,-13 28-799,-114 18 647,2 51 205,541-46-18,0 2-1,1 4 0,0 2 1,2 4-1,1 2 1,0 3-1,3 4 0,0 1 1,2 4-1,-64 52 0,58-33 52,3 2 0,2 4 0,3 2 0,-55 80 0,79-96 72,3 2 1,2 2-1,2 1 1,3 0-1,2 2 1,-29 107-1,49-151-118,-16 90 4,18-94-6,1 0 0,0 1 0,0-1-1,0 0 1,1 0 0,0 0 0,1 0 0,0 0 0,6 15 0,-7-20 0,1 0 0,0 0 0,0 0 0,1 0 0,-1-1 0,0 1 0,1-1 0,0 0 0,0 1 0,-1-1 0,1-1 0,0 1 0,1 0 0,-1-1 0,0 1 0,0-1 0,1 0 0,-1 0 0,1 0 0,-1-1 0,1 1 0,-1-1 0,1 0 0,5 0 0,6 0 0,0-2 0,0 1 0,0-2 0,19-5 0,-18 4 0,0-1 0,-1 0 0,0-1 0,0-1 0,0 0 0,-1-1 0,0-1 0,0 0 0,-1-1 0,-1 0 0,1-1 0,-2 0 0,1-1 0,-2 0 0,0-1 0,0 0 0,-1-1 0,-1 0 0,0-1 0,-1 1 0,0-1 0,-1 0 0,-1-1 0,-1 0 0,5-28 0,-7 8 0,-1-1 0,-2 0 0,-2 1 0,-1-1 0,-2 1 0,-2 0 0,-20-59 0,8 38 0,-3 2 0,-2 1 0,-3 1 0,-34-50 0,58 97 0,0 0 0,-1 0 0,0 0 0,0 1 0,0-1 0,0 1 0,-1 1 0,0-1 0,0 1 0,-9-5 0,12 8 0,0-1 0,0 1 0,0 1 0,0-1 0,0 0 0,-1 1 0,1-1 0,0 1 0,0 0 0,0 0 0,0 0 0,0 1 0,-1-1 0,1 1 0,0 0 0,0 0 0,0 0 0,0 0 0,0 0 0,1 1 0,-1-1 0,0 1 0,0-1 0,1 1 0,-1 0 0,-2 3 0,-3 4 0,0 0 0,1 0 0,0 0 0,0 1 0,1 0 0,1 0 0,-1 1 0,2 0 0,-1 0 0,2 0 0,-5 18 0,0 10 0,2 1 0,-1 42 0,6-70 0,0-1 0,1 0 0,1 0 0,-1 0 0,4 12 0,-3-20 0,0 0 0,0 0 0,0 1 0,0-1 0,1 0 0,0 0 0,-1 0 0,1-1 0,0 1 0,1 0 0,-1-1 0,0 1 0,1-1 0,-1 0 0,1 0 0,0 0 0,0 0 0,0 0 0,0 0 0,6 2 0,6 0 0,2 1 0,-1-2 0,0 0 0,1-1 0,-1-1 0,1 0 0,-1-2 0,1 1 0,-1-2 0,20-4 0,3-2 0,0-2 0,-1-1 0,42-19 0,-62 23 0,0-1 0,-1-1 0,0 0 0,-1-2 0,28-22 0,-37 27 0,-1 0 0,-1 0 0,1-1 0,-1 0 0,0 0 0,-1 0 0,0 0 0,0-1 0,0 0 0,-1 0 0,0 0 0,0 0 0,-1 0 0,-1-1 0,2-13 0,-1-12 0,-3-1 0,-1 1 0,-1 0 0,-2 0 0,-17-61 0,7 46 0,-2 0 0,-2 1 0,-31-54 0,45 92 0,0 0 0,-1 0 0,0 1 0,-1 0 0,0 0 0,0 0 0,-1 1 0,0 0 0,0 1 0,-1 0 0,0 0 0,0 1 0,-1 0 0,0 0 0,0 1 0,0 1 0,-1 0 0,1 0 0,-1 1 0,0 0 0,0 1 0,0 0 0,-13 0 0,-31-3 0,-1 2 0,0 3 0,0 2 0,1 2 0,-109 24 0,120-16 0,1 1 0,0 2 0,2 3 0,-1 0 0,2 3 0,1 2 0,-66 48 0,83-51 0,1 0 0,0 1 0,2 1 0,1 1 0,0 1 0,2 0 0,0 2 0,2-1 0,1 2 0,1 0 0,1 0 0,-11 48 0,4 4 0,3 2 0,4 0 0,-2 106 0,12-107 0,4 0 0,3-1 0,3 0 0,4 0 0,3-1 0,4 0 0,3-2 0,4-1 0,2-1 0,4-1 0,45 73 0,38 38 0,7-4 0,151 165 0,-190-246 0,4-3 0,4-5 0,193 147 0,-225-195 0,3-3 0,1-2 0,2-4 0,1-2 0,2-3 0,1-4 0,0-2 0,86 15 0,45-13 0,-97-14 0,-96-10 0,0 1 0,-1 0 0,1 0 0,-1 1 0,0 0 0,1 1 0,-1-1 0,-1 1 0,1 0 0,-1 1 0,12 10 0,3 5 0,34 44 0,-20-22 0,-15-21 0,-2 0 0,-1 2 0,-1 0 0,15 27 0,-26-39 0,0 0 0,-1 0 0,0 0 0,0 0 0,-2 1 0,1-1 0,-1 1 0,-1 0 0,0 0 0,-1-1 0,0 1 0,-3 17 0,2-22 0,-1 0 0,-1 0 0,1 0 0,-1-1 0,0 1 0,0-1 0,-1 0 0,0 0 0,0 0 0,0-1 0,-1 1 0,0-1 0,0 0 0,0 0 0,0-1 0,-8 6 0,-13 7 0,0-1 0,-42 18 0,33-17 0,-146 65 0,82-38 0,94-42 0,0 1 0,0 0 0,0 0 0,1 0 0,-1 1 0,1-1 0,0 1 0,0 0 0,1 1 0,-1-1 0,1 1 0,0-1 0,0 1 0,-4 9 0,0 5 0,0-1 0,-6 38 0,7-29 0,-1 1 0,1 1 0,1 0 0,2-1 0,1 1 0,1 1 0,2-1 0,4 34 0,-3-51 0,1 0 0,0-1 0,0 1 0,1-1 0,1 1 0,0-1 0,1 0 0,0-1 0,0 1 0,1-1 0,0-1 0,1 1 0,0-1 0,1-1 0,0 1 0,0-2 0,1 1 0,-1-1 0,22 11 0,-16-11 0,0-1 0,1-1 0,0 0 0,1-1 0,-1 0 0,1-2 0,-1 0 0,1 0 0,0-2 0,0 0 0,29-5 0,5-3 0,0-3 0,69-23 0,58-32 0,-159 58 0,-1-2 0,1 0 0,-2-1 0,0 0 0,0-2 0,-1 0 0,17-18 0,-29 27 0,-1 0 0,0-1 0,0 0 0,0 0 0,0 0 0,-1 0 0,0 0 0,0 0 0,0-1 0,-1 1 0,0-1 0,0 1 0,0-1 0,0 1 0,-1-1 0,0 0 0,-1 1 0,1-1 0,-1 0 0,0 1 0,-3-10 0,-3-6 0,0 1 0,-2 0 0,0 1 0,-16-24 0,-44-69 0,-5 3 0,-4 4 0,-115-118 0,162 191 0,-1 1 0,-2 2 0,-1 2 0,-47-29 0,67 47 0,0 0 0,-1 1 0,-1 1 0,1 1 0,-1 0 0,0 1 0,0 1 0,-1 1 0,1 0 0,-1 1 0,0 1 0,0 0 0,-26 4 0,30 0 0,-1 1 0,1 0 0,0 1 0,0 1 0,0 0 0,1 1 0,0 0 0,0 1 0,1 1 0,0 0 0,0 0 0,-10 12 0,4-2 0,0 1 0,0 0 0,2 2 0,1 0 0,-23 44 0,21-29 0,1 0 0,2 1 0,2 1 0,2 0 0,1 1 0,2 0 0,2 0 0,-1 72 0,8-95 0,1-1 0,0 0 0,1 0 0,0 0 0,1-1 0,1 0 0,1 0 0,0 0 0,1-1 0,1 0 0,0 0 0,11 12 0,18 20 0,83 75 0,-81-87 0,44 28 0,35 30 0,-115-88 0,0 1 0,-1-1 0,1 1 0,-1 0 0,0 0 0,0 0 0,-1 0 0,0 0 0,0 1 0,0-1 0,0 1 0,-1-1 0,0 1 0,0 0 0,0-1 0,-1 8 0,0 13 0,-1 0 0,-7 36 0,2-11 0,6-37 0,0 1 0,1-1 0,0 1 0,2-1 0,-1 0 0,2 0 0,0 0 0,0-1 0,2 1 0,-1-1 0,2 0 0,0 0 0,10 14 0,14 15 0,2-1 0,48 47 0,-74-81 0,92 90 0,4-5 0,117 81 0,247 130 0,-455-298 0,-1 2 0,1-1 0,-1 2 0,-1-1 0,1 2 0,-1-1 0,-1 1 0,0 1 0,0 0 0,-1 0 0,0 1 0,0-1 0,9 21 0,5 26 0,-2 0 0,-2 2 0,-3 0 0,-3 1 0,-2 0 0,-3 1 0,-2 0 0,-3 0 0,-11 103 0,6-141 0,-1 0 0,-1 0 0,-1 0 0,-1-1 0,-12 26 0,17-41 0,-2 0 0,1-1 0,-1 0 0,0 1 0,0-2 0,0 1 0,-1 0 0,0-1 0,0 0 0,0 0 0,-1 0 0,0-1 0,0 0 0,0 0 0,0 0 0,-1-1 0,1 0 0,-1 0 0,0-1 0,0 1 0,-9 0 0,-37 1 0,1-3 0,-1-2 0,-95-15 0,34 3 0,61 8 0,20 1 0,0 1 0,-1 1 0,-60 6 0,85-3 0,1 1 0,-1 0 0,1 0 0,0 0 0,0 1 0,0 0 0,0 1 0,0 0 0,1 0 0,-1 0 0,1 1 0,0 1 0,1-1 0,-1 1 0,1 0 0,0 0 0,0 1 0,1-1 0,-8 15 0,1 3 0,2 0 0,1 0 0,0 1 0,2 0 0,1 1 0,1-1 0,-1 34 0,1 8 0,8 110 0,1-127 0,3 0 0,1-1 0,3 0 0,2-1 0,2 0 0,1-1 0,3 0 0,2-2 0,2 0 0,2-2 0,2-1 0,38 47 0,-57-79 0,1 0 0,0 0 0,1-1 0,0 0 0,0-1 0,1 0 0,0-1 0,0 0 0,0-1 0,1 0 0,0-1 0,1 0 0,-1-1 0,1 0 0,0-1 0,0-1 0,0 0 0,0 0 0,0-1 0,0-1 0,15-1 0,-4-1 0,-1 0 0,0-2 0,35-9 0,-49 11 0,-1 0 0,0-1 0,0-1 0,0 1 0,0-1 0,-1-1 0,1 1 0,-1-1 0,0 0 0,0-1 0,-1 0 0,12-13 0,-16 17 0,-1-1 0,1 0 0,0-1 0,-1 1 0,0 0 0,0 0 0,0 0 0,0-1 0,0 1 0,-1-1 0,0 1 0,1 0 0,-1-1 0,0 1 0,-1-1 0,0-5 0,-1 2 0,0-1 0,0 1 0,-1 0 0,0 0 0,-1 0 0,1 0 0,-7-7 0,-2-3 0,-1 1 0,-1 1 0,-1 0 0,-27-22 0,34 30 0,-1 1 0,0-1 0,0 2 0,0-1 0,0 1 0,-1 1 0,0 0 0,0 0 0,0 1 0,-1 0 0,1 1 0,-1 0 0,1 0 0,-1 1 0,0 1 0,1 0 0,-1 0 0,0 1 0,1 1 0,-1-1 0,1 2 0,-1-1 0,1 2 0,0-1 0,0 1 0,1 1 0,-18 10 0,3 1 0,0 1 0,0 1 0,2 1 0,0 1 0,1 1 0,2 1 0,0 1 0,1 0 0,1 2 0,1 0 0,2 0 0,0 2 0,2 0 0,-13 39 0,15-32 0,1 0 0,2 0 0,1 0 0,2 1 0,1 0 0,1 0 0,3 0 0,0-1 0,3 1 0,1 0 0,18 67 0,-5-48 0,3-1 0,1 0 0,49 78 0,-48-93 0,2-2 0,1 0 0,2-2 0,2-1 0,44 38 0,-53-55 0,0-2 0,1 0 0,0-1 0,1-2 0,0 0 0,1-1 0,0-2 0,0 0 0,1-2 0,0-1 0,1 0 0,-1-2 0,48 0 0,11-6 0,0-4 0,151-31 0,-19-7-290,-2-10 1,400-158-1,-605 209 290,27-10 0,-1-2 0,-1-1 0,-1-1 0,0-2 0,49-39 0,-76 52 5,0 1 0,0-1 0,0 1 0,-1-2 0,0 1 0,0-1 0,-1 1 0,0-1 0,0 0 0,-1-1 0,0 1 0,-1-1 1,4-16-1,-5 10 17,0 1 0,-1-1 0,-1 1 0,0 0 1,-1-1-1,0 1 0,-8-26 0,-8-6 95,-1 0-1,-2 1 1,-50-76-1,68 116-106,-26-44 22,-3 2-1,-2 1 1,-1 2-1,-58-56 1,77 86-35,0 0 0,-2 1 0,1 1 0,-2 1 0,1 0 0,-29-10 0,33 16 3,0 0 1,0 2 0,0-1 0,-1 2 0,1 0-1,-1 1 1,0 0 0,1 1 0,-1 1-1,-20 3 1,-1 4-1,0 1 0,0 2 0,1 2 0,1 1 0,-59 34 0,-152 115 0,185-118 0,2 3 0,-77 82 0,103-95 0,2 2 0,2 1 0,1 2 0,2 0 0,-23 52 0,20-28 0,3 2 0,-25 104 0,40-128 0,3 0 0,1 1 0,2 0 0,2 0 0,5 62 0,-1-91 0,1 0 0,0 0 0,1 0 0,1-1 0,0 0 0,1 0 0,1 0 0,0-1 0,0 0 0,1 0 0,18 20 0,8 5 0,78 63 0,-83-76 0,-3-2 0,-15-11 0,1 0 0,0-1 0,0-1 0,1 0 0,0-1 0,0 0 0,1-1 0,0 0 0,16 5 0,-20-10 0,-1 1 0,1 0 0,-1 1 0,0 0 0,-1 1 0,1 0 0,-1 0 0,1 1 0,-2 0 0,1 0 0,-1 1 0,0 0 0,0 0 0,-1 0 0,11 16 0,1 7 0,-1 2 0,-1 0 0,11 36 0,-13-33 0,2 4 0,82 185 0,-76-181 0,2 0 0,60 78 0,-30-59 0,2-1 0,3-4 0,3-2 0,2-3 0,2-2 0,2-4 0,3-2 0,88 40 0,-65-42 0,1-4 0,2-4 0,1-5 0,1-4 0,2-4 0,118 9 0,-163-26 0,0-2 0,0-2 0,0-4 0,0-1 0,0-3 0,92-26 0,-118 25 0,0-1 0,0-2 0,-1-1 0,0-1 0,-2-2 0,0-1 0,0-1 0,-2-1 0,0-1 0,-1-1 0,-1-1 0,-1-1 0,22-31 0,-35 39 0,-1-1 0,0 1 0,-1-1 0,-1 0 0,-1-1 0,0 1 0,-1-1 0,-1 0 0,0 0 0,-1 0 0,-1-1 0,-2-29 0,-2 9 0,-1 1 0,-2 0 0,-2 0 0,-21-64 0,18 70 0,1-1 0,-1 0 0,-2 1 0,-2 0 0,-18-29 0,33 59 0,-1 0 0,0 0 0,0 0 0,1 0 0,-1 0 0,0 0 0,0 0 0,0 0 0,0 0 0,0 1 0,0-1 0,0 0 0,0 1 0,0-1 0,0 1 0,-1-1 0,1 1 0,0 0 0,0-1 0,0 1 0,-1 0 0,1 0 0,0 0 0,0 0 0,-1 0 0,1 0 0,0 0 0,0 0 0,0 1 0,-1-1 0,1 0 0,0 1 0,0-1 0,0 1 0,0-1 0,0 1 0,0 0 0,0-1 0,0 1 0,0 0 0,0 0 0,0-1 0,0 1 0,0 0 0,0 0 0,0 2 0,-7 6 0,1 0 0,1 0 0,-11 21 0,16-29 0,-22 47 0,1 0 0,3 1 0,2 1 0,-13 68 0,14-40 0,5 0 0,-3 96 0,14-152 0,0 1 0,1 0 0,1-1 0,2 0 0,0 1 0,11 32 0,-11-43 0,1-1 0,0 0 0,0 0 0,1 0 0,1-1 0,0 0 0,0 0 0,1-1 0,0 0 0,1 0 0,0-1 0,0 0 0,16 10 0,-12-10 0,0-1 0,0 0 0,1-1 0,0-1 0,0 0 0,0-1 0,1 0 0,-1-1 0,1-1 0,27 1 0,-21-3 0,0-2 0,-1 0 0,1-1 0,-1-1 0,0-1 0,0-1 0,20-9 0,3-5 0,-1-2 0,-1-2 0,-1-1 0,-1-2 0,-1-2 0,35-36 0,-54 46 0,-1 0 0,-1-2 0,-1 0 0,0 0 0,-2-2 0,-1 0 0,0 0 0,-2-1 0,-1-1 0,-1 0 0,-1 0 0,-1-1 0,-1 0 0,-1 0 0,-2 0 0,0 0 0,-2-1 0,-2-32 0,-1 50 0,0 0 0,-1 1 0,1 0 0,-2-1 0,1 1 0,-1 0 0,0 1 0,-1-1 0,0 1 0,0-1 0,0 2 0,-1-1 0,0 1 0,-1-1 0,1 2 0,-1-1 0,0 1 0,-15-9 0,20 14 0,0-1 0,1 1 0,-1-1 0,0 1 0,0-1 0,0 1 0,0 0 0,0 0 0,1 0 0,-1 0 0,0 0 0,0 1 0,0-1 0,0 1 0,1-1 0,-1 1 0,0-1 0,0 1 0,1 0 0,-1 0 0,0 0 0,1 0 0,-1 0 0,1 0 0,0 0 0,-1 1 0,1-1 0,0 0 0,-1 1 0,1-1 0,-1 3 0,-3 5 0,0-1 0,0 1 0,1 0 0,-6 16 0,-4 26 0,1 1 0,4 0 0,1 1 0,3 0 0,2 0 0,7 97 0,-3-131 0,1-1 0,1 0 0,1 1 0,0-1 0,2-1 0,0 1 0,1-1 0,0 0 0,20 31 0,-19-37 0,0-1 0,0 0 0,1-1 0,1 0 0,-1 0 0,1-1 0,1 0 0,-1 0 0,1-2 0,1 1 0,-1-1 0,1-1 0,0 0 0,25 6 0,-13-6 0,0-1 0,0-1 0,0-1 0,0-1 0,0-1 0,0-1 0,0-1 0,0-1 0,0-2 0,45-14 0,-26 3 0,0-2 0,-1-2 0,-1-1 0,66-47 0,89-63 0,-118 80 0,-53 36 0,-1-1 0,35-29 0,-41 30-195,0 2 0,0 0 0,2 1 0,-1 1 0,1 1 0,37-13 0,-35 17-6631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8:19.245"/>
    </inkml:context>
    <inkml:brush xml:id="br0">
      <inkml:brushProperty name="width" value="0.10583" units="cm"/>
      <inkml:brushProperty name="height" value="0.10583" units="cm"/>
      <inkml:brushProperty name="color" value="#AED3DC"/>
    </inkml:brush>
  </inkml:definitions>
  <inkml:trace contextRef="#ctx0" brushRef="#br0">1 6991 24575,'286'17'0,"-39"-1"0,872-13 0,-570-5 0,212-16 0,-2 0 0,253 21 0,714-5 0,-617-82 0,-457 23 0,189-22 0,-397 22 0,563-152 0,-445 47 0,-17-37 0,-498 182 0,-1-2 0,-1-2 0,55-40 0,-78 48 0,0-1 0,-1-1 0,-1-2 0,-1 1 0,-1-2 0,-1-1 0,22-38 0,-8 2 0,-3-1 0,30-93 0,21-133 0,-55 182 0,-5-1 0,-5-1 0,-5 0 0,-4-131 0,-9 149 0,-4 1 0,-4-1 0,-4 2 0,-3 0 0,-46-126 0,25 113 0,-4 2 0,-4 2 0,-5 2 0,-3 3 0,-5 2 0,-3 3 0,-3 3 0,-5 3 0,-2 2 0,-4 5 0,-3 3 0,-3 3 0,-3 4 0,-126-68 0,167 106 0,0 3 0,-73-23 0,98 37 0,0 2 0,0 1 0,-1 1 0,1 0 0,-1 2 0,0 0 0,1 1 0,-35 6 0,45-4 0,1 1 0,1 1 0,-1 0 0,0 0 0,1 1 0,0 0 0,0 0 0,0 1 0,1 0 0,0 1 0,0 0 0,-8 10 0,-11 13 0,-42 62 0,66-87 0,-40 57 0,3 3 0,3 1 0,2 1 0,4 2 0,-31 100 0,51-130 0,2 0 0,2 1 0,2 0 0,-1 78 0,7-88 0,2 1 0,1-1 0,1 0 0,1-1 0,2 1 0,1-1 0,17 37 0,0-16 3,1-2 0,2 0-1,2-2 1,70 78 0,178 145-202,275 169-773,28-33 992,-399-280-171,-132-91 167,118 88-50,-153-108 59,0 1 0,0 0 0,-2 1 0,0 1 0,-1 0 1,0 1-1,11 22 0,-18-29 7,-1 0 1,-1 0-1,0 1 1,0-1-1,-1 1 1,-1 0-1,0 0 1,0 0-1,-1 0 1,-1 0-1,0 0 1,0 0-1,-2 0 1,1 0 0,-2 0-1,1 0 1,-1 0-1,-1 0 1,0-1-1,-1 0 1,0 0-1,-1 0 1,0-1-1,-1 0 1,0 0-1,0 0 1,-1-1-1,-1 0 1,1 0-1,-1-1 1,-1-1-1,1 1 1,-22 11-1,0-2-32,-1-1 0,-1-2 0,-1-1 0,1-2 0,-2-1 0,0-1 0,0-2 0,0-2 0,-1-1 0,0-2 0,1-1 0,-1-2 0,0-1 0,1-2 0,-1-2 0,1-1 0,0-2 0,-52-19 0,6-6 4,-141-81 0,-66-68-92,243 154 41,-165-114-272,-248-218 1,404 312 318,1-3 0,2-2 0,4-2 0,1-2 0,-39-66 0,69 96 0,0 0 0,2-1 0,1 0 0,1-2 0,2 1 0,1-1 0,1 0 0,2-1 0,1 0 0,1 0 0,2 0 0,1-1 0,8-62 0,-1 61-22,2 0 0,1 1 1,2 0-1,1 1 0,2 0 1,28-48-1,-14 35-73,2 2 0,2 1 1,66-67-1,-3 23-234,3 4 1,202-127-1,132-45-363,473-199-1258,27 34 1971,-65 30-38,-446 185-184,-87 21-603,-115 35 596,-184 120 206,-1-1 0,-1-2 0,43-54 0,-64 70 61,-1 0 1,0-1 0,-1-1-1,-1 0 1,-1 0 0,0 0-1,-1-1 1,-1 0 0,-1-1-1,4-24 1,-7 28 34,-1 0-1,-1 0 1,0 0 0,-1 0-1,-1 0 1,-1 0-1,0 0 1,0 0 0,-2 1-1,0 0 1,0 0 0,-1 0-1,-11-18 1,-3 1 223,-2 0 1,0 2 0,-2 0 0,-1 2 0,-2 0-1,0 2 1,-45-31 0,4 9-276,-3 3 0,-101-45 0,44 32 138,-3 6-1,-154-39 0,-285-23-182,497 102 7,0 4 1,-129 4-1,175 5-3,1 0 0,0 3 0,0 0 0,1 1 0,-1 2 0,1 0 0,1 2 0,0 0 0,0 2 0,1 1 0,-23 16 0,18-7 2,0 2-1,1 1 1,2 1 0,0 1-1,2 1 1,1 1-1,2 1 1,0 1-1,2 1 1,2 0-1,-18 47 1,19-34-48,2 1 0,1-1 0,3 2 0,2-1 1,1 1-1,3 1 0,2-1 0,9 84 0,4-51-328,4 0-1,3-1 1,54 141 0,-11-73 14,6-3 0,107 166 0,351 415-2452,197 71 1386,-220-318-1052,1083 789 1,729 143 852,-1760-1129 1345,-183-103 559,-320-154 187,-1 2-1,54 38 0,-100-60-425,0-1 0,-1 1-1,0 0 1,0 0-1,0 0 1,0 0-1,-1 1 1,1 0 0,-1-1-1,4 12 1,-6-14 7,0 0 1,0 1 0,-1 0 0,0-1-1,1 1 1,-1-1 0,0 1-1,0 0 1,0-1 0,-1 1 0,1-1-1,-1 1 1,1-1 0,-1 1-1,0-1 1,0 1 0,-2 3 0,-5 4 188,0 0 0,-1 0 0,0-1 0,0 0 0,-1-1 0,0 0 1,0 0-1,-15 7 0,-201 115 384,202-117-620,-276 157 604,-95 90 1818,-51 92-1859,106-42-631,13 15-1,-364 467 0,376-351-168,273-373 0,4 1 0,2 2 1,-36 102-1,61-141 195,2 0 1,1 1 0,2 0 0,1 1-1,1-1 1,2 1 0,4 44-1,0-54 14,2 0-1,0 0 1,2-1-1,1 0 0,1 0 1,0 0-1,2-1 0,0-1 1,2 1-1,25 34 0,-12-26 17,1-1 0,1-1 0,1-1 0,2-1 0,0-2-1,64 38 1,-7-13-11,2-5-1,148 53 1,-35-32-87,373 70-1,221-42-7,-352-84 458,-362-12 114,-1-4-1,91-19 1,-147 20-369,0 0 1,0-2-1,0 0 0,-1-2 1,-1-1-1,43-25 0,-53 25-1,1 1 0,-1-2 1,-1 1-1,0-2 0,0 0 0,-2 0 0,0-1 0,0 0 0,-1-1 0,-1 0 0,7-16 0,-2-5-34,-1 1 1,-2-2-1,-1 0 0,7-70 1,-1-256-293,-18-126-721,21-141 469,58-133-515,71-105 206,337-1128-1948,-191 851 2726,-47 5-1668,-161 572 1378,-59 126 432,-26 375 93,-4-1 0,-3 1 0,-3 0 0,-30-109 0,27 134-85,-3 0 0,-1 2 0,-3 0 1,0 0-1,-3 2 0,-1 1 0,-54-62 1,34 52-127,-3 2 0,-1 2 0,-2 2 0,-2 3 0,-107-60 0,59 47 0,-2 4 0,-165-51 0,247 91 23,-185-50 2023,177 51-1593,-1 2 0,1 0 0,-1 2 0,0 1 0,-34 4 1,57-2-308,-1 0 1,0 0-1,1 1 1,-1-1-1,1 2 0,0-1 1,0 1-1,0 0 1,0 0-1,0 0 1,0 1-1,1 0 1,0 0-1,0 1 1,0-1-1,0 1 1,1 0-1,-1 0 1,2 1-1,-1-1 1,0 1-1,1 0 1,-4 10-1,-2 8 75,2 0-1,1 0 1,0 0-1,2 1 1,-1 30-1,1 23-196,4 0-1,3-1 0,3 1 1,4-1-1,34 131 0,145 380-806,-164-520 719,30 84-591,185 544-420,-173-469 1031,42 258 0,-97-419-18,-3 0 0,-2 1-1,-4 0 1,-9 112 0,3-154 45,-2-1 0,0 0-1,-2 0 1,0-1 0,-2 0 0,-20 39 0,20-46 13,-1-1-1,-1 0 1,0-1-1,-1 0 1,0-1 0,-1 0-1,-1-1 1,0 0 0,-1-1-1,-18 11 1,2-6 4,-1-1 0,0-1 0,0-2 0,-65 15 0,-7-7-86,-137 10 0,-255-5-602,-154-17 154,-1735-46-1275,1616-22 1809,96-46 0,496 66-99,-204-75 0,290 81-79,1-5 0,3-3 1,1-4-1,-143-102 0,167 100 143,3-3 0,1-3 0,3-2 0,3-3-1,2-1 1,-50-81 0,48 54-141,4-2-1,4-2 1,-50-149 0,-59-297 259,111 373 79,27 106 266,-3 0 1,-42-94-1,51 132-128,-2 1 0,-1 0 0,0 1 0,-1 0 0,-1 1 0,-1 1 0,0 0 0,-1 1-1,-1 0 1,-27-18 0,16 17-21,0 1-1,-1 2 1,0 0-1,-1 2 0,0 1 1,-56-10-1,19 9 51,0 4-1,-80 0 1,58 10-345,-1 3 1,2 5-1,-1 3 1,2 4 0,0 4-1,-135 53 1,78-14 461,3 6 0,-252 163 1,380-221-376,1-1-34,-1 1 0,0-2 0,-1 1 0,-24 8 0,32-14-37,1-1 0,-1 0 0,0 0 0,0-1 0,0 1 1,1-1-1,-1-1 0,0 1 0,0-1 0,0 0 0,1 0 0,-1-1 0,0 0 0,1 1 0,-1-2 0,-4-2 0,-10-7 0,1 0 1,0-2-1,1 0 1,1-1-1,-19-19 0,-140-162 0,-61-80-367,-437-446-1519,523 581 1209,-6 6 0,-309-201 1,44 106 259,54 77 417,315 135 0,-1 3 0,0 2 0,-66-7 0,100 18 0,1 1 0,0 1 0,-1 0 0,1 2 0,-1 0 0,-28 7 0,41-7 0,1 0 0,0 1 0,-1-1 0,1 1 0,0 0 0,0 1 0,0-1 0,1 1 0,-1 1 0,1-1 0,0 1 0,0-1 0,1 1 0,-1 1 0,1-1 0,0 1 0,0 0 0,1-1 0,-6 14 0,6-8 0,0 1 0,1-1 0,0 1 0,1-1 0,0 1 0,1 0 0,0-1 0,1 1 0,0 0 0,0-1 0,2 1 0,5 18 0,5 7 0,1-1 0,33 61 0,-8-32 65,2-1 0,4-3-1,1-2 1,4-2-1,1-1 1,3-4 0,112 84-1,-48-53 73,5-5 1,2-5-1,171 70 0,17-16-1164,479 126-1,358 17-79,-95-24 52,-738-154 918,-302-87 167,173 62 252,-163-56-186,0 1 0,-1 1 0,-1 1 0,40 31-1,-49-31 107,-1 0-1,0 0 1,-1 2-1,-1-1 0,0 1 1,-1 1-1,-1 0 1,0 0-1,-2 1 0,0 0 1,-1 0-1,0 1 0,-2-1 1,4 36-1,-2 2 280,-4 0 0,-1 0 0,-13 100 0,-2-59-481,-5 0 0,-3-2 0,-66 173 0,37-148 0,-4-3 0,-101 159 0,116-215 400,-3-1-1,-68 76 1,93-116-299,-2-1 1,0-1 0,0-1 0,-2-1 0,0 0-1,-1-2 1,0-1 0,-1 0 0,-47 16 0,58-26-97,-1 1 1,0-2-1,1 0 1,-1 0-1,0-1 1,0-1 0,-28-3-1,19-1-7,-1-2 1,1 0-1,0-1 0,-26-13 0,-18-12 2,-89-57 0,-155-123-455,-90-94-1364,-1751-1593-3442,1837 1588 4784,-151-155 19,421 419 1058,-58-44 0,98 87-561,0 0 1,-1 0-1,1 1 1,-1 0-1,0 0 1,0 0 0,0 1-1,0 0 1,-12-3-1,15 5-5,1 0 0,0 0-1,-1 0 1,1 0 0,-1 0-1,1 1 1,0-1 0,-1 1 0,1-1-1,0 1 1,-1 0 0,1 0-1,0 0 1,0 0 0,0 1 0,0-1-1,0 0 1,0 1 0,0 0 0,-2 1-1,0 3 73,0 0-1,0 0 1,0 0 0,0 1-1,1-1 1,0 1-1,-4 12 1,-16 81 699,-19 371-315,34 333-1114,59 290-1872,85 189 1280,98 29-1018,132-35 1005,-272-1029 555,10-3-1,195 329 1,-209-429 569,7-4 0,6-4 0,5-5-1,136 127 1,-137-161 109,4-4-1,5-5 0,3-5 1,3-6-1,146 68 1,-112-73-58,4-8 1,281 75 0,-228-91-384,378 38 0,-292-69 195,0-13-1,1-13 1,414-65-1,229-130 346,-702 129 2,250-113 1,-370 132 142,-3-4 0,145-99-1,-221 129-149,-1-1 0,-2-3 0,-1-1 0,-2-1 0,57-72 0,-81 91 3,-1-1 0,0-1-1,-1 0 1,-1 0 0,0-1 0,-2 0 0,0-1-1,-1 0 1,-1 0 0,-1 0 0,-1 0 0,-1-1-1,0 1 1,-2-1 0,0 1 0,-2-1 0,0 1 0,-10-40-1,0 23-90,-1 0-1,-3 2 0,-1 0 1,-1 1-1,-2 0 0,-1 2 1,-2 0-1,-1 2 0,-30-31 1,-24-17 338,-4 2 0,-3 5 0,-2 3 0,-4 4 1,-196-103-1,114 84-1,-4 8 1,-305-87-1,332 123-65,-2 6 0,-1 6-1,-1 8 1,-223-1-1,256 23-172,0 6-1,1 4 0,0 6 1,1 5-1,2 5 0,-142 54 0,123-26-8,2 6 0,4 5 0,2 6 0,4 6-1,4 5 1,3 5 0,5 5 0,3 4-1,-126 152 1,197-207-99,2 1 0,2 2 0,2 1 0,-35 71 0,59-102 69,1 1-1,1-1 1,0 1-1,1 0 1,1 1 0,1-1-1,1 1 1,0 0-1,1 0 1,2-1 0,-1 1-1,2 0 1,1 0-1,0-1 1,1 1-1,1-1 1,8 20 0,2-6-34,1-2 1,2 1 0,1-2 0,1 0 0,1-2-1,40 41 1,20 10-96,3-3-1,106 71 1,360 208-656,161 30 24,1023 407-1865,35-96 1660,-1504-586 717,-261-108 179,0 1 0,0 0 0,0 1 0,-1-1 0,1 1 0,0-1 0,-1 1 0,0 0 0,0 0 0,5 6 0,-8-8 0,0-1 0,1 1 0,-1-1 0,0 1 0,0-1 0,0 0 0,0 1 0,0-1 0,0 1 0,0-1 0,0 1 0,0-1 0,0 1 0,0-1 0,0 0 0,0 1 0,0-1 0,-1 1 0,1-1 0,0 1 0,0-1 0,0 0 0,-1 1 0,1-1 0,0 0 0,0 1 0,-1-1 0,1 1 0,-20 8 0,-28-3 0,-1-2 0,1-2 0,-61-5 0,-399-28-39,-185-30-117,-658-45 245,9 1 32,13-44-260,697 45-354,105-15 197,112-8-393,106 6 886,103 24 1281,194 92-1362,0-1 0,0 2 1,-1 0-1,1 0 0,-1 1 1,-19-2-1,29 5-32,0 0-1,1 0 0,-1 1 1,0-1-1,0 1 1,1 0-1,-1-1 1,0 1-1,1 0 0,-1 1 1,1-1-1,-1 0 1,1 1-1,0 0 1,0-1-1,-1 1 0,1 0 1,0 0-1,1 0 1,-1 0-1,0 1 1,1-1-1,-1 0 0,1 1 1,-1-1-1,1 1 1,0-1-1,0 1 0,0 0 1,1-1-1,-1 1 1,1 0-1,-1 3 1,-2 16 157,0-1 0,2 1 1,0-1-1,1 1 0,4 25 1,23 123 1553,-23-150-1569,39 188 138,9-1-1,8-3 1,10-3-1,101 203 1,-90-243-560,6-4 0,7-3-1,7-5 1,6-5 0,147 153 0,-172-212 136,3-4 0,101 72-1,-143-122 13,2-1 0,1-2 0,1-2 0,2-3 0,0-1 0,88 25 0,-110-40 38,0-2-1,1 0 0,0-2 0,0-2 1,-1 0-1,1-2 0,0-1 0,0-1 1,0-1-1,-1-1 0,52-18 0,-45 9 14,-2-1 0,0-2 0,-1 0 0,0-3 0,-2 0 0,0-2-1,-2-1 1,50-52 0,-26 14-95,-2-2 1,-3-1-1,-3-3 1,68-143-1,-47 60-334,66-228 1,-59 111 424,-11-3-1,-12-2 1,-11-2 0,0-464 0,-39 670 371,0 46-253,1-1 0,1 1 0,1-1 0,1 1 0,1 0 0,6-24 0,-8 42-95,1 1-1,-1-1 1,1 1-1,0-1 1,0 1 0,0 0-1,0-1 1,1 1-1,-1 0 1,1 0 0,0 1-1,0-1 1,0 1-1,0-1 1,0 1 0,1 0-1,-1 0 1,1 1-1,6-4 1,5 1 44,0 1 0,-1 0 0,2 1 0,15 0 0,-24 1-24,84-5 634,276-35 117,-251 16-929,126-45-1,190-107-953,-216 68 670,-6-10 1,-4-9 0,-7-8 0,-5-9 0,-7-9-1,-7-7 1,247-288 0,-127 55 198,-237 298-222,76-159 1,-116 204 375,-2 0 1,-2-2 0,-2 0-1,-3 0 1,9-66-1,-20 92 62,0 0 0,-3 0 0,0 0 0,-1 0 0,-2 0 0,-1 0 0,-1 0-1,-1 1 1,-1 0 0,-2 0 0,0 0 0,-17-29 0,8 25 221,-2 0-1,-1 2 1,-1 0 0,-1 1-1,-1 2 1,-2 0 0,0 2-1,-2 0 1,-1 2 0,-49-27-1,31 22 188,0 3-1,-2 2 1,0 2-1,-1 2 1,-1 3-1,-75-12 1,113 23-237,-1 1 0,1 0 1,-1 2-1,1-1 1,-1 2-1,0 0 0,-15 3 1,26-3-153,-1 0 0,1 0 0,0 1 0,-1-1 1,1 1-1,0 0 0,0 0 0,0 0 1,1 1-1,-1-1 0,0 1 0,1-1 0,0 1 1,0 0-1,-1 0 0,1 0 0,1 0 0,-1 0 1,0 1-1,1-1 0,0 0 0,0 1 1,0-1-1,0 1 0,0-1 0,1 1 0,0-1 1,-1 1-1,1 0 0,1-1 0,0 7 0,0 13-3,2 0 0,1-1 0,0 1 0,2-1 0,10 29 0,58 121-16,2-23-333,5-4-1,7-3 1,179 220-1,-168-246 312,5-5-1,4-4 0,6-6 1,162 114-1,-181-152 29,2-5-1,3-4 1,2-4 0,121 41 0,-153-68-7,0-2 0,1-4 1,1-3-1,1-3 1,0-3-1,0-3 1,102-7-1,-141-1-15,1-2-1,-1-1 1,0-2-1,0-1 1,-1-1-1,0-2 1,-1-2 0,38-21-1,-32 12 20,-1-3 0,-2 0 0,0-3 0,-2-1 0,58-67 0,306-445-268,-273 360-169,-35 55 349,29-39 182,137-255-1,-250 410 8,0 2 12,0 0 1,0 0-1,-1-1 1,0 1-1,-1-1 1,0 0-1,-1 0 1,0 0-1,1-18 1,-7 12 9,-4 18-58,6 1-45,0 1 0,0 0 1,1-1-1,-1 1 0,1 0 0,0 0 0,0 0 0,0 0 1,0 8-1,-1 19 137,1 1 0,2-1-1,7 50 1,70 302 0,95 230-1071,95 192-2750,765 1769-1774,-728-1953 5195,-38-158-736,-38-146 696,-192-271 342,1-1-1,2-3 1,3-1-1,0-2 1,77 51 0,-103-79 656,1-1 1,36 14 0,-50-23-603,-1 1 0,0-1 0,0 0 0,1 0 0,-1-1-1,1 1 1,-1-1 0,1 1 0,-1-1 0,6-1 0,-8 1 2,0-1 1,0 1-1,0-1 0,0 0 1,0 0-1,0 0 0,0 1 1,-1-1-1,1 0 0,0 0 1,0 0-1,-1 0 0,1 0 1,0 0-1,-1-1 0,1 1 1,-1 0-1,0 0 0,1 0 1,-1-1-1,0 1 0,0 0 1,0 0-1,0 0 0,0-1 1,0 1-1,0 0 0,0 0 1,0-1-1,0 1 0,-1-2 1,-4-41 913,-11-43 0,-1-5 121,-47-704-817,30 242-570,23 441 239,-5 1 0,-5 1 0,-5 0 0,-5 2 0,-4 2 0,-5 1 0,-60-113 0,28 94-304,-5 4-1,-5 2 1,-141-155 0,55 97 86,-232-190 0,205 208 212,-223-139 1,289 218-96,-3 6 0,-4 6 0,-150-54 1,265 114 98,1 1 0,-2 1 0,-42-6 0,57 11 11,-1 1 1,1 0 0,-1 0-1,1 1 1,-1 0-1,1 0 1,0 1-1,-1 0 1,1 0 0,0 1-1,0 0 1,1 0-1,-1 1 1,-10 6-1,5 0 49,1-1 0,0 2 0,1-1 0,0 2 0,1-1 0,0 1-1,1 1 1,0-1 0,-8 20 0,-4 14-8,-23 80 1,3 29 63,7 2 0,7 1 0,-9 267 1,33-295-87,6 0 1,5-1-1,37 185 1,-10-155-37,7-2 1,84 203-1,297 537-11,-23-57 112,-401-840-92,97 250 371,-94-243-372,0 0 0,-1 0 0,0 0 0,0 0 0,0 0 0,-1 0 0,0 1 0,-1-1 0,0 13 0,-1-19 0,1 1 0,-1-1 0,1 1 0,-1-1 0,0 1 0,0-1 0,0 1 0,0-1 0,0 0 0,0 0 0,0 1 0,0-1 0,0 0 0,-1 0 0,1 0 0,0 0 0,-4 1 0,0 0 0,0 0 0,-1 0 0,1 0 0,-1-1 0,1 0 0,-1 0 0,-7 0 0,-63-1 0,0-2 0,-102-17 0,138 14 0,-303-42-241,-162-31-722,-209-55-155,-199-71-2390,-145-65 1936,-1985-685-3741,1566 342 4094,64-120 472,848 386 1179,148 67 26,138 80 942,238 169-925,-86-48 1,122 76-334,1 0 0,-1 0 0,0 1 0,0-1 0,0 1 0,0 0 0,0 0 0,0 1 0,0-1 1,-8 1-1,11 1-82,-1-1 0,1 1 1,-1 0-1,1-1 1,-1 1-1,1 0 0,0 0 1,-1 1-1,1-1 0,0 0 1,0 1-1,0 0 1,0-1-1,0 1 0,-2 3 1,-2 4 78,1 1-1,0-1 1,0 1 0,1 0 0,1 0-1,-1 1 1,2-1 0,-3 14 0,-38 288 3601,23-140-3595,-146 767 1923,50-334-1624,33 8 245,69-449-572,-29 253-69,32-351-49,-3 0-1,-3-1 1,-2 0-1,-30 65 1,39-107 108,-1-1 0,-1-1 0,-1 0 0,0 0 0,-2-1 0,0-1 0,-29 27 0,37-40-78,0 0 0,0 0 0,-1-1 0,0 0 0,0 0 0,0-1 0,-1 0 0,1 0 0,-1-1 0,0-1 0,0 1 0,0-1 0,0-1 0,-1 0 0,1 0 0,0 0 1,-1-1-1,1-1 0,0 0 0,0 0 0,-1-1 0,1 0 0,-10-4 0,-4-2-23,1-2 0,-1-1 0,2-1 0,-1 0 0,-24-21 0,-101-91-10,138 117 5,-205-191-290,-151-129-424,253 235 679,-168-105 0,197 146 34,-2 3 0,-2 4 0,-1 4 0,-3 4 0,-127-32 0,199 62 0,-1 0 0,-1 2 0,1 1 0,0 0 0,-1 2 0,0 0 0,1 1 0,-42 6 0,58-5-2,-1 0 1,1 1-1,-1-1 0,1 1 0,0 0 0,0 0 0,0 1 0,0-1 1,0 1-1,1 0 0,-1 0 0,1 0 0,-1 0 0,1 1 0,0-1 1,0 1-1,1 0 0,-1 0 0,1 0 0,0 0 0,0 0 0,0 0 1,-1 8-1,0 1 30,1 0-1,1 1 1,0-1 0,1 0 0,0 0 0,1 1 0,3 17 0,7 22 191,1-1 0,3-1 0,22 53 0,77 151-204,-70-162-15,4-1 0,112 159 0,-138-223 0,1 0 0,1-2 0,2 0 0,0-2 0,2-1 0,0-1 0,2-1 0,0-2 0,1-1 0,1-1 0,0-2 0,43 14 0,-29-16-58,1-3 0,0-1 0,1-2-1,54 0 1,-17-7-330,0-3 0,139-25 0,-65-4-223,-2-8 0,294-115 1,-212 49-88,245-148 0,-28-34 698,-75 10-203,-88 36-606,57-78 606,-347 318 204,10-10 101,0 1 0,1 1-1,29-17 1,-40 25-70,0 1-1,1-1 1,-1 1-1,0 0 1,1 0-1,0 0 1,-1 0-1,1 0 1,0 1-1,-1 0 1,1 0-1,0 0 1,-1 0-1,1 1 1,0-1-1,-1 1 1,1 0-1,0 0 1,-1 0-1,0 0 1,1 1 0,5 3-1,-1 1 53,-1 0 0,1 1 0,-2 0 0,1 0 0,-1 1 0,0-1 0,-1 1 0,0 1 0,0-1 0,-1 1 0,5 10 0,7 23 714,12 50 0,-26-82-705,34 133 249,23 216 0,-12 163-11,-36-377-285,35 340-985,166 732 1,-23-490 969,56-22-594,-211-621 551,3-2 1,4-1-1,77 114 0,-100-171 128,1-1-1,1 0 1,1-2 0,2 0-1,-1-2 1,30 20-1,-36-29 70,0-1 0,1 0 0,0-1 0,1-1 0,0 0 0,0-2 0,0 0 0,0-1 0,1-1 0,34 2 0,-30-6-130,0-1 0,0 0 0,0-2 0,-1-1 0,1 0 0,-1-2 0,-1 0 0,1-2 0,-1 0 0,-1-2 0,26-16 0,5-8-65,0-2 0,-3-3-1,44-46 1,21-31 10,-5-4 0,-5-5 0,-6-5 0,121-214 0,-202 316 0,-1 0 0,20-62 0,-30 73 0,-1 1 0,-1-1 0,0 0 0,-2 0 0,0 0 0,-2-30 0,3 30 0,9 15 0,-5 6 0,-1-1 0,0 1 0,1 0 0,-1 0 0,0 1 0,5 4 0,58 51 0,67 74 0,-66-63 0,473 447-1023,-398-393 806,311 203-1,-417-303 210,1-2 0,1-1 0,0-3 0,48 16 0,-75-30 8,1-1 1,-1 0-1,0 0 0,1-2 1,-1 0-1,1 0 1,0-1-1,-1-1 1,1 0-1,-1-1 1,0 0-1,1-1 1,-1-1-1,0 0 0,0-1 1,-1 0-1,15-8 1,-12 3 49,0-1 0,0 0 0,-1-1 0,-1-1 0,0 0 1,-1-1-1,0 0 0,-1-1 0,0 0 0,-1-1 0,-1 0 0,-1 0 0,8-22 1,0-7 99,-2-1 1,-3 0 0,-1-1 0,4-54-1,0-60-327,-8 0 0,-15-175 0,-65-328-673,-52-8-288,-32 9 70,-34-160 470,182 778 612,3 15 33,1 0-1,1 0 1,-1-55 0,7 79 21,0-1-1,0 1 1,0-1 0,1 1 0,0 0 0,0 0-1,0 0 1,1 0 0,0 0 0,0 0-1,1 1 1,0-1 0,0 1 0,0 0-1,0 0 1,1 1 0,-1-1 0,1 1-1,8-5 1,9-5 293,0 0 0,1 2 0,36-14 0,-49 22-196,73-29-61,2 4 0,2 3 1,130-20-1,-98 29-192,0 6 0,144 4 0,-143 13-115,-2 6 0,0 5-1,0 5 1,-2 5-1,141 53 1,-87-15-180,-4 7 0,278 167 0,-289-140 262,-5 6 1,-4 7 0,-6 6-1,238 260 1,-283-267 34,-4 5 0,-6 4 0,-5 3-1,-6 3 1,-5 4 0,84 225 0,-108-227 41,-6 2 0,-6 1 0,-6 2 0,-5 1 1,5 185-1,-28-261 261,-2 1 0,-2-1 1,-3 0-1,-3-1 1,-2 0-1,-33 89 1,8-55 114,-3-2 0,-4-1 1,-61 87-1,-111 126 710,56-84-261,155-209-772,1-1 0,0 1 1,0 0-1,1 1 0,0-1 1,1 1-1,0-1 0,0 1 1,1 0-1,-2 10 0,4-13-8,0 0-1,0 0 1,1 0 0,0 0-1,0 0 1,1-1-1,-1 1 1,1 0 0,0-1-1,1 1 1,-1-1-1,1 0 1,0 0-1,1 0 1,-1 0 0,6 5-1,9 12 0,2-2 0,0 0 0,1-1 1,1-1-1,0-1 0,2-1 0,0-1 0,0-1 0,35 14 0,-24-15 4,1-1 1,1-2-1,0-1 0,0-2 0,1-2 1,48 1-1,-10-7-27,-1-4-1,1-2 1,-1-5 0,-1-2 0,0-4 0,105-39-1,-24-3-86,-3-8 0,-3-5-1,-3-8 1,-4-5 0,-4-7-1,242-212 1,-318 246 94,-2-2-1,-4-2 1,-2-3 0,60-98 0,-82 112 4,-3-3 1,-3 0 0,-1-1-1,-4-2 1,-1 0 0,19-107-1,-29 93 108,-2 0 0,-4-1 1,-4 0-1,-2 1 0,-3-1 0,-4 1 0,-26-106 0,6 76-25,-4 2-1,-4 1 0,-5 1 1,-85-145-1,65 146-179,-4 2 1,-4 3-1,-153-153 0,-287-196-356,467 407 466,19 13 0,0 1 0,-2 2 0,-1 1 0,0 0 0,-31-12 0,56 28 0,1 0 0,-1 0 0,0 0 0,1 1 0,-1-1 0,0 1 0,0-1 0,1 1 0,-1-1 0,0 1 0,0 0 0,0 0 0,0 0 0,1 0 0,-1 0 0,0 1 0,0-1 0,0 0 0,0 1 0,1-1 0,-1 1 0,0 0 0,1 0 0,-1 0 0,0-1 0,1 1 0,-1 1 0,1-1 0,-1 0 0,1 0 0,-2 2 0,1 2 0,1-1 0,-1 0 0,1 0 0,0 1 0,0-1 0,0 1 0,1-1 0,-1 1 0,1-1 0,0 1 0,1-1 0,0 7 0,6 25 21,1-1 1,2 0-1,2 0 1,1-1 0,2 0-1,22 38 1,-9-21 69,1-2 0,3-1 0,2-1 0,2-2 0,2-2 0,2-1 0,1-2 0,58 42 0,-62-55-108,2-1 0,1-3-1,0-1 1,2-2-1,0-2 1,2-1 0,-1-3-1,2-2 1,0-1-1,85 8 1,-73-16-8,-1-3-1,1-2 1,-1-3 0,0-2 0,-1-2-1,0-3 1,0-2 0,-1-3-1,-1-2 1,-1-3 0,-1-1 0,0-3-1,-2-2 1,-2-2 0,0-2 0,-2-2-1,-2-2 1,-1-2 0,-2-2-1,-2-1 1,-1-2 0,-3-2 0,-1-1-1,28-54 1,-32 46 25,-3-2 0,-2 0 0,-2-2 0,-3 0 0,-3-1 0,-2-1 0,-3-1 0,-2 1 0,-3-2 0,-3 1 0,-3 0 0,-2-1 0,-3 1 0,-2 0 0,-3 0 0,-3 1 0,-2 1 0,-3 0 0,-3 1 0,-2 1 0,-2 1 0,-34-54 0,42 82 0,-1 1 0,-2 0 0,0 2 0,-25-24 0,31 36 0,0 1 0,-1 0 0,0 1 0,0 1 0,-2 1 0,1 0 0,-1 1 0,-26-9 0,5 6 0,-1 1 0,1 3 0,-1 1 0,-75-2 0,23 9 0,-100 15 0,-125 42-232,-87 66-696,-68 77 202,256-87 299,5 9 0,6 9 1,5 9-1,8 8 0,-320 323 0,327-273 216,9 9-1,9 7 0,9 6 1,10 8-1,-127 269 0,-22 176-374,97-206 330,-25-20 163,188-384 623,-4-2 0,-90 111-1,111-151-320,-2-1-1,0-1 1,-2-1 0,0-1-1,-1-1 1,0-1-1,-1-1 1,-1-1-1,-1-2 1,-34 13-1,11-11-61,-1-2 0,1-3-1,-90 6 1,-160-13-259,260-3 108,-344-17 395,1-16 0,-395-88 0,582 81-159,-295-104 0,394 107-139,1-3 0,2-5 0,2-4 0,-152-110 0,-134-168 95,47 37 576,297 267-762,33 24-2,1 0 0,0 0 0,0-1 0,0 1 0,0 0 0,-1 0 0,1 0 0,0-1 0,0 1 0,-1 0 0,1 0 0,0 0 0,0 0 0,-1 0 0,1-1 0,0 1 0,0 0 0,-1 0 0,1 0 0,0 0 0,-1 0 0,1 0 0,0 0 0,0 0 0,-1 0 0,1 0 0,0 0 0,-1 0 0,1 0 0,0 0 0,0 1 0,-1-1 0,1 0 0,0 0 0,0 0 0,-1 0 0,1 0 0,0 1 0,0-1 0,0 0 0,-1 0 0,1 0 0,0 1 0,0-1 0,0 0 0,-1 0 0,1 0 0,0 1 0,0-1 0,0 0 0,0 0 0,0 1 0,0-1 0,0 1 0,3 18 0,-2-15 0,51 221 0,38 376 0,-46 236 0,-44-837-1,-5 213-1363,-3-160-5462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8:19.246"/>
    </inkml:context>
    <inkml:brush xml:id="br0">
      <inkml:brushProperty name="width" value="0.10583" units="cm"/>
      <inkml:brushProperty name="height" value="0.10583" units="cm"/>
      <inkml:brushProperty name="color" value="#007979"/>
    </inkml:brush>
  </inkml:definitions>
  <inkml:trace contextRef="#ctx0" brushRef="#br0">1 9203 24575,'305'10'0,"-104"-1"0,294 7-1238,198 7-3714,188 1 3021,173-3-841,163-5 1818,139-9-91,1548-73-918,-19-216 575,-1762 79 1303,-237-25 275,-231-7 94,-536 183 189,206-126-1,-275 145-299,-1-2-1,-2-2 0,80-82 1,-106 96 35,-1-2 1,-1 0 0,-1-2 0,-2 0 0,0 0 0,-2-2 0,-1 1 0,-1-2 0,12-45 0,-15 30-180,-2-1 0,-1 1 0,-3-1 0,-1 0 0,-8-78 0,-10-12 112,-5 1 0,-6 1 0,-6 1-1,-95-242 1,106 323 829,-3 0 0,-1 2-1,-3 0 1,-40-51 0,49 76-515,-1 1 0,-1 1 1,-1 1-1,0 0 0,-2 2 1,-1 1-1,0 2 0,-56-29 1,36 25-252,0 2-1,-1 3 1,-1 1 0,-1 2 0,0 3 0,0 1 0,-1 3 0,0 2 0,0 2 0,-54 6-1,76-1-197,1 2-1,0 1 1,1 1-1,0 1 1,0 2-1,1 0 0,0 2 1,0 0-1,2 2 1,-1 1-1,2 1 1,0 0-1,1 2 1,1 0-1,-21 26 0,11-7-31,1 2-1,2 0 0,2 2 0,1 1 0,2 1 0,3 1 1,1 1-1,-12 47 0,5 5-252,5 2-1,4 0 1,4 0-1,4 1 1,5 1-1,18 185 1,13-79-287,8 0 1,81 254-1,87 135-1094,35-11 1360,15 40 155,-213-516-216,54 225 0,-86-291 397,-3 0-1,-1 1 1,-3-1 0,-1 1 0,-2 0 0,-3-1-1,-1 1 1,-14 57 0,8-63-27,-2 0 1,-1-1-1,-2 0 0,-1-1 1,-2-1-1,-1-1 0,-2-1 1,-35 41-1,23-37-10,-1-1 1,-2-1-1,-1-3 0,-2-1 0,-1-2 0,-45 24 1,11-14 48,-2-4 0,-1-3-1,-1-3 1,-2-5 0,-1-2 0,0-4 0,-147 12 0,112-22 4,-1-6-1,0-4 1,1-6 0,0-5-1,0-5 1,2-5 0,-154-51-1,214 55 309,1-3 1,1-2-1,-64-39 0,96 49-237,0 0 0,1-2 0,0 0 1,1-1-1,1-1 0,1-1 0,1-1 0,0 0 0,-21-38 0,32 50-101,0 0 0,1-1-1,1 1 1,-1-1 0,2 0 0,-1 0 0,1 0-1,0-1 1,1 1 0,0 0 0,1-1-1,0 1 1,0-1 0,1 1 0,0 0 0,1-1-1,0 1 1,0 0 0,1 0 0,0 0 0,1 0-1,-1 1 1,7-11 0,4 0 1,0 1-1,1 0 1,1 1 0,1 1-1,0 0 1,1 2 0,1-1-1,0 2 1,29-15 0,34-14-115,0 3 1,117-36-1,371-83-1007,194 19 52,150 37-2040,173 64 1068,19 114 316,-811-31 1032,488 138 1,-569-114 358,-4 9 0,368 193 0,-442-193 224,182 138-1,-229-144 280,136 139 1,-163-143 151,-3 3 0,77 119 0,-104-136 816,-2 2-1,-2 1 1,-3 2 0,23 78 0,-45-126-840,13 28 708,-15-38-955,-1 0 1,1 0 0,0 0-1,0 0 1,0-1-1,0 1 1,0 0-1,0-1 1,0 1-1,0-1 1,0 1-1,0-1 1,0 1 0,0-1-1,0 0 1,0 1-1,1-1 1,-1 0-1,0 0 1,0 0-1,0 0 1,0 0-1,1 0 1,-1 0 0,0 0-1,0-1 1,0 1-1,0 0 1,0-1-1,1 1 1,-1-1-1,0 1 1,1-2-1,11-5 104,-1 0-1,1-1 1,-2-1-1,1 0 1,-1-1 0,15-16-1,66-84 792,-91 109-954,146-213 307,21-87-631,-24 1-79,-12-6 1,-14-5 0,103-430-1,-192 621 247,-6-2-1,15-237 1,-36 311 101,-3 1 0,-2-1 0,-2 0 0,-3 1 0,-1 0 1,-2 1-1,-2 0 0,-2 1 0,-3 0 0,-33-62 0,28 68 24,-3 1 0,-1 2 0,-2 1 0,-1 1 0,-2 1 1,-44-35-1,46 43 62,-1 2 0,-2 2 1,0 1-1,-1 1 0,0 2 1,-2 1-1,-57-16 0,84 29 92,-1 1-1,1 0 1,-1 0-1,1 1 1,-1 1-1,0-1 1,1 2-1,-19 1 0,23 0-102,0-1-1,0 1 1,0 0-1,1 0 1,-1 0-1,0 1 1,1 0-1,0 0 1,-1 0-1,1 0 1,1 1-1,-1-1 1,0 1-1,1 0 1,0 0-1,-1 0 1,-3 9-1,0 1 31,1-1 0,1 1 0,0 0 0,1 0 0,0 0 0,1 1 0,1 0 0,1-1 0,0 1 0,1 14 0,2 19-27,2-1 1,13 56 0,70 220-392,64 109-1065,92 202-220,135 369-322,-65 7 590,-248-709 1126,-57-254 246,-2 0 0,-1 51 0,-5-90 44,0-1 0,0 1 0,-1-1 0,0 0 0,0 1 0,0-1 0,-1 0 1,0 0-1,-1 1 0,-5 11 0,6-18-19,1 1 0,0-1 0,0 0 0,-1 1 0,1-1 0,0 0 0,-1 0 0,1 0 0,-1 0 0,0 0 0,1 0 0,-1-1 0,0 1 0,0 0 0,1-1 0,-1 1 0,-3-1 0,0 1 20,1-1 0,-1-1 0,0 1 0,1-1 0,-1 0 0,1 0 0,-1 0 0,1-1 0,-7-2 0,-14-9 11,1-1-1,1 0 1,0-2-1,-22-20 0,-181-161-55,-157-123-115,-217-137-345,-216-105-269,-164-42-1727,310 237 1077,-14 29 0,-1333-453 0,984 508 1379,155 136-247,709 132-82,-1 7 0,-193 17-1,282-2 313,0 3-1,2 4 1,-1 4 0,-128 46-1,168-49 60,1 2 0,1 2 0,1 2 0,0 1 0,2 2 0,1 1 0,1 2 1,1 1-1,1 2 0,1 1 0,2 1 0,2 1 0,1 1 0,1 2 0,2 0 0,1 2 0,3 0 0,-18 51 0,11-15 19,3 2 0,4 0 0,3 2 0,-6 87 0,13-30 346,5 0 0,18 158 0,10-82-165,62 247 0,147 341 474,127 138-782,125 146-916,100 127 384,-308-652-130,506 1039-373,-57 9 96,-312-538 740,-140-161 63,-223-687 269,30 296 0,-73-407 117,-4 0 0,-5 0 1,-18 141-1,9-189-62,-2-1-1,-3 0 1,-3-1 0,-2 0 0,-3-2-1,-2 0 1,-3-2 0,-35 55 0,32-65-12,-2-2 0,-2-1 0,-2-2 0,-1-2 1,-2-1-1,-2-2 0,-1-1 0,-1-3 0,-59 32 1,33-27-111,-2-3 0,-1-3 0,-1-3 0,-1-3 0,-79 13 0,34-15 0,-1-6 0,-184 1 0,206-17 530,1-5-1,-187-33 1,210 21-212,1-3 0,1-3 0,1-3 0,-100-53 0,68 20-101,-126-93 0,-152-161 1518,-63-117-1444,105 61-913,16-13-1,17-14 1,-369-629-1,450 622 438,18-9 0,18-9 0,-255-847 0,301 661-754,68 78 729,66 387 259,10-166-1,3 234 142,3 0-1,3 0 1,4 1-1,43-135 1,-44 174-114,1 0 0,2 2-1,1-1 1,2 2 0,1 0 0,1 2 0,2 0 0,0 1 0,2 2 0,1 0 0,55-40-1,-41 40-75,1 1 0,1 2 0,1 2 0,1 2 0,83-24 0,-39 21 52,2 4 0,0 3-1,113-3 1,-32 14 194,1 8 0,-2 8 0,218 42 0,-164-7-222,432 151 1,-487-132-25,171 95 0,-227-97 110,180 132 0,-230-147 73,-2 3 0,-3 2 0,-2 3 0,-2 3 1,-3 2-1,57 91 0,-83-112-113,-1 1 1,-3 1-1,-2 1 0,-1 1 1,-3 0-1,-1 2 0,-3-1 1,-1 1-1,-3 1 0,-2 0 1,-1 79-1,-7-80-70,-2 0 0,-2-1 0,-2 0 0,-2 0 0,-2-1 0,-27 62 0,14-51 0,-3-1 0,-2-1 0,-2-1 0,-53 63 0,11-32 0,-4-3 0,-3-3 0,-3-4 0,-3-4 0,-100 60 0,38-34 26,-4-7-1,-4-7 1,-3-7-1,-215 69 1,371-142-9,-169 44 712,158-43-336,-1-1 1,0 0-1,0-1 1,0 0-1,0-2 1,0 0-1,-32-7 1,40 5-219,0-1 0,0 0 0,1-1 1,0 0-1,0 0 0,0-1 0,0 0 1,1 0-1,0-1 0,-11-13 0,-15-13 119,-21-14-294,-3 3 0,-78-47 0,-135-58 0,35 41 0,199 94 0,-1 2 0,0 1 0,0 2 0,-64-7 0,89 16 0,0 0 0,0 1 0,0 0 0,0 1 0,1 0 0,-1 1 0,0 0 0,1 1 0,0 0 0,0 1 0,0 0 0,-13 9 0,2 1 0,0 1 0,0 1 0,2 1 0,-22 25 0,39-40 0,0 0 0,0 0 0,0 0 0,0-1 0,0 1 0,0-1 0,-1 1 0,1-1 0,-1 0 0,0-1 0,1 1 0,-1 0 0,0-1 0,0 0 0,0 0 0,0 0 0,0-1 0,0 1 0,-1-1 0,1 0 0,-4 0 0,-2-3 0,1 1 0,-1-1 0,1-1 0,-1 0 0,1 0 0,1-1 0,-1 0 0,-10-8 0,-54-41 0,-88-84 0,106 89 0,-97-87-65,-247-215-423,-22 36 153,408 307 335,3 1 0,0 0 0,0 1 0,-1 0 0,0 1 0,-11-4 0,19 9 0,1-1 0,-1 0 0,0 1 0,1 0 0,-1-1 0,0 1 0,1 0 0,-1 0 0,0 1 0,1-1 0,-1 0 0,1 1 0,-1 0 0,1-1 0,-1 1 0,1 0 0,-1 0 0,1 1 0,0-1 0,-1 0 0,1 1 0,0 0 0,0-1 0,0 1 0,0 0 0,1 0 0,-4 4 0,-3 6 0,2 1 0,-1 0 0,2 1 0,-1-1 0,2 1 0,-6 27 0,-25 185 0,15 0-601,14 390-1,15-468 570,8-1 0,5-1 0,72 248 0,-68-318 158,2-2 0,44 82 0,-48-113-118,1 0 0,3-2 0,1-1-1,50 53 1,-71-86 13,13 17-65,-23-16 102,-18-8 150,-35-12 330,-104-36 0,71 19-402,-202-61-136,-275-70-912,-745-110 1,1109 247 911,189 22 0,-1 0 0,1 2 0,-1-1 0,1 1 0,0 1 0,-1 0 0,-19 7 0,27-7 0,0 1 0,1-1 0,-1 1 0,1 0 0,-1 0 0,1 1 0,0 0 0,0-1 0,0 1 0,1 0 0,0 1 0,-1-1 0,1 0 0,1 1 0,-1 0 0,1 0 0,0 0 0,0 0 0,-2 5 0,0 9 0,0 0 0,0 0 0,2 0 0,0 0 0,2 0 0,0 0 0,3 24 0,5 17 0,18 67 0,17 24 0,6-2 0,7-1 0,6-4 0,108 184 0,-142-278 0,1-2 0,63 77 0,-87-120 155,0 0 0,0 0 0,0 0 0,0-1 0,1 0 0,8 5 0,-14-8-133,1-1 0,0 0-1,0 1 1,0-1 0,0 1-1,0-1 1,-1 0 0,1 0-1,0 0 1,0 1 0,0-1 0,0 0-1,0 0 1,0 0 0,0 0-1,0-1 1,0 1 0,0 0-1,0 0 1,0 0 0,0-1 0,-1 1-1,1-1 1,0 1 0,0-1-1,0 1 1,0-1 0,-1 1-1,1-1 1,0 1 0,-1-1 0,1 0-1,0 0 1,-1 1 0,1-1-1,-1 0 1,1 0 0,-1 0-1,1 1 1,-1-1 0,0 0 0,1 0-1,-1 0 1,0 0 0,0 0-1,0 0 1,0 0 0,0 0 0,0-1-1,2-18-21,-1 0 0,0 0 0,-2-1 0,-1 1 0,0 0 0,-2 0 0,0 1 0,-12-36 0,-8-20 25,-2 2-1,-60-114 1,-97-132-357,175 305 296,-710-1059-2199,165 265 716,413 585 1163,-125-270 0,210 372 213,6-2 1,4-3 0,7-1-1,-25-145 1,52 208 115,3 1 0,3-2 0,3 1 0,5-67 0,1 99 14,0 1 0,2-1-1,1 1 1,2 0-1,0 1 1,3 0-1,0 1 1,2 0 0,33-52-1,-26 54 14,1 0 0,2 2 0,0 1 0,1 1 0,2 0 0,0 2 0,1 2 0,49-27 0,10 4 0,171-60 0,-31 31 50,309-56 0,247 22 14,-616 92-13,0 8 0,312 30 1,-393-14-19,-1 4 0,-1 4 0,0 4 0,-2 3 0,-1 4 1,-1 3-1,110 63 0,-120-50-26,-2 2 0,-2 3 0,-3 4 0,-2 1 0,-2 4 0,-3 2 0,56 81 0,-46-47-10,-5 3 0,-3 2-1,-6 3 1,62 170 0,-89-202 321,-4 1-1,-3 1 1,16 141 0,-30-163 13,-3 1 1,-2-1 0,-2 0 0,-2 1 0,-3-2-1,-20 72 1,-116 254 1063,41-124-1287,80-188-97,-28 133 0,19-26-11,31-166 0,1 0 0,-1-1 0,1 1 0,0 0 0,0-1 0,0 1 0,1 0 0,0 0 0,0-1 0,0 1 0,1-1 0,0 1 0,0-1 0,0 0 0,1 0 0,0 0 0,5 8 0,6 6 0,2-1 0,0 0 0,18 16 0,1 0 0,22 27 0,-3 2 0,71 106 0,-101-129 0,-1 1 0,-1 0 0,-3 2 0,-1 1 0,-3 0 0,12 52 0,-20-71 0,1 1 0,1-2 0,1 1 0,2-1 0,0-1 0,16 23 0,-11-18 0,306 452 16,-235-369-179,5-5 1,118 106 0,-160-168 151,1-2 1,3-2 0,1-3 0,1-2-1,2-3 1,2-2 0,0-3 0,2-3-1,86 22 1,-108-37 12,-1-2 0,1-2-1,0-2 1,0-1 0,0-2 0,1-2-1,40-8 1,-50 4-3,0-1 1,-1-2-1,1-2 1,-2 0-1,1-2 1,-2-2-1,0 0 1,-1-2-1,41-31 0,-57 38 1,1 0-1,-2 0 1,0-1-1,18-23 1,-26 30 25,0 0 0,-1-1 0,1 1 0,-1-1-1,0 0 1,0 1 0,-1-1 0,1 0 0,-1 0 0,0 0 0,-1-1 0,1 1 0,-1 0 0,0 0 0,0 0 0,-1 0 0,1 0 0,-3-8 0,-6-14-6,-2 0 0,0 1 0,-2 1 0,-30-46 1,-13-26-22,42 64 2,16 29 0,5 8 0,9 12 0,6 12 0,-2 2 0,-1 1 0,19 41 0,37 107 0,-72-170 0,1 1 0,0-1 0,0 0 0,1 0 0,0-1 0,0 1 0,12 13 0,-12-18 0,0-1 0,0 1 0,0-1 0,0 0 0,1 0 0,-1-1 0,1 1 0,0-1 0,-1 0 0,1-1 0,0 1 0,0-1 0,0-1 0,1 1 0,-1-1 0,7 0 0,31-2 0,-1-2 0,62-14 0,240-66 0,164-70-702,135-76-2109,156-98 2459,990-564 1,-1750 869 351,0 2 0,43-15 0,-78 34 0,0 0 0,0 1 0,1-1 0,-1 1 0,0 1 0,0-1 0,0 1 0,1 0 0,-1 0 0,0 0 0,0 1 0,1-1 0,-1 1 0,0 1 0,0-1 0,0 1 0,0 0 0,0 0 0,0 0 0,-1 1 0,1 0 0,-1-1 0,0 2 0,0-1 0,0 0 0,0 1 0,0 0 0,4 6 0,5 9 0,-2 0 0,0 0 0,-2 1 0,0 1 0,9 30 0,-6-17 0,52 142-207,68 175 1175,-88-249 759,72 126 1,-110-218-1728,0 0 0,1 0 0,0-1 0,14 15 0,-21-24 0,0 1 0,0-1 0,1 1 0,-1-1 0,0 1 0,1-1 0,-1 0 0,1 1 0,-1-1 0,1 1 0,-1-1 0,1 0 0,-1 0 0,1 1 0,-1-1 0,1 0 0,-1 0 0,1 1 0,-1-1 0,1 0 0,-1 0 0,1 0 0,0 0 0,-1 0 0,1 0 0,-1 0 0,1 0 0,-1 0 0,1 0 0,0 0 0,-1 0 0,1-1 0,-1 1 0,1 0 0,-1 0 0,1-1 0,-1 1 0,1 0 0,-1 0 0,1-1 0,-1 1 0,1-1 0,-1 1 0,0 0 0,1-1 0,-1 1 0,0-1 0,1 1 0,-1-1 0,0 1 0,0-1 0,1 1 0,-1-1 0,0 1 0,0-1 0,0 1 0,1-2 0,0-7 0,1 0 0,-1-1 0,0 1 0,-1 0 0,0-1 0,-1 1 0,-3-17 0,-20-81 0,15 73 0,-56-191-400,-136-321-1,145 420 343,-5 3 0,-152-227 0,166 286 60,-2 2 0,-2 2 0,-4 2 0,-1 3 0,-4 3 0,-102-71 0,142 109-2,-2 1 0,0 1 0,0 1 0,-42-15 0,59 24 0,0 1 0,0 0 0,-1-1 0,1 1 0,-1 1 0,1-1 0,-1 1 0,1 0 0,-1 1 0,1-1 0,-1 1 0,1 0 0,0 0 0,-1 1 0,1-1 0,0 1 0,0 0 0,0 1 0,0-1 0,0 1 0,1 0 0,-1 0 0,1 1 0,0-1 0,-1 1 0,-5 8 0,2-1 0,1 0 0,0 1 0,1 0 0,0 0 0,1 1 0,0 0 0,1 0 0,-4 24 0,2 5 0,-3 73 0,11-26 13,3-1 0,4-1 0,3 1 0,5-2 0,41 127 0,0-45 27,138 279-1,-156-366-39,3-1 0,4-2 0,80 103 0,-122-175 0,1 1 0,0-1 0,0 0 0,0 0 0,1 0 0,0-1 0,0 0 0,13 6 0,-16-9 0,-1-1 0,0 0 0,1 0 0,-1-1 0,1 1 0,-1-1 0,1 0 0,-1 0 0,1 0 0,-1 0 0,0 0 0,1-1 0,-1 0 0,1 0 0,-1 0 0,0 0 0,1 0 0,-1 0 0,0-1 0,0 0 0,0 0 0,4-2 0,3-4 38,0 0 1,0-1-1,-1 0 0,0 0 0,0-1 1,-1 0-1,-1-1 0,1 1 1,-2-2-1,0 1 0,0-1 1,-1 0-1,0 0 0,-1 0 0,0 0 1,-1-1-1,-1 0 0,0 0 1,0 0-1,-1-20 0,-8-484-149,0 29-980,32-4 583,-8 348 508,5 1 0,7 1 0,7 1 0,96-247 0,-96 309 0,3 2 0,3 1 0,89-118 0,-90 143 0,2 1 0,2 3 0,3 1 0,1 3 0,84-57 0,-61 56 0,2 4 0,1 3 0,2 3 0,2 4 0,1 3 0,147-29 0,-36 24 0,348-13 0,-9 48-26,-420 4-33,0 6 0,183 44 0,-268-51 55,0 2 0,-1 1 0,0 1 0,0 1 0,32 20-1,-44-22 36,1 1 0,-2 0-1,1 0 1,-1 1 0,-1 0-1,0 1 1,0 0 0,-2 1-1,16 27 1,-11-13 173,-1 1 0,-1 0 0,-2 1 0,0 0 0,-2 0-1,-1 1 1,3 47 0,-9-73-204,0 0 0,0 0 0,0 0 0,-1 0 0,1 0 0,-1 0 0,0-1 0,-2 8 0,2-10 0,1 0 0,-1-1 0,0 1 0,1 0 0,-1 0 0,0 0 0,0-1 0,0 1 0,0 0 0,1-1 0,-1 1 0,0-1 0,0 1 0,0-1 0,0 1 0,0-1 0,-1 0 0,1 1 0,0-1 0,0 0 0,0 0 0,0 0 0,0 0 0,0 0 0,0 0 0,0 0 0,0 0 0,-1 0 0,1-1 0,0 1 0,0 0 0,0-1 0,0 1 0,0-1 0,0 1 0,0-1 0,-1 0 0,-8-5 0,1 1 0,0-1 0,0-1 0,0 0 0,1 0 0,0-1 0,1 1 0,-9-12 0,-56-82 0,67 94 0,-89-149-23,-81-187 0,-48-85-787,147 308 519,-6 4-1,-4 4 1,-5 4-1,-125-116 1,71 94-110,-5 6 1,-246-154 0,204 159 192,-5 9 1,-5 8 0,-293-105 0,445 190 152,-1 2-1,-83-13 1,121 26 55,-1 1 0,1 0 0,-1 0 0,0 2 0,0 0 0,1 0 0,-1 1 0,1 1 0,0 1 0,-17 5 0,21-4 0,0 0 0,0 0 0,0 1 0,1 0 0,0 0 0,0 1 0,1 0 0,-1 1 0,2-1 0,-1 1 0,1 1 0,0-1 0,1 1 0,-5 9 0,-1 7 0,0 1 1,2-1-1,1 1 0,1 1 0,1-1 0,-5 54 0,7-11-27,10 121 0,7-61 0,6-1 0,5-1 0,6-1 0,6-1 0,5-2 0,5-2 1,5-2-1,6-2 0,104 159 0,-124-221 127,2-3 1,2-1-1,2-2 1,86 75-1,-100-100-7,2-1 1,1-1-1,1-2 0,0-1 1,2-2-1,0-1 0,0-2 0,2-1 1,46 9-1,-46-15-54,1-2 1,-1-1-1,1-3 0,0-1 1,0-1-1,63-12 0,-50 3-33,0-3-1,-1-2 0,-1-2 1,64-32-1,-35 7-86,-2-3 0,-1-4 1,-3-3-1,-2-3 0,91-93 0,-80 64 62,-5-3-1,-3-4 1,-4-3-1,70-125 1,-96 141 12,-4-2 0,-3-1 0,-4-2 0,-3-2 0,-4 0 0,15-102 0,-34 154-12,-3-1 0,0 1 0,-2-1 0,-2 0 1,-1 1-1,-1-1 0,-2 1 0,-15-54 0,12 65 13,0 1-1,-2-1 0,0 2 1,-1-1-1,-2 1 1,0 1-1,-1 0 1,0 1-1,-2 1 1,0 0-1,-1 1 1,-1 1-1,-21-15 1,2 6 4,-1 1 0,-1 3 0,0 1 0,-1 1 0,-2 3 0,1 1 0,-77-14 0,67 20 13,0 1 0,0 3 1,0 3-1,-1 1 0,1 3 1,-75 13-1,79-5-18,0 1 0,0 2 0,1 3 0,1 1 0,1 2 0,0 3 0,-57 39 0,46-22-42,1 3 0,3 2 0,1 2 0,-73 90 0,54-46-41,3 3 0,-58 112 1,-73 205-38,-9 147 735,20-52 8,173-474-556,-1 0 0,-2 0 0,-24 35 0,34-58-9,-1 0-1,0-1 1,0 0-1,-1 0 0,0-1 1,0 0-1,-1 0 1,0-1-1,0 0 1,-1-1-1,1 0 1,-1 0-1,0-1 1,-17 4-1,11-4 26,-1-1-1,1-1 0,-1-1 1,0-1-1,1 0 1,-1-1-1,-16-3 1,-15-5 446,-65-21 1,-142-61-222,-111-66-715,-136-72-1238,-136-67 461,-125-52-1917,-650-269 121,-157-71 1343,1149 487 944,150 54 752,243 130 174,1-1 1,0-2 0,-38-36 0,60 51-169,0 1 0,1-1 1,0 0-1,0-1 0,0 1 0,0-1 0,1 1 0,0-1 0,0 0 0,1-1 1,0 1-1,0 0 0,0-1 0,1 1 0,0-1 0,-1-7 0,3 4 134,0 1 0,1-1 0,0 1-1,1 0 1,0 0 0,0 0 0,1 1-1,0-1 1,0 1 0,10-14 0,10-13 46,2 0 0,50-52 0,81-63-368,-129 124 120,1779-1476 3011,-1474 1263-3855,414-226-1,-542 357 313,4 8-1,4 10 0,349-98 0,-460 162 305,0 4-1,1 5 0,1 5 1,0 4-1,151 8 1,-175 7 224,-2 3 0,0 3 0,0 4 0,-1 4 0,-1 2 0,-2 4 0,122 62 0,-83-24 14,-3 4 0,-3 6 0,-3 4 0,129 127 0,-62-32 0,211 278 0,115 271-11,-41 37 157,-247-405 178,-184-313 54,27 48 971,4-2 1,101 121-1,-152-202-1103,1 0-1,0 0 0,0-1 0,1 1 1,0-1-1,0-1 0,1 0 0,-1 0 0,1 0 1,0-1-1,10 4 0,-17-8-211,0 1-1,0-1 1,0 0-1,0 0 1,0 1-1,1-1 1,-1 0-1,0 0 1,0 0-1,0 0 1,0-1 0,1 1-1,-1 0 1,0 0-1,0-1 1,0 1-1,0 0 1,0-1-1,0 0 1,0 1-1,0-1 1,0 1-1,0-1 1,0 0-1,0 0 1,1-1-1,0-1 61,0-1 0,-1 1 0,1 0 0,-1-1 0,1 1 0,-1-1 0,0 1 0,0-5 0,4-27 6,-1 1 1,-2-52 0,-1 32-63,97-1389-1379,-30 635-203,-35-4 89,-35 590 991,-45-324 0,29 431 340,-5 2 1,-5 1-1,-5 1 1,-75-171-1,84 233 74,-2 1 0,-2 1-1,-2 1 1,-2 1 0,-69-72 0,70 86 192,-2 2 0,-1 1 0,-1 2 0,-1 1 0,-1 2 0,-1 2 0,-64-27 0,-149-33 2211,248 80-2306,-1 0 0,1 0-1,0-1 1,0 1 0,0-1-1,0 0 1,0 0 0,0 0-1,0 0 1,0-1-1,1 1 1,-1-1 0,1 1-1,0-1 1,-2-3 0,3 4-1,0 0 1,1 0-1,-1 0 1,1 0-1,-1 0 0,1 0 1,0 0-1,0 0 1,0 0-1,0-1 1,0 1-1,0 0 1,1 0-1,-1 0 0,1 0 1,-1 0-1,1 0 1,0 0-1,1-2 1,6-8 50,0 0 1,1 0-1,1 1 1,0 0-1,0 1 1,14-11 0,369-279 278,-124 105-673,238-242-1056,-394 325 1342,-6-5 0,113-160 0,-215 271 11,17-25 0,33-61 0,-51 85 0,-1-1 0,1 1 0,-2-1 0,1 0 0,-1 0 0,0-1 0,0 1 0,-1 0 0,0 0 0,-1-1 0,0 1 0,0-1 0,-3-12 0,2 15 0,-1 0 0,-1 1 0,1-1 0,-1 1 0,0-1 0,-1 1 0,1 0 0,-1 1 0,0-1 0,0 0 0,0 1 0,-1 0 0,1 0 0,-1 0 0,0 1 0,-10-6 0,-6-1 0,-1 0 0,1 1 0,-25-6 0,-32-7 416,-157-22 0,-86 17 415,290 24-831,0 3 0,1 0 0,-51 8 0,72-7 0,0 1 0,0 1 0,1-1 0,-1 2 0,0-1 0,1 1 0,0 0 0,0 1 0,0 0 0,1 0 0,0 1 0,0 0 0,0 0 0,0 1 0,1-1 0,-5 9 0,4-7 0,2 1 0,-1 0 0,2 0 0,-1 0 0,1 1 0,0-1 0,1 1 0,0 0 0,1 0 0,0 0 0,0 0 0,1 0 0,0 1 0,2 11 0,-1-21 0,0 1 0,0-1 0,1 0 0,-1 0 0,1 0 0,-1 0 0,1 0 0,-1 0 0,1 0 0,0 0 0,-1 0 0,1 0 0,0 0 0,0 0 0,0 0 0,0-1 0,0 1 0,0 0 0,0 0 0,0-1 0,0 1 0,0-1 0,0 1 0,0-1 0,0 0 0,1 1 0,-1-1 0,0 0 0,0 0 0,0 0 0,1 0 0,-1 0 0,2 0 0,3-1 0,-1 0 0,1 0 0,0 0 0,-1-1 0,1 0 0,8-4 0,7-6 0,0-1 0,0 0 0,-1-2 0,-1 0 0,0-1 0,30-34 0,88-127 0,-81 95 0,-3-3 0,-5-2 0,59-142 0,-84 168 0,-2-1 0,-3-2 0,-2 0 0,-4 0 0,-2-1 0,1-90 0,-11 120 0,-1 0 0,-2 0 0,-1 1 0,-2 0 0,-20-64 0,20 80 0,-2 0 0,0 1 0,0 0 0,-2 0 0,0 1 0,-1 0 0,0 1 0,-2 1 0,1 0 0,-2 0 0,0 1 0,-21-15 0,12 13 0,-1 1 0,-1 0 0,-1 2 0,1 1 0,-2 1 0,0 1 0,0 2 0,0 0 0,-1 2 0,0 1 0,0 1 0,0 2 0,0 1 0,0 1 0,0 1 0,0 1 0,0 2 0,1 0 0,-1 2 0,1 2 0,1 0 0,0 1 0,0 2 0,-41 25 0,13 1 0,0 3 0,3 2 0,2 3 0,1 1 0,3 2 0,-39 56 0,-216 352 0,169-245 0,110-179 0,-1 0 0,-2-2 0,-48 49 0,59-68 0,0 0 0,-1-2 0,-1 1 0,0-2 0,0 0 0,0-1 0,-1 0 0,-1-2 0,1 1 0,-32 6 0,15-7 0,0-2 0,0-1 0,-1-2 0,1-1 0,-51-6 0,-172-44 0,43-5-355,-246-97 0,320 96 118,2-6 1,-218-138-1,284 152 237,3-2 0,2-4 0,2-3 0,3-2 0,-92-115 0,111 117 0,2-2 0,3-2 0,2-1 0,3-2 0,3-1 0,3-1 0,-22-88 0,26 51 0,4-2 0,5 0 0,4-1 0,5 0 0,4 0 0,21-150 0,8 64 0,8 1 0,99-299 0,-70 305-12,7 2-1,8 4 1,186-300-1,-171 337-5,5 4-1,7 4 1,5 5 0,205-179-1,-295 288 5,88-71-7,-98 82 22,0 1 0,0 0 0,0 1 0,1 0 0,0 1 0,23-7 0,-31 12-1,0 0 0,0 0 0,0 1 0,0-1 0,0 1 0,0 1 0,0-1 0,1 1 0,-1 0 0,0 0 0,0 1 0,-1 0 0,1 0 0,0 0 0,-1 1 0,1 0 0,7 5 0,5 5 0,0 2 0,-1 0 0,24 28 0,55 72 9,114 177 1,-199-276-5,211 307 83,351 531-53,-68 38-15,-457-796 17,-5 3 1,56 185-1,-96-275-37,-1 0 0,0 0 0,-1 0 0,0 0 0,-1 18 0,0-26 0,0-1 0,0 1 0,0 0 0,0-1 0,0 1 0,0 0 0,-1-1 0,1 1 0,0 0 0,0-1 0,-1 1 0,1 0 0,-1-1 0,1 1 0,0-1 0,-1 1 0,1-1 0,-1 1 0,1-1 0,-1 1 0,0-1 0,1 1 0,-1-1 0,1 0 0,-1 1 0,0-1 0,1 0 0,-1 1 0,0-1 0,1 0 0,-1 0 0,0 0 0,0 0 0,1 0 0,-1 0 0,0 0 0,1 0 0,-1 0 0,0 0 0,0 0 0,1 0 0,-1 0 0,0-1 0,1 1 0,-1 0 0,0 0 0,0-2 0,-20-7 110,0 0 0,1-2 0,0-1 0,0-1 0,-22-19 0,-21-13 291,-197-122-623,-7 13 0,-6 11-1,-461-171 1,686 297 222,22 6 0,0 1 0,0 1 0,-1 1 0,-1 2 0,-54-6 0,79 12 0,0 0 0,0 0 0,0 0 0,1 0 0,-1 1 0,0-1 0,0 1 0,1 0 0,-1 0 0,0 0 0,1 0 0,-1 0 0,1 0 0,-1 1 0,1-1 0,0 1 0,0 0 0,-1-1 0,1 1 0,0 0 0,1 1 0,-1-1 0,0 0 0,-2 4 0,2 0 0,0 1 0,0-1 0,0 1 0,0 0 0,1 0 0,0-1 0,1 1 0,0 0 0,0 11 0,3 8 0,0 0 0,1 0 0,2 0 0,15 43 0,1-11 0,32 59 0,-10-38 15,2-1-1,4-3 1,4-2-1,2-2 1,4-3-1,2-3 1,114 94-1,-119-114-3,2-3-1,2-2 1,2-2-1,1-4 1,1-2-1,2-4 1,1-2-1,1-3 1,1-3-1,73 10 1,-108-24-11,1-3 0,0 0 0,0-3 0,0-1 0,-1-1 0,1-2 0,0-2 0,-1-1 0,0-1 0,-1-3 0,0 0 0,0-2 0,-2-2 0,1-1 0,-2-1 0,0-2 0,-2-1 0,0-1 0,-1-2 0,32-33 0,-6-3 108,-2-2 0,-3-3 0,-3-1 0,-2-3 0,-4-2 0,62-147 0,-89 184-87,-1 0-1,-2-1 1,-2 0-1,0 0 1,-3-1-1,-1 0 1,0-36 0,-5 57-24,0 0 1,0 0-1,-2 0 1,1 1-1,-2-1 1,0 1-1,-1 0 1,-10-23-1,9 27 4,0 0 0,0 1-1,0-1 1,-1 1 0,0 0-1,-1 1 1,0 0 0,0 0 0,0 1-1,-1 0 1,0 0 0,-17-7-1,13 7 0,0 1 0,0 1 0,0 0 0,0 1 0,0 1 0,-1 0 0,1 0 0,-1 1 0,0 1 0,1 0 0,-19 4 0,26-4 0,0 2 0,0-1 0,0 1 0,0-1 0,0 2 0,0-1 0,0 1 0,1 0 0,-1 0 0,1 0 0,0 1 0,0 0 0,0 0 0,0 0 0,1 0 0,0 1 0,0 0 0,0 0 0,0 0 0,1 0 0,0 1 0,0-1 0,0 1 0,1 0 0,-4 12 0,3-7 0,1 0 0,0 1 0,1-1 0,0 1 0,1-1 0,1 1 0,-1 0 0,2-1 0,4 21 0,-4-27 0,-1 0 0,1 0 0,0 0 0,0 0 0,1 0 0,0-1 0,0 1 0,0-1 0,0 0 0,0 0 0,1 0 0,0 0 0,0-1 0,0 1 0,0-1 0,0 0 0,1 0 0,0-1 0,-1 0 0,1 1 0,0-1 0,0-1 0,0 1 0,7 1 0,12 0 0,0 0 0,1-2 0,-1-1 0,0 0 0,0-2 0,46-9 0,-3-5 0,78-31 0,-64 17 0,-1-4 0,-2-4 0,-1-3 0,-2-3 0,-2-3 0,-3-4 0,-1-3 0,68-70 0,-92 80 0,-3-3 0,-2-2 0,-2-1 0,-2-1 0,-2-3 0,-3 0 0,-2-2 0,-3-2 0,-2 0 0,-3-1 0,27-122 0,-37 106 0,-4-2 0,-2 1 0,-4-1 0,-4 1 0,-22-138 0,23 195 0,1 1 0,1-1 0,0 0 0,2 1 0,0-1 0,1 1 0,0 0 0,2 0 0,0 0 0,1 0 0,9-17 0,12-21 0,62-96 0,-86 148 0,22-37 0,0 2 0,0 0 0,3 1 0,45-48 0,-69 82 0,0 0 0,0 1 0,0 0 0,0 0 0,1 0 0,-1 0 0,1 1 0,0 0 0,0 0 0,0 0 0,0 0 0,0 1 0,0 0 0,0 0 0,0 0 0,9 0 0,-5 2 0,0 0 0,0 0 0,-1 1 0,1 0 0,-1 1 0,1 0 0,-1 0 0,0 0 0,9 7 0,14 9 0,-2 2 0,0 2 0,48 48 0,-71-65 0,75 75 0,-4 4 0,-4 3 0,-4 3 0,-4 3 0,-3 3 0,-6 2 0,56 134 0,-90-175 0,-3 1 0,-3 0 0,-2 1 0,-3 1 0,3 67 0,-9-29 0,-5-1 0,-16 138 0,14-224 0,2 0 0,-2 0 0,0-1 0,0 1 0,-7 19 0,8-30 0,1 1 0,-1-1 0,1 1 0,-1-1 0,0 0 0,1 1 0,-1-1 0,0 0 0,0 0 0,0 1 0,0-1 0,0 0 0,0 0 0,-1 0 0,1 0 0,0 0 0,0-1 0,-1 1 0,1 0 0,-1-1 0,1 1 0,0-1 0,-1 1 0,1-1 0,-1 1 0,1-1 0,-1 0 0,1 0 0,-1 0 0,0 0 0,1 0 0,-1 0 0,1 0 0,-1-1 0,1 1 0,-1 0 0,1-1 0,0 0 0,-1 1 0,1-1 0,-1 0 0,1 1 0,0-1 0,-2-2 0,-16-10 0,1-2 0,1 0 0,1-1 0,0 0 0,-25-35 0,14 17 0,-48-57 0,-203-229 0,221 262 0,-2 3 0,-3 2 0,-87-57 0,81 70 2,-2 2 0,-2 4 0,0 2 0,-2 4 0,-2 3 0,-92-18 0,-482-50-154,606 89 121,-475-52-1170,-906-86-469,-13 68 1139,1382 73 597,1 2 0,-95 15-1,127-12 40,1 2 0,-1 1 0,1 0 0,1 2 0,-1 0-1,2 2 1,-1 0 0,1 1 0,-19 17 0,-32 30 541,4 4 1,-111 130-1,-97 168-842,231-299 345,-46 66 166,43-56-256,-103 116 0,145-183-59,0 0 0,0-1 0,0 1 0,-1-1 0,1-1 0,-1 1 0,0-1 0,0 0 0,0 0 0,0 0 0,-1-1 0,1 0 0,-1-1 0,1 1 0,-1-1 0,1-1 0,-1 1 0,0-1 0,0 0 0,-6-1 0,-11-3 0,1-2 0,-1 0 0,1-1 0,-31-15 0,12 5 0,-793-289-752,-19 55 454,843 248 298,-106-24 0,-136-15 0,217 39 0,-1 1 0,1 1 0,-1 3 0,1 0 0,0 3 0,0 1 0,0 1 0,-40 15 0,-183 92 576,44-16-102,-287 93-728,260-102-278,-460 160 361,-14-56 185,705-191-14,-198 35 0,175-33 0,-1-2 0,1-2 0,0 0 0,-36-7 0,55 4 16,0-1 0,-1-1 0,2 0 0,-1-1 0,0 0 0,1-1 1,1-1-1,-1 0 0,1-1 0,1-1 0,-1 0 0,2 0 0,-1-2 0,2 1 0,-14-18 0,-12-21 216,2-2 0,-43-89 0,59 107-242,-218-481-309,27-19-131,140 354 403,-135-373 47,200 539 0,0 1 0,-1 0 0,-1 0 0,0 0 0,-1 1 0,0 0 0,-18-22 0,22 31 0,-1 0 0,0 0 0,0 1 0,0-1 0,0 1 0,0 0 0,-1 0 0,1 0 0,-1 1 0,1-1 0,-1 1 0,0 0 0,1 1 0,-1-1 0,0 1 0,1 0 0,-1 0 0,0 0 0,0 1 0,1 0 0,-1 0 0,0 0 0,1 0 0,-1 1 0,1-1 0,-6 4 0,-19 9 85,0 1 0,1 2 0,0 0 0,2 2 0,0 1 0,1 1 0,-37 41 0,-9 16-200,3 3 0,3 3 0,-102 179 0,-113 305-548,170-314 663,11 5 0,-105 431 0,189-619 0,3 1 0,3 0 0,1 73 0,9-102 0,2 0 0,1-1 0,2 0 0,3 0 0,1 0 0,22 58 0,10-1 0,4-2 0,5-1 0,64 90 0,-16-45 0,136 147 0,-188-235 0,3-2 0,2-2 0,2-2 0,1-3 0,3-2 0,2-3 0,1-2 0,2-3 0,1-3 0,1-2 0,111 31 0,-92-39-62,166 19 0,-111-30-186,166-10-1,46-26-677,-1-15 0,344-87 0,670-237-1182,-823 199 1824,-510 156 416,1 2 1,0 1-1,55-5 1,-74 12-20,-1 0 1,1 1-1,-1 0 1,0 1-1,1 1 0,-1 0 1,0 0-1,-1 1 1,1 1-1,-1 0 1,1 1-1,12 8 1,9 9 551,-1 2 0,-1 0 0,-2 2 1,37 43-1,97 136 781,-96-118-1173,-24-32-273,284 350 0,-240-310 0,3-4 0,114 89 0,808 556-95,-896-663 28,2-5-1,3-6 0,3-4 0,3-6 1,1-6-1,147 34 0,-99-44 68,1-8 0,2-8 0,0-7 0,0-9 0,183-17 0,-328 11 32,-1 2-1,1 1 1,-1 1 0,0 2-1,0 2 1,-1 1-1,0 1 1,59 26 0,-4 6 110,145 94 0,36 46-142,60 38 0,-248-172 0,1-3 0,107 41 0,-160-74 0,1-1 0,0-1 0,0-1 0,1-2 0,0-1 0,36 1 0,-56-5 0,-1-2 0,0 1 0,1-1 0,-1-1 0,0 1 0,0-2 0,0 1 0,0-1 0,0-1 0,-1 1 0,1-2 0,-1 1 0,0-1 0,0 0 0,-1-1 0,1 1 0,-1-2 0,-1 1 0,1-1 0,-1 0 0,0 0 0,-1-1 0,10-15 0,-2-3 0,-1 0 0,-2 0 0,0-1 0,9-43 0,11-113 0,-23 135 0,17-138 0,1-302 0,-27 444 0,-3 0 0,-2 0 0,-1 1 0,-2 0 0,-3 0 0,-1 1 0,-1 1 0,-3 0 0,-2 2 0,-1 0 0,-1 1 0,-44-55 0,26 45 0,-1 1 0,-2 3 0,-2 1 0,-2 2 0,-2 2 0,-1 3 0,-2 1 0,-73-35 0,99 57 0,-1 1 0,0 1 0,0 1 0,-1 2 0,0 1 0,0 1 0,-1 1 0,1 1 0,-1 2 0,0 1 0,0 1 0,0 2 0,0 0 0,0 2 0,1 2 0,-1 0 0,1 2 0,1 1 0,0 1 0,-30 16 0,0 4-19,1 4 1,2 2-1,1 2 0,1 2 0,-60 63 1,-209 262-1015,-203 356 747,376-486 315,-142 304-1,119-118-28,70-159 0,92-239 77,-1-1-1,-1 0 0,-2-1 1,0 0-1,0-1 0,-2 0 1,-1-1-1,-21 20 0,22-27-13,0 0-1,-1 0 1,0-2-1,-1 0 1,0-1-1,-1 0 0,0-1 1,0-2-1,-1 0 1,-30 6-1,-9-2-62,0-3 0,-1-2 0,0-3 0,-111-10 0,149 5 0,1-2 0,-1 0 0,1-1 0,-1-1 0,2-1 0,-1-1 0,1 0 0,1-2 0,-27-18 0,-13-16 0,-73-72 0,129 115 0,-366-385 0,350 367 0,3 4 0,1-1 0,0 0 0,1-1 0,-15-28 0,26 40 0,-1 1 0,1-1 0,0 1 0,1-1 0,-1 0 0,1 0 0,0 0 0,1 0 0,-1 0 0,1 0 0,0 0 0,1 0 0,0 0 0,-1 0 0,2 0 0,-1 1 0,1-1 0,0 0 0,0 1 0,6-11 0,4-3 0,0 1 0,2 0 0,0 1 0,1 0 0,25-21 0,102-74 0,-46 47-44,2 4-1,117-53 1,233-70-1127,-278 129 784,2 8 0,2 7 0,239-24 1,-184 45 1,2 10-1,262 25 1,50 40-656,-3 23 0,693 195 0,-897-171 1329,-37-10 2167,-242-79-1354,0-3-1,0-2 0,62 1 1,168-9-1190,-259-2 163,66-5-74,-1-4 0,142-34 0,-48 10 0,100-26 0,-232 44 0,-13 4 0,0-1 0,-1-2 0,46-24 0,-46 11-1365,-24 17-5461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8:19.246"/>
    </inkml:context>
    <inkml:brush xml:id="br0">
      <inkml:brushProperty name="width" value="0.10583" units="cm"/>
      <inkml:brushProperty name="height" value="0.10583" units="cm"/>
      <inkml:brushProperty name="color" value="#FFD100"/>
    </inkml:brush>
  </inkml:definitions>
  <inkml:trace contextRef="#ctx0" brushRef="#br0">1 11152 24575,'344'0'0,"30"0"0,186-1-1029,205-4-3088,232-2 2447,255 2-890,261 17 1342,221 20-1092,176 28 1346,-459-7-179,2556 86-72,-34-61 1058,-2606-80 157,-278-22 0,-279-15 182,-257-2 549,-461 33-630,12 1 641,-1-5 0,106-27-1,-204 38-650,-1 0 1,1 0-1,-1-1 0,0 1 0,1-1 0,-1 0 0,0-1 1,6-3-1,-10 5-43,1 1 1,0-1-1,-1 1 1,1-1-1,-1 0 1,1 1-1,-1-1 1,0 1-1,1-1 1,-1 0-1,0 0 0,1 1 1,-1-1-1,0 0 1,0 0-1,0 1 1,1-1-1,-1 0 1,0 0-1,0 1 1,0-1-1,0 0 1,0 0-1,-1 0 1,1 1-1,0-1 1,0 0-1,0 0 0,-1 0 1,-3-5 251,0 1 0,-1 0 1,0 1-1,1-1 0,-2 1 1,1-1-1,0 2 0,-9-6 0,-10-8-44,-19-19 1103,2-1 1,1-3-1,3 0 0,-43-60 0,-116-198-182,119 173-1239,70 115 62,-284-419 0,239 362 0,-2 2 0,-4 2 0,-2 3 0,-73-56 0,123 108 0,0 1 0,0-1 0,-1 2 0,0-1 0,0 2 0,-1-1 0,1 1 0,-1 1 0,-13-3 0,17 6 0,1 1 0,0 0 0,-1 0 0,1 0 0,0 1 0,0 0 0,-1 1 0,1 0 0,0 0 0,1 0 0,-1 1 0,0 0 0,1 0 0,-1 1 0,1-1 0,0 1 0,-6 6 0,-43 35 0,-93 99 0,106-99 0,-937 878-1474,715-684 1474,-169 145 0,409-365 0,0 0 0,-1-2 0,-48 26 0,60-37 0,0-1 0,-1 0 0,1-1 0,-1 0 0,0-1 0,-1-1 0,1 0 0,0-1 0,-29-2 0,14-2 0,1-2 0,-1 0 0,1-2 0,1-1 0,-29-13 0,-135-68 0,177 82 0,-557-305-699,96 50 460,-11 31 1704,470 224-1465,0 0 0,0 2 0,0 0 0,-31-5 0,42 9 0,-1 1 0,1 0 0,-1 1 0,0-1 0,1 1 0,-1 0 0,1 0 0,0 1 0,-1 0 0,1 0 0,0 0 0,0 0 0,0 1 0,0 0 0,0 0 0,1 0 0,-9 8 0,-6 7 102,1 1-1,1 1 0,1 1 0,-23 38 0,-45 100 399,62-115-559,-102 233 59,99-212 0,4 2 0,-19 92 0,38-145 0,0-1 0,0 1 0,1-1 0,1 1 0,1 0 0,0 0 0,0-1 0,1 1 0,1-1 0,0 0 0,6 15 0,-4-17 0,0-1 0,1 0 0,0 0 0,1 0 0,0-1 0,0 0 0,1-1 0,0 1 0,1-2 0,-1 1 0,1-1 0,1 0 0,12 6 0,108 58 0,-126-68 0,0 0 0,-1 0 0,1 0 0,-1 1 0,1-1 0,-1 1 0,0 0 0,0 0 0,-1 0 0,1 0 0,-1 0 0,0 1 0,0-1 0,0 1 0,-1-1 0,0 1 0,1 0 0,-2 0 0,1 0 0,-1-1 0,1 7 0,1 17 0,-1 0 0,-1 1 0,-6 45 0,-26 101 0,-47 128 0,-334 843-1947,232-673 1441,73-187 506,25-97 0,80-181 0,-1 0 0,-1 0 0,0 0 0,0-1 0,0 1 0,-1-2 0,0 1 0,0 0 0,-11 8 0,15-14 0,0 0 0,0 0 0,0 0 0,-1 0 0,1-1 0,0 1 0,0 0 0,-1-1 0,1 0 0,0 0 0,-1 1 0,1-1 0,-1-1 0,1 1 0,-3 0 0,0-2 0,0 1 0,0-1 0,0 0 0,0 0 0,1-1 0,-1 0 0,1 1 0,-8-7 0,-28-28 0,2-2 0,1-2 0,-57-82 0,42 53 0,-114-141 199,-10 6 0,-8 9 1,-301-250-1,-13 77-1131,-22 22 208,271 183 612,91 52 112,148 105-6,0-1 0,1 0 0,0-1 0,1 0 0,0-1 0,0 0 0,-11-20 0,16 23 22,0 1 0,1-2 0,0 1 0,0 0 0,1 0 0,0 0 0,0-1 0,1 1 0,0-1 1,0 1-1,0 0 0,1-1 0,0 1 0,4-10 0,3-11 139,2 0-1,1 1 1,1 0-1,16-26 1,116-178 38,63-80-208,418-723-60,-377 477 82,-198 413-8,62-289-1,-98 355-64,-4-1 0,-3-1 0,-3 1 0,-4-1 0,-11-91 0,5 128 11,-3 1 1,-1 0-1,-2 0 0,-24-57 1,23 71 36,-1 1 1,-1 0-1,-2 1 0,0 1 0,-2 1 1,-42-44-1,35 46 18,0 0 0,-1 2 0,-2 1 0,0 1 0,0 1 0,-2 2 0,-41-15 0,-8 1 375,80 29-355,0 0 0,-1 0 0,1-1 1,-1 1-1,1 0 0,0 0 1,-1 0-1,1 0 0,0-1 0,-1 1 1,1 0-1,0 0 0,0-1 0,-1 1 1,1 0-1,0-1 0,0 1 0,-1 0 1,1-1-1,0 1 0,0 0 0,0-1 1,0 1-1,-1 0 0,1-1 0,0 1 1,0-1-1,0 1 0,0 0 0,0-1 1,0 1-1,0 0 0,0-1 0,0 1 1,0-1-1,0 1 0,20-14 730,47-11-319,92-21 1,-73 22-174,-5 1-183,292-89 9,-271 77-89,155-79 0,-246 108 5,68-40 0,-75 44 0,0-1 0,-1 1 0,1-1 0,-1 0 0,1-1 0,-1 1 0,0-1 0,0 1 0,0-1 0,-1 0 0,0 0 0,1 0 0,-1 0 0,2-7 0,-4 9 0,0 0 0,0 0 0,0 0 0,0 1 0,0-1 0,-1 0 0,1 0 0,-1 1 0,1-1 0,-1 0 0,1 1 0,-1-1 0,0 0 0,0 1 0,0-1 0,0 1 0,0-1 0,0 1 0,-1 0 0,1-1 0,0 1 0,-1 0 0,1 0 0,-1 0 0,1 0 0,-1 0 0,-2-1 0,-8-4 0,1 1 0,-1 0 0,0 1 0,-1 0 0,1 1 0,-1 0 0,-17-1 0,0 1 0,1 2 0,-45 3 0,47 1 0,0 1 0,0 1 0,1 1 0,0 2 0,0 1 0,0 0 0,1 2 0,1 1 0,0 1 0,0 1 0,1 1 0,1 1 0,1 1 0,-21 21 0,17-12 0,1 2 0,1 0 0,1 2 0,2 0 0,1 2 0,2 0 0,0 0 0,3 2 0,0 0 0,-9 40 0,11-24-48,3 0 0,1 1 0,2 0 0,3 1 0,2-1 0,3 0 0,1 1 0,14 68 0,-4-63 25,1 0 1,3-1-1,3 0 0,2-2 0,2 0 0,3-2 0,36 54 1,-44-77 22,2-1 0,0-1 0,2-1 0,1-1 0,1 0 0,1-2 0,1-1 0,1-2 0,1 0 0,0-2 0,2-1 0,0-2 0,1-1 0,0-1 0,1-1 0,0-3 0,1 0 0,0-2 0,0-2 0,1-1 0,-1-1 0,1-2 0,0-2 0,0-1 0,52-10 0,-35 0 0,-1-3 0,0-2 0,-1-2 0,0-2 0,-2-2 0,-1-2 0,-1-3 0,-1-1 0,-1-2 0,-2-3 0,47-47 0,-51 43 0,-2-1 0,-2-3 0,-1 0 0,-2-2 0,-3-2 0,-1 0 0,-2-2 0,-3-1 0,-1 0 0,-3-2 0,15-66 0,-27 85 0,-1 1 0,-1-1 0,-2 0 0,-1 0 0,-2 1 0,0-1 0,-3 0 0,-1 0 0,-1 1 0,-1 0 0,-17-44 0,8 39 0,-2 0 0,-1 1 0,-1 1 0,-2 1 0,-1 1 0,-2 1 0,-1 1 0,-2 1 0,-40-33 0,-4 4-162,-2 4 0,-3 3 0,-98-48 0,-11 9-1133,-243-82 0,-398-72-217,-178 35-1946,-275 16 1517,-19 34-132,-337-46 51,902 89 1754,192 4 473,177 7 279,306 84 219,-76-38 0,117 49-524,0 0 1,1-1-1,0-1 0,1-1 0,0 0 0,1-1 0,-18-22 1,23 22 166,0 0 1,1-1 0,1-1-1,0 1 1,1-1 0,0-1-1,2 1 1,0-1 0,-3-20 0,-1-19 1149,-2-82 1,9 97-447,-4-80 218,12-163 1,-1 230-1052,3 1-1,2 0 1,2 0 0,2 1-1,33-77 1,-8 51-280,2 2 1,4 2-1,3 1 1,3 3-1,88-93 0,-8 31-125,212-169 0,-175 169 188,293-175 0,-428 287 0,-17 9 0,1 1 0,0 1 0,1 1 0,0 0 0,23-6 0,-36 13 0,0 0 0,1 0 0,0 1 0,-1-1 0,1 1 0,-1 1 0,1-1 0,-1 1 0,1 0 0,-1 0 0,1 0 0,-1 1 0,0 0 0,0 0 0,0 1 0,0-1 0,0 1 0,0 0 0,-1 0 0,1 0 0,-1 1 0,7 7 0,8 10 0,-2 1 0,0 0 0,26 47 0,73 168 0,15 101-338,98 403-1367,-20-58 1728,51-32 4,-238-604 0,2-1-1,2-1 0,1-1 1,3-2-1,44 51 0,-61-81-27,0 1-1,1-1 1,0-1 0,1 0-1,0-2 1,0 1-1,1-2 1,0 0-1,1-1 1,0 0 0,0-2-1,1 0 1,-1 0-1,1-2 1,0 0-1,0-2 1,0 0 0,27-1-1,-3-5 1,0-1-1,-1-3 0,0-1 1,-1-2-1,50-21 1,22-17-198,151-90-1,-51 8-808,365-297-1,-420 291 1067,-6-6 1,219-273 0,-313 345 110,-4-2 1,-3-3 0,-3-2 0,41-95 0,-78 149-97,0 0 0,-2 0 0,-1-1 0,0 0 0,1-27 0,-7 43-66,0 0 1,-1 1-1,0-1 0,-1 1 1,0-1-1,-1 1 1,0-1-1,0 1 1,-1 0-1,0 0 1,-1 0-1,0 0 1,0 0-1,-1 1 0,0 0 1,-10-13-1,4 9 154,-1 1 0,0 0-1,-1 0 1,0 1 0,-1 1-1,0 1 1,0-1 0,-25-8-1,-16-4 573,-64-16-1,93 30-822,-540-137 949,56 15-1385,10-29 437,489 154 89,-23-8 0,1-2 0,-51-28 0,77 38 0,0 0 0,1 0 0,0-1 0,0 0 0,0 0 0,0 0 0,1-1 0,0 0 0,0 0 0,0 0 0,1 0 0,0-1 0,0 0 0,1 0 0,0 0 0,0 0 0,1 0 0,-2-9 0,3 11 13,1 1-1,0-1 1,0 0 0,0 0-1,1 0 1,-1 0-1,1 0 1,1 1-1,-1-1 1,0 0 0,1 1-1,0-1 1,0 1-1,4-6 1,5-6 100,0 1 0,22-21 0,-33 35-112,61-60 38,3 3-1,130-93 1,169-80-49,5 13-133,272-167-458,-25-19 226,-236 134 375,-362 257-5,-1 0 0,-1-1 1,0-1-1,-1-1 0,-1 0 0,0-1 0,-1 0 0,14-28 0,3-16 60,28-80 0,-34 81 66,247-678 811,-267 727-932,-2 6 0,1 0 0,0 0 0,0 0 0,0 0 0,0 0 0,1 0 0,5-8 0,-7 13 0,-1-1 0,1 1 0,0-1 0,-1 1 0,1-1 0,0 1 0,-1-1 0,1 1 0,0 0 0,0-1 0,-1 1 0,1 0 0,0 0 0,0-1 0,0 1 0,-1 0 0,1 0 0,0 0 0,0 0 0,0 0 0,0 0 0,-1 0 0,2 1 0,1 0 0,-1 0 0,0 0 0,1 0 0,-1 1 0,0-1 0,0 1 0,0 0 0,0-1 0,0 1 0,0 0 0,2 3 0,18 28 0,35 66 0,81 171 0,68 150-607,69 139-1820,404 736-1007,91-35 1867,-428-791 193,-23-104 879,-242-287 276,3-5 1,164 116 0,-186-151 424,2-3 1,1-3 0,2-2 0,1-3 0,92 25 0,-60-30-174,0-4 0,1-4 0,1-4-1,0-5 1,-1-4 0,1-4 0,139-23 0,-32-12 85,-2-8-1,282-103 1,-138 20 588,-7-14 1,440-254-1,-673 334 384,132-101-1,-234 160-1042,58-51 728,-59 51-726,0-1-1,0 1 1,-1-1-1,1 0 1,-1 0 0,0 0-1,0 0 1,-1 0-1,0-1 1,2-6-1,-3 10-18,-1 0-1,0-1 0,0 1 0,0-1 1,0 1-1,0-1 0,-1 1 0,1 0 1,-1-1-1,0 1 0,1 0 0,-1-1 1,0 1-1,0 0 0,-1 0 0,1 0 1,0 0-1,-1 0 0,1 0 0,-1 0 1,0 0-1,1 1 0,-1-1 1,0 1-1,0-1 0,0 1 0,0 0 1,0 0-1,-1 0 0,1 0 0,-3-1 1,-8-4 324,-1 1 1,0 0 0,-27-4 0,-35-2-126,-1 3 0,-148 3 0,186 6-224,-76 0-5,-206 29 0,273-21 0,1 1 0,0 3 0,1 1 0,1 2 0,0 3 0,2 1 0,-49 31 0,50-22 0,2 2 0,1 2 0,2 2 0,1 1 0,2 2 0,1 1 0,2 2 0,2 0 0,2 3 0,2 0 0,1 1 0,3 1 0,2 2 0,1-1 0,3 2 0,2 0 0,2 1 0,3 0 0,-4 86 0,12-99 0,3 0 0,8 46 0,-10-76 0,0-4 0,-1-1 0,1 0 0,-1 1 0,0-1 0,0 1 0,0-1 0,0 1 0,0-1 0,0 1 0,-1-1 0,1 1 0,-1-1 0,0 0 0,0 1 0,0-1 0,0 0 0,0 0 0,0 1 0,0-1 0,-1 0 0,1 0 0,-1-1 0,0 1 0,1 0 0,-1 0 0,0-1 0,0 1 0,0-1 0,0 1 0,0-1 0,-4 2 0,-6 0 0,1 0 0,0 0 0,-1-1 0,1 0 0,-21-1 0,13 1 0,15-2 0,-131 10 0,-170 35 0,262-36 0,0 3 0,1 1 0,0 2 0,1 2 0,1 1 0,1 3 0,0 1 0,-39 31 0,50-31 0,1 2 0,0 1 0,2 1 0,2 2 0,0 0 0,1 1 0,2 1 0,1 1 0,2 1 0,1 0 0,1 1 0,-18 63 0,27-70 0,0 1 0,1-1 0,2 1 0,1 0 0,1 0 0,1 0 0,1 0 0,2 0 0,0 0 0,2 0 0,1-1 0,1 0 0,2 0 0,0-1 0,2 0 0,0 0 0,30 44 0,148 172 0,-64-91 0,43 76 0,176 315 0,-244-354 0,-84-152 0,-1 0 0,-2 2 0,11 51 0,-23-81 0,1 0 0,-1 0 0,-1 0 0,1 0 0,-1 0 0,0 0 0,-1 0 0,0 0 0,0 0 0,0 0 0,-1 0 0,0 0 0,-1-1 0,1 1 0,-5 6 0,2-5 0,0-1 0,-1 1 0,0-1 0,0-1 0,-1 1 0,1-1 0,-1 0 0,-1-1 0,1 0 0,-12 7 0,-14 3 0,-1-2 0,0-1 0,0-1 0,-1-2 0,-37 5 0,-74 9-218,-1-7 0,0-6 0,-1-7 0,1-6 0,-201-29 0,67-15-1418,-507-154 1,64-44 415,-385-165-1768,-205-72 2755,-3 58 6,842 300-721,122 52 826,298 63 300,0 1 0,-1 3 0,0 3 1,-106 9-1,141-4 0,1 0 0,0 2 0,0 0 0,0 2 0,0 0 0,1 1 0,0 1 0,1 1 1,0 0-1,1 1 0,0 1 0,0 1 0,1 1 0,1 0 0,-22 26 0,7 0 659,2 1 0,2 1 0,2 2-1,1 0 1,-27 81 0,21-36-340,4 1-1,-14 99 0,18-13-429,21-171-67,0-1 0,0 0 0,-1-1 0,1 1 0,-1-1 0,0 1 0,0 0 0,0-1 0,-2 4 0,3-6 0,0-1 0,-1 0 0,1 1 0,0-1 0,0 0 0,-1 0 0,1 0 0,0 1 0,0-1 0,-1 0 0,1 0 0,0 0 0,-1 0 0,1 0 0,0 1 0,-1-1 0,1 0 0,0 0 0,-1 0 0,1 0 0,0 0 0,-1 0 0,1 0 0,0 0 0,-1 0 0,1 0 0,0 0 0,-1-1 0,1 1 0,0 0 0,-1 0 0,1 0 0,0 0 0,-1-1 0,-19-19 0,-6-21 0,2-1 0,2-1 0,-31-88 0,39 94 0,-107-289-292,16-4-1,13-6 0,-67-484 0,144 660 293,16 150 15,-5-16-44,3 26 36,1-1-1,-1 1 0,0-1 1,0 1-1,1-1 0,-1 1 1,0 0-1,0-1 0,0 1 1,0 0-1,1 0 0,-1 0 1,0-1-1,0 1 1,0 0-1,0 0 0,0 0 1,0 1-1,1-1 0,-1 0 1,0 0-1,0 0 0,0 1 1,0-1-1,1 0 0,-1 1 1,0-1-1,0 1 0,1-1 1,-1 1-1,0-1 0,-1 2 1,-29 18 237,1 1 0,0 1 0,-38 39 0,67-60-245,-68 66 5,2 3 0,4 3-1,4 2 1,-77 126 0,62-73-261,6 4 0,-66 175 0,96-202 216,4 1 0,5 1 0,-23 162 0,45-219 43,3 0-1,1 0 0,3 1 0,3-1 0,1 0 1,3 0-1,1-1 0,3 0 0,2 0 0,20 47 1,-26-77-2,1 0 0,2-1 0,0 0 0,0 0 0,2-1 0,0-1 0,1 1 0,22 20 0,-33-36 0,-1 1 0,1 0 0,1-1 0,-1 1 0,0-1 0,0 0 0,0 1 0,1-1 0,-1 0 0,1-1 0,-1 1 0,1 0 0,-1-1 0,1 1 0,-1-1 0,1 0 0,3 0 0,-4 0 0,0-1 0,0 0 0,-1 0 0,1 0 0,0 0 0,-1 0 0,1-1 0,-1 1 0,1 0 0,-1-1 0,0 1 0,0-1 0,1 1 0,-1-1 0,0 0 0,0 1 0,-1-1 0,1 0 0,0 0 0,-1 0 0,1 1 0,-1-1 0,1 0 0,-1-4 0,3-11 39,-1-1 0,0 1 1,-2-1-1,0 0 0,-3-19 1,-18-101 460,20 133-484,-29-140-69,-5 2 0,-7 2 0,-6 2-1,-6 2 1,-6 3 0,-6 2 0,-5 3 0,-6 4 0,-6 3 0,-159-182 0,132 187 53,-5 4 0,-5 6 0,-142-97 0,241 188 29,0-1 1,1-1 0,0-1-1,2 0 1,0-2 0,2 0-1,0-1 1,-23-43 0,5-6 208,-41-125 0,71 185-247,-73-238 9,11-3 0,10-3 0,-25-305 0,70 454 0,5 0 0,10-145 0,1 200 0,2 0 0,2 0 0,3 0 0,2 1 0,1 1 0,42-87 0,-25 78 0,2 1 0,3 2 0,2 1 0,3 2 0,71-70 0,-14 31 0,187-132 0,-200 164 0,-15 10 0,98-85 0,-167 132 0,1 0 0,-1-1 0,0 0 0,1 1 0,-1-1 0,0 0 0,0 0 0,-1 0 0,3-5 0,-4 7 0,0 0 0,1 0 0,-1-1 0,0 1 0,0 0 0,0 0 0,0-1 0,0 1 0,0 0 0,0 0 0,0 0 0,0-1 0,-1 1 0,1 0 0,-1 0 0,1 0 0,0 0 0,-1 0 0,-1-2 0,-1-1 0,-1 1 0,0 0 0,0 0 0,0 0 0,0 1 0,-1-1 0,1 1 0,-1 0 0,1 0 0,-1 0 0,0 1 0,1 0 0,-7-1 0,-49-10 0,0 3 0,-1 3 0,-116 2 0,-194 32 0,273-19 0,14-1-6,-681 72-380,11 47 52,453-51 334,239-56 0,1 2 0,-99 52 0,141-63 28,1 0 0,0 1 0,1 1 0,0 1 0,1 0-1,1 1 1,0 1 0,1 0 0,0 1 0,2 1 0,0 0 0,-16 34 0,23-40-12,0 0 0,1 0-1,1 1 1,0-1 0,0 1 0,1 0 0,1 0-1,0-1 1,1 1 0,1 0 0,0 0 0,0 0-1,1 0 1,1 0 0,0-1 0,1 0 0,0 1-1,1-1 1,0-1 0,1 1 0,1-1-1,14 21 1,2-3-16,1-1 0,1-1 0,51 42 0,117 69 0,162 59-490,128 23-1469,681 238-841,-348-142 1398,-21 24 251,-383-129 642,-352-174 524,-2 3 0,-1 2 1,-3 2-1,68 71 0,-97-86 289,-1 0 0,-2 2 1,0 0-1,-3 1 0,0 2 0,-2-1 0,-2 2 0,-1 0 0,-2 1 0,12 58 0,-10-17 620,-4 1 0,-4 0 0,-7 158 1,-3-169-711,-2-1 1,-4 0-1,-2-1 1,-27 84-1,25-110-200,0-2-1,-3 0 1,-1 0-1,-2-2 1,-1 0-1,-2-2 0,-1 0 1,-38 38-1,23-33-13,-1-2 0,-2-2 0,-2-2 0,-58 33 0,-198 87 0,174-92 0,110-51 0,1 0 0,1 0 0,0 1 0,0 1 0,1 1 0,0 0 0,1 0 0,1 1 0,0 1 0,0 0 0,-9 19 0,-7 16 0,2 3 0,-19 57 0,24-58 0,-29 78 0,6 3 0,-43 227 0,68-251 0,5 0 0,5 1 0,12 212 0,2-263 0,3-1 0,2 0 0,3-1 0,2 0 0,3-1 0,2-1 0,2-1 0,3-1 0,2-1 0,46 64 0,-68-107 0,-1-1 0,1 0 0,0 0 0,0-1 0,1 0 0,0 0 0,0 0 0,1-1 0,-1 0 0,12 5 0,-15-8 0,0-1 0,0 0 0,0 0 0,0 0 0,1 0 0,-1-1 0,0 0 0,0 0 0,1 0 0,-1 0 0,0-1 0,0 1 0,1-1 0,-1 0 0,0 0 0,0-1 0,0 1 0,0-1 0,-1 0 0,1 0 0,0 0 0,-1-1 0,4-2 0,1-2 0,0 0 0,-1-1 0,-1 0 0,1 0 0,-1 0 0,0-1 0,-1 0 0,0 0 0,-1 0 0,0 0 0,0-1 0,-1 0 0,0 0 0,0 0 0,-1 0 0,1-17 0,-2 9 0,0 0 0,-1 0 0,-1 0 0,-1 1 0,0-1 0,-1 0 0,-1 1 0,-12-33 0,10 36 0,-1 1 0,0-1 0,-1 1 0,0 1 0,-1-1 0,-1 2 0,0-1 0,0 1 0,-1 1 0,-22-17 0,16 15 0,0 2 0,-1 0 0,-1 0 0,1 2 0,-1 1 0,-1 0 0,-29-6 0,19 8 0,-1 0 0,-1 2 0,1 2 0,0 1 0,0 1 0,-1 1 0,1 2 0,1 1 0,-1 2 0,-51 18 0,41-8 0,1 1 0,1 2 0,0 2 0,2 2 0,1 1 0,0 2 0,2 1 0,2 2 0,0 1 0,-34 44 0,33-31 0,2 1 0,2 1 0,2 2 0,2 0 0,2 2 0,2 1 0,-27 102 0,36-97 0,1 0 0,4 0 0,2 1 0,2 0 0,2-1 0,4 1 0,14 92 0,-8-103 0,2 0 0,2-1 0,2 0 0,2-1 0,2-1 0,2-1 0,1 0 0,3-2 0,45 59 0,-54-80 0,0-1 0,1 0 0,1-2 0,0 0 0,1-1 0,1 0 0,0-2 0,1 0 0,1-2 0,0 0 0,0-2 0,1 0 0,0-1 0,0-2 0,1 0 0,0-1 0,0-2 0,47 2 0,-15-7 0,1-1 0,98-20 0,249-81-565,148-83-1695,107-76 94,964-537-1,-1306 613 1495,-116 58 504,-187 120 148,1 0-1,0 1 0,0 1 1,32-11-1,-43 17 42,0 0-1,0 1 1,0-1 0,0 1-1,0 0 1,0 0 0,0 0-1,0 1 1,0-1-1,0 1 1,-1 0 0,1 0-1,0 0 1,0 1 0,-1-1-1,1 1 1,0 0-1,-1 0 1,0 0 0,0 1-1,1-1 1,-1 1 0,-1 0-1,6 5 1,2 5 155,0 0 1,-1 1-1,-1 0 1,0 0-1,7 18 1,30 90 668,-20-52-686,50 125 141,9-3 0,9-5 0,132 203-1,-134-256-94,6-3 0,5-5 0,6-5 0,202 178 0,-207-216-278,4-4 1,3-5-1,2-5 0,4-5 0,3-5 0,2-5 0,218 65 0,-240-92-39,1-4 0,1-5 0,1-4 0,1-4 0,-1-5 0,1-4 0,0-5 0,-1-5 0,0-3 0,145-39 0,-181 32 231,93-39 0,-128 44 93,-1-2 1,0-1-1,-1-1 0,45-38 1,-52 35 331,14-12 311,-34 32-821,0-1-1,0 1 1,0 0-1,0 0 1,1 0-1,-1 0 0,0 0 1,0 1-1,1-1 1,-1 1-1,0-1 1,1 1-1,-1 0 1,0 0-1,1 0 1,3 0-1,1 3 75,0 0 0,0 0 0,-1 0 0,1 1 0,-1 0 0,0 1 0,0-1 0,0 1 1,8 9-1,71 74 17,75 102 0,-116-136-105,269 335-249,163 199-532,32-31 306,-396-448 344,5-5 0,197 134-1,-245-193 65,3-2-1,1-4 0,2-3 1,1-3-1,2-4 1,115 28-1,-89-39 48,-95-17 0,-1-1 0,1 1 0,0-2 0,-1 1 0,1-1 0,0-1 0,-1 1 0,17-7 0,-23 7 17,1-1 0,0 1 0,-1-1 0,1 1 0,-1-1 0,0 0 0,1 0 0,-1 0 0,0-1 0,0 1 0,0 0 0,-1-1 0,1 1 0,-1-1 0,1 0 0,-1 1 0,0-1 0,0 0 0,0 0 0,0 0 0,0 0 0,-1 0 0,0 0 0,1 0 0,-1 0 0,0 0 0,0 0 0,-1-5 0,-2-9 174,0 1 0,-1 0 1,0 0-1,-7-16 0,7 23-82,-105-272 913,87 229-996,-13-29-26,19 54 0,16 27 0,-1 1 0,1-1 0,0 0 0,0 0 0,0 0 0,0 0 0,0 0 0,0 0 0,0 1 0,0-1 0,0 0 0,0 0 0,0 0 0,0 0 0,0 0 0,-1 0 0,1 0 0,0 0 0,0 0 0,0 0 0,0 1 0,0-1 0,0 0 0,0 0 0,-1 0 0,1 0 0,0 0 0,0 0 0,0 0 0,0 0 0,0 0 0,0 0 0,-1 0 0,1 0 0,0 0 0,0 0 0,0 0 0,0 0 0,0 0 0,0 0 0,-1-1 0,1 1 0,0 0 0,0 0 0,0 0 0,0 0 0,0 0 0,0 0 0,0 0 0,-1 0 0,1 0 0,0 0 0,0 0 0,0-1 0,0 1 0,0 0 0,0 0 0,0 0 0,0 0 0,0 0 0,18 74 0,65 158 0,78 164-565,83 138-1696,77 92 326,28-14 1,696 924 0,-832-1272 1670,-86-112 264,-124-148 17,0 0 0,0 0 0,0 1-1,0-1 1,-1 1 0,0 0 0,2 5 0,-4-9-8,0-1 1,1 0 0,-1 1 0,0-1 0,0 0-1,0 1 1,0-1 0,0 0 0,-1 1-1,1-1 1,0 0 0,0 1 0,0-1 0,0 0-1,0 1 1,0-1 0,0 0 0,-1 1-1,1-1 1,0 0 0,0 0 0,0 1 0,-1-1-1,1 0 1,0 0 0,0 1 0,-1-1-1,1 0 1,0 0 0,-1 0 0,1 1 0,0-1-1,-1 0 1,1 0 0,0 0 0,-1 0-1,1 0 1,0 0 0,-1 0 0,1 0 0,0 0-1,-1 0 1,1 0 0,0 0 0,-1 0-1,1 0 1,0 0 0,-1 0 0,1 0 0,-1 0-1,-11-4 233,1 0 0,-1-1 0,1 0 0,-12-6-1,18 8-167,-154-80 215,-3 8-1,-201-64 1,203 94 821,-289-41 0,-180 38-748,-625 90-3265,1249-41 2884,-475 31-431,-565 30 366,4-73-155,595-42-713,372 38 920,1-2 0,1-4 0,1-3 0,-115-55 0,134 51 61,2-2-1,1-3 0,1-1 0,2-3 0,2-1 0,-57-64 0,15 0-56,-127-196 0,-45-137 53,37 59 297,212 360-134,0 1-1,-2 0 0,0 0 1,-1 1-1,0 1 0,-23-21 1,32 32-133,1 1 0,-1-1-1,1 1 1,-1-1 0,0 1 0,0 0 0,1 0 0,-1 0 0,0 1 0,0-1 0,0 1 0,0-1-1,0 1 1,0 0 0,0 0 0,0 0 0,0 1 0,-5 0 0,3 1 71,1 1 0,-1-1 1,1 1-1,-1 0 0,1 0 1,0 0-1,0 0 0,1 1 0,-1 0 1,1 0-1,-1 0 0,1 0 1,0 0-1,-3 8 0,-8 14-6,1 1-1,1 0 0,1 1 1,-11 46-1,-20 133-157,11-1 237,8 1 1,10 2 0,15 246-1,10-292-193,7-2 0,7 0 0,7-2 0,90 261 0,-49-230-6,8-4 0,8-4 0,8-4 0,7-4 0,173 215 0,-213-309 229,133 128 0,-171-183-178,1-2 0,1-1-1,1-1 1,1-1 0,1-2 0,1-1 0,0-2 0,45 15 0,-60-26-51,-1 0 0,1-1 0,0-1 0,0-1 0,1 0 0,33-4 0,-50 2 28,1 0 0,0 1 0,-1 0 0,1-1 1,-1 1-1,1 0 0,0 0 0,-1 1 0,1-1 1,-1 0-1,1 1 0,-1-1 0,1 1 0,-1 0 1,1 0-1,-1 0 0,0 0 0,1 1 0,-1-1 0,0 0 1,0 1-1,2 2 0,-3-3-6,-1 0 1,1 0-1,-1 0 0,0 0 0,0 0 1,0 1-1,0-1 0,1 0 1,-2 0-1,1 0 0,0 0 0,0 0 1,0 1-1,0-1 0,-1 0 1,1 0-1,0 0 0,-1 0 0,0 2 1,-27 32 179,9-19-202,-1 0 0,0-1 0,-1-1 0,-35 17 0,-112 41 0,25-23-388,-2-7-1,-297 46 1,203-61 51,-283-3 0,239-30-532,-395-58 0,454 26 725,1-9 0,-259-91 0,405 112 114,2-3 1,-93-50-1,158 74 128,0-1 1,1 0-1,0-1 1,0 0-1,1 0 1,0-1-1,0 0 0,1 0 1,0-1-1,0 0 1,1-1-1,-7-11 1,8 8 129,1 0-1,0 0 1,0-1 0,1 1 0,1-1 0,0 0 0,1 0-1,1 0 1,1-20 0,2-1-116,1 2 0,2-1 0,1 0 0,21-56 1,66-128-134,328-507-698,-183 342 161,-31-10 660,-208 393-102,80-198 0,-73 177 0,-1-1 0,-2 0 0,0 0 0,-1 0 0,-1-1 0,-1 1 0,-2-25 0,1 41 3,-1 1 1,0-1-1,0 1 1,0 0-1,0-1 1,-1 1-1,0 0 0,0 0 1,0 0-1,-1 0 1,0 1-1,0-1 1,0 1-1,0-1 1,-1 1-1,1 0 0,-1 0 1,0 1-1,-1-1 1,1 1-1,0 0 1,-1 0-1,0 0 0,0 1 1,0-1-1,0 1 1,0 0-1,0 1 1,-9-2-1,-14-1 156,0 1-1,0 1 1,0 2 0,-52 6-1,66-5-75,-149 16-292,1 8 0,-192 55-1,153-21-251,-259 115 1,337-119 384,3 5 1,2 6-1,4 4 1,-125 101 0,181-121 10,1 2 0,3 2 0,-68 90 0,90-101 46,2 2-1,2 2 1,2 0-1,2 2 0,-29 84 1,45-105 16,0 1 1,2 0 0,1 1 0,2-1 0,0 1-1,2 0 1,2-1 0,0 1 0,2 0-1,8 35 1,0-24 46,1 0-1,2-1 0,2-1 1,2 0-1,1-2 1,37 55-1,194 237 2002,-113-156-1870,-130-164-175,0 0 0,-1 0 0,0 1 0,0 0 0,-1 1 0,-1-1 0,0 1 0,0 0 0,-1 0 0,0 0 0,-1 1 0,0-1 0,-1 0 0,0 1 0,-1-1 0,-1 1 0,1-1 0,-2 1 0,0-1 0,0 0 0,-7 20 0,-9 25 0,-3 0 0,-3-2 0,-2 0 0,-2-2 0,-63 89 0,-205 224 0,272-337 0,-237 262 0,256-285 0,0 1 0,1 0 0,0 0 0,0 1 0,0-1 0,-3 9 0,7-12 0,-1 1 0,0-1 0,0 0 0,1 0 0,0 1 0,0-1 0,0 0 0,0 0 0,0 1 0,0-1 0,1 0 0,0 0 0,0 1 0,2 5 0,0 6 0,-26-28 0,-117-112 0,93 80 0,-633-564-614,527 486 544,-6 7 1,-293-162-1,431 267 68,0 1-1,0 1 1,0 1-1,-27-6 1,37 12 15,0 0 1,1 1 0,-1 0-1,0 1 1,0 0-1,0 1 1,0 0-1,1 0 1,-1 2 0,-17 4-1,2 4 61,1 0 0,0 2 0,1 0 1,1 2-1,0 0 0,1 2 0,0 0 0,2 2 0,-22 23 0,27-25-79,0 0 1,1 1-1,1 1 1,1 0-1,1 1 1,0 0-1,2 0 1,0 1-1,1 0 0,1 1 1,-7 38-1,13-51 5,0 0 0,1 1 0,0-1 0,1 0 0,0 1 0,0-1 0,1 0 0,0 0 0,1 0 0,0 0 0,0 0 0,1 0 0,0-1 0,0 0 0,1 0 0,10 13 0,4 1 0,1-1 0,1-1 0,47 33 0,-39-30 0,36 34 0,-65-57 0,0 0 0,0 0 0,0 0 0,0 0 0,0 0 0,0 1 0,-1-1 0,1 0 0,0 0 0,0 0 0,0 0 0,0 0 0,0 0 0,0 0 0,0 0 0,-1 0 0,1 1 0,0-1 0,0 0 0,0 0 0,0 0 0,0 0 0,0 0 0,0 0 0,0 1 0,0-1 0,0 0 0,0 0 0,0 0 0,0 0 0,0 0 0,0 1 0,0-1 0,0 0 0,0 0 0,0 0 0,0 0 0,0 0 0,0 1 0,0-1 0,0 0 0,0 0 0,0 0 0,0 0 0,0 0 0,1 0 0,-1 1 0,0-1 0,0 0 0,-25-9 0,-34-20 0,31 15 0,0 1 0,-1 1 0,-1 1 0,0 2 0,0 1 0,-1 1 0,-32-2 0,45 7 0,-1 1 0,1 1 0,-1 1 0,1 1 0,0 0 0,0 2 0,0 0 0,0 1 0,0 0 0,1 2 0,0 0 0,0 1 0,-19 12 0,31-17 0,-1 0 0,1 0 0,0 1 0,0 0 0,0 0 0,1 0 0,-1 1 0,1 0 0,0 0 0,0 0 0,1 0 0,-1 0 0,1 1 0,1-1 0,-1 1 0,1 0 0,0 0 0,0 0 0,0 0 0,-1 9 0,0 9 0,3-24 0,0 1 0,0-1 0,0 0 0,0 0 0,0 0 0,-1 1 0,1-1 0,0 0 0,0 0 0,0 1 0,0-1 0,0 0 0,-1 0 0,1 0 0,0 0 0,0 1 0,0-1 0,-1 0 0,1 0 0,0 0 0,0 0 0,0 0 0,-1 0 0,1 0 0,0 1 0,0-1 0,-1 0 0,1 0 0,0 0 0,0 0 0,-1 0 0,1 0 0,0 0 0,0 0 0,-1 0 0,1 0 0,0 0 0,0-1 0,-1 1 0,1 0 0,0 0 0,-5-4 0,1 0 0,0 0 0,1 0 0,-1-1 0,1 1 0,0-1 0,-4-6 0,-30-55 4,3-1-1,2-2 1,4-1-1,-37-143 0,38 93-74,5-1 0,-8-164 0,26 172-74,5 1-1,5-1 1,6 1-1,3 1 1,6 0-1,5 1 0,4 2 1,57-135-1,-36 127-47,6 3 1,4 2-1,5 3 0,4 2 0,5 4 0,5 4 0,111-108 0,-74 96 34,6 5 0,4 5 0,4 6 0,4 6 0,4 6 0,285-123 0,-293 154 35,2 6 1,2 5-1,2 7 0,1 5 1,1 7-1,0 5 0,2 7 1,181 11-1,-158 13 130,-1 8 0,-1 7 1,-2 7-1,-1 7 0,173 73 1,-158-43-45,-3 8 0,-4 6 0,-4 8 1,180 140-1,-246-161-98,-4 4 0,-3 4 1,149 180-1,-198-208 430,-2 2 1,-3 1 0,36 78-1,-53-91 209,-1 0 1,-2 1-1,-3 1 0,-1 1 0,6 60 1,-15-82-161,-1 0 0,-1 30 0,-2-48-288,1-1 0,-1 0 0,-1 0 1,1 0-1,-1 0 0,0 0 0,-1 0 0,0 0 0,0-1 0,0 1 1,-1-1-1,-5 7 0,1-2-54,0 0-1,1 0 1,1 1 0,0 0 0,0 0 0,1 1-1,0 0 1,1 0 0,1 0 0,0 0 0,1 0-1,0 1 1,1-1 0,1 1 0,0-1 0,1 1-1,0-1 1,1 0 0,0 1 0,2-1 0,-1 0-1,1 0 1,1-1 0,0 1 0,1-1-1,1 0 1,-1 0 0,2-1 0,0 0 0,0 0-1,19 17 1,274 246-1,-155-146 0,-108-94 0,2-2 0,2-1 0,1-2 0,0-2 0,3-2 0,0-2 0,1-1 0,1-3 0,0-3 0,2-1 0,0-2 0,57 6 0,-32-10 0,0-3 0,0-4 0,1-2 0,-1-5 0,0-2 0,98-23 0,-117 17 0,-1-3 0,0-2 0,-2-2 0,0-3 0,-2-2 0,0-2 0,-2-2 0,88-71 0,-111 78 0,-1-2 0,-2-1 0,0 0 0,-2-2 0,-1 0 0,-1-2 0,29-59 0,-37 64 0,-1 0 0,-2-1 0,-1 1 0,0-2 0,-2 1 0,-1-1 0,-1 0 0,-1 0 0,-2 0 0,-4-48 0,-5 29 0,7 37 0,-1 0 0,2-1 0,-1 1 0,1-1 0,0 1 0,1-1 0,0 1 0,2-17 0,-1 24 0,-1 0 0,0 1 0,1-1 0,-1 1 0,1-1 0,0 1 0,-1 0 0,1-1 0,-1 1 0,1 0 0,-1-1 0,1 1 0,0 0 0,-1 0 0,1-1 0,0 1 0,-1 0 0,1 0 0,0 0 0,0 0 0,-1 0 0,1 0 0,0 0 0,-1 0 0,1 0 0,0 0 0,-1 0 0,1 1 0,0-1 0,-1 0 0,1 0 0,0 1 0,-1-1 0,1 0 0,-1 1 0,1-1 0,-1 1 0,1-1 0,-1 1 0,1-1 0,-1 1 0,2 0 0,24 19 0,0 1 0,-2 1 0,23 26 0,-18-19 0,623 654 0,-617-642 0,-2 1 0,-2 1 0,44 80 0,-58-87 0,-1 0 0,-1 2 0,-2 0 0,-2 0 0,9 60 0,-5 13 0,25 125 0,-33-210 0,1 0 0,2 0 0,0-1 0,1 0 0,2-1 0,28 41 0,13 1 0,3-3 0,97 83 0,-59-58 0,-70-64 0,-8-6 0,1-1 0,1-1 0,36 24 0,-49-36 0,0-1 0,1 0 0,-1 0 0,1 0 0,0-1 0,-1 0 0,1 0 0,0-1 0,0 0 0,0 0 0,0-1 0,1 1 0,-1-2 0,0 1 0,0-1 0,0 0 0,0 0 0,7-3 0,5-3 0,0-1 0,-1-1 0,0-1 0,-1 0 0,22-18 0,79-71 0,-93 77 0,28-26 0,50-57 0,-89 90 0,-2-1 0,1 0 0,-2-1 0,0-1 0,-1 0 0,-1 0 0,0-1 0,9-31 0,-16 36 0,0-1 0,0 1 0,-2 0 0,1-1 0,-2 1 0,0-1 0,-1 1 0,-3-16 0,-38-114 0,23 83 0,-58-216 0,63 208 0,3 0 0,-3-78 0,14 132 0,2 0 0,0 0 0,0 0 0,1 0 0,1 1 0,1-1 0,0 0 0,1 1 0,0 0 0,1 0 0,1 1 0,0-1 0,1 2 0,0-1 0,10-11 0,-2 6 0,0 1 0,0 1 0,2 1 0,0 1 0,1 0 0,0 1 0,1 1 0,0 1 0,25-10 0,-29 15 0,0 1 0,1 0 0,-1 2 0,1 0 0,0 0 0,0 2 0,0 0 0,0 1 0,0 0 0,0 1 0,-1 2 0,1-1 0,0 2 0,28 9 0,6 7 0,0 3 0,-2 1 0,60 39 0,20 21 0,144 120 0,103 122 0,-260-221 0,-62-57 0,2-1 0,3-4 0,1-1 0,2-4 0,1-2 0,113 45 0,-85-49 0,1-5 0,1-3 0,1-5 0,1-4 0,191 6 0,-257-22 0,0 0 0,-1-2 0,1-1 0,-1-1 0,0-1 0,47-18 0,-51 18 117,-20 9-322,-11 5-1072,-7 2-5549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8:19.247"/>
    </inkml:context>
    <inkml:brush xml:id="br0">
      <inkml:brushProperty name="width" value="0.10583" units="cm"/>
      <inkml:brushProperty name="height" value="0.10583" units="cm"/>
      <inkml:brushProperty name="color" value="#00639C"/>
    </inkml:brush>
  </inkml:definitions>
  <inkml:trace contextRef="#ctx0" brushRef="#br0">0 12620 24575,'247'9'0,"-174"-5"0,287 16 0,155 1-921,143-3-2765,117-10 2239,88-11-653,2221-51-1174,-450 5 1988,-1921 42 130,-143 5 1023,-150 7 757,44 23 1773,-441-25-1823,0 1 0,0 1 0,0 1 1,-1 1-1,0 1 0,0 1 0,-1 1 0,0 1 0,33 23 0,-11-10 66,1-2 0,1-1 0,1-3 0,0-1-1,1-3 1,1-1 0,87 10 0,360 4-574,-424-26-10,1170 3-2330,-524 16-337,165 17 1179,568 24-2230,735-1 3155,-1603-60-594,-177-15 925,-155-12 573,-241 26-382,16-3 88,-1-1 0,36-13 0,-55 17-3,-1-1-1,1 0 0,-1 0 1,1-1-1,-1 1 0,0-1 1,1 0-1,-2 0 0,1-1 1,0 1-1,-1-1 0,1 0 1,-1 0-1,0 0 0,0 0 0,-1 0 1,3-6-1,-3 4 40,0 0 1,-1 0-1,0 1 0,0-1 0,0 0 1,-1 0-1,0 0 0,0-1 0,-1 1 1,0 0-1,-2-11 0,-26-67 2856,27 80-2849,-58-141 1919,-115-302 259,136 339-2299,-5 1 0,-67-117 0,80 171-61,-2 1-1,-3 2 1,-2 1-1,-2 3 1,-90-82-1,69 79-170,-2 3 0,-2 2 0,-2 4 1,-1 2-1,-146-56 0,77 47-412,-2 7-1,-202-32 1,144 43 194,-2 8 0,0 8 0,-1 10 0,-231 25 0,265-3 177,1 8 0,1 7-1,2 7 1,2 7-1,-209 93 1,275-98 136,3 4-1,2 5 1,2 3 0,3 4 0,3 3 0,-137 136 0,169-146 37,2 3-1,3 2 1,2 2 0,3 1 0,2 3 0,4 0 0,2 2 0,3 2-1,2 0 1,-24 107 0,36-99 122,4 1 0,2 0-1,4 0 1,3 1 0,4-1 0,3 0-1,3 0 1,4-1 0,2 0-1,4-1 1,4-1 0,45 102 0,-20-73 34,4-3 0,5-2 0,4-3 0,4-2 0,3-4 1,5-2-1,151 137 0,-142-154 425,-46-39 537,54 55-1,-89-84-999,1 1 0,-1-1 0,0 1 0,0-1 0,0 1 0,0-1 0,0 1 0,0 0 0,0 0 0,-1-1 0,1 1 0,0 0 0,-1 2 0,0-3-23,0 0 1,0-1 0,0 1-1,0-1 1,0 1-1,0 0 1,-1-1 0,1 1-1,0-1 1,0 1-1,-1-1 1,1 1 0,0-1-1,-1 1 1,1-1-1,-1 1 1,1-1 0,0 1-1,-1-1 1,1 0 0,-1 1-1,1-1 1,-1 0-1,0 1 1,1-1 0,-1 0-1,-5 2 129,-1-1-1,1 1 0,0-2 1,0 1-1,0-1 0,-8 0 1,9 0-30,-270-16 1462,124 4-1295,128 10-228,-443-40 415,379 29-522,1-4 0,1-4 0,-112-43 0,130 36-50,2-4 0,2-2 0,1-3 0,1-2 0,2-4 0,3-1 0,1-4 1,-65-72-1,42 30-257,4-4 0,4-2 0,5-4 0,-72-147 1,22 0-522,-131-408 1,-23-282-413,255 887 1284,-68-249 5,69 256 39,-1 0 0,-26-52 1,38 91-18,1 1 1,-1 0 0,0-1 0,0 1 0,0 0-1,-1 0 1,1 1 0,-1-1 0,1 0 0,-1 1-1,0 0 1,0-1 0,0 1 0,-5-2 0,6 3-16,1 1 1,-1 0-1,1 0 1,-1 0-1,0 0 1,1 0-1,-1 0 1,1 0-1,-1 0 1,0 0-1,1 1 1,-1-1-1,1 1 1,-1-1-1,1 1 0,-1 0 1,1-1-1,0 1 1,-1 0-1,1 0 1,0 0-1,0 0 1,-2 1-1,-6 9 3,1-1-1,0 1 1,1 1-1,0-1 1,1 1-1,-7 20 1,-14 39-10,-22 90 0,-10 101 189,12 2 1,-15 314-1,55-4-189,17-440 0,6 0 0,40 164 0,-12-142 369,6-2-1,7-2 0,6-3 0,7-2 0,101 154 0,-93-173-368,-59-86 0,-19-41 0,0 0 0,1-1 0,-1 1 0,0 0 0,0 0 0,0 0 0,1 0 0,-1 0 0,0 0 0,0 0 0,0 0 0,-1 0 0,1 0 0,0 0 0,0-1 0,0 1 0,-1 0 0,1 0 0,0 0 0,-1 0 0,1 0 0,-1-1 0,0 2 0,0-1 0,0-1 0,0 1 0,0-1 0,-1 0 0,1 1 0,0-1 0,0 0 0,-1 0 0,1 1 0,0-1 0,0 0 0,-1 0 0,1 0 0,0-1 0,0 1 0,-1 0 0,1 0 0,0-1 0,-1 0 0,-48-19 0,-5-12 0,-75-56 0,-168-150-204,-101-114-612,-866-865-1857,91-98 212,938 1019 1830,198 248 488,-299-398 2545,315 412-1609,2-1 0,2-1 0,1-1 0,2 0 0,2-2 0,-10-42-1,18 66-762,-41-163 653,-43-350 0,42-192-1325,44 639 642,3-1 0,4 1 0,4 0 0,3 0 0,27-102 0,-29 152 0,1 0 0,2 1 0,1 0 0,1 1 0,1 1 0,2 0 0,1 1 0,1 1 0,1 0 0,1 2 0,1 0 0,2 2 0,0 0 0,1 2 0,1 1 0,34-19 0,-12 14 73,2 2 0,1 2 0,1 3 0,0 1-1,1 4 1,74-10 0,-120 22-61,-1-1-1,1 0 1,0 0 0,-1-1-1,0 0 1,1 0-1,-1-1 1,0 0 0,0 0-1,7-4 1,-12 6-13,0 0 1,-1 0-1,1 0 1,0 0-1,0 0 0,-1 0 1,1 0-1,0 0 1,-1 0-1,1 0 1,-1-1-1,1 1 1,-1 0-1,0 0 0,0 0 1,1-1-1,-1 1 1,0 0-1,0 0 1,0-1-1,0 1 1,-1-1-1,0-2 0,0 1 0,0-1 0,-1 1 0,1 0 0,-1 0 0,0-1 0,0 1 0,0 0-1,0 1 1,-1-1 0,-2-2 0,-12-10 1,-1 1 0,-1 1 0,0 0 0,0 2 0,-1 0 0,-1 1 0,1 2 0,-44-13 0,-25-4-92,-1 4 0,-1 4 1,0 4-1,-2 4 0,1 4 0,-140 10 0,46 12-310,1 8 1,-222 61-1,-216 100-1306,446-119 1564,-237 126 0,178-50-257,204-120 358,0 1 0,3 2 0,0 1 0,-41 51 0,56-60 42,2 0 0,1 1 1,0 0-1,1 0 0,1 1 1,1 1-1,1-1 0,-8 39 1,10-29-1,1 1 0,2 0 0,1 1 0,1-1 0,7 45 0,8 4 15,3-1 1,4-1-1,58 138 0,-28-95 34,5-2 1,5-2-1,5-4 1,122 158-1,-133-202-50,3-3 0,3-2 1,3-2-1,2-4 0,3-3 0,2-2 1,124 66-1,-97-72 137,3-6 0,1-3 0,114 24 1,-75-22 1143,-126-35-1186,-1-1-1,0 2 1,0 0-1,0 0 1,-1 1-1,0 1 1,19 15 0,-29-20-78,-1 0 0,0 0 1,0 0-1,0 1 1,-1-1-1,1 1 0,-1 0 1,0-1-1,0 1 1,0 1-1,0-1 0,-1 0 1,0 0-1,1 0 1,-2 1-1,1-1 0,0 1 1,-1-1-1,0 0 1,0 1-1,0-1 0,-1 1 1,1-1-1,-1 1 0,0-1 1,-1 0-1,1 0 1,-1 0-1,1 1 0,-5 4 1,-3 9-16,-1 0 0,-1-1 0,0-1 0,-2 0 0,0-1 0,-18 18 0,-12 6 0,-52 37 0,-356 203 71,308-200 37,-214 158 1,325-211-110,2 1-1,0 1 0,2 1 0,1 2 1,1 1-1,-32 52 0,44-59 0,1 0 0,1 0 0,2 1 0,0 1 0,2 0 0,1 0 0,1 1 0,2-1-1,0 1 1,1 34 0,5-14 1,2-1 1,2 1-1,2-2 0,2 1 0,2-1 0,3-1 0,1 0 0,2-1 0,34 61 1,-8-31 0,3-1 0,3-3 1,3-2-1,80 80 0,-127-141-4,19 22-26,-25-29 31,1 0 0,-1 0 1,0 1-1,0-1 0,0 0 0,0 1 1,0-1-1,0 0 0,0 0 0,0 1 1,0-1-1,1 0 0,-1 1 1,0-1-1,0 0 0,-1 1 0,1-1 1,0 0-1,0 0 0,0 1 0,0-1 1,0 0-1,0 1 0,0-1 0,0 0 1,0 0-1,-1 1 0,1-1 0,0 0 1,0 0-1,0 1 0,-1-1 0,1 0 1,0 1-1,-22 0 132,-46-14 236,-128-43-1,45 11-352,-391-68-9,515 108-7,1 2 0,-1 1 0,0 0 0,-36 4 0,54 0 0,1-1 0,-1 1 0,1 0 0,0 1 0,0 0 0,0 1 0,0-1 0,0 1 0,1 1 0,0-1 0,0 2 0,0-1 0,0 0 0,1 1 0,0 1 0,0-1 0,-8 12 0,1 2 0,1 1 0,0 1 0,2 0 0,0 0 0,-8 31 0,-25 131 0,26-73-48,4 0 1,6 1-1,4 0 0,5-1 0,5 1 0,4-1 1,33 136-1,-24-170-5,3-1 1,3-1-1,4-2 0,59 108 1,-58-129 35,2-1 0,3-2 0,1-1 0,3-3 0,2-1-1,71 60 1,-100-94 17,-5-2 0,0-1 0,1 0 0,0 0 0,0-1 0,1 0 0,-1-1 0,2 0 0,19 7 0,-24-17 16,-10-9 96,-9-7-63,-1 0 0,-1 2 0,0 0 0,-2 0 0,0 2 0,-1 0 0,-1 1 0,0 0 0,-1 2 0,-1 1 0,0 0 0,-31-13 0,43 23-49,0 0 0,1 0 0,-1 1 0,0 1 0,0-1 0,-1 2 0,1-1 0,0 1 0,0 0 0,0 1 0,0 0 0,0 1 0,0-1 0,0 2 0,0-1 0,1 1 0,-1 1 0,1 0 0,-11 6 0,-4 5 0,1 0 0,1 2 0,0 1 0,1 1 0,-27 32 0,-5 12-86,3 2-1,3 2 0,3 3 1,3 1-1,-36 88 0,21-22-173,-74 286 0,105-315 264,4 1-1,-10 215 0,30-244-62,3-1-1,3 0 0,4-1 0,38 146 1,-5-89 25,67 142 0,78 120 35,-37-84 8,-146-302 13,2 10 319,-37-43 147,-530-442-541,419 362-56,-3 6 0,-189-91-1,303 171 110,-1 1 0,-1 2 0,0 1 0,-56-12 0,81 23 0,-1-1 0,0 1 0,0 1 0,0-1 0,1 1 0,-1 1 0,0 0 0,0 0 0,0 0 0,1 1 0,-1 0 0,1 0 0,-1 1 0,1 0 0,0 1 0,0-1 0,0 1 0,1 1 0,-1-1 0,1 1 0,0 0 0,0 1 0,1-1 0,-1 1 0,-6 11 0,1 0 0,1 1 0,1 1 0,0 0 0,2 0 0,0 0 0,-7 39 0,3 0 0,-3 75 0,9-22 0,5-1 0,27 213 0,-14-242 0,4-1 0,3-1 0,3-1 0,59 129 0,-65-173 57,1 0 1,2-1-1,1-1 0,1-1 0,2-1 1,2-2-1,0 0 0,2-1 0,0-2 1,2-1-1,1-1 0,1-2 0,1-1 1,0-1-1,57 21 0,-13-11-119,2-4-1,1-4 1,0-3-1,2-3 1,0-4 0,0-4-1,1-3 1,-1-4-1,1-3 1,-1-4-1,0-4 1,0-3-1,-2-3 1,0-5 0,127-50-1,-136 38 7,-2-2-1,-1-4 0,-2-2 1,-1-4-1,-3-2 1,-2-3-1,75-81 1,-70 58-112,-3-3 0,-4-3 0,-3-2 1,-4-3-1,61-134 0,-48 63 168,-7-3 0,54-242 0,27-340 0,-55 260 0,-58 352-136,78-234-1,-87 320 107,1 1-1,3 1 1,1 1 0,2 1-1,1 1 1,2 1 0,2 1-1,64-64 1,-72 83 120,0 0-1,1 2 1,1 0 0,1 1-1,0 2 1,1 0 0,0 2-1,1 0 1,0 2 0,0 0-1,1 2 1,33-4 0,-28 8 30,-1 1 0,1 1 0,0 2 0,-1 1 0,0 1 0,1 1 1,-2 2-1,1 2 0,-1 0 0,39 19 0,-8 1 16,-1 3-1,-2 2 1,98 77-1,-64-32-287,105 116 0,-107-95-377,-5 5 0,122 198 0,-119-150-127,111 272 0,-111-189 476,-11 4 1,-10 4-1,37 269 1,-54-134-290,-42-289 538,-5 0 1,-9 98-1,6-178 177,0 1 0,-1 0 0,0 0 0,-1-1-1,-6 16 1,6-20-58,1-1 1,-2 0-1,1 0 0,-1 0 0,1 0 0,-1-1 0,-1 1 0,1-1 0,0 0 0,-9 6 0,5-6-138,1 2 0,-1-1 0,2 1 0,-1 0-1,1 1 1,0-1 0,-11 16 0,16-19-41,-1 0 0,1 1 0,0-1-1,0 0 1,0 1 0,0-1 0,1 1 0,-1-1 0,1 1 0,0-1 0,0 1 0,0-1 0,1 1 0,-1-1 0,1 1 0,0-1 0,0 0 0,0 1 0,0-1 0,0 0-1,1 1 1,0-1 0,2 3 0,7 12-9,1-1 0,25 27 0,-23-30 0,-2 2 0,1 0 0,11 21 0,-16-19 0,2-1 0,0 0 0,0 0 0,2-1 0,0-1 0,1 1 0,0-2 0,2 0 0,-1-1 0,1 0 0,20 12 0,-5-7 0,2-2 0,-1-1 0,2-1 0,42 12 0,-5-7 0,92 12 0,-38-17-164,1-5 0,0-5-1,0-7 1,-1-4 0,1-6-1,-2-5 1,0-6 0,-1-5 0,-2-6-1,146-62 1,-201 71 126,-1-4-1,-2-2 1,-1-3 0,-2-2-1,108-91 1,-148 111 31,-1-2 0,0 0 0,-1-1 0,-1 0 0,-1-2 0,22-42 0,-31 51 7,0-1 0,-2 0 1,1 1-1,-2-1 0,0-1 0,0 1 1,-2 0-1,0-1 0,0 1 0,-1-1 0,-1 1 1,0-1-1,-5-19 0,-2 8 17,0 0-1,-1 0 0,-2 1 1,0 0-1,-2 1 1,-19-27-1,-7-4 669,-59-65-1,58 74-423,-53-45 0,80 80-253,0 0 0,0 1-1,-2 1 1,1 0 0,-1 0-1,0 2 1,0 0 0,-1 1 0,-17-5-1,24 9-7,1 1 0,0 0 0,0 1 0,-1 0 0,1 0 0,0 1 0,-1 0 0,1 0 0,0 1 0,0 0 0,0 0 0,0 1 0,-13 6 0,2 2 0,1 0 0,1 0 0,0 2 0,-24 22 0,4 2 0,1 2 0,2 1 0,2 2 0,-50 83 0,27-22 0,-49 124 0,-10 84 0,94-241 0,4 1 0,-13 109 0,27-150 0,1-1 0,1 1 0,1-1 0,2 1 0,1-1 0,2 0 0,0-1 0,2 1 0,14 32 0,-5-23 0,2 0 0,2-2 0,1-1 0,2 0 0,55 61 0,-19-32-128,4-3 0,2-3 0,2-3 0,3-2 1,2-4-1,151 76 0,-116-77-285,3-4 1,1-6 0,1-4 0,189 30-1,-123-40-350,0-8 0,260-10 1,-181-21-27,262-50 0,-173-2 667,-3-14 1,-4-16 0,-4-14-1,396-191 1,-240 34-96,-393 203-217,150-128-1,-207 157 431,-2-2 0,-2-2 0,-2-2 0,-1-1 0,30-49 0,-52 69 60,-1 0 1,-1 0 0,0-1 0,-2-1 0,-1 0-1,-1 0 1,-1 0 0,-1-1 0,-2 0 0,0 0-1,-2 0 1,-2-34 0,-3 20 227,-2 1 0,-2-1 0,-2 1 0,-16-44 0,-71-145 1696,60 146-515,9 20-1097,-60-149 1353,76 178-1560,2 1 0,2-2 0,1 1 0,-4-50 0,10 75-156,1 1-1,0 0 1,0-1-1,1 1 1,0 0-1,0-1 1,1 1-1,0 0 1,0 0-1,1 0 1,4-8-1,-4 10-5,0 1 1,0 0-1,0 0 1,1 0-1,-1 1 0,1-1 1,0 1-1,0 0 1,1 0-1,-1 0 0,0 0 1,1 1-1,0 0 1,-1 0-1,1 0 0,0 1 1,8-2-1,3 0 1,0 1 0,0 0 0,0 2 0,0 0 0,0 0 0,20 4 0,106 27 0,14 16-189,235 108 1,18 30-1323,1877 954-2418,-2085-1034 4233,-191-101-54,-1 0 1,1 0-1,0-1 1,1-1-1,-1 1 1,0-2-1,1 1 1,-1-1-1,1-1 1,-1 0-1,1 0 1,-1-1 0,0-1-1,1 0 1,-1 0-1,13-5 1,11-6 18,-1-1 0,0-2 0,40-25 0,-27 12-241,-1-2 0,-1-2-1,-2-1 1,-1-3 0,-2-1 0,-2-2 0,45-61 0,-59 69-32,-2 0 0,-2-1 1,0-1-1,-3-1 0,-1-1 1,-1 0-1,-2-1 0,-2 0 0,-1 0 1,-2-1-1,4-58 0,-12 47-37,-1 0 1,-3 1-1,-1 0 0,-3 0 0,-2 0 0,-23-64 0,-7 7-224,-92-169-1,68 158 232,-5 2 0,-5 4 0,-5 4 0,-4 3 0,-179-169 0,194 213 39,-1 3 0,-4 4 0,-142-79 0,155 102-1,-1 1-1,-2 4 0,0 2 1,-1 3-1,-110-17 1,126 30-4,0 2 0,0 3 0,0 1 0,0 3 0,0 2 0,0 2 0,1 2 0,0 3 0,1 1 0,0 2 0,-53 27 0,45-15 0,1 3 0,1 2 0,2 3 0,1 2 0,2 2 0,2 2 0,1 2 0,-57 72 0,41-35-135,4 3 0,4 2 1,3 2-1,5 3 1,-53 143-1,49-85-134,5 3 0,-42 287-1,72-322 194,4 0-1,6 0 0,13 131 0,0-156 16,4 0-1,4-2 1,4 1 0,47 124-1,90 138 62,-118-263 145,-40-89-139,1 0 1,-1 0-1,0 1 1,0-1-1,0 0 1,1 0-1,-1 1 0,0-1 1,0 0-1,0 0 1,0 1-1,0-1 1,0 0-1,1 0 0,-1 1 1,0-1-1,0 0 1,0 0-1,0 1 1,0-1-1,0 0 1,0 1-1,0-1 0,0 0 1,0 0-1,0 1 1,-1-1-1,1 0 1,0 0-1,0 1 0,0-1 1,0 0-1,0 0 1,0 1-1,-1-1 1,1 0-1,0 0 0,0 1 1,0-1-1,-1 0 1,1 0-1,0 0 1,0 1-1,-1-1 1,-18-15 282,-152-184-115,58 61-203,-186-202-277,-115-105-918,-83-71 327,-456-418-1986,-223-230 2485,797 743-918,290 313 1094,5-5 1,5-3 0,-110-217-1,155 259 173,3-2 1,3-1-1,4-1 0,3-1 0,4-1 0,3-1 0,-6-141 0,21 125 49,4 0 0,5 1 0,4 0 0,3 1 0,5 0 0,5 2 0,3 1 0,60-126 0,-40 116 0,5 2 0,4 3 0,4 2 0,4 3 0,4 4 0,163-157 0,-111 140 25,5 7-1,3 4 1,5 7 0,240-115 0,614-198 99,-587 261 305,111-29 2102,-477 156-2154,-24 8-214,-1 1 0,1-1 0,-1-1 0,0 0 1,0-1-1,0 0 0,0-1 0,-1 0 0,-1-1 1,16-14-1,-24 20-117,-1 0 1,1 0-1,-1 0 0,0 0 1,1 0-1,-1-1 0,0 1 1,0 0-1,-1-1 0,1 1 1,0-1-1,-1 1 0,1-1 0,-1 1 1,0-1-1,0 0 0,0 1 1,0-1-1,0 1 0,-1-1 1,0-2-1,-2-2 52,1 0 0,-1 0 0,-1 0-1,1 0 1,-1 1 0,-7-9 0,-12-13 171,-1 1 1,-1 1-1,-2 1 0,0 1 1,-2 2-1,0 1 1,-60-32-1,9 12 199,-3 3 0,-95-29-1,27 22-678,-259-44 1,-166 13-392,370 52 533,195 22 69,-28-2 0,-1-2 0,-38-12 0,66 15 0,1-1 0,-1-1 0,1 0 0,0-1 0,0 0 0,0 0 0,1-1 0,0-1 0,1 0 0,-14-13 0,2-6 28,1-1 0,1 0 0,1-2 0,-23-54 0,35 72 14,-35-75 126,3-2-1,4-1 1,4-1-1,5-2 0,-21-141 1,40 179-200,3 1 1,2-1-1,2 0 0,13-84 1,-6 98 16,2 0 0,1 0 0,2 1 0,2 1 0,1 0 0,36-59 0,-29 61-98,2 2 1,1 1-1,2 1 1,1 1-1,47-39 1,-21 27-38,3 2 0,1 3 1,107-53-1,-9 21-316,2 8 0,270-70-1,357-24-286,-304 97 753,-82 30-116,86 19-463,-467 11 577,-17 0 2,25 1 62,-1-2 0,1-1 0,43-8 0,-63 8-36,0 0-1,0 0 0,0-1 0,-1 0 0,1 0 0,-1-1 1,0 0-1,0 0 0,0 0 0,-1-1 0,1 0 0,-1 0 1,0 0-1,-1 0 0,1-1 0,-1 0 0,5-8 1,0-5 230,-2 1 0,1-1 0,-2-1 0,-1 1 0,0-1 0,-2 0 0,0 0 0,0-40 0,-3 20 30,-2 1 0,-2-1 0,-14-63 0,12 79-271,-1 1 0,-1-1-1,0 2 1,-2-1 0,-1 1-1,-1 1 1,-1 0 0,0 1-1,-2 0 1,0 1 0,-18-18-1,10 17-17,-1 0-1,0 1 0,-2 2 0,0 0 0,0 2 0,-2 1 0,0 1 0,-46-15 0,-6 5-91,-1 4 1,-1 3-1,0 3 0,-1 4 0,0 4 0,-96 6 1,-6 12-565,-318 64 1,286-30 295,1 10 0,3 9 0,3 9 0,4 9 0,-259 147 0,357-166 368,2 4 1,4 4 0,-175 165-1,221-181-41,2 2 0,4 2 0,2 3 0,2 2 0,4 1 0,3 3 0,-37 88 0,51-91-58,3 0 0,2 2 1,4 0-1,3 1 0,3 1 0,4-1 0,2 1 1,3 0-1,4 0 0,2 0 0,4 0 0,2-1 0,4 0 1,3-2-1,3 1 0,2-2 0,4-1 0,2-2 1,40 63-1,-45-87 74,2-1 1,2-1-1,2-1 1,1-2-1,2-1 1,50 41-1,-56-55 23,0-1 0,1-2-1,1 0 1,1-2 0,0-1 0,1-2-1,1 0 1,-1-3 0,56 11-1,-38-14 1,0-3 0,1-1 1,-1-3-1,0-1 0,0-3 0,0-2 0,0-2 0,57-19 0,9-11-49,-2-5 1,135-72 0,-26-4-91,-5-9 0,-6-9 0,343-296 0,-438 328 126,204-243 0,-269 283 52,-2-3-1,-4-1 1,-3-3-1,-3-1 1,42-111-1,-68 149 9,-2-1 0,-1 1-1,-1-2 1,-3 1 0,-1-1 0,-2 0-1,-1 0 1,-2 0 0,-2 0 0,-1 0-1,-2 0 1,-2 0 0,-1 1 0,-2 0-1,-1 1 1,-2 0 0,-2 1 0,-1 0-1,-2 1 1,-1 1 0,-1 1 0,-34-40-1,-1 8-49,-2 2 0,-3 3 0,-2 3 0,-3 2 0,-2 3 0,-86-50 0,31 32 0,-3 5 0,-253-90 0,299 126 445,-2 4 0,-154-25 0,223 47-386,-1 1 1,1 0-1,0 1 0,0 0 0,0 1 0,0 0 0,0 1 1,-18 6-1,26-7-22,-1 1-1,1 0 1,0 1 0,0-1 0,0 1 0,0 0-1,0 0 1,1 0 0,0 0 0,-1 1-1,1-1 1,0 1 0,1 0 0,-1 0 0,1 0-1,-1 0 1,1 1 0,0-1 0,1 0-1,-1 1 1,1-1 0,0 1 0,-1 5 0,-1 19 358,2 0 1,0 0-1,2 0 1,1 0-1,2 0 1,7 32-1,-3-32-225,-7-27-137,-1-7-23,-15-52-53,-5 12 43,-2 0 0,-2 1 0,-2 2 0,-2 0 0,-2 2 0,-68-71 0,60 74 0,-1 1 0,-2 1 0,-1 3 0,-2 1 0,-1 3 0,-72-35 0,105 57 0,-1 1 0,0 1 0,-1 0 0,1 0 0,-1 1 0,1 1 0,-1 1 0,0-1 0,0 2 0,0 0 0,0 1 0,1 0 0,-20 5 0,22-3 0,0 1 0,0 0 0,0 1 0,1 0 0,-1 1 0,1 0 0,1 0 0,-1 1 0,1 0 0,0 1 0,1 0 0,0 1 0,0-1 0,1 1 0,-12 20 0,10-15 0,2 0 0,0 0 0,1 0 0,0 1 0,-4 17 0,9-29 0,0 1 0,0 0 0,0-1 0,1 1 0,-1 0 0,1-1 0,0 1 0,0 0 0,0-1 0,0 1 0,1 0 0,0-1 0,-1 1 0,1 0 0,1-1 0,-1 1 0,0-1 0,1 0 0,0 1 0,0-1 0,0 0 0,0 0 0,0 0 0,0 0 0,1-1 0,4 5 0,-3-5 0,-1-1 0,1 1 0,0-1 0,0 0 0,0 0 0,0 0 0,0 0 0,0-1 0,0 1 0,1-1 0,-1 0 0,0-1 0,0 1 0,0-1 0,0 1 0,0-1 0,0-1 0,0 1 0,0 0 0,0-1 0,-1 0 0,1 0 0,0 0 0,-1 0 0,0-1 0,5-3 0,7-5 0,-1-1 0,-1-1 0,0 0 0,18-24 0,-12 10 0,-1 1 0,-2-2 0,-1 0 0,17-46 0,-25 57 0,-1 0 0,-1-1 0,-1 1 0,0-1 0,-2 0 0,0 0 0,0 0 0,-2 0 0,-2-26 0,0 38 0,1 0 0,-1 0 0,0 0 0,-1 0 0,0 0 0,0 0 0,0 1 0,0-1 0,-1 1 0,0 0 0,0 0 0,-5-5 0,7 9 0,1-1 0,-1 0 0,0 1 0,0-1 0,1 1 0,-1 0 0,0-1 0,0 1 0,-1 0 0,1 0 0,0 0 0,0 1 0,0-1 0,-1 0 0,1 1 0,0 0 0,-1-1 0,1 1 0,0 0 0,-1 0 0,1 0 0,0 1 0,-1-1 0,1 0 0,0 1 0,0 0 0,-1-1 0,1 1 0,0 0 0,0 0 0,0 0 0,0 1 0,0-1 0,-3 3 0,5-4 0,-1 0 0,1 0 0,-1 0 0,1 1 0,-1-1 0,1 0 0,-1 0 0,1 1 0,0-1 0,-1 0 0,1 0 0,0 1 0,-1-1 0,1 1 0,0-1 0,-1 0 0,1 1 0,0-1 0,-1 1 0,1-1 0,0 0 0,0 1 0,0-1 0,0 1 0,-1-1 0,1 1 0,0-1 0,0 1 0,0-1 0,0 1 0,0-1 0,0 1 0,0-1 0,0 1 0,0-1 0,1 1 0,-1-1 0,0 1 0,0-1 0,0 1 0,1-1 0,-1 0 0,0 1 0,0-1 0,1 1 0,-1-1 0,0 0 0,1 1 0,-1-1 0,0 0 0,1 1 0,-1-1 0,0 0 0,1 1 0,-1-1 0,1 0 0,-1 0 0,1 0 0,-1 1 0,1-1 0,-1 0 0,1 0 0,0 0 0,2 1 0,0-1 0,1 1 0,-1-1 0,0 0 0,0 0 0,1 0 0,-1 0 0,0-1 0,0 1 0,5-2 0,11-7 0,-1-1 0,0 0 0,0-2 0,-2 1 0,1-2 0,-1-1 0,14-16 0,88-89 0,-5-5 0,167-242 0,-218 278 0,68-128 0,-114 187 0,-2-2 0,-2 0 0,0 0 0,-2-1 0,-2 0 0,-1-1 0,-1 1 0,2-63 0,-10 51 0,-1 1 0,-3-1 0,-2 1 0,-1 0 0,-18-48 0,-93-206 0,102 256 0,-131-281-206,-137-343-392,271 625 598,2-1 0,2-1 0,2 1 0,-4-49 0,11 69 0,2 0 0,0 1 0,2-1 0,0 1 0,1-1 0,1 1 0,1 0 0,1 0 0,1 1 0,13-27 0,1 6 0,2 1 0,2 1 0,2 2 0,48-53 0,145-115 0,-124 126 223,4 5 1,178-99-1,-256 160-199,0 1 0,1 1 0,0 1 0,1 1 0,0 1 0,45-7 0,-50 12-28,0 2 1,0 0 0,0 1-1,1 1 1,-1 1 0,-1 0-1,1 2 1,-1 0 0,30 13-1,-4 1 24,-1 2-1,-2 2 1,65 47-1,114 117-407,64 108-855,-72-37 398,-12 9 0,186 327 0,273 620-287,-617-1131 1023,-8-11 93,4-3 0,57 83 0,-87-142 45,0 0 1,0-1-1,0 0 0,1 0 0,1-1 0,-1 0 0,1 0 0,12 6 0,-15-11 43,1 0-1,-1 0 0,1-1 1,0 1-1,-1-2 0,1 1 1,0-1-1,0 0 0,0-1 0,0 0 1,0 0-1,0 0 0,14-4 1,0-1-30,0-2 0,-1 0 0,0-1 0,0-1 0,33-21 0,30-25 0,-2-4 0,-3-3 1,135-139-1,-85 66 179,-7-5-1,-6-6 1,113-184 0,-167 228-218,-5-3 1,-4-2-1,-5-2 1,-5-3-1,-5-1 1,25-125-1,-53 185 45,-2 0 0,-2-1 0,-3 1 0,-2-1 0,-12-99 0,5 113-46,-3 1 1,0 1-1,-3-1 1,-1 2-1,-2 0 0,-1 0 1,-2 2-1,-34-51 1,17 39-24,-2 1 0,-2 2 0,-2 1-1,-1 2 1,-3 2 0,-1 2 0,-57-35 0,-1 10-418,-3 4-1,-177-68 1,-207-38-302,-86 22-1034,-838-89 238,-13 101 665,747 95 872,74 33-195,89 46-584,419-29 768,1 4 0,1 5 0,0 4 1,3 4-1,-111 54 0,146-57 63,2 3 0,1 3-1,2 2 1,2 2 0,1 3 0,2 2-1,2 2 1,-71 91 0,81-86 395,2 1 0,-50 105 1,-26 121 2700,108-265-3007,-2 0 1,0-1 0,0 1-1,-1-1 1,0 0 0,-1-1-1,-1 0 1,0 0 0,0 0-1,-1-1 1,0-1-1,-1 1 1,0-1 0,0-1-1,-1 0 1,0-1 0,0 0-1,-19 8 1,-8 2-30,-1-3 0,-1-1 0,-59 11 0,-142 12-139,-948 26-278,949-63 246,-468-61-1,594 40 23,0-5 0,-117-43 0,154 40 9,1-3 0,1-3 1,-117-77-1,142 76 14,0-1 1,3-3-1,1-2 0,2-1 1,2-3-1,3-1 0,1-2 0,-43-76 1,58 84 39,1 0-1,2-2 1,3 0 0,1-1-1,2-1 1,2 0 0,3-1 0,1 0-1,2 0 1,3-1 0,3-74 0,5 82 128,2 0-1,2 0 1,1 1 0,2 0 0,2 0 0,1 1 0,2 1 0,2 1 0,43-63 0,-3 20-182,2 2 0,141-133 0,-23 48 8,7 9 0,262-165 0,-431 307 25,0 1 1,0 0-1,1 1 0,30-10 1,-41 17-6,1 0 1,-1 1-1,0 0 1,1 0 0,-1 1-1,1 0 1,-1 0-1,1 1 1,-1 0 0,0 0-1,1 1 1,-1 0-1,0 0 1,0 1 0,8 3-1,0 3 0,1 0 0,-1 1 0,-1 1 0,0 1 0,-1 0 0,24 27 0,12 20 0,52 81 0,55 111-390,-11 6-1,-11 7 0,125 351 1,-103-136 370,-136-399 40,-4 2 0,-3 0-1,-4 0 1,-1 84 0,-9-128 0,-1-1 0,-2 0-1,-2 1 1,-1-2 0,-2 1 0,-2-1 0,-1-1-1,-2 0 1,-1-1 0,-1 0 0,-2-1 0,-2-1-1,-1-1 1,-1-1 0,-1-1 0,-2 0 0,-1-2-1,-1-1 1,-38 27 0,-3-3-146,-2-3-1,-2-3 1,-2-3-1,-2-4 1,-1-2-1,-102 29 1,32-22 28,-2-6 0,-240 26 0,167-46 69,1-10 0,-1-9-1,-316-45 1,492 41-43,10 1 268,0 2 1,0 1 0,-1 2 0,-39 3-1,68-1-157,-1 0-1,1 1 0,-1 0 1,1 0-1,-1 1 0,1 0 1,0 0-1,1 1 0,-1 0 1,0 0-1,1 1 0,0 0 1,0 1-1,1-1 0,-1 1 1,1 0-1,0 1 0,1 0 1,-1-1-1,2 2 0,-9 14 1,5-4 18,2 0 0,0 1 1,1 0-1,0 0 0,2 0 1,0 1-1,2-1 0,0 1 1,1 0-1,0-1 0,2 1 1,1-1-1,6 28 0,0-12 46,2-1-1,1 0 0,1-1 0,2 0 1,1-1-1,32 46 0,-29-50-102,1-1 0,2-1 0,0-1 0,2-1 0,49 39 0,-64-56 0,0-1 0,0 0 0,1 0 0,0-1 0,0 0 0,0-1 0,1 0 0,-1 0 0,1-1 0,0-1 0,0 0 0,0 0 0,0-1 0,0-1 0,0 0 0,1 0 0,-1-1 0,0 0 0,0-1 0,0-1 0,13-4 0,-19 6 0,-1-1 0,0 0 0,0 0 0,0-1 0,0 1 0,0-1 0,-1 0 0,1 0 0,-1 0 0,1 0 0,-1-1 0,0 1 0,0-1 0,-1 0 0,1 0 0,-1 0 0,3-6 0,-2 2 0,-1 0 0,0-1 0,0 1 0,-1 0 0,0-1 0,-1 1 0,1-1 0,-2 1 0,0-9 0,-3-7 0,0 0 0,-2 1 0,-1 0 0,0 0 0,-21-39 0,20 42 0,-2 1 0,-1 1 0,0 0 0,-1 1 0,-1 0 0,-1 1 0,0 0 0,-25-21 0,37 35 0,-1 0 0,0 0 0,1 0 0,-1 1 0,0-1 0,0 1 0,0 0 0,0 0 0,0 0 0,-1 0 0,1 0 0,0 1 0,0-1 0,-1 1 0,1 0 0,0 0 0,0 0 0,-1 0 0,1 1 0,0-1 0,0 1 0,0 0 0,-1 0 0,1 0 0,0 0 0,0 1 0,1-1 0,-1 1 0,0 0 0,0-1 0,1 1 0,-1 1 0,1-1 0,-1 0 0,1 1 0,0-1 0,0 1 0,0-1 0,1 1 0,-3 4 0,-4 7 0,0 1 0,1 0 0,1 1 0,0 0 0,1 0 0,-5 31 0,5-17 0,2 1 0,1-1 0,2 0 0,1 0 0,1 1 0,2-1 0,1 0 0,17 56 0,-10-50 0,2 0 0,2-1 0,1-1 0,1 0 0,2-2 0,41 52 0,-48-68 0,1-1 0,0-1 0,1 0 0,0-1 0,1-1 0,0 0 0,1-1 0,0-1 0,1 0 0,0-1 0,1-1 0,0-1 0,0-1 0,0-1 0,1 0 0,0-1 0,0-2 0,0 0 0,0-1 0,28-2 0,73-10 0,186-43 0,-305 54 0,342-77-373,836-230-2927,-34-108 1881,-850 269 848,-122 39 392,-153 92 185,-1-2 0,0 0 0,-2-1 0,0 0 0,20-27 0,-30 31 91,0 0-1,-1 0 1,0 0-1,-1-1 1,0 0 0,-2 0-1,1-1 1,-2 1-1,0-1 1,-1 0 0,-1 1-1,0-1 1,-1 0-1,-1 0 1,0 0 0,-1 0-1,-5-18 1,-8-25 517,-2 2 1,-3 0-1,-30-61 1,9 29-494,-3 2 1,-4 2 0,-4 2-1,-4 2 1,-73-82-1,80 109-119,-3 3-1,-1 1 0,-3 3 0,-2 3 1,-1 2-1,-2 3 0,-109-52 0,89 57-88,-2 3 0,-1 3 0,-1 5 0,-2 3-1,0 4 1,0 3 0,-1 5 0,-153 4-1,141 11-10,1 4 0,0 4 0,1 5 0,0 4 0,2 4-1,2 4 1,-139 68 0,75-16 58,5 8 0,3 5 0,-178 153 0,-373 388-132,664-603 171,23-22-1,-27 27 69,-63 47-1,93-80 74,-1 0-1,1-1 1,-1-1 0,-1 1-1,1-2 1,-1 0-1,0-1 1,0 0 0,0-1-1,0 0 1,0-1 0,-17 0-1,-16-3 123,1-2-1,-51-12 1,90 15-283,-45-8 27,1-2 0,-1-2-1,2-2 1,0-3 0,1-1 0,1-3-1,1-2 1,1-2 0,1-1 0,-48-41-1,3-15-5,4-4 0,-88-117 0,33 38 0,25 39 0,38 46 0,4-4 0,-91-137 0,142 184 0,2 0 0,2-2 0,2 0 0,1-1 0,-15-69 0,18 46 0,3-1 0,3 0 0,1-67 0,6 109 0,0 0 0,1 0 0,1 0 0,2 0 0,0 1 0,1 0 0,1 0 0,11-22 0,-5 19 0,1 0 0,1 1 0,1 0 0,1 2 0,2 0 0,27-26 0,331-264 0,-138 124 0,-230 181 0,-1 0 0,1 0 0,-2-1 0,1 0 0,-1-1 0,0 1 0,9-17 0,-16 24 0,1-1 0,-1 1 0,1 0 0,-1-1 0,1 1 0,-1 0 0,0-1 0,0 1 0,0-1 0,0 1 0,0 0 0,0-1 0,0 1 0,0 0 0,0-1 0,-1 1 0,1 0 0,-1-1 0,1 1 0,-1 0 0,1-1 0,-1 1 0,0 0 0,1 0 0,-1 0 0,0 0 0,0 0 0,0 0 0,0 0 0,0 0 0,0 0 0,0 0 0,0 0 0,-1 1 0,1-1 0,0 0 0,0 1 0,-1-1 0,1 1 0,-2-1 0,-11-3 0,1 1 0,-1 1 0,1 0 0,-1 1 0,0 1 0,-21 1 0,-69 5 28,-119 23 0,-105 38-126,175-35-103,-478 112-1007,10 45 1189,549-164 3,2 4 1,-100 56-1,150-73 16,0 1 0,1 1 0,0 0-1,2 2 1,0 0 0,0 1 0,2 0 0,0 2 0,1 0-1,0 0 1,2 1 0,-12 27 0,8-7 23,2 0 0,2 1 0,2 0 1,-7 62-1,-2 173 1074,15-142-929,25 253-1,-12-326-171,2 0 0,3-1 0,3 0 0,2-1 0,3-1-1,43 83 1,-22-71-35,3-1-1,2-3 1,3-2-1,4-2 1,1-2-1,4-3 1,95 71-1,-59-58-23,3-5 0,3-4-1,3-4 1,168 64 0,-230-104 63,1-2 0,0-2 0,74 12 0,-101-23 0,0 0 0,0-2 0,0 0 0,0-1 0,0 0 0,0-2 0,0 0 0,-1-1 0,1 0 0,-1-2 0,0 0 0,24-12 0,-10 0 4,-2-1 0,-1-1 1,0-2-1,-2 0 0,0-2 1,36-45-1,-4-7 244,57-97 1,189-390-120,-32-25-145,-154 327 8,-86 193 8,47-76 0,-65 124 0,1-1 0,1 2 0,1-1 0,1 2 0,0 1 0,1 0 0,31-22 0,-47 37 0,1 0 0,-1 1 0,1-1 0,0 0 0,-1 1 0,1 0 0,0-1 0,0 1 0,0 0 0,0 1 0,0-1 0,0 0 0,0 1 0,0 0 0,0 0 0,0 0 0,1 0 0,-1 0 0,0 1 0,0-1 0,0 1 0,0 0 0,0 0 0,0 0 0,0 0 0,5 3 0,-2 1 0,0 1 0,0 0 0,0 0 0,0 0 0,-1 1 0,0 0 0,-1 0 0,1 0 0,4 13 0,15 33 0,-2 1 0,-3 1 0,23 104 0,10 181 0,-24 304 0,-28-639 0,3 69 0,4-1 0,3 1 0,3-2 0,36 116 0,124 265 0,-156-412 0,95 201 0,-95-212 0,0 0 0,2-2 0,1 0 0,2-2 0,40 41 0,-46-54 0,1-1 0,1-1 0,0 0 0,0-1 0,1-1 0,0-1 0,1 0 0,-1-2 0,1 0 0,1-1 0,-1-1 0,30 2 0,14-3 0,0-2 0,110-12 0,-65-2 0,143-36 0,-198 35 0,0-3 0,-1-1 0,-1-4 0,74-40 0,-110 52 0,0-1 0,-1 0 0,18-16 0,-30 24 0,0 0 0,0 1 0,0-1 0,-1 0 0,1-1 0,-1 1 0,0 0 0,1-1 0,-1 1 0,-1-1 0,1 0 0,-1 0 0,1 0 0,-1 0 0,0 0 0,0 0 0,-1 0 0,1 0 0,-1 0 0,0-4 0,0 7 0,0 0 0,0 0 0,-1 0 0,1 0 0,0 0 0,-1 0 0,1 0 0,0 0 0,-1 0 0,1 1 0,-1-1 0,1 0 0,-1 0 0,0 0 0,1 1 0,-1-1 0,0 0 0,1 1 0,-1-1 0,0 1 0,0-1 0,0 1 0,1-1 0,-1 1 0,0-1 0,0 1 0,0 0 0,0 0 0,0-1 0,0 1 0,0 0 0,0 0 0,0 0 0,0 0 0,0 0 0,0 0 0,0 0 0,0 0 0,0 1 0,1-1 0,-1 0 0,0 0 0,0 1 0,-2 0 0,-2 2 0,-1-1 0,0 1 0,1 0 0,0 1 0,0 0 0,0-1 0,-6 8 0,-4 4 0,1 1 0,1 1 0,1 0 0,0 1 0,-18 38 0,-38 118 0,26-38-101,6 1 0,6 2 0,6 0 0,6 2 0,6 0 0,7 1 0,20 239 0,-1-259 21,5-1-1,6-1 0,5-1 0,4-2 1,6-1-1,5-2 0,5-2 0,5-2 0,85 127 1,-67-135 25,4-3 0,4-3 0,5-4 0,3-4 0,4-4 0,4-4 0,3-4 0,147 85 0,-219-144 55,-20-12 0,-1 0 0,1-1 0,0 0 0,0 0 0,1 0 0,-1-1 0,16 3 0,-25-6 7,1 0 0,0 0 0,0 0-1,0 0 1,0 0 0,-1 0 0,1 0 0,0 0 0,0 0-1,0 0 1,0 0 0,0-1 0,-1 1 0,1 0 0,0 0 0,0 0-1,0 0 1,0 0 0,0-1 0,0 1 0,0 0 0,-1 0-1,1 0 1,0 0 0,0-1 0,0 1 0,0 0 0,0 0 0,0 0-1,0 0 1,0-1 0,0 1 0,0 0 0,0 0 0,0 0 0,0-1-1,0 1 1,0 0 0,0 0 0,0 0 0,1 0 0,-1-1-1,0 1 1,0 0 0,0 0 0,0 0 0,0 0 0,0-1 0,0 1-1,0 0 1,1 0 0,-1 0 0,0 0 0,0 0 0,0 0 0,0 0-1,1-1 1,-1 1 0,0 0 0,0 0 0,0 0 0,0 0-1,1 0 1,-1 0 0,0 0 0,0 0 0,-15-13 845,7 8-821,-1 1 1,0 0-1,0 1 0,0 0 1,-1 1-1,1 0 1,0 0-1,-1 1 0,0 0 1,1 0-1,-1 1 1,0 1-1,1 0 0,-1 0 1,1 1-1,-1 0 1,1 0-1,-12 5 0,2 1-5,0 0-1,0 1 0,1 1 1,0 1-1,1 0 1,0 2-1,-30 27 0,15-5-25,0 2 0,3 1 0,1 1 0,2 1 0,1 2 0,3 1 0,-28 72 0,20-30 0,3 1 0,4 1 0,-13 106 0,26-120 0,3 0 0,5 112 0,3-153 0,2 0 0,1 0 0,2 0 0,1-1 0,2 1 0,0-1 0,3-1 0,14 30 0,-23-55 0,-1 0 0,0-1 0,1 0 0,0 1 0,0-1 0,0 0 0,0-1 0,1 1 0,0 0 0,-1-1 0,1 0 0,0 0 0,1 0 0,-1 0 0,0-1 0,1 0 0,0 0 0,-1 0 0,1 0 0,0-1 0,0 1 0,0-1 0,0-1 0,0 1 0,0-1 0,10 0 0,0-3 0,1-1 0,-2 0 0,1-1 0,0 0 0,-1-1 0,0-1 0,0 0 0,16-12 0,159-120 0,74-84-380,79-83-1139,75-80 557,498-497-1954,-41-55 2590,-541 542-1005,-257 304 1133,275-311-584,-288 340 698,3 2-1,3 3 1,142-91-1,-143 111 85,1 3 0,1 4 0,2 2 0,1 4 0,126-27 0,-74 30 0,1 5 0,212-1 0,-190 21 0,-2 6-1,1 6 1,-2 7-1,0 6 1,213 71 0,-249-60-1,-1 4 1,-3 5 0,-1 5-1,-3 4 1,-3 4 0,-2 5 0,133 119-1,-170-128 1,-3 2 0,-2 3 0,-3 3 0,-3 1 0,40 76 0,-38-50 0,-5 2 0,-4 2 0,43 149 0,-43-75 0,-6 2 0,-9 1 0,-6 1 0,-6 277 0,-18-284 0,-7 0 0,-7-1 0,-7 0 0,-8-2 0,-55 164 0,51-222 0,-4-2 0,-5-2 0,-73 118 0,72-146 0,-3-2 0,-3-2 0,-4-3 0,-106 99 0,85-100 187,-3-4 1,-3-3-1,-2-4 0,-2-4 0,-3-3 0,-1-5 1,-106 34-1,56-32 218,-2-6 1,-2-7-1,-1-5 0,-170 7 1,251-25 165,60-3-134,17 3-1,80 26 559,-21-9 0,226 112 60,66 26-312,-344-158-743,0 0 0,0-1 0,1-1 0,0-1 0,-1 0 0,24 0 0,-30-4 0,-1 0 0,0 0 0,1-1 0,-1-1 0,0 1 0,0-2 0,0 0 0,0 0 0,-1-1 0,1 0 0,12-10 0,12-10 0,-1-2 0,-2-1 0,-1-2 0,54-66 0,95-156 0,-133 182 0,-17 26 0,198-308 0,-188 283 0,-4-2 0,-3-2 0,30-94 0,-54 140 0,-2 0 0,-2-1 0,0 1 0,-2-1 0,0 0 0,-2 0 0,-2 0 0,0 0 0,-2 0 0,-1 0 0,-1 1 0,-1-1 0,-2 1 0,-1 1 0,0-1 0,-2 2 0,-2-1 0,0 1 0,-1 1 0,-19-24 0,5 12 5,-1 1-1,-2 1 0,-1 2 1,-2 1-1,-1 1 1,-1 2-1,-2 2 0,0 1 1,-2 2-1,0 2 0,-61-22 1,46 24-34,0 2-1,-1 4 1,0 1 0,-1 3 0,0 2 0,-1 3 0,1 3-1,-105 10 1,76 3-251,0 4 0,-84 26 0,-252 113-440,-100 86-1320,-1286 812-2001,1323-700 3786,126-37-762,291-247 935,-97 127 1,144-168 131,1 2 1,1 0-1,2 1 1,1 1-1,1 0 1,-11 41-1,21-57 80,2 0-1,0 0 0,0 1 1,2 0-1,0-1 0,1 1 1,1-1-1,0 1 0,1 0 1,1-1-1,0 0 1,2 0-1,0 0 0,10 24 1,-1-14 231,1-1 1,0-1-1,2 0 1,1-1-1,1-1 1,1 0-1,0-2 1,2 0-1,41 29 1,-10-14 404,1-3 0,2-1 0,90 35 0,-66-37-836,0-3 0,2-4 1,1-4-1,125 12 0,263-4-1324,138-42 434,534-100-1962,-17-112 1627,-1002 195 1179,200-82 0,-297 102 1196,-1-1 0,36-25 0,18-11 1499,-66 44-2250,0 0 0,0 2-1,28-7 1,8-2 2,546-223-1696,-545 213-5461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8:19.248"/>
    </inkml:context>
    <inkml:brush xml:id="br0">
      <inkml:brushProperty name="width" value="0.10583" units="cm"/>
      <inkml:brushProperty name="height" value="0.10583" units="cm"/>
      <inkml:brushProperty name="color" value="#83AE5B"/>
    </inkml:brush>
  </inkml:definitions>
  <inkml:trace contextRef="#ctx0" brushRef="#br0">0 14605 24575,'11'-9'0,"0"0"0,0 0 0,1 1 0,0 1 0,20-10 0,-1 1 0,93-52 0,184-70 0,-244 115 0,2 2 0,1 4 0,0 3 0,1 2 0,76-2 0,488 12-4,-379 5-206,1087 44-1825,-6 98 388,-874-54 1550,-401-75 547,-1 4 0,-1 1 1,-1 4-1,-1 2 0,84 55 0,94 91 822,-134-94-1265,3-5-1,184 99 1,-201-135-7,2-4 0,0-4 0,161 33 0,279 8 0,-249-48 0,442-21 0,-599-12 0,-1-5 0,-1-6 0,121-38 0,-178 40 0,-1-3 0,-1-3 0,-1-2 0,-1-3 0,-2-3 0,-1-2 0,66-55 0,-83 55 0,-1-3 0,-2 0 0,-2-3 0,-1 0 0,-2-2 0,47-93 0,-48 76 0,-3 0 0,-3-2 0,-3-1 0,-2-1 0,11-73 0,-24 102 0,-1 0 0,-2 0 0,-4-59 0,1 74 0,-2 0 0,-1 0 0,0 0 0,-1 1 0,-1-1 0,-1 2 0,-17-35 0,17 43 0,0 1 0,-1-1 0,0 2 0,0-1 0,-1 1 0,0 1 0,0 0 0,-1 0 0,0 0 0,0 2 0,-1-1 0,1 1 0,-1 1 0,-21-6 0,24 8 0,1 0 0,0 1 0,-1 0 0,1 0 0,0 1 0,-1 0 0,1 1 0,-1-1 0,1 1 0,-15 4 0,18-3 0,-1 0 0,1 0 0,-1 1 0,1-1 0,0 1 0,0 0 0,0 0 0,0 0 0,1 0 0,-1 1 0,1 0 0,0 0 0,0 0 0,0 0 0,0 0 0,1 0 0,-4 9 0,0 4 0,0 0 0,1 1 0,1 0 0,1 0 0,1 0 0,0 0 0,1 1 0,1-1 0,4 32 0,0-17 0,2 0 0,1-1 0,2 0 0,20 52 0,-15-54 2,2 0 1,1-1-1,1 0 0,1-2 0,2 0 0,0-1 1,2-2-1,1 0 0,0-1 0,2-2 0,0-1 0,2 0 1,31 15-1,15 4-89,3-3-1,0-4 1,2-3 0,98 22 0,286 40-1536,102-35 629,-181-49 406,0-17 0,0-16-1,-2-18 1,631-158-1,-568 72 457,-133 13-397,-303 113 515,152-68-105,-134 58 119,-2 0 1,0-2-1,30-25 0,-50 38 91,-1 0 0,0 0-1,0-1 1,0 1 0,-1-1-1,1 1 1,-1-1 0,0-1 0,0 1-1,0 0 1,-1-1 0,0 1-1,1-1 1,-1 0 0,-1 0 0,3-9-1,-4 6 1179,-2 14 511,0 19-546,4-4-755,-3-17-234,-2-16-37,-9-59-208,-6-119 0,12-76 0,32-101-386,52-97-1161,2 130 953,14 3 0,15 5 1,13 5-1,14 6 0,13 6 0,14 7 0,331-464 0,-260 467 232,-136 187 290,155-140 0,-158 173 979,-84 71-747,1 1-1,0 0 1,0 0-1,0 1 1,27-8-1,-34 13-31,-1 0 0,1 0 0,0 0 0,0 1 0,-1 0 0,1-1 0,0 2 0,0-1 0,-1 1 0,1 0 0,0 0 1,0 0-1,-1 0 0,1 1 0,4 2 0,2 3-10,-1-1 0,0 2 0,0-1 0,0 1 0,8 11 0,43 49 482,-3 2 0,63 101 0,-112-158-596,882 1388-595,-551-848 432,-309-502 145,-2-2 13,2-2 0,44 52 0,-63-88 29,0 0 0,0-1-1,1 0 1,0 0 0,1-2-1,0 0 1,0 0 0,1-2-1,0 1 1,0-2 0,0 0-1,1-1 1,-1-1 0,28 3 0,-1-3 126,-1-2 0,1-2 0,0-2 0,58-11 1,-44 3-90,0-2 1,0-3-1,-1-3 0,55-26 1,-83 32-64,0-1-1,-1-2 1,0 0 0,-1-1 0,-1-2 0,-1-1 0,-1 0 0,0-2-1,29-39 1,-43 50-2,-1 0 0,-1-1 0,0 0 0,0-1 0,-1 1 0,0-1 0,-1 0 0,-1 0 0,0-1 0,-1 1 0,1-17 0,-3 11 0,0 1 0,-2-1 0,0 1 0,-1 0 0,-1 0 0,0 0 0,-10-25 0,-8-5 0,-1 1 0,-2 1 0,-3 1 0,-61-76 0,18 34-109,-5 3 0,-3 3 0,-161-126 0,105 109-372,-286-156 1,-180-20-487,-1 46 517,591 224 450,-100-36 0,-193-77 0,284 108 39,1 0 0,0-1 1,0-2-1,1 0 0,0-1 0,1 0 0,-21-23 1,25 22 24,1-2 1,1 1 0,1-2-1,0 1 1,1-1 0,0-1-1,2 0 1,-9-28 0,-13-48 295,0-3 159,-4 1 1,-49-101-1,9 63-746,-5 4 0,-5 3-1,-6 4 1,-5 4 0,-137-134-1,-37-2-1470,-297-219 0,-49 19-200,-18 27 0,-1094-551 0,1315 785 1665,100 65 510,-38 4 1772,320 117-2085,19 6 443,0-1 1,1-1 0,-1 1 0,-9-6-1,17 8-279,0 0-1,0-1 0,0 1 1,0-1-1,0 1 0,0-1 1,1 0-1,-1 0 0,1 0 1,-1 0-1,1 0 1,0 0-1,-1 0 0,1 0 1,0-1-1,0 1 0,1 0 1,-1-1-1,0 1 0,1 0 1,-1-4-1,-1-53 1260,5-67 0,1 22-604,-3 52-783,0-35 0,-11-100 0,6 157 0,-1 2 0,-1-1 0,-1 0 0,-2 1 0,0 1 0,-2-1 0,-21-37 0,8 29 6,0 1-1,-3 1 0,0 1 0,-3 2 1,0 1-1,-2 1 0,-1 2 0,-1 1 1,-45-26-1,2 8-71,-2 3 0,-1 5 0,-131-42 1,40 30-339,-3 7 0,-1 8 0,-353-19 0,288 49-267,0 10 0,-352 58 0,-28 63-1402,165-7 835,6 21 0,-672 311 0,580-158 1086,413-213-153,-166 142-1,233-171 314,3 2 0,3 3-1,1 3 1,4 2-1,2 2 1,3 2 0,-41 81-1,60-93 46,2 0 0,3 1-1,2 1 1,2 1 0,3 1-1,2 0 1,3 1 0,3 0-1,2 119 1,7-117 292,3-1 0,3 0 1,16 63-1,-15-87 130,2-1 0,1-1 0,2 0 0,1-1 0,2 0 0,22 32 0,-32-54-256,1-1 0,1 1 1,-1-2-1,2 1 0,-1-1 1,2-1-1,-1 0 0,18 10 1,-23-15-85,0-1 0,1 0 0,-1 0 0,1-1 0,0 0 0,0 0 0,0-1 0,0 1 0,0-2 1,0 1-1,0-1 0,0 0 0,1 0 0,-1-1 0,0 0 0,0-1 0,12-3 0,-2-1 21,-12 3-99,1 1 1,0 0 0,1 0 0,-1 0-1,0 1 1,13-1 0,-16 2-50,1 1 1,0 0 0,0 0-1,0 0 1,0 0 0,0 1 0,-1-1-1,1 1 1,-1 0 0,1 0-1,-1 1 1,0-1 0,0 1 0,5 4-1,26 27-8,38 51 0,4 5 0,105 88 0,-103-114-259,153 97 0,-88-79-778,212 89 0,359 80-337,191-31-2051,747 36 2603,11-126-824,-1290-121 1323,-171-17 323,-191 7 108,0-1-1,0 0 1,0-1 0,13-4-1,-24 7-99,0 0-1,0 0 0,1 0 1,-1 0-1,0 0 1,0 0-1,0 0 1,0 0-1,1 0 1,-1 0-1,0 0 1,0 0-1,0 0 0,0 0 1,1 0-1,-1 0 1,0 0-1,0 0 1,0 0-1,0 0 1,1 0-1,-1 0 1,0-1-1,0 1 0,0 0 1,0 0-1,0 0 1,0 0-1,1 0 1,-1 0-1,0-1 1,0 1-1,0 0 1,0 0-1,0 0 0,0 0 1,0-1-1,0 1 1,0 0-1,0 0 1,0 0-1,0 0 1,0-1-1,0 1 1,0 0-1,0 0 0,0 0 1,0 0-1,0-1 1,0 1-1,0 0 1,0 0-1,0 0 1,0 0-1,0-1 1,0 1-1,0 0 0,0 0 1,0 0-1,-1 0 1,1 0-1,0-1 1,0 1-1,0 0 1,0 0-1,-1 0 0,-29-3 493,9 5-127,1 0 1,0 2-1,1 0 1,-1 1-1,1 1 1,0 1-1,0 1 0,1 0 1,-34 22-1,14-5 45,1 2 0,2 2 0,-50 50 0,45-35-449,1 1-1,3 2 1,1 1 0,3 2 0,2 2-1,-39 90 1,51-98 323,3-1 0,1 2 0,2 0-1,2 1 1,2 0 0,2 0 0,2 1 0,2-1 0,4 52-1,-1-80-206,1-1-1,1 1 0,1-1 1,0 0-1,1 0 1,0-1-1,9 17 0,-10-26-91,0 0-1,0 0 1,1 0-1,0-1 1,0 1-1,1-1 1,0 0-1,0-1 1,0 0-1,1 0 1,-1 0-1,1-1 1,0 0-1,1 0 1,-1-1-1,1 0 1,7 2-1,2 0 8,1-1 0,0-1 0,0-1 0,0-1 0,0 0 0,0-1 0,28-5 0,6-4 0,79-24 0,165-76-273,-153 44-128,-3-6 1,-4-7-1,-2-5 0,-5-6 0,-3-6 0,141-139 0,-185 152 215,-5-4 0,-3-3 0,104-165-1,-133 178 183,-3-3-1,-4-1 0,-3-2 1,-3-1-1,27-117 0,-45 138-100,-3-1 0,-2-1 0,-3 0 0,-3 0 0,-3 0 0,-2 0 0,-11-67 0,6 88 91,-2 0-1,-2 1 0,-2 0 0,-1 1 0,-2 0 0,-2 2 0,-1 0 0,-2 1 0,-2 0 0,-2 2 0,-31-36 1,22 36 123,-1 1 1,-1 2 0,-2 1 0,-1 3 0,-2 1 0,0 2 0,-2 1 0,0 3 0,-57-20 0,92 38-92,-1 1-1,0 1 1,1-1 0,-1 1-1,0 1 1,0 0-1,0 0 1,0 1 0,0 0-1,0 0 1,0 1 0,0 0-1,0 1 1,0 0-1,-15 6 1,6 1-26,1 1 0,0 1 0,1 1 0,0 0 0,1 1 0,-22 25 0,-13 16 37,2 3 1,-52 81-1,-4 30 121,6 4 0,-82 202 0,-109 388-158,203-510 202,79-229-39,-1 0 1,-2-1-1,0 0 0,-17 26 0,26-47-149,1 1-1,-1-1 1,0 0 0,-1 1-1,1-1 1,0 0-1,0 0 1,0 0-1,-1 1 1,1-1 0,0-1-1,-1 1 1,1 0-1,-1 0 1,1 0-1,-1-1 1,0 1 0,1-1-1,-1 1 1,1-1-1,-1 0 1,0 0-1,1 0 1,-1 0 0,0 0-1,1 0 1,-1 0-1,0 0 1,1-1-1,-1 1 1,0-1 0,1 1-1,-1-1 1,1 0-1,-1 1 1,1-1-1,-1 0 1,1 0 0,0 0-1,-2-2 1,-9-8 16,1-2 1,0 0 0,1 0 0,0-1 0,-14-27 0,-249-466-291,135 242-398,-31-48 498,-170-328 99,42-16 113,244 518 194,-59-246 0,98 322-170,3-2 0,3 1 0,3-1 0,2 0 0,3-1 0,11-85 0,-6 121-56,1 0 0,1 0 0,1 1 0,2 0 0,1 0 0,1 1 0,1 1 0,2 0 0,0 1 0,2 0 0,1 2 0,0 0 0,2 1 0,1 1 0,1 1 0,33-26 0,214-157 867,49-40-108,-272 205-771,160-144 0,-179 157 0,-2-2 0,-1-1 0,-1 0 0,-1-2 0,19-37 0,-39 64 0,0 0 0,0-1 0,0 1 0,0 0 0,-1-1 0,1 1 0,-1-1 0,-1 0 0,1 0 0,0 1 0,-1-1 0,0 0 0,0 0 0,-1 1 0,1-1 0,-1 0 0,0 1 0,0-1 0,-1 0 0,1 1 0,-1 0 0,0-1 0,0 1 0,0 0 0,-1 0 0,0 0 0,1 0 0,-1 0 0,0 1 0,-4-4 0,-11-8 0,0 1 0,0 1 0,-1 1 0,-1 0 0,-22-9 0,28 13 0,-439-189 0,-18 31 0,428 152 0,-56-14 0,-1 4 0,-142-15 0,233 38 0,-1-1 0,0 1 0,0-2 0,1 0 0,0 0 0,-1 0 0,1-1 0,1-1 0,-1 0 0,0 0 0,1 0 0,0-1 0,0 0 0,1-1 0,0 0 0,0 0 0,1-1 0,-1 0 0,1 0 0,1 0 0,-5-10 0,-51-81 0,25 38 0,-84-107 0,23 61 0,-117-99 0,-125-79 0,215 183 0,27 22 0,-217-171 0,288 233 0,0 2 0,0 1 0,-2 1 0,-31-10 0,-114-30 0,-1 0 0,142 41 0,17 6 0,-2 0 0,1 2 0,-1 0 0,-26-4 0,38 8 0,0 1 0,-1 0 0,1 0 0,0 1 0,0-1 0,0 1 0,0 0 0,0 1 0,0-1 0,0 1 0,1 0 0,-1 0 0,1 1 0,-1-1 0,1 1 0,0 0 0,0 0 0,0 0 0,-6 7 0,0 1 0,1 0 0,0 1 0,1 0 0,1 0 0,0 0 0,0 1 0,-8 23 0,13-32 0,1 1 0,-1 0 0,1 0 0,0 0 0,0 0 0,0 0 0,0 0 0,1 0 0,0 0 0,0 1 0,1-1 0,-1 0 0,1 0 0,0 0 0,0 0 0,1 0 0,0 0 0,-1-1 0,2 1 0,-1 0 0,0-1 0,1 1 0,0-1 0,0 0 0,4 4 0,12 7 0,0-2 0,2 0 0,-1-1 0,2-1 0,-1-1 0,38 12 0,-36-13 0,367 160 0,-305-125 0,-2 5 0,117 89 0,-90-46-386,-3 6 0,-5 4-1,155 200 1,-106-93-718,159 292 0,-27 41 117,12 83-1189,28 79 1062,45 80-1166,281 501 509,903 1335 1,-1232-2148 1819,-84-140 577,6 2 1745,-202-273-1170,-39-60-1092,-1 0 0,1 0-1,-1 0 1,1 0-1,-1-1 1,1 1 0,-1 0-1,1 0 1,-1 0-1,0 0 1,1 0 0,-1 0-1,0 0 1,0 0-1,0 0 1,0 0 0,0 0-1,0 0 1,0 0-1,0 0 1,0 0 0,-1 0-1,1 0 1,0 0-1,-1 0 1,1 0 0,0 0-1,-1 0 1,1 0-1,-1 0 1,0 0 0,1 0-1,-1-1 1,0 1-1,1 0 1,-2 0 0,-36 11 1993,22-9-1046,-328 56 737,31-8-1159,181-21-776,1 6-1,1 5 1,3 6-1,-163 86 1,241-105 112,2 2 1,0 2-1,3 2 0,0 2 1,-64 70-1,80-73 34,2 0 0,0 2 0,3 1 0,1 0 0,1 2 0,2 1 0,2 0 0,-13 46-1,17-35-3,2 1 0,2 1 0,3-1 0,2 1 0,2 0 0,2 0 0,3 0 0,2 0 0,2 0 0,19 71 0,-9-59 0,3 0 0,3-1 0,3-1 0,2-2 0,3 0 0,2-3 0,65 87 0,-79-119 0,1-1 0,1-2 0,1 0 0,27 21 0,-39-36 0,0 1 0,1-2 0,0 0 0,0 0 0,0-1 0,1-1 0,0 1 0,-1-2 0,1 0 0,1 0 0,-1-1 0,23 0 0,-13-3 28,0-1 0,-1-2 0,1 0-1,0-1 1,-1-1 0,0-1-1,0-1 1,25-14 0,1-4 126,-1-2 0,55-44 1,-65 45-139,-2-2-1,-1-1 1,-1-1 0,-2-2 0,-1-1 0,-1-1 0,-2-2-1,34-65 1,-54 90-16,-1 0 0,0-1 0,-1 0 0,0 0 0,-2 0 0,1-1 0,-1 1 0,-1-1 0,0 1 0,-1-1 0,-1 1 0,0-1 0,0 1 0,-2 0 0,1-1 0,-2 1 0,-6-19 0,3 18 0,0-1 0,-1 2 0,0-1 0,-1 1 0,0 0 0,-1 1 0,-1 0 0,0 1 0,0 0 0,-1 1 0,-1 0 0,1 1 0,-1 0 0,-21-9 0,12 7 0,-1 0 0,-1 2 0,0 1 0,0 1 0,-41-7 0,52 13 0,-1-1 0,1 2 0,-1 0 0,1 1 0,-1 0 0,1 1 0,0 0 0,-1 1 0,1 1 0,1 0 0,-1 1 0,-18 9 0,14-3 0,0 0 0,1 1 0,1 1 0,0 1 0,0 0 0,2 0 0,0 2 0,-18 27 0,7-5 0,1 2 0,3 0 0,-18 48 0,11-9-96,3 2 0,3 0-1,4 1 1,3 0-1,4 2 1,3-1 0,6 120-1,8-89-57,5-1 0,4 0 0,6-2 0,69 217 0,-61-246 155,4-2 0,3-2 1,3-1-1,3-2 1,4-2-1,88 107 1,-87-126-16,3-2 0,1-2 0,3-3 0,1-2 1,2-3-1,2-3 0,2-2 0,81 35 1,-83-46-112,1-3 1,1-3 0,76 14 0,-98-27 113,0-1 1,1-3-1,0-1 1,0-3-1,-1-1 1,45-8 0,-69 8 8,-1-1 1,0-1-1,1 0 1,-2-2-1,1 1 1,0-2-1,-1 0 1,0-1-1,21-15 1,-30 18 72,1 0-1,-1 0 1,-1 0-1,1-1 1,-1 0 0,0 0-1,0 0 1,0 0-1,-1-1 1,0 0 0,0 1-1,-1-1 1,0 0-1,0 0 1,0 0 0,-1-1-1,0 1 1,-1 0-1,1 0 1,-1-1 0,-1 1-1,-1-12 1,-28-166 250,-10-99-26,29 115-547,7-1-1,7 1 1,8 0-1,7 1 1,7 0-1,72-259 1,-69 336 252,4 2 0,4 1 0,4 1 0,69-112 0,-75 147 0,2 2 0,3 1 0,1 2 0,2 2 0,2 1 0,2 3 0,88-61 0,-72 64-77,2 2 1,1 3-1,2 3 1,111-34-1,-80 38-203,1 4 0,181-17-1,-99 32-25,0 8 0,0 8 1,241 44-1,-95 8-350,-2 14 1,-5 15 0,607 260-1,-647-206 286,-221-108 707,-1 3 1,73 66-1,-119-95-185,1 0-1,1 0 1,0-2 0,0 0-1,0 0 1,1-1-1,0-1 1,0-1-1,1 0 1,-1-1-1,1-1 1,0 0 0,0-1-1,17 0 1,12-3 520,-1-2 0,0-2 0,78-20 1,-43 6-340,-1-4 1,117-52 0,-147 52-288,0-2 0,-1-2 0,-2-2 0,82-70 0,-100 73-46,-2-1 0,0-2 0,-2 0 0,-1-2 0,31-55 0,67-178 0,-108 236 0,76-187-211,-9-5 0,-9-2 1,41-235-1,-100 396 211,-2-1 0,-3 0 0,-2 0 0,-3 0 0,-9-82 0,4 118 0,0 0 0,-2 0 0,-1 0 0,-1 0 0,-1 1 0,-1 1 0,-2-1 0,0 2 0,-1 0 0,-1 0 0,-2 1 0,0 1 0,-1 1 0,-38-36 0,26 32 12,-2 1 1,0 1-1,-1 2 1,-2 1-1,-37-16 1,5 9-139,-1 3 1,-71-15-1,6 10-477,-135-9 1,-244 12-215,-472 75-1740,589 1 2812,-678 178 1,1047-222-228,-7 3-8,-1-1 1,-1-1 0,1-2 0,-60 3-1,83-10-21,-1 0 0,0 0-1,1-1 1,-1 0-1,1-1 1,0 0 0,0-1-1,0 0 1,0-1-1,1 0 1,0 0 0,0-1-1,0 0 1,0-1 0,1 0-1,0 0 1,1-1-1,-13-16 1,-4-8 1,2-1 0,1-2 0,-24-50 0,-43-128 0,15 8 123,8-3-1,9-3 1,9-2-1,-22-249 1,61 363-123,4-1 0,4 1 0,5 0 0,3 0 0,6 1 0,3 0 0,4 1 0,57-158 0,-15 97 203,6 3 0,90-147 0,217-268 407,-306 475-610,4 4 0,89-86 0,-120 139-31,3 1 1,0 2 0,2 3-1,2 1 1,0 3-1,2 2 1,71-24-1,-35 21-82,2 5 0,0 3 0,147-13 0,-182 28 48,-5 2 40,-1-2 0,68-17 1,-93 15 14,0-1 1,-1-2-1,0 0 1,-1-1 0,0-1-1,31-26 1,103-106-59,-109 97 141,72-57-1,-113 100-31,1-1-1,-1 2 0,1-1 1,1 1-1,-1 0 0,0 0 1,1 1-1,0 0 0,0 1 1,0 0-1,0 0 0,0 0 1,0 1-1,0 0 0,1 1 1,-1 0-1,0 0 0,0 1 1,1 0-1,-1 1 0,0 0 1,0 0-1,0 0 0,11 6 1,-1 3 133,0 1 0,0 1 0,-2 0 0,1 1 0,-2 1 0,0 0-1,-1 1 1,21 30 0,61 98 35,134 273-1,-137-238-66,365 599 49,-441-752-196,2 0 1,1-1-1,1-2 1,30 27-1,-45-44 39,1-1 0,0 1 0,0-2-1,1 1 1,0-1 0,-1 0-1,2-1 1,-1 1 0,0-2 0,0 1-1,1-1 1,-1-1 0,1 1 0,0-2-1,-1 1 1,1-1 0,0 0-1,-1-1 1,16-3 0,-17 2-26,0-1-1,0 0 1,0-1 0,0 0 0,-1 0-1,0 0 1,0-1 0,0 0 0,0 0 0,-1 0-1,0-1 1,0 0 0,0 0 0,-1 0-1,0-1 1,0 1 0,0-1 0,-1 0 0,4-11-1,4-13-14,-1-1-1,-1 0 0,5-38 0,-7 30 8,-2-1 0,-2 0 0,-1 0 0,-3 0 0,-9-76 0,5 86 0,-2 1 0,-1 0 0,-1 1 0,-2 0 0,-1 0 0,-1 1 0,-1 1 0,-28-41 0,7 22 0,-2 2 0,-2 2 0,-2 1 0,-1 3 0,-2 1 0,-61-39 0,-307-163 0,340 201 0,-48-27 0,-23-13 0,-212-85 0,336 157 0,14 5 0,0 0 0,1 0 0,-1-1 0,0 0 0,1 0 0,0 0 0,-7-5 0,11 6 0,-1 1 0,0-1 0,1 0 0,-1 0 0,0 0 0,1 0 0,-1-1 0,1 1 0,0 0 0,-1 0 0,1 0 0,0 0 0,0 0 0,-1-1 0,1 1 0,0 0 0,0 0 0,0 0 0,0 0 0,1-1 0,-1 1 0,0 0 0,0 0 0,1 0 0,-1 0 0,1 0 0,-1-1 0,1 1 0,-1 0 0,1 0 0,0 0 0,-1 1 0,1-1 0,0 0 0,0 0 0,1-1 0,20-24 0,2 2 0,0 0 0,30-21 0,2-3 0,63-60 0,170-198 0,-244 251 0,-2-3 0,-2-1 0,-3-3 0,-3-1 0,-3-1 0,30-82 0,-54 122 0,0-1 0,-1 0 0,-2 0 0,5-45 0,-10 63 0,1 0 0,-1 0 0,-1 0 0,1 0 0,-1 0 0,0 0 0,-1 1 0,0-1 0,0 0 0,0 1 0,-1-1 0,0 1 0,0-1 0,0 1 0,-1 0 0,0 1 0,0-1 0,-1 1 0,1 0 0,-1 0 0,-10-8 0,4 6 0,-1 0 0,0 0 0,0 2 0,0-1 0,0 2 0,-1-1 0,-23-3 0,-8 1 0,-45 0 0,4 0 0,81 7 0,-1-1 0,1 1 0,-1-1 0,1 0 0,0-1 0,-1 1 0,1-1 0,0 0 0,0 0 0,0 0 0,0 0 0,0-1 0,-4-4 0,7 6 0,0-1 0,0 1 0,0-1 0,0 0 0,1 0 0,-1 1 0,0-1 0,1 0 0,0 0 0,-1 0 0,1 1 0,0-1 0,0 0 0,0 0 0,0 0 0,0 0 0,0 0 0,0 0 0,1 1 0,-1-1 0,1 0 0,-1 0 0,1 0 0,0 1 0,0-1 0,0 0 0,0 1 0,0-1 0,0 1 0,0-1 0,0 1 0,3-3 0,1-2 0,0 0 0,0 0 0,1 0 0,0 0 0,0 1 0,0 0 0,0 1 0,1-1 0,0 1 0,0 0 0,0 1 0,0 0 0,1 0 0,-1 1 0,1-1 0,14-1 0,-5 3 0,-1 1 0,0 1 0,1 0 0,-1 1 0,0 1 0,0 1 0,0 0 0,18 7 0,178 77 0,354 182-654,186 83-346,-503-260 1000,-215-82 0,0-2 0,44 5 0,-70-12 0,0-2 0,1 1 0,-1-1 0,0-1 0,1 1 0,-1-1 0,0-1 0,0 0 0,0 0 0,0 0 0,0-1 0,0 0 0,14-9 0,-18 9 0,1-1 0,-1 1 0,0-1 0,0 0 0,0-1 0,-1 1 0,0 0 0,0-1 0,0 0 0,0 0 0,0 0 0,-1 0 0,0 0 0,0-1 0,-1 1 0,2-8 0,-1-1 0,0-1 0,-1 1 0,-1 0 0,-1-1 0,-2-20 0,-3-1 75,-2 0 1,-1 1-1,-1-1 0,-3 2 0,0 0 0,-2 0 1,-2 2-1,0 0 0,-3 1 0,-22-29 0,17 28 8,-1 2 0,-1 1-1,-1 1 1,-2 1 0,-1 2-1,0 1 1,-2 1 0,-1 2 0,-42-19-1,4 11-82,-1 3 0,-1 4 0,-2 3 0,1 3 0,-99-7 0,-392 4 0,-457 43 0,982-25 0,-1-2 0,0-2 0,1-2 0,-59-17 0,-154-65 0,179 61 0,-146-56 0,-395-212 0,593 283 0,2-1 0,0 0 0,0-2 0,1 0 0,-23-26 0,34 32 0,1-2 0,-1 1 0,2-1 0,0-1 0,0 1 0,1-1 0,1 0 0,0-1 0,1 1 0,0-1 0,-2-16 0,0-3 0,2 1 0,2-1 0,0-1 0,6-54 0,-2 68 0,1 1 0,2-1 0,-1 1 0,2 1 0,1-1 0,0 1 0,1 0 0,1 0 0,17-25 0,1 7 0,1 2 0,1 1 0,60-52 0,113-72 0,-114 93 0,563-409-492,-330 243 322,-285 202 170,-21 16 0,0 0 0,1 1 0,0 1 0,1 0 0,0 1 0,1 1 0,22-7 0,-35 14 0,-1 0 0,0 0 0,1 1 0,-1 0-1,0 0 1,1 0 0,-1 0 0,0 1-1,1 0 1,-1 0 0,0 0 0,0 0 0,0 1-1,0 0 1,0 0 0,0 0 0,0 0 0,0 0-1,-1 1 1,1 0 0,-1-1 0,0 1-1,0 1 1,0-1 0,0 0 0,0 1 0,3 6-1,4 7 21,-2 1-1,1 0 1,-2 0-1,-1 0 0,5 20 1,17 74 276,21 183 1,-12 126-442,-34-370 133,14 199-171,57 531-209,-73-773 392,0 0 0,1-1 0,-1 1 0,2-1 0,-1 1 0,7 11 0,-8-17 0,0 0 0,0-1 0,1 1 0,-1 0 0,1-1 0,0 0 0,-1 1 0,1-1 0,0 0 0,0 0 0,-1 0 0,1 0 0,0 0 0,0 0 0,0-1 0,0 1 0,0-1 0,0 1 0,0-1 0,0 0 0,1 0 0,-1 0 0,0 0 0,0 0 0,0 0 0,0-1 0,0 1 0,0-1 0,2 0 0,9-4 0,0 1 0,0-2 0,-1 0 0,0 0 0,0-1 0,-1-1 0,1 0 0,13-14 0,90-94 0,-25 8-62,-5-4-1,-5-3 1,102-196-1,142-407-187,-293 642 250,68-184 0,-79 198 0,-2-2 0,11-71 0,-26 82 265,-4 46-207,1 0-1,0 0 1,1 0 0,-1 1 0,1-1 0,0 0 0,1 1 0,0-1-1,0 1 1,0 0 0,1-1 0,-1 1 0,1 0 0,1 0-1,6-8 1,423-424-58,-302 314 0,-104 98 0,1 2 0,53-37 0,-68 53 0,1 1 0,-1 0 0,1 1 0,1 1 0,-1 0 0,1 0 0,0 2 0,0 0 0,18-1 0,-30 4 0,0-1 0,0 1 0,1 0 0,-1 0 0,0 1 0,0-1 0,0 1 0,0-1 0,0 1 0,0 0 0,0 0 0,0 0 0,0 1 0,0-1 0,0 1 0,-1 0 0,1-1 0,-1 1 0,1 1 0,-1-1 0,0 0 0,1 0 0,-1 1 0,3 4 0,0 3 0,-1 0 0,0 0 0,-1 1 0,0-1 0,0 1 0,2 17 0,31 372 0,-23-171 0,35 209-478,139 583-1,-163-916 479,5-1 0,4-1 0,60 126 0,-44-119 107,-5 3-1,-5 1 0,-5 1 1,-4 3-1,-6 0 0,-5 2 1,-5 0-1,-1 130 0,-13-221-106,-2-1 0,0 0 0,-2 0 0,-12 44 0,-42 100 0,15-52 0,-3 42-180,6 2-1,-25 215 0,3 344-361,-9-39 542,56-605 0,-3 0 0,-4-1 0,-3 0 0,-3-3 0,-4 0 0,-59 103 0,50-116-8,-3-1-1,-2-2 1,-3-2-1,-2-2 1,-2-3-1,-90 68 1,30-39-12,-4-5 0,-191 93 0,257-145 20,-89 51 0,132-70 30,1 1-1,0 0 1,0 0-1,1 1 0,-1-1 1,1 2-1,1-1 1,0 1-1,0-1 1,0 2-1,1-1 1,0 0-1,0 1 0,1 0 1,-3 12-1,-1 12 171,1 1 0,-3 64 0,8-72-173,-5 61-9,4 0-1,4 0 1,4-1-1,3 1 1,24 99-1,8-39-123,5-2-1,7-3 1,6-1-1,5-4 0,7-2 1,140 200-1,-88-176 107,-92-121 0,-27-33 0,1 1 0,-1-1 0,0 1 0,-1-1 0,1 1 0,-1 1 0,-1-1 0,1 0 0,1 7 0,-3-7 0,-1-1 0,1 0 0,-1 0 0,-1 1 0,1-1 0,-1 0 0,0 0 0,0 1 0,0-1 0,-1 0 0,0 0 0,0 0 0,-2 4 0,-22 39 0,-2-2 0,-2 0 0,-68 78 0,61-77 0,-183 224-253,-67 103-759,-46 105 185,128-157-601,-202 425 0,322-562 1368,7 4 1,9 3-1,8 3 1,-39 217 0,81-296-510,-8 235 0,27-267 423,4 1 1,4-1-1,3 0 1,41 154 0,-37-189 271,2 0 0,2-1 0,2-1 0,2-1 0,2-2 0,1 0 0,3-1 0,66 75 0,-77-101 187,0 0-1,1-1 1,0 0 0,2-2-1,-1-1 1,2 0-1,0-2 1,0 0-1,1-2 1,0 0 0,0-2-1,1 0 1,0-2-1,0-1 1,1 0 0,-1-2-1,1-1 1,34-3-1,-54 2-265,-1 0-1,1-1 0,-1 1 0,1-1 1,0 0-1,-1 0 0,1 0 0,-1-1 1,0 1-1,6-4 0,-9 4-36,0 0 0,0 0 0,0 1-1,0-1 1,-1 0 0,1 0 0,0 0 0,-1 0-1,1 0 1,0-1 0,-1 1 0,0 0-1,1 0 1,-1 0 0,0 0 0,1-1 0,-1 1-1,0 0 1,0-2 0,0-1-2,-1 0 0,1 0-1,-1 0 1,0 0 0,0 0 0,0 0 0,-1 1 0,1-1-1,-3-3 1,-11-17-8,-1 1 0,0 0 0,-2 1 0,-31-30 0,-223-190 0,-185-98-804,-195-90-2415,-207-59 1550,-210-21-1787,96 118 1097,-1813-466 0,1728 632 813,230 108 1247,659 104 473,-262 14 0,367 4-79,1 3 0,1 3 0,-1 3 1,-87 31-1,123-35 10,1 3 1,1 0-1,0 1 0,0 2 1,2 0-1,-1 2 1,2 0-1,1 2 1,0 0-1,1 1 0,-27 36 1,30-30-44,1 0 0,1 1 0,2 0-1,0 2 1,2-1 0,1 2 0,1-1 0,2 1 0,1 0 0,-3 33 0,4 2 553,2 0 0,4 0 1,2 0-1,2-1 0,4 1 0,2-1 1,3-1-1,3 0 0,44 108 0,-18-76 411,4-1-1,4-3 0,4-2 1,3-3-1,92 104 1,-7-34-1015,6-6-1,7-7 1,5-6 0,190 120 0,-210-163-11,3 1 0,148 127 0,-270-202 146,40 26-1,-53-41-113,0 1 1,1-2-1,-1 1 0,1-1 1,0 0-1,0-1 1,0-1-1,11 2 0,-18-3-32,1-2 0,0 1 0,0 0 0,0-1 0,0 1 0,0-1 0,-1 0 0,1-1 0,0 1 0,-1-1 0,1 1 0,-1-1 0,1 0 0,-1-1 0,0 1 0,0 0 0,0-1 0,0 0 0,0 0 0,-1 0 0,1 0 0,-1 0 0,0 0 0,0-1 0,0 1 0,0-1 0,1-3 0,6-14 0,-1 1 0,-1-1 0,7-34 0,-14 54 0,12-56 0,-3-1 0,-2 0 0,-2 0 0,-3 0 0,-3-1 0,-14-106 0,13 153 0,-2-25 0,4 36 0,0 0 0,0 0 0,0 0 0,1 0 0,-1-1 0,0 1 0,1 0 0,-1 0 0,1 0 0,-1 0 0,1 0 0,0 1 0,-1-1 0,1 0 0,0 0 0,0 0 0,-1 0 0,1 1 0,0-1 0,0 0 0,0 1 0,0-1 0,0 1 0,0-1 0,0 1 0,0-1 0,0 1 0,0 0 0,0 0 0,2-1 0,12 0 0,1 0 0,-1 2 0,1-1 0,-1 2 0,1 0 0,-1 1 0,21 7 0,36 6 0,191 33 0,145 33-525,138 35-1577,441 127-425,-18 73 789,-435-82 1492,-418-173-247,173 121 0,-236-144 405,-2 2 0,-2 3-1,-1 2 1,-3 2-1,41 55 1,-61-67 70,-1 1 0,-2 1 0,-1 1 0,-2 1 0,-2 0 0,-1 2 0,-3 0 0,11 53 1,-15-44 328,-2-1 0,-3 1 0,-2 0 1,-1 0-1,-4 0 0,-1 0 1,-2 0-1,-15 53 0,2-31 356,-4 0 0,-3-2 0,-3 0 0,-65 111-1,52-107-448,-159 305 1323,177-324-1387,2 1-1,3 0 1,2 1-1,3 1 1,-8 71-1,15-57-149,3 0 0,3 1 0,3 0-1,3-1 1,4 0 0,3 0 0,21 75 0,-14-88-21,1-1 0,4-1 0,1 0 0,3-2 0,3-2 1,2 0-1,2-3 0,62 72 0,-53-76-37,1-3-1,2-1 1,2-2 0,2-3 0,1-2-1,2-2 1,1-3 0,2-2-1,0-3 1,2-3 0,93 25-1,-100-35 59,0-3-1,1-3 0,0-1 1,0-3-1,0-3 0,0-2 0,0-2 1,0-2-1,0-3 0,-1-2 0,-1-3 1,0-1-1,95-45 0,-99 35-3,-2-1 0,-1-3 0,-1-1 0,-1-2 0,-2-2 0,50-55 0,-71 68 0,0 0 0,-2-2 0,-1 0 0,0 0 0,-2-2 0,0 0 0,-2 0 0,-1-1 0,-1-1 0,-1 0 0,-1 0 0,-2-1 0,6-46 0,-11 55 152,-2 0-1,0 0 1,-4-26-1,5 30-31,8 19-88,13 21-63,-20-24 31,15 24 0,0 1 0,-2 0 0,-1 1 0,-1 1 0,-1 0 0,-2 1 0,11 55 0,-9-23 0,-4 0 0,1 116 0,-11-108 0,-3-1 0,-3 0 0,-3 0 0,-21 68 0,-100 260 0,-13 53 0,91-193 0,54-249 0,-1-1 0,1 0 0,-1 0 0,0 0 0,0 0 0,-1-1 0,-3 8 0,5-13 0,1 1 0,0-1 0,-1 1 0,1-1 0,-1 0 0,1 1 0,-1-1 0,1 1 0,-1-1 0,1 0 0,-1 1 0,1-1 0,-1 0 0,1 0 0,-1 1 0,1-1 0,-1 0 0,0 0 0,1 0 0,-1 0 0,0 0 0,1 0 0,-1 0 0,1 0 0,-1 0 0,0 0 0,1 0 0,-1 0 0,0 0 0,-1-2 0,0 1 0,0-1 0,0 1 0,0-1 0,0 0 0,1 1 0,-1-1 0,0 0 0,1 0 0,0 0 0,-1 0 0,0-4 0,-6-8 0,2-2 0,0 1 0,0-1 0,2 0 0,-6-28 0,-6-98 0,10 28-92,4 0 0,6-1-1,32-202 1,-5 159-31,6 2 0,66-175-1,-83 274 124,3 1 0,2 0 0,54-85 0,-58 111 0,0 1 0,3 2 0,0 0 0,1 1 0,1 2 0,2 1 0,54-36 0,-12 18-129,2 4 0,104-40 0,276-69-1422,1380-235-1279,-1712 364 2992,146-3 0,-254 19-102,-1 1-1,0 1 1,0 0-1,0 0 1,0 2 0,0-1-1,0 1 1,0 1-1,18 8 1,-21-7 32,0 1 1,-1-1-1,0 2 0,0-1 0,0 1 0,-1 0 1,0 0-1,0 1 0,-1 0 0,0 0 1,7 15-1,4 13 194,-2 1 1,-1 0 0,-2 1-1,-1 0 1,-2 0-1,-2 1 1,-1 0 0,-2 1-1,-2-1 1,-4 55-1,-5-21-265,-2 0 0,-3-1 0,-4-1 0,-42 118 0,33-122-23,-2-1 0,-3-2 0,-3 0 0,-3-3 0,-2-1 0,-3-2 0,-53 58 0,60-80 20,-1-1 1,-2-2-1,-1-1 0,-1-2 1,-2-3-1,-1-1 1,0-1-1,-2-3 0,-1-2 1,-93 27-1,49-27-6,0-3-1,-1-5 1,-138 2 0,102-16-17,-247-36 0,331 30 5,-1-1 0,1-3 0,1-1 0,0-3 0,-40-20 0,56 22 0,1-1 0,0-1 0,1-1 0,1-2 0,0 0 0,2-1 0,0-2 0,-28-37 0,20 18 0,2-2 0,2 0 0,1-2 0,3 0 0,1-2 0,3 0 0,1-1 0,-16-93 0,31 138 0,0 0 0,1-1 0,-1 1 0,1-1 0,0 1 0,0 0 0,0-1 0,1 1 0,-1 0 0,1-1 0,0 1 0,0 0 0,0 0 0,0 0 0,0 0 0,1 0 0,-1 0 0,1 0 0,0 0 0,0 0 0,0 1 0,4-5 0,-5 7 0,1-1 0,-1 0 0,0 1 0,1-1 0,-1 1 0,1-1 0,-1 1 0,1 0 0,-1-1 0,1 1 0,-1 0 0,1 0 0,0 0 0,-1 0 0,1 0 0,-1 1 0,1-1 0,2 1 0,0 1 0,-1 0 0,1 0 0,0 0 0,-1 0 0,1 0 0,-1 1 0,0-1 0,0 1 0,5 5 0,9 14 0,0 0 0,-2 0 0,0 2 0,22 47 0,36 114 0,-47-115 0,15 28 0,-22-57 0,-2 1 0,-2 0 0,-2 1 0,10 56 0,-22-89 0,0 0 0,-1 0 0,-1 1 0,0-1 0,0 0 0,-1 0 0,0 0 0,-1 0 0,-5 13 0,-6 10 0,-25 42 0,13-26 0,-201 411 0,223-452 0,-1 0 0,0 0 0,0 0 0,0-1 0,-1 0 0,-9 9 0,12-13 0,0-1 0,0 0 0,-1 1 0,1-1 0,-1-1 0,0 1 0,0 0 0,1-1 0,-1 0 0,0 0 0,0 0 0,0 0 0,0-1 0,0 0 0,0 1 0,-8-2 0,-9-3 0,1-1 0,-1-1 0,1-1 0,0-1 0,1 0 0,-31-19 0,35 19 0,-1068-625 0,1036 597 0,0-2 0,2-1 0,2-3 0,2-2 0,2-1 0,2-2 0,-48-79 0,11-5 0,-102-248 0,102 176 0,57 154 0,10 35 0,3 21 0,3 36 0,1-22 0,-4 19 0,-2 0 0,-2 0 0,-1 0 0,-2-2 0,-2 1 0,-26 54 0,-3-8 0,-86 131 0,-42 19 0,137-194 0,-2-3 0,-2 0 0,-62 48 0,88-77 0,0-2 0,0 0 0,-1 0 0,1-1 0,-2 0 0,1-1 0,0-1 0,-1 0 0,0 0 0,0-2 0,0 1 0,0-2 0,0 0 0,-1 0 0,1-1 0,0-1 0,0 0 0,-1-1 0,1-1 0,0 0 0,-19-7 0,-55-23 0,-124-68 0,80 35 0,-451-179 0,449 201 0,-1 6 0,-215-33 0,299 65 0,0 2 0,0 2 0,-1 3 0,1 1 0,0 3 0,0 2 0,-51 15 0,67-12 0,-1 2 0,1 1 0,1 2 0,1 1 0,0 1 0,1 2 0,1 2 0,0 1 0,2 0 0,-35 37 0,45-38 0,1 0 0,0 1 0,-15 27 0,25-37 0,0 0 0,1 0 0,1 1 0,0-1 0,0 1 0,-4 21 0,12-77 0,-1-1 0,-2 1 0,-2-1 0,-2 0 0,-19-83 0,-2 33 0,-57-145 0,48 150 0,-5 2 0,-3 2 0,-3 2 0,-83-114 0,115 180 0,-1 1 0,-1 0 0,0 1 0,-1 1 0,0 1 0,-1 0 0,0 1 0,-1 1 0,-37-17 0,41 22 0,0 2 0,0 0 0,-1 0 0,1 1 0,-1 1 0,0 1 0,1 0 0,-1 1 0,0 0 0,0 1 0,1 1 0,-1 0 0,0 1 0,-23 9 0,0 3 0,0 2 0,1 2 0,-63 42 0,-93 87 0,164-124 0,-120 99 0,5 7 0,7 5 0,-238 305 0,364-423 0,4-7 0,-1 1 0,0-1 0,0 0 0,-1-1 0,0 0 0,-12 10 0,18-17 0,-1 0 0,1-1 0,0 1 0,-1-1 0,1 1 0,-1-1 0,0 0 0,1-1 0,-1 1 0,0-1 0,1 1 0,-1-1 0,0 0 0,0-1 0,1 1 0,-1 0 0,0-1 0,1 0 0,-1 0 0,0 0 0,1-1 0,0 1 0,-1-1 0,1 0 0,0 0 0,-4-2 0,-425-231-310,-24 28-250,57 26 304,-162-117 90,450 228 111,3-4 0,-181-164 0,221 164 606,46 49-127,-39-36 0,-74-67-354,90 82-74,-2 2 0,-95-68 0,129 104 4,0 1 0,-1 1 0,0 0 0,0 1 0,0 0 0,0 2 0,-1-1 0,0 2 0,-21-2 0,-4 3 0,0 2 0,-56 8 0,7 6 0,2 4 0,0 3 0,-123 50 0,75-15 0,-177 104 0,175-75 0,4 7 0,4 5 0,4 6 0,-163 175 0,245-234 0,3 1 0,-42 62 0,70-89 0,1 0 0,1 0 0,1 1 0,0 0 0,2 0 0,0 1 0,1 0 0,1 1 0,-4 35 0,6-19 0,2 0 0,2 0 0,1 0 0,1 0 0,2-1 0,2 0 0,2 0 0,1 0 0,18 44 0,147 285-349,-140-299-667,-12-23-5810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8:19.252"/>
    </inkml:context>
    <inkml:brush xml:id="br0">
      <inkml:brushProperty name="width" value="0.10583" units="cm"/>
      <inkml:brushProperty name="height" value="0.10583" units="cm"/>
      <inkml:brushProperty name="color" value="#FFD100"/>
    </inkml:brush>
  </inkml:definitions>
  <inkml:trace contextRef="#ctx0" brushRef="#br0">14241 4567 24575,'-1'-6'0,"-1"-1"0,0 1 0,0-1 0,0 1 0,-1 0 0,0 0 0,0 0 0,-1 0 0,0 0 0,-7-9 0,-1-1 0,-37-52 5,-3 3 0,-2 1-1,-4 4 1,-65-55 0,-284-194-310,195 171-516,-6 9-1,-5 9 1,-5 11 0,-374-125-1,244 127-191,-5 15 1,-530-65-1,547 117 1044,-430 6 0,588 39-351,-1 8-1,1 8 1,-352 86 0,457-82 306,1 2 0,2 5 1,1 2-1,1 5 0,2 2 0,2 4 0,-106 85 0,139-96 209,1 2 0,3 1 0,1 3-1,1 0 1,3 2 0,1 2 0,2 1-1,3 1 1,1 1 0,2 1 0,3 1-1,1 1 1,-15 69 0,28-90 190,1 2 1,2-1-1,1 0 1,1 1-1,1-1 0,2 0 1,1 1-1,12 46 1,-6-42-155,3-1 1,1 0-1,1-1 1,2 0-1,1-1 1,38 53-1,-1-15-31,3-2 0,2-3 0,4-3 0,71 56 0,-26-35-230,225 131 0,-311-201 30,2-1 0,46 17 0,-61-26 0,0-1 0,0 0 0,1-1 0,-1 1 0,1-2 0,0 1 0,-1-2 0,1 1 0,-1-1 0,15-3 0,-20-1 0,-11-1 0,-17-6 0,20 10 0,-23-12 0,1 0 0,0-2 0,1-1 0,-33-30 0,-81-94 0,88 84 0,-3 2 0,-3 3 0,-106-77 0,139 112 0,-1 1 0,-1 1 0,0 1 0,-1 2 0,0 1 0,-1 0 0,0 3 0,-1 0 0,0 2 0,0 0 0,0 3 0,-53-1 0,63 5 0,1 1 0,0 1 0,0 1 0,0 1 0,1 0 0,0 1 0,0 1 0,0 0 0,-22 15 0,17-8 0,2 1 0,0 1 0,1 1 0,0 0 0,1 1 0,-17 25 0,5-2 0,3 2 0,1 1 0,2 1 0,3 1 0,1 1 0,-18 65 0,25-63 0,1 0 0,3 1 0,2 1 0,2-1 0,3 1 0,1 0 0,13 97 0,-1-82 0,3 0 0,3-2 0,3 0 0,3-1 0,47 92 0,26 24 0,199 278 0,-235-370 0,-59-85 0,0-1 0,0 1 0,1-1 0,-1 1 0,-1 0 0,1-1 0,0 1 0,0 0 0,0 0 0,-1 0 0,1 0 0,-1 0 0,0-1 0,0 1 0,1 0 0,-1 0 0,0 0 0,0 0 0,-1 0 0,1 0 0,0 0 0,-1 0 0,1 0 0,-1 0 0,0-1 0,1 1 0,-1 0 0,-2 3 0,-1-3 0,0 1 0,0-1 0,0 0 0,-1 0 0,1-1 0,0 1 0,-1-1 0,0 0 0,1 0 0,-1-1 0,1 1 0,-6-1 0,-174 5 0,17-2 0,40 6-77,0 5-1,-174 43 0,228-37-17,0 2 0,1 4 0,2 2 0,1 4 0,-91 57 0,123-65 95,2 2 0,0 2 0,2 0 0,1 3 0,2 1 0,-37 49 0,46-52 0,2 0 0,2 2 0,0 0 0,2 1 0,2 0 0,0 1 0,3 0 0,-11 51 0,15-42 0,2 0 0,1-1 0,2 1 0,2 0 0,2 0 0,16 80 0,-5-65 0,3-1 0,2 0 0,2-2 0,40 73 0,-2-29 0,4-2 0,4-2 0,4-4 0,125 123 0,-224-236 133,-1 1 0,-1 2 0,-1 1 0,-55-26 0,84 44-129,-93-44-81,-1 5-1,-3 3 0,0 5 0,-105-19 1,76 27-203,0 6 0,-248-4 0,291 23 281,-1 5 0,1 3 1,0 3-1,1 5 0,1 3 1,0 3-1,-153 68 0,192-69-3,1 2-1,1 2 1,1 2-1,1 1 1,2 2-1,-50 52 1,62-54-9,2 0 0,1 2 0,2 0 0,1 2 0,1 0 0,2 1 0,1 1-1,2 0 1,-11 43 0,14-33-20,3 1-1,2-1 0,1 1 0,3 0 0,2 0 1,2 0-1,1 0 0,3 0 0,2 0 0,2-1 1,23 67-1,-1-27-9,3-2 0,4-2-1,4-1 1,100 141 0,-91-151 41,4-3 0,2-2 0,3-2 0,3-4 0,2-2 0,3-3 0,2-3 0,2-3 0,95 46 0,-98-61 0,2-3 0,1-4 0,1-2 0,0-4 0,2-2 0,0-5 0,1-2 0,1-4 0,-1-4 0,124-9 0,-151 1 0,0-2 0,0-3 0,-1-1 0,0-3 0,-1-2 0,-1-2 0,0-2 0,53-32 0,-67 32 0,-1-2 0,-1-1 0,-1-2 0,-1 0 0,-1-2 0,-2-2 0,0 0 0,-2-1 0,-2-2 0,0 0 0,23-51 0,-21 31 5,-3-1 0,-2 0 0,-2-2 0,17-107 0,-25 86 1,-2 0 0,-5-1 1,-7-90-1,-9 43-56,-5 1 1,-6 1-1,-5 1 0,-64-166 1,20 107-456,-162-286 1,-145-142 521,96 161-17,211 317 0,-88-209 0,149 307 119,1 0 0,2 0 0,-8-44 0,16 66-65,1 0 0,0 0 1,1-1-1,0 1 0,1 0 1,0 0-1,0 0 0,1 0 1,0 0-1,1 0 0,0 1 1,1-1-1,0 1 0,0 0 1,7-11-1,-1 7 11,1 0 0,0 1 0,0 0 0,2 0 0,-1 2 0,2-1 0,-1 2 0,1-1 0,1 2 0,25-12-1,16-3 374,92-24-1,-134 43-334,680-151 117,-673 151-220,0 2 0,41-1 0,-60 3 0,-1 0 0,0 1 0,1-1 0,-1 0 0,0 0 0,1 0 0,-1 0 0,0 0 0,1-1 0,-1 1 0,0 0 0,0-1 0,1 1 0,-1-1 0,0 1 0,0-1 0,0 1 0,1-1 0,1-1 0,-3-1 0,1 1 0,-1 0 0,0 0 0,0 0 0,0 0 0,0 0 0,0 0 0,0 0 0,0 0 0,-1 0 0,1 0 0,-1 0 0,1 0 0,-1 0 0,-1-3 0,-26-69 0,-4 2 0,-3 1 0,-56-85 0,74 127 0,-57-93-113,-6 5 0,-4 2-1,-118-120 1,134 165 38,-4 2-1,-3 4 1,-2 4-1,-3 3 1,-134-72-1,106 76 76,-3 5 0,-1 6 0,-2 4 0,-2 5 0,-1 5 0,-145-15 0,206 36 0,0 3 0,-1 3 0,1 2 0,0 2 0,0 3 0,-57 13 0,87-13 0,0 2 0,0 1 0,0 0 0,1 2 0,1 1 0,0 1 0,0 1 0,2 1 0,0 1 0,0 1 0,2 1 0,0 1 0,1 1 0,-21 28 0,19-18 0,1 2 0,2 0 0,2 1 0,0 1 0,-18 63 0,17-34 0,3-1 0,-8 94 0,7-7 151,15-142-112,-1-1 0,1 0-1,-2 0 1,1 0 0,-1-1 0,0 1-1,0 0 1,0-1 0,-1 1-1,0-1 1,0 0 0,0 1 0,-1-2-1,-6 8 1,6-9-30,0-1 0,-1 0-1,1 0 1,-1 0 0,0-1-1,1 0 1,-1 0 0,0 0 0,0 0-1,1-1 1,-1 1 0,0-1-1,0-1 1,0 1 0,0-1-1,1 1 1,-1-1 0,0-1 0,-8-2-1,-21-7-8,1-2 0,0-1 0,-46-28 0,-175-123 0,-44-64-1039,-349-344 1,481 410 842,-194-245 0,303 334 133,4-2 1,3-3-1,3-1 0,4-3 0,4-1 1,-39-121-1,63 152 54,2-1 0,3-1-1,2 0 1,2 0 0,3 0 0,3-1-1,1 1 1,3 0 0,3 0 0,2 0-1,2 1 1,3 0 0,2 1 0,3 0-1,1 2 1,38-68 0,-1 22-148,4 2 0,4 3 0,4 3 1,84-84-1,-11 32 18,222-171 0,-241 218 277,175-100 1,-220 150 241,3 4 0,2 3 0,135-41 0,-184 68-250,1 2 0,0 1 0,0 2 0,45-1-1,-65 6-95,0 0 1,0 1-1,0 1 0,0 1 0,-1 0 0,1 1 0,-1 0 0,0 1 0,0 1 0,0 0 0,-1 1 0,19 12 0,-11-2 192,0 2 0,-1 0-1,-1 1 1,21 29 0,28 29-117,-68-77-109,1 0 0,0-1 0,0 1 0,0 0 0,0 0 0,0 0 0,0 0 0,0-1 0,0 1 0,0 0 0,1-1 0,-1 1 0,0-1 0,0 0 0,0 1 0,1-1 0,-1 0 0,0 0 0,0 1 0,3-1 0,-3-1 0,0 1 0,0-1 0,0 1 0,0-1 0,-1 1 0,1-1 0,0 0 0,0 1 0,0-1 0,-1 0 0,1 1 0,0-1 0,-1 0 0,1 0 0,-1 0 0,1 0 0,-1 0 0,1 0 0,0-1 0,1-6 0,0 1 0,-1-1 0,1 1 0,-2-1 0,1-12 0,-2-16 0,-2-1 0,-1 1 0,-2 0 0,-2 0 0,-1 0 0,-18-42 0,7 26 0,-3 2 0,-3 0 0,-46-69 0,52 90 0,-1 2 0,-2 0 0,0 1 0,-2 2 0,0 0 0,-2 2 0,-1 1 0,0 1 0,-1 1 0,-1 1 0,-1 2 0,-1 2 0,0 0 0,-1 2 0,0 2 0,0 1 0,-55-8 0,-144-5 0,-293 9 0,408 13 0,-54-1 0,-527 4 0,671-3 0,-1 0 0,-53 8 0,74-7 0,1 0 0,-1 1 0,1 0 0,0 0 0,0 0 0,0 1 0,0 0 0,0 0 0,1 0 0,-1 1 0,1 0 0,0 0 0,-8 8 0,12-11 0,0 0 0,-1 0 0,1 1 0,0-1 0,0 1 0,0-1 0,0 1 0,0-1 0,0 1 0,0 0 0,1 0 0,-1-1 0,0 1 0,1 0 0,0 0 0,-1 0 0,1-1 0,0 1 0,0 0 0,0 0 0,0 0 0,0 0 0,1-1 0,-1 1 0,0 0 0,1 0 0,-1 0 0,1-1 0,0 1 0,0 0 0,-1-1 0,1 1 0,0 0 0,1-1 0,-1 0 0,0 1 0,0-1 0,1 1 0,-1-1 0,0 0 0,1 0 0,-1 0 0,1 0 0,2 1 0,6 4 0,0-1 0,0-1 0,1 0 0,-1 0 0,1-1 0,12 2 0,12 1 0,0-1 0,1-2 0,-1-1 0,65-6 0,-98 4 0,0-1 0,-1 1 0,1 0 0,0 0 0,-1 0 0,1 0 0,0 0 0,-1 0 0,1 0 0,0 1 0,-1-1 0,1 1 0,0-1 0,-1 1 0,1-1 0,-1 1 0,1 0 0,-1 0 0,0 0 0,3 2 0,-1 1 0,0 0 0,-1 0 0,0 1 0,0-1 0,0 1 0,0 0 0,1 5 0,35 130 0,-20-70 0,51 129 0,-42-143-30,2-1-1,2-2 0,3-1 0,1-1 1,3-2-1,3-2 0,89 82 1,-72-81-17,3-3 0,1-2 0,3-3 0,1-2 1,1-4-1,74 26 0,-40-25-106,1-4-1,2-5 1,1-5-1,0-4 1,1-5-1,1-4 1,0-5 0,0-5-1,163-24 1,-143 5 68,-2-5 0,219-77 0,-259 70 70,-1-4-1,-2-3 0,-2-4 0,125-90 1,-174 110 6,0-2-1,-2-1 1,-1-1 0,-1-1 0,36-52 0,-47 55 101,0-1 0,-1-1 0,-2 0 0,-1-1 1,-1-1-1,-2 1 0,8-43 0,34-399 1783,-44 377-1992,2-69-1248,-7 106-5461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8:19.253"/>
    </inkml:context>
    <inkml:brush xml:id="br0">
      <inkml:brushProperty name="width" value="0.10583" units="cm"/>
      <inkml:brushProperty name="height" value="0.10583" units="cm"/>
      <inkml:brushProperty name="color" value="#FFD100"/>
    </inkml:brush>
  </inkml:definitions>
  <inkml:trace contextRef="#ctx0" brushRef="#br0">44 78 24575,'-5'-6'0,"-3"-7"0,0-8 0,-3 1 0,-1 3-8191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8:19.250"/>
    </inkml:context>
    <inkml:brush xml:id="br0">
      <inkml:brushProperty name="width" value="0.10583" units="cm"/>
      <inkml:brushProperty name="height" value="0.10583" units="cm"/>
      <inkml:brushProperty name="color" value="#007979"/>
    </inkml:brush>
  </inkml:definitions>
  <inkml:trace contextRef="#ctx0" brushRef="#br0">14241 4567 24575,'-1'-6'0,"-1"-1"0,0 1 0,0-1 0,0 1 0,-1 0 0,0 0 0,0 0 0,-1 0 0,0 0 0,-7-9 0,-1-1 0,-37-52 5,-3 3 0,-2 1-1,-4 4 1,-65-55 0,-284-194-310,195 171-516,-6 9-1,-5 9 1,-5 11 0,-374-125-1,244 127-191,-5 15 1,-530-65-1,547 117 1044,-430 6 0,588 39-351,-1 8-1,1 8 1,-352 86 0,457-82 306,1 2 0,2 5 1,1 2-1,1 5 0,2 2 0,2 4 0,-106 85 0,139-96 209,1 2 0,3 1 0,1 3-1,1 0 1,3 2 0,1 2 0,2 1-1,3 1 1,1 1 0,2 1 0,3 1-1,1 1 1,-15 69 0,28-90 190,1 2 1,2-1-1,1 0 1,1 1-1,1-1 0,2 0 1,1 1-1,12 46 1,-6-42-155,3-1 1,1 0-1,1-1 1,2 0-1,1-1 1,38 53-1,-1-15-31,3-2 0,2-3 0,4-3 0,71 56 0,-26-35-230,225 131 0,-311-201 30,2-1 0,46 17 0,-61-26 0,0-1 0,0 0 0,1-1 0,-1 1 0,1-2 0,0 1 0,-1-2 0,1 1 0,-1-1 0,15-3 0,-20-1 0,-11-1 0,-17-6 0,20 10 0,-23-12 0,1 0 0,0-2 0,1-1 0,-33-30 0,-81-94 0,88 84 0,-3 2 0,-3 3 0,-106-77 0,139 112 0,-1 1 0,-1 1 0,0 1 0,-1 2 0,0 1 0,-1 0 0,0 3 0,-1 0 0,0 2 0,0 0 0,0 3 0,-53-1 0,63 5 0,1 1 0,0 1 0,0 1 0,0 1 0,1 0 0,0 1 0,0 1 0,0 0 0,-22 15 0,17-8 0,2 1 0,0 1 0,1 1 0,0 0 0,1 1 0,-17 25 0,5-2 0,3 2 0,1 1 0,2 1 0,3 1 0,1 1 0,-18 65 0,25-63 0,1 0 0,3 1 0,2 1 0,2-1 0,3 1 0,1 0 0,13 97 0,-1-82 0,3 0 0,3-2 0,3 0 0,3-1 0,47 92 0,26 24 0,199 278 0,-235-370 0,-59-85 0,0-1 0,0 1 0,1-1 0,-1 1 0,-1 0 0,1-1 0,0 1 0,0 0 0,0 0 0,-1 0 0,1 0 0,-1 0 0,0-1 0,0 1 0,1 0 0,-1 0 0,0 0 0,0 0 0,-1 0 0,1 0 0,0 0 0,-1 0 0,1 0 0,-1 0 0,0-1 0,1 1 0,-1 0 0,-2 3 0,-1-3 0,0 1 0,0-1 0,0 0 0,-1 0 0,1-1 0,0 1 0,-1-1 0,0 0 0,1 0 0,-1-1 0,1 1 0,-6-1 0,-174 5 0,17-2 0,40 6-77,0 5-1,-174 43 0,228-37-17,0 2 0,1 4 0,2 2 0,1 4 0,-91 57 0,123-65 95,2 2 0,0 2 0,2 0 0,1 3 0,2 1 0,-37 49 0,46-52 0,2 0 0,2 2 0,0 0 0,2 1 0,2 0 0,0 1 0,3 0 0,-11 51 0,15-42 0,2 0 0,1-1 0,2 1 0,2 0 0,2 0 0,16 80 0,-5-65 0,3-1 0,2 0 0,2-2 0,40 73 0,-2-29 0,4-2 0,4-2 0,4-4 0,125 123 0,-224-236 133,-1 1 0,-1 2 0,-1 1 0,-55-26 0,84 44-129,-93-44-81,-1 5-1,-3 3 0,0 5 0,-105-19 1,76 27-203,0 6 0,-248-4 0,291 23 281,-1 5 0,1 3 1,0 3-1,1 5 0,1 3 1,0 3-1,-153 68 0,192-69-3,1 2-1,1 2 1,1 2-1,1 1 1,2 2-1,-50 52 1,62-54-9,2 0 0,1 2 0,2 0 0,1 2 0,1 0 0,2 1 0,1 1-1,2 0 1,-11 43 0,14-33-20,3 1-1,2-1 0,1 1 0,3 0 0,2 0 1,2 0-1,1 0 0,3 0 0,2 0 0,2-1 1,23 67-1,-1-27-9,3-2 0,4-2-1,4-1 1,100 141 0,-91-151 41,4-3 0,2-2 0,3-2 0,3-4 0,2-2 0,3-3 0,2-3 0,2-3 0,95 46 0,-98-61 0,2-3 0,1-4 0,1-2 0,0-4 0,2-2 0,0-5 0,1-2 0,1-4 0,-1-4 0,124-9 0,-151 1 0,0-2 0,0-3 0,-1-1 0,0-3 0,-1-2 0,-1-2 0,0-2 0,53-32 0,-67 32 0,-1-2 0,-1-1 0,-1-2 0,-1 0 0,-1-2 0,-2-2 0,0 0 0,-2-1 0,-2-2 0,0 0 0,23-51 0,-21 31 5,-3-1 0,-2 0 0,-2-2 0,17-107 0,-25 86 1,-2 0 0,-5-1 1,-7-90-1,-9 43-56,-5 1 1,-6 1-1,-5 1 0,-64-166 1,20 107-456,-162-286 1,-145-142 521,96 161-17,211 317 0,-88-209 0,149 307 119,1 0 0,2 0 0,-8-44 0,16 66-65,1 0 0,0 0 1,1-1-1,0 1 0,1 0 1,0 0-1,0 0 0,1 0 1,0 0-1,1 0 0,0 1 1,1-1-1,0 1 0,0 0 1,7-11-1,-1 7 11,1 0 0,0 1 0,0 0 0,2 0 0,-1 2 0,2-1 0,-1 2 0,1-1 0,1 2 0,25-12-1,16-3 374,92-24-1,-134 43-334,680-151 117,-673 151-220,0 2 0,41-1 0,-60 3 0,-1 0 0,0 1 0,1-1 0,-1 0 0,0 0 0,1 0 0,-1 0 0,0 0 0,1-1 0,-1 1 0,0 0 0,0-1 0,1 1 0,-1-1 0,0 1 0,0-1 0,0 1 0,1-1 0,1-1 0,-3-1 0,1 1 0,-1 0 0,0 0 0,0 0 0,0 0 0,0 0 0,0 0 0,0 0 0,0 0 0,-1 0 0,1 0 0,-1 0 0,1 0 0,-1 0 0,-1-3 0,-26-69 0,-4 2 0,-3 1 0,-56-85 0,74 127 0,-57-93-113,-6 5 0,-4 2-1,-118-120 1,134 165 38,-4 2-1,-3 4 1,-2 4-1,-3 3 1,-134-72-1,106 76 76,-3 5 0,-1 6 0,-2 4 0,-2 5 0,-1 5 0,-145-15 0,206 36 0,0 3 0,-1 3 0,1 2 0,0 2 0,0 3 0,-57 13 0,87-13 0,0 2 0,0 1 0,0 0 0,1 2 0,1 1 0,0 1 0,0 1 0,2 1 0,0 1 0,0 1 0,2 1 0,0 1 0,1 1 0,-21 28 0,19-18 0,1 2 0,2 0 0,2 1 0,0 1 0,-18 63 0,17-34 0,3-1 0,-8 94 0,7-7 151,15-142-112,-1-1 0,1 0-1,-2 0 1,1 0 0,-1-1 0,0 1-1,0 0 1,0-1 0,-1 1-1,0-1 1,0 0 0,0 1 0,-1-2-1,-6 8 1,6-9-30,0-1 0,-1 0-1,1 0 1,-1 0 0,0-1-1,1 0 1,-1 0 0,0 0 0,0 0-1,1-1 1,-1 1 0,0-1-1,0-1 1,0 1 0,0-1-1,1 1 1,-1-1 0,0-1 0,-8-2-1,-21-7-8,1-2 0,0-1 0,-46-28 0,-175-123 0,-44-64-1039,-349-344 1,481 410 842,-194-245 0,303 334 133,4-2 1,3-3-1,3-1 0,4-3 0,4-1 1,-39-121-1,63 152 54,2-1 0,3-1-1,2 0 1,2 0 0,3 0 0,3-1-1,1 1 1,3 0 0,3 0 0,2 0-1,2 1 1,3 0 0,2 1 0,3 0-1,1 2 1,38-68 0,-1 22-148,4 2 0,4 3 0,4 3 1,84-84-1,-11 32 18,222-171 0,-241 218 277,175-100 1,-220 150 241,3 4 0,2 3 0,135-41 0,-184 68-250,1 2 0,0 1 0,0 2 0,45-1-1,-65 6-95,0 0 1,0 1-1,0 1 0,0 1 0,-1 0 0,1 1 0,-1 0 0,0 1 0,0 1 0,0 0 0,-1 1 0,19 12 0,-11-2 192,0 2 0,-1 0-1,-1 1 1,21 29 0,28 29-117,-68-77-109,1 0 0,0-1 0,0 1 0,0 0 0,0 0 0,0 0 0,0 0 0,0-1 0,0 1 0,0 0 0,1-1 0,-1 1 0,0-1 0,0 0 0,0 1 0,1-1 0,-1 0 0,0 0 0,0 1 0,3-1 0,-3-1 0,0 1 0,0-1 0,0 1 0,0-1 0,-1 1 0,1-1 0,0 0 0,0 1 0,0-1 0,-1 0 0,1 1 0,0-1 0,-1 0 0,1 0 0,-1 0 0,1 0 0,-1 0 0,1 0 0,0-1 0,1-6 0,0 1 0,-1-1 0,1 1 0,-2-1 0,1-12 0,-2-16 0,-2-1 0,-1 1 0,-2 0 0,-2 0 0,-1 0 0,-18-42 0,7 26 0,-3 2 0,-3 0 0,-46-69 0,52 90 0,-1 2 0,-2 0 0,0 1 0,-2 2 0,0 0 0,-2 2 0,-1 1 0,0 1 0,-1 1 0,-1 1 0,-1 2 0,-1 2 0,0 0 0,-1 2 0,0 2 0,0 1 0,-55-8 0,-144-5 0,-293 9 0,408 13 0,-54-1 0,-527 4 0,671-3 0,-1 0 0,-53 8 0,74-7 0,1 0 0,-1 1 0,1 0 0,0 0 0,0 0 0,0 1 0,0 0 0,0 0 0,1 0 0,-1 1 0,1 0 0,0 0 0,-8 8 0,12-11 0,0 0 0,-1 0 0,1 1 0,0-1 0,0 1 0,0-1 0,0 1 0,0-1 0,0 1 0,0 0 0,1 0 0,-1-1 0,0 1 0,1 0 0,0 0 0,-1 0 0,1-1 0,0 1 0,0 0 0,0 0 0,0 0 0,0 0 0,1-1 0,-1 1 0,0 0 0,1 0 0,-1 0 0,1-1 0,0 1 0,0 0 0,-1-1 0,1 1 0,0 0 0,1-1 0,-1 0 0,0 1 0,0-1 0,1 1 0,-1-1 0,0 0 0,1 0 0,-1 0 0,1 0 0,2 1 0,6 4 0,0-1 0,0-1 0,1 0 0,-1 0 0,1-1 0,12 2 0,12 1 0,0-1 0,1-2 0,-1-1 0,65-6 0,-98 4 0,0-1 0,-1 1 0,1 0 0,0 0 0,-1 0 0,1 0 0,0 0 0,-1 0 0,1 0 0,0 1 0,-1-1 0,1 1 0,0-1 0,-1 1 0,1-1 0,-1 1 0,1 0 0,-1 0 0,0 0 0,3 2 0,-1 1 0,0 0 0,-1 0 0,0 1 0,0-1 0,0 1 0,0 0 0,1 5 0,35 130 0,-20-70 0,51 129 0,-42-143-30,2-1-1,2-2 0,3-1 0,1-1 1,3-2-1,3-2 0,89 82 1,-72-81-17,3-3 0,1-2 0,3-3 0,1-2 1,1-4-1,74 26 0,-40-25-106,1-4-1,2-5 1,1-5-1,0-4 1,1-5-1,1-4 1,0-5 0,0-5-1,163-24 1,-143 5 68,-2-5 0,219-77 0,-259 70 70,-1-4-1,-2-3 0,-2-4 0,125-90 1,-174 110 6,0-2-1,-2-1 1,-1-1 0,-1-1 0,36-52 0,-47 55 101,0-1 0,-1-1 0,-2 0 0,-1-1 1,-1-1-1,-2 1 0,8-43 0,34-399 1783,-44 377-1992,2-69-1248,-7 106-5461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8:19.251"/>
    </inkml:context>
    <inkml:brush xml:id="br0">
      <inkml:brushProperty name="width" value="0.10583" units="cm"/>
      <inkml:brushProperty name="height" value="0.10583" units="cm"/>
      <inkml:brushProperty name="color" value="#007979"/>
    </inkml:brush>
  </inkml:definitions>
  <inkml:trace contextRef="#ctx0" brushRef="#br0">44 78 24575,'-5'-6'0,"-3"-7"0,0-8 0,-3 1 0,-1 3-8191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8.073"/>
    </inkml:context>
    <inkml:brush xml:id="br0">
      <inkml:brushProperty name="width" value="0.10583" units="cm"/>
      <inkml:brushProperty name="height" value="0.10583" units="cm"/>
      <inkml:brushProperty name="color" value="#FFD100"/>
    </inkml:brush>
  </inkml:definitions>
  <inkml:trace contextRef="#ctx0" brushRef="#br0">1 11152 24575,'344'0'0,"30"0"0,186-1-1029,205-4-3088,232-2 2447,255 2-890,261 17 1342,221 20-1092,176 28 1346,-459-7-179,2556 86-72,-34-61 1058,-2606-80 157,-278-22 0,-279-15 182,-257-2 549,-461 33-630,12 1 641,-1-5 0,106-27-1,-204 38-650,-1 0 1,1 0-1,-1-1 0,0 1 0,1-1 0,-1 0 0,0-1 1,6-3-1,-10 5-43,1 1 1,0-1-1,-1 1 1,1-1-1,-1 0 1,1 1-1,-1-1 1,0 1-1,1-1 1,-1 0-1,0 0 0,1 1 1,-1-1-1,0 0 1,0 0-1,0 1 1,1-1-1,-1 0 1,0 0-1,0 1 1,0-1-1,0 0 1,0 0-1,-1 0 1,1 1-1,0-1 1,0 0-1,0 0 0,-1 0 1,-3-5 251,0 1 0,-1 0 1,0 1-1,1-1 0,-2 1 1,1-1-1,0 2 0,-9-6 0,-10-8-44,-19-19 1103,2-1 1,1-3-1,3 0 0,-43-60 0,-116-198-182,119 173-1239,70 115 62,-284-419 0,239 362 0,-2 2 0,-4 2 0,-2 3 0,-73-56 0,123 108 0,0 1 0,0-1 0,-1 2 0,0-1 0,0 2 0,-1-1 0,1 1 0,-1 1 0,-13-3 0,17 6 0,1 1 0,0 0 0,-1 0 0,1 0 0,0 1 0,0 0 0,-1 1 0,1 0 0,0 0 0,1 0 0,-1 1 0,0 0 0,1 0 0,-1 1 0,1-1 0,0 1 0,-6 6 0,-43 35 0,-93 99 0,106-99 0,-937 878-1474,715-684 1474,-169 145 0,409-365 0,0 0 0,-1-2 0,-48 26 0,60-37 0,0-1 0,-1 0 0,1-1 0,-1 0 0,0-1 0,-1-1 0,1 0 0,0-1 0,-29-2 0,14-2 0,1-2 0,-1 0 0,1-2 0,1-1 0,-29-13 0,-135-68 0,177 82 0,-557-305-699,96 50 460,-11 31 1704,470 224-1465,0 0 0,0 2 0,0 0 0,-31-5 0,42 9 0,-1 1 0,1 0 0,-1 1 0,0-1 0,1 1 0,-1 0 0,1 0 0,0 1 0,-1 0 0,1 0 0,0 0 0,0 0 0,0 1 0,0 0 0,0 0 0,1 0 0,-9 8 0,-6 7 102,1 1-1,1 1 0,1 1 0,-23 38 0,-45 100 399,62-115-559,-102 233 59,99-212 0,4 2 0,-19 92 0,38-145 0,0-1 0,0 1 0,1-1 0,1 1 0,1 0 0,0 0 0,0-1 0,1 1 0,1-1 0,0 0 0,6 15 0,-4-17 0,0-1 0,1 0 0,0 0 0,1 0 0,0-1 0,0 0 0,1-1 0,0 1 0,1-2 0,-1 1 0,1-1 0,1 0 0,12 6 0,108 58 0,-126-68 0,0 0 0,-1 0 0,1 0 0,-1 1 0,1-1 0,-1 1 0,0 0 0,0 0 0,-1 0 0,1 0 0,-1 0 0,0 1 0,0-1 0,0 1 0,-1-1 0,0 1 0,1 0 0,-2 0 0,1 0 0,-1-1 0,1 7 0,1 17 0,-1 0 0,-1 1 0,-6 45 0,-26 101 0,-47 128 0,-334 843-1947,232-673 1441,73-187 506,25-97 0,80-181 0,-1 0 0,-1 0 0,0 0 0,0-1 0,0 1 0,-1-2 0,0 1 0,0 0 0,-11 8 0,15-14 0,0 0 0,0 0 0,0 0 0,-1 0 0,1-1 0,0 1 0,0 0 0,-1-1 0,1 0 0,0 0 0,-1 1 0,1-1 0,-1-1 0,1 1 0,-3 0 0,0-2 0,0 1 0,0-1 0,0 0 0,0 0 0,1-1 0,-1 0 0,1 1 0,-8-7 0,-28-28 0,2-2 0,1-2 0,-57-82 0,42 53 0,-114-141 199,-10 6 0,-8 9 1,-301-250-1,-13 77-1131,-22 22 208,271 183 612,91 52 112,148 105-6,0-1 0,1 0 0,0-1 0,1 0 0,0-1 0,0 0 0,-11-20 0,16 23 22,0 1 0,1-2 0,0 1 0,0 0 0,1 0 0,0 0 0,0-1 0,1 1 0,0-1 1,0 1-1,0 0 0,1-1 0,0 1 0,4-10 0,3-11 139,2 0-1,1 1 1,1 0-1,16-26 1,116-178 38,63-80-208,418-723-60,-377 477 82,-198 413-8,62-289-1,-98 355-64,-4-1 0,-3-1 0,-3 1 0,-4-1 0,-11-91 0,5 128 11,-3 1 1,-1 0-1,-2 0 0,-24-57 1,23 71 36,-1 1 1,-1 0-1,-2 1 0,0 1 0,-2 1 1,-42-44-1,35 46 18,0 0 0,-1 2 0,-2 1 0,0 1 0,0 1 0,-2 2 0,-41-15 0,-8 1 375,80 29-355,0 0 0,-1 0 0,1-1 1,-1 1-1,1 0 0,0 0 1,-1 0-1,1 0 0,0-1 0,-1 1 1,1 0-1,0 0 0,0-1 0,-1 1 1,1 0-1,0-1 0,0 1 0,-1 0 1,1-1-1,0 1 0,0 0 0,0-1 1,0 1-1,-1 0 0,1-1 0,0 1 1,0-1-1,0 1 0,0 0 0,0-1 1,0 1-1,0 0 0,0-1 0,0 1 1,0-1-1,0 1 0,20-14 730,47-11-319,92-21 1,-73 22-174,-5 1-183,292-89 9,-271 77-89,155-79 0,-246 108 5,68-40 0,-75 44 0,0-1 0,-1 1 0,1-1 0,-1 0 0,1-1 0,-1 1 0,0-1 0,0 1 0,0-1 0,-1 0 0,0 0 0,1 0 0,-1 0 0,2-7 0,-4 9 0,0 0 0,0 0 0,0 0 0,0 1 0,0-1 0,-1 0 0,1 0 0,-1 1 0,1-1 0,-1 0 0,1 1 0,-1-1 0,0 0 0,0 1 0,0-1 0,0 1 0,0-1 0,0 1 0,-1 0 0,1-1 0,0 1 0,-1 0 0,1 0 0,-1 0 0,1 0 0,-1 0 0,-2-1 0,-8-4 0,1 1 0,-1 0 0,0 1 0,-1 0 0,1 1 0,-1 0 0,-17-1 0,0 1 0,1 2 0,-45 3 0,47 1 0,0 1 0,0 1 0,1 1 0,0 2 0,0 1 0,0 0 0,1 2 0,1 1 0,0 1 0,0 1 0,1 1 0,1 1 0,1 1 0,-21 21 0,17-12 0,1 2 0,1 0 0,1 2 0,2 0 0,1 2 0,2 0 0,0 0 0,3 2 0,0 0 0,-9 40 0,11-24-48,3 0 0,1 1 0,2 0 0,3 1 0,2-1 0,3 0 0,1 1 0,14 68 0,-4-63 25,1 0 1,3-1-1,3 0 0,2-2 0,2 0 0,3-2 0,36 54 1,-44-77 22,2-1 0,0-1 0,2-1 0,1-1 0,1 0 0,1-2 0,1-1 0,1-2 0,1 0 0,0-2 0,2-1 0,0-2 0,1-1 0,0-1 0,1-1 0,0-3 0,1 0 0,0-2 0,0-2 0,1-1 0,-1-1 0,1-2 0,0-2 0,0-1 0,52-10 0,-35 0 0,-1-3 0,0-2 0,-1-2 0,0-2 0,-2-2 0,-1-2 0,-1-3 0,-1-1 0,-1-2 0,-2-3 0,47-47 0,-51 43 0,-2-1 0,-2-3 0,-1 0 0,-2-2 0,-3-2 0,-1 0 0,-2-2 0,-3-1 0,-1 0 0,-3-2 0,15-66 0,-27 85 0,-1 1 0,-1-1 0,-2 0 0,-1 0 0,-2 1 0,0-1 0,-3 0 0,-1 0 0,-1 1 0,-1 0 0,-17-44 0,8 39 0,-2 0 0,-1 1 0,-1 1 0,-2 1 0,-1 1 0,-2 1 0,-1 1 0,-2 1 0,-40-33 0,-4 4-162,-2 4 0,-3 3 0,-98-48 0,-11 9-1133,-243-82 0,-398-72-217,-178 35-1946,-275 16 1517,-19 34-132,-337-46 51,902 89 1754,192 4 473,177 7 279,306 84 219,-76-38 0,117 49-524,0 0 1,1-1-1,0-1 0,1-1 0,0 0 0,1-1 0,-18-22 1,23 22 166,0 0 1,1-1 0,1-1-1,0 1 1,1-1 0,0-1-1,2 1 1,0-1 0,-3-20 0,-1-19 1149,-2-82 1,9 97-447,-4-80 218,12-163 1,-1 230-1052,3 1-1,2 0 1,2 0 0,2 1-1,33-77 1,-8 51-280,2 2 1,4 2-1,3 1 1,3 3-1,88-93 0,-8 31-125,212-169 0,-175 169 188,293-175 0,-428 287 0,-17 9 0,1 1 0,0 1 0,1 1 0,0 0 0,23-6 0,-36 13 0,0 0 0,1 0 0,0 1 0,-1-1 0,1 1 0,-1 1 0,1-1 0,-1 1 0,1 0 0,-1 0 0,1 0 0,-1 1 0,0 0 0,0 0 0,0 1 0,0-1 0,0 1 0,0 0 0,-1 0 0,1 0 0,-1 1 0,7 7 0,8 10 0,-2 1 0,0 0 0,26 47 0,73 168 0,15 101-338,98 403-1367,-20-58 1728,51-32 4,-238-604 0,2-1-1,2-1 0,1-1 1,3-2-1,44 51 0,-61-81-27,0 1-1,1-1 1,0-1 0,1 0-1,0-2 1,0 1-1,1-2 1,0 0-1,1-1 1,0 0 0,0-2-1,1 0 1,-1 0-1,1-2 1,0 0-1,0-2 1,0 0 0,27-1-1,-3-5 1,0-1-1,-1-3 0,0-1 1,-1-2-1,50-21 1,22-17-198,151-90-1,-51 8-808,365-297-1,-420 291 1067,-6-6 1,219-273 0,-313 345 110,-4-2 1,-3-3 0,-3-2 0,41-95 0,-78 149-97,0 0 0,-2 0 0,-1-1 0,0 0 0,1-27 0,-7 43-66,0 0 1,-1 1-1,0-1 0,-1 1 1,0-1-1,-1 1 1,0-1-1,0 1 1,-1 0-1,0 0 1,-1 0-1,0 0 1,0 0-1,-1 1 0,0 0 1,-10-13-1,4 9 154,-1 1 0,0 0-1,-1 0 1,0 1 0,-1 1-1,0 1 1,0-1 0,-25-8-1,-16-4 573,-64-16-1,93 30-822,-540-137 949,56 15-1385,10-29 437,489 154 89,-23-8 0,1-2 0,-51-28 0,77 38 0,0 0 0,1 0 0,0-1 0,0 0 0,0 0 0,0 0 0,1-1 0,0 0 0,0 0 0,0 0 0,1 0 0,0-1 0,0 0 0,1 0 0,0 0 0,0 0 0,1 0 0,-2-9 0,3 11 13,1 1-1,0-1 1,0 0 0,0 0-1,1 0 1,-1 0-1,1 0 1,1 1-1,-1-1 1,0 0 0,1 1-1,0-1 1,0 1-1,4-6 1,5-6 100,0 1 0,22-21 0,-33 35-112,61-60 38,3 3-1,130-93 1,169-80-49,5 13-133,272-167-458,-25-19 226,-236 134 375,-362 257-5,-1 0 0,-1-1 1,0-1-1,-1-1 0,-1 0 0,0-1 0,-1 0 0,14-28 0,3-16 60,28-80 0,-34 81 66,247-678 811,-267 727-932,-2 6 0,1 0 0,0 0 0,0 0 0,0 0 0,0 0 0,1 0 0,5-8 0,-7 13 0,-1-1 0,1 1 0,0-1 0,-1 1 0,1-1 0,0 1 0,-1-1 0,1 1 0,0 0 0,0-1 0,-1 1 0,1 0 0,0 0 0,0-1 0,0 1 0,-1 0 0,1 0 0,0 0 0,0 0 0,0 0 0,0 0 0,-1 0 0,2 1 0,1 0 0,-1 0 0,0 0 0,1 0 0,-1 1 0,0-1 0,0 1 0,0 0 0,0-1 0,0 1 0,0 0 0,2 3 0,18 28 0,35 66 0,81 171 0,68 150-607,69 139-1820,404 736-1007,91-35 1867,-428-791 193,-23-104 879,-242-287 276,3-5 1,164 116 0,-186-151 424,2-3 1,1-3 0,2-2 0,1-3 0,92 25 0,-60-30-174,0-4 0,1-4 0,1-4-1,0-5 1,-1-4 0,1-4 0,139-23 0,-32-12 85,-2-8-1,282-103 1,-138 20 588,-7-14 1,440-254-1,-673 334 384,132-101-1,-234 160-1042,58-51 728,-59 51-726,0-1-1,0 1 1,-1-1-1,1 0 1,-1 0 0,0 0-1,0 0 1,-1 0-1,0-1 1,2-6-1,-3 10-18,-1 0-1,0-1 0,0 1 0,0-1 1,0 1-1,0-1 0,-1 1 0,1 0 1,-1-1-1,0 1 0,1 0 0,-1-1 1,0 1-1,0 0 0,-1 0 0,1 0 1,0 0-1,-1 0 0,1 0 0,-1 0 1,0 0-1,1 1 0,-1-1 1,0 1-1,0-1 0,0 1 0,0 0 1,0 0-1,-1 0 0,1 0 0,-3-1 1,-8-4 324,-1 1 1,0 0 0,-27-4 0,-35-2-126,-1 3 0,-148 3 0,186 6-224,-76 0-5,-206 29 0,273-21 0,1 1 0,0 3 0,1 1 0,1 2 0,0 3 0,2 1 0,-49 31 0,50-22 0,2 2 0,1 2 0,2 2 0,1 1 0,2 2 0,1 1 0,2 2 0,2 0 0,2 3 0,2 0 0,1 1 0,3 1 0,2 2 0,1-1 0,3 2 0,2 0 0,2 1 0,3 0 0,-4 86 0,12-99 0,3 0 0,8 46 0,-10-76 0,0-4 0,-1-1 0,1 0 0,-1 1 0,0-1 0,0 1 0,0-1 0,0 1 0,0-1 0,0 1 0,-1-1 0,1 1 0,-1-1 0,0 0 0,0 1 0,0-1 0,0 0 0,0 0 0,0 1 0,0-1 0,-1 0 0,1 0 0,-1-1 0,0 1 0,1 0 0,-1 0 0,0-1 0,0 1 0,0-1 0,0 1 0,0-1 0,-4 2 0,-6 0 0,1 0 0,0 0 0,-1-1 0,1 0 0,-21-1 0,13 1 0,15-2 0,-131 10 0,-170 35 0,262-36 0,0 3 0,1 1 0,0 2 0,1 2 0,1 1 0,1 3 0,0 1 0,-39 31 0,50-31 0,1 2 0,0 1 0,2 1 0,2 2 0,0 0 0,1 1 0,2 1 0,1 1 0,2 1 0,1 0 0,1 1 0,-18 63 0,27-70 0,0 1 0,1-1 0,2 1 0,1 0 0,1 0 0,1 0 0,1 0 0,2 0 0,0 0 0,2 0 0,1-1 0,1 0 0,2 0 0,0-1 0,2 0 0,0 0 0,30 44 0,148 172 0,-64-91 0,43 76 0,176 315 0,-244-354 0,-84-152 0,-1 0 0,-2 2 0,11 51 0,-23-81 0,1 0 0,-1 0 0,-1 0 0,1 0 0,-1 0 0,0 0 0,-1 0 0,0 0 0,0 0 0,0 0 0,-1 0 0,0 0 0,-1-1 0,1 1 0,-5 6 0,2-5 0,0-1 0,-1 1 0,0-1 0,0-1 0,-1 1 0,1-1 0,-1 0 0,-1-1 0,1 0 0,-12 7 0,-14 3 0,-1-2 0,0-1 0,0-1 0,-1-2 0,-37 5 0,-74 9-218,-1-7 0,0-6 0,-1-7 0,1-6 0,-201-29 0,67-15-1418,-507-154 1,64-44 415,-385-165-1768,-205-72 2755,-3 58 6,842 300-721,122 52 826,298 63 300,0 1 0,-1 3 0,0 3 1,-106 9-1,141-4 0,1 0 0,0 2 0,0 0 0,0 2 0,0 0 0,1 1 0,0 1 0,1 1 1,0 0-1,1 1 0,0 1 0,0 1 0,1 1 0,1 0 0,-22 26 0,7 0 659,2 1 0,2 1 0,2 2-1,1 0 1,-27 81 0,21-36-340,4 1-1,-14 99 0,18-13-429,21-171-67,0-1 0,0 0 0,-1-1 0,1 1 0,-1-1 0,0 1 0,0 0 0,0-1 0,-2 4 0,3-6 0,0-1 0,-1 0 0,1 1 0,0-1 0,0 0 0,-1 0 0,1 0 0,0 1 0,0-1 0,-1 0 0,1 0 0,0 0 0,-1 0 0,1 0 0,0 1 0,-1-1 0,1 0 0,0 0 0,-1 0 0,1 0 0,0 0 0,-1 0 0,1 0 0,0 0 0,-1 0 0,1 0 0,0 0 0,-1-1 0,1 1 0,0 0 0,-1 0 0,1 0 0,0 0 0,-1-1 0,-19-19 0,-6-21 0,2-1 0,2-1 0,-31-88 0,39 94 0,-107-289-292,16-4-1,13-6 0,-67-484 0,144 660 293,16 150 15,-5-16-44,3 26 36,1-1-1,-1 1 0,0-1 1,0 1-1,1-1 0,-1 1 1,0 0-1,0-1 0,0 1 1,0 0-1,1 0 0,-1 0 1,0-1-1,0 1 1,0 0-1,0 0 0,0 0 1,0 1-1,1-1 0,-1 0 1,0 0-1,0 0 0,0 1 1,0-1-1,1 0 0,-1 1 1,0-1-1,0 1 0,1-1 1,-1 1-1,0-1 0,-1 2 1,-29 18 237,1 1 0,0 1 0,-38 39 0,67-60-245,-68 66 5,2 3 0,4 3-1,4 2 1,-77 126 0,62-73-261,6 4 0,-66 175 0,96-202 216,4 1 0,5 1 0,-23 162 0,45-219 43,3 0-1,1 0 0,3 1 0,3-1 0,1 0 1,3 0-1,1-1 0,3 0 0,2 0 0,20 47 1,-26-77-2,1 0 0,2-1 0,0 0 0,0 0 0,2-1 0,0-1 0,1 1 0,22 20 0,-33-36 0,-1 1 0,1 0 0,1-1 0,-1 1 0,0-1 0,0 0 0,0 1 0,1-1 0,-1 0 0,1-1 0,-1 1 0,1 0 0,-1-1 0,1 1 0,-1-1 0,1 0 0,3 0 0,-4 0 0,0-1 0,0 0 0,-1 0 0,1 0 0,0 0 0,-1 0 0,1-1 0,-1 1 0,1 0 0,-1-1 0,0 1 0,0-1 0,1 1 0,-1-1 0,0 0 0,0 1 0,-1-1 0,1 0 0,0 0 0,-1 0 0,1 1 0,-1-1 0,1 0 0,-1-4 0,3-11 39,-1-1 0,0 1 1,-2-1-1,0 0 0,-3-19 1,-18-101 460,20 133-484,-29-140-69,-5 2 0,-7 2 0,-6 2-1,-6 2 1,-6 3 0,-6 2 0,-5 3 0,-6 4 0,-6 3 0,-159-182 0,132 187 53,-5 4 0,-5 6 0,-142-97 0,241 188 29,0-1 1,1-1 0,0-1-1,2 0 1,0-2 0,2 0-1,0-1 1,-23-43 0,5-6 208,-41-125 0,71 185-247,-73-238 9,11-3 0,10-3 0,-25-305 0,70 454 0,5 0 0,10-145 0,1 200 0,2 0 0,2 0 0,3 0 0,2 1 0,1 1 0,42-87 0,-25 78 0,2 1 0,3 2 0,2 1 0,3 2 0,71-70 0,-14 31 0,187-132 0,-200 164 0,-15 10 0,98-85 0,-167 132 0,1 0 0,-1-1 0,0 0 0,1 1 0,-1-1 0,0 0 0,0 0 0,-1 0 0,3-5 0,-4 7 0,0 0 0,1 0 0,-1-1 0,0 1 0,0 0 0,0 0 0,0-1 0,0 1 0,0 0 0,0 0 0,0 0 0,0-1 0,-1 1 0,1 0 0,-1 0 0,1 0 0,0 0 0,-1 0 0,-1-2 0,-1-1 0,-1 1 0,0 0 0,0 0 0,0 0 0,0 1 0,-1-1 0,1 1 0,-1 0 0,1 0 0,-1 0 0,0 1 0,1 0 0,-7-1 0,-49-10 0,0 3 0,-1 3 0,-116 2 0,-194 32 0,273-19 0,14-1-6,-681 72-380,11 47 52,453-51 334,239-56 0,1 2 0,-99 52 0,141-63 28,1 0 0,0 1 0,1 1 0,0 1 0,1 0-1,1 1 1,0 1 0,1 0 0,0 1 0,2 1 0,0 0 0,-16 34 0,23-40-12,0 0 0,1 0-1,1 1 1,0-1 0,0 1 0,1 0 0,1 0-1,0-1 1,1 1 0,1 0 0,0 0 0,0 0-1,1 0 1,1 0 0,0-1 0,1 0 0,0 1-1,1-1 1,0-1 0,1 1 0,1-1-1,14 21 1,2-3-16,1-1 0,1-1 0,51 42 0,117 69 0,162 59-490,128 23-1469,681 238-841,-348-142 1398,-21 24 251,-383-129 642,-352-174 524,-2 3 0,-1 2 1,-3 2-1,68 71 0,-97-86 289,-1 0 0,-2 2 1,0 0-1,-3 1 0,0 2 0,-2-1 0,-2 2 0,-1 0 0,-2 1 0,12 58 0,-10-17 620,-4 1 0,-4 0 0,-7 158 1,-3-169-711,-2-1 1,-4 0-1,-2-1 1,-27 84-1,25-110-200,0-2-1,-3 0 1,-1 0-1,-2-2 1,-1 0-1,-2-2 0,-1 0 1,-38 38-1,23-33-13,-1-2 0,-2-2 0,-2-2 0,-58 33 0,-198 87 0,174-92 0,110-51 0,1 0 0,1 0 0,0 1 0,0 1 0,1 1 0,0 0 0,1 0 0,1 1 0,0 1 0,0 0 0,-9 19 0,-7 16 0,2 3 0,-19 57 0,24-58 0,-29 78 0,6 3 0,-43 227 0,68-251 0,5 0 0,5 1 0,12 212 0,2-263 0,3-1 0,2 0 0,3-1 0,2 0 0,3-1 0,2-1 0,2-1 0,3-1 0,2-1 0,46 64 0,-68-107 0,-1-1 0,1 0 0,0 0 0,0-1 0,1 0 0,0 0 0,0 0 0,1-1 0,-1 0 0,12 5 0,-15-8 0,0-1 0,0 0 0,0 0 0,0 0 0,1 0 0,-1-1 0,0 0 0,0 0 0,1 0 0,-1 0 0,0-1 0,0 1 0,1-1 0,-1 0 0,0 0 0,0-1 0,0 1 0,0-1 0,-1 0 0,1 0 0,0 0 0,-1-1 0,4-2 0,1-2 0,0 0 0,-1-1 0,-1 0 0,1 0 0,-1 0 0,0-1 0,-1 0 0,0 0 0,-1 0 0,0 0 0,0-1 0,-1 0 0,0 0 0,0 0 0,-1 0 0,1-17 0,-2 9 0,0 0 0,-1 0 0,-1 0 0,-1 1 0,0-1 0,-1 0 0,-1 1 0,-12-33 0,10 36 0,-1 1 0,0-1 0,-1 1 0,0 1 0,-1-1 0,-1 2 0,0-1 0,0 1 0,-1 1 0,-22-17 0,16 15 0,0 2 0,-1 0 0,-1 0 0,1 2 0,-1 1 0,-1 0 0,-29-6 0,19 8 0,-1 0 0,-1 2 0,1 2 0,0 1 0,0 1 0,-1 1 0,1 2 0,1 1 0,-1 2 0,-51 18 0,41-8 0,1 1 0,1 2 0,0 2 0,2 2 0,1 1 0,0 2 0,2 1 0,2 2 0,0 1 0,-34 44 0,33-31 0,2 1 0,2 1 0,2 2 0,2 0 0,2 2 0,2 1 0,-27 102 0,36-97 0,1 0 0,4 0 0,2 1 0,2 0 0,2-1 0,4 1 0,14 92 0,-8-103 0,2 0 0,2-1 0,2 0 0,2-1 0,2-1 0,2-1 0,1 0 0,3-2 0,45 59 0,-54-80 0,0-1 0,1 0 0,1-2 0,0 0 0,1-1 0,1 0 0,0-2 0,1 0 0,1-2 0,0 0 0,0-2 0,1 0 0,0-1 0,0-2 0,1 0 0,0-1 0,0-2 0,47 2 0,-15-7 0,1-1 0,98-20 0,249-81-565,148-83-1695,107-76 94,964-537-1,-1306 613 1495,-116 58 504,-187 120 148,1 0-1,0 1 0,0 1 1,32-11-1,-43 17 42,0 0-1,0 1 1,0-1 0,0 1-1,0 0 1,0 0 0,0 0-1,0 1 1,0-1-1,0 1 1,-1 0 0,1 0-1,0 0 1,0 1 0,-1-1-1,1 1 1,0 0-1,-1 0 1,0 0 0,0 1-1,1-1 1,-1 1 0,-1 0-1,6 5 1,2 5 155,0 0 1,-1 1-1,-1 0 1,0 0-1,7 18 1,30 90 668,-20-52-686,50 125 141,9-3 0,9-5 0,132 203-1,-134-256-94,6-3 0,5-5 0,6-5 0,202 178 0,-207-216-278,4-4 1,3-5-1,2-5 0,4-5 0,3-5 0,2-5 0,218 65 0,-240-92-39,1-4 0,1-5 0,1-4 0,1-4 0,-1-5 0,1-4 0,0-5 0,-1-5 0,0-3 0,145-39 0,-181 32 231,93-39 0,-128 44 93,-1-2 1,0-1-1,-1-1 0,45-38 1,-52 35 331,14-12 311,-34 32-821,0-1-1,0 1 1,0 0-1,0 0 1,1 0-1,-1 0 0,0 0 1,0 1-1,1-1 1,-1 1-1,0-1 1,1 1-1,-1 0 1,0 0-1,1 0 1,3 0-1,1 3 75,0 0 0,0 0 0,-1 0 0,1 1 0,-1 0 0,0 1 0,0-1 0,0 1 1,8 9-1,71 74 17,75 102 0,-116-136-105,269 335-249,163 199-532,32-31 306,-396-448 344,5-5 0,197 134-1,-245-193 65,3-2-1,1-4 0,2-3 1,1-3-1,2-4 1,115 28-1,-89-39 48,-95-17 0,-1-1 0,1 1 0,0-2 0,-1 1 0,1-1 0,0-1 0,-1 1 0,17-7 0,-23 7 17,1-1 0,0 1 0,-1-1 0,1 1 0,-1-1 0,0 0 0,1 0 0,-1 0 0,0-1 0,0 1 0,0 0 0,-1-1 0,1 1 0,-1-1 0,1 0 0,-1 1 0,0-1 0,0 0 0,0 0 0,0 0 0,0 0 0,-1 0 0,0 0 0,1 0 0,-1 0 0,0 0 0,0 0 0,-1-5 0,-2-9 174,0 1 0,-1 0 1,0 0-1,-7-16 0,7 23-82,-105-272 913,87 229-996,-13-29-26,19 54 0,16 27 0,-1 1 0,1-1 0,0 0 0,0 0 0,0 0 0,0 0 0,0 0 0,0 0 0,0 1 0,0-1 0,0 0 0,0 0 0,0 0 0,0 0 0,0 0 0,-1 0 0,1 0 0,0 0 0,0 0 0,0 0 0,0 1 0,0-1 0,0 0 0,0 0 0,-1 0 0,1 0 0,0 0 0,0 0 0,0 0 0,0 0 0,0 0 0,0 0 0,-1 0 0,1 0 0,0 0 0,0 0 0,0 0 0,0 0 0,0 0 0,0 0 0,-1-1 0,1 1 0,0 0 0,0 0 0,0 0 0,0 0 0,0 0 0,0 0 0,0 0 0,-1 0 0,1 0 0,0 0 0,0 0 0,0-1 0,0 1 0,0 0 0,0 0 0,0 0 0,0 0 0,0 0 0,18 74 0,65 158 0,78 164-565,83 138-1696,77 92 326,28-14 1,696 924 0,-832-1272 1670,-86-112 264,-124-148 17,0 0 0,0 0 0,0 1-1,0-1 1,-1 1 0,0 0 0,2 5 0,-4-9-8,0-1 1,1 0 0,-1 1 0,0-1 0,0 0-1,0 1 1,0-1 0,0 0 0,-1 1-1,1-1 1,0 0 0,0 1 0,0-1 0,0 0-1,0 1 1,0-1 0,0 0 0,-1 1-1,1-1 1,0 0 0,0 0 0,0 1 0,-1-1-1,1 0 1,0 0 0,0 1 0,-1-1-1,1 0 1,0 0 0,-1 0 0,1 1 0,0-1-1,-1 0 1,1 0 0,0 0 0,-1 0-1,1 0 1,0 0 0,-1 0 0,1 0 0,0 0-1,-1 0 1,1 0 0,0 0 0,-1 0-1,1 0 1,0 0 0,-1 0 0,1 0 0,-1 0-1,-11-4 233,1 0 0,-1-1 0,1 0 0,-12-6-1,18 8-167,-154-80 215,-3 8-1,-201-64 1,203 94 821,-289-41 0,-180 38-748,-625 90-3265,1249-41 2884,-475 31-431,-565 30 366,4-73-155,595-42-713,372 38 920,1-2 0,1-4 0,1-3 0,-115-55 0,134 51 61,2-2-1,1-3 0,1-1 0,2-3 0,2-1 0,-57-64 0,15 0-56,-127-196 0,-45-137 53,37 59 297,212 360-134,0 1-1,-2 0 0,0 0 1,-1 1-1,0 1 0,-23-21 1,32 32-133,1 1 0,-1-1-1,1 1 1,-1-1 0,0 1 0,0 0 0,1 0 0,-1 0 0,0 1 0,0-1 0,0 1 0,0-1-1,0 1 1,0 0 0,0 0 0,0 0 0,0 1 0,-5 0 0,3 1 71,1 1 0,-1-1 1,1 1-1,-1 0 0,1 0 1,0 0-1,0 0 0,1 1 0,-1 0 1,1 0-1,-1 0 0,1 0 1,0 0-1,-3 8 0,-8 14-6,1 1-1,1 0 0,1 1 1,-11 46-1,-20 133-157,11-1 237,8 1 1,10 2 0,15 246-1,10-292-193,7-2 0,7 0 0,7-2 0,90 261 0,-49-230-6,8-4 0,8-4 0,8-4 0,7-4 0,173 215 0,-213-309 229,133 128 0,-171-183-178,1-2 0,1-1-1,1-1 1,1-1 0,1-2 0,1-1 0,0-2 0,45 15 0,-60-26-51,-1 0 0,1-1 0,0-1 0,0-1 0,1 0 0,33-4 0,-50 2 28,1 0 0,0 1 0,-1 0 0,1-1 1,-1 1-1,1 0 0,0 0 0,-1 1 0,1-1 1,-1 0-1,1 1 0,-1-1 0,1 1 0,-1 0 1,1 0-1,-1 0 0,0 0 0,1 1 0,-1-1 0,0 0 1,0 1-1,2 2 0,-3-3-6,-1 0 1,1 0-1,-1 0 0,0 0 0,0 0 1,0 1-1,0-1 0,1 0 1,-2 0-1,1 0 0,0 0 0,0 0 1,0 1-1,0-1 0,-1 0 1,1 0-1,0 0 0,-1 0 0,0 2 1,-27 32 179,9-19-202,-1 0 0,0-1 0,-1-1 0,-35 17 0,-112 41 0,25-23-388,-2-7-1,-297 46 1,203-61 51,-283-3 0,239-30-532,-395-58 0,454 26 725,1-9 0,-259-91 0,405 112 114,2-3 1,-93-50-1,158 74 128,0-1 1,1 0-1,0-1 1,0 0-1,1 0 1,0-1-1,0 0 0,1 0 1,0-1-1,0 0 1,1-1-1,-7-11 1,8 8 129,1 0-1,0 0 1,0-1 0,1 1 0,1-1 0,0 0 0,1 0-1,1 0 1,1-20 0,2-1-116,1 2 0,2-1 0,1 0 0,21-56 1,66-128-134,328-507-698,-183 342 161,-31-10 660,-208 393-102,80-198 0,-73 177 0,-1-1 0,-2 0 0,0 0 0,-1 0 0,-1-1 0,-1 1 0,-2-25 0,1 41 3,-1 1 1,0-1-1,0 1 1,0 0-1,0-1 1,-1 1-1,0 0 0,0 0 1,0 0-1,-1 0 1,0 1-1,0-1 1,0 1-1,0-1 1,-1 1-1,1 0 0,-1 0 1,0 1-1,-1-1 1,1 1-1,0 0 1,-1 0-1,0 0 0,0 1 1,0-1-1,0 1 1,0 0-1,0 1 1,-9-2-1,-14-1 156,0 1-1,0 1 1,0 2 0,-52 6-1,66-5-75,-149 16-292,1 8 0,-192 55-1,153-21-251,-259 115 1,337-119 384,3 5 1,2 6-1,4 4 1,-125 101 0,181-121 10,1 2 0,3 2 0,-68 90 0,90-101 46,2 2-1,2 2 1,2 0-1,2 2 0,-29 84 1,45-105 16,0 1 1,2 0 0,1 1 0,2-1 0,0 1-1,2 0 1,2-1 0,0 1 0,2 0-1,8 35 1,0-24 46,1 0-1,2-1 0,2-1 1,2 0-1,1-2 1,37 55-1,194 237 2002,-113-156-1870,-130-164-175,0 0 0,-1 0 0,0 1 0,0 0 0,-1 1 0,-1-1 0,0 1 0,0 0 0,-1 0 0,0 0 0,-1 1 0,0-1 0,-1 0 0,0 1 0,-1-1 0,-1 1 0,1-1 0,-2 1 0,0-1 0,0 0 0,-7 20 0,-9 25 0,-3 0 0,-3-2 0,-2 0 0,-2-2 0,-63 89 0,-205 224 0,272-337 0,-237 262 0,256-285 0,0 1 0,1 0 0,0 0 0,0 1 0,0-1 0,-3 9 0,7-12 0,-1 1 0,0-1 0,0 0 0,1 0 0,0 1 0,0-1 0,0 0 0,0 0 0,0 1 0,0-1 0,1 0 0,0 0 0,0 1 0,2 5 0,0 6 0,-26-28 0,-117-112 0,93 80 0,-633-564-614,527 486 544,-6 7 1,-293-162-1,431 267 68,0 1-1,0 1 1,0 1-1,-27-6 1,37 12 15,0 0 1,1 1 0,-1 0-1,0 1 1,0 0-1,0 1 1,0 0-1,1 0 1,-1 2 0,-17 4-1,2 4 61,1 0 0,0 2 0,1 0 1,1 2-1,0 0 0,1 2 0,0 0 0,2 2 0,-22 23 0,27-25-79,0 0 1,1 1-1,1 1 1,1 0-1,1 1 1,0 0-1,2 0 1,0 1-1,1 0 0,1 1 1,-7 38-1,13-51 5,0 0 0,1 1 0,0-1 0,1 0 0,0 1 0,0-1 0,1 0 0,0 0 0,1 0 0,0 0 0,0 0 0,1 0 0,0-1 0,0 0 0,1 0 0,10 13 0,4 1 0,1-1 0,1-1 0,47 33 0,-39-30 0,36 34 0,-65-57 0,0 0 0,0 0 0,0 0 0,0 0 0,0 0 0,0 1 0,-1-1 0,1 0 0,0 0 0,0 0 0,0 0 0,0 0 0,0 0 0,0 0 0,0 0 0,-1 0 0,1 1 0,0-1 0,0 0 0,0 0 0,0 0 0,0 0 0,0 0 0,0 0 0,0 1 0,0-1 0,0 0 0,0 0 0,0 0 0,0 0 0,0 0 0,0 1 0,0-1 0,0 0 0,0 0 0,0 0 0,0 0 0,0 0 0,0 1 0,0-1 0,0 0 0,0 0 0,0 0 0,0 0 0,0 0 0,1 0 0,-1 1 0,0-1 0,0 0 0,-25-9 0,-34-20 0,31 15 0,0 1 0,-1 1 0,-1 1 0,0 2 0,0 1 0,-1 1 0,-32-2 0,45 7 0,-1 1 0,1 1 0,-1 1 0,1 1 0,0 0 0,0 2 0,0 0 0,0 1 0,0 0 0,1 2 0,0 0 0,0 1 0,-19 12 0,31-17 0,-1 0 0,1 0 0,0 1 0,0 0 0,0 0 0,1 0 0,-1 1 0,1 0 0,0 0 0,0 0 0,1 0 0,-1 0 0,1 1 0,1-1 0,-1 1 0,1 0 0,0 0 0,0 0 0,0 0 0,-1 9 0,0 9 0,3-24 0,0 1 0,0-1 0,0 0 0,0 0 0,0 0 0,-1 1 0,1-1 0,0 0 0,0 0 0,0 1 0,0-1 0,0 0 0,-1 0 0,1 0 0,0 0 0,0 1 0,0-1 0,-1 0 0,1 0 0,0 0 0,0 0 0,0 0 0,-1 0 0,1 0 0,0 1 0,0-1 0,-1 0 0,1 0 0,0 0 0,0 0 0,-1 0 0,1 0 0,0 0 0,0 0 0,-1 0 0,1 0 0,0 0 0,0-1 0,-1 1 0,1 0 0,0 0 0,-5-4 0,1 0 0,0 0 0,1 0 0,-1-1 0,1 1 0,0-1 0,-4-6 0,-30-55 4,3-1-1,2-2 1,4-1-1,-37-143 0,38 93-74,5-1 0,-8-164 0,26 172-74,5 1-1,5-1 1,6 1-1,3 1 1,6 0-1,5 1 0,4 2 1,57-135-1,-36 127-47,6 3 1,4 2-1,5 3 0,4 2 0,5 4 0,5 4 0,111-108 0,-74 96 34,6 5 0,4 5 0,4 6 0,4 6 0,4 6 0,285-123 0,-293 154 35,2 6 1,2 5-1,2 7 0,1 5 1,1 7-1,0 5 0,2 7 1,181 11-1,-158 13 130,-1 8 0,-1 7 1,-2 7-1,-1 7 0,173 73 1,-158-43-45,-3 8 0,-4 6 0,-4 8 1,180 140-1,-246-161-98,-4 4 0,-3 4 1,149 180-1,-198-208 430,-2 2 1,-3 1 0,36 78-1,-53-91 209,-1 0 1,-2 1-1,-3 1 0,-1 1 0,6 60 1,-15-82-161,-1 0 0,-1 30 0,-2-48-288,1-1 0,-1 0 0,-1 0 1,1 0-1,-1 0 0,0 0 0,-1 0 0,0 0 0,0-1 0,0 1 1,-1-1-1,-5 7 0,1-2-54,0 0-1,1 0 1,1 1 0,0 0 0,0 0 0,1 1-1,0 0 1,1 0 0,1 0 0,0 0 0,1 0-1,0 1 1,1-1 0,1 1 0,0-1 0,1 1-1,0-1 1,1 0 0,0 1 0,2-1 0,-1 0-1,1 0 1,1-1 0,0 1 0,1-1-1,1 0 1,-1 0 0,2-1 0,0 0 0,0 0-1,19 17 1,274 246-1,-155-146 0,-108-94 0,2-2 0,2-1 0,1-2 0,0-2 0,3-2 0,0-2 0,1-1 0,1-3 0,0-3 0,2-1 0,0-2 0,57 6 0,-32-10 0,0-3 0,0-4 0,1-2 0,-1-5 0,0-2 0,98-23 0,-117 17 0,-1-3 0,0-2 0,-2-2 0,0-3 0,-2-2 0,0-2 0,-2-2 0,88-71 0,-111 78 0,-1-2 0,-2-1 0,0 0 0,-2-2 0,-1 0 0,-1-2 0,29-59 0,-37 64 0,-1 0 0,-2-1 0,-1 1 0,0-2 0,-2 1 0,-1-1 0,-1 0 0,-1 0 0,-2 0 0,-4-48 0,-5 29 0,7 37 0,-1 0 0,2-1 0,-1 1 0,1-1 0,0 1 0,1-1 0,0 1 0,2-17 0,-1 24 0,-1 0 0,0 1 0,1-1 0,-1 1 0,1-1 0,0 1 0,-1 0 0,1-1 0,-1 1 0,1 0 0,-1-1 0,1 1 0,0 0 0,-1 0 0,1-1 0,0 1 0,-1 0 0,1 0 0,0 0 0,0 0 0,-1 0 0,1 0 0,0 0 0,-1 0 0,1 0 0,0 0 0,-1 0 0,1 1 0,0-1 0,-1 0 0,1 0 0,0 1 0,-1-1 0,1 0 0,-1 1 0,1-1 0,-1 1 0,1-1 0,-1 1 0,1-1 0,-1 1 0,2 0 0,24 19 0,0 1 0,-2 1 0,23 26 0,-18-19 0,623 654 0,-617-642 0,-2 1 0,-2 1 0,44 80 0,-58-87 0,-1 0 0,-1 2 0,-2 0 0,-2 0 0,9 60 0,-5 13 0,25 125 0,-33-210 0,1 0 0,2 0 0,0-1 0,1 0 0,2-1 0,28 41 0,13 1 0,3-3 0,97 83 0,-59-58 0,-70-64 0,-8-6 0,1-1 0,1-1 0,36 24 0,-49-36 0,0-1 0,1 0 0,-1 0 0,1 0 0,0-1 0,-1 0 0,1 0 0,0-1 0,0 0 0,0 0 0,0-1 0,1 1 0,-1-2 0,0 1 0,0-1 0,0 0 0,0 0 0,7-3 0,5-3 0,0-1 0,-1-1 0,0-1 0,-1 0 0,22-18 0,79-71 0,-93 77 0,28-26 0,50-57 0,-89 90 0,-2-1 0,1 0 0,-2-1 0,0-1 0,-1 0 0,-1 0 0,0-1 0,9-31 0,-16 36 0,0-1 0,0 1 0,-2 0 0,1-1 0,-2 1 0,0-1 0,-1 1 0,-3-16 0,-38-114 0,23 83 0,-58-216 0,63 208 0,3 0 0,-3-78 0,14 132 0,2 0 0,0 0 0,0 0 0,1 0 0,1 1 0,1-1 0,0 0 0,1 1 0,0 0 0,1 0 0,1 1 0,0-1 0,1 2 0,0-1 0,10-11 0,-2 6 0,0 1 0,0 1 0,2 1 0,0 1 0,1 0 0,0 1 0,1 1 0,0 1 0,25-10 0,-29 15 0,0 1 0,1 0 0,-1 2 0,1 0 0,0 0 0,0 2 0,0 0 0,0 1 0,0 0 0,0 1 0,-1 2 0,1-1 0,0 2 0,28 9 0,6 7 0,0 3 0,-2 1 0,60 39 0,20 21 0,144 120 0,103 122 0,-260-221 0,-62-57 0,2-1 0,3-4 0,1-1 0,2-4 0,1-2 0,113 45 0,-85-49 0,1-5 0,1-3 0,1-5 0,1-4 0,191 6 0,-257-22 0,0 0 0,-1-2 0,1-1 0,-1-1 0,0-1 0,47-18 0,-51 18 117,-20 9-322,-11 5-1072,-7 2-5549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8:19.249"/>
    </inkml:context>
    <inkml:brush xml:id="br0">
      <inkml:brushProperty name="width" value="0.07938" units="cm"/>
      <inkml:brushProperty name="height" value="0.07938" units="cm"/>
      <inkml:brushProperty name="color" value="#AED3DC"/>
    </inkml:brush>
  </inkml:definitions>
  <inkml:trace contextRef="#ctx0" brushRef="#br0">8757 1626 24575,'-15'2'0,"0"-1"0,0 2 0,0 0 0,1 1 0,-22 7 0,5 0 0,-174 55 0,-274 131 0,439-177 0,0 1 0,1 3 0,1 1 0,-42 36 0,59-42 0,1 1 0,0 1 0,2 1 0,0 0 0,2 2 0,0 0 0,-22 48 0,22-35 0,3 1 0,1 0 0,2 1 0,1 0 0,-4 50 0,7-6 0,6 124 0,2-176 0,2-1 0,2 0 0,0 0 0,2 0 0,1-1 0,2 0 0,0-1 0,2 0 0,1-1 0,1 0 0,29 37 0,-31-46 0,1-1 0,1 0 0,1-1 0,0 0 0,1-2 0,0 0 0,1 0 0,1-2 0,0 0 0,1-1 0,0-2 0,1 0 0,0 0 0,0-2 0,0-1 0,31 5 0,-34-10 0,1-1 0,-1 0 0,1-1 0,-1-1 0,1-1 0,-1-1 0,0 0 0,32-13 0,9-8 0,65-37 0,-96 47 0,374-229 0,-258 150 0,266-130 0,-381 213 0,0 1 0,0 1 0,1 2 0,0 1 0,0 1 0,45 0 0,178 13 0,-231-7 0,86 7 0,-1 5 0,-1 4 0,151 44 0,-235-54 0,0 0 0,-1 2 0,0 1 0,-1 0 0,0 1 0,0 2 0,-2 0 0,1 1 0,-2 0 0,0 2 0,-1 0 0,0 1 0,-1 0 0,-1 1 0,-1 1 0,0 0 0,-2 1 0,0 0 0,-1 1 0,13 42 0,-9-11 0,-2 1 0,-2 0 0,5 101 0,-22 162 0,6-291 0,-2-1 0,0 1 0,-2-1 0,-13 41 0,16-59 0,0 0 0,-1 0 0,1 0 0,-2-1 0,1 1 0,-1-1 0,1 1 0,-1-1 0,-1 0 0,1-1 0,-1 1 0,0-1 0,0 0 0,0 0 0,0-1 0,-1 1 0,1-1 0,-1 0 0,0-1 0,0 1 0,0-1 0,0 0 0,-8 1 0,-23 0 0,1-2 0,-1-1 0,0-1 0,1-2 0,0-2 0,-1-2 0,2-1 0,-60-21 0,94 29 0,-1 0 0,1 0 0,-1-1 0,1 1 0,-1 0 0,1-1 0,0 1 0,-1-1 0,1 0 0,0 1 0,-1-1 0,1 0 0,0 0 0,0 0 0,0 0 0,0 0 0,0 0 0,0 0 0,0 0 0,0 0 0,-1-2 0,3 1 0,-1 1 0,1 0 0,-1 0 0,1-1 0,0 1 0,0 0 0,0 0 0,0 0 0,0 0 0,0 0 0,0 0 0,0 1 0,0-1 0,0 0 0,2-1 0,-1 2 0,0-1 0,0 0 0,0 0 0,0-1 0,-1 1 0,1 0 0,0-1 0,-1 1 0,0-1 0,1 1 0,-1-1 0,0 0 0,1 1 0,-1-1 0,0 0 0,0 0 0,0 0 0,-1 0 0,1 0 0,0 0 0,-1 0 0,1 0 0,-1 0 0,0 0 0,0 0 0,0 0 0,0 0 0,0-3 0,-2 2 0,1-1 0,-1 1 0,0 0 0,-1 0 0,1 0 0,0 0 0,-1 0 0,1 1 0,-1-1 0,0 1 0,0-1 0,0 1 0,0 0 0,0 0 0,-1 1 0,1-1 0,-1 1 0,1-1 0,-1 1 0,1 0 0,-7-1 0,3 1 0,0-1 0,0 1 0,-1 0 0,1 1 0,0 0 0,-1 0 0,1 1 0,0-1 0,0 2 0,-11 2 0,9 0 0,0 0 0,1 1 0,-1 1 0,1-1 0,0 1 0,0 1 0,1 0 0,0 0 0,0 0 0,1 1 0,-1 0 0,2 0 0,-1 0 0,1 1 0,1 0 0,-1 0 0,1 0 0,1 0 0,0 1 0,-3 12 0,2-2 0,0 0 0,2-1 0,0 1 0,1 1 0,1-1 0,0 0 0,2 0 0,1 0 0,7 30 0,2-14 0,1-1 0,3 0 0,0-1 0,2-1 0,2-1 0,31 42 0,-4-16 0,2-2 0,72 65 0,-93-96 0,1-2 0,1 0 0,1-2 0,52 26 0,-70-40 0,0-1 0,0-1 0,1 0 0,0 0 0,0-2 0,0 0 0,0 0 0,0-1 0,1-1 0,-1-1 0,0 0 0,1 0 0,-1-2 0,23-4 0,-29 3 0,1-1 0,-1 0 0,0-1 0,0 0 0,-1 0 0,1-1 0,-1 0 0,-1 0 0,9-9 0,-13 13 0,0-1 0,0 1 0,0-1 0,0 0 0,0 0 0,-1 0 0,1 0 0,-1 0 0,0 0 0,0 0 0,0 0 0,1-6 0,-3 7 0,1 0 0,0 1 0,0-1 0,0 0 0,-1 0 0,1 1 0,-1-1 0,0 0 0,1 1 0,-1-1 0,0 1 0,0-1 0,0 1 0,0-1 0,0 1 0,0-1 0,0 1 0,-1 0 0,1 0 0,0 0 0,-1 0 0,1 0 0,-1 0 0,1 0 0,-3-1 0,-2 0 0,0 0 0,0 0 0,-1 0 0,1 1 0,-1 0 0,0 0 0,1 0 0,-1 1 0,0 0 0,1 0 0,-1 1 0,1 0 0,-1 0 0,1 1 0,-1 0 0,1 0 0,0 0 0,-8 4 0,-5 2 0,1 2 0,0 0 0,0 1 0,-29 23 0,18-7 0,2 1 0,0 2 0,2 0 0,1 1 0,2 2 0,1 0 0,1 2 0,-23 56 0,11-10 0,3 3 0,-32 150 0,45-153 0,4 2 0,-3 103 0,14-153 0,1-1 0,2 1 0,2-1 0,1 1 0,1-1 0,2-1 0,1 1 0,23 53 0,-21-65 0,1-1 0,1 0 0,1-1 0,1-1 0,0 0 0,1-1 0,0-1 0,2 0 0,0-1 0,0-1 0,1-1 0,1-1 0,0 0 0,1-1 0,-1-2 0,24 7 0,2-1 0,1-2 0,-1-3 0,2-1 0,0-2 0,-1-3 0,80-4 0,-37-7 0,0-4 0,-1-4 0,-1-4 0,-1-4 0,-1-4 0,-1-3 0,-2-4 0,152-89 0,-207 107 0,-2-1 0,0-1 0,-1-2 0,-1 0 0,41-48 0,-52 53 0,-2 0 0,0-1 0,0-1 0,-2 0 0,0 0 0,-1-1 0,-1 0 0,-1 0 0,-1-1 0,5-31 0,-3-30 0,-3-1 0,-5 0 0,-2 0 0,-22-121 0,19 173 0,-1 0 0,-1 1 0,-1 0 0,-17-35 0,-63-103 0,76 144 0,3 4 0,1-1 0,0 0 0,2 0 0,1-1 0,0 0 0,1-1 0,-3-36 0,5-12 0,4-74 0,2 45 0,-3-6 0,-6-419 0,-2 380 0,-45-232 0,37 307 0,-4 1 0,-2 1 0,-3 1 0,-4 1 0,-2 1 0,-2 2 0,-4 1 0,-86-109 0,67 104 0,-4 3 0,-2 2 0,-3 3 0,-2 3 0,-2 2 0,-146-81 0,194 122 0,0 1 0,-1 0 0,-1 2 0,1 0 0,-2 2 0,1 1 0,-1 0 0,-38-3 0,57 9 0,1 0 0,0 0 0,-1 1 0,1-1 0,0 1 0,-1 0 0,1 0 0,0 1 0,0-1 0,0 1 0,0 0 0,0 0 0,0 0 0,1 0 0,-1 1 0,1 0 0,0-1 0,-1 1 0,1 0 0,0 1 0,1-1 0,-1 1 0,1-1 0,-1 1 0,1 0 0,0 0 0,0-1 0,1 2 0,-1-1 0,1 0 0,0 0 0,-1 6 0,-1 7 0,1 0 0,1 1 0,1-1 0,0 0 0,1 0 0,6 30 0,0-11 0,1-1 0,2 0 0,25 57 0,-27-73 0,1-1 0,1-1 0,1 1 0,1-2 0,0 0 0,1 0 0,0-1 0,25 21 0,-12-18 0,0-2 0,1 0 0,0-2 0,1-1 0,1-1 0,0-2 0,1 0 0,0-2 0,0-2 0,54 6 0,8-5 0,0-4 0,123-12 0,-111 0 0,0-4 0,-1-4 0,121-38 0,-173 38 0,0-2 0,-1-3 0,50-29 0,-70 33 0,0-1 0,-1-2 0,-2-1 0,0-1 0,37-41 0,-49 46 0,-1-1 0,-1 0 0,0-1 0,-2 0 0,0-1 0,-1 0 0,-1 0 0,-1-1 0,8-39 0,-10 30 0,-2-1 0,-1 0 0,-2 0 0,-1 0 0,-1 0 0,-8-44 0,-4 14 0,-2 1 0,-3 0 0,-3 1 0,-3 2 0,-2 0 0,-51-84 0,45 90 0,-2 2 0,-2 1 0,-3 2 0,-1 2 0,-2 1 0,-2 3 0,-2 1 0,-62-41 0,-201-120 0,-10 13 0,-7 15 0,-517-196 0,785 347 0,-1 3 0,-1 2 0,0 3 0,-82-9 0,122 21 0,0 1 0,0 1 0,1 0 0,-1 2 0,0 0 0,1 2 0,-1 0 0,1 1 0,0 0 0,1 2 0,-1 0 0,1 1 0,1 1 0,-1 1 0,2 0 0,-1 2 0,-19 16 0,9 0 0,1 0 0,1 2 0,2 0 0,-26 45 0,-68 142 0,91-164 0,-5 13 0,2 1 0,4 1 0,3 1 0,2 1 0,-17 124 0,36-184 0,-1 0 0,0-1 0,0 1 0,-1-1 0,-1 1 0,1-1 0,-1 0 0,-1 0 0,0 0 0,-8 11 0,2-7 0,-1-1 0,0-1 0,0 0 0,-1 0 0,-20 12 0,-39 36 0,57-44 0,-1-1 0,-1-1 0,-28 18 0,38-27 0,0-1 0,0 0 0,-1 0 0,1 0 0,-1-1 0,1-1 0,-1 1 0,0-1 0,0 0 0,1-1 0,-1 0 0,0 0 0,-14-3 0,-9-4 0,0-1 0,0-2 0,1-1 0,-48-24 0,-112-75 0,187 109 0,-168-106 0,-512-289 0,579 346 0,-1 5 0,-3 3 0,-1 6 0,-216-42 0,123 49-91,-1 8-1,-1 10 0,0 8 0,0 9 1,0 9-1,-287 59 0,419-58 92,1 3 0,0 2 0,2 4 0,-75 38 0,111-45 0,1 1 0,0 1 0,1 2 0,2 1 0,0 1 0,2 2 0,0 1 0,2 1 0,-42 60 0,44-50 75,2 1 0,2 2 0,2 0-1,1 0 1,2 2 0,2 0 0,-10 65 0,14-47-67,2 1 1,3-1 0,3 1 0,14 113-1,-10-147-8,2 0 0,1-1 0,1 0 0,1 0 0,1 0 0,21 38 0,-23-51 0,1 0 0,0-1 0,1 0 0,0-1 0,1 0 0,0-1 0,1 0 0,0-1 0,0 0 0,2-1 0,-1 0 0,29 13 0,-21-13 0,0-2 0,0-1 0,1 0 0,0-2 0,31 3 0,-125-23 0,-414-23-38,-13 28-799,-114 18 647,2 51 205,541-46-18,0 2-1,1 4 0,0 2 1,2 4-1,1 2 1,0 3-1,3 4 0,0 1 1,2 4-1,-64 52 0,58-33 52,3 2 0,2 4 0,3 2 0,-55 80 0,79-96 72,3 2 1,2 2-1,2 1 1,3 0-1,2 2 1,-29 107-1,49-151-118,-16 90 4,18-94-6,1 0 0,0 1 0,0-1-1,0 0 1,1 0 0,0 0 0,1 0 0,0 0 0,6 15 0,-7-20 0,1 0 0,0 0 0,0 0 0,1 0 0,-1-1 0,0 1 0,1-1 0,0 0 0,0 1 0,-1-1 0,1-1 0,0 1 0,1 0 0,-1-1 0,0 1 0,0-1 0,1 0 0,-1 0 0,1 0 0,-1-1 0,1 1 0,-1-1 0,1 0 0,5 0 0,6 0 0,0-2 0,0 1 0,0-2 0,19-5 0,-18 4 0,0-1 0,-1 0 0,0-1 0,0-1 0,0 0 0,-1-1 0,0-1 0,0 0 0,-1-1 0,-1 0 0,1-1 0,-2 0 0,1-1 0,-2 0 0,0-1 0,0 0 0,-1-1 0,-1 0 0,0-1 0,-1 1 0,0-1 0,-1 0 0,-1-1 0,-1 0 0,5-28 0,-7 8 0,-1-1 0,-2 0 0,-2 1 0,-1-1 0,-2 1 0,-2 0 0,-20-59 0,8 38 0,-3 2 0,-2 1 0,-3 1 0,-34-50 0,58 97 0,0 0 0,-1 0 0,0 0 0,0 1 0,0-1 0,0 1 0,-1 1 0,0-1 0,0 1 0,-9-5 0,12 8 0,0-1 0,0 1 0,0 1 0,0-1 0,0 0 0,-1 1 0,1-1 0,0 1 0,0 0 0,0 0 0,0 0 0,0 1 0,-1-1 0,1 1 0,0 0 0,0 0 0,0 0 0,0 0 0,0 0 0,1 1 0,-1-1 0,0 1 0,0-1 0,1 1 0,-1 0 0,-2 3 0,-3 4 0,0 0 0,1 0 0,0 0 0,0 1 0,1 0 0,1 0 0,-1 1 0,2 0 0,-1 0 0,2 0 0,-5 18 0,0 10 0,2 1 0,-1 42 0,6-70 0,0-1 0,1 0 0,1 0 0,-1 0 0,4 12 0,-3-20 0,0 0 0,0 0 0,0 1 0,0-1 0,1 0 0,0 0 0,-1 0 0,1-1 0,0 1 0,1 0 0,-1-1 0,0 1 0,1-1 0,-1 0 0,1 0 0,0 0 0,0 0 0,0 0 0,0 0 0,6 2 0,6 0 0,2 1 0,-1-2 0,0 0 0,1-1 0,-1-1 0,1 0 0,-1-2 0,1 1 0,-1-2 0,20-4 0,3-2 0,0-2 0,-1-1 0,42-19 0,-62 23 0,0-1 0,-1-1 0,0 0 0,-1-2 0,28-22 0,-37 27 0,-1 0 0,-1 0 0,1-1 0,-1 0 0,0 0 0,-1 0 0,0 0 0,0-1 0,0 0 0,-1 0 0,0 0 0,0 0 0,-1 0 0,-1-1 0,2-13 0,-1-12 0,-3-1 0,-1 1 0,-1 0 0,-2 0 0,-17-61 0,7 46 0,-2 0 0,-2 1 0,-31-54 0,45 92 0,0 0 0,-1 0 0,0 1 0,-1 0 0,0 0 0,0 0 0,-1 1 0,0 0 0,0 1 0,-1 0 0,0 0 0,0 1 0,-1 0 0,0 0 0,0 1 0,0 1 0,-1 0 0,1 0 0,-1 1 0,0 0 0,0 1 0,0 0 0,-13 0 0,-31-3 0,-1 2 0,0 3 0,0 2 0,1 2 0,-109 24 0,120-16 0,1 1 0,0 2 0,2 3 0,-1 0 0,2 3 0,1 2 0,-66 48 0,83-51 0,1 0 0,0 1 0,2 1 0,1 1 0,0 1 0,2 0 0,0 2 0,2-1 0,1 2 0,1 0 0,1 0 0,-11 48 0,4 4 0,3 2 0,4 0 0,-2 106 0,12-107 0,4 0 0,3-1 0,3 0 0,4 0 0,3-1 0,4 0 0,3-2 0,4-1 0,2-1 0,4-1 0,45 73 0,38 38 0,7-4 0,151 165 0,-190-246 0,4-3 0,4-5 0,193 147 0,-225-195 0,3-3 0,1-2 0,2-4 0,1-2 0,2-3 0,1-4 0,0-2 0,86 15 0,45-13 0,-97-14 0,-96-10 0,0 1 0,-1 0 0,1 0 0,-1 1 0,0 0 0,1 1 0,-1-1 0,-1 1 0,1 0 0,-1 1 0,12 10 0,3 5 0,34 44 0,-20-22 0,-15-21 0,-2 0 0,-1 2 0,-1 0 0,15 27 0,-26-39 0,0 0 0,-1 0 0,0 0 0,0 0 0,-2 1 0,1-1 0,-1 1 0,-1 0 0,0 0 0,-1-1 0,0 1 0,-3 17 0,2-22 0,-1 0 0,-1 0 0,1 0 0,-1-1 0,0 1 0,0-1 0,-1 0 0,0 0 0,0 0 0,0-1 0,-1 1 0,0-1 0,0 0 0,0 0 0,0-1 0,-8 6 0,-13 7 0,0-1 0,-42 18 0,33-17 0,-146 65 0,82-38 0,94-42 0,0 1 0,0 0 0,0 0 0,1 0 0,-1 1 0,1-1 0,0 1 0,0 0 0,1 1 0,-1-1 0,1 1 0,0-1 0,0 1 0,-4 9 0,0 5 0,0-1 0,-6 38 0,7-29 0,-1 1 0,1 1 0,1 0 0,2-1 0,1 1 0,1 1 0,2-1 0,4 34 0,-3-51 0,1 0 0,0-1 0,0 1 0,1-1 0,1 1 0,0-1 0,1 0 0,0-1 0,0 1 0,1-1 0,0-1 0,1 1 0,0-1 0,1-1 0,0 1 0,0-2 0,1 1 0,-1-1 0,22 11 0,-16-11 0,0-1 0,1-1 0,0 0 0,1-1 0,-1 0 0,1-2 0,-1 0 0,1 0 0,0-2 0,0 0 0,29-5 0,5-3 0,0-3 0,69-23 0,58-32 0,-159 58 0,-1-2 0,1 0 0,-2-1 0,0 0 0,0-2 0,-1 0 0,17-18 0,-29 27 0,-1 0 0,0-1 0,0 0 0,0 0 0,0 0 0,-1 0 0,0 0 0,0 0 0,0-1 0,-1 1 0,0-1 0,0 1 0,0-1 0,0 1 0,-1-1 0,0 0 0,-1 1 0,1-1 0,-1 0 0,0 1 0,-3-10 0,-3-6 0,0 1 0,-2 0 0,0 1 0,-16-24 0,-44-69 0,-5 3 0,-4 4 0,-115-118 0,162 191 0,-1 1 0,-2 2 0,-1 2 0,-47-29 0,67 47 0,0 0 0,-1 1 0,-1 1 0,1 1 0,-1 0 0,0 1 0,0 1 0,-1 1 0,1 0 0,-1 1 0,0 1 0,0 0 0,-26 4 0,30 0 0,-1 1 0,1 0 0,0 1 0,0 1 0,0 0 0,1 1 0,0 0 0,0 1 0,1 1 0,0 0 0,0 0 0,-10 12 0,4-2 0,0 1 0,0 0 0,2 2 0,1 0 0,-23 44 0,21-29 0,1 0 0,2 1 0,2 1 0,2 0 0,1 1 0,2 0 0,2 0 0,-1 72 0,8-95 0,1-1 0,0 0 0,1 0 0,0 0 0,1-1 0,1 0 0,1 0 0,0 0 0,1-1 0,1 0 0,0 0 0,11 12 0,18 20 0,83 75 0,-81-87 0,44 28 0,35 30 0,-115-88 0,0 1 0,-1-1 0,1 1 0,-1 0 0,0 0 0,0 0 0,-1 0 0,0 0 0,0 1 0,0-1 0,0 1 0,-1-1 0,0 1 0,0 0 0,0-1 0,-1 8 0,0 13 0,-1 0 0,-7 36 0,2-11 0,6-37 0,0 1 0,1-1 0,0 1 0,2-1 0,-1 0 0,2 0 0,0 0 0,0-1 0,2 1 0,-1-1 0,2 0 0,0 0 0,10 14 0,14 15 0,2-1 0,48 47 0,-74-81 0,92 90 0,4-5 0,117 81 0,247 130 0,-455-298 0,-1 2 0,1-1 0,-1 2 0,-1-1 0,1 2 0,-1-1 0,-1 1 0,0 1 0,0 0 0,-1 0 0,0 1 0,0-1 0,9 21 0,5 26 0,-2 0 0,-2 2 0,-3 0 0,-3 1 0,-2 0 0,-3 1 0,-2 0 0,-3 0 0,-11 103 0,6-141 0,-1 0 0,-1 0 0,-1 0 0,-1-1 0,-12 26 0,17-41 0,-2 0 0,1-1 0,-1 0 0,0 1 0,0-2 0,0 1 0,-1 0 0,0-1 0,0 0 0,0 0 0,-1 0 0,0-1 0,0 0 0,0 0 0,0 0 0,-1-1 0,1 0 0,-1 0 0,0-1 0,0 1 0,-9 0 0,-37 1 0,1-3 0,-1-2 0,-95-15 0,34 3 0,61 8 0,20 1 0,0 1 0,-1 1 0,-60 6 0,85-3 0,1 1 0,-1 0 0,1 0 0,0 0 0,0 1 0,0 0 0,0 1 0,0 0 0,1 0 0,-1 0 0,1 1 0,0 1 0,1-1 0,-1 1 0,1 0 0,0 0 0,0 1 0,1-1 0,-8 15 0,1 3 0,2 0 0,1 0 0,0 1 0,2 0 0,1 1 0,1-1 0,-1 34 0,1 8 0,8 110 0,1-127 0,3 0 0,1-1 0,3 0 0,2-1 0,2 0 0,1-1 0,3 0 0,2-2 0,2 0 0,2-2 0,2-1 0,38 47 0,-57-79 0,1 0 0,0 0 0,1-1 0,0 0 0,0-1 0,1 0 0,0-1 0,0 0 0,0-1 0,1 0 0,0-1 0,1 0 0,-1-1 0,1 0 0,0-1 0,0-1 0,0 0 0,0 0 0,0-1 0,0-1 0,15-1 0,-4-1 0,-1 0 0,0-2 0,35-9 0,-49 11 0,-1 0 0,0-1 0,0-1 0,0 1 0,0-1 0,-1-1 0,1 1 0,-1-1 0,0 0 0,0-1 0,-1 0 0,12-13 0,-16 17 0,-1-1 0,1 0 0,0-1 0,-1 1 0,0 0 0,0 0 0,0 0 0,0-1 0,0 1 0,-1-1 0,0 1 0,1 0 0,-1-1 0,0 1 0,-1-1 0,0-5 0,-1 2 0,0-1 0,0 1 0,-1 0 0,0 0 0,-1 0 0,1 0 0,-7-7 0,-2-3 0,-1 1 0,-1 1 0,-1 0 0,-27-22 0,34 30 0,-1 1 0,0-1 0,0 2 0,0-1 0,0 1 0,-1 1 0,0 0 0,0 0 0,0 1 0,-1 0 0,1 1 0,-1 0 0,1 0 0,-1 1 0,0 1 0,1 0 0,-1 0 0,0 1 0,1 1 0,-1-1 0,1 2 0,-1-1 0,1 2 0,0-1 0,0 1 0,1 1 0,-18 10 0,3 1 0,0 1 0,0 1 0,2 1 0,0 1 0,1 1 0,2 1 0,0 1 0,1 0 0,1 2 0,1 0 0,2 0 0,0 2 0,2 0 0,-13 39 0,15-32 0,1 0 0,2 0 0,1 0 0,2 1 0,1 0 0,1 0 0,3 0 0,0-1 0,3 1 0,1 0 0,18 67 0,-5-48 0,3-1 0,1 0 0,49 78 0,-48-93 0,2-2 0,1 0 0,2-2 0,2-1 0,44 38 0,-53-55 0,0-2 0,1 0 0,0-1 0,1-2 0,0 0 0,1-1 0,0-2 0,0 0 0,1-2 0,0-1 0,1 0 0,-1-2 0,48 0 0,11-6 0,0-4 0,151-31 0,-19-7-290,-2-10 1,400-158-1,-605 209 290,27-10 0,-1-2 0,-1-1 0,-1-1 0,0-2 0,49-39 0,-76 52 5,0 1 0,0-1 0,0 1 0,-1-2 0,0 1 0,0-1 0,-1 1 0,0-1 0,0 0 0,-1-1 0,0 1 0,-1-1 1,4-16-1,-5 10 17,0 1 0,-1-1 0,-1 1 0,0 0 1,-1-1-1,0 1 0,-8-26 0,-8-6 95,-1 0-1,-2 1 1,-50-76-1,68 116-106,-26-44 22,-3 2-1,-2 1 1,-1 2-1,-58-56 1,77 86-35,0 0 0,-2 1 0,1 1 0,-2 1 0,1 0 0,-29-10 0,33 16 3,0 0 1,0 2 0,0-1 0,-1 2 0,1 0-1,-1 1 1,0 0 0,1 1 0,-1 1-1,-20 3 1,-1 4-1,0 1 0,0 2 0,1 2 0,1 1 0,-59 34 0,-152 115 0,185-118 0,2 3 0,-77 82 0,103-95 0,2 2 0,2 1 0,1 2 0,2 0 0,-23 52 0,20-28 0,3 2 0,-25 104 0,40-128 0,3 0 0,1 1 0,2 0 0,2 0 0,5 62 0,-1-91 0,1 0 0,0 0 0,1 0 0,1-1 0,0 0 0,1 0 0,1 0 0,0-1 0,0 0 0,1 0 0,18 20 0,8 5 0,78 63 0,-83-76 0,-3-2 0,-15-11 0,1 0 0,0-1 0,0-1 0,1 0 0,0-1 0,0 0 0,1-1 0,0 0 0,16 5 0,-20-10 0,-1 1 0,1 0 0,-1 1 0,0 0 0,-1 1 0,1 0 0,-1 0 0,1 1 0,-2 0 0,1 0 0,-1 1 0,0 0 0,0 0 0,-1 0 0,11 16 0,1 7 0,-1 2 0,-1 0 0,11 36 0,-13-33 0,2 4 0,82 185 0,-76-181 0,2 0 0,60 78 0,-30-59 0,2-1 0,3-4 0,3-2 0,2-3 0,2-2 0,2-4 0,3-2 0,88 40 0,-65-42 0,1-4 0,2-4 0,1-5 0,1-4 0,2-4 0,118 9 0,-163-26 0,0-2 0,0-2 0,0-4 0,0-1 0,0-3 0,92-26 0,-118 25 0,0-1 0,0-2 0,-1-1 0,0-1 0,-2-2 0,0-1 0,0-1 0,-2-1 0,0-1 0,-1-1 0,-1-1 0,-1-1 0,22-31 0,-35 39 0,-1-1 0,0 1 0,-1-1 0,-1 0 0,-1-1 0,0 1 0,-1-1 0,-1 0 0,0 0 0,-1 0 0,-1-1 0,-2-29 0,-2 9 0,-1 1 0,-2 0 0,-2 0 0,-21-64 0,18 70 0,1-1 0,-1 0 0,-2 1 0,-2 0 0,-18-29 0,33 59 0,-1 0 0,0 0 0,0 0 0,1 0 0,-1 0 0,0 0 0,0 0 0,0 0 0,0 0 0,0 1 0,0-1 0,0 0 0,0 1 0,0-1 0,0 1 0,-1-1 0,1 1 0,0 0 0,0-1 0,0 1 0,-1 0 0,1 0 0,0 0 0,0 0 0,-1 0 0,1 0 0,0 0 0,0 0 0,0 1 0,-1-1 0,1 0 0,0 1 0,0-1 0,0 1 0,0-1 0,0 1 0,0 0 0,0-1 0,0 1 0,0 0 0,0 0 0,0-1 0,0 1 0,0 0 0,0 0 0,0 2 0,-7 6 0,1 0 0,1 0 0,-11 21 0,16-29 0,-22 47 0,1 0 0,3 1 0,2 1 0,-13 68 0,14-40 0,5 0 0,-3 96 0,14-152 0,0 1 0,1 0 0,1-1 0,2 0 0,0 1 0,11 32 0,-11-43 0,1-1 0,0 0 0,0 0 0,1 0 0,1-1 0,0 0 0,0 0 0,1-1 0,0 0 0,1 0 0,0-1 0,0 0 0,16 10 0,-12-10 0,0-1 0,0 0 0,1-1 0,0-1 0,0 0 0,0-1 0,1 0 0,-1-1 0,1-1 0,27 1 0,-21-3 0,0-2 0,-1 0 0,1-1 0,-1-1 0,0-1 0,0-1 0,20-9 0,3-5 0,-1-2 0,-1-2 0,-1-1 0,-1-2 0,-1-2 0,35-36 0,-54 46 0,-1 0 0,-1-2 0,-1 0 0,0 0 0,-2-2 0,-1 0 0,0 0 0,-2-1 0,-1-1 0,-1 0 0,-1 0 0,-1-1 0,-1 0 0,-1 0 0,-2 0 0,0 0 0,-2-1 0,-2-32 0,-1 50 0,0 0 0,-1 1 0,1 0 0,-2-1 0,1 1 0,-1 0 0,0 1 0,-1-1 0,0 1 0,0-1 0,0 2 0,-1-1 0,0 1 0,-1-1 0,1 2 0,-1-1 0,0 1 0,-15-9 0,20 14 0,0-1 0,1 1 0,-1-1 0,0 1 0,0-1 0,0 1 0,0 0 0,0 0 0,1 0 0,-1 0 0,0 0 0,0 1 0,0-1 0,0 1 0,1-1 0,-1 1 0,0-1 0,0 1 0,1 0 0,-1 0 0,0 0 0,1 0 0,-1 0 0,1 0 0,0 0 0,-1 1 0,1-1 0,0 0 0,-1 1 0,1-1 0,-1 3 0,-3 5 0,0-1 0,0 1 0,1 0 0,-6 16 0,-4 26 0,1 1 0,4 0 0,1 1 0,3 0 0,2 0 0,7 97 0,-3-131 0,1-1 0,1 0 0,1 1 0,0-1 0,2-1 0,0 1 0,1-1 0,0 0 0,20 31 0,-19-37 0,0-1 0,0 0 0,1-1 0,1 0 0,-1 0 0,1-1 0,1 0 0,-1 0 0,1-2 0,1 1 0,-1-1 0,1-1 0,0 0 0,25 6 0,-13-6 0,0-1 0,0-1 0,0-1 0,0-1 0,0-1 0,0-1 0,0-1 0,0-1 0,0-2 0,45-14 0,-26 3 0,0-2 0,-1-2 0,-1-1 0,66-47 0,89-63 0,-118 80 0,-53 36 0,-1-1 0,35-29 0,-41 30-195,0 2 0,0 0 0,2 1 0,-1 1 0,1 1 0,37-13 0,-35 17-6631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8.074"/>
    </inkml:context>
    <inkml:brush xml:id="br0">
      <inkml:brushProperty name="width" value="0.10583" units="cm"/>
      <inkml:brushProperty name="height" value="0.10583" units="cm"/>
      <inkml:brushProperty name="color" value="#00639C"/>
    </inkml:brush>
  </inkml:definitions>
  <inkml:trace contextRef="#ctx0" brushRef="#br0">0 12620 24575,'247'9'0,"-174"-5"0,287 16 0,155 1-921,143-3-2765,117-10 2239,88-11-653,2221-51-1174,-450 5 1988,-1921 42 130,-143 5 1023,-150 7 757,44 23 1773,-441-25-1823,0 1 0,0 1 0,0 1 1,-1 1-1,0 1 0,0 1 0,-1 1 0,0 1 0,33 23 0,-11-10 66,1-2 0,1-1 0,1-3 0,0-1-1,1-3 1,1-1 0,87 10 0,360 4-574,-424-26-10,1170 3-2330,-524 16-337,165 17 1179,568 24-2230,735-1 3155,-1603-60-594,-177-15 925,-155-12 573,-241 26-382,16-3 88,-1-1 0,36-13 0,-55 17-3,-1-1-1,1 0 0,-1 0 1,1-1-1,-1 1 0,0-1 1,1 0-1,-2 0 0,1-1 1,0 1-1,-1-1 0,1 0 1,-1 0-1,0 0 0,0 0 0,-1 0 1,3-6-1,-3 4 40,0 0 1,-1 0-1,0 1 0,0-1 0,0 0 1,-1 0-1,0 0 0,0-1 0,-1 1 1,0 0-1,-2-11 0,-26-67 2856,27 80-2849,-58-141 1919,-115-302 259,136 339-2299,-5 1 0,-67-117 0,80 171-61,-2 1-1,-3 2 1,-2 1-1,-2 3 1,-90-82-1,69 79-170,-2 3 0,-2 2 0,-2 4 1,-1 2-1,-146-56 0,77 47-412,-2 7-1,-202-32 1,144 43 194,-2 8 0,0 8 0,-1 10 0,-231 25 0,265-3 177,1 8 0,1 7-1,2 7 1,2 7-1,-209 93 1,275-98 136,3 4-1,2 5 1,2 3 0,3 4 0,3 3 0,-137 136 0,169-146 37,2 3-1,3 2 1,2 2 0,3 1 0,2 3 0,4 0 0,2 2 0,3 2-1,2 0 1,-24 107 0,36-99 122,4 1 0,2 0-1,4 0 1,3 1 0,4-1 0,3 0-1,3 0 1,4-1 0,2 0-1,4-1 1,4-1 0,45 102 0,-20-73 34,4-3 0,5-2 0,4-3 0,4-2 0,3-4 1,5-2-1,151 137 0,-142-154 425,-46-39 537,54 55-1,-89-84-999,1 1 0,-1-1 0,0 1 0,0-1 0,0 1 0,0-1 0,0 1 0,0 0 0,0 0 0,-1-1 0,1 1 0,0 0 0,-1 2 0,0-3-23,0 0 1,0-1 0,0 1-1,0-1 1,0 1-1,0 0 1,-1-1 0,1 1-1,0-1 1,0 1-1,-1-1 1,1 1 0,0-1-1,-1 1 1,1-1-1,-1 1 1,1-1 0,0 1-1,-1-1 1,1 0 0,-1 1-1,1-1 1,-1 0-1,0 1 1,1-1 0,-1 0-1,-5 2 129,-1-1-1,1 1 0,0-2 1,0 1-1,0-1 0,-8 0 1,9 0-30,-270-16 1462,124 4-1295,128 10-228,-443-40 415,379 29-522,1-4 0,1-4 0,-112-43 0,130 36-50,2-4 0,2-2 0,1-3 0,1-2 0,2-4 0,3-1 0,1-4 1,-65-72-1,42 30-257,4-4 0,4-2 0,5-4 0,-72-147 1,22 0-522,-131-408 1,-23-282-413,255 887 1284,-68-249 5,69 256 39,-1 0 0,-26-52 1,38 91-18,1 1 1,-1 0 0,0-1 0,0 1 0,0 0-1,-1 0 1,1 1 0,-1-1 0,1 0 0,-1 1-1,0 0 1,0-1 0,0 1 0,-5-2 0,6 3-16,1 1 1,-1 0-1,1 0 1,-1 0-1,0 0 1,1 0-1,-1 0 1,1 0-1,-1 0 1,0 0-1,1 1 1,-1-1-1,1 1 1,-1-1-1,1 1 0,-1 0 1,1-1-1,0 1 1,-1 0-1,1 0 1,0 0-1,0 0 1,-2 1-1,-6 9 3,1-1-1,0 1 1,1 1-1,0-1 1,1 1-1,-7 20 1,-14 39-10,-22 90 0,-10 101 189,12 2 1,-15 314-1,55-4-189,17-440 0,6 0 0,40 164 0,-12-142 369,6-2-1,7-2 0,6-3 0,7-2 0,101 154 0,-93-173-368,-59-86 0,-19-41 0,0 0 0,1-1 0,-1 1 0,0 0 0,0 0 0,0 0 0,1 0 0,-1 0 0,0 0 0,0 0 0,0 0 0,-1 0 0,1 0 0,0 0 0,0-1 0,0 1 0,-1 0 0,1 0 0,0 0 0,-1 0 0,1 0 0,-1-1 0,0 2 0,0-1 0,0-1 0,0 1 0,0-1 0,-1 0 0,1 1 0,0-1 0,0 0 0,-1 0 0,1 1 0,0-1 0,0 0 0,-1 0 0,1 0 0,0-1 0,0 1 0,-1 0 0,1 0 0,0-1 0,-1 0 0,-48-19 0,-5-12 0,-75-56 0,-168-150-204,-101-114-612,-866-865-1857,91-98 212,938 1019 1830,198 248 488,-299-398 2545,315 412-1609,2-1 0,2-1 0,1-1 0,2 0 0,2-2 0,-10-42-1,18 66-762,-41-163 653,-43-350 0,42-192-1325,44 639 642,3-1 0,4 1 0,4 0 0,3 0 0,27-102 0,-29 152 0,1 0 0,2 1 0,1 0 0,1 1 0,1 1 0,2 0 0,1 1 0,1 1 0,1 0 0,1 2 0,1 0 0,2 2 0,0 0 0,1 2 0,1 1 0,34-19 0,-12 14 73,2 2 0,1 2 0,1 3 0,0 1-1,1 4 1,74-10 0,-120 22-61,-1-1-1,1 0 1,0 0 0,-1-1-1,0 0 1,1 0-1,-1-1 1,0 0 0,0 0-1,7-4 1,-12 6-13,0 0 1,-1 0-1,1 0 1,0 0-1,0 0 0,-1 0 1,1 0-1,0 0 1,-1 0-1,1 0 1,-1-1-1,1 1 1,-1 0-1,0 0 0,0 0 1,1-1-1,-1 1 1,0 0-1,0 0 1,0-1-1,0 1 1,-1-1-1,0-2 0,0 1 0,0-1 0,-1 1 0,1 0 0,-1 0 0,0-1 0,0 1 0,0 0-1,0 1 1,-1-1 0,-2-2 0,-12-10 1,-1 1 0,-1 1 0,0 0 0,0 2 0,-1 0 0,-1 1 0,1 2 0,-44-13 0,-25-4-92,-1 4 0,-1 4 1,0 4-1,-2 4 0,1 4 0,-140 10 0,46 12-310,1 8 1,-222 61-1,-216 100-1306,446-119 1564,-237 126 0,178-50-257,204-120 358,0 1 0,3 2 0,0 1 0,-41 51 0,56-60 42,2 0 0,1 1 1,0 0-1,1 0 0,1 1 1,1 1-1,1-1 0,-8 39 1,10-29-1,1 1 0,2 0 0,1 1 0,1-1 0,7 45 0,8 4 15,3-1 1,4-1-1,58 138 0,-28-95 34,5-2 1,5-2-1,5-4 1,122 158-1,-133-202-50,3-3 0,3-2 1,3-2-1,2-4 0,3-3 0,2-2 1,124 66-1,-97-72 137,3-6 0,1-3 0,114 24 1,-75-22 1143,-126-35-1186,-1-1-1,0 2 1,0 0-1,0 0 1,-1 1-1,0 1 1,19 15 0,-29-20-78,-1 0 0,0 0 1,0 0-1,0 1 1,-1-1-1,1 1 0,-1 0 1,0-1-1,0 1 1,0 1-1,0-1 0,-1 0 1,0 0-1,1 0 1,-2 1-1,1-1 0,0 1 1,-1-1-1,0 0 1,0 1-1,0-1 0,-1 1 1,1-1-1,-1 1 0,0-1 1,-1 0-1,1 0 1,-1 0-1,1 1 0,-5 4 1,-3 9-16,-1 0 0,-1-1 0,0-1 0,-2 0 0,0-1 0,-18 18 0,-12 6 0,-52 37 0,-356 203 71,308-200 37,-214 158 1,325-211-110,2 1-1,0 1 0,2 1 0,1 2 1,1 1-1,-32 52 0,44-59 0,1 0 0,1 0 0,2 1 0,0 1 0,2 0 0,1 0 0,1 1 0,2-1-1,0 1 1,1 34 0,5-14 1,2-1 1,2 1-1,2-2 0,2 1 0,2-1 0,3-1 0,1 0 0,2-1 0,34 61 1,-8-31 0,3-1 0,3-3 1,3-2-1,80 80 0,-127-141-4,19 22-26,-25-29 31,1 0 0,-1 0 1,0 1-1,0-1 0,0 0 0,0 1 1,0-1-1,0 0 0,0 0 0,0 1 1,0-1-1,1 0 0,-1 1 1,0-1-1,0 0 0,-1 1 0,1-1 1,0 0-1,0 0 0,0 1 0,0-1 1,0 0-1,0 1 0,0-1 0,0 0 1,0 0-1,-1 1 0,1-1 0,0 0 1,0 0-1,0 1 0,-1-1 0,1 0 1,0 1-1,-22 0 132,-46-14 236,-128-43-1,45 11-352,-391-68-9,515 108-7,1 2 0,-1 1 0,0 0 0,-36 4 0,54 0 0,1-1 0,-1 1 0,1 0 0,0 1 0,0 0 0,0 1 0,0-1 0,0 1 0,1 1 0,0-1 0,0 2 0,0-1 0,0 0 0,1 1 0,0 1 0,0-1 0,-8 12 0,1 2 0,1 1 0,0 1 0,2 0 0,0 0 0,-8 31 0,-25 131 0,26-73-48,4 0 1,6 1-1,4 0 0,5-1 0,5 1 0,4-1 1,33 136-1,-24-170-5,3-1 1,3-1-1,4-2 0,59 108 1,-58-129 35,2-1 0,3-2 0,1-1 0,3-3 0,2-1-1,71 60 1,-100-94 17,-5-2 0,0-1 0,1 0 0,0 0 0,0-1 0,1 0 0,-1-1 0,2 0 0,19 7 0,-24-17 16,-10-9 96,-9-7-63,-1 0 0,-1 2 0,0 0 0,-2 0 0,0 2 0,-1 0 0,-1 1 0,0 0 0,-1 2 0,-1 1 0,0 0 0,-31-13 0,43 23-49,0 0 0,1 0 0,-1 1 0,0 1 0,0-1 0,-1 2 0,1-1 0,0 1 0,0 0 0,0 1 0,0 0 0,0 1 0,0-1 0,0 2 0,0-1 0,1 1 0,-1 1 0,1 0 0,-11 6 0,-4 5 0,1 0 0,1 2 0,0 1 0,1 1 0,-27 32 0,-5 12-86,3 2-1,3 2 0,3 3 1,3 1-1,-36 88 0,21-22-173,-74 286 0,105-315 264,4 1-1,-10 215 0,30-244-62,3-1-1,3 0 0,4-1 0,38 146 1,-5-89 25,67 142 0,78 120 35,-37-84 8,-146-302 13,2 10 319,-37-43 147,-530-442-541,419 362-56,-3 6 0,-189-91-1,303 171 110,-1 1 0,-1 2 0,0 1 0,-56-12 0,81 23 0,-1-1 0,0 1 0,0 1 0,0-1 0,1 1 0,-1 1 0,0 0 0,0 0 0,0 0 0,1 1 0,-1 0 0,1 0 0,-1 1 0,1 0 0,0 1 0,0-1 0,0 1 0,1 1 0,-1-1 0,1 1 0,0 0 0,0 1 0,1-1 0,-1 1 0,-6 11 0,1 0 0,1 1 0,1 1 0,0 0 0,2 0 0,0 0 0,-7 39 0,3 0 0,-3 75 0,9-22 0,5-1 0,27 213 0,-14-242 0,4-1 0,3-1 0,3-1 0,59 129 0,-65-173 57,1 0 1,2-1-1,1-1 0,1-1 0,2-1 1,2-2-1,0 0 0,2-1 0,0-2 1,2-1-1,1-1 0,1-2 0,1-1 1,0-1-1,57 21 0,-13-11-119,2-4-1,1-4 1,0-3-1,2-3 1,0-4 0,0-4-1,1-3 1,-1-4-1,1-3 1,-1-4-1,0-4 1,0-3-1,-2-3 1,0-5 0,127-50-1,-136 38 7,-2-2-1,-1-4 0,-2-2 1,-1-4-1,-3-2 1,-2-3-1,75-81 1,-70 58-112,-3-3 0,-4-3 0,-3-2 1,-4-3-1,61-134 0,-48 63 168,-7-3 0,54-242 0,27-340 0,-55 260 0,-58 352-136,78-234-1,-87 320 107,1 1-1,3 1 1,1 1 0,2 1-1,1 1 1,2 1 0,2 1-1,64-64 1,-72 83 120,0 0-1,1 2 1,1 0 0,1 1-1,0 2 1,1 0 0,0 2-1,1 0 1,0 2 0,0 0-1,1 2 1,33-4 0,-28 8 30,-1 1 0,1 1 0,0 2 0,-1 1 0,0 1 0,1 1 1,-2 2-1,1 2 0,-1 0 0,39 19 0,-8 1 16,-1 3-1,-2 2 1,98 77-1,-64-32-287,105 116 0,-107-95-377,-5 5 0,122 198 0,-119-150-127,111 272 0,-111-189 476,-11 4 1,-10 4-1,37 269 1,-54-134-290,-42-289 538,-5 0 1,-9 98-1,6-178 177,0 1 0,-1 0 0,0 0 0,-1-1-1,-6 16 1,6-20-58,1-1 1,-2 0-1,1 0 0,-1 0 0,1 0 0,-1-1 0,-1 1 0,1-1 0,0 0 0,-9 6 0,5-6-138,1 2 0,-1-1 0,2 1 0,-1 0-1,1 1 1,0-1 0,-11 16 0,16-19-41,-1 0 0,1 1 0,0-1-1,0 0 1,0 1 0,0-1 0,1 1 0,-1-1 0,1 1 0,0-1 0,0 1 0,0-1 0,1 1 0,-1-1 0,1 1 0,0-1 0,0 0 0,0 1 0,0-1 0,0 0-1,1 1 1,0-1 0,2 3 0,7 12-9,1-1 0,25 27 0,-23-30 0,-2 2 0,1 0 0,11 21 0,-16-19 0,2-1 0,0 0 0,0 0 0,2-1 0,0-1 0,1 1 0,0-2 0,2 0 0,-1-1 0,1 0 0,20 12 0,-5-7 0,2-2 0,-1-1 0,2-1 0,42 12 0,-5-7 0,92 12 0,-38-17-164,1-5 0,0-5-1,0-7 1,-1-4 0,1-6-1,-2-5 1,0-6 0,-1-5 0,-2-6-1,146-62 1,-201 71 126,-1-4-1,-2-2 1,-1-3 0,-2-2-1,108-91 1,-148 111 31,-1-2 0,0 0 0,-1-1 0,-1 0 0,-1-2 0,22-42 0,-31 51 7,0-1 0,-2 0 1,1 1-1,-2-1 0,0-1 0,0 1 1,-2 0-1,0-1 0,0 1 0,-1-1 0,-1 1 1,0-1-1,-5-19 0,-2 8 17,0 0-1,-1 0 0,-2 1 1,0 0-1,-2 1 1,-19-27-1,-7-4 669,-59-65-1,58 74-423,-53-45 0,80 80-253,0 0 0,0 1-1,-2 1 1,1 0 0,-1 0-1,0 2 1,0 0 0,-1 1 0,-17-5-1,24 9-7,1 1 0,0 0 0,0 1 0,-1 0 0,1 0 0,0 1 0,-1 0 0,1 0 0,0 1 0,0 0 0,0 0 0,0 1 0,-13 6 0,2 2 0,1 0 0,1 0 0,0 2 0,-24 22 0,4 2 0,1 2 0,2 1 0,2 2 0,-50 83 0,27-22 0,-49 124 0,-10 84 0,94-241 0,4 1 0,-13 109 0,27-150 0,1-1 0,1 1 0,1-1 0,2 1 0,1-1 0,2 0 0,0-1 0,2 1 0,14 32 0,-5-23 0,2 0 0,2-2 0,1-1 0,2 0 0,55 61 0,-19-32-128,4-3 0,2-3 0,2-3 0,3-2 1,2-4-1,151 76 0,-116-77-285,3-4 1,1-6 0,1-4 0,189 30-1,-123-40-350,0-8 0,260-10 1,-181-21-27,262-50 0,-173-2 667,-3-14 1,-4-16 0,-4-14-1,396-191 1,-240 34-96,-393 203-217,150-128-1,-207 157 431,-2-2 0,-2-2 0,-2-2 0,-1-1 0,30-49 0,-52 69 60,-1 0 1,-1 0 0,0-1 0,-2-1 0,-1 0-1,-1 0 1,-1 0 0,-1-1 0,-2 0 0,0 0-1,-2 0 1,-2-34 0,-3 20 227,-2 1 0,-2-1 0,-2 1 0,-16-44 0,-71-145 1696,60 146-515,9 20-1097,-60-149 1353,76 178-1560,2 1 0,2-2 0,1 1 0,-4-50 0,10 75-156,1 1-1,0 0 1,0-1-1,1 1 1,0 0-1,0-1 1,1 1-1,0 0 1,0 0-1,1 0 1,4-8-1,-4 10-5,0 1 1,0 0-1,0 0 1,1 0-1,-1 1 0,1-1 1,0 1-1,0 0 1,1 0-1,-1 0 0,0 0 1,1 1-1,0 0 1,-1 0-1,1 0 0,0 1 1,8-2-1,3 0 1,0 1 0,0 0 0,0 2 0,0 0 0,0 0 0,20 4 0,106 27 0,14 16-189,235 108 1,18 30-1323,1877 954-2418,-2085-1034 4233,-191-101-54,-1 0 1,1 0-1,0-1 1,1-1-1,-1 1 1,0-2-1,1 1 1,-1-1-1,1-1 1,-1 0-1,1 0 1,-1-1 0,0-1-1,1 0 1,-1 0-1,13-5 1,11-6 18,-1-1 0,0-2 0,40-25 0,-27 12-241,-1-2 0,-1-2-1,-2-1 1,-1-3 0,-2-1 0,-2-2 0,45-61 0,-59 69-32,-2 0 0,-2-1 1,0-1-1,-3-1 0,-1-1 1,-1 0-1,-2-1 0,-2 0 0,-1 0 1,-2-1-1,4-58 0,-12 47-37,-1 0 1,-3 1-1,-1 0 0,-3 0 0,-2 0 0,-23-64 0,-7 7-224,-92-169-1,68 158 232,-5 2 0,-5 4 0,-5 4 0,-4 3 0,-179-169 0,194 213 39,-1 3 0,-4 4 0,-142-79 0,155 102-1,-1 1-1,-2 4 0,0 2 1,-1 3-1,-110-17 1,126 30-4,0 2 0,0 3 0,0 1 0,0 3 0,0 2 0,0 2 0,1 2 0,0 3 0,1 1 0,0 2 0,-53 27 0,45-15 0,1 3 0,1 2 0,2 3 0,1 2 0,2 2 0,2 2 0,1 2 0,-57 72 0,41-35-135,4 3 0,4 2 1,3 2-1,5 3 1,-53 143-1,49-85-134,5 3 0,-42 287-1,72-322 194,4 0-1,6 0 0,13 131 0,0-156 16,4 0-1,4-2 1,4 1 0,47 124-1,90 138 62,-118-263 145,-40-89-139,1 0 1,-1 0-1,0 1 1,0-1-1,0 0 1,1 0-1,-1 1 0,0-1 1,0 0-1,0 0 1,0 1-1,0-1 1,0 0-1,1 0 0,-1 1 1,0-1-1,0 0 1,0 0-1,0 1 1,0-1-1,0 0 1,0 1-1,0-1 0,0 0 1,0 0-1,0 1 1,-1-1-1,1 0 1,0 0-1,0 1 0,0-1 1,0 0-1,0 0 1,0 1-1,-1-1 1,1 0-1,0 0 0,0 1 1,0-1-1,-1 0 1,1 0-1,0 0 1,0 1-1,-1-1 1,-18-15 282,-152-184-115,58 61-203,-186-202-277,-115-105-918,-83-71 327,-456-418-1986,-223-230 2485,797 743-918,290 313 1094,5-5 1,5-3 0,-110-217-1,155 259 173,3-2 1,3-1-1,4-1 0,3-1 0,4-1 0,3-1 0,-6-141 0,21 125 49,4 0 0,5 1 0,4 0 0,3 1 0,5 0 0,5 2 0,3 1 0,60-126 0,-40 116 0,5 2 0,4 3 0,4 2 0,4 3 0,4 4 0,163-157 0,-111 140 25,5 7-1,3 4 1,5 7 0,240-115 0,614-198 99,-587 261 305,111-29 2102,-477 156-2154,-24 8-214,-1 1 0,1-1 0,-1-1 0,0 0 1,0-1-1,0 0 0,0-1 0,-1 0 0,-1-1 1,16-14-1,-24 20-117,-1 0 1,1 0-1,-1 0 0,0 0 1,1 0-1,-1-1 0,0 1 1,0 0-1,-1-1 0,1 1 1,0-1-1,-1 1 0,1-1 0,-1 1 1,0-1-1,0 0 0,0 1 1,0-1-1,0 1 0,-1-1 1,0-2-1,-2-2 52,1 0 0,-1 0 0,-1 0-1,1 0 1,-1 1 0,-7-9 0,-12-13 171,-1 1 1,-1 1-1,-2 1 0,0 1 1,-2 2-1,0 1 1,-60-32-1,9 12 199,-3 3 0,-95-29-1,27 22-678,-259-44 1,-166 13-392,370 52 533,195 22 69,-28-2 0,-1-2 0,-38-12 0,66 15 0,1-1 0,-1-1 0,1 0 0,0-1 0,0 0 0,0 0 0,1-1 0,0-1 0,1 0 0,-14-13 0,2-6 28,1-1 0,1 0 0,1-2 0,-23-54 0,35 72 14,-35-75 126,3-2-1,4-1 1,4-1-1,5-2 0,-21-141 1,40 179-200,3 1 1,2-1-1,2 0 0,13-84 1,-6 98 16,2 0 0,1 0 0,2 1 0,2 1 0,1 0 0,36-59 0,-29 61-98,2 2 1,1 1-1,2 1 1,1 1-1,47-39 1,-21 27-38,3 2 0,1 3 1,107-53-1,-9 21-316,2 8 0,270-70-1,357-24-286,-304 97 753,-82 30-116,86 19-463,-467 11 577,-17 0 2,25 1 62,-1-2 0,1-1 0,43-8 0,-63 8-36,0 0-1,0 0 0,0-1 0,-1 0 0,1 0 0,-1-1 1,0 0-1,0 0 0,0 0 0,-1-1 0,1 0 0,-1 0 1,0 0-1,-1 0 0,1-1 0,-1 0 0,5-8 1,0-5 230,-2 1 0,1-1 0,-2-1 0,-1 1 0,0-1 0,-2 0 0,0 0 0,0-40 0,-3 20 30,-2 1 0,-2-1 0,-14-63 0,12 79-271,-1 1 0,-1-1-1,0 2 1,-2-1 0,-1 1-1,-1 1 1,-1 0 0,0 1-1,-2 0 1,0 1 0,-18-18-1,10 17-17,-1 0-1,0 1 0,-2 2 0,0 0 0,0 2 0,-2 1 0,0 1 0,-46-15 0,-6 5-91,-1 4 1,-1 3-1,0 3 0,-1 4 0,0 4 0,-96 6 1,-6 12-565,-318 64 1,286-30 295,1 10 0,3 9 0,3 9 0,4 9 0,-259 147 0,357-166 368,2 4 1,4 4 0,-175 165-1,221-181-41,2 2 0,4 2 0,2 3 0,2 2 0,4 1 0,3 3 0,-37 88 0,51-91-58,3 0 0,2 2 1,4 0-1,3 1 0,3 1 0,4-1 0,2 1 1,3 0-1,4 0 0,2 0 0,4 0 0,2-1 0,4 0 1,3-2-1,3 1 0,2-2 0,4-1 0,2-2 1,40 63-1,-45-87 74,2-1 1,2-1-1,2-1 1,1-2-1,2-1 1,50 41-1,-56-55 23,0-1 0,1-2-1,1 0 1,1-2 0,0-1 0,1-2-1,1 0 1,-1-3 0,56 11-1,-38-14 1,0-3 0,1-1 1,-1-3-1,0-1 0,0-3 0,0-2 0,0-2 0,57-19 0,9-11-49,-2-5 1,135-72 0,-26-4-91,-5-9 0,-6-9 0,343-296 0,-438 328 126,204-243 0,-269 283 52,-2-3-1,-4-1 1,-3-3-1,-3-1 1,42-111-1,-68 149 9,-2-1 0,-1 1-1,-1-2 1,-3 1 0,-1-1 0,-2 0-1,-1 0 1,-2 0 0,-2 0 0,-1 0-1,-2 0 1,-2 0 0,-1 1 0,-2 0-1,-1 1 1,-2 0 0,-2 1 0,-1 0-1,-2 1 1,-1 1 0,-1 1 0,-34-40-1,-1 8-49,-2 2 0,-3 3 0,-2 3 0,-3 2 0,-2 3 0,-86-50 0,31 32 0,-3 5 0,-253-90 0,299 126 445,-2 4 0,-154-25 0,223 47-386,-1 1 1,1 0-1,0 1 0,0 0 0,0 1 0,0 0 0,0 1 1,-18 6-1,26-7-22,-1 1-1,1 0 1,0 1 0,0-1 0,0 1 0,0 0-1,0 0 1,1 0 0,0 0 0,-1 1-1,1-1 1,0 1 0,1 0 0,-1 0 0,1 0-1,-1 0 1,1 1 0,0-1 0,1 0-1,-1 1 1,1-1 0,0 1 0,-1 5 0,-1 19 358,2 0 1,0 0-1,2 0 1,1 0-1,2 0 1,7 32-1,-3-32-225,-7-27-137,-1-7-23,-15-52-53,-5 12 43,-2 0 0,-2 1 0,-2 2 0,-2 0 0,-2 2 0,-68-71 0,60 74 0,-1 1 0,-2 1 0,-1 3 0,-2 1 0,-1 3 0,-72-35 0,105 57 0,-1 1 0,0 1 0,-1 0 0,1 0 0,-1 1 0,1 1 0,-1 1 0,0-1 0,0 2 0,0 0 0,0 1 0,1 0 0,-20 5 0,22-3 0,0 1 0,0 0 0,0 1 0,1 0 0,-1 1 0,1 0 0,1 0 0,-1 1 0,1 0 0,0 1 0,1 0 0,0 1 0,0-1 0,1 1 0,-12 20 0,10-15 0,2 0 0,0 0 0,1 0 0,0 1 0,-4 17 0,9-29 0,0 1 0,0 0 0,0-1 0,1 1 0,-1 0 0,1-1 0,0 1 0,0 0 0,0-1 0,0 1 0,1 0 0,0-1 0,-1 1 0,1 0 0,1-1 0,-1 1 0,0-1 0,1 0 0,0 1 0,0-1 0,0 0 0,0 0 0,0 0 0,0 0 0,1-1 0,4 5 0,-3-5 0,-1-1 0,1 1 0,0-1 0,0 0 0,0 0 0,0 0 0,0 0 0,0-1 0,0 1 0,1-1 0,-1 0 0,0-1 0,0 1 0,0-1 0,0 1 0,0-1 0,0-1 0,0 1 0,0 0 0,0-1 0,-1 0 0,1 0 0,0 0 0,-1 0 0,0-1 0,5-3 0,7-5 0,-1-1 0,-1-1 0,0 0 0,18-24 0,-12 10 0,-1 1 0,-2-2 0,-1 0 0,17-46 0,-25 57 0,-1 0 0,-1-1 0,-1 1 0,0-1 0,-2 0 0,0 0 0,0 0 0,-2 0 0,-2-26 0,0 38 0,1 0 0,-1 0 0,0 0 0,-1 0 0,0 0 0,0 0 0,0 1 0,0-1 0,-1 1 0,0 0 0,0 0 0,-5-5 0,7 9 0,1-1 0,-1 0 0,0 1 0,0-1 0,1 1 0,-1 0 0,0-1 0,0 1 0,-1 0 0,1 0 0,0 0 0,0 1 0,0-1 0,-1 0 0,1 1 0,0 0 0,-1-1 0,1 1 0,0 0 0,-1 0 0,1 0 0,0 1 0,-1-1 0,1 0 0,0 1 0,0 0 0,-1-1 0,1 1 0,0 0 0,0 0 0,0 0 0,0 1 0,0-1 0,-3 3 0,5-4 0,-1 0 0,1 0 0,-1 0 0,1 1 0,-1-1 0,1 0 0,-1 0 0,1 1 0,0-1 0,-1 0 0,1 0 0,0 1 0,-1-1 0,1 1 0,0-1 0,-1 0 0,1 1 0,0-1 0,-1 1 0,1-1 0,0 0 0,0 1 0,0-1 0,0 1 0,-1-1 0,1 1 0,0-1 0,0 1 0,0-1 0,0 1 0,0-1 0,0 1 0,0-1 0,0 1 0,0-1 0,1 1 0,-1-1 0,0 1 0,0-1 0,0 1 0,1-1 0,-1 0 0,0 1 0,0-1 0,1 1 0,-1-1 0,0 0 0,1 1 0,-1-1 0,0 0 0,1 1 0,-1-1 0,0 0 0,1 1 0,-1-1 0,1 0 0,-1 0 0,1 0 0,-1 1 0,1-1 0,-1 0 0,1 0 0,0 0 0,2 1 0,0-1 0,1 1 0,-1-1 0,0 0 0,0 0 0,1 0 0,-1 0 0,0-1 0,0 1 0,5-2 0,11-7 0,-1-1 0,0 0 0,0-2 0,-2 1 0,1-2 0,-1-1 0,14-16 0,88-89 0,-5-5 0,167-242 0,-218 278 0,68-128 0,-114 187 0,-2-2 0,-2 0 0,0 0 0,-2-1 0,-2 0 0,-1-1 0,-1 1 0,2-63 0,-10 51 0,-1 1 0,-3-1 0,-2 1 0,-1 0 0,-18-48 0,-93-206 0,102 256 0,-131-281-206,-137-343-392,271 625 598,2-1 0,2-1 0,2 1 0,-4-49 0,11 69 0,2 0 0,0 1 0,2-1 0,0 1 0,1-1 0,1 1 0,1 0 0,1 0 0,1 1 0,13-27 0,1 6 0,2 1 0,2 1 0,2 2 0,48-53 0,145-115 0,-124 126 223,4 5 1,178-99-1,-256 160-199,0 1 0,1 1 0,0 1 0,1 1 0,0 1 0,45-7 0,-50 12-28,0 2 1,0 0 0,0 1-1,1 1 1,-1 1 0,-1 0-1,1 2 1,-1 0 0,30 13-1,-4 1 24,-1 2-1,-2 2 1,65 47-1,114 117-407,64 108-855,-72-37 398,-12 9 0,186 327 0,273 620-287,-617-1131 1023,-8-11 93,4-3 0,57 83 0,-87-142 45,0 0 1,0-1-1,0 0 0,1 0 0,1-1 0,-1 0 0,1 0 0,12 6 0,-15-11 43,1 0-1,-1 0 0,1-1 1,0 1-1,-1-2 0,1 1 1,0-1-1,0 0 0,0-1 0,0 0 1,0 0-1,0 0 0,14-4 1,0-1-30,0-2 0,-1 0 0,0-1 0,0-1 0,33-21 0,30-25 0,-2-4 0,-3-3 1,135-139-1,-85 66 179,-7-5-1,-6-6 1,113-184 0,-167 228-218,-5-3 1,-4-2-1,-5-2 1,-5-3-1,-5-1 1,25-125-1,-53 185 45,-2 0 0,-2-1 0,-3 1 0,-2-1 0,-12-99 0,5 113-46,-3 1 1,0 1-1,-3-1 1,-1 2-1,-2 0 0,-1 0 1,-2 2-1,-34-51 1,17 39-24,-2 1 0,-2 2 0,-2 1-1,-1 2 1,-3 2 0,-1 2 0,-57-35 0,-1 10-418,-3 4-1,-177-68 1,-207-38-302,-86 22-1034,-838-89 238,-13 101 665,747 95 872,74 33-195,89 46-584,419-29 768,1 4 0,1 5 0,0 4 1,3 4-1,-111 54 0,146-57 63,2 3 0,1 3-1,2 2 1,2 2 0,1 3 0,2 2-1,2 2 1,-71 91 0,81-86 395,2 1 0,-50 105 1,-26 121 2700,108-265-3007,-2 0 1,0-1 0,0 1-1,-1-1 1,0 0 0,-1-1-1,-1 0 1,0 0 0,0 0-1,-1-1 1,0-1-1,-1 1 1,0-1 0,0-1-1,-1 0 1,0-1 0,0 0-1,-19 8 1,-8 2-30,-1-3 0,-1-1 0,-59 11 0,-142 12-139,-948 26-278,949-63 246,-468-61-1,594 40 23,0-5 0,-117-43 0,154 40 9,1-3 0,1-3 1,-117-77-1,142 76 14,0-1 1,3-3-1,1-2 0,2-1 1,2-3-1,3-1 0,1-2 0,-43-76 1,58 84 39,1 0-1,2-2 1,3 0 0,1-1-1,2-1 1,2 0 0,3-1 0,1 0-1,2 0 1,3-1 0,3-74 0,5 82 128,2 0-1,2 0 1,1 1 0,2 0 0,2 0 0,1 1 0,2 1 0,2 1 0,43-63 0,-3 20-182,2 2 0,141-133 0,-23 48 8,7 9 0,262-165 0,-431 307 25,0 1 1,0 0-1,1 1 0,30-10 1,-41 17-6,1 0 1,-1 1-1,0 0 1,1 0 0,-1 1-1,1 0 1,-1 0-1,1 1 1,-1 0 0,0 0-1,1 1 1,-1 0-1,0 0 1,0 1 0,8 3-1,0 3 0,1 0 0,-1 1 0,-1 1 0,0 1 0,-1 0 0,24 27 0,12 20 0,52 81 0,55 111-390,-11 6-1,-11 7 0,125 351 1,-103-136 370,-136-399 40,-4 2 0,-3 0-1,-4 0 1,-1 84 0,-9-128 0,-1-1 0,-2 0-1,-2 1 1,-1-2 0,-2 1 0,-2-1 0,-1-1-1,-2 0 1,-1-1 0,-1 0 0,-2-1 0,-2-1-1,-1-1 1,-1-1 0,-1-1 0,-2 0 0,-1-2-1,-1-1 1,-38 27 0,-3-3-146,-2-3-1,-2-3 1,-2-3-1,-2-4 1,-1-2-1,-102 29 1,32-22 28,-2-6 0,-240 26 0,167-46 69,1-10 0,-1-9-1,-316-45 1,492 41-43,10 1 268,0 2 1,0 1 0,-1 2 0,-39 3-1,68-1-157,-1 0-1,1 1 0,-1 0 1,1 0-1,-1 1 0,1 0 1,0 0-1,1 1 0,-1 0 1,0 0-1,1 1 0,0 0 1,0 1-1,1-1 0,-1 1 1,1 0-1,0 1 0,1 0 1,-1-1-1,2 2 0,-9 14 1,5-4 18,2 0 0,0 1 1,1 0-1,0 0 0,2 0 1,0 1-1,2-1 0,0 1 1,1 0-1,0-1 0,2 1 1,1-1-1,6 28 0,0-12 46,2-1-1,1 0 0,1-1 0,2 0 1,1-1-1,32 46 0,-29-50-102,1-1 0,2-1 0,0-1 0,2-1 0,49 39 0,-64-56 0,0-1 0,0 0 0,1 0 0,0-1 0,0 0 0,0-1 0,1 0 0,-1 0 0,1-1 0,0-1 0,0 0 0,0 0 0,0-1 0,0-1 0,0 0 0,1 0 0,-1-1 0,0 0 0,0-1 0,0-1 0,13-4 0,-19 6 0,-1-1 0,0 0 0,0 0 0,0-1 0,0 1 0,0-1 0,-1 0 0,1 0 0,-1 0 0,1 0 0,-1-1 0,0 1 0,0-1 0,-1 0 0,1 0 0,-1 0 0,3-6 0,-2 2 0,-1 0 0,0-1 0,0 1 0,-1 0 0,0-1 0,-1 1 0,1-1 0,-2 1 0,0-9 0,-3-7 0,0 0 0,-2 1 0,-1 0 0,0 0 0,-21-39 0,20 42 0,-2 1 0,-1 1 0,0 0 0,-1 1 0,-1 0 0,-1 1 0,0 0 0,-25-21 0,37 35 0,-1 0 0,0 0 0,1 0 0,-1 1 0,0-1 0,0 1 0,0 0 0,0 0 0,0 0 0,-1 0 0,1 0 0,0 1 0,0-1 0,-1 1 0,1 0 0,0 0 0,0 0 0,-1 0 0,1 1 0,0-1 0,0 1 0,0 0 0,-1 0 0,1 0 0,0 0 0,0 1 0,1-1 0,-1 1 0,0 0 0,0-1 0,1 1 0,-1 1 0,1-1 0,-1 0 0,1 1 0,0-1 0,0 1 0,0-1 0,1 1 0,-3 4 0,-4 7 0,0 1 0,1 0 0,1 1 0,0 0 0,1 0 0,-5 31 0,5-17 0,2 1 0,1-1 0,2 0 0,1 0 0,1 1 0,2-1 0,1 0 0,17 56 0,-10-50 0,2 0 0,2-1 0,1-1 0,1 0 0,2-2 0,41 52 0,-48-68 0,1-1 0,0-1 0,1 0 0,0-1 0,1-1 0,0 0 0,1-1 0,0-1 0,1 0 0,0-1 0,1-1 0,0-1 0,0-1 0,0-1 0,1 0 0,0-1 0,0-2 0,0 0 0,0-1 0,28-2 0,73-10 0,186-43 0,-305 54 0,342-77-373,836-230-2927,-34-108 1881,-850 269 848,-122 39 392,-153 92 185,-1-2 0,0 0 0,-2-1 0,0 0 0,20-27 0,-30 31 91,0 0-1,-1 0 1,0 0-1,-1-1 1,0 0 0,-2 0-1,1-1 1,-2 1-1,0-1 1,-1 0 0,-1 1-1,0-1 1,-1 0-1,-1 0 1,0 0 0,-1 0-1,-5-18 1,-8-25 517,-2 2 1,-3 0-1,-30-61 1,9 29-494,-3 2 1,-4 2 0,-4 2-1,-4 2 1,-73-82-1,80 109-119,-3 3-1,-1 1 0,-3 3 0,-2 3 1,-1 2-1,-2 3 0,-109-52 0,89 57-88,-2 3 0,-1 3 0,-1 5 0,-2 3-1,0 4 1,0 3 0,-1 5 0,-153 4-1,141 11-10,1 4 0,0 4 0,1 5 0,0 4 0,2 4-1,2 4 1,-139 68 0,75-16 58,5 8 0,3 5 0,-178 153 0,-373 388-132,664-603 171,23-22-1,-27 27 69,-63 47-1,93-80 74,-1 0-1,1-1 1,-1-1 0,-1 1-1,1-2 1,-1 0-1,0-1 1,0 0 0,0-1-1,0 0 1,0-1 0,-17 0-1,-16-3 123,1-2-1,-51-12 1,90 15-283,-45-8 27,1-2 0,-1-2-1,2-2 1,0-3 0,1-1 0,1-3-1,1-2 1,1-2 0,1-1 0,-48-41-1,3-15-5,4-4 0,-88-117 0,33 38 0,25 39 0,38 46 0,4-4 0,-91-137 0,142 184 0,2 0 0,2-2 0,2 0 0,1-1 0,-15-69 0,18 46 0,3-1 0,3 0 0,1-67 0,6 109 0,0 0 0,1 0 0,1 0 0,2 0 0,0 1 0,1 0 0,1 0 0,11-22 0,-5 19 0,1 0 0,1 1 0,1 0 0,1 2 0,2 0 0,27-26 0,331-264 0,-138 124 0,-230 181 0,-1 0 0,1 0 0,-2-1 0,1 0 0,-1-1 0,0 1 0,9-17 0,-16 24 0,1-1 0,-1 1 0,1 0 0,-1-1 0,1 1 0,-1 0 0,0-1 0,0 1 0,0-1 0,0 1 0,0 0 0,0-1 0,0 1 0,0 0 0,0-1 0,-1 1 0,1 0 0,-1-1 0,1 1 0,-1 0 0,1-1 0,-1 1 0,0 0 0,1 0 0,-1 0 0,0 0 0,0 0 0,0 0 0,0 0 0,0 0 0,0 0 0,0 0 0,0 0 0,-1 1 0,1-1 0,0 0 0,0 1 0,-1-1 0,1 1 0,-2-1 0,-11-3 0,1 1 0,-1 1 0,1 0 0,-1 1 0,0 1 0,-21 1 0,-69 5 28,-119 23 0,-105 38-126,175-35-103,-478 112-1007,10 45 1189,549-164 3,2 4 1,-100 56-1,150-73 16,0 1 0,1 1 0,0 0-1,2 2 1,0 0 0,0 1 0,2 0 0,0 2 0,1 0-1,0 0 1,2 1 0,-12 27 0,8-7 23,2 0 0,2 1 0,2 0 1,-7 62-1,-2 173 1074,15-142-929,25 253-1,-12-326-171,2 0 0,3-1 0,3 0 0,2-1 0,3-1-1,43 83 1,-22-71-35,3-1-1,2-3 1,3-2-1,4-2 1,1-2-1,4-3 1,95 71-1,-59-58-23,3-5 0,3-4-1,3-4 1,168 64 0,-230-104 63,1-2 0,0-2 0,74 12 0,-101-23 0,0 0 0,0-2 0,0 0 0,0-1 0,0 0 0,0-2 0,0 0 0,-1-1 0,1 0 0,-1-2 0,0 0 0,24-12 0,-10 0 4,-2-1 0,-1-1 1,0-2-1,-2 0 0,0-2 1,36-45-1,-4-7 244,57-97 1,189-390-120,-32-25-145,-154 327 8,-86 193 8,47-76 0,-65 124 0,1-1 0,1 2 0,1-1 0,1 2 0,0 1 0,1 0 0,31-22 0,-47 37 0,1 0 0,-1 1 0,1-1 0,0 0 0,-1 1 0,1 0 0,0-1 0,0 1 0,0 0 0,0 1 0,0-1 0,0 0 0,0 1 0,0 0 0,0 0 0,0 0 0,1 0 0,-1 0 0,0 1 0,0-1 0,0 1 0,0 0 0,0 0 0,0 0 0,0 0 0,5 3 0,-2 1 0,0 1 0,0 0 0,0 0 0,0 0 0,-1 1 0,0 0 0,-1 0 0,1 0 0,4 13 0,15 33 0,-2 1 0,-3 1 0,23 104 0,10 181 0,-24 304 0,-28-639 0,3 69 0,4-1 0,3 1 0,3-2 0,36 116 0,124 265 0,-156-412 0,95 201 0,-95-212 0,0 0 0,2-2 0,1 0 0,2-2 0,40 41 0,-46-54 0,1-1 0,1-1 0,0 0 0,0-1 0,1-1 0,0-1 0,1 0 0,-1-2 0,1 0 0,1-1 0,-1-1 0,30 2 0,14-3 0,0-2 0,110-12 0,-65-2 0,143-36 0,-198 35 0,0-3 0,-1-1 0,-1-4 0,74-40 0,-110 52 0,0-1 0,-1 0 0,18-16 0,-30 24 0,0 0 0,0 1 0,0-1 0,-1 0 0,1-1 0,-1 1 0,0 0 0,1-1 0,-1 1 0,-1-1 0,1 0 0,-1 0 0,1 0 0,-1 0 0,0 0 0,0 0 0,-1 0 0,1 0 0,-1 0 0,0-4 0,0 7 0,0 0 0,0 0 0,-1 0 0,1 0 0,0 0 0,-1 0 0,1 0 0,0 0 0,-1 0 0,1 1 0,-1-1 0,1 0 0,-1 0 0,0 0 0,1 1 0,-1-1 0,0 0 0,1 1 0,-1-1 0,0 1 0,0-1 0,0 1 0,1-1 0,-1 1 0,0-1 0,0 1 0,0 0 0,0 0 0,0-1 0,0 1 0,0 0 0,0 0 0,0 0 0,0 0 0,0 0 0,0 0 0,0 0 0,0 0 0,0 1 0,1-1 0,-1 0 0,0 0 0,0 1 0,-2 0 0,-2 2 0,-1-1 0,0 1 0,1 0 0,0 1 0,0 0 0,0-1 0,-6 8 0,-4 4 0,1 1 0,1 1 0,1 0 0,0 1 0,-18 38 0,-38 118 0,26-38-101,6 1 0,6 2 0,6 0 0,6 2 0,6 0 0,7 1 0,20 239 0,-1-259 21,5-1-1,6-1 0,5-1 0,4-2 1,6-1-1,5-2 0,5-2 0,5-2 0,85 127 1,-67-135 25,4-3 0,4-3 0,5-4 0,3-4 0,4-4 0,4-4 0,3-4 0,147 85 0,-219-144 55,-20-12 0,-1 0 0,1-1 0,0 0 0,0 0 0,1 0 0,-1-1 0,16 3 0,-25-6 7,1 0 0,0 0 0,0 0-1,0 0 1,0 0 0,-1 0 0,1 0 0,0 0 0,0 0-1,0 0 1,0 0 0,0-1 0,-1 1 0,1 0 0,0 0 0,0 0-1,0 0 1,0 0 0,0-1 0,0 1 0,0 0 0,-1 0-1,1 0 1,0 0 0,0-1 0,0 1 0,0 0 0,0 0 0,0 0-1,0 0 1,0-1 0,0 1 0,0 0 0,0 0 0,0 0 0,0-1-1,0 1 1,0 0 0,0 0 0,0 0 0,1 0 0,-1-1-1,0 1 1,0 0 0,0 0 0,0 0 0,0 0 0,0-1 0,0 1-1,0 0 1,1 0 0,-1 0 0,0 0 0,0 0 0,0 0 0,0 0-1,1-1 1,-1 1 0,0 0 0,0 0 0,0 0 0,0 0-1,1 0 1,-1 0 0,0 0 0,0 0 0,-15-13 845,7 8-821,-1 1 1,0 0-1,0 1 0,0 0 1,-1 1-1,1 0 1,0 0-1,-1 1 0,0 0 1,1 0-1,-1 1 1,0 1-1,1 0 0,-1 0 1,1 1-1,-1 0 1,1 0-1,-12 5 0,2 1-5,0 0-1,0 1 0,1 1 1,0 1-1,1 0 1,0 2-1,-30 27 0,15-5-25,0 2 0,3 1 0,1 1 0,2 1 0,1 2 0,3 1 0,-28 72 0,20-30 0,3 1 0,4 1 0,-13 106 0,26-120 0,3 0 0,5 112 0,3-153 0,2 0 0,1 0 0,2 0 0,1-1 0,2 1 0,0-1 0,3-1 0,14 30 0,-23-55 0,-1 0 0,0-1 0,1 0 0,0 1 0,0-1 0,0 0 0,0-1 0,1 1 0,0 0 0,-1-1 0,1 0 0,0 0 0,1 0 0,-1 0 0,0-1 0,1 0 0,0 0 0,-1 0 0,1 0 0,0-1 0,0 1 0,0-1 0,0-1 0,0 1 0,0-1 0,10 0 0,0-3 0,1-1 0,-2 0 0,1-1 0,0 0 0,-1-1 0,0-1 0,0 0 0,16-12 0,159-120 0,74-84-380,79-83-1139,75-80 557,498-497-1954,-41-55 2590,-541 542-1005,-257 304 1133,275-311-584,-288 340 698,3 2-1,3 3 1,142-91-1,-143 111 85,1 3 0,1 4 0,2 2 0,1 4 0,126-27 0,-74 30 0,1 5 0,212-1 0,-190 21 0,-2 6-1,1 6 1,-2 7-1,0 6 1,213 71 0,-249-60-1,-1 4 1,-3 5 0,-1 5-1,-3 4 1,-3 4 0,-2 5 0,133 119-1,-170-128 1,-3 2 0,-2 3 0,-3 3 0,-3 1 0,40 76 0,-38-50 0,-5 2 0,-4 2 0,43 149 0,-43-75 0,-6 2 0,-9 1 0,-6 1 0,-6 277 0,-18-284 0,-7 0 0,-7-1 0,-7 0 0,-8-2 0,-55 164 0,51-222 0,-4-2 0,-5-2 0,-73 118 0,72-146 0,-3-2 0,-3-2 0,-4-3 0,-106 99 0,85-100 187,-3-4 1,-3-3-1,-2-4 0,-2-4 0,-3-3 0,-1-5 1,-106 34-1,56-32 218,-2-6 1,-2-7-1,-1-5 0,-170 7 1,251-25 165,60-3-134,17 3-1,80 26 559,-21-9 0,226 112 60,66 26-312,-344-158-743,0 0 0,0-1 0,1-1 0,0-1 0,-1 0 0,24 0 0,-30-4 0,-1 0 0,0 0 0,1-1 0,-1-1 0,0 1 0,0-2 0,0 0 0,0 0 0,-1-1 0,1 0 0,12-10 0,12-10 0,-1-2 0,-2-1 0,-1-2 0,54-66 0,95-156 0,-133 182 0,-17 26 0,198-308 0,-188 283 0,-4-2 0,-3-2 0,30-94 0,-54 140 0,-2 0 0,-2-1 0,0 1 0,-2-1 0,0 0 0,-2 0 0,-2 0 0,0 0 0,-2 0 0,-1 0 0,-1 1 0,-1-1 0,-2 1 0,-1 1 0,0-1 0,-2 2 0,-2-1 0,0 1 0,-1 1 0,-19-24 0,5 12 5,-1 1-1,-2 1 0,-1 2 1,-2 1-1,-1 1 1,-1 2-1,-2 2 0,0 1 1,-2 2-1,0 2 0,-61-22 1,46 24-34,0 2-1,-1 4 1,0 1 0,-1 3 0,0 2 0,-1 3 0,1 3-1,-105 10 1,76 3-251,0 4 0,-84 26 0,-252 113-440,-100 86-1320,-1286 812-2001,1323-700 3786,126-37-762,291-247 935,-97 127 1,144-168 131,1 2 1,1 0-1,2 1 1,1 1-1,1 0 1,-11 41-1,21-57 80,2 0-1,0 0 0,0 1 1,2 0-1,0-1 0,1 1 1,1-1-1,0 1 0,1 0 1,1-1-1,0 0 1,2 0-1,0 0 0,10 24 1,-1-14 231,1-1 1,0-1-1,2 0 1,1-1-1,1-1 1,1 0-1,0-2 1,2 0-1,41 29 1,-10-14 404,1-3 0,2-1 0,90 35 0,-66-37-836,0-3 0,2-4 1,1-4-1,125 12 0,263-4-1324,138-42 434,534-100-1962,-17-112 1627,-1002 195 1179,200-82 0,-297 102 1196,-1-1 0,36-25 0,18-11 1499,-66 44-2250,0 0 0,0 2-1,28-7 1,8-2 2,546-223-1696,-545 213-5461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8.075"/>
    </inkml:context>
    <inkml:brush xml:id="br0">
      <inkml:brushProperty name="width" value="0.10583" units="cm"/>
      <inkml:brushProperty name="height" value="0.10583" units="cm"/>
      <inkml:brushProperty name="color" value="#83AE5B"/>
    </inkml:brush>
  </inkml:definitions>
  <inkml:trace contextRef="#ctx0" brushRef="#br0">0 14605 24575,'11'-9'0,"0"0"0,0 0 0,1 1 0,0 1 0,20-10 0,-1 1 0,93-52 0,184-70 0,-244 115 0,2 2 0,1 4 0,0 3 0,1 2 0,76-2 0,488 12-4,-379 5-206,1087 44-1825,-6 98 388,-874-54 1550,-401-75 547,-1 4 0,-1 1 1,-1 4-1,-1 2 0,84 55 0,94 91 822,-134-94-1265,3-5-1,184 99 1,-201-135-7,2-4 0,0-4 0,161 33 0,279 8 0,-249-48 0,442-21 0,-599-12 0,-1-5 0,-1-6 0,121-38 0,-178 40 0,-1-3 0,-1-3 0,-1-2 0,-1-3 0,-2-3 0,-1-2 0,66-55 0,-83 55 0,-1-3 0,-2 0 0,-2-3 0,-1 0 0,-2-2 0,47-93 0,-48 76 0,-3 0 0,-3-2 0,-3-1 0,-2-1 0,11-73 0,-24 102 0,-1 0 0,-2 0 0,-4-59 0,1 74 0,-2 0 0,-1 0 0,0 0 0,-1 1 0,-1-1 0,-1 2 0,-17-35 0,17 43 0,0 1 0,-1-1 0,0 2 0,0-1 0,-1 1 0,0 1 0,0 0 0,-1 0 0,0 0 0,0 2 0,-1-1 0,1 1 0,-1 1 0,-21-6 0,24 8 0,1 0 0,0 1 0,-1 0 0,1 0 0,0 1 0,-1 0 0,1 1 0,-1-1 0,1 1 0,-15 4 0,18-3 0,-1 0 0,1 0 0,-1 1 0,1-1 0,0 1 0,0 0 0,0 0 0,0 0 0,1 0 0,-1 1 0,1 0 0,0 0 0,0 0 0,0 0 0,0 0 0,1 0 0,-4 9 0,0 4 0,0 0 0,1 1 0,1 0 0,1 0 0,1 0 0,0 0 0,1 1 0,1-1 0,4 32 0,0-17 0,2 0 0,1-1 0,2 0 0,20 52 0,-15-54 2,2 0 1,1-1-1,1 0 0,1-2 0,2 0 0,0-1 1,2-2-1,1 0 0,0-1 0,2-2 0,0-1 0,2 0 1,31 15-1,15 4-89,3-3-1,0-4 1,2-3 0,98 22 0,286 40-1536,102-35 629,-181-49 406,0-17 0,0-16-1,-2-18 1,631-158-1,-568 72 457,-133 13-397,-303 113 515,152-68-105,-134 58 119,-2 0 1,0-2-1,30-25 0,-50 38 91,-1 0 0,0 0-1,0-1 1,0 1 0,-1-1-1,1 1 1,-1-1 0,0-1 0,0 1-1,0 0 1,-1-1 0,0 1-1,1-1 1,-1 0 0,-1 0 0,3-9-1,-4 6 1179,-2 14 511,0 19-546,4-4-755,-3-17-234,-2-16-37,-9-59-208,-6-119 0,12-76 0,32-101-386,52-97-1161,2 130 953,14 3 0,15 5 1,13 5-1,14 6 0,13 6 0,14 7 0,331-464 0,-260 467 232,-136 187 290,155-140 0,-158 173 979,-84 71-747,1 1-1,0 0 1,0 0-1,0 1 1,27-8-1,-34 13-31,-1 0 0,1 0 0,0 0 0,0 1 0,-1 0 0,1-1 0,0 2 0,0-1 0,-1 1 0,1 0 0,0 0 1,0 0-1,-1 0 0,1 1 0,4 2 0,2 3-10,-1-1 0,0 2 0,0-1 0,0 1 0,8 11 0,43 49 482,-3 2 0,63 101 0,-112-158-596,882 1388-595,-551-848 432,-309-502 145,-2-2 13,2-2 0,44 52 0,-63-88 29,0 0 0,0-1-1,1 0 1,0 0 0,1-2-1,0 0 1,0 0 0,1-2-1,0 1 1,0-2 0,0 0-1,1-1 1,-1-1 0,28 3 0,-1-3 126,-1-2 0,1-2 0,0-2 0,58-11 1,-44 3-90,0-2 1,0-3-1,-1-3 0,55-26 1,-83 32-64,0-1-1,-1-2 1,0 0 0,-1-1 0,-1-2 0,-1-1 0,-1 0 0,0-2-1,29-39 1,-43 50-2,-1 0 0,-1-1 0,0 0 0,0-1 0,-1 1 0,0-1 0,-1 0 0,-1 0 0,0-1 0,-1 1 0,1-17 0,-3 11 0,0 1 0,-2-1 0,0 1 0,-1 0 0,-1 0 0,0 0 0,-10-25 0,-8-5 0,-1 1 0,-2 1 0,-3 1 0,-61-76 0,18 34-109,-5 3 0,-3 3 0,-161-126 0,105 109-372,-286-156 1,-180-20-487,-1 46 517,591 224 450,-100-36 0,-193-77 0,284 108 39,1 0 0,0-1 1,0-2-1,1 0 0,0-1 0,1 0 0,-21-23 1,25 22 24,1-2 1,1 1 0,1-2-1,0 1 1,1-1 0,0-1-1,2 0 1,-9-28 0,-13-48 295,0-3 159,-4 1 1,-49-101-1,9 63-746,-5 4 0,-5 3-1,-6 4 1,-5 4 0,-137-134-1,-37-2-1470,-297-219 0,-49 19-200,-18 27 0,-1094-551 0,1315 785 1665,100 65 510,-38 4 1772,320 117-2085,19 6 443,0-1 1,1-1 0,-1 1 0,-9-6-1,17 8-279,0 0-1,0-1 0,0 1 1,0-1-1,0 1 0,0-1 1,1 0-1,-1 0 0,1 0 1,-1 0-1,1 0 1,0 0-1,-1 0 0,1 0 1,0-1-1,0 1 0,1 0 1,-1-1-1,0 1 0,1 0 1,-1-4-1,-1-53 1260,5-67 0,1 22-604,-3 52-783,0-35 0,-11-100 0,6 157 0,-1 2 0,-1-1 0,-1 0 0,-2 1 0,0 1 0,-2-1 0,-21-37 0,8 29 6,0 1-1,-3 1 0,0 1 0,-3 2 1,0 1-1,-2 1 0,-1 2 0,-1 1 1,-45-26-1,2 8-71,-2 3 0,-1 5 0,-131-42 1,40 30-339,-3 7 0,-1 8 0,-353-19 0,288 49-267,0 10 0,-352 58 0,-28 63-1402,165-7 835,6 21 0,-672 311 0,580-158 1086,413-213-153,-166 142-1,233-171 314,3 2 0,3 3-1,1 3 1,4 2-1,2 2 1,3 2 0,-41 81-1,60-93 46,2 0 0,3 1-1,2 1 1,2 1 0,3 1-1,2 0 1,3 1 0,3 0-1,2 119 1,7-117 292,3-1 0,3 0 1,16 63-1,-15-87 130,2-1 0,1-1 0,2 0 0,1-1 0,2 0 0,22 32 0,-32-54-256,1-1 0,1 1 1,-1-2-1,2 1 0,-1-1 1,2-1-1,-1 0 0,18 10 1,-23-15-85,0-1 0,1 0 0,-1 0 0,1-1 0,0 0 0,0 0 0,0-1 0,0 1 0,0-2 1,0 1-1,0-1 0,0 0 0,1 0 0,-1-1 0,0 0 0,0-1 0,12-3 0,-2-1 21,-12 3-99,1 1 1,0 0 0,1 0 0,-1 0-1,0 1 1,13-1 0,-16 2-50,1 1 1,0 0 0,0 0-1,0 0 1,0 0 0,0 1 0,-1-1-1,1 1 1,-1 0 0,1 0-1,-1 1 1,0-1 0,0 1 0,5 4-1,26 27-8,38 51 0,4 5 0,105 88 0,-103-114-259,153 97 0,-88-79-778,212 89 0,359 80-337,191-31-2051,747 36 2603,11-126-824,-1290-121 1323,-171-17 323,-191 7 108,0-1-1,0 0 1,0-1 0,13-4-1,-24 7-99,0 0-1,0 0 0,1 0 1,-1 0-1,0 0 1,0 0-1,0 0 1,0 0-1,1 0 1,-1 0-1,0 0 1,0 0-1,0 0 0,0 0 1,1 0-1,-1 0 1,0 0-1,0 0 1,0 0-1,0 0 1,1 0-1,-1 0 1,0-1-1,0 1 0,0 0 1,0 0-1,0 0 1,0 0-1,1 0 1,-1 0-1,0-1 1,0 1-1,0 0 1,0 0-1,0 0 0,0 0 1,0-1-1,0 1 1,0 0-1,0 0 1,0 0-1,0 0 1,0-1-1,0 1 1,0 0-1,0 0 0,0 0 1,0 0-1,0-1 1,0 1-1,0 0 1,0 0-1,0 0 1,0 0-1,0-1 1,0 1-1,0 0 0,0 0 1,0 0-1,-1 0 1,1 0-1,0-1 1,0 1-1,0 0 1,0 0-1,-1 0 0,-29-3 493,9 5-127,1 0 1,0 2-1,1 0 1,-1 1-1,1 1 1,0 1-1,0 1 0,1 0 1,-34 22-1,14-5 45,1 2 0,2 2 0,-50 50 0,45-35-449,1 1-1,3 2 1,1 1 0,3 2 0,2 2-1,-39 90 1,51-98 323,3-1 0,1 2 0,2 0-1,2 1 1,2 0 0,2 0 0,2 1 0,2-1 0,4 52-1,-1-80-206,1-1-1,1 1 0,1-1 1,0 0-1,1 0 1,0-1-1,9 17 0,-10-26-91,0 0-1,0 0 1,1 0-1,0-1 1,0 1-1,1-1 1,0 0-1,0-1 1,0 0-1,1 0 1,-1 0-1,1-1 1,0 0-1,1 0 1,-1-1-1,1 0 1,7 2-1,2 0 8,1-1 0,0-1 0,0-1 0,0-1 0,0 0 0,0-1 0,28-5 0,6-4 0,79-24 0,165-76-273,-153 44-128,-3-6 1,-4-7-1,-2-5 0,-5-6 0,-3-6 0,141-139 0,-185 152 215,-5-4 0,-3-3 0,104-165-1,-133 178 183,-3-3-1,-4-1 0,-3-2 1,-3-1-1,27-117 0,-45 138-100,-3-1 0,-2-1 0,-3 0 0,-3 0 0,-3 0 0,-2 0 0,-11-67 0,6 88 91,-2 0-1,-2 1 0,-2 0 0,-1 1 0,-2 0 0,-2 2 0,-1 0 0,-2 1 0,-2 0 0,-2 2 0,-31-36 1,22 36 123,-1 1 1,-1 2 0,-2 1 0,-1 3 0,-2 1 0,0 2 0,-2 1 0,0 3 0,-57-20 0,92 38-92,-1 1-1,0 1 1,1-1 0,-1 1-1,0 1 1,0 0-1,0 0 1,0 1 0,0 0-1,0 0 1,0 1 0,0 0-1,0 1 1,0 0-1,-15 6 1,6 1-26,1 1 0,0 1 0,1 1 0,0 0 0,1 1 0,-22 25 0,-13 16 37,2 3 1,-52 81-1,-4 30 121,6 4 0,-82 202 0,-109 388-158,203-510 202,79-229-39,-1 0 1,-2-1-1,0 0 0,-17 26 0,26-47-149,1 1-1,-1-1 1,0 0 0,-1 1-1,1-1 1,0 0-1,0 0 1,0 0-1,-1 1 1,1-1 0,0-1-1,-1 1 1,1 0-1,-1 0 1,1 0-1,-1-1 1,0 1 0,1-1-1,-1 1 1,1-1-1,-1 0 1,0 0-1,1 0 1,-1 0 0,0 0-1,1 0 1,-1 0-1,0 0 1,1-1-1,-1 1 1,0-1 0,1 1-1,-1-1 1,1 0-1,-1 1 1,1-1-1,-1 0 1,1 0 0,0 0-1,-2-2 1,-9-8 16,1-2 1,0 0 0,1 0 0,0-1 0,-14-27 0,-249-466-291,135 242-398,-31-48 498,-170-328 99,42-16 113,244 518 194,-59-246 0,98 322-170,3-2 0,3 1 0,3-1 0,2 0 0,3-1 0,11-85 0,-6 121-56,1 0 0,1 0 0,1 1 0,2 0 0,1 0 0,1 1 0,1 1 0,2 0 0,0 1 0,2 0 0,1 2 0,0 0 0,2 1 0,1 1 0,1 1 0,33-26 0,214-157 867,49-40-108,-272 205-771,160-144 0,-179 157 0,-2-2 0,-1-1 0,-1 0 0,-1-2 0,19-37 0,-39 64 0,0 0 0,0-1 0,0 1 0,0 0 0,-1-1 0,1 1 0,-1-1 0,-1 0 0,1 0 0,0 1 0,-1-1 0,0 0 0,0 0 0,-1 1 0,1-1 0,-1 0 0,0 1 0,0-1 0,-1 0 0,1 1 0,-1 0 0,0-1 0,0 1 0,0 0 0,-1 0 0,0 0 0,1 0 0,-1 0 0,0 1 0,-4-4 0,-11-8 0,0 1 0,0 1 0,-1 1 0,-1 0 0,-22-9 0,28 13 0,-439-189 0,-18 31 0,428 152 0,-56-14 0,-1 4 0,-142-15 0,233 38 0,-1-1 0,0 1 0,0-2 0,1 0 0,0 0 0,-1 0 0,1-1 0,1-1 0,-1 0 0,0 0 0,1 0 0,0-1 0,0 0 0,1-1 0,0 0 0,0 0 0,1-1 0,-1 0 0,1 0 0,1 0 0,-5-10 0,-51-81 0,25 38 0,-84-107 0,23 61 0,-117-99 0,-125-79 0,215 183 0,27 22 0,-217-171 0,288 233 0,0 2 0,0 1 0,-2 1 0,-31-10 0,-114-30 0,-1 0 0,142 41 0,17 6 0,-2 0 0,1 2 0,-1 0 0,-26-4 0,38 8 0,0 1 0,-1 0 0,1 0 0,0 1 0,0-1 0,0 1 0,0 0 0,0 1 0,0-1 0,0 1 0,1 0 0,-1 0 0,1 1 0,-1-1 0,1 1 0,0 0 0,0 0 0,0 0 0,-6 7 0,0 1 0,1 0 0,0 1 0,1 0 0,1 0 0,0 0 0,0 1 0,-8 23 0,13-32 0,1 1 0,-1 0 0,1 0 0,0 0 0,0 0 0,0 0 0,0 0 0,1 0 0,0 0 0,0 1 0,1-1 0,-1 0 0,1 0 0,0 0 0,0 0 0,1 0 0,0 0 0,-1-1 0,2 1 0,-1 0 0,0-1 0,1 1 0,0-1 0,0 0 0,4 4 0,12 7 0,0-2 0,2 0 0,-1-1 0,2-1 0,-1-1 0,38 12 0,-36-13 0,367 160 0,-305-125 0,-2 5 0,117 89 0,-90-46-386,-3 6 0,-5 4-1,155 200 1,-106-93-718,159 292 0,-27 41 117,12 83-1189,28 79 1062,45 80-1166,281 501 509,903 1335 1,-1232-2148 1819,-84-140 577,6 2 1745,-202-273-1170,-39-60-1092,-1 0 0,1 0-1,-1 0 1,1 0-1,-1-1 1,1 1 0,-1 0-1,1 0 1,-1 0-1,0 0 1,1 0 0,-1 0-1,0 0 1,0 0-1,0 0 1,0 0 0,0 0-1,0 0 1,0 0-1,0 0 1,0 0 0,-1 0-1,1 0 1,0 0-1,-1 0 1,1 0 0,0 0-1,-1 0 1,1 0-1,-1 0 1,0 0 0,1 0-1,-1-1 1,0 1-1,1 0 1,-2 0 0,-36 11 1993,22-9-1046,-328 56 737,31-8-1159,181-21-776,1 6-1,1 5 1,3 6-1,-163 86 1,241-105 112,2 2 1,0 2-1,3 2 0,0 2 1,-64 70-1,80-73 34,2 0 0,0 2 0,3 1 0,1 0 0,1 2 0,2 1 0,2 0 0,-13 46-1,17-35-3,2 1 0,2 1 0,3-1 0,2 1 0,2 0 0,2 0 0,3 0 0,2 0 0,2 0 0,19 71 0,-9-59 0,3 0 0,3-1 0,3-1 0,2-2 0,3 0 0,2-3 0,65 87 0,-79-119 0,1-1 0,1-2 0,1 0 0,27 21 0,-39-36 0,0 1 0,1-2 0,0 0 0,0 0 0,0-1 0,1-1 0,0 1 0,-1-2 0,1 0 0,1 0 0,-1-1 0,23 0 0,-13-3 28,0-1 0,-1-2 0,1 0-1,0-1 1,-1-1 0,0-1-1,0-1 1,25-14 0,1-4 126,-1-2 0,55-44 1,-65 45-139,-2-2-1,-1-1 1,-1-1 0,-2-2 0,-1-1 0,-1-1 0,-2-2-1,34-65 1,-54 90-16,-1 0 0,0-1 0,-1 0 0,0 0 0,-2 0 0,1-1 0,-1 1 0,-1-1 0,0 1 0,-1-1 0,-1 1 0,0-1 0,0 1 0,-2 0 0,1-1 0,-2 1 0,-6-19 0,3 18 0,0-1 0,-1 2 0,0-1 0,-1 1 0,0 0 0,-1 1 0,-1 0 0,0 1 0,0 0 0,-1 1 0,-1 0 0,1 1 0,-1 0 0,-21-9 0,12 7 0,-1 0 0,-1 2 0,0 1 0,0 1 0,-41-7 0,52 13 0,-1-1 0,1 2 0,-1 0 0,1 1 0,-1 0 0,1 1 0,0 0 0,-1 1 0,1 1 0,1 0 0,-1 1 0,-18 9 0,14-3 0,0 0 0,1 1 0,1 1 0,0 1 0,0 0 0,2 0 0,0 2 0,-18 27 0,7-5 0,1 2 0,3 0 0,-18 48 0,11-9-96,3 2 0,3 0-1,4 1 1,3 0-1,4 2 1,3-1 0,6 120-1,8-89-57,5-1 0,4 0 0,6-2 0,69 217 0,-61-246 155,4-2 0,3-2 1,3-1-1,3-2 1,4-2-1,88 107 1,-87-126-16,3-2 0,1-2 0,3-3 0,1-2 1,2-3-1,2-3 0,2-2 0,81 35 1,-83-46-112,1-3 1,1-3 0,76 14 0,-98-27 113,0-1 1,1-3-1,0-1 1,0-3-1,-1-1 1,45-8 0,-69 8 8,-1-1 1,0-1-1,1 0 1,-2-2-1,1 1 1,0-2-1,-1 0 1,0-1-1,21-15 1,-30 18 72,1 0-1,-1 0 1,-1 0-1,1-1 1,-1 0 0,0 0-1,0 0 1,0 0-1,-1-1 1,0 0 0,0 1-1,-1-1 1,0 0-1,0 0 1,0 0 0,-1-1-1,0 1 1,-1 0-1,1 0 1,-1-1 0,-1 1-1,-1-12 1,-28-166 250,-10-99-26,29 115-547,7-1-1,7 1 1,8 0-1,7 1 1,7 0-1,72-259 1,-69 336 252,4 2 0,4 1 0,4 1 0,69-112 0,-75 147 0,2 2 0,3 1 0,1 2 0,2 2 0,2 1 0,2 3 0,88-61 0,-72 64-77,2 2 1,1 3-1,2 3 1,111-34-1,-80 38-203,1 4 0,181-17-1,-99 32-25,0 8 0,0 8 1,241 44-1,-95 8-350,-2 14 1,-5 15 0,607 260-1,-647-206 286,-221-108 707,-1 3 1,73 66-1,-119-95-185,1 0-1,1 0 1,0-2 0,0 0-1,0 0 1,1-1-1,0-1 1,0-1-1,1 0 1,-1-1-1,1-1 1,0 0 0,0-1-1,17 0 1,12-3 520,-1-2 0,0-2 0,78-20 1,-43 6-340,-1-4 1,117-52 0,-147 52-288,0-2 0,-1-2 0,-2-2 0,82-70 0,-100 73-46,-2-1 0,0-2 0,-2 0 0,-1-2 0,31-55 0,67-178 0,-108 236 0,76-187-211,-9-5 0,-9-2 1,41-235-1,-100 396 211,-2-1 0,-3 0 0,-2 0 0,-3 0 0,-9-82 0,4 118 0,0 0 0,-2 0 0,-1 0 0,-1 0 0,-1 1 0,-1 1 0,-2-1 0,0 2 0,-1 0 0,-1 0 0,-2 1 0,0 1 0,-1 1 0,-38-36 0,26 32 12,-2 1 1,0 1-1,-1 2 1,-2 1-1,-37-16 1,5 9-139,-1 3 1,-71-15-1,6 10-477,-135-9 1,-244 12-215,-472 75-1740,589 1 2812,-678 178 1,1047-222-228,-7 3-8,-1-1 1,-1-1 0,1-2 0,-60 3-1,83-10-21,-1 0 0,0 0-1,1-1 1,-1 0-1,1-1 1,0 0 0,0-1-1,0 0 1,0-1-1,1 0 1,0 0 0,0-1-1,0 0 1,0-1 0,1 0-1,0 0 1,1-1-1,-13-16 1,-4-8 1,2-1 0,1-2 0,-24-50 0,-43-128 0,15 8 123,8-3-1,9-3 1,9-2-1,-22-249 1,61 363-123,4-1 0,4 1 0,5 0 0,3 0 0,6 1 0,3 0 0,4 1 0,57-158 0,-15 97 203,6 3 0,90-147 0,217-268 407,-306 475-610,4 4 0,89-86 0,-120 139-31,3 1 1,0 2 0,2 3-1,2 1 1,0 3-1,2 2 1,71-24-1,-35 21-82,2 5 0,0 3 0,147-13 0,-182 28 48,-5 2 40,-1-2 0,68-17 1,-93 15 14,0-1 1,-1-2-1,0 0 1,-1-1 0,0-1-1,31-26 1,103-106-59,-109 97 141,72-57-1,-113 100-31,1-1-1,-1 2 0,1-1 1,1 1-1,-1 0 0,0 0 1,1 1-1,0 0 0,0 1 1,0 0-1,0 0 0,0 0 1,0 1-1,0 0 0,1 1 1,-1 0-1,0 0 0,0 1 1,1 0-1,-1 1 0,0 0 1,0 0-1,0 0 0,11 6 1,-1 3 133,0 1 0,0 1 0,-2 0 0,1 1 0,-2 1 0,0 0-1,-1 1 1,21 30 0,61 98 35,134 273-1,-137-238-66,365 599 49,-441-752-196,2 0 1,1-1-1,1-2 1,30 27-1,-45-44 39,1-1 0,0 1 0,0-2-1,1 1 1,0-1 0,-1 0-1,2-1 1,-1 1 0,0-2 0,0 1-1,1-1 1,-1-1 0,1 1 0,0-2-1,-1 1 1,1-1 0,0 0-1,-1-1 1,16-3 0,-17 2-26,0-1-1,0 0 1,0-1 0,0 0 0,-1 0-1,0 0 1,0-1 0,0 0 0,0 0 0,-1 0-1,0-1 1,0 0 0,0 0 0,-1 0-1,0-1 1,0 1 0,0-1 0,-1 0 0,4-11-1,4-13-14,-1-1-1,-1 0 0,5-38 0,-7 30 8,-2-1 0,-2 0 0,-1 0 0,-3 0 0,-9-76 0,5 86 0,-2 1 0,-1 0 0,-1 1 0,-2 0 0,-1 0 0,-1 1 0,-1 1 0,-28-41 0,7 22 0,-2 2 0,-2 2 0,-2 1 0,-1 3 0,-2 1 0,-61-39 0,-307-163 0,340 201 0,-48-27 0,-23-13 0,-212-85 0,336 157 0,14 5 0,0 0 0,1 0 0,-1-1 0,0 0 0,1 0 0,0 0 0,-7-5 0,11 6 0,-1 1 0,0-1 0,1 0 0,-1 0 0,0 0 0,1 0 0,-1-1 0,1 1 0,0 0 0,-1 0 0,1 0 0,0 0 0,0 0 0,-1-1 0,1 1 0,0 0 0,0 0 0,0 0 0,0 0 0,1-1 0,-1 1 0,0 0 0,0 0 0,1 0 0,-1 0 0,1 0 0,-1-1 0,1 1 0,-1 0 0,1 0 0,0 0 0,-1 1 0,1-1 0,0 0 0,0 0 0,1-1 0,20-24 0,2 2 0,0 0 0,30-21 0,2-3 0,63-60 0,170-198 0,-244 251 0,-2-3 0,-2-1 0,-3-3 0,-3-1 0,-3-1 0,30-82 0,-54 122 0,0-1 0,-1 0 0,-2 0 0,5-45 0,-10 63 0,1 0 0,-1 0 0,-1 0 0,1 0 0,-1 0 0,0 0 0,-1 1 0,0-1 0,0 0 0,0 1 0,-1-1 0,0 1 0,0-1 0,0 1 0,-1 0 0,0 1 0,0-1 0,-1 1 0,1 0 0,-1 0 0,-10-8 0,4 6 0,-1 0 0,0 0 0,0 2 0,0-1 0,0 2 0,-1-1 0,-23-3 0,-8 1 0,-45 0 0,4 0 0,81 7 0,-1-1 0,1 1 0,-1-1 0,1 0 0,0-1 0,-1 1 0,1-1 0,0 0 0,0 0 0,0 0 0,0 0 0,0-1 0,-4-4 0,7 6 0,0-1 0,0 1 0,0-1 0,0 0 0,1 0 0,-1 1 0,0-1 0,1 0 0,0 0 0,-1 0 0,1 1 0,0-1 0,0 0 0,0 0 0,0 0 0,0 0 0,0 0 0,0 0 0,1 1 0,-1-1 0,1 0 0,-1 0 0,1 0 0,0 1 0,0-1 0,0 0 0,0 1 0,0-1 0,0 1 0,0-1 0,0 1 0,3-3 0,1-2 0,0 0 0,0 0 0,1 0 0,0 0 0,0 1 0,0 0 0,0 1 0,1-1 0,0 1 0,0 0 0,0 1 0,0 0 0,1 0 0,-1 1 0,1-1 0,14-1 0,-5 3 0,-1 1 0,0 1 0,1 0 0,-1 1 0,0 1 0,0 1 0,0 0 0,18 7 0,178 77 0,354 182-654,186 83-346,-503-260 1000,-215-82 0,0-2 0,44 5 0,-70-12 0,0-2 0,1 1 0,-1-1 0,0-1 0,1 1 0,-1-1 0,0-1 0,0 0 0,0 0 0,0 0 0,0-1 0,0 0 0,14-9 0,-18 9 0,1-1 0,-1 1 0,0-1 0,0 0 0,0-1 0,-1 1 0,0 0 0,0-1 0,0 0 0,0 0 0,0 0 0,-1 0 0,0 0 0,0-1 0,-1 1 0,2-8 0,-1-1 0,0-1 0,-1 1 0,-1 0 0,-1-1 0,-2-20 0,-3-1 75,-2 0 1,-1 1-1,-1-1 0,-3 2 0,0 0 0,-2 0 1,-2 2-1,0 0 0,-3 1 0,-22-29 0,17 28 8,-1 2 0,-1 1-1,-1 1 1,-2 1 0,-1 2-1,0 1 1,-2 1 0,-1 2 0,-42-19-1,4 11-82,-1 3 0,-1 4 0,-2 3 0,1 3 0,-99-7 0,-392 4 0,-457 43 0,982-25 0,-1-2 0,0-2 0,1-2 0,-59-17 0,-154-65 0,179 61 0,-146-56 0,-395-212 0,593 283 0,2-1 0,0 0 0,0-2 0,1 0 0,-23-26 0,34 32 0,1-2 0,-1 1 0,2-1 0,0-1 0,0 1 0,1-1 0,1 0 0,0-1 0,1 1 0,0-1 0,-2-16 0,0-3 0,2 1 0,2-1 0,0-1 0,6-54 0,-2 68 0,1 1 0,2-1 0,-1 1 0,2 1 0,1-1 0,0 1 0,1 0 0,1 0 0,17-25 0,1 7 0,1 2 0,1 1 0,60-52 0,113-72 0,-114 93 0,563-409-492,-330 243 322,-285 202 170,-21 16 0,0 0 0,1 1 0,0 1 0,1 0 0,0 1 0,1 1 0,22-7 0,-35 14 0,-1 0 0,0 0 0,1 1 0,-1 0-1,0 0 1,1 0 0,-1 0 0,0 1-1,1 0 1,-1 0 0,0 0 0,0 0 0,0 1-1,0 0 1,0 0 0,0 0 0,0 0 0,0 0-1,-1 1 1,1 0 0,-1-1 0,0 1-1,0 1 1,0-1 0,0 0 0,0 1 0,3 6-1,4 7 21,-2 1-1,1 0 1,-2 0-1,-1 0 0,5 20 1,17 74 276,21 183 1,-12 126-442,-34-370 133,14 199-171,57 531-209,-73-773 392,0 0 0,1-1 0,-1 1 0,2-1 0,-1 1 0,7 11 0,-8-17 0,0 0 0,0-1 0,1 1 0,-1 0 0,1-1 0,0 0 0,-1 1 0,1-1 0,0 0 0,0 0 0,-1 0 0,1 0 0,0 0 0,0 0 0,0-1 0,0 1 0,0-1 0,0 1 0,0-1 0,0 0 0,1 0 0,-1 0 0,0 0 0,0 0 0,0 0 0,0-1 0,0 1 0,0-1 0,2 0 0,9-4 0,0 1 0,0-2 0,-1 0 0,0 0 0,0-1 0,-1-1 0,1 0 0,13-14 0,90-94 0,-25 8-62,-5-4-1,-5-3 1,102-196-1,142-407-187,-293 642 250,68-184 0,-79 198 0,-2-2 0,11-71 0,-26 82 265,-4 46-207,1 0-1,0 0 1,1 0 0,-1 1 0,1-1 0,0 0 0,1 1 0,0-1-1,0 1 1,0 0 0,1-1 0,-1 1 0,1 0 0,1 0-1,6-8 1,423-424-58,-302 314 0,-104 98 0,1 2 0,53-37 0,-68 53 0,1 1 0,-1 0 0,1 1 0,1 1 0,-1 0 0,1 0 0,0 2 0,0 0 0,18-1 0,-30 4 0,0-1 0,0 1 0,1 0 0,-1 0 0,0 1 0,0-1 0,0 1 0,0-1 0,0 1 0,0 0 0,0 0 0,0 0 0,0 1 0,0-1 0,0 1 0,-1 0 0,1-1 0,-1 1 0,1 1 0,-1-1 0,0 0 0,1 0 0,-1 1 0,3 4 0,0 3 0,-1 0 0,0 0 0,-1 1 0,0-1 0,0 1 0,2 17 0,31 372 0,-23-171 0,35 209-478,139 583-1,-163-916 479,5-1 0,4-1 0,60 126 0,-44-119 107,-5 3-1,-5 1 0,-5 1 1,-4 3-1,-6 0 0,-5 2 1,-5 0-1,-1 130 0,-13-221-106,-2-1 0,0 0 0,-2 0 0,-12 44 0,-42 100 0,15-52 0,-3 42-180,6 2-1,-25 215 0,3 344-361,-9-39 542,56-605 0,-3 0 0,-4-1 0,-3 0 0,-3-3 0,-4 0 0,-59 103 0,50-116-8,-3-1-1,-2-2 1,-3-2-1,-2-2 1,-2-3-1,-90 68 1,30-39-12,-4-5 0,-191 93 0,257-145 20,-89 51 0,132-70 30,1 1-1,0 0 1,0 0-1,1 1 0,-1-1 1,1 2-1,1-1 1,0 1-1,0-1 1,0 2-1,1-1 1,0 0-1,0 1 0,1 0 1,-3 12-1,-1 12 171,1 1 0,-3 64 0,8-72-173,-5 61-9,4 0-1,4 0 1,4-1-1,3 1 1,24 99-1,8-39-123,5-2-1,7-3 1,6-1-1,5-4 0,7-2 1,140 200-1,-88-176 107,-92-121 0,-27-33 0,1 1 0,-1-1 0,0 1 0,-1-1 0,1 1 0,-1 1 0,-1-1 0,1 0 0,1 7 0,-3-7 0,-1-1 0,1 0 0,-1 0 0,-1 1 0,1-1 0,-1 0 0,0 0 0,0 1 0,0-1 0,-1 0 0,0 0 0,0 0 0,-2 4 0,-22 39 0,-2-2 0,-2 0 0,-68 78 0,61-77 0,-183 224-253,-67 103-759,-46 105 185,128-157-601,-202 425 0,322-562 1368,7 4 1,9 3-1,8 3 1,-39 217 0,81-296-510,-8 235 0,27-267 423,4 1 1,4-1-1,3 0 1,41 154 0,-37-189 271,2 0 0,2-1 0,2-1 0,2-1 0,2-2 0,1 0 0,3-1 0,66 75 0,-77-101 187,0 0-1,1-1 1,0 0 0,2-2-1,-1-1 1,2 0-1,0-2 1,0 0-1,1-2 1,0 0 0,0-2-1,1 0 1,0-2-1,0-1 1,1 0 0,-1-2-1,1-1 1,34-3-1,-54 2-265,-1 0-1,1-1 0,-1 1 0,1-1 1,0 0-1,-1 0 0,1 0 0,-1-1 1,0 1-1,6-4 0,-9 4-36,0 0 0,0 0 0,0 1-1,0-1 1,-1 0 0,1 0 0,0 0 0,-1 0-1,1 0 1,0-1 0,-1 1 0,0 0-1,1 0 1,-1 0 0,0 0 0,1-1 0,-1 1-1,0 0 1,0-2 0,0-1-2,-1 0 0,1 0-1,-1 0 1,0 0 0,0 0 0,0 0 0,-1 1 0,1-1-1,-3-3 1,-11-17-8,-1 1 0,0 0 0,-2 1 0,-31-30 0,-223-190 0,-185-98-804,-195-90-2415,-207-59 1550,-210-21-1787,96 118 1097,-1813-466 0,1728 632 813,230 108 1247,659 104 473,-262 14 0,367 4-79,1 3 0,1 3 0,-1 3 1,-87 31-1,123-35 10,1 3 1,1 0-1,0 1 0,0 2 1,2 0-1,-1 2 1,2 0-1,1 2 1,0 0-1,1 1 0,-27 36 1,30-30-44,1 0 0,1 1 0,2 0-1,0 2 1,2-1 0,1 2 0,1-1 0,2 1 0,1 0 0,-3 33 0,4 2 553,2 0 0,4 0 1,2 0-1,2-1 0,4 1 0,2-1 1,3-1-1,3 0 0,44 108 0,-18-76 411,4-1-1,4-3 0,4-2 1,3-3-1,92 104 1,-7-34-1015,6-6-1,7-7 1,5-6 0,190 120 0,-210-163-11,3 1 0,148 127 0,-270-202 146,40 26-1,-53-41-113,0 1 1,1-2-1,-1 1 0,1-1 1,0 0-1,0-1 1,0-1-1,11 2 0,-18-3-32,1-2 0,0 1 0,0 0 0,0-1 0,0 1 0,0-1 0,-1 0 0,1-1 0,0 1 0,-1-1 0,1 1 0,-1-1 0,1 0 0,-1-1 0,0 1 0,0 0 0,0-1 0,0 0 0,0 0 0,-1 0 0,1 0 0,-1 0 0,0 0 0,0-1 0,0 1 0,0-1 0,1-3 0,6-14 0,-1 1 0,-1-1 0,7-34 0,-14 54 0,12-56 0,-3-1 0,-2 0 0,-2 0 0,-3 0 0,-3-1 0,-14-106 0,13 153 0,-2-25 0,4 36 0,0 0 0,0 0 0,0 0 0,1 0 0,-1-1 0,0 1 0,1 0 0,-1 0 0,1 0 0,-1 0 0,1 0 0,0 1 0,-1-1 0,1 0 0,0 0 0,0 0 0,-1 0 0,1 1 0,0-1 0,0 0 0,0 1 0,0-1 0,0 1 0,0-1 0,0 1 0,0-1 0,0 1 0,0 0 0,0 0 0,2-1 0,12 0 0,1 0 0,-1 2 0,1-1 0,-1 2 0,1 0 0,-1 1 0,21 7 0,36 6 0,191 33 0,145 33-525,138 35-1577,441 127-425,-18 73 789,-435-82 1492,-418-173-247,173 121 0,-236-144 405,-2 2 0,-2 3-1,-1 2 1,-3 2-1,41 55 1,-61-67 70,-1 1 0,-2 1 0,-1 1 0,-2 1 0,-2 0 0,-1 2 0,-3 0 0,11 53 1,-15-44 328,-2-1 0,-3 1 0,-2 0 1,-1 0-1,-4 0 0,-1 0 1,-2 0-1,-15 53 0,2-31 356,-4 0 0,-3-2 0,-3 0 0,-65 111-1,52-107-448,-159 305 1323,177-324-1387,2 1-1,3 0 1,2 1-1,3 1 1,-8 71-1,15-57-149,3 0 0,3 1 0,3 0-1,3-1 1,4 0 0,3 0 0,21 75 0,-14-88-21,1-1 0,4-1 0,1 0 0,3-2 0,3-2 1,2 0-1,2-3 0,62 72 0,-53-76-37,1-3-1,2-1 1,2-2 0,2-3 0,1-2-1,2-2 1,1-3 0,2-2-1,0-3 1,2-3 0,93 25-1,-100-35 59,0-3-1,1-3 0,0-1 1,0-3-1,0-3 0,0-2 0,0-2 1,0-2-1,0-3 0,-1-2 0,-1-3 1,0-1-1,95-45 0,-99 35-3,-2-1 0,-1-3 0,-1-1 0,-1-2 0,-2-2 0,50-55 0,-71 68 0,0 0 0,-2-2 0,-1 0 0,0 0 0,-2-2 0,0 0 0,-2 0 0,-1-1 0,-1-1 0,-1 0 0,-1 0 0,-2-1 0,6-46 0,-11 55 152,-2 0-1,0 0 1,-4-26-1,5 30-31,8 19-88,13 21-63,-20-24 31,15 24 0,0 1 0,-2 0 0,-1 1 0,-1 1 0,-1 0 0,-2 1 0,11 55 0,-9-23 0,-4 0 0,1 116 0,-11-108 0,-3-1 0,-3 0 0,-3 0 0,-21 68 0,-100 260 0,-13 53 0,91-193 0,54-249 0,-1-1 0,1 0 0,-1 0 0,0 0 0,0 0 0,-1-1 0,-3 8 0,5-13 0,1 1 0,0-1 0,-1 1 0,1-1 0,-1 0 0,1 1 0,-1-1 0,1 1 0,-1-1 0,1 0 0,-1 1 0,1-1 0,-1 0 0,1 0 0,-1 1 0,1-1 0,-1 0 0,0 0 0,1 0 0,-1 0 0,0 0 0,1 0 0,-1 0 0,1 0 0,-1 0 0,0 0 0,1 0 0,-1 0 0,0 0 0,-1-2 0,0 1 0,0-1 0,0 1 0,0-1 0,0 0 0,1 1 0,-1-1 0,0 0 0,1 0 0,0 0 0,-1 0 0,0-4 0,-6-8 0,2-2 0,0 1 0,0-1 0,2 0 0,-6-28 0,-6-98 0,10 28-92,4 0 0,6-1-1,32-202 1,-5 159-31,6 2 0,66-175-1,-83 274 124,3 1 0,2 0 0,54-85 0,-58 111 0,0 1 0,3 2 0,0 0 0,1 1 0,1 2 0,2 1 0,54-36 0,-12 18-129,2 4 0,104-40 0,276-69-1422,1380-235-1279,-1712 364 2992,146-3 0,-254 19-102,-1 1-1,0 1 1,0 0-1,0 0 1,0 2 0,0-1-1,0 1 1,0 1-1,18 8 1,-21-7 32,0 1 1,-1-1-1,0 2 0,0-1 0,0 1 0,-1 0 1,0 0-1,0 1 0,-1 0 0,0 0 1,7 15-1,4 13 194,-2 1 1,-1 0 0,-2 1-1,-1 0 1,-2 0-1,-2 1 1,-1 0 0,-2 1-1,-2-1 1,-4 55-1,-5-21-265,-2 0 0,-3-1 0,-4-1 0,-42 118 0,33-122-23,-2-1 0,-3-2 0,-3 0 0,-3-3 0,-2-1 0,-3-2 0,-53 58 0,60-80 20,-1-1 1,-2-2-1,-1-1 0,-1-2 1,-2-3-1,-1-1 1,0-1-1,-2-3 0,-1-2 1,-93 27-1,49-27-6,0-3-1,-1-5 1,-138 2 0,102-16-17,-247-36 0,331 30 5,-1-1 0,1-3 0,1-1 0,0-3 0,-40-20 0,56 22 0,1-1 0,0-1 0,1-1 0,1-2 0,0 0 0,2-1 0,0-2 0,-28-37 0,20 18 0,2-2 0,2 0 0,1-2 0,3 0 0,1-2 0,3 0 0,1-1 0,-16-93 0,31 138 0,0 0 0,1-1 0,-1 1 0,1-1 0,0 1 0,0 0 0,0-1 0,1 1 0,-1 0 0,1-1 0,0 1 0,0 0 0,0 0 0,0 0 0,0 0 0,1 0 0,-1 0 0,1 0 0,0 0 0,0 0 0,0 1 0,4-5 0,-5 7 0,1-1 0,-1 0 0,0 1 0,1-1 0,-1 1 0,1-1 0,-1 1 0,1 0 0,-1-1 0,1 1 0,-1 0 0,1 0 0,0 0 0,-1 0 0,1 0 0,-1 1 0,1-1 0,2 1 0,0 1 0,-1 0 0,1 0 0,0 0 0,-1 0 0,1 0 0,-1 1 0,0-1 0,0 1 0,5 5 0,9 14 0,0 0 0,-2 0 0,0 2 0,22 47 0,36 114 0,-47-115 0,15 28 0,-22-57 0,-2 1 0,-2 0 0,-2 1 0,10 56 0,-22-89 0,0 0 0,-1 0 0,-1 1 0,0-1 0,0 0 0,-1 0 0,0 0 0,-1 0 0,-5 13 0,-6 10 0,-25 42 0,13-26 0,-201 411 0,223-452 0,-1 0 0,0 0 0,0 0 0,0-1 0,-1 0 0,-9 9 0,12-13 0,0-1 0,0 0 0,-1 1 0,1-1 0,-1-1 0,0 1 0,0 0 0,1-1 0,-1 0 0,0 0 0,0 0 0,0 0 0,0-1 0,0 0 0,0 1 0,-8-2 0,-9-3 0,1-1 0,-1-1 0,1-1 0,0-1 0,1 0 0,-31-19 0,35 19 0,-1068-625 0,1036 597 0,0-2 0,2-1 0,2-3 0,2-2 0,2-1 0,2-2 0,-48-79 0,11-5 0,-102-248 0,102 176 0,57 154 0,10 35 0,3 21 0,3 36 0,1-22 0,-4 19 0,-2 0 0,-2 0 0,-1 0 0,-2-2 0,-2 1 0,-26 54 0,-3-8 0,-86 131 0,-42 19 0,137-194 0,-2-3 0,-2 0 0,-62 48 0,88-77 0,0-2 0,0 0 0,-1 0 0,1-1 0,-2 0 0,1-1 0,0-1 0,-1 0 0,0 0 0,0-2 0,0 1 0,0-2 0,0 0 0,-1 0 0,1-1 0,0-1 0,0 0 0,-1-1 0,1-1 0,0 0 0,-19-7 0,-55-23 0,-124-68 0,80 35 0,-451-179 0,449 201 0,-1 6 0,-215-33 0,299 65 0,0 2 0,0 2 0,-1 3 0,1 1 0,0 3 0,0 2 0,-51 15 0,67-12 0,-1 2 0,1 1 0,1 2 0,1 1 0,0 1 0,1 2 0,1 2 0,0 1 0,2 0 0,-35 37 0,45-38 0,1 0 0,0 1 0,-15 27 0,25-37 0,0 0 0,1 0 0,1 1 0,0-1 0,0 1 0,-4 21 0,12-77 0,-1-1 0,-2 1 0,-2-1 0,-2 0 0,-19-83 0,-2 33 0,-57-145 0,48 150 0,-5 2 0,-3 2 0,-3 2 0,-83-114 0,115 180 0,-1 1 0,-1 0 0,0 1 0,-1 1 0,0 1 0,-1 0 0,0 1 0,-1 1 0,-37-17 0,41 22 0,0 2 0,0 0 0,-1 0 0,1 1 0,-1 1 0,0 1 0,1 0 0,-1 1 0,0 0 0,0 1 0,1 1 0,-1 0 0,0 1 0,-23 9 0,0 3 0,0 2 0,1 2 0,-63 42 0,-93 87 0,164-124 0,-120 99 0,5 7 0,7 5 0,-238 305 0,364-423 0,4-7 0,-1 1 0,0-1 0,0 0 0,-1-1 0,0 0 0,-12 10 0,18-17 0,-1 0 0,1-1 0,0 1 0,-1-1 0,1 1 0,-1-1 0,0 0 0,1-1 0,-1 1 0,0-1 0,1 1 0,-1-1 0,0 0 0,0-1 0,1 1 0,-1 0 0,0-1 0,1 0 0,-1 0 0,0 0 0,1-1 0,0 1 0,-1-1 0,1 0 0,0 0 0,-4-2 0,-425-231-310,-24 28-250,57 26 304,-162-117 90,450 228 111,3-4 0,-181-164 0,221 164 606,46 49-127,-39-36 0,-74-67-354,90 82-74,-2 2 0,-95-68 0,129 104 4,0 1 0,-1 1 0,0 0 0,0 1 0,0 0 0,0 2 0,-1-1 0,0 2 0,-21-2 0,-4 3 0,0 2 0,-56 8 0,7 6 0,2 4 0,0 3 0,-123 50 0,75-15 0,-177 104 0,175-75 0,4 7 0,4 5 0,4 6 0,-163 175 0,245-234 0,3 1 0,-42 62 0,70-89 0,1 0 0,1 0 0,1 1 0,0 0 0,2 0 0,0 1 0,1 0 0,1 1 0,-4 35 0,6-19 0,2 0 0,2 0 0,1 0 0,1 0 0,2-1 0,2 0 0,2 0 0,1 0 0,18 44 0,147 285-349,-140-299-667,-12-23-5810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8.079"/>
    </inkml:context>
    <inkml:brush xml:id="br0">
      <inkml:brushProperty name="width" value="0.10583" units="cm"/>
      <inkml:brushProperty name="height" value="0.10583" units="cm"/>
      <inkml:brushProperty name="color" value="#FFD100"/>
    </inkml:brush>
  </inkml:definitions>
  <inkml:trace contextRef="#ctx0" brushRef="#br0">14241 4567 24575,'-1'-6'0,"-1"-1"0,0 1 0,0-1 0,0 1 0,-1 0 0,0 0 0,0 0 0,-1 0 0,0 0 0,-7-9 0,-1-1 0,-37-52 5,-3 3 0,-2 1-1,-4 4 1,-65-55 0,-284-194-310,195 171-516,-6 9-1,-5 9 1,-5 11 0,-374-125-1,244 127-191,-5 15 1,-530-65-1,547 117 1044,-430 6 0,588 39-351,-1 8-1,1 8 1,-352 86 0,457-82 306,1 2 0,2 5 1,1 2-1,1 5 0,2 2 0,2 4 0,-106 85 0,139-96 209,1 2 0,3 1 0,1 3-1,1 0 1,3 2 0,1 2 0,2 1-1,3 1 1,1 1 0,2 1 0,3 1-1,1 1 1,-15 69 0,28-90 190,1 2 1,2-1-1,1 0 1,1 1-1,1-1 0,2 0 1,1 1-1,12 46 1,-6-42-155,3-1 1,1 0-1,1-1 1,2 0-1,1-1 1,38 53-1,-1-15-31,3-2 0,2-3 0,4-3 0,71 56 0,-26-35-230,225 131 0,-311-201 30,2-1 0,46 17 0,-61-26 0,0-1 0,0 0 0,1-1 0,-1 1 0,1-2 0,0 1 0,-1-2 0,1 1 0,-1-1 0,15-3 0,-20-1 0,-11-1 0,-17-6 0,20 10 0,-23-12 0,1 0 0,0-2 0,1-1 0,-33-30 0,-81-94 0,88 84 0,-3 2 0,-3 3 0,-106-77 0,139 112 0,-1 1 0,-1 1 0,0 1 0,-1 2 0,0 1 0,-1 0 0,0 3 0,-1 0 0,0 2 0,0 0 0,0 3 0,-53-1 0,63 5 0,1 1 0,0 1 0,0 1 0,0 1 0,1 0 0,0 1 0,0 1 0,0 0 0,-22 15 0,17-8 0,2 1 0,0 1 0,1 1 0,0 0 0,1 1 0,-17 25 0,5-2 0,3 2 0,1 1 0,2 1 0,3 1 0,1 1 0,-18 65 0,25-63 0,1 0 0,3 1 0,2 1 0,2-1 0,3 1 0,1 0 0,13 97 0,-1-82 0,3 0 0,3-2 0,3 0 0,3-1 0,47 92 0,26 24 0,199 278 0,-235-370 0,-59-85 0,0-1 0,0 1 0,1-1 0,-1 1 0,-1 0 0,1-1 0,0 1 0,0 0 0,0 0 0,-1 0 0,1 0 0,-1 0 0,0-1 0,0 1 0,1 0 0,-1 0 0,0 0 0,0 0 0,-1 0 0,1 0 0,0 0 0,-1 0 0,1 0 0,-1 0 0,0-1 0,1 1 0,-1 0 0,-2 3 0,-1-3 0,0 1 0,0-1 0,0 0 0,-1 0 0,1-1 0,0 1 0,-1-1 0,0 0 0,1 0 0,-1-1 0,1 1 0,-6-1 0,-174 5 0,17-2 0,40 6-77,0 5-1,-174 43 0,228-37-17,0 2 0,1 4 0,2 2 0,1 4 0,-91 57 0,123-65 95,2 2 0,0 2 0,2 0 0,1 3 0,2 1 0,-37 49 0,46-52 0,2 0 0,2 2 0,0 0 0,2 1 0,2 0 0,0 1 0,3 0 0,-11 51 0,15-42 0,2 0 0,1-1 0,2 1 0,2 0 0,2 0 0,16 80 0,-5-65 0,3-1 0,2 0 0,2-2 0,40 73 0,-2-29 0,4-2 0,4-2 0,4-4 0,125 123 0,-224-236 133,-1 1 0,-1 2 0,-1 1 0,-55-26 0,84 44-129,-93-44-81,-1 5-1,-3 3 0,0 5 0,-105-19 1,76 27-203,0 6 0,-248-4 0,291 23 281,-1 5 0,1 3 1,0 3-1,1 5 0,1 3 1,0 3-1,-153 68 0,192-69-3,1 2-1,1 2 1,1 2-1,1 1 1,2 2-1,-50 52 1,62-54-9,2 0 0,1 2 0,2 0 0,1 2 0,1 0 0,2 1 0,1 1-1,2 0 1,-11 43 0,14-33-20,3 1-1,2-1 0,1 1 0,3 0 0,2 0 1,2 0-1,1 0 0,3 0 0,2 0 0,2-1 1,23 67-1,-1-27-9,3-2 0,4-2-1,4-1 1,100 141 0,-91-151 41,4-3 0,2-2 0,3-2 0,3-4 0,2-2 0,3-3 0,2-3 0,2-3 0,95 46 0,-98-61 0,2-3 0,1-4 0,1-2 0,0-4 0,2-2 0,0-5 0,1-2 0,1-4 0,-1-4 0,124-9 0,-151 1 0,0-2 0,0-3 0,-1-1 0,0-3 0,-1-2 0,-1-2 0,0-2 0,53-32 0,-67 32 0,-1-2 0,-1-1 0,-1-2 0,-1 0 0,-1-2 0,-2-2 0,0 0 0,-2-1 0,-2-2 0,0 0 0,23-51 0,-21 31 5,-3-1 0,-2 0 0,-2-2 0,17-107 0,-25 86 1,-2 0 0,-5-1 1,-7-90-1,-9 43-56,-5 1 1,-6 1-1,-5 1 0,-64-166 1,20 107-456,-162-286 1,-145-142 521,96 161-17,211 317 0,-88-209 0,149 307 119,1 0 0,2 0 0,-8-44 0,16 66-65,1 0 0,0 0 1,1-1-1,0 1 0,1 0 1,0 0-1,0 0 0,1 0 1,0 0-1,1 0 0,0 1 1,1-1-1,0 1 0,0 0 1,7-11-1,-1 7 11,1 0 0,0 1 0,0 0 0,2 0 0,-1 2 0,2-1 0,-1 2 0,1-1 0,1 2 0,25-12-1,16-3 374,92-24-1,-134 43-334,680-151 117,-673 151-220,0 2 0,41-1 0,-60 3 0,-1 0 0,0 1 0,1-1 0,-1 0 0,0 0 0,1 0 0,-1 0 0,0 0 0,1-1 0,-1 1 0,0 0 0,0-1 0,1 1 0,-1-1 0,0 1 0,0-1 0,0 1 0,1-1 0,1-1 0,-3-1 0,1 1 0,-1 0 0,0 0 0,0 0 0,0 0 0,0 0 0,0 0 0,0 0 0,0 0 0,-1 0 0,1 0 0,-1 0 0,1 0 0,-1 0 0,-1-3 0,-26-69 0,-4 2 0,-3 1 0,-56-85 0,74 127 0,-57-93-113,-6 5 0,-4 2-1,-118-120 1,134 165 38,-4 2-1,-3 4 1,-2 4-1,-3 3 1,-134-72-1,106 76 76,-3 5 0,-1 6 0,-2 4 0,-2 5 0,-1 5 0,-145-15 0,206 36 0,0 3 0,-1 3 0,1 2 0,0 2 0,0 3 0,-57 13 0,87-13 0,0 2 0,0 1 0,0 0 0,1 2 0,1 1 0,0 1 0,0 1 0,2 1 0,0 1 0,0 1 0,2 1 0,0 1 0,1 1 0,-21 28 0,19-18 0,1 2 0,2 0 0,2 1 0,0 1 0,-18 63 0,17-34 0,3-1 0,-8 94 0,7-7 151,15-142-112,-1-1 0,1 0-1,-2 0 1,1 0 0,-1-1 0,0 1-1,0 0 1,0-1 0,-1 1-1,0-1 1,0 0 0,0 1 0,-1-2-1,-6 8 1,6-9-30,0-1 0,-1 0-1,1 0 1,-1 0 0,0-1-1,1 0 1,-1 0 0,0 0 0,0 0-1,1-1 1,-1 1 0,0-1-1,0-1 1,0 1 0,0-1-1,1 1 1,-1-1 0,0-1 0,-8-2-1,-21-7-8,1-2 0,0-1 0,-46-28 0,-175-123 0,-44-64-1039,-349-344 1,481 410 842,-194-245 0,303 334 133,4-2 1,3-3-1,3-1 0,4-3 0,4-1 1,-39-121-1,63 152 54,2-1 0,3-1-1,2 0 1,2 0 0,3 0 0,3-1-1,1 1 1,3 0 0,3 0 0,2 0-1,2 1 1,3 0 0,2 1 0,3 0-1,1 2 1,38-68 0,-1 22-148,4 2 0,4 3 0,4 3 1,84-84-1,-11 32 18,222-171 0,-241 218 277,175-100 1,-220 150 241,3 4 0,2 3 0,135-41 0,-184 68-250,1 2 0,0 1 0,0 2 0,45-1-1,-65 6-95,0 0 1,0 1-1,0 1 0,0 1 0,-1 0 0,1 1 0,-1 0 0,0 1 0,0 1 0,0 0 0,-1 1 0,19 12 0,-11-2 192,0 2 0,-1 0-1,-1 1 1,21 29 0,28 29-117,-68-77-109,1 0 0,0-1 0,0 1 0,0 0 0,0 0 0,0 0 0,0 0 0,0-1 0,0 1 0,0 0 0,1-1 0,-1 1 0,0-1 0,0 0 0,0 1 0,1-1 0,-1 0 0,0 0 0,0 1 0,3-1 0,-3-1 0,0 1 0,0-1 0,0 1 0,0-1 0,-1 1 0,1-1 0,0 0 0,0 1 0,0-1 0,-1 0 0,1 1 0,0-1 0,-1 0 0,1 0 0,-1 0 0,1 0 0,-1 0 0,1 0 0,0-1 0,1-6 0,0 1 0,-1-1 0,1 1 0,-2-1 0,1-12 0,-2-16 0,-2-1 0,-1 1 0,-2 0 0,-2 0 0,-1 0 0,-18-42 0,7 26 0,-3 2 0,-3 0 0,-46-69 0,52 90 0,-1 2 0,-2 0 0,0 1 0,-2 2 0,0 0 0,-2 2 0,-1 1 0,0 1 0,-1 1 0,-1 1 0,-1 2 0,-1 2 0,0 0 0,-1 2 0,0 2 0,0 1 0,-55-8 0,-144-5 0,-293 9 0,408 13 0,-54-1 0,-527 4 0,671-3 0,-1 0 0,-53 8 0,74-7 0,1 0 0,-1 1 0,1 0 0,0 0 0,0 0 0,0 1 0,0 0 0,0 0 0,1 0 0,-1 1 0,1 0 0,0 0 0,-8 8 0,12-11 0,0 0 0,-1 0 0,1 1 0,0-1 0,0 1 0,0-1 0,0 1 0,0-1 0,0 1 0,0 0 0,1 0 0,-1-1 0,0 1 0,1 0 0,0 0 0,-1 0 0,1-1 0,0 1 0,0 0 0,0 0 0,0 0 0,0 0 0,1-1 0,-1 1 0,0 0 0,1 0 0,-1 0 0,1-1 0,0 1 0,0 0 0,-1-1 0,1 1 0,0 0 0,1-1 0,-1 0 0,0 1 0,0-1 0,1 1 0,-1-1 0,0 0 0,1 0 0,-1 0 0,1 0 0,2 1 0,6 4 0,0-1 0,0-1 0,1 0 0,-1 0 0,1-1 0,12 2 0,12 1 0,0-1 0,1-2 0,-1-1 0,65-6 0,-98 4 0,0-1 0,-1 1 0,1 0 0,0 0 0,-1 0 0,1 0 0,0 0 0,-1 0 0,1 0 0,0 1 0,-1-1 0,1 1 0,0-1 0,-1 1 0,1-1 0,-1 1 0,1 0 0,-1 0 0,0 0 0,3 2 0,-1 1 0,0 0 0,-1 0 0,0 1 0,0-1 0,0 1 0,0 0 0,1 5 0,35 130 0,-20-70 0,51 129 0,-42-143-30,2-1-1,2-2 0,3-1 0,1-1 1,3-2-1,3-2 0,89 82 1,-72-81-17,3-3 0,1-2 0,3-3 0,1-2 1,1-4-1,74 26 0,-40-25-106,1-4-1,2-5 1,1-5-1,0-4 1,1-5-1,1-4 1,0-5 0,0-5-1,163-24 1,-143 5 68,-2-5 0,219-77 0,-259 70 70,-1-4-1,-2-3 0,-2-4 0,125-90 1,-174 110 6,0-2-1,-2-1 1,-1-1 0,-1-1 0,36-52 0,-47 55 101,0-1 0,-1-1 0,-2 0 0,-1-1 1,-1-1-1,-2 1 0,8-43 0,34-399 1783,-44 377-1992,2-69-1248,-7 106-5461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8.080"/>
    </inkml:context>
    <inkml:brush xml:id="br0">
      <inkml:brushProperty name="width" value="0.10583" units="cm"/>
      <inkml:brushProperty name="height" value="0.10583" units="cm"/>
      <inkml:brushProperty name="color" value="#FFD100"/>
    </inkml:brush>
  </inkml:definitions>
  <inkml:trace contextRef="#ctx0" brushRef="#br0">44 78 24575,'-5'-6'0,"-3"-7"0,0-8 0,-3 1 0,-1 3-8191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8.077"/>
    </inkml:context>
    <inkml:brush xml:id="br0">
      <inkml:brushProperty name="width" value="0.10583" units="cm"/>
      <inkml:brushProperty name="height" value="0.10583" units="cm"/>
      <inkml:brushProperty name="color" value="#007979"/>
    </inkml:brush>
  </inkml:definitions>
  <inkml:trace contextRef="#ctx0" brushRef="#br0">14241 4567 24575,'-1'-6'0,"-1"-1"0,0 1 0,0-1 0,0 1 0,-1 0 0,0 0 0,0 0 0,-1 0 0,0 0 0,-7-9 0,-1-1 0,-37-52 5,-3 3 0,-2 1-1,-4 4 1,-65-55 0,-284-194-310,195 171-516,-6 9-1,-5 9 1,-5 11 0,-374-125-1,244 127-191,-5 15 1,-530-65-1,547 117 1044,-430 6 0,588 39-351,-1 8-1,1 8 1,-352 86 0,457-82 306,1 2 0,2 5 1,1 2-1,1 5 0,2 2 0,2 4 0,-106 85 0,139-96 209,1 2 0,3 1 0,1 3-1,1 0 1,3 2 0,1 2 0,2 1-1,3 1 1,1 1 0,2 1 0,3 1-1,1 1 1,-15 69 0,28-90 190,1 2 1,2-1-1,1 0 1,1 1-1,1-1 0,2 0 1,1 1-1,12 46 1,-6-42-155,3-1 1,1 0-1,1-1 1,2 0-1,1-1 1,38 53-1,-1-15-31,3-2 0,2-3 0,4-3 0,71 56 0,-26-35-230,225 131 0,-311-201 30,2-1 0,46 17 0,-61-26 0,0-1 0,0 0 0,1-1 0,-1 1 0,1-2 0,0 1 0,-1-2 0,1 1 0,-1-1 0,15-3 0,-20-1 0,-11-1 0,-17-6 0,20 10 0,-23-12 0,1 0 0,0-2 0,1-1 0,-33-30 0,-81-94 0,88 84 0,-3 2 0,-3 3 0,-106-77 0,139 112 0,-1 1 0,-1 1 0,0 1 0,-1 2 0,0 1 0,-1 0 0,0 3 0,-1 0 0,0 2 0,0 0 0,0 3 0,-53-1 0,63 5 0,1 1 0,0 1 0,0 1 0,0 1 0,1 0 0,0 1 0,0 1 0,0 0 0,-22 15 0,17-8 0,2 1 0,0 1 0,1 1 0,0 0 0,1 1 0,-17 25 0,5-2 0,3 2 0,1 1 0,2 1 0,3 1 0,1 1 0,-18 65 0,25-63 0,1 0 0,3 1 0,2 1 0,2-1 0,3 1 0,1 0 0,13 97 0,-1-82 0,3 0 0,3-2 0,3 0 0,3-1 0,47 92 0,26 24 0,199 278 0,-235-370 0,-59-85 0,0-1 0,0 1 0,1-1 0,-1 1 0,-1 0 0,1-1 0,0 1 0,0 0 0,0 0 0,-1 0 0,1 0 0,-1 0 0,0-1 0,0 1 0,1 0 0,-1 0 0,0 0 0,0 0 0,-1 0 0,1 0 0,0 0 0,-1 0 0,1 0 0,-1 0 0,0-1 0,1 1 0,-1 0 0,-2 3 0,-1-3 0,0 1 0,0-1 0,0 0 0,-1 0 0,1-1 0,0 1 0,-1-1 0,0 0 0,1 0 0,-1-1 0,1 1 0,-6-1 0,-174 5 0,17-2 0,40 6-77,0 5-1,-174 43 0,228-37-17,0 2 0,1 4 0,2 2 0,1 4 0,-91 57 0,123-65 95,2 2 0,0 2 0,2 0 0,1 3 0,2 1 0,-37 49 0,46-52 0,2 0 0,2 2 0,0 0 0,2 1 0,2 0 0,0 1 0,3 0 0,-11 51 0,15-42 0,2 0 0,1-1 0,2 1 0,2 0 0,2 0 0,16 80 0,-5-65 0,3-1 0,2 0 0,2-2 0,40 73 0,-2-29 0,4-2 0,4-2 0,4-4 0,125 123 0,-224-236 133,-1 1 0,-1 2 0,-1 1 0,-55-26 0,84 44-129,-93-44-81,-1 5-1,-3 3 0,0 5 0,-105-19 1,76 27-203,0 6 0,-248-4 0,291 23 281,-1 5 0,1 3 1,0 3-1,1 5 0,1 3 1,0 3-1,-153 68 0,192-69-3,1 2-1,1 2 1,1 2-1,1 1 1,2 2-1,-50 52 1,62-54-9,2 0 0,1 2 0,2 0 0,1 2 0,1 0 0,2 1 0,1 1-1,2 0 1,-11 43 0,14-33-20,3 1-1,2-1 0,1 1 0,3 0 0,2 0 1,2 0-1,1 0 0,3 0 0,2 0 0,2-1 1,23 67-1,-1-27-9,3-2 0,4-2-1,4-1 1,100 141 0,-91-151 41,4-3 0,2-2 0,3-2 0,3-4 0,2-2 0,3-3 0,2-3 0,2-3 0,95 46 0,-98-61 0,2-3 0,1-4 0,1-2 0,0-4 0,2-2 0,0-5 0,1-2 0,1-4 0,-1-4 0,124-9 0,-151 1 0,0-2 0,0-3 0,-1-1 0,0-3 0,-1-2 0,-1-2 0,0-2 0,53-32 0,-67 32 0,-1-2 0,-1-1 0,-1-2 0,-1 0 0,-1-2 0,-2-2 0,0 0 0,-2-1 0,-2-2 0,0 0 0,23-51 0,-21 31 5,-3-1 0,-2 0 0,-2-2 0,17-107 0,-25 86 1,-2 0 0,-5-1 1,-7-90-1,-9 43-56,-5 1 1,-6 1-1,-5 1 0,-64-166 1,20 107-456,-162-286 1,-145-142 521,96 161-17,211 317 0,-88-209 0,149 307 119,1 0 0,2 0 0,-8-44 0,16 66-65,1 0 0,0 0 1,1-1-1,0 1 0,1 0 1,0 0-1,0 0 0,1 0 1,0 0-1,1 0 0,0 1 1,1-1-1,0 1 0,0 0 1,7-11-1,-1 7 11,1 0 0,0 1 0,0 0 0,2 0 0,-1 2 0,2-1 0,-1 2 0,1-1 0,1 2 0,25-12-1,16-3 374,92-24-1,-134 43-334,680-151 117,-673 151-220,0 2 0,41-1 0,-60 3 0,-1 0 0,0 1 0,1-1 0,-1 0 0,0 0 0,1 0 0,-1 0 0,0 0 0,1-1 0,-1 1 0,0 0 0,0-1 0,1 1 0,-1-1 0,0 1 0,0-1 0,0 1 0,1-1 0,1-1 0,-3-1 0,1 1 0,-1 0 0,0 0 0,0 0 0,0 0 0,0 0 0,0 0 0,0 0 0,0 0 0,-1 0 0,1 0 0,-1 0 0,1 0 0,-1 0 0,-1-3 0,-26-69 0,-4 2 0,-3 1 0,-56-85 0,74 127 0,-57-93-113,-6 5 0,-4 2-1,-118-120 1,134 165 38,-4 2-1,-3 4 1,-2 4-1,-3 3 1,-134-72-1,106 76 76,-3 5 0,-1 6 0,-2 4 0,-2 5 0,-1 5 0,-145-15 0,206 36 0,0 3 0,-1 3 0,1 2 0,0 2 0,0 3 0,-57 13 0,87-13 0,0 2 0,0 1 0,0 0 0,1 2 0,1 1 0,0 1 0,0 1 0,2 1 0,0 1 0,0 1 0,2 1 0,0 1 0,1 1 0,-21 28 0,19-18 0,1 2 0,2 0 0,2 1 0,0 1 0,-18 63 0,17-34 0,3-1 0,-8 94 0,7-7 151,15-142-112,-1-1 0,1 0-1,-2 0 1,1 0 0,-1-1 0,0 1-1,0 0 1,0-1 0,-1 1-1,0-1 1,0 0 0,0 1 0,-1-2-1,-6 8 1,6-9-30,0-1 0,-1 0-1,1 0 1,-1 0 0,0-1-1,1 0 1,-1 0 0,0 0 0,0 0-1,1-1 1,-1 1 0,0-1-1,0-1 1,0 1 0,0-1-1,1 1 1,-1-1 0,0-1 0,-8-2-1,-21-7-8,1-2 0,0-1 0,-46-28 0,-175-123 0,-44-64-1039,-349-344 1,481 410 842,-194-245 0,303 334 133,4-2 1,3-3-1,3-1 0,4-3 0,4-1 1,-39-121-1,63 152 54,2-1 0,3-1-1,2 0 1,2 0 0,3 0 0,3-1-1,1 1 1,3 0 0,3 0 0,2 0-1,2 1 1,3 0 0,2 1 0,3 0-1,1 2 1,38-68 0,-1 22-148,4 2 0,4 3 0,4 3 1,84-84-1,-11 32 18,222-171 0,-241 218 277,175-100 1,-220 150 241,3 4 0,2 3 0,135-41 0,-184 68-250,1 2 0,0 1 0,0 2 0,45-1-1,-65 6-95,0 0 1,0 1-1,0 1 0,0 1 0,-1 0 0,1 1 0,-1 0 0,0 1 0,0 1 0,0 0 0,-1 1 0,19 12 0,-11-2 192,0 2 0,-1 0-1,-1 1 1,21 29 0,28 29-117,-68-77-109,1 0 0,0-1 0,0 1 0,0 0 0,0 0 0,0 0 0,0 0 0,0-1 0,0 1 0,0 0 0,1-1 0,-1 1 0,0-1 0,0 0 0,0 1 0,1-1 0,-1 0 0,0 0 0,0 1 0,3-1 0,-3-1 0,0 1 0,0-1 0,0 1 0,0-1 0,-1 1 0,1-1 0,0 0 0,0 1 0,0-1 0,-1 0 0,1 1 0,0-1 0,-1 0 0,1 0 0,-1 0 0,1 0 0,-1 0 0,1 0 0,0-1 0,1-6 0,0 1 0,-1-1 0,1 1 0,-2-1 0,1-12 0,-2-16 0,-2-1 0,-1 1 0,-2 0 0,-2 0 0,-1 0 0,-18-42 0,7 26 0,-3 2 0,-3 0 0,-46-69 0,52 90 0,-1 2 0,-2 0 0,0 1 0,-2 2 0,0 0 0,-2 2 0,-1 1 0,0 1 0,-1 1 0,-1 1 0,-1 2 0,-1 2 0,0 0 0,-1 2 0,0 2 0,0 1 0,-55-8 0,-144-5 0,-293 9 0,408 13 0,-54-1 0,-527 4 0,671-3 0,-1 0 0,-53 8 0,74-7 0,1 0 0,-1 1 0,1 0 0,0 0 0,0 0 0,0 1 0,0 0 0,0 0 0,1 0 0,-1 1 0,1 0 0,0 0 0,-8 8 0,12-11 0,0 0 0,-1 0 0,1 1 0,0-1 0,0 1 0,0-1 0,0 1 0,0-1 0,0 1 0,0 0 0,1 0 0,-1-1 0,0 1 0,1 0 0,0 0 0,-1 0 0,1-1 0,0 1 0,0 0 0,0 0 0,0 0 0,0 0 0,1-1 0,-1 1 0,0 0 0,1 0 0,-1 0 0,1-1 0,0 1 0,0 0 0,-1-1 0,1 1 0,0 0 0,1-1 0,-1 0 0,0 1 0,0-1 0,1 1 0,-1-1 0,0 0 0,1 0 0,-1 0 0,1 0 0,2 1 0,6 4 0,0-1 0,0-1 0,1 0 0,-1 0 0,1-1 0,12 2 0,12 1 0,0-1 0,1-2 0,-1-1 0,65-6 0,-98 4 0,0-1 0,-1 1 0,1 0 0,0 0 0,-1 0 0,1 0 0,0 0 0,-1 0 0,1 0 0,0 1 0,-1-1 0,1 1 0,0-1 0,-1 1 0,1-1 0,-1 1 0,1 0 0,-1 0 0,0 0 0,3 2 0,-1 1 0,0 0 0,-1 0 0,0 1 0,0-1 0,0 1 0,0 0 0,1 5 0,35 130 0,-20-70 0,51 129 0,-42-143-30,2-1-1,2-2 0,3-1 0,1-1 1,3-2-1,3-2 0,89 82 1,-72-81-17,3-3 0,1-2 0,3-3 0,1-2 1,1-4-1,74 26 0,-40-25-106,1-4-1,2-5 1,1-5-1,0-4 1,1-5-1,1-4 1,0-5 0,0-5-1,163-24 1,-143 5 68,-2-5 0,219-77 0,-259 70 70,-1-4-1,-2-3 0,-2-4 0,125-90 1,-174 110 6,0-2-1,-2-1 1,-1-1 0,-1-1 0,36-52 0,-47 55 101,0-1 0,-1-1 0,-2 0 0,-1-1 1,-1-1-1,-2 1 0,8-43 0,34-399 1783,-44 377-1992,2-69-1248,-7 106-5461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4:19:08.078"/>
    </inkml:context>
    <inkml:brush xml:id="br0">
      <inkml:brushProperty name="width" value="0.10583" units="cm"/>
      <inkml:brushProperty name="height" value="0.10583" units="cm"/>
      <inkml:brushProperty name="color" value="#007979"/>
    </inkml:brush>
  </inkml:definitions>
  <inkml:trace contextRef="#ctx0" brushRef="#br0">44 78 24575,'-5'-6'0,"-3"-7"0,0-8 0,-3 1 0,-1 3-8191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epherd Center Logo" descr="Shepherd Center Logo">
            <a:extLst>
              <a:ext uri="{FF2B5EF4-FFF2-40B4-BE49-F238E27FC236}">
                <a16:creationId xmlns:a16="http://schemas.microsoft.com/office/drawing/2014/main" id="{6C84D4C1-7A72-AEFF-62E4-C3D47EE0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28" y="5299954"/>
            <a:ext cx="3387537" cy="1054245"/>
          </a:xfrm>
          <a:prstGeom prst="rect">
            <a:avLst/>
          </a:prstGeom>
        </p:spPr>
      </p:pic>
      <p:sp>
        <p:nvSpPr>
          <p:cNvPr id="2" name="Blue Rectangle">
            <a:extLst>
              <a:ext uri="{FF2B5EF4-FFF2-40B4-BE49-F238E27FC236}">
                <a16:creationId xmlns:a16="http://schemas.microsoft.com/office/drawing/2014/main" id="{EFDEB881-E75C-64D2-2312-CD4E6F8D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1030922"/>
            <a:ext cx="9144000" cy="3353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grpSp>
        <p:nvGrpSpPr>
          <p:cNvPr id="3" name="Three Color Line">
            <a:extLst>
              <a:ext uri="{FF2B5EF4-FFF2-40B4-BE49-F238E27FC236}">
                <a16:creationId xmlns:a16="http://schemas.microsoft.com/office/drawing/2014/main" id="{A4BE52D9-2DC5-F9FF-63AA-357ED797E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524000" y="4338480"/>
            <a:ext cx="9144000" cy="91440"/>
            <a:chOff x="1594757" y="4991565"/>
            <a:chExt cx="8753205" cy="914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E68C0D-7E8C-1A90-66CE-8207904BECF3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6B36FD-85FB-B7FB-B651-37EABA6509A2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206AB4-B7E7-2FBF-4902-737470811498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2C4201-DC64-BBC8-6726-F4F29D4409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6750" y="3691890"/>
            <a:ext cx="8429625" cy="439738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9" name="Presneter Name/Sub Header/Date">
            <a:extLst>
              <a:ext uri="{FF2B5EF4-FFF2-40B4-BE49-F238E27FC236}">
                <a16:creationId xmlns:a16="http://schemas.microsoft.com/office/drawing/2014/main" id="{2FC2A104-489D-B2F7-6B2F-8C6D75069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6750" y="3091927"/>
            <a:ext cx="8429625" cy="439947"/>
          </a:xfrm>
        </p:spPr>
        <p:txBody>
          <a:bodyPr>
            <a:noAutofit/>
          </a:bodyPr>
          <a:lstStyle>
            <a:lvl1pPr marL="0" indent="0" algn="ctr">
              <a:spcAft>
                <a:spcPts val="1200"/>
              </a:spcAft>
              <a:buFontTx/>
              <a:buNone/>
              <a:defRPr sz="2400" b="1" i="1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Presenter Name or Sub-Header</a:t>
            </a:r>
          </a:p>
        </p:txBody>
      </p:sp>
      <p:sp>
        <p:nvSpPr>
          <p:cNvPr id="17" name="Divider Line">
            <a:extLst>
              <a:ext uri="{FF2B5EF4-FFF2-40B4-BE49-F238E27FC236}">
                <a16:creationId xmlns:a16="http://schemas.microsoft.com/office/drawing/2014/main" id="{036A266F-62C6-C69A-AAB5-B4F54C01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608281" y="2570400"/>
            <a:ext cx="3056718" cy="45720"/>
          </a:xfrm>
          <a:prstGeom prst="rect">
            <a:avLst/>
          </a:prstGeom>
          <a:solidFill>
            <a:srgbClr val="AFD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FD3DD"/>
              </a:solidFill>
            </a:endParaRPr>
          </a:p>
        </p:txBody>
      </p:sp>
      <p:sp>
        <p:nvSpPr>
          <p:cNvPr id="18" name="Presentation Title">
            <a:extLst>
              <a:ext uri="{FF2B5EF4-FFF2-40B4-BE49-F238E27FC236}">
                <a16:creationId xmlns:a16="http://schemas.microsoft.com/office/drawing/2014/main" id="{B1DA3D4D-026D-64D3-2369-A93BA0FD1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1468" y="1258432"/>
            <a:ext cx="8650344" cy="1169649"/>
          </a:xfrm>
        </p:spPr>
        <p:txBody>
          <a:bodyPr>
            <a:noAutofit/>
          </a:bodyPr>
          <a:lstStyle>
            <a:lvl1pPr algn="ctr">
              <a:defRPr sz="4000">
                <a:solidFill>
                  <a:srgbClr val="FFD100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6159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">
            <a:extLst>
              <a:ext uri="{FF2B5EF4-FFF2-40B4-BE49-F238E27FC236}">
                <a16:creationId xmlns:a16="http://schemas.microsoft.com/office/drawing/2014/main" id="{11A27DC2-7B10-A9A1-E080-BDE6C66C15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106161 h 6858000"/>
              <a:gd name="connsiteX3" fmla="*/ 10210800 w 12192000"/>
              <a:gd name="connsiteY3" fmla="*/ 6106161 h 6858000"/>
              <a:gd name="connsiteX4" fmla="*/ 102108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106161"/>
                </a:lnTo>
                <a:lnTo>
                  <a:pt x="10210800" y="6106161"/>
                </a:lnTo>
                <a:lnTo>
                  <a:pt x="10210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Shepherd Center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B634883-F02A-B196-A302-8CED21BF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649" y="6212171"/>
            <a:ext cx="1698370" cy="528554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id="{B6745E00-73F5-EED7-D33E-1A8A55886986}"/>
              </a:ext>
            </a:extLst>
          </p:cNvPr>
          <p:cNvSpPr txBox="1">
            <a:spLocks/>
          </p:cNvSpPr>
          <p:nvPr/>
        </p:nvSpPr>
        <p:spPr>
          <a:xfrm>
            <a:off x="0" y="6432139"/>
            <a:ext cx="619761" cy="4258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8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4D1A43DE-8747-8A6C-077C-B127BDD6A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973948 w 12192000"/>
              <a:gd name="connsiteY3" fmla="*/ 6858000 h 6858000"/>
              <a:gd name="connsiteX4" fmla="*/ 1973948 w 12192000"/>
              <a:gd name="connsiteY4" fmla="*/ 6106161 h 6858000"/>
              <a:gd name="connsiteX5" fmla="*/ 0 w 12192000"/>
              <a:gd name="connsiteY5" fmla="*/ 61061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973948" y="6858000"/>
                </a:lnTo>
                <a:lnTo>
                  <a:pt x="1973948" y="6106161"/>
                </a:lnTo>
                <a:lnTo>
                  <a:pt x="0" y="61061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A9F2FE9-B851-D38B-0F68-1286359A07D3}"/>
              </a:ext>
            </a:extLst>
          </p:cNvPr>
          <p:cNvSpPr txBox="1">
            <a:spLocks/>
          </p:cNvSpPr>
          <p:nvPr/>
        </p:nvSpPr>
        <p:spPr>
          <a:xfrm>
            <a:off x="11572239" y="6432139"/>
            <a:ext cx="619761" cy="4258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FECD3F6-10BC-69DE-64B8-5A565DB84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2" y="6212171"/>
            <a:ext cx="1698370" cy="5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8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93ED5369-5BFF-8A93-D189-2A14D1B028AA}"/>
              </a:ext>
            </a:extLst>
          </p:cNvPr>
          <p:cNvSpPr txBox="1">
            <a:spLocks/>
          </p:cNvSpPr>
          <p:nvPr/>
        </p:nvSpPr>
        <p:spPr>
          <a:xfrm>
            <a:off x="-1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2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F42BA9A-5ADC-5A7E-428E-8D1053BF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0" y="6243582"/>
            <a:ext cx="1698370" cy="528554"/>
          </a:xfrm>
          <a:prstGeom prst="rect">
            <a:avLst/>
          </a:prstGeom>
        </p:spPr>
      </p:pic>
      <p:sp>
        <p:nvSpPr>
          <p:cNvPr id="13" name="Body text">
            <a:extLst>
              <a:ext uri="{FF2B5EF4-FFF2-40B4-BE49-F238E27FC236}">
                <a16:creationId xmlns:a16="http://schemas.microsoft.com/office/drawing/2014/main" id="{87ED40AB-09E7-86A5-E5EA-5CB2B8AD6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763" y="1220253"/>
            <a:ext cx="11420475" cy="462597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3 Color Line Divider">
            <a:extLst>
              <a:ext uri="{FF2B5EF4-FFF2-40B4-BE49-F238E27FC236}">
                <a16:creationId xmlns:a16="http://schemas.microsoft.com/office/drawing/2014/main" id="{C9B1F98C-2B15-1F54-0706-B5704344E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520" y="952399"/>
            <a:ext cx="5029200" cy="45719"/>
            <a:chOff x="1594757" y="4991565"/>
            <a:chExt cx="8753205" cy="914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599FFE-5C32-FA1E-7300-0EC406C49AB5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F9BA8F-7446-342A-C5B4-C5CEC001B10C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4627D9-25DD-D31E-97C7-177CD0F86ABD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">
            <a:extLst>
              <a:ext uri="{FF2B5EF4-FFF2-40B4-BE49-F238E27FC236}">
                <a16:creationId xmlns:a16="http://schemas.microsoft.com/office/drawing/2014/main" id="{2A95099F-90B8-ECE0-E1FA-462D9893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241200"/>
            <a:ext cx="11419840" cy="7111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al Rectangle">
            <a:extLst>
              <a:ext uri="{FF2B5EF4-FFF2-40B4-BE49-F238E27FC236}">
                <a16:creationId xmlns:a16="http://schemas.microsoft.com/office/drawing/2014/main" id="{04AB6869-B205-2868-B3A0-F08F48C3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34850">
            <a:off x="11680237" y="-261867"/>
            <a:ext cx="1023523" cy="63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6678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93ED5369-5BFF-8A93-D189-2A14D1B028AA}"/>
              </a:ext>
            </a:extLst>
          </p:cNvPr>
          <p:cNvSpPr txBox="1">
            <a:spLocks/>
          </p:cNvSpPr>
          <p:nvPr/>
        </p:nvSpPr>
        <p:spPr>
          <a:xfrm>
            <a:off x="-1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2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F42BA9A-5ADC-5A7E-428E-8D1053BF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0" y="6243582"/>
            <a:ext cx="1698370" cy="528554"/>
          </a:xfrm>
          <a:prstGeom prst="rect">
            <a:avLst/>
          </a:prstGeom>
        </p:spPr>
      </p:pic>
      <p:sp>
        <p:nvSpPr>
          <p:cNvPr id="13" name="Body text">
            <a:extLst>
              <a:ext uri="{FF2B5EF4-FFF2-40B4-BE49-F238E27FC236}">
                <a16:creationId xmlns:a16="http://schemas.microsoft.com/office/drawing/2014/main" id="{87ED40AB-09E7-86A5-E5EA-5CB2B8AD6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763" y="1220253"/>
            <a:ext cx="11420475" cy="42586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3 Color Line Divider">
            <a:extLst>
              <a:ext uri="{FF2B5EF4-FFF2-40B4-BE49-F238E27FC236}">
                <a16:creationId xmlns:a16="http://schemas.microsoft.com/office/drawing/2014/main" id="{C9B1F98C-2B15-1F54-0706-B5704344E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520" y="952399"/>
            <a:ext cx="5029200" cy="45719"/>
            <a:chOff x="1594757" y="4991565"/>
            <a:chExt cx="8753205" cy="914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599FFE-5C32-FA1E-7300-0EC406C49AB5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F9BA8F-7446-342A-C5B4-C5CEC001B10C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4627D9-25DD-D31E-97C7-177CD0F86ABD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">
            <a:extLst>
              <a:ext uri="{FF2B5EF4-FFF2-40B4-BE49-F238E27FC236}">
                <a16:creationId xmlns:a16="http://schemas.microsoft.com/office/drawing/2014/main" id="{2A95099F-90B8-ECE0-E1FA-462D9893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241200"/>
            <a:ext cx="11419840" cy="7111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al Rectangle">
            <a:extLst>
              <a:ext uri="{FF2B5EF4-FFF2-40B4-BE49-F238E27FC236}">
                <a16:creationId xmlns:a16="http://schemas.microsoft.com/office/drawing/2014/main" id="{04AB6869-B205-2868-B3A0-F08F48C3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34850">
            <a:off x="11680237" y="-261867"/>
            <a:ext cx="1023523" cy="63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363B3BB-9DAD-1731-D58B-1AC670F24AC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898650" y="1881188"/>
            <a:ext cx="8229600" cy="43624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3390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F97BD92-BA9E-3F80-2054-8260CF1F1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0" y="6243582"/>
            <a:ext cx="1698370" cy="528554"/>
          </a:xfrm>
          <a:prstGeom prst="rect">
            <a:avLst/>
          </a:prstGeom>
        </p:spPr>
      </p:pic>
      <p:sp>
        <p:nvSpPr>
          <p:cNvPr id="32" name="Slide Number">
            <a:extLst>
              <a:ext uri="{FF2B5EF4-FFF2-40B4-BE49-F238E27FC236}">
                <a16:creationId xmlns:a16="http://schemas.microsoft.com/office/drawing/2014/main" id="{DC391761-8A0C-9679-0DC3-D475C15F7D21}"/>
              </a:ext>
            </a:extLst>
          </p:cNvPr>
          <p:cNvSpPr txBox="1">
            <a:spLocks/>
          </p:cNvSpPr>
          <p:nvPr/>
        </p:nvSpPr>
        <p:spPr>
          <a:xfrm>
            <a:off x="-1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CB7557-B127-3D7C-607E-DC989485D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0" y="1270000"/>
            <a:ext cx="5466080" cy="490727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39DF092-8207-EE5C-CDDF-BDECF61AD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520" y="1270000"/>
            <a:ext cx="5466080" cy="490727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3 Color Divider Line">
            <a:extLst>
              <a:ext uri="{FF2B5EF4-FFF2-40B4-BE49-F238E27FC236}">
                <a16:creationId xmlns:a16="http://schemas.microsoft.com/office/drawing/2014/main" id="{F888881F-0E27-BDBD-A59A-E0FB10DEA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520" y="952399"/>
            <a:ext cx="5029200" cy="45719"/>
            <a:chOff x="1594757" y="4991565"/>
            <a:chExt cx="8753205" cy="914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DD1691-E727-FB1B-0A84-75DA607D95D7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2818D5-601C-513C-1162-41F3665B80E8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6584A4-FB0C-BDAB-8B7D-7DB7FD3E0667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5BF8B45A-6149-6198-A456-FE73DC3D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241200"/>
            <a:ext cx="11419840" cy="7111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al Rectangle">
            <a:extLst>
              <a:ext uri="{FF2B5EF4-FFF2-40B4-BE49-F238E27FC236}">
                <a16:creationId xmlns:a16="http://schemas.microsoft.com/office/drawing/2014/main" id="{5968709E-6CF3-518C-44FE-EB75CF6F1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34850">
            <a:off x="11680237" y="-261867"/>
            <a:ext cx="1023523" cy="63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183956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63A5442-0CB1-E597-B452-94DC40680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0" y="6243582"/>
            <a:ext cx="1698370" cy="528554"/>
          </a:xfrm>
          <a:prstGeom prst="rect">
            <a:avLst/>
          </a:prstGeom>
        </p:spPr>
      </p:pic>
      <p:sp>
        <p:nvSpPr>
          <p:cNvPr id="37" name="Slide Number">
            <a:extLst>
              <a:ext uri="{FF2B5EF4-FFF2-40B4-BE49-F238E27FC236}">
                <a16:creationId xmlns:a16="http://schemas.microsoft.com/office/drawing/2014/main" id="{6620F8A3-7BCD-59FE-BECE-1D925DC5E411}"/>
              </a:ext>
            </a:extLst>
          </p:cNvPr>
          <p:cNvSpPr txBox="1">
            <a:spLocks/>
          </p:cNvSpPr>
          <p:nvPr/>
        </p:nvSpPr>
        <p:spPr>
          <a:xfrm>
            <a:off x="-1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Body Text 2">
            <a:extLst>
              <a:ext uri="{FF2B5EF4-FFF2-40B4-BE49-F238E27FC236}">
                <a16:creationId xmlns:a16="http://schemas.microsoft.com/office/drawing/2014/main" id="{638DD23E-1900-146E-F0F9-7B5490C7A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0" y="1254760"/>
            <a:ext cx="5466080" cy="492252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9" name="Three color divider line 2">
            <a:extLst>
              <a:ext uri="{FF2B5EF4-FFF2-40B4-BE49-F238E27FC236}">
                <a16:creationId xmlns:a16="http://schemas.microsoft.com/office/drawing/2014/main" id="{C75C800F-4953-E756-3761-C3BDB27F5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0640" y="970283"/>
            <a:ext cx="4032504" cy="45719"/>
            <a:chOff x="1594757" y="4991565"/>
            <a:chExt cx="8753205" cy="9144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85D70F-AC88-AA0E-F895-D124084A418A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C832ED-0CED-C079-6461-299ED8CE71F7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644E11F-9B73-6B9A-D769-7081519BB91C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Body Text">
            <a:extLst>
              <a:ext uri="{FF2B5EF4-FFF2-40B4-BE49-F238E27FC236}">
                <a16:creationId xmlns:a16="http://schemas.microsoft.com/office/drawing/2014/main" id="{C22D9535-EEB7-C9E7-5FD0-850BC98CF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520" y="1254760"/>
            <a:ext cx="5466080" cy="492252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CFDD5CD0-D454-8739-07A2-9ABE738868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9200" y="241300"/>
            <a:ext cx="5466079" cy="711200"/>
          </a:xfrm>
        </p:spPr>
        <p:txBody>
          <a:bodyPr anchor="ctr"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Title Text Here</a:t>
            </a:r>
          </a:p>
        </p:txBody>
      </p:sp>
      <p:grpSp>
        <p:nvGrpSpPr>
          <p:cNvPr id="21" name="Three color divider line">
            <a:extLst>
              <a:ext uri="{FF2B5EF4-FFF2-40B4-BE49-F238E27FC236}">
                <a16:creationId xmlns:a16="http://schemas.microsoft.com/office/drawing/2014/main" id="{00BF9FE1-014C-5C3F-CFD1-BAFAFBD3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520" y="970283"/>
            <a:ext cx="4032504" cy="45719"/>
            <a:chOff x="1594757" y="4991565"/>
            <a:chExt cx="8753205" cy="9144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B851B6-DB91-ED80-47D5-B17000FBD680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8D5CFB-398B-2E20-3A58-673BC9F003DA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E8876E-A0EA-372B-CFC1-A9E2BED1CE87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A8F02C9-9B30-9DAA-804C-80159071C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79" y="241200"/>
            <a:ext cx="5466079" cy="711199"/>
          </a:xfrm>
        </p:spPr>
        <p:txBody>
          <a:bodyPr>
            <a:noAutofit/>
          </a:bodyPr>
          <a:lstStyle/>
          <a:p>
            <a:pPr lvl="0"/>
            <a:r>
              <a:rPr lang="en-US"/>
              <a:t>Title Text Here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C02024-F0B3-7DFE-B269-C3F91F7F4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34850">
            <a:off x="11680237" y="-261867"/>
            <a:ext cx="1023523" cy="63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567166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DB934B6-C933-E50D-420B-BAB0D4E8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821" y="6280969"/>
            <a:ext cx="1698370" cy="528554"/>
          </a:xfrm>
          <a:prstGeom prst="rect">
            <a:avLst/>
          </a:prstGeom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7C898D40-1626-F048-D68D-105D8B3E978D}"/>
              </a:ext>
            </a:extLst>
          </p:cNvPr>
          <p:cNvSpPr txBox="1">
            <a:spLocks/>
          </p:cNvSpPr>
          <p:nvPr/>
        </p:nvSpPr>
        <p:spPr>
          <a:xfrm>
            <a:off x="0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147F3E53-FED3-CF68-CF60-1EC7BF5D9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7525" y="0"/>
            <a:ext cx="6594475" cy="6858000"/>
          </a:xfrm>
          <a:custGeom>
            <a:avLst/>
            <a:gdLst>
              <a:gd name="connsiteX0" fmla="*/ 0 w 6594475"/>
              <a:gd name="connsiteY0" fmla="*/ 0 h 6858000"/>
              <a:gd name="connsiteX1" fmla="*/ 6594475 w 6594475"/>
              <a:gd name="connsiteY1" fmla="*/ 0 h 6858000"/>
              <a:gd name="connsiteX2" fmla="*/ 6594475 w 6594475"/>
              <a:gd name="connsiteY2" fmla="*/ 6169208 h 6858000"/>
              <a:gd name="connsiteX3" fmla="*/ 4613275 w 6594475"/>
              <a:gd name="connsiteY3" fmla="*/ 6169208 h 6858000"/>
              <a:gd name="connsiteX4" fmla="*/ 4613275 w 6594475"/>
              <a:gd name="connsiteY4" fmla="*/ 6858000 h 6858000"/>
              <a:gd name="connsiteX5" fmla="*/ 0 w 65944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4475" h="6858000">
                <a:moveTo>
                  <a:pt x="0" y="0"/>
                </a:moveTo>
                <a:lnTo>
                  <a:pt x="6594475" y="0"/>
                </a:lnTo>
                <a:lnTo>
                  <a:pt x="6594475" y="6169208"/>
                </a:lnTo>
                <a:lnTo>
                  <a:pt x="4613275" y="6169208"/>
                </a:lnTo>
                <a:lnTo>
                  <a:pt x="46132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450D64EE-1B1B-548C-9B8B-8FB54A48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536" y="1270001"/>
            <a:ext cx="4998720" cy="486710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">
            <a:extLst>
              <a:ext uri="{FF2B5EF4-FFF2-40B4-BE49-F238E27FC236}">
                <a16:creationId xmlns:a16="http://schemas.microsoft.com/office/drawing/2014/main" id="{E999245E-B953-B56D-9EF8-5B0B7830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" y="241200"/>
            <a:ext cx="5090160" cy="7111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al Rectangle ">
            <a:extLst>
              <a:ext uri="{FF2B5EF4-FFF2-40B4-BE49-F238E27FC236}">
                <a16:creationId xmlns:a16="http://schemas.microsoft.com/office/drawing/2014/main" id="{CE65905D-9F6F-1861-5F3D-3D9D33809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-511762" y="-323367"/>
            <a:ext cx="1023523" cy="63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grpSp>
        <p:nvGrpSpPr>
          <p:cNvPr id="17" name="Three color divider line">
            <a:extLst>
              <a:ext uri="{FF2B5EF4-FFF2-40B4-BE49-F238E27FC236}">
                <a16:creationId xmlns:a16="http://schemas.microsoft.com/office/drawing/2014/main" id="{8B0BAFF6-CA27-31C6-963A-E7593B4E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6250" y="980443"/>
            <a:ext cx="4033245" cy="45719"/>
            <a:chOff x="1594757" y="4991565"/>
            <a:chExt cx="8753205" cy="914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5F096F-9265-377F-B726-93776F3D061F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D27DD8-B393-C96C-0ED4-1A8D2714D89A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D0E97B-B3A9-4EE1-310B-EA2395A0BE2A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004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+ 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7C898D40-1626-F048-D68D-105D8B3E978D}"/>
              </a:ext>
            </a:extLst>
          </p:cNvPr>
          <p:cNvSpPr txBox="1">
            <a:spLocks/>
          </p:cNvSpPr>
          <p:nvPr/>
        </p:nvSpPr>
        <p:spPr>
          <a:xfrm>
            <a:off x="11572239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DB934B6-C933-E50D-420B-BAB0D4E8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1" y="6280969"/>
            <a:ext cx="1698370" cy="528554"/>
          </a:xfrm>
          <a:prstGeom prst="rect">
            <a:avLst/>
          </a:prstGeom>
        </p:spPr>
      </p:pic>
      <p:sp>
        <p:nvSpPr>
          <p:cNvPr id="11" name="Teal Rectangle">
            <a:extLst>
              <a:ext uri="{FF2B5EF4-FFF2-40B4-BE49-F238E27FC236}">
                <a16:creationId xmlns:a16="http://schemas.microsoft.com/office/drawing/2014/main" id="{DDFE1243-848F-0A5B-5667-11F3BEF85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34850">
            <a:off x="11680237" y="-261867"/>
            <a:ext cx="1023523" cy="63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D93ED3AC-3DD1-735B-78C1-A3CD71E39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35763" cy="6858000"/>
          </a:xfrm>
          <a:custGeom>
            <a:avLst/>
            <a:gdLst>
              <a:gd name="connsiteX0" fmla="*/ 0 w 6735763"/>
              <a:gd name="connsiteY0" fmla="*/ 0 h 6858000"/>
              <a:gd name="connsiteX1" fmla="*/ 6735763 w 6735763"/>
              <a:gd name="connsiteY1" fmla="*/ 0 h 6858000"/>
              <a:gd name="connsiteX2" fmla="*/ 6735763 w 6735763"/>
              <a:gd name="connsiteY2" fmla="*/ 6858000 h 6858000"/>
              <a:gd name="connsiteX3" fmla="*/ 1983966 w 6735763"/>
              <a:gd name="connsiteY3" fmla="*/ 6858000 h 6858000"/>
              <a:gd name="connsiteX4" fmla="*/ 1983966 w 6735763"/>
              <a:gd name="connsiteY4" fmla="*/ 6169208 h 6858000"/>
              <a:gd name="connsiteX5" fmla="*/ 2766 w 6735763"/>
              <a:gd name="connsiteY5" fmla="*/ 6169208 h 6858000"/>
              <a:gd name="connsiteX6" fmla="*/ 2766 w 6735763"/>
              <a:gd name="connsiteY6" fmla="*/ 6858000 h 6858000"/>
              <a:gd name="connsiteX7" fmla="*/ 0 w 673576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5763" h="6858000">
                <a:moveTo>
                  <a:pt x="0" y="0"/>
                </a:moveTo>
                <a:lnTo>
                  <a:pt x="6735763" y="0"/>
                </a:lnTo>
                <a:lnTo>
                  <a:pt x="6735763" y="6858000"/>
                </a:lnTo>
                <a:lnTo>
                  <a:pt x="1983966" y="6858000"/>
                </a:lnTo>
                <a:lnTo>
                  <a:pt x="1983966" y="6169208"/>
                </a:lnTo>
                <a:lnTo>
                  <a:pt x="2766" y="6169208"/>
                </a:lnTo>
                <a:lnTo>
                  <a:pt x="27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450D64EE-1B1B-548C-9B8B-8FB54A48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8640" y="1270000"/>
            <a:ext cx="4998720" cy="516213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">
            <a:extLst>
              <a:ext uri="{FF2B5EF4-FFF2-40B4-BE49-F238E27FC236}">
                <a16:creationId xmlns:a16="http://schemas.microsoft.com/office/drawing/2014/main" id="{E999245E-B953-B56D-9EF8-5B0B7830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0" y="241200"/>
            <a:ext cx="5090160" cy="7111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Three color divider line">
            <a:extLst>
              <a:ext uri="{FF2B5EF4-FFF2-40B4-BE49-F238E27FC236}">
                <a16:creationId xmlns:a16="http://schemas.microsoft.com/office/drawing/2014/main" id="{C6275046-38BA-6DD3-E648-26F370A4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98640" y="980443"/>
            <a:ext cx="4033245" cy="45719"/>
            <a:chOff x="1594757" y="4991565"/>
            <a:chExt cx="8753205" cy="914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80667A-301C-08B3-9650-A6348AEB7EF4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0D9476-54F4-34A6-647D-E8E004F99221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2D790C-2C1B-B94D-17E2-AF86C8E5235A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249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 with Caption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C8D5CCD4-2F27-CA3B-6F90-4DE0E9C5922E}"/>
              </a:ext>
            </a:extLst>
          </p:cNvPr>
          <p:cNvSpPr txBox="1">
            <a:spLocks/>
          </p:cNvSpPr>
          <p:nvPr/>
        </p:nvSpPr>
        <p:spPr>
          <a:xfrm>
            <a:off x="4796789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2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69008D8-207B-C139-0908-5A2688477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" y="6280969"/>
            <a:ext cx="1698370" cy="528554"/>
          </a:xfrm>
          <a:prstGeom prst="rect">
            <a:avLst/>
          </a:prstGeom>
        </p:spPr>
      </p:pic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56F8B348-5F1F-F813-CA48-F4699BDB0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6550" y="3478212"/>
            <a:ext cx="6775450" cy="337978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6518334F-B0D6-A488-8FE4-598A31B075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16550" y="-4822"/>
            <a:ext cx="6775450" cy="337978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A0FDA34E-416D-D179-B85C-79B4580E2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407" y="1270000"/>
            <a:ext cx="4862242" cy="523720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8DE2040-E112-A953-89C4-1D70DD3C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67" y="241200"/>
            <a:ext cx="4951185" cy="7111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al Rectangle">
            <a:extLst>
              <a:ext uri="{FF2B5EF4-FFF2-40B4-BE49-F238E27FC236}">
                <a16:creationId xmlns:a16="http://schemas.microsoft.com/office/drawing/2014/main" id="{9AAAB42C-643E-3425-FD75-ACCFD9B43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-511762" y="-323367"/>
            <a:ext cx="1023523" cy="63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grpSp>
        <p:nvGrpSpPr>
          <p:cNvPr id="5" name="Three color divider line">
            <a:extLst>
              <a:ext uri="{FF2B5EF4-FFF2-40B4-BE49-F238E27FC236}">
                <a16:creationId xmlns:a16="http://schemas.microsoft.com/office/drawing/2014/main" id="{1182C871-1680-BA83-9F8A-FDA75EEF4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8012" y="980443"/>
            <a:ext cx="4033245" cy="45719"/>
            <a:chOff x="1594757" y="4991565"/>
            <a:chExt cx="8753205" cy="914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E98325-A246-67C7-6F3E-2FD5B23F3661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B81A43-A8E8-078B-A831-0B2EB79AB3BE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0DE576-B64D-9D7B-067D-5A8AB0BC19EF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220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 with Caption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B0666B2F-C504-5091-2912-68243528627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778238" y="3474722"/>
            <a:ext cx="3413761" cy="3383280"/>
          </a:xfrm>
          <a:solidFill>
            <a:schemeClr val="tx2">
              <a:alpha val="7000"/>
            </a:schemeClr>
          </a:solidFill>
        </p:spPr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6081A2C-66D7-C0EE-73EC-1927D2CF56C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273038" y="3474720"/>
            <a:ext cx="3413761" cy="3383280"/>
          </a:xfrm>
          <a:solidFill>
            <a:schemeClr val="tx2">
              <a:alpha val="7000"/>
            </a:schemeClr>
          </a:solidFill>
        </p:spPr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9FC57D8-79EE-09DB-8E00-B5F07DE360F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778239" y="-1"/>
            <a:ext cx="3413761" cy="3383280"/>
          </a:xfrm>
          <a:solidFill>
            <a:schemeClr val="tx2">
              <a:alpha val="7000"/>
            </a:schemeClr>
          </a:solidFill>
        </p:spPr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FBC98DE7-433F-BEF9-717E-BC632BC2DD2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73039" y="-3"/>
            <a:ext cx="3413761" cy="3383280"/>
          </a:xfrm>
          <a:solidFill>
            <a:schemeClr val="tx2">
              <a:alpha val="7000"/>
            </a:schemeClr>
          </a:solidFill>
        </p:spPr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AE29DEB1-1851-5784-40D3-7FDDEDE65364}"/>
              </a:ext>
            </a:extLst>
          </p:cNvPr>
          <p:cNvSpPr txBox="1">
            <a:spLocks/>
          </p:cNvSpPr>
          <p:nvPr/>
        </p:nvSpPr>
        <p:spPr>
          <a:xfrm>
            <a:off x="11595712" y="6432139"/>
            <a:ext cx="619761" cy="425861"/>
          </a:xfrm>
          <a:prstGeom prst="rect">
            <a:avLst/>
          </a:prstGeom>
          <a:solidFill>
            <a:srgbClr val="EFEFE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3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AFCBC84-CC59-35D1-A97C-B4BFBF8DF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4" y="6241707"/>
            <a:ext cx="1772165" cy="551520"/>
          </a:xfrm>
          <a:prstGeom prst="rect">
            <a:avLst/>
          </a:prstGeom>
        </p:spPr>
      </p:pic>
      <p:sp>
        <p:nvSpPr>
          <p:cNvPr id="10" name="Body Text">
            <a:extLst>
              <a:ext uri="{FF2B5EF4-FFF2-40B4-BE49-F238E27FC236}">
                <a16:creationId xmlns:a16="http://schemas.microsoft.com/office/drawing/2014/main" id="{FD5AD06F-C11A-F11C-79E0-6968D453C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407" y="1270000"/>
            <a:ext cx="4733649" cy="50467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C5859BD-1AB9-7019-3038-DB0A49C1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68" y="241200"/>
            <a:ext cx="4820240" cy="7111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al Rectangle">
            <a:extLst>
              <a:ext uri="{FF2B5EF4-FFF2-40B4-BE49-F238E27FC236}">
                <a16:creationId xmlns:a16="http://schemas.microsoft.com/office/drawing/2014/main" id="{0577A1BA-8E31-A695-7919-5069287E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-511762" y="-323367"/>
            <a:ext cx="1023523" cy="63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grpSp>
        <p:nvGrpSpPr>
          <p:cNvPr id="2" name="Three color divider line">
            <a:extLst>
              <a:ext uri="{FF2B5EF4-FFF2-40B4-BE49-F238E27FC236}">
                <a16:creationId xmlns:a16="http://schemas.microsoft.com/office/drawing/2014/main" id="{ED8C2CA8-86B5-039B-3BFA-BDFE2CC12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6250" y="980443"/>
            <a:ext cx="4033245" cy="45719"/>
            <a:chOff x="1594757" y="4991565"/>
            <a:chExt cx="8753205" cy="914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32BE6E-14D7-48DE-0240-E7F5340DF2EC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C3137F-74E1-2F1F-972D-6682A7B9160E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6EC060-63AD-6BBA-AB66-F58F6CB2CB17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83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2D4D1FFF-715C-C738-1A7D-B68D9A26DB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69581" y="0"/>
            <a:ext cx="6522419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Shepherd Center Logo" descr="Shepherd Center Logo">
            <a:extLst>
              <a:ext uri="{FF2B5EF4-FFF2-40B4-BE49-F238E27FC236}">
                <a16:creationId xmlns:a16="http://schemas.microsoft.com/office/drawing/2014/main" id="{539F079D-F44E-988F-5D4D-3F3FEC0E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91" y="5712903"/>
            <a:ext cx="2431009" cy="756561"/>
          </a:xfrm>
          <a:prstGeom prst="rect">
            <a:avLst/>
          </a:prstGeom>
        </p:spPr>
      </p:pic>
      <p:sp>
        <p:nvSpPr>
          <p:cNvPr id="4" name="Blue Rectangle">
            <a:extLst>
              <a:ext uri="{FF2B5EF4-FFF2-40B4-BE49-F238E27FC236}">
                <a16:creationId xmlns:a16="http://schemas.microsoft.com/office/drawing/2014/main" id="{9C3B7751-D952-F24D-575B-7B790A4B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75001"/>
            <a:ext cx="5671820" cy="3942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5" name="Divider Line">
            <a:extLst>
              <a:ext uri="{FF2B5EF4-FFF2-40B4-BE49-F238E27FC236}">
                <a16:creationId xmlns:a16="http://schemas.microsoft.com/office/drawing/2014/main" id="{FA38B474-F921-1AB0-1EE6-9F615F4C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424391" y="3269178"/>
            <a:ext cx="3056718" cy="45720"/>
          </a:xfrm>
          <a:prstGeom prst="rect">
            <a:avLst/>
          </a:prstGeom>
          <a:solidFill>
            <a:srgbClr val="AFD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FD3DD"/>
              </a:solidFill>
            </a:endParaRPr>
          </a:p>
        </p:txBody>
      </p:sp>
      <p:sp>
        <p:nvSpPr>
          <p:cNvPr id="3" name="Presenter Name/Sub Header/Date">
            <a:extLst>
              <a:ext uri="{FF2B5EF4-FFF2-40B4-BE49-F238E27FC236}">
                <a16:creationId xmlns:a16="http://schemas.microsoft.com/office/drawing/2014/main" id="{83F6DE78-C0AA-8655-388E-6E1993B66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347" y="4507698"/>
            <a:ext cx="5282887" cy="505271"/>
          </a:xfrm>
        </p:spPr>
        <p:txBody>
          <a:bodyPr>
            <a:noAutofit/>
          </a:bodyPr>
          <a:lstStyle>
            <a:lvl1pPr marL="0" indent="0" algn="ctr">
              <a:spcAft>
                <a:spcPts val="1200"/>
              </a:spcAft>
              <a:buFontTx/>
              <a:buNone/>
              <a:defRPr sz="2400" b="1" i="1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Presenter Name/Sub Header/Date">
            <a:extLst>
              <a:ext uri="{FF2B5EF4-FFF2-40B4-BE49-F238E27FC236}">
                <a16:creationId xmlns:a16="http://schemas.microsoft.com/office/drawing/2014/main" id="{E806B6EC-3690-E976-E39F-6D817578D6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08" y="3829575"/>
            <a:ext cx="5363204" cy="473852"/>
          </a:xfrm>
        </p:spPr>
        <p:txBody>
          <a:bodyPr>
            <a:noAutofit/>
          </a:bodyPr>
          <a:lstStyle>
            <a:lvl1pPr marL="0" indent="0" algn="ctr">
              <a:spcAft>
                <a:spcPts val="1200"/>
              </a:spcAft>
              <a:buFontTx/>
              <a:buNone/>
              <a:defRPr sz="2400" b="1" i="1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Presenter Name or Sub-Header 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48BF5BA-2A2D-86C7-037A-D274778C7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616" y="1640760"/>
            <a:ext cx="5167618" cy="13876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D100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20869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ody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EE0E78D-1419-32EF-1F90-34692FD0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0" y="6243582"/>
            <a:ext cx="1698370" cy="528554"/>
          </a:xfrm>
          <a:prstGeom prst="rect">
            <a:avLst/>
          </a:prstGeom>
        </p:spPr>
      </p:pic>
      <p:sp>
        <p:nvSpPr>
          <p:cNvPr id="4" name="Blue Rectangle">
            <a:extLst>
              <a:ext uri="{FF2B5EF4-FFF2-40B4-BE49-F238E27FC236}">
                <a16:creationId xmlns:a16="http://schemas.microsoft.com/office/drawing/2014/main" id="{9B782C14-C656-43E3-E045-4482B88999E7}"/>
              </a:ext>
            </a:extLst>
          </p:cNvPr>
          <p:cNvSpPr/>
          <p:nvPr/>
        </p:nvSpPr>
        <p:spPr>
          <a:xfrm>
            <a:off x="0" y="3429000"/>
            <a:ext cx="5671820" cy="3428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rgbClr val="FFD100"/>
              </a:solidFill>
            </a:endParaRP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876A9C28-7B56-2ECC-81BC-96A5909505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418" y="3682766"/>
            <a:ext cx="5671820" cy="274631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Three Color Line">
            <a:extLst>
              <a:ext uri="{FF2B5EF4-FFF2-40B4-BE49-F238E27FC236}">
                <a16:creationId xmlns:a16="http://schemas.microsoft.com/office/drawing/2014/main" id="{3F4D37B6-6778-3E0A-0868-268EE533C491}"/>
              </a:ext>
            </a:extLst>
          </p:cNvPr>
          <p:cNvGrpSpPr/>
          <p:nvPr/>
        </p:nvGrpSpPr>
        <p:grpSpPr>
          <a:xfrm flipV="1">
            <a:off x="0" y="3429363"/>
            <a:ext cx="5671820" cy="91440"/>
            <a:chOff x="1594757" y="4991565"/>
            <a:chExt cx="8753205" cy="914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2E7C8E-1E55-ECFD-4192-8433233E20C3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D59AB2-48C5-C8E9-0CED-023B73C9B705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B23ED6-B46B-04CD-82E9-A52890C862B4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2562677-92B3-D199-9C6F-248BDF7D707B}"/>
              </a:ext>
            </a:extLst>
          </p:cNvPr>
          <p:cNvSpPr txBox="1">
            <a:spLocks/>
          </p:cNvSpPr>
          <p:nvPr/>
        </p:nvSpPr>
        <p:spPr>
          <a:xfrm>
            <a:off x="-1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3AFF713-F6A8-54E5-55BD-811EC9352C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50FE4A-5A03-7E47-55D6-594BCF00F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2" y="3896270"/>
            <a:ext cx="4882429" cy="2347312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D100"/>
                </a:solidFill>
              </a:defRPr>
            </a:lvl1pPr>
          </a:lstStyle>
          <a:p>
            <a:r>
              <a:rPr lang="en-US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333124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>
            <a:extLst>
              <a:ext uri="{FF2B5EF4-FFF2-40B4-BE49-F238E27FC236}">
                <a16:creationId xmlns:a16="http://schemas.microsoft.com/office/drawing/2014/main" id="{4CB19F84-2C04-1317-46D1-DCE7D566D960}"/>
              </a:ext>
            </a:extLst>
          </p:cNvPr>
          <p:cNvSpPr txBox="1">
            <a:spLocks/>
          </p:cNvSpPr>
          <p:nvPr/>
        </p:nvSpPr>
        <p:spPr>
          <a:xfrm>
            <a:off x="0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3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DEEED99-CD67-45B2-8FFC-E1A1677A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636" y="3010804"/>
            <a:ext cx="3387537" cy="1054245"/>
          </a:xfrm>
          <a:prstGeom prst="rect">
            <a:avLst/>
          </a:prstGeom>
        </p:spPr>
      </p:pic>
      <p:sp>
        <p:nvSpPr>
          <p:cNvPr id="2" name="Blue Rectangle">
            <a:extLst>
              <a:ext uri="{FF2B5EF4-FFF2-40B4-BE49-F238E27FC236}">
                <a16:creationId xmlns:a16="http://schemas.microsoft.com/office/drawing/2014/main" id="{2471813B-A97E-B5E2-9FAF-4F32B3B23827}"/>
              </a:ext>
            </a:extLst>
          </p:cNvPr>
          <p:cNvSpPr/>
          <p:nvPr/>
        </p:nvSpPr>
        <p:spPr>
          <a:xfrm>
            <a:off x="1413613" y="1985868"/>
            <a:ext cx="5360894" cy="3104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grpSp>
        <p:nvGrpSpPr>
          <p:cNvPr id="4" name="Three Color Line">
            <a:extLst>
              <a:ext uri="{FF2B5EF4-FFF2-40B4-BE49-F238E27FC236}">
                <a16:creationId xmlns:a16="http://schemas.microsoft.com/office/drawing/2014/main" id="{104C1C01-968F-B08D-FD81-F3729B281863}"/>
              </a:ext>
            </a:extLst>
          </p:cNvPr>
          <p:cNvGrpSpPr/>
          <p:nvPr/>
        </p:nvGrpSpPr>
        <p:grpSpPr>
          <a:xfrm>
            <a:off x="1413612" y="5044268"/>
            <a:ext cx="5360893" cy="68578"/>
            <a:chOff x="1594757" y="4991565"/>
            <a:chExt cx="8753205" cy="914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D50C34-E9A8-3745-6882-8D2979A99C4A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CC0A6-B19E-EDF5-3C5E-F8BA9B98D6E0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4E1E64-C168-02BF-F351-89C0ACC8A8E0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">
            <a:extLst>
              <a:ext uri="{FF2B5EF4-FFF2-40B4-BE49-F238E27FC236}">
                <a16:creationId xmlns:a16="http://schemas.microsoft.com/office/drawing/2014/main" id="{0046DA61-5D4A-489B-9625-BDE300A29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2157984"/>
            <a:ext cx="5175504" cy="2569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Header</a:t>
            </a:r>
          </a:p>
        </p:txBody>
      </p:sp>
    </p:spTree>
    <p:extLst>
      <p:ext uri="{BB962C8B-B14F-4D97-AF65-F5344CB8AC3E}">
        <p14:creationId xmlns:p14="http://schemas.microsoft.com/office/powerpoint/2010/main" val="1002245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c.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>
            <a:extLst>
              <a:ext uri="{FF2B5EF4-FFF2-40B4-BE49-F238E27FC236}">
                <a16:creationId xmlns:a16="http://schemas.microsoft.com/office/drawing/2014/main" id="{C8D5CCD4-2F27-CA3B-6F90-4DE0E9C5922E}"/>
              </a:ext>
            </a:extLst>
          </p:cNvPr>
          <p:cNvSpPr txBox="1">
            <a:spLocks/>
          </p:cNvSpPr>
          <p:nvPr/>
        </p:nvSpPr>
        <p:spPr>
          <a:xfrm>
            <a:off x="11511279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6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517BFB8-C511-5B55-3F8C-7480CE9A6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250" y="5761811"/>
            <a:ext cx="2153923" cy="670328"/>
          </a:xfrm>
          <a:prstGeom prst="rect">
            <a:avLst/>
          </a:prstGeom>
        </p:spPr>
      </p:pic>
      <p:sp>
        <p:nvSpPr>
          <p:cNvPr id="12" name="Blue Rectangle">
            <a:extLst>
              <a:ext uri="{FF2B5EF4-FFF2-40B4-BE49-F238E27FC236}">
                <a16:creationId xmlns:a16="http://schemas.microsoft.com/office/drawing/2014/main" id="{2183AA33-9EA2-E788-C889-8A2A20F40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1301" y="3931920"/>
            <a:ext cx="3060700" cy="1391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8EEBD1F4-0E6E-61C5-B9C3-FB3100F96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82975"/>
            <a:ext cx="9131300" cy="33750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1453B20A-B161-C545-2C11-6D9CAAF4F2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1300" y="0"/>
            <a:ext cx="3060700" cy="3482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7E1381E-B383-E98B-A5C7-AB8BD3D63E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2618" y="3931920"/>
            <a:ext cx="2798064" cy="1391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Call to Action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A0FDA34E-416D-D179-B85C-79B4580E2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407" y="1270000"/>
            <a:ext cx="8623586" cy="197612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al Rectangle">
            <a:extLst>
              <a:ext uri="{FF2B5EF4-FFF2-40B4-BE49-F238E27FC236}">
                <a16:creationId xmlns:a16="http://schemas.microsoft.com/office/drawing/2014/main" id="{0D35387D-5EB7-623F-27E3-1D448EAE6429}"/>
              </a:ext>
            </a:extLst>
          </p:cNvPr>
          <p:cNvSpPr/>
          <p:nvPr/>
        </p:nvSpPr>
        <p:spPr>
          <a:xfrm rot="8100000">
            <a:off x="-511762" y="-323367"/>
            <a:ext cx="1023523" cy="63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974C45-CEF9-A8D3-2DED-9BC2A487F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44" y="205870"/>
            <a:ext cx="8697649" cy="82359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Three color divider line">
            <a:extLst>
              <a:ext uri="{FF2B5EF4-FFF2-40B4-BE49-F238E27FC236}">
                <a16:creationId xmlns:a16="http://schemas.microsoft.com/office/drawing/2014/main" id="{28389AE8-9800-1DA3-B468-4657C9220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7962" y="980443"/>
            <a:ext cx="4033245" cy="45719"/>
            <a:chOff x="1594757" y="4991565"/>
            <a:chExt cx="8753205" cy="914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E755DB-6C8D-6AE2-7BC3-86A9B1F440ED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7FF65B-8F97-37F2-AD29-C9316841AC8E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7BAF98-AF3D-017C-1D1E-BD5043134287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395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4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7C898D40-1626-F048-D68D-105D8B3E978D}"/>
              </a:ext>
            </a:extLst>
          </p:cNvPr>
          <p:cNvSpPr txBox="1">
            <a:spLocks/>
          </p:cNvSpPr>
          <p:nvPr/>
        </p:nvSpPr>
        <p:spPr>
          <a:xfrm>
            <a:off x="11572237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DB934B6-C933-E50D-420B-BAB0D4E8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1" y="6280969"/>
            <a:ext cx="1698370" cy="528554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C64A1A7-469B-9579-2612-ED1FF39EC82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996107" y="3948187"/>
            <a:ext cx="2953512" cy="243564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A227857-5FFB-FDF9-71C6-F468C258BF2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737286" y="3948187"/>
            <a:ext cx="2953512" cy="243564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401C6E-672D-2165-7505-A1F476FDDEC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996173" y="1270000"/>
            <a:ext cx="2953512" cy="243564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50D64EE-1B1B-548C-9B8B-8FB54A48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7352" y="1270000"/>
            <a:ext cx="2953512" cy="243564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">
            <a:extLst>
              <a:ext uri="{FF2B5EF4-FFF2-40B4-BE49-F238E27FC236}">
                <a16:creationId xmlns:a16="http://schemas.microsoft.com/office/drawing/2014/main" id="{E999245E-B953-B56D-9EF8-5B0B7830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911" y="241200"/>
            <a:ext cx="6146695" cy="7111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al Rectangle">
            <a:extLst>
              <a:ext uri="{FF2B5EF4-FFF2-40B4-BE49-F238E27FC236}">
                <a16:creationId xmlns:a16="http://schemas.microsoft.com/office/drawing/2014/main" id="{97FEF29B-FECF-99E6-CFCF-4644516737BC}"/>
              </a:ext>
            </a:extLst>
          </p:cNvPr>
          <p:cNvSpPr/>
          <p:nvPr/>
        </p:nvSpPr>
        <p:spPr>
          <a:xfrm rot="2934850">
            <a:off x="11680237" y="-261867"/>
            <a:ext cx="1023523" cy="63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8F1A6A28-F20A-2821-FAF8-724301BD1A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16563" cy="6858000"/>
          </a:xfrm>
          <a:custGeom>
            <a:avLst/>
            <a:gdLst>
              <a:gd name="connsiteX0" fmla="*/ 0 w 5516563"/>
              <a:gd name="connsiteY0" fmla="*/ 0 h 6858000"/>
              <a:gd name="connsiteX1" fmla="*/ 5516563 w 5516563"/>
              <a:gd name="connsiteY1" fmla="*/ 0 h 6858000"/>
              <a:gd name="connsiteX2" fmla="*/ 5516563 w 5516563"/>
              <a:gd name="connsiteY2" fmla="*/ 6858000 h 6858000"/>
              <a:gd name="connsiteX3" fmla="*/ 1991360 w 5516563"/>
              <a:gd name="connsiteY3" fmla="*/ 6858000 h 6858000"/>
              <a:gd name="connsiteX4" fmla="*/ 1991360 w 5516563"/>
              <a:gd name="connsiteY4" fmla="*/ 6156959 h 6858000"/>
              <a:gd name="connsiteX5" fmla="*/ 2766 w 5516563"/>
              <a:gd name="connsiteY5" fmla="*/ 6156959 h 6858000"/>
              <a:gd name="connsiteX6" fmla="*/ 2766 w 5516563"/>
              <a:gd name="connsiteY6" fmla="*/ 6858000 h 6858000"/>
              <a:gd name="connsiteX7" fmla="*/ 0 w 551656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6563" h="6858000">
                <a:moveTo>
                  <a:pt x="0" y="0"/>
                </a:moveTo>
                <a:lnTo>
                  <a:pt x="5516563" y="0"/>
                </a:lnTo>
                <a:lnTo>
                  <a:pt x="5516563" y="6858000"/>
                </a:lnTo>
                <a:lnTo>
                  <a:pt x="1991360" y="6858000"/>
                </a:lnTo>
                <a:lnTo>
                  <a:pt x="1991360" y="6156959"/>
                </a:lnTo>
                <a:lnTo>
                  <a:pt x="2766" y="6156959"/>
                </a:lnTo>
                <a:lnTo>
                  <a:pt x="27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2" name="Three color divider line">
            <a:extLst>
              <a:ext uri="{FF2B5EF4-FFF2-40B4-BE49-F238E27FC236}">
                <a16:creationId xmlns:a16="http://schemas.microsoft.com/office/drawing/2014/main" id="{9BEC2C82-FA35-60E8-0898-87A93B61F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62066" y="980443"/>
            <a:ext cx="4033245" cy="45719"/>
            <a:chOff x="1594757" y="4991565"/>
            <a:chExt cx="8753205" cy="914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D8C3DC-CE3A-4952-6178-EEBE0227C287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8F1102-7619-4453-C4D4-722DF6F6C1B1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A2A34E-19B4-32E6-3E40-03AEC5459B8B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865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7C898D40-1626-F048-D68D-105D8B3E978D}"/>
              </a:ext>
            </a:extLst>
          </p:cNvPr>
          <p:cNvSpPr txBox="1">
            <a:spLocks/>
          </p:cNvSpPr>
          <p:nvPr/>
        </p:nvSpPr>
        <p:spPr>
          <a:xfrm>
            <a:off x="11572237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DB934B6-C933-E50D-420B-BAB0D4E8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1" y="6280969"/>
            <a:ext cx="1698370" cy="528554"/>
          </a:xfrm>
          <a:prstGeom prst="rect">
            <a:avLst/>
          </a:prstGeom>
        </p:spPr>
      </p:pic>
      <p:sp>
        <p:nvSpPr>
          <p:cNvPr id="18" name="Light Blue Background">
            <a:extLst>
              <a:ext uri="{FF2B5EF4-FFF2-40B4-BE49-F238E27FC236}">
                <a16:creationId xmlns:a16="http://schemas.microsoft.com/office/drawing/2014/main" id="{7694CC50-00D1-899E-5200-8C0388BAB945}"/>
              </a:ext>
            </a:extLst>
          </p:cNvPr>
          <p:cNvSpPr/>
          <p:nvPr/>
        </p:nvSpPr>
        <p:spPr>
          <a:xfrm>
            <a:off x="-105415" y="-132080"/>
            <a:ext cx="12510775" cy="31825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ody Text 4">
            <a:extLst>
              <a:ext uri="{FF2B5EF4-FFF2-40B4-BE49-F238E27FC236}">
                <a16:creationId xmlns:a16="http://schemas.microsoft.com/office/drawing/2014/main" id="{7D70F8E9-B4A9-F7BF-B380-555D1F86825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429876" y="3891602"/>
            <a:ext cx="2419864" cy="238936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34" name="Divider Line 4">
            <a:extLst>
              <a:ext uri="{FF2B5EF4-FFF2-40B4-BE49-F238E27FC236}">
                <a16:creationId xmlns:a16="http://schemas.microsoft.com/office/drawing/2014/main" id="{E3085266-9116-63D9-BB5B-7B9800F5ACAF}"/>
              </a:ext>
            </a:extLst>
          </p:cNvPr>
          <p:cNvSpPr/>
          <p:nvPr/>
        </p:nvSpPr>
        <p:spPr>
          <a:xfrm flipV="1">
            <a:off x="9428228" y="3758981"/>
            <a:ext cx="2423160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AFD3DD"/>
              </a:solidFill>
            </a:endParaRP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CCDDE1E-A540-17E2-F7AC-B2D3E5791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89858" y="3192277"/>
            <a:ext cx="2499901" cy="379219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Title Text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50D7ABD-9E21-F2CF-0969-A142F2300A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8208" y="0"/>
            <a:ext cx="2743200" cy="30178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Body Text 3">
            <a:extLst>
              <a:ext uri="{FF2B5EF4-FFF2-40B4-BE49-F238E27FC236}">
                <a16:creationId xmlns:a16="http://schemas.microsoft.com/office/drawing/2014/main" id="{22CE01F9-8CC5-56EA-355F-881EBAA8FE8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0286" y="3891602"/>
            <a:ext cx="2419864" cy="238936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31" name="Divider Line 3">
            <a:extLst>
              <a:ext uri="{FF2B5EF4-FFF2-40B4-BE49-F238E27FC236}">
                <a16:creationId xmlns:a16="http://schemas.microsoft.com/office/drawing/2014/main" id="{EF8D926B-455F-02D8-E835-88A699A14123}"/>
              </a:ext>
            </a:extLst>
          </p:cNvPr>
          <p:cNvSpPr/>
          <p:nvPr/>
        </p:nvSpPr>
        <p:spPr>
          <a:xfrm flipV="1">
            <a:off x="6398638" y="3758981"/>
            <a:ext cx="2423160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AFD3DD"/>
              </a:solidFill>
            </a:endParaRP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FC683330-F0B7-1C14-7584-1C20A45773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9739" y="3192277"/>
            <a:ext cx="2580959" cy="379219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Title Text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A2682EA-1ACF-AD8D-7175-72C078A0D2F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8618" y="0"/>
            <a:ext cx="2743200" cy="30051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Body Text 2">
            <a:extLst>
              <a:ext uri="{FF2B5EF4-FFF2-40B4-BE49-F238E27FC236}">
                <a16:creationId xmlns:a16="http://schemas.microsoft.com/office/drawing/2014/main" id="{FDD7AABF-5DBF-B853-17DB-DD2F11C815D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371467" y="3891602"/>
            <a:ext cx="2419864" cy="238936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20" name="Divider Line 2">
            <a:extLst>
              <a:ext uri="{FF2B5EF4-FFF2-40B4-BE49-F238E27FC236}">
                <a16:creationId xmlns:a16="http://schemas.microsoft.com/office/drawing/2014/main" id="{DD380431-D103-C5EA-FFDF-21909368A8F3}"/>
              </a:ext>
            </a:extLst>
          </p:cNvPr>
          <p:cNvSpPr/>
          <p:nvPr/>
        </p:nvSpPr>
        <p:spPr>
          <a:xfrm flipV="1">
            <a:off x="3369819" y="3758981"/>
            <a:ext cx="2423160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AFD3DD"/>
              </a:solidFill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449249F3-BE82-8540-B95B-EFB0C367A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0920" y="3192277"/>
            <a:ext cx="2580959" cy="379219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Title Text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41D4FF-810F-424E-DB78-C28311C6E3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09799" y="0"/>
            <a:ext cx="2743200" cy="30178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Body Text 1">
            <a:extLst>
              <a:ext uri="{FF2B5EF4-FFF2-40B4-BE49-F238E27FC236}">
                <a16:creationId xmlns:a16="http://schemas.microsoft.com/office/drawing/2014/main" id="{450D64EE-1B1B-548C-9B8B-8FB54A4839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2260" y="3891602"/>
            <a:ext cx="2419864" cy="238936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8" name="Divider Line 1">
            <a:extLst>
              <a:ext uri="{FF2B5EF4-FFF2-40B4-BE49-F238E27FC236}">
                <a16:creationId xmlns:a16="http://schemas.microsoft.com/office/drawing/2014/main" id="{3BC2D503-1AC5-40B5-E318-CC1BAB8D2AF1}"/>
              </a:ext>
            </a:extLst>
          </p:cNvPr>
          <p:cNvSpPr/>
          <p:nvPr/>
        </p:nvSpPr>
        <p:spPr>
          <a:xfrm flipV="1">
            <a:off x="340612" y="3713261"/>
            <a:ext cx="2423160" cy="36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AFD3DD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C2ECB0C-CDEE-E835-C4C5-19490B2A0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890" y="3192277"/>
            <a:ext cx="2582605" cy="379219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Title Text Here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DB4D483E-CF35-3DD8-0B79-9033F0D6C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0592" y="0"/>
            <a:ext cx="2743200" cy="30178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570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33732F6F-2B2D-B829-0061-7DB3391FBFFC}"/>
              </a:ext>
            </a:extLst>
          </p:cNvPr>
          <p:cNvSpPr txBox="1">
            <a:spLocks/>
          </p:cNvSpPr>
          <p:nvPr/>
        </p:nvSpPr>
        <p:spPr>
          <a:xfrm>
            <a:off x="11572237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3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BC258ED-DF1D-032C-C04A-71ABF9DEF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1" y="6226105"/>
            <a:ext cx="1698370" cy="528554"/>
          </a:xfrm>
          <a:prstGeom prst="rect">
            <a:avLst/>
          </a:prstGeom>
        </p:spPr>
      </p:pic>
      <p:sp>
        <p:nvSpPr>
          <p:cNvPr id="14" name="Light Blue Box">
            <a:extLst>
              <a:ext uri="{FF2B5EF4-FFF2-40B4-BE49-F238E27FC236}">
                <a16:creationId xmlns:a16="http://schemas.microsoft.com/office/drawing/2014/main" id="{372AE90F-A037-D587-E952-C15443013B28}"/>
              </a:ext>
            </a:extLst>
          </p:cNvPr>
          <p:cNvSpPr/>
          <p:nvPr/>
        </p:nvSpPr>
        <p:spPr>
          <a:xfrm flipV="1">
            <a:off x="6495393" y="5669575"/>
            <a:ext cx="4356025" cy="611393"/>
          </a:xfrm>
          <a:prstGeom prst="rect">
            <a:avLst/>
          </a:prstGeom>
          <a:solidFill>
            <a:srgbClr val="AFD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FD3DD"/>
              </a:solidFill>
            </a:endParaRPr>
          </a:p>
        </p:txBody>
      </p:sp>
      <p:sp>
        <p:nvSpPr>
          <p:cNvPr id="16" name="Author">
            <a:extLst>
              <a:ext uri="{FF2B5EF4-FFF2-40B4-BE49-F238E27FC236}">
                <a16:creationId xmlns:a16="http://schemas.microsoft.com/office/drawing/2014/main" id="{D9C9A20C-C546-5EBD-94A8-C6E79E8FC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5393" y="5669576"/>
            <a:ext cx="4356025" cy="61139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1">
                <a:solidFill>
                  <a:srgbClr val="000000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- Author Name</a:t>
            </a:r>
          </a:p>
        </p:txBody>
      </p:sp>
      <p:sp>
        <p:nvSpPr>
          <p:cNvPr id="15" name="Quote Text">
            <a:extLst>
              <a:ext uri="{FF2B5EF4-FFF2-40B4-BE49-F238E27FC236}">
                <a16:creationId xmlns:a16="http://schemas.microsoft.com/office/drawing/2014/main" id="{0046DA61-5D4A-489B-9625-BDE300A29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0582" y="722376"/>
            <a:ext cx="9510836" cy="4773168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“Quote Text Here.”</a:t>
            </a:r>
          </a:p>
        </p:txBody>
      </p:sp>
      <p:grpSp>
        <p:nvGrpSpPr>
          <p:cNvPr id="6" name="Three Color Line">
            <a:extLst>
              <a:ext uri="{FF2B5EF4-FFF2-40B4-BE49-F238E27FC236}">
                <a16:creationId xmlns:a16="http://schemas.microsoft.com/office/drawing/2014/main" id="{C887A7B7-6CDB-919A-2992-408F035F04BD}"/>
              </a:ext>
            </a:extLst>
          </p:cNvPr>
          <p:cNvGrpSpPr/>
          <p:nvPr/>
        </p:nvGrpSpPr>
        <p:grpSpPr>
          <a:xfrm>
            <a:off x="-13211" y="0"/>
            <a:ext cx="12205211" cy="237744"/>
            <a:chOff x="1594757" y="4991565"/>
            <a:chExt cx="8753205" cy="914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32023E-66FF-D98D-6364-5F3B52FEF4D2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0AA696-CFDA-9F0D-38AB-7A77E74206C3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29572F1-CA5E-F30C-9A1F-D0CD3129E3DC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892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AE3364C2-CE74-B4BB-2FB0-1A46729129A6}"/>
              </a:ext>
            </a:extLst>
          </p:cNvPr>
          <p:cNvSpPr txBox="1">
            <a:spLocks/>
          </p:cNvSpPr>
          <p:nvPr/>
        </p:nvSpPr>
        <p:spPr>
          <a:xfrm>
            <a:off x="11572237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F05A98E-DC9E-DE0F-14C3-CD690A00A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1" y="6226105"/>
            <a:ext cx="1698370" cy="528554"/>
          </a:xfrm>
          <a:prstGeom prst="rect">
            <a:avLst/>
          </a:prstGeom>
        </p:spPr>
      </p:pic>
      <p:grpSp>
        <p:nvGrpSpPr>
          <p:cNvPr id="5" name="Three Color Line">
            <a:extLst>
              <a:ext uri="{FF2B5EF4-FFF2-40B4-BE49-F238E27FC236}">
                <a16:creationId xmlns:a16="http://schemas.microsoft.com/office/drawing/2014/main" id="{A2D4E758-D12A-8CC6-594C-50755CCA1FB7}"/>
              </a:ext>
            </a:extLst>
          </p:cNvPr>
          <p:cNvGrpSpPr/>
          <p:nvPr/>
        </p:nvGrpSpPr>
        <p:grpSpPr>
          <a:xfrm>
            <a:off x="-13211" y="0"/>
            <a:ext cx="12205211" cy="237744"/>
            <a:chOff x="1594757" y="4991565"/>
            <a:chExt cx="8753205" cy="914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FBFED8-E231-B7B5-4167-AA6D8EE02EFC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5793DE-313C-5443-7956-E78B778993CF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30034E-0C0B-DD2B-49C2-A2BA88511099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492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9899D2E-4FD5-5430-46FE-BD8BA071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0" y="6243582"/>
            <a:ext cx="1698370" cy="528554"/>
          </a:xfrm>
          <a:prstGeom prst="rect">
            <a:avLst/>
          </a:pr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435E58D9-5F3A-F809-F9E1-1572A97BAF61}"/>
              </a:ext>
            </a:extLst>
          </p:cNvPr>
          <p:cNvSpPr txBox="1">
            <a:spLocks/>
          </p:cNvSpPr>
          <p:nvPr/>
        </p:nvSpPr>
        <p:spPr>
          <a:xfrm>
            <a:off x="-1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Chart Placeholder">
            <a:extLst>
              <a:ext uri="{FF2B5EF4-FFF2-40B4-BE49-F238E27FC236}">
                <a16:creationId xmlns:a16="http://schemas.microsoft.com/office/drawing/2014/main" id="{2C179466-379D-1357-774A-CBDA3C77CC1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92937" y="241300"/>
            <a:ext cx="7422851" cy="59436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C6750A41-9119-9177-2EFB-6840E404F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407" y="1270000"/>
            <a:ext cx="4020122" cy="523720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2F9BE9-B98A-878F-CF1A-E16779D6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68" y="241200"/>
            <a:ext cx="4111562" cy="7111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al Rectangle">
            <a:extLst>
              <a:ext uri="{FF2B5EF4-FFF2-40B4-BE49-F238E27FC236}">
                <a16:creationId xmlns:a16="http://schemas.microsoft.com/office/drawing/2014/main" id="{E2169EA1-89E9-F182-E28D-23CF37BE7A85}"/>
              </a:ext>
            </a:extLst>
          </p:cNvPr>
          <p:cNvSpPr/>
          <p:nvPr/>
        </p:nvSpPr>
        <p:spPr>
          <a:xfrm rot="8100000">
            <a:off x="-511762" y="-323367"/>
            <a:ext cx="1023523" cy="63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grpSp>
        <p:nvGrpSpPr>
          <p:cNvPr id="3" name="Three color divider line">
            <a:extLst>
              <a:ext uri="{FF2B5EF4-FFF2-40B4-BE49-F238E27FC236}">
                <a16:creationId xmlns:a16="http://schemas.microsoft.com/office/drawing/2014/main" id="{F04C4E70-35AB-1F2A-A28F-C6AFDD8C8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4810" y="980443"/>
            <a:ext cx="4033245" cy="45719"/>
            <a:chOff x="1594757" y="4991565"/>
            <a:chExt cx="8753205" cy="914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0B7285-BB0A-360C-1975-6BAED1D313D6}"/>
                </a:ext>
              </a:extLst>
            </p:cNvPr>
            <p:cNvSpPr/>
            <p:nvPr/>
          </p:nvSpPr>
          <p:spPr>
            <a:xfrm>
              <a:off x="4520837" y="4991565"/>
              <a:ext cx="2926080" cy="91440"/>
            </a:xfrm>
            <a:prstGeom prst="rect">
              <a:avLst/>
            </a:prstGeom>
            <a:solidFill>
              <a:srgbClr val="AFD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D3DD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7B8BCE-3B04-05D0-1AC9-413012DB9A5D}"/>
                </a:ext>
              </a:extLst>
            </p:cNvPr>
            <p:cNvSpPr/>
            <p:nvPr/>
          </p:nvSpPr>
          <p:spPr>
            <a:xfrm>
              <a:off x="7421882" y="4991565"/>
              <a:ext cx="2926080" cy="9144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89710-BEF2-9F25-1846-120185BA5793}"/>
                </a:ext>
              </a:extLst>
            </p:cNvPr>
            <p:cNvSpPr/>
            <p:nvPr/>
          </p:nvSpPr>
          <p:spPr>
            <a:xfrm>
              <a:off x="1594757" y="4991565"/>
              <a:ext cx="292608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670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9BF54E9-64AF-6F32-4347-BC41C9F5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0" y="6243582"/>
            <a:ext cx="1698370" cy="528554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B013989E-9645-756F-045A-FE60CAE79BC0}"/>
              </a:ext>
            </a:extLst>
          </p:cNvPr>
          <p:cNvSpPr txBox="1">
            <a:spLocks/>
          </p:cNvSpPr>
          <p:nvPr/>
        </p:nvSpPr>
        <p:spPr>
          <a:xfrm>
            <a:off x="-1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11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568D0578-F8E1-2062-D27B-7328A1083A36}"/>
              </a:ext>
            </a:extLst>
          </p:cNvPr>
          <p:cNvSpPr txBox="1">
            <a:spLocks/>
          </p:cNvSpPr>
          <p:nvPr/>
        </p:nvSpPr>
        <p:spPr>
          <a:xfrm>
            <a:off x="11572239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0B7DC1A-2C07-5C41-AD87-622426BB4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0" y="6243582"/>
            <a:ext cx="1698370" cy="5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">
            <a:extLst>
              <a:ext uri="{FF2B5EF4-FFF2-40B4-BE49-F238E27FC236}">
                <a16:creationId xmlns:a16="http://schemas.microsoft.com/office/drawing/2014/main" id="{9051D70D-6295-DE6F-ECD2-651889189E4F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5671820" y="0"/>
            <a:ext cx="6520180" cy="6858000"/>
          </a:xfrm>
          <a:solidFill>
            <a:schemeClr val="tx2">
              <a:alpha val="7000"/>
            </a:schemeClr>
          </a:solidFill>
        </p:spPr>
      </p:sp>
      <p:sp>
        <p:nvSpPr>
          <p:cNvPr id="4" name="Blue Rectangle">
            <a:extLst>
              <a:ext uri="{FF2B5EF4-FFF2-40B4-BE49-F238E27FC236}">
                <a16:creationId xmlns:a16="http://schemas.microsoft.com/office/drawing/2014/main" id="{9B782C14-C656-43E3-E045-4482B88999E7}"/>
              </a:ext>
            </a:extLst>
          </p:cNvPr>
          <p:cNvSpPr/>
          <p:nvPr/>
        </p:nvSpPr>
        <p:spPr>
          <a:xfrm>
            <a:off x="0" y="0"/>
            <a:ext cx="567182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5" name="Divider Line">
            <a:extLst>
              <a:ext uri="{FF2B5EF4-FFF2-40B4-BE49-F238E27FC236}">
                <a16:creationId xmlns:a16="http://schemas.microsoft.com/office/drawing/2014/main" id="{0FECC3FA-719A-37FE-527C-EDB870C34126}"/>
              </a:ext>
            </a:extLst>
          </p:cNvPr>
          <p:cNvSpPr/>
          <p:nvPr/>
        </p:nvSpPr>
        <p:spPr>
          <a:xfrm flipV="1">
            <a:off x="1424391" y="4150179"/>
            <a:ext cx="3056718" cy="45720"/>
          </a:xfrm>
          <a:prstGeom prst="rect">
            <a:avLst/>
          </a:prstGeom>
          <a:solidFill>
            <a:srgbClr val="AFD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FD3DD"/>
              </a:solidFill>
            </a:endParaRPr>
          </a:p>
        </p:txBody>
      </p:sp>
      <p:pic>
        <p:nvPicPr>
          <p:cNvPr id="8" name="Shepherd Center Logo">
            <a:extLst>
              <a:ext uri="{FF2B5EF4-FFF2-40B4-BE49-F238E27FC236}">
                <a16:creationId xmlns:a16="http://schemas.microsoft.com/office/drawing/2014/main" id="{AEEA91CC-5926-E4EC-F2B1-B6740EED8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483" y="663642"/>
            <a:ext cx="2762853" cy="800496"/>
          </a:xfrm>
          <a:prstGeom prst="rect">
            <a:avLst/>
          </a:prstGeom>
        </p:spPr>
      </p:pic>
      <p:sp>
        <p:nvSpPr>
          <p:cNvPr id="7" name="Presenter Name/Sub Header/Date">
            <a:extLst>
              <a:ext uri="{FF2B5EF4-FFF2-40B4-BE49-F238E27FC236}">
                <a16:creationId xmlns:a16="http://schemas.microsoft.com/office/drawing/2014/main" id="{644951E5-8841-27A4-A68E-85A8DB055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467" y="5258123"/>
            <a:ext cx="5282887" cy="505271"/>
          </a:xfrm>
        </p:spPr>
        <p:txBody>
          <a:bodyPr>
            <a:noAutofit/>
          </a:bodyPr>
          <a:lstStyle>
            <a:lvl1pPr marL="0" indent="0" algn="ctr">
              <a:spcAft>
                <a:spcPts val="1200"/>
              </a:spcAft>
              <a:buFontTx/>
              <a:buNone/>
              <a:defRPr sz="2400" b="1" i="1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Presenter Name/Sub Header/Date">
            <a:extLst>
              <a:ext uri="{FF2B5EF4-FFF2-40B4-BE49-F238E27FC236}">
                <a16:creationId xmlns:a16="http://schemas.microsoft.com/office/drawing/2014/main" id="{F94D344F-5703-308B-2E6B-B9E71F2EE4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467" y="4652283"/>
            <a:ext cx="5282887" cy="505271"/>
          </a:xfrm>
        </p:spPr>
        <p:txBody>
          <a:bodyPr>
            <a:noAutofit/>
          </a:bodyPr>
          <a:lstStyle>
            <a:lvl1pPr marL="0" indent="0" algn="ctr">
              <a:spcAft>
                <a:spcPts val="1200"/>
              </a:spcAft>
              <a:buFontTx/>
              <a:buNone/>
              <a:defRPr sz="2400" b="1" i="1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Presenter Name or Sub-Header 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F7CB1F5-87C2-51CE-6D42-E6C6D0E1A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1908233"/>
            <a:ext cx="5075153" cy="194692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>
                <a:solidFill>
                  <a:srgbClr val="FFD100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29286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33732F6F-2B2D-B829-0061-7DB3391FBFFC}"/>
              </a:ext>
            </a:extLst>
          </p:cNvPr>
          <p:cNvSpPr txBox="1">
            <a:spLocks/>
          </p:cNvSpPr>
          <p:nvPr/>
        </p:nvSpPr>
        <p:spPr>
          <a:xfrm>
            <a:off x="11572237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3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BC258ED-DF1D-032C-C04A-71ABF9DEF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317" y="2743050"/>
            <a:ext cx="4408242" cy="13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80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nch of Picu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3C0B733F-6A3D-73D7-C615-C3AB486A3E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1300" y="3482975"/>
            <a:ext cx="2727325" cy="3073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333149ED-AFFE-53EA-9149-69DA745796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11888" y="3482975"/>
            <a:ext cx="2727325" cy="3073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B3102111-0E73-1F27-8B4A-210AF96B70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2475" y="3482975"/>
            <a:ext cx="2728913" cy="3073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3F52FBCF-4914-8CC1-31E9-546ACB7BD1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7813" y="3482975"/>
            <a:ext cx="2824162" cy="3073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FE55AC7-6B6E-4804-448E-767A3D39DE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1300" y="258763"/>
            <a:ext cx="2727325" cy="3073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CE36E9F-B1DA-A0C2-E625-A0A76ADF84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88" y="258763"/>
            <a:ext cx="2727325" cy="3073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5A40A45-A60D-63B5-16BC-4118C42CD4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2475" y="258763"/>
            <a:ext cx="2728913" cy="3073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83FD9A82-1207-A1AB-CC43-2D2CF6AF11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7813" y="258763"/>
            <a:ext cx="2824162" cy="3073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38239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37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5B0FA0F-8D74-7AD3-E0F6-926739C1E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0" y="6243582"/>
            <a:ext cx="1698370" cy="528554"/>
          </a:xfrm>
          <a:prstGeom prst="rect">
            <a:avLst/>
          </a:prstGeom>
        </p:spPr>
      </p:pic>
      <p:sp>
        <p:nvSpPr>
          <p:cNvPr id="7" name="Blue Rectangle">
            <a:extLst>
              <a:ext uri="{FF2B5EF4-FFF2-40B4-BE49-F238E27FC236}">
                <a16:creationId xmlns:a16="http://schemas.microsoft.com/office/drawing/2014/main" id="{1CFC6E74-4027-302D-EBDE-AAC190CAA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75488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36" name="Slide Number ">
            <a:extLst>
              <a:ext uri="{FF2B5EF4-FFF2-40B4-BE49-F238E27FC236}">
                <a16:creationId xmlns:a16="http://schemas.microsoft.com/office/drawing/2014/main" id="{58AFB55A-A67A-052A-42B0-282C9853691A}"/>
              </a:ext>
            </a:extLst>
          </p:cNvPr>
          <p:cNvSpPr txBox="1">
            <a:spLocks/>
          </p:cNvSpPr>
          <p:nvPr/>
        </p:nvSpPr>
        <p:spPr>
          <a:xfrm>
            <a:off x="0" y="6432139"/>
            <a:ext cx="619761" cy="425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Sub-header 6">
            <a:extLst>
              <a:ext uri="{FF2B5EF4-FFF2-40B4-BE49-F238E27FC236}">
                <a16:creationId xmlns:a16="http://schemas.microsoft.com/office/drawing/2014/main" id="{B503EE46-E5E8-3953-FD1E-FCDCBAF815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1900" y="6116972"/>
            <a:ext cx="6232525" cy="50334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Sub-header Here</a:t>
            </a:r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A5D94C29-F41D-0B54-A881-2252E1FDCD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41900" y="5727307"/>
            <a:ext cx="6232525" cy="372887"/>
          </a:xfrm>
        </p:spPr>
        <p:txBody>
          <a:bodyPr>
            <a:noAutofit/>
          </a:bodyPr>
          <a:lstStyle>
            <a:lvl1pPr marL="0" indent="0">
              <a:buNone/>
              <a:defRPr sz="2600" b="0" i="0">
                <a:solidFill>
                  <a:srgbClr val="000000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3" name="06">
            <a:extLst>
              <a:ext uri="{FF2B5EF4-FFF2-40B4-BE49-F238E27FC236}">
                <a16:creationId xmlns:a16="http://schemas.microsoft.com/office/drawing/2014/main" id="{A9F6FC29-9912-009C-6141-C836BEFE64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788" y="5727472"/>
            <a:ext cx="801158" cy="372722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29" name="Sub-header 5">
            <a:extLst>
              <a:ext uri="{FF2B5EF4-FFF2-40B4-BE49-F238E27FC236}">
                <a16:creationId xmlns:a16="http://schemas.microsoft.com/office/drawing/2014/main" id="{3D471004-5169-D87E-2EA5-60755D7D57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41900" y="5038034"/>
            <a:ext cx="6232525" cy="50334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Sub-header Here</a:t>
            </a:r>
          </a:p>
        </p:txBody>
      </p:sp>
      <p:sp>
        <p:nvSpPr>
          <p:cNvPr id="28" name="Title 5">
            <a:extLst>
              <a:ext uri="{FF2B5EF4-FFF2-40B4-BE49-F238E27FC236}">
                <a16:creationId xmlns:a16="http://schemas.microsoft.com/office/drawing/2014/main" id="{BF7EE949-F4E7-DD03-578E-837E70523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41900" y="4648369"/>
            <a:ext cx="6232525" cy="372887"/>
          </a:xfrm>
        </p:spPr>
        <p:txBody>
          <a:bodyPr>
            <a:noAutofit/>
          </a:bodyPr>
          <a:lstStyle>
            <a:lvl1pPr marL="0" indent="0">
              <a:buNone/>
              <a:defRPr sz="2600" b="0" i="0">
                <a:solidFill>
                  <a:srgbClr val="000000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2" name="05">
            <a:extLst>
              <a:ext uri="{FF2B5EF4-FFF2-40B4-BE49-F238E27FC236}">
                <a16:creationId xmlns:a16="http://schemas.microsoft.com/office/drawing/2014/main" id="{F31A2A55-DF0C-5918-3645-BAA3023F4B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7297" y="4648369"/>
            <a:ext cx="756649" cy="372722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7" name="Sub-header 4">
            <a:extLst>
              <a:ext uri="{FF2B5EF4-FFF2-40B4-BE49-F238E27FC236}">
                <a16:creationId xmlns:a16="http://schemas.microsoft.com/office/drawing/2014/main" id="{77E28BF2-6369-9715-41BD-6CCA2A07D6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1900" y="3954651"/>
            <a:ext cx="6232525" cy="50334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Sub-header Here</a:t>
            </a: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86F2FCD6-9CD8-F127-C27B-16A26608BD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1900" y="3564986"/>
            <a:ext cx="6232525" cy="372887"/>
          </a:xfrm>
        </p:spPr>
        <p:txBody>
          <a:bodyPr>
            <a:noAutofit/>
          </a:bodyPr>
          <a:lstStyle>
            <a:lvl1pPr marL="0" indent="0">
              <a:buNone/>
              <a:defRPr sz="2600" b="0" i="0">
                <a:solidFill>
                  <a:srgbClr val="000000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04">
            <a:extLst>
              <a:ext uri="{FF2B5EF4-FFF2-40B4-BE49-F238E27FC236}">
                <a16:creationId xmlns:a16="http://schemas.microsoft.com/office/drawing/2014/main" id="{D19A1AF4-F66E-E553-39EA-B8FEE5B40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8279" y="3569265"/>
            <a:ext cx="845667" cy="372722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5" name="Sub-header 3">
            <a:extLst>
              <a:ext uri="{FF2B5EF4-FFF2-40B4-BE49-F238E27FC236}">
                <a16:creationId xmlns:a16="http://schemas.microsoft.com/office/drawing/2014/main" id="{1EF86403-9EAE-54C2-6C81-A89374C9A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1900" y="2879661"/>
            <a:ext cx="6232525" cy="50334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Sub-header Here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8007E645-C8E5-1F30-B163-17F520CC26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41900" y="2489996"/>
            <a:ext cx="6232525" cy="372887"/>
          </a:xfrm>
        </p:spPr>
        <p:txBody>
          <a:bodyPr>
            <a:noAutofit/>
          </a:bodyPr>
          <a:lstStyle>
            <a:lvl1pPr marL="0" indent="0">
              <a:buNone/>
              <a:defRPr sz="2600" b="0" i="0">
                <a:solidFill>
                  <a:srgbClr val="000000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0" name="03">
            <a:extLst>
              <a:ext uri="{FF2B5EF4-FFF2-40B4-BE49-F238E27FC236}">
                <a16:creationId xmlns:a16="http://schemas.microsoft.com/office/drawing/2014/main" id="{010A3C70-886B-A6DF-D4EC-4E2BBBA624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297" y="2490161"/>
            <a:ext cx="756649" cy="372722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3" name="Sub-header 2">
            <a:extLst>
              <a:ext uri="{FF2B5EF4-FFF2-40B4-BE49-F238E27FC236}">
                <a16:creationId xmlns:a16="http://schemas.microsoft.com/office/drawing/2014/main" id="{CD4B71EF-728A-F80C-E448-BB92229124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1900" y="1804836"/>
            <a:ext cx="6232525" cy="50334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Sub-header Here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10023E72-C30F-DC0E-263A-726C68C0C3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1900" y="1415171"/>
            <a:ext cx="6232525" cy="372887"/>
          </a:xfrm>
        </p:spPr>
        <p:txBody>
          <a:bodyPr>
            <a:noAutofit/>
          </a:bodyPr>
          <a:lstStyle>
            <a:lvl1pPr marL="0" indent="0">
              <a:buNone/>
              <a:defRPr sz="2600" b="0" i="0">
                <a:solidFill>
                  <a:srgbClr val="000000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9" name="02">
            <a:extLst>
              <a:ext uri="{FF2B5EF4-FFF2-40B4-BE49-F238E27FC236}">
                <a16:creationId xmlns:a16="http://schemas.microsoft.com/office/drawing/2014/main" id="{2B09F05E-A250-3136-33E3-84851D669B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297" y="1411057"/>
            <a:ext cx="756649" cy="372722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0" name="Sub-header 2">
            <a:extLst>
              <a:ext uri="{FF2B5EF4-FFF2-40B4-BE49-F238E27FC236}">
                <a16:creationId xmlns:a16="http://schemas.microsoft.com/office/drawing/2014/main" id="{F415AD8C-2C05-048A-4237-BD72BB0268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1900" y="717846"/>
            <a:ext cx="6232525" cy="50334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Sub-header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D1720E-1B6E-0035-CAF5-E80A62F0FF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1900" y="328181"/>
            <a:ext cx="6232525" cy="372887"/>
          </a:xfrm>
        </p:spPr>
        <p:txBody>
          <a:bodyPr>
            <a:noAutofit/>
          </a:bodyPr>
          <a:lstStyle>
            <a:lvl1pPr marL="0" indent="0">
              <a:buNone/>
              <a:defRPr sz="2600" b="0" i="0">
                <a:solidFill>
                  <a:srgbClr val="000000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01">
            <a:extLst>
              <a:ext uri="{FF2B5EF4-FFF2-40B4-BE49-F238E27FC236}">
                <a16:creationId xmlns:a16="http://schemas.microsoft.com/office/drawing/2014/main" id="{F94D344F-5703-308B-2E6B-B9E71F2EE4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297" y="331953"/>
            <a:ext cx="756649" cy="372722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" name="Table of Contents">
            <a:extLst>
              <a:ext uri="{FF2B5EF4-FFF2-40B4-BE49-F238E27FC236}">
                <a16:creationId xmlns:a16="http://schemas.microsoft.com/office/drawing/2014/main" id="{2F7CB1F5-87C2-51CE-6D42-E6C6D0E1A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92956"/>
            <a:ext cx="1929469" cy="1072086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rgbClr val="FFD100"/>
                </a:solidFill>
              </a:defRPr>
            </a:lvl1pPr>
          </a:lstStyle>
          <a:p>
            <a:r>
              <a:rPr lang="en-US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98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83982621-B28A-BB97-F2A0-4F125F5C79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106160 h 6858000"/>
              <a:gd name="connsiteX3" fmla="*/ 10119360 w 12192000"/>
              <a:gd name="connsiteY3" fmla="*/ 6106160 h 6858000"/>
              <a:gd name="connsiteX4" fmla="*/ 1011936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106160"/>
                </a:lnTo>
                <a:lnTo>
                  <a:pt x="10119360" y="6106160"/>
                </a:lnTo>
                <a:lnTo>
                  <a:pt x="1011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8352485-0DB4-8199-DB2F-39998086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649" y="6212171"/>
            <a:ext cx="1698370" cy="528554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8C00A484-BD3C-2055-9383-C24E7E72BD61}"/>
              </a:ext>
            </a:extLst>
          </p:cNvPr>
          <p:cNvSpPr txBox="1">
            <a:spLocks/>
          </p:cNvSpPr>
          <p:nvPr/>
        </p:nvSpPr>
        <p:spPr>
          <a:xfrm>
            <a:off x="0" y="6432139"/>
            <a:ext cx="619761" cy="4258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">
            <a:extLst>
              <a:ext uri="{FF2B5EF4-FFF2-40B4-BE49-F238E27FC236}">
                <a16:creationId xmlns:a16="http://schemas.microsoft.com/office/drawing/2014/main" id="{03DDBEED-1122-145B-12A4-989768A4E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81021"/>
            <a:ext cx="3873441" cy="2695955"/>
          </a:xfrm>
          <a:solidFill>
            <a:schemeClr val="accent1"/>
          </a:solidFill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>
                <a:solidFill>
                  <a:srgbClr val="FFD100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0775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90A0411-547F-2361-C4B6-4FD58BF4C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2072640 w 12192000"/>
              <a:gd name="connsiteY3" fmla="*/ 6858000 h 6858000"/>
              <a:gd name="connsiteX4" fmla="*/ 2072640 w 12192000"/>
              <a:gd name="connsiteY4" fmla="*/ 6106160 h 6858000"/>
              <a:gd name="connsiteX5" fmla="*/ 0 w 12192000"/>
              <a:gd name="connsiteY5" fmla="*/ 61061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2072640" y="6858000"/>
                </a:lnTo>
                <a:lnTo>
                  <a:pt x="2072640" y="6106160"/>
                </a:lnTo>
                <a:lnTo>
                  <a:pt x="0" y="6106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6433575-5E9F-BC6F-5711-B0FC7F5A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2" y="6212171"/>
            <a:ext cx="1698370" cy="528554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46B3CEA8-4BA2-866C-1515-08E2D163F38F}"/>
              </a:ext>
            </a:extLst>
          </p:cNvPr>
          <p:cNvSpPr txBox="1">
            <a:spLocks/>
          </p:cNvSpPr>
          <p:nvPr/>
        </p:nvSpPr>
        <p:spPr>
          <a:xfrm>
            <a:off x="11572239" y="6432139"/>
            <a:ext cx="619761" cy="4258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">
            <a:extLst>
              <a:ext uri="{FF2B5EF4-FFF2-40B4-BE49-F238E27FC236}">
                <a16:creationId xmlns:a16="http://schemas.microsoft.com/office/drawing/2014/main" id="{9F60690A-6304-B160-9372-78CEC5304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8776" y="2333530"/>
            <a:ext cx="3763224" cy="2190939"/>
          </a:xfrm>
          <a:solidFill>
            <a:srgbClr val="614D7D"/>
          </a:solidFill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3403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26CAA1-E631-7FDC-82A1-2543AC0DA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649" y="6212171"/>
            <a:ext cx="1698370" cy="528554"/>
          </a:xfrm>
          <a:prstGeom prst="rect">
            <a:avLst/>
          </a:prstGeom>
        </p:spPr>
      </p:pic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DDF9408E-19ED-52A0-D032-F5B2E95065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106160 h 6858000"/>
              <a:gd name="connsiteX3" fmla="*/ 10119360 w 12192000"/>
              <a:gd name="connsiteY3" fmla="*/ 6106160 h 6858000"/>
              <a:gd name="connsiteX4" fmla="*/ 1011936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106160"/>
                </a:lnTo>
                <a:lnTo>
                  <a:pt x="10119360" y="6106160"/>
                </a:lnTo>
                <a:lnTo>
                  <a:pt x="1011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4CD3627B-490F-E0CA-8AE8-4FE2D9DB2951}"/>
              </a:ext>
            </a:extLst>
          </p:cNvPr>
          <p:cNvSpPr txBox="1">
            <a:spLocks/>
          </p:cNvSpPr>
          <p:nvPr/>
        </p:nvSpPr>
        <p:spPr>
          <a:xfrm>
            <a:off x="0" y="6432139"/>
            <a:ext cx="619761" cy="4258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0A64D4A-82A3-B2DB-F828-BDA83F6D4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81021"/>
            <a:ext cx="3866189" cy="2695955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8057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ody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90AB76D7-27F8-3D4D-CCA3-43AD5B03C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75681 h 6858000"/>
              <a:gd name="connsiteX3" fmla="*/ 10170160 w 12192000"/>
              <a:gd name="connsiteY3" fmla="*/ 6075681 h 6858000"/>
              <a:gd name="connsiteX4" fmla="*/ 1017016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75681"/>
                </a:lnTo>
                <a:lnTo>
                  <a:pt x="10170160" y="6075681"/>
                </a:lnTo>
                <a:lnTo>
                  <a:pt x="101701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8352485-0DB4-8199-DB2F-39998086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649" y="6212171"/>
            <a:ext cx="1698370" cy="528554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8C00A484-BD3C-2055-9383-C24E7E72BD61}"/>
              </a:ext>
            </a:extLst>
          </p:cNvPr>
          <p:cNvSpPr txBox="1">
            <a:spLocks/>
          </p:cNvSpPr>
          <p:nvPr/>
        </p:nvSpPr>
        <p:spPr>
          <a:xfrm>
            <a:off x="0" y="6432139"/>
            <a:ext cx="619761" cy="4258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Sub-header ">
            <a:extLst>
              <a:ext uri="{FF2B5EF4-FFF2-40B4-BE49-F238E27FC236}">
                <a16:creationId xmlns:a16="http://schemas.microsoft.com/office/drawing/2014/main" id="{FCAA376D-4AD0-7468-3490-17FE2B3E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438" y="2392363"/>
            <a:ext cx="4064000" cy="3724275"/>
          </a:xfrm>
          <a:solidFill>
            <a:schemeClr val="accent1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03DDBEED-1122-145B-12A4-989768A4E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20" y="1044701"/>
            <a:ext cx="4064001" cy="1347979"/>
          </a:xfrm>
          <a:solidFill>
            <a:schemeClr val="accent1"/>
          </a:solidFill>
        </p:spPr>
        <p:txBody>
          <a:bodyPr lIns="182880" rIns="182880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rgbClr val="FFD100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4357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ody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921AB4AE-891E-8E4E-3E01-730DAF4FDE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2001520 w 12192000"/>
              <a:gd name="connsiteY3" fmla="*/ 6858000 h 6858000"/>
              <a:gd name="connsiteX4" fmla="*/ 2001520 w 12192000"/>
              <a:gd name="connsiteY4" fmla="*/ 6096000 h 6858000"/>
              <a:gd name="connsiteX5" fmla="*/ 0 w 12192000"/>
              <a:gd name="connsiteY5" fmla="*/ 609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2001520" y="6858000"/>
                </a:lnTo>
                <a:lnTo>
                  <a:pt x="2001520" y="6096000"/>
                </a:lnTo>
                <a:lnTo>
                  <a:pt x="0" y="609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C00A484-BD3C-2055-9383-C24E7E72BD61}"/>
              </a:ext>
            </a:extLst>
          </p:cNvPr>
          <p:cNvSpPr txBox="1">
            <a:spLocks/>
          </p:cNvSpPr>
          <p:nvPr/>
        </p:nvSpPr>
        <p:spPr>
          <a:xfrm>
            <a:off x="11572239" y="6432139"/>
            <a:ext cx="619761" cy="4258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A4DF99-5581-C448-AB77-18B793752433}" type="slidenum">
              <a:rPr lang="en-US" smtClean="0">
                <a:solidFill>
                  <a:schemeClr val="tx2"/>
                </a:solidFill>
              </a:rPr>
              <a:pPr algn="ctr"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Shepherd Center Logo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8352485-0DB4-8199-DB2F-39998086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9" y="6212171"/>
            <a:ext cx="1698370" cy="528554"/>
          </a:xfrm>
          <a:prstGeom prst="rect">
            <a:avLst/>
          </a:prstGeom>
        </p:spPr>
      </p:pic>
      <p:sp>
        <p:nvSpPr>
          <p:cNvPr id="12" name="Sub-header ">
            <a:extLst>
              <a:ext uri="{FF2B5EF4-FFF2-40B4-BE49-F238E27FC236}">
                <a16:creationId xmlns:a16="http://schemas.microsoft.com/office/drawing/2014/main" id="{FCAA376D-4AD0-7468-3490-17FE2B3E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1278" y="2392363"/>
            <a:ext cx="4064000" cy="3724275"/>
          </a:xfrm>
          <a:solidFill>
            <a:schemeClr val="accent3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">
            <a:extLst>
              <a:ext uri="{FF2B5EF4-FFF2-40B4-BE49-F238E27FC236}">
                <a16:creationId xmlns:a16="http://schemas.microsoft.com/office/drawing/2014/main" id="{03DDBEED-1122-145B-12A4-989768A4E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0" y="1044701"/>
            <a:ext cx="4064001" cy="1347979"/>
          </a:xfrm>
          <a:solidFill>
            <a:schemeClr val="accent3"/>
          </a:solidFill>
        </p:spPr>
        <p:txBody>
          <a:bodyPr lIns="182880" rIns="182880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rgbClr val="FFD100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307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Place">
            <a:extLst>
              <a:ext uri="{FF2B5EF4-FFF2-40B4-BE49-F238E27FC236}">
                <a16:creationId xmlns:a16="http://schemas.microsoft.com/office/drawing/2014/main" id="{B7E3CCEC-790F-2142-93F3-37BAB664E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80" y="1412240"/>
            <a:ext cx="10967720" cy="476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45AF96-31F7-2365-EC02-0F3EC3A4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14325"/>
            <a:ext cx="1096772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6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6" r:id="rId4"/>
    <p:sldLayoutId id="2147483667" r:id="rId5"/>
    <p:sldLayoutId id="2147483668" r:id="rId6"/>
    <p:sldLayoutId id="2147483669" r:id="rId7"/>
    <p:sldLayoutId id="2147483692" r:id="rId8"/>
    <p:sldLayoutId id="2147483693" r:id="rId9"/>
    <p:sldLayoutId id="2147483685" r:id="rId10"/>
    <p:sldLayoutId id="2147483686" r:id="rId11"/>
    <p:sldLayoutId id="2147483650" r:id="rId12"/>
    <p:sldLayoutId id="2147483694" r:id="rId13"/>
    <p:sldLayoutId id="2147483652" r:id="rId14"/>
    <p:sldLayoutId id="2147483653" r:id="rId15"/>
    <p:sldLayoutId id="2147483670" r:id="rId16"/>
    <p:sldLayoutId id="2147483657" r:id="rId17"/>
    <p:sldLayoutId id="2147483658" r:id="rId18"/>
    <p:sldLayoutId id="2147483662" r:id="rId19"/>
    <p:sldLayoutId id="2147483676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89" r:id="rId26"/>
    <p:sldLayoutId id="2147483679" r:id="rId27"/>
    <p:sldLayoutId id="2147483682" r:id="rId28"/>
    <p:sldLayoutId id="2147483690" r:id="rId29"/>
    <p:sldLayoutId id="2147483677" r:id="rId30"/>
    <p:sldLayoutId id="2147483664" r:id="rId31"/>
    <p:sldLayoutId id="214748369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85000"/>
        <a:buFont typeface="Courier New" panose="02070309020205020404" pitchFamily="49" charset="0"/>
        <a:buChar char="o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40.jpe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11" Type="http://schemas.openxmlformats.org/officeDocument/2006/relationships/image" Target="../media/image49.svg"/><Relationship Id="rId5" Type="http://schemas.openxmlformats.org/officeDocument/2006/relationships/image" Target="../media/image43.jpe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42.jpe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8.png"/><Relationship Id="rId18" Type="http://schemas.openxmlformats.org/officeDocument/2006/relationships/customXml" Target="../ink/ink29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26.xml"/><Relationship Id="rId17" Type="http://schemas.openxmlformats.org/officeDocument/2006/relationships/image" Target="../media/image10.png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25.xml"/><Relationship Id="rId19" Type="http://schemas.openxmlformats.org/officeDocument/2006/relationships/image" Target="../media/image11.png"/><Relationship Id="rId4" Type="http://schemas.openxmlformats.org/officeDocument/2006/relationships/customXml" Target="../ink/ink22.xml"/><Relationship Id="rId9" Type="http://schemas.openxmlformats.org/officeDocument/2006/relationships/image" Target="../media/image6.png"/><Relationship Id="rId14" Type="http://schemas.openxmlformats.org/officeDocument/2006/relationships/customXml" Target="../ink/ink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5.xml"/><Relationship Id="rId19" Type="http://schemas.openxmlformats.org/officeDocument/2006/relationships/image" Target="../media/image11.png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8.png"/><Relationship Id="rId18" Type="http://schemas.openxmlformats.org/officeDocument/2006/relationships/customXml" Target="../ink/ink19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16.xml"/><Relationship Id="rId17" Type="http://schemas.openxmlformats.org/officeDocument/2006/relationships/image" Target="../media/image10.png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5.xml"/><Relationship Id="rId19" Type="http://schemas.openxmlformats.org/officeDocument/2006/relationships/image" Target="../media/image11.png"/><Relationship Id="rId4" Type="http://schemas.openxmlformats.org/officeDocument/2006/relationships/customXml" Target="../ink/ink12.xml"/><Relationship Id="rId9" Type="http://schemas.openxmlformats.org/officeDocument/2006/relationships/image" Target="../media/image6.png"/><Relationship Id="rId14" Type="http://schemas.openxmlformats.org/officeDocument/2006/relationships/customXml" Target="../ink/ink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892D5-83B9-89C7-966B-FA411DF0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Local Perspectives on the Social Determinants of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5BD7E-4FB1-C9AD-2DC8-3C09B6E2C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2187" y="2989053"/>
            <a:ext cx="8429625" cy="1169649"/>
          </a:xfrm>
        </p:spPr>
        <p:txBody>
          <a:bodyPr/>
          <a:lstStyle/>
          <a:p>
            <a:r>
              <a:rPr lang="en-US"/>
              <a:t>Raeda Anderson, Pat </a:t>
            </a:r>
            <a:r>
              <a:rPr lang="en-US" dirty="0"/>
              <a:t>M. </a:t>
            </a:r>
            <a:r>
              <a:rPr lang="en-US"/>
              <a:t>Barrett, Daniel Pasciuti, Madelief Tilder, Lauren Leeder, Melissa Treanor, Patricia Lawrence, and Chloe Sellers</a:t>
            </a:r>
          </a:p>
        </p:txBody>
      </p:sp>
    </p:spTree>
    <p:extLst>
      <p:ext uri="{BB962C8B-B14F-4D97-AF65-F5344CB8AC3E}">
        <p14:creationId xmlns:p14="http://schemas.microsoft.com/office/powerpoint/2010/main" val="14765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3715A-3816-FDE7-54B0-06B9EE52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2F195C-7E4F-C2E4-205C-76DBA08A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Invited Talks and Interviews</a:t>
            </a:r>
          </a:p>
        </p:txBody>
      </p:sp>
      <p:pic>
        <p:nvPicPr>
          <p:cNvPr id="4098" name="Picture 2" descr="Podcast | Intersectionality in the American South logo">
            <a:extLst>
              <a:ext uri="{FF2B5EF4-FFF2-40B4-BE49-F238E27FC236}">
                <a16:creationId xmlns:a16="http://schemas.microsoft.com/office/drawing/2014/main" id="{3B77ABED-9BCC-7CF0-A334-02A8BF8B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40" y="235605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age Foundation  logo">
            <a:extLst>
              <a:ext uri="{FF2B5EF4-FFF2-40B4-BE49-F238E27FC236}">
                <a16:creationId xmlns:a16="http://schemas.microsoft.com/office/drawing/2014/main" id="{6EFE40CF-56D3-5FAB-B593-218B0139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17" y="5465264"/>
            <a:ext cx="45148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eorgia tecch university logo">
            <a:extLst>
              <a:ext uri="{FF2B5EF4-FFF2-40B4-BE49-F238E27FC236}">
                <a16:creationId xmlns:a16="http://schemas.microsoft.com/office/drawing/2014/main" id="{9F95E897-26B4-22F4-8B1B-6B12D6BBC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" t="33332" r="480" b="30391"/>
          <a:stretch/>
        </p:blipFill>
        <p:spPr bwMode="auto">
          <a:xfrm>
            <a:off x="3730917" y="1360906"/>
            <a:ext cx="4764506" cy="99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hepherd Center logo">
            <a:extLst>
              <a:ext uri="{FF2B5EF4-FFF2-40B4-BE49-F238E27FC236}">
                <a16:creationId xmlns:a16="http://schemas.microsoft.com/office/drawing/2014/main" id="{123E6A5E-E1FC-0D33-9D5A-8998EE02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26" y="4760815"/>
            <a:ext cx="170129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nterdisciplinary network on rural population health and aging logo">
            <a:extLst>
              <a:ext uri="{FF2B5EF4-FFF2-40B4-BE49-F238E27FC236}">
                <a16:creationId xmlns:a16="http://schemas.microsoft.com/office/drawing/2014/main" id="{1D4A3134-146F-8F42-C378-DA2D7DEE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84" y="4893748"/>
            <a:ext cx="3609539" cy="18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merican Sociological Association logo">
            <a:extLst>
              <a:ext uri="{FF2B5EF4-FFF2-40B4-BE49-F238E27FC236}">
                <a16:creationId xmlns:a16="http://schemas.microsoft.com/office/drawing/2014/main" id="{DE9C4C1B-0D1B-5841-9C97-24C0AAFD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9" y="2541684"/>
            <a:ext cx="3210903" cy="160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 descr="Disability and Community Participation&#10;">
            <a:extLst>
              <a:ext uri="{FF2B5EF4-FFF2-40B4-BE49-F238E27FC236}">
                <a16:creationId xmlns:a16="http://schemas.microsoft.com/office/drawing/2014/main" id="{FBBC668C-785B-240A-6D72-5831726A1233}"/>
              </a:ext>
            </a:extLst>
          </p:cNvPr>
          <p:cNvSpPr txBox="1"/>
          <p:nvPr/>
        </p:nvSpPr>
        <p:spPr>
          <a:xfrm>
            <a:off x="4572000" y="2735580"/>
            <a:ext cx="3154680" cy="1828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Disability and Community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39003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52A7F1-549B-D58C-71D7-B3F1E4B3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Disciplinary Reach </a:t>
            </a:r>
          </a:p>
        </p:txBody>
      </p:sp>
      <p:grpSp>
        <p:nvGrpSpPr>
          <p:cNvPr id="4" name="Group 3" descr="A honeycomb image with different colored cells. The cells say:&#10;Nursing, Sociology, Public Health, Neuroscience, Women + Gender Studies, Policymakers, Rehabilitation, Urban Studies, and Housing">
            <a:extLst>
              <a:ext uri="{FF2B5EF4-FFF2-40B4-BE49-F238E27FC236}">
                <a16:creationId xmlns:a16="http://schemas.microsoft.com/office/drawing/2014/main" id="{F22B9B29-8C8E-A17A-AD8C-734584796D1B}"/>
              </a:ext>
            </a:extLst>
          </p:cNvPr>
          <p:cNvGrpSpPr/>
          <p:nvPr/>
        </p:nvGrpSpPr>
        <p:grpSpPr>
          <a:xfrm>
            <a:off x="484468" y="1439029"/>
            <a:ext cx="11223064" cy="4467220"/>
            <a:chOff x="484468" y="1439029"/>
            <a:chExt cx="11223064" cy="446722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325215B-049F-CB08-3071-C30446743916}"/>
                </a:ext>
              </a:extLst>
            </p:cNvPr>
            <p:cNvSpPr/>
            <p:nvPr/>
          </p:nvSpPr>
          <p:spPr>
            <a:xfrm>
              <a:off x="6183446" y="1448492"/>
              <a:ext cx="2076725" cy="2387043"/>
            </a:xfrm>
            <a:custGeom>
              <a:avLst/>
              <a:gdLst>
                <a:gd name="connsiteX0" fmla="*/ 0 w 666087"/>
                <a:gd name="connsiteY0" fmla="*/ 289748 h 579495"/>
                <a:gd name="connsiteX1" fmla="*/ 144874 w 666087"/>
                <a:gd name="connsiteY1" fmla="*/ 0 h 579495"/>
                <a:gd name="connsiteX2" fmla="*/ 521213 w 666087"/>
                <a:gd name="connsiteY2" fmla="*/ 0 h 579495"/>
                <a:gd name="connsiteX3" fmla="*/ 666087 w 666087"/>
                <a:gd name="connsiteY3" fmla="*/ 289748 h 579495"/>
                <a:gd name="connsiteX4" fmla="*/ 521213 w 666087"/>
                <a:gd name="connsiteY4" fmla="*/ 579495 h 579495"/>
                <a:gd name="connsiteX5" fmla="*/ 144874 w 666087"/>
                <a:gd name="connsiteY5" fmla="*/ 579495 h 579495"/>
                <a:gd name="connsiteX6" fmla="*/ 0 w 666087"/>
                <a:gd name="connsiteY6" fmla="*/ 289748 h 57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087" h="579495">
                  <a:moveTo>
                    <a:pt x="333043" y="0"/>
                  </a:moveTo>
                  <a:lnTo>
                    <a:pt x="666087" y="126040"/>
                  </a:lnTo>
                  <a:lnTo>
                    <a:pt x="666087" y="453455"/>
                  </a:lnTo>
                  <a:lnTo>
                    <a:pt x="333043" y="579495"/>
                  </a:lnTo>
                  <a:lnTo>
                    <a:pt x="0" y="453455"/>
                  </a:lnTo>
                  <a:lnTo>
                    <a:pt x="0" y="126040"/>
                  </a:lnTo>
                  <a:lnTo>
                    <a:pt x="33304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55" tIns="122850" rIns="109356" bIns="1228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Public </a:t>
              </a:r>
              <a:br>
                <a:rPr lang="en-US" sz="2200" b="1" kern="1200" dirty="0"/>
              </a:br>
              <a:r>
                <a:rPr lang="en-US" sz="2200" b="1" kern="1200" dirty="0"/>
                <a:t>Health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E6C2462-6920-D850-FA2B-11F315B82670}"/>
                </a:ext>
              </a:extLst>
            </p:cNvPr>
            <p:cNvSpPr/>
            <p:nvPr/>
          </p:nvSpPr>
          <p:spPr>
            <a:xfrm>
              <a:off x="9630810" y="3519206"/>
              <a:ext cx="2076722" cy="2387043"/>
            </a:xfrm>
            <a:custGeom>
              <a:avLst/>
              <a:gdLst>
                <a:gd name="connsiteX0" fmla="*/ 0 w 666087"/>
                <a:gd name="connsiteY0" fmla="*/ 289748 h 579495"/>
                <a:gd name="connsiteX1" fmla="*/ 144874 w 666087"/>
                <a:gd name="connsiteY1" fmla="*/ 0 h 579495"/>
                <a:gd name="connsiteX2" fmla="*/ 521213 w 666087"/>
                <a:gd name="connsiteY2" fmla="*/ 0 h 579495"/>
                <a:gd name="connsiteX3" fmla="*/ 666087 w 666087"/>
                <a:gd name="connsiteY3" fmla="*/ 289748 h 579495"/>
                <a:gd name="connsiteX4" fmla="*/ 521213 w 666087"/>
                <a:gd name="connsiteY4" fmla="*/ 579495 h 579495"/>
                <a:gd name="connsiteX5" fmla="*/ 144874 w 666087"/>
                <a:gd name="connsiteY5" fmla="*/ 579495 h 579495"/>
                <a:gd name="connsiteX6" fmla="*/ 0 w 666087"/>
                <a:gd name="connsiteY6" fmla="*/ 289748 h 57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087" h="579495">
                  <a:moveTo>
                    <a:pt x="333043" y="0"/>
                  </a:moveTo>
                  <a:lnTo>
                    <a:pt x="666087" y="126040"/>
                  </a:lnTo>
                  <a:lnTo>
                    <a:pt x="666087" y="453455"/>
                  </a:lnTo>
                  <a:lnTo>
                    <a:pt x="333043" y="579495"/>
                  </a:lnTo>
                  <a:lnTo>
                    <a:pt x="0" y="453455"/>
                  </a:lnTo>
                  <a:lnTo>
                    <a:pt x="0" y="126040"/>
                  </a:lnTo>
                  <a:lnTo>
                    <a:pt x="33304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55" tIns="122850" rIns="109355" bIns="1228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Housing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D4790D4-6800-5739-4A4E-EB1718A41827}"/>
                </a:ext>
              </a:extLst>
            </p:cNvPr>
            <p:cNvSpPr/>
            <p:nvPr/>
          </p:nvSpPr>
          <p:spPr>
            <a:xfrm>
              <a:off x="5116573" y="3504958"/>
              <a:ext cx="2076725" cy="2387043"/>
            </a:xfrm>
            <a:custGeom>
              <a:avLst/>
              <a:gdLst>
                <a:gd name="connsiteX0" fmla="*/ 0 w 666087"/>
                <a:gd name="connsiteY0" fmla="*/ 289748 h 579495"/>
                <a:gd name="connsiteX1" fmla="*/ 144874 w 666087"/>
                <a:gd name="connsiteY1" fmla="*/ 0 h 579495"/>
                <a:gd name="connsiteX2" fmla="*/ 521213 w 666087"/>
                <a:gd name="connsiteY2" fmla="*/ 0 h 579495"/>
                <a:gd name="connsiteX3" fmla="*/ 666087 w 666087"/>
                <a:gd name="connsiteY3" fmla="*/ 289748 h 579495"/>
                <a:gd name="connsiteX4" fmla="*/ 521213 w 666087"/>
                <a:gd name="connsiteY4" fmla="*/ 579495 h 579495"/>
                <a:gd name="connsiteX5" fmla="*/ 144874 w 666087"/>
                <a:gd name="connsiteY5" fmla="*/ 579495 h 579495"/>
                <a:gd name="connsiteX6" fmla="*/ 0 w 666087"/>
                <a:gd name="connsiteY6" fmla="*/ 289748 h 57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087" h="579495">
                  <a:moveTo>
                    <a:pt x="333043" y="0"/>
                  </a:moveTo>
                  <a:lnTo>
                    <a:pt x="666087" y="126040"/>
                  </a:lnTo>
                  <a:lnTo>
                    <a:pt x="666087" y="453455"/>
                  </a:lnTo>
                  <a:lnTo>
                    <a:pt x="333043" y="579495"/>
                  </a:lnTo>
                  <a:lnTo>
                    <a:pt x="0" y="453455"/>
                  </a:lnTo>
                  <a:lnTo>
                    <a:pt x="0" y="126040"/>
                  </a:lnTo>
                  <a:lnTo>
                    <a:pt x="333043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55" tIns="122850" rIns="109356" bIns="1228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/>
                <a:t>Rehabilitation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2C38C0F-6844-B585-C675-68E06AA57D03}"/>
                </a:ext>
              </a:extLst>
            </p:cNvPr>
            <p:cNvSpPr/>
            <p:nvPr/>
          </p:nvSpPr>
          <p:spPr>
            <a:xfrm>
              <a:off x="3874681" y="1448492"/>
              <a:ext cx="2076722" cy="2387043"/>
            </a:xfrm>
            <a:custGeom>
              <a:avLst/>
              <a:gdLst>
                <a:gd name="connsiteX0" fmla="*/ 0 w 666087"/>
                <a:gd name="connsiteY0" fmla="*/ 289748 h 579495"/>
                <a:gd name="connsiteX1" fmla="*/ 144874 w 666087"/>
                <a:gd name="connsiteY1" fmla="*/ 0 h 579495"/>
                <a:gd name="connsiteX2" fmla="*/ 521213 w 666087"/>
                <a:gd name="connsiteY2" fmla="*/ 0 h 579495"/>
                <a:gd name="connsiteX3" fmla="*/ 666087 w 666087"/>
                <a:gd name="connsiteY3" fmla="*/ 289748 h 579495"/>
                <a:gd name="connsiteX4" fmla="*/ 521213 w 666087"/>
                <a:gd name="connsiteY4" fmla="*/ 579495 h 579495"/>
                <a:gd name="connsiteX5" fmla="*/ 144874 w 666087"/>
                <a:gd name="connsiteY5" fmla="*/ 579495 h 579495"/>
                <a:gd name="connsiteX6" fmla="*/ 0 w 666087"/>
                <a:gd name="connsiteY6" fmla="*/ 289748 h 57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087" h="579495">
                  <a:moveTo>
                    <a:pt x="333043" y="0"/>
                  </a:moveTo>
                  <a:lnTo>
                    <a:pt x="666087" y="126040"/>
                  </a:lnTo>
                  <a:lnTo>
                    <a:pt x="666087" y="453455"/>
                  </a:lnTo>
                  <a:lnTo>
                    <a:pt x="333043" y="579495"/>
                  </a:lnTo>
                  <a:lnTo>
                    <a:pt x="0" y="453455"/>
                  </a:lnTo>
                  <a:lnTo>
                    <a:pt x="0" y="126040"/>
                  </a:lnTo>
                  <a:lnTo>
                    <a:pt x="333043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55" tIns="122850" rIns="109355" bIns="1228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/>
                <a:t>Sociology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884D31-0288-8DCD-8BF2-A2553CCDA1D9}"/>
                </a:ext>
              </a:extLst>
            </p:cNvPr>
            <p:cNvSpPr/>
            <p:nvPr/>
          </p:nvSpPr>
          <p:spPr>
            <a:xfrm>
              <a:off x="2736088" y="3504958"/>
              <a:ext cx="2076725" cy="2387045"/>
            </a:xfrm>
            <a:custGeom>
              <a:avLst/>
              <a:gdLst>
                <a:gd name="connsiteX0" fmla="*/ 0 w 666087"/>
                <a:gd name="connsiteY0" fmla="*/ 289748 h 579495"/>
                <a:gd name="connsiteX1" fmla="*/ 144874 w 666087"/>
                <a:gd name="connsiteY1" fmla="*/ 0 h 579495"/>
                <a:gd name="connsiteX2" fmla="*/ 521213 w 666087"/>
                <a:gd name="connsiteY2" fmla="*/ 0 h 579495"/>
                <a:gd name="connsiteX3" fmla="*/ 666087 w 666087"/>
                <a:gd name="connsiteY3" fmla="*/ 289748 h 579495"/>
                <a:gd name="connsiteX4" fmla="*/ 521213 w 666087"/>
                <a:gd name="connsiteY4" fmla="*/ 579495 h 579495"/>
                <a:gd name="connsiteX5" fmla="*/ 144874 w 666087"/>
                <a:gd name="connsiteY5" fmla="*/ 579495 h 579495"/>
                <a:gd name="connsiteX6" fmla="*/ 0 w 666087"/>
                <a:gd name="connsiteY6" fmla="*/ 289748 h 57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087" h="579495">
                  <a:moveTo>
                    <a:pt x="333043" y="0"/>
                  </a:moveTo>
                  <a:lnTo>
                    <a:pt x="666087" y="126040"/>
                  </a:lnTo>
                  <a:lnTo>
                    <a:pt x="666087" y="453455"/>
                  </a:lnTo>
                  <a:lnTo>
                    <a:pt x="333043" y="579495"/>
                  </a:lnTo>
                  <a:lnTo>
                    <a:pt x="0" y="453455"/>
                  </a:lnTo>
                  <a:lnTo>
                    <a:pt x="0" y="126040"/>
                  </a:lnTo>
                  <a:lnTo>
                    <a:pt x="33304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55" tIns="122850" rIns="109356" bIns="12284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Policymakers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A15215D-7130-A9A2-F60E-08F56BFEC7C3}"/>
                </a:ext>
              </a:extLst>
            </p:cNvPr>
            <p:cNvSpPr/>
            <p:nvPr/>
          </p:nvSpPr>
          <p:spPr>
            <a:xfrm>
              <a:off x="7407867" y="3488194"/>
              <a:ext cx="2076722" cy="2387043"/>
            </a:xfrm>
            <a:custGeom>
              <a:avLst/>
              <a:gdLst>
                <a:gd name="connsiteX0" fmla="*/ 0 w 666087"/>
                <a:gd name="connsiteY0" fmla="*/ 289748 h 579495"/>
                <a:gd name="connsiteX1" fmla="*/ 144874 w 666087"/>
                <a:gd name="connsiteY1" fmla="*/ 0 h 579495"/>
                <a:gd name="connsiteX2" fmla="*/ 521213 w 666087"/>
                <a:gd name="connsiteY2" fmla="*/ 0 h 579495"/>
                <a:gd name="connsiteX3" fmla="*/ 666087 w 666087"/>
                <a:gd name="connsiteY3" fmla="*/ 289748 h 579495"/>
                <a:gd name="connsiteX4" fmla="*/ 521213 w 666087"/>
                <a:gd name="connsiteY4" fmla="*/ 579495 h 579495"/>
                <a:gd name="connsiteX5" fmla="*/ 144874 w 666087"/>
                <a:gd name="connsiteY5" fmla="*/ 579495 h 579495"/>
                <a:gd name="connsiteX6" fmla="*/ 0 w 666087"/>
                <a:gd name="connsiteY6" fmla="*/ 289748 h 57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087" h="579495">
                  <a:moveTo>
                    <a:pt x="333043" y="0"/>
                  </a:moveTo>
                  <a:lnTo>
                    <a:pt x="666087" y="126040"/>
                  </a:lnTo>
                  <a:lnTo>
                    <a:pt x="666087" y="453455"/>
                  </a:lnTo>
                  <a:lnTo>
                    <a:pt x="333043" y="579495"/>
                  </a:lnTo>
                  <a:lnTo>
                    <a:pt x="0" y="453455"/>
                  </a:lnTo>
                  <a:lnTo>
                    <a:pt x="0" y="126040"/>
                  </a:lnTo>
                  <a:lnTo>
                    <a:pt x="333043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55" tIns="122850" rIns="109355" bIns="122847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/>
                <a:t>Urban </a:t>
              </a:r>
              <a:br>
                <a:rPr lang="en-US" sz="2200" b="1" kern="1200" dirty="0"/>
              </a:br>
              <a:r>
                <a:rPr lang="en-US" sz="2200" b="1" kern="1200" dirty="0"/>
                <a:t>Studies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A996E91-C34F-FB87-9CDB-C693DB56C92C}"/>
                </a:ext>
              </a:extLst>
            </p:cNvPr>
            <p:cNvSpPr/>
            <p:nvPr/>
          </p:nvSpPr>
          <p:spPr>
            <a:xfrm>
              <a:off x="1565916" y="1448492"/>
              <a:ext cx="2076722" cy="2387043"/>
            </a:xfrm>
            <a:custGeom>
              <a:avLst/>
              <a:gdLst>
                <a:gd name="connsiteX0" fmla="*/ 0 w 666087"/>
                <a:gd name="connsiteY0" fmla="*/ 289748 h 579495"/>
                <a:gd name="connsiteX1" fmla="*/ 144874 w 666087"/>
                <a:gd name="connsiteY1" fmla="*/ 0 h 579495"/>
                <a:gd name="connsiteX2" fmla="*/ 521213 w 666087"/>
                <a:gd name="connsiteY2" fmla="*/ 0 h 579495"/>
                <a:gd name="connsiteX3" fmla="*/ 666087 w 666087"/>
                <a:gd name="connsiteY3" fmla="*/ 289748 h 579495"/>
                <a:gd name="connsiteX4" fmla="*/ 521213 w 666087"/>
                <a:gd name="connsiteY4" fmla="*/ 579495 h 579495"/>
                <a:gd name="connsiteX5" fmla="*/ 144874 w 666087"/>
                <a:gd name="connsiteY5" fmla="*/ 579495 h 579495"/>
                <a:gd name="connsiteX6" fmla="*/ 0 w 666087"/>
                <a:gd name="connsiteY6" fmla="*/ 289748 h 57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087" h="579495">
                  <a:moveTo>
                    <a:pt x="333043" y="0"/>
                  </a:moveTo>
                  <a:lnTo>
                    <a:pt x="666087" y="126040"/>
                  </a:lnTo>
                  <a:lnTo>
                    <a:pt x="666087" y="453455"/>
                  </a:lnTo>
                  <a:lnTo>
                    <a:pt x="333043" y="579495"/>
                  </a:lnTo>
                  <a:lnTo>
                    <a:pt x="0" y="453455"/>
                  </a:lnTo>
                  <a:lnTo>
                    <a:pt x="0" y="126040"/>
                  </a:lnTo>
                  <a:lnTo>
                    <a:pt x="333043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05" tIns="103800" rIns="90305" bIns="103797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/>
                <a:t>Nursing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FF2F244-B022-CABF-7256-AD8694051A93}"/>
                </a:ext>
              </a:extLst>
            </p:cNvPr>
            <p:cNvSpPr/>
            <p:nvPr/>
          </p:nvSpPr>
          <p:spPr>
            <a:xfrm>
              <a:off x="8492215" y="1439029"/>
              <a:ext cx="2076722" cy="2387043"/>
            </a:xfrm>
            <a:custGeom>
              <a:avLst/>
              <a:gdLst>
                <a:gd name="connsiteX0" fmla="*/ 0 w 666087"/>
                <a:gd name="connsiteY0" fmla="*/ 289748 h 579495"/>
                <a:gd name="connsiteX1" fmla="*/ 144874 w 666087"/>
                <a:gd name="connsiteY1" fmla="*/ 0 h 579495"/>
                <a:gd name="connsiteX2" fmla="*/ 521213 w 666087"/>
                <a:gd name="connsiteY2" fmla="*/ 0 h 579495"/>
                <a:gd name="connsiteX3" fmla="*/ 666087 w 666087"/>
                <a:gd name="connsiteY3" fmla="*/ 289748 h 579495"/>
                <a:gd name="connsiteX4" fmla="*/ 521213 w 666087"/>
                <a:gd name="connsiteY4" fmla="*/ 579495 h 579495"/>
                <a:gd name="connsiteX5" fmla="*/ 144874 w 666087"/>
                <a:gd name="connsiteY5" fmla="*/ 579495 h 579495"/>
                <a:gd name="connsiteX6" fmla="*/ 0 w 666087"/>
                <a:gd name="connsiteY6" fmla="*/ 289748 h 57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087" h="579495">
                  <a:moveTo>
                    <a:pt x="333043" y="0"/>
                  </a:moveTo>
                  <a:lnTo>
                    <a:pt x="666087" y="126040"/>
                  </a:lnTo>
                  <a:lnTo>
                    <a:pt x="666087" y="453455"/>
                  </a:lnTo>
                  <a:lnTo>
                    <a:pt x="333043" y="579495"/>
                  </a:lnTo>
                  <a:lnTo>
                    <a:pt x="0" y="453455"/>
                  </a:lnTo>
                  <a:lnTo>
                    <a:pt x="0" y="126040"/>
                  </a:lnTo>
                  <a:lnTo>
                    <a:pt x="333043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55" tIns="122850" rIns="109355" bIns="1228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/>
                <a:t>Neuroscience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E811B2B-CC3C-415D-27DD-DA36ABE57E09}"/>
                </a:ext>
              </a:extLst>
            </p:cNvPr>
            <p:cNvSpPr/>
            <p:nvPr/>
          </p:nvSpPr>
          <p:spPr>
            <a:xfrm>
              <a:off x="484468" y="3488194"/>
              <a:ext cx="2076722" cy="2387043"/>
            </a:xfrm>
            <a:custGeom>
              <a:avLst/>
              <a:gdLst>
                <a:gd name="connsiteX0" fmla="*/ 0 w 666087"/>
                <a:gd name="connsiteY0" fmla="*/ 289748 h 579495"/>
                <a:gd name="connsiteX1" fmla="*/ 144874 w 666087"/>
                <a:gd name="connsiteY1" fmla="*/ 0 h 579495"/>
                <a:gd name="connsiteX2" fmla="*/ 521213 w 666087"/>
                <a:gd name="connsiteY2" fmla="*/ 0 h 579495"/>
                <a:gd name="connsiteX3" fmla="*/ 666087 w 666087"/>
                <a:gd name="connsiteY3" fmla="*/ 289748 h 579495"/>
                <a:gd name="connsiteX4" fmla="*/ 521213 w 666087"/>
                <a:gd name="connsiteY4" fmla="*/ 579495 h 579495"/>
                <a:gd name="connsiteX5" fmla="*/ 144874 w 666087"/>
                <a:gd name="connsiteY5" fmla="*/ 579495 h 579495"/>
                <a:gd name="connsiteX6" fmla="*/ 0 w 666087"/>
                <a:gd name="connsiteY6" fmla="*/ 289748 h 57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087" h="579495">
                  <a:moveTo>
                    <a:pt x="333043" y="0"/>
                  </a:moveTo>
                  <a:lnTo>
                    <a:pt x="666087" y="126040"/>
                  </a:lnTo>
                  <a:lnTo>
                    <a:pt x="666087" y="453455"/>
                  </a:lnTo>
                  <a:lnTo>
                    <a:pt x="333043" y="579495"/>
                  </a:lnTo>
                  <a:lnTo>
                    <a:pt x="0" y="453455"/>
                  </a:lnTo>
                  <a:lnTo>
                    <a:pt x="0" y="126040"/>
                  </a:lnTo>
                  <a:lnTo>
                    <a:pt x="333043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55" tIns="122850" rIns="109355" bIns="1228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/>
                <a:t>Women + Gender Studies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1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B70B22-5BB1-3CEA-0B9C-B0B962FE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the horizon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2470B5-132B-BF17-4EA5-2E0A3A968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968298" y="2485344"/>
            <a:ext cx="3812540" cy="2860855"/>
            <a:chOff x="385762" y="3538053"/>
            <a:chExt cx="3812540" cy="2860855"/>
          </a:xfrm>
        </p:grpSpPr>
        <p:pic>
          <p:nvPicPr>
            <p:cNvPr id="5" name="Graphic 4" descr="Sunrise with solid fill">
              <a:extLst>
                <a:ext uri="{FF2B5EF4-FFF2-40B4-BE49-F238E27FC236}">
                  <a16:creationId xmlns:a16="http://schemas.microsoft.com/office/drawing/2014/main" id="{031C0313-CF9A-C484-AC56-2BFB5AC26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6040" t="5544" r="13966" b="53294"/>
            <a:stretch/>
          </p:blipFill>
          <p:spPr>
            <a:xfrm>
              <a:off x="639761" y="3538053"/>
              <a:ext cx="2387704" cy="140412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EBE177B-9214-C684-82BE-B9988DAD6B97}"/>
                </a:ext>
              </a:extLst>
            </p:cNvPr>
            <p:cNvGrpSpPr/>
            <p:nvPr/>
          </p:nvGrpSpPr>
          <p:grpSpPr>
            <a:xfrm>
              <a:off x="385762" y="4542262"/>
              <a:ext cx="3812540" cy="1856646"/>
              <a:chOff x="385762" y="4542262"/>
              <a:chExt cx="3812540" cy="1856646"/>
            </a:xfrm>
          </p:grpSpPr>
          <p:pic>
            <p:nvPicPr>
              <p:cNvPr id="13" name="Graphic 12" descr="Rolling hills with solid fill">
                <a:extLst>
                  <a:ext uri="{FF2B5EF4-FFF2-40B4-BE49-F238E27FC236}">
                    <a16:creationId xmlns:a16="http://schemas.microsoft.com/office/drawing/2014/main" id="{05866CE0-28BE-9250-4353-8335F9CDD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48110" b="4447"/>
              <a:stretch/>
            </p:blipFill>
            <p:spPr>
              <a:xfrm>
                <a:off x="411162" y="4542262"/>
                <a:ext cx="3787140" cy="1796695"/>
              </a:xfrm>
              <a:prstGeom prst="rect">
                <a:avLst/>
              </a:prstGeom>
            </p:spPr>
          </p:pic>
          <p:pic>
            <p:nvPicPr>
              <p:cNvPr id="9" name="Graphic 8" descr="Rolling hills with solid fill">
                <a:extLst>
                  <a:ext uri="{FF2B5EF4-FFF2-40B4-BE49-F238E27FC236}">
                    <a16:creationId xmlns:a16="http://schemas.microsoft.com/office/drawing/2014/main" id="{172DF2CA-18B9-AEB5-26E7-520F898C6F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48110" b="4447"/>
              <a:stretch/>
            </p:blipFill>
            <p:spPr>
              <a:xfrm>
                <a:off x="385762" y="4602213"/>
                <a:ext cx="3787140" cy="1796695"/>
              </a:xfrm>
              <a:prstGeom prst="rect">
                <a:avLst/>
              </a:prstGeom>
            </p:spPr>
          </p:pic>
        </p:grp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5AC2642-EC0F-4158-B5E4-F33BCFA4842C}"/>
              </a:ext>
            </a:extLst>
          </p:cNvPr>
          <p:cNvSpPr/>
          <p:nvPr/>
        </p:nvSpPr>
        <p:spPr>
          <a:xfrm>
            <a:off x="665162" y="1487795"/>
            <a:ext cx="6294335" cy="100584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Student publication in development: </a:t>
            </a:r>
            <a:br>
              <a:rPr lang="en-US" sz="2200"/>
            </a:br>
            <a:r>
              <a:rPr lang="en-US" sz="2200"/>
              <a:t>Disabled Women in the South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9244D8-CAFE-5F31-9F80-AA126F338A6D}"/>
              </a:ext>
            </a:extLst>
          </p:cNvPr>
          <p:cNvSpPr/>
          <p:nvPr/>
        </p:nvSpPr>
        <p:spPr>
          <a:xfrm>
            <a:off x="665162" y="2609095"/>
            <a:ext cx="6294335" cy="100584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Cityscape publication: </a:t>
            </a:r>
            <a:br>
              <a:rPr lang="en-US" sz="2200"/>
            </a:br>
            <a:r>
              <a:rPr lang="en-US" sz="2200"/>
              <a:t>Veterans and Housing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791A39-BF93-5CCD-E900-DEA2998D9AE1}"/>
              </a:ext>
            </a:extLst>
          </p:cNvPr>
          <p:cNvSpPr/>
          <p:nvPr/>
        </p:nvSpPr>
        <p:spPr>
          <a:xfrm>
            <a:off x="665161" y="3776065"/>
            <a:ext cx="6294335" cy="100584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Special issue publication: </a:t>
            </a:r>
            <a:br>
              <a:rPr lang="en-US" sz="2200"/>
            </a:br>
            <a:r>
              <a:rPr lang="en-US" sz="2200"/>
              <a:t>Social Determinants of Health + Housing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CBD3AB-5078-1EFA-3B9C-559AB7F8ECDE}"/>
              </a:ext>
            </a:extLst>
          </p:cNvPr>
          <p:cNvSpPr/>
          <p:nvPr/>
        </p:nvSpPr>
        <p:spPr>
          <a:xfrm>
            <a:off x="665161" y="4943034"/>
            <a:ext cx="6294335" cy="100584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Nursing and Social Determinants of Health </a:t>
            </a:r>
          </a:p>
        </p:txBody>
      </p:sp>
    </p:spTree>
    <p:extLst>
      <p:ext uri="{BB962C8B-B14F-4D97-AF65-F5344CB8AC3E}">
        <p14:creationId xmlns:p14="http://schemas.microsoft.com/office/powerpoint/2010/main" val="417547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F38280-114F-7F22-58BF-29AB59EB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Applied Sociology Course Project</a:t>
            </a:r>
          </a:p>
        </p:txBody>
      </p:sp>
      <p:grpSp>
        <p:nvGrpSpPr>
          <p:cNvPr id="17" name="Group 16" descr="Image of 8 years of disability statistic compendium document title pages with arrows leading from each title page to an icon representing a database. The Center for Research on Disability logo is below the database icon.">
            <a:extLst>
              <a:ext uri="{FF2B5EF4-FFF2-40B4-BE49-F238E27FC236}">
                <a16:creationId xmlns:a16="http://schemas.microsoft.com/office/drawing/2014/main" id="{EF7F4D4D-DD58-285A-5A2B-D4F309A58DA1}"/>
              </a:ext>
            </a:extLst>
          </p:cNvPr>
          <p:cNvGrpSpPr/>
          <p:nvPr/>
        </p:nvGrpSpPr>
        <p:grpSpPr>
          <a:xfrm>
            <a:off x="1088161" y="1353884"/>
            <a:ext cx="10015679" cy="4812906"/>
            <a:chOff x="1088161" y="1353884"/>
            <a:chExt cx="10015679" cy="481290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53CFAF-C4A7-A1C1-94A8-A7F98DC14FF7}"/>
                </a:ext>
              </a:extLst>
            </p:cNvPr>
            <p:cNvGrpSpPr/>
            <p:nvPr/>
          </p:nvGrpSpPr>
          <p:grpSpPr>
            <a:xfrm>
              <a:off x="1088161" y="1353884"/>
              <a:ext cx="10015679" cy="4572887"/>
              <a:chOff x="907943" y="1494560"/>
              <a:chExt cx="10015679" cy="457288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46676B8-C8C6-F062-8F42-239CCC29261D}"/>
                  </a:ext>
                </a:extLst>
              </p:cNvPr>
              <p:cNvGrpSpPr/>
              <p:nvPr/>
            </p:nvGrpSpPr>
            <p:grpSpPr>
              <a:xfrm>
                <a:off x="907943" y="1494560"/>
                <a:ext cx="3326414" cy="4572887"/>
                <a:chOff x="1171714" y="1494560"/>
                <a:chExt cx="3326414" cy="4572887"/>
              </a:xfrm>
            </p:grpSpPr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AE05226E-089F-7E04-00A8-F082E1DAAD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34775" y="4761896"/>
                  <a:ext cx="961136" cy="650096"/>
                </a:xfrm>
                <a:prstGeom prst="straightConnector1">
                  <a:avLst/>
                </a:prstGeom>
                <a:ln w="57150" cap="rnd">
                  <a:round/>
                  <a:headEnd type="none" w="med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B42F420-1501-75BA-B10A-0A3558F69F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5773" y="3294945"/>
                  <a:ext cx="1877910" cy="189161"/>
                </a:xfrm>
                <a:prstGeom prst="straightConnector1">
                  <a:avLst/>
                </a:prstGeom>
                <a:ln w="57150" cap="rnd">
                  <a:round/>
                  <a:headEnd type="none" w="med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C46B98C1-6C41-85CC-0355-273D6C238F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48024" y="4032010"/>
                  <a:ext cx="1877910" cy="189161"/>
                </a:xfrm>
                <a:prstGeom prst="straightConnector1">
                  <a:avLst/>
                </a:prstGeom>
                <a:ln w="57150" cap="rnd">
                  <a:round/>
                  <a:headEnd type="none" w="med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8464F63A-D262-E0D1-5B66-B5A5CCC22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36992" y="2131364"/>
                  <a:ext cx="961136" cy="650096"/>
                </a:xfrm>
                <a:prstGeom prst="straightConnector1">
                  <a:avLst/>
                </a:prstGeom>
                <a:ln w="57150" cap="rnd">
                  <a:round/>
                  <a:headEnd type="none" w="med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26" name="Picture 2" descr="ANNUAL DISABILITY STATISTICS COMPENDIUM">
                  <a:extLst>
                    <a:ext uri="{FF2B5EF4-FFF2-40B4-BE49-F238E27FC236}">
                      <a16:creationId xmlns:a16="http://schemas.microsoft.com/office/drawing/2014/main" id="{6FCA2B38-AEE7-4006-67C5-84987D85F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1714" y="2206315"/>
                  <a:ext cx="1099732" cy="142351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ANNUAL DISABILITY STATISTICS COMPENDIUM">
                  <a:extLst>
                    <a:ext uri="{FF2B5EF4-FFF2-40B4-BE49-F238E27FC236}">
                      <a16:creationId xmlns:a16="http://schemas.microsoft.com/office/drawing/2014/main" id="{C046ABF2-706F-3D25-400B-8DB0A5D6B8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2486" y="1494560"/>
                  <a:ext cx="1099732" cy="142351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0" name="Picture 6" descr="2018 Disability Statistics Compendium">
                  <a:extLst>
                    <a:ext uri="{FF2B5EF4-FFF2-40B4-BE49-F238E27FC236}">
                      <a16:creationId xmlns:a16="http://schemas.microsoft.com/office/drawing/2014/main" id="{FDEBA3A9-4880-D8E8-3A87-B90BF84613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1714" y="3988482"/>
                  <a:ext cx="1099732" cy="142351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2" name="Picture 8" descr="ANNUAL DISABILITY STATISTICS COMPENDIUM">
                  <a:extLst>
                    <a:ext uri="{FF2B5EF4-FFF2-40B4-BE49-F238E27FC236}">
                      <a16:creationId xmlns:a16="http://schemas.microsoft.com/office/drawing/2014/main" id="{F23685FA-E7F3-C28D-A03D-6208BE018D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2486" y="4643937"/>
                  <a:ext cx="1099732" cy="142351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7F2B3B3-D6F2-9C2E-9539-6C40D613FE63}"/>
                  </a:ext>
                </a:extLst>
              </p:cNvPr>
              <p:cNvGrpSpPr/>
              <p:nvPr/>
            </p:nvGrpSpPr>
            <p:grpSpPr>
              <a:xfrm>
                <a:off x="7443074" y="1494560"/>
                <a:ext cx="3480548" cy="4572887"/>
                <a:chOff x="6810022" y="1494560"/>
                <a:chExt cx="3480548" cy="4572887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1FAFA1F1-5F29-F744-02B2-EA1F923355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67003" y="3292163"/>
                  <a:ext cx="1877910" cy="189161"/>
                </a:xfrm>
                <a:prstGeom prst="straightConnector1">
                  <a:avLst/>
                </a:prstGeom>
                <a:ln w="57150" cap="rnd">
                  <a:round/>
                  <a:headEnd type="none" w="med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9BEA65AA-6B26-2CFE-5A70-C230913798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49254" y="4029228"/>
                  <a:ext cx="1877910" cy="189161"/>
                </a:xfrm>
                <a:prstGeom prst="straightConnector1">
                  <a:avLst/>
                </a:prstGeom>
                <a:ln w="57150" cap="rnd">
                  <a:round/>
                  <a:headEnd type="none" w="med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D5C2A78E-5317-5C5B-18B4-FD88EBA9D8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36204" y="4761896"/>
                  <a:ext cx="961136" cy="650096"/>
                </a:xfrm>
                <a:prstGeom prst="straightConnector1">
                  <a:avLst/>
                </a:prstGeom>
                <a:ln w="57150" cap="rnd">
                  <a:round/>
                  <a:headEnd type="none" w="med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7F050283-224F-678D-B519-73293F1E45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10022" y="2117318"/>
                  <a:ext cx="961136" cy="650096"/>
                </a:xfrm>
                <a:prstGeom prst="straightConnector1">
                  <a:avLst/>
                </a:prstGeom>
                <a:ln w="57150" cap="rnd">
                  <a:round/>
                  <a:headEnd type="none" w="med" len="med"/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36" name="Picture 12" descr="ANNUAL DISABILITY STATISTICS COMPENDIUM">
                  <a:extLst>
                    <a:ext uri="{FF2B5EF4-FFF2-40B4-BE49-F238E27FC236}">
                      <a16:creationId xmlns:a16="http://schemas.microsoft.com/office/drawing/2014/main" id="{6E0D6EF0-E2E6-3E37-2B16-F423571C8E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90838" y="3988482"/>
                  <a:ext cx="1099732" cy="142351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5" descr="ANNUAL DISABILITY STATISTICS COMPENDIUM">
                  <a:extLst>
                    <a:ext uri="{FF2B5EF4-FFF2-40B4-BE49-F238E27FC236}">
                      <a16:creationId xmlns:a16="http://schemas.microsoft.com/office/drawing/2014/main" id="{50B715F1-13F2-208C-9E20-F55D204EAA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26854" y="1494560"/>
                  <a:ext cx="1096369" cy="1423510"/>
                </a:xfrm>
                <a:prstGeom prst="rect">
                  <a:avLst/>
                </a:prstGeom>
                <a:ln w="28575">
                  <a:solidFill>
                    <a:schemeClr val="accent1"/>
                  </a:solidFill>
                </a:ln>
              </p:spPr>
            </p:pic>
            <p:pic>
              <p:nvPicPr>
                <p:cNvPr id="13" name="Picture 12" descr="ANNUAL DISABILITY STATISTICS COMPENDIUM">
                  <a:extLst>
                    <a:ext uri="{FF2B5EF4-FFF2-40B4-BE49-F238E27FC236}">
                      <a16:creationId xmlns:a16="http://schemas.microsoft.com/office/drawing/2014/main" id="{29A2319E-C08E-0B57-BDB9-3DFDA50BC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96680" y="2206315"/>
                  <a:ext cx="1093890" cy="142351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</p:pic>
            <p:pic>
              <p:nvPicPr>
                <p:cNvPr id="15" name="Picture 14" descr="ANNUAL DISABILITY STATISTICS COMPENDIUM">
                  <a:extLst>
                    <a:ext uri="{FF2B5EF4-FFF2-40B4-BE49-F238E27FC236}">
                      <a16:creationId xmlns:a16="http://schemas.microsoft.com/office/drawing/2014/main" id="{5BA324D4-1156-B752-DBB4-AF2BCB2977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65122" y="4643937"/>
                  <a:ext cx="1095729" cy="142351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</p:pic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197983-C5B5-1559-7EE8-C52922D612D5}"/>
                </a:ext>
              </a:extLst>
            </p:cNvPr>
            <p:cNvGrpSpPr/>
            <p:nvPr/>
          </p:nvGrpSpPr>
          <p:grpSpPr>
            <a:xfrm>
              <a:off x="4783011" y="2551574"/>
              <a:ext cx="2660240" cy="3615216"/>
              <a:chOff x="4783011" y="2551574"/>
              <a:chExt cx="2660240" cy="3615216"/>
            </a:xfrm>
          </p:grpSpPr>
          <p:grpSp>
            <p:nvGrpSpPr>
              <p:cNvPr id="10" name="Group 9" descr="A composite image representing a spreadsheet with a database and graph icon on top.">
                <a:extLst>
                  <a:ext uri="{FF2B5EF4-FFF2-40B4-BE49-F238E27FC236}">
                    <a16:creationId xmlns:a16="http://schemas.microsoft.com/office/drawing/2014/main" id="{4B81F6AD-B317-FD80-777B-7A9B71594FEB}"/>
                  </a:ext>
                </a:extLst>
              </p:cNvPr>
              <p:cNvGrpSpPr/>
              <p:nvPr/>
            </p:nvGrpSpPr>
            <p:grpSpPr>
              <a:xfrm>
                <a:off x="4783011" y="2551574"/>
                <a:ext cx="2660240" cy="2204466"/>
                <a:chOff x="4783011" y="2551574"/>
                <a:chExt cx="2660240" cy="2204466"/>
              </a:xfrm>
            </p:grpSpPr>
            <p:pic>
              <p:nvPicPr>
                <p:cNvPr id="22" name="Graphic 21" descr="Table outline">
                  <a:extLst>
                    <a:ext uri="{FF2B5EF4-FFF2-40B4-BE49-F238E27FC236}">
                      <a16:creationId xmlns:a16="http://schemas.microsoft.com/office/drawing/2014/main" id="{EF90A2BB-BE4A-C13B-13D4-0378E0BFF9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5353" y="2608724"/>
                  <a:ext cx="2147317" cy="2147316"/>
                </a:xfrm>
                <a:prstGeom prst="rect">
                  <a:avLst/>
                </a:prstGeom>
              </p:spPr>
            </p:pic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8CD9527E-618A-D0ED-B8AF-2999D45A90A9}"/>
                    </a:ext>
                  </a:extLst>
                </p:cNvPr>
                <p:cNvGrpSpPr/>
                <p:nvPr/>
              </p:nvGrpSpPr>
              <p:grpSpPr>
                <a:xfrm>
                  <a:off x="6499824" y="2551574"/>
                  <a:ext cx="943427" cy="945129"/>
                  <a:chOff x="6487124" y="2596024"/>
                  <a:chExt cx="943427" cy="945129"/>
                </a:xfrm>
              </p:grpSpPr>
              <p:pic>
                <p:nvPicPr>
                  <p:cNvPr id="5" name="Graphic 4" descr="Bar chart with solid fill">
                    <a:extLst>
                      <a:ext uri="{FF2B5EF4-FFF2-40B4-BE49-F238E27FC236}">
                        <a16:creationId xmlns:a16="http://schemas.microsoft.com/office/drawing/2014/main" id="{741AABC4-4C8C-43C4-9745-5A7F4D99E2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87124" y="2599200"/>
                    <a:ext cx="941954" cy="941953"/>
                  </a:xfrm>
                  <a:prstGeom prst="rect">
                    <a:avLst/>
                  </a:prstGeom>
                </p:spPr>
              </p:pic>
              <p:pic>
                <p:nvPicPr>
                  <p:cNvPr id="24" name="Graphic 23" descr="Bar chart with solid fill">
                    <a:extLst>
                      <a:ext uri="{FF2B5EF4-FFF2-40B4-BE49-F238E27FC236}">
                        <a16:creationId xmlns:a16="http://schemas.microsoft.com/office/drawing/2014/main" id="{5CCB713B-1228-FE64-A948-290BA0A36B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88597" y="2596024"/>
                    <a:ext cx="941954" cy="94195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E73E44D1-26CF-EDAF-2080-9FB90D8DB351}"/>
                    </a:ext>
                  </a:extLst>
                </p:cNvPr>
                <p:cNvGrpSpPr/>
                <p:nvPr/>
              </p:nvGrpSpPr>
              <p:grpSpPr>
                <a:xfrm>
                  <a:off x="4783011" y="3725764"/>
                  <a:ext cx="845126" cy="855692"/>
                  <a:chOff x="4783011" y="3725764"/>
                  <a:chExt cx="845126" cy="855692"/>
                </a:xfrm>
              </p:grpSpPr>
              <p:pic>
                <p:nvPicPr>
                  <p:cNvPr id="2" name="Graphic 1" descr="Database with solid fill">
                    <a:extLst>
                      <a:ext uri="{FF2B5EF4-FFF2-40B4-BE49-F238E27FC236}">
                        <a16:creationId xmlns:a16="http://schemas.microsoft.com/office/drawing/2014/main" id="{CE9320CB-AFCB-AC65-2370-E8A13F84EB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83011" y="3736330"/>
                    <a:ext cx="845126" cy="845126"/>
                  </a:xfrm>
                  <a:prstGeom prst="rect">
                    <a:avLst/>
                  </a:prstGeom>
                </p:spPr>
              </p:pic>
              <p:pic>
                <p:nvPicPr>
                  <p:cNvPr id="20" name="Graphic 19" descr="Database with solid fill">
                    <a:extLst>
                      <a:ext uri="{FF2B5EF4-FFF2-40B4-BE49-F238E27FC236}">
                        <a16:creationId xmlns:a16="http://schemas.microsoft.com/office/drawing/2014/main" id="{A9C96BB5-E38A-70EC-AD4D-9F1E95BED5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83011" y="3725764"/>
                    <a:ext cx="845126" cy="845126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1" name="Picture 10" descr="Text&#10;&#10;Description automatically generated">
                <a:extLst>
                  <a:ext uri="{FF2B5EF4-FFF2-40B4-BE49-F238E27FC236}">
                    <a16:creationId xmlns:a16="http://schemas.microsoft.com/office/drawing/2014/main" id="{7840BED2-4A04-EB09-7FF6-291B036F8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582"/>
              <a:stretch/>
            </p:blipFill>
            <p:spPr>
              <a:xfrm>
                <a:off x="5409525" y="4810014"/>
                <a:ext cx="1438972" cy="1356776"/>
              </a:xfrm>
              <a:prstGeom prst="rect">
                <a:avLst/>
              </a:prstGeom>
            </p:spPr>
          </p:pic>
        </p:grpSp>
      </p:grp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7796A38E-44C1-369C-0AA6-79DAF3C5D6AB}"/>
              </a:ext>
            </a:extLst>
          </p:cNvPr>
          <p:cNvSpPr/>
          <p:nvPr/>
        </p:nvSpPr>
        <p:spPr>
          <a:xfrm>
            <a:off x="8801679" y="210864"/>
            <a:ext cx="2919104" cy="942278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Database Build</a:t>
            </a:r>
          </a:p>
          <a:p>
            <a:pPr algn="ctr"/>
            <a:r>
              <a:rPr lang="en-US"/>
              <a:t>White Papers</a:t>
            </a:r>
          </a:p>
          <a:p>
            <a:pPr algn="ctr"/>
            <a:r>
              <a:rPr lang="en-US" err="1"/>
              <a:t>PowerBI</a:t>
            </a:r>
            <a:r>
              <a:rPr lang="en-US"/>
              <a:t> Dashboard</a:t>
            </a:r>
          </a:p>
        </p:txBody>
      </p:sp>
    </p:spTree>
    <p:extLst>
      <p:ext uri="{BB962C8B-B14F-4D97-AF65-F5344CB8AC3E}">
        <p14:creationId xmlns:p14="http://schemas.microsoft.com/office/powerpoint/2010/main" val="196173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6BC7F-626A-BEA7-7DEA-EE44A0826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121B7-DB06-8658-C298-E5CF0DA76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62327" y="-1562739"/>
            <a:ext cx="8718504" cy="10233227"/>
            <a:chOff x="4862327" y="-1562739"/>
            <a:chExt cx="8718504" cy="102332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8A991B-D455-7038-ED23-4263E6C13FCE}"/>
                </a:ext>
              </a:extLst>
            </p:cNvPr>
            <p:cNvSpPr/>
            <p:nvPr/>
          </p:nvSpPr>
          <p:spPr>
            <a:xfrm>
              <a:off x="9940251" y="5882779"/>
              <a:ext cx="2184543" cy="943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53F1804-0FB3-A792-A91F-77F3AD3D0368}"/>
                </a:ext>
              </a:extLst>
            </p:cNvPr>
            <p:cNvGrpSpPr/>
            <p:nvPr/>
          </p:nvGrpSpPr>
          <p:grpSpPr>
            <a:xfrm>
              <a:off x="4862327" y="-1562739"/>
              <a:ext cx="8718504" cy="10233227"/>
              <a:chOff x="4876841" y="-1562739"/>
              <a:chExt cx="8718504" cy="102332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BD3EEFB5-D9E2-6903-C9D5-CED55EBDC2AD}"/>
                      </a:ext>
                    </a:extLst>
                  </p14:cNvPr>
                  <p14:cNvContentPartPr/>
                  <p14:nvPr/>
                </p14:nvContentPartPr>
                <p14:xfrm>
                  <a:off x="5209294" y="-218808"/>
                  <a:ext cx="7558200" cy="709488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BD3EEFB5-D9E2-6903-C9D5-CED55EBDC2AD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190214" y="-237889"/>
                    <a:ext cx="7596000" cy="7132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4A9404E8-DBE3-9FF2-ADB0-949D9F8B9DB2}"/>
                      </a:ext>
                    </a:extLst>
                  </p14:cNvPr>
                  <p14:cNvContentPartPr/>
                  <p14:nvPr/>
                </p14:nvContentPartPr>
                <p14:xfrm>
                  <a:off x="5329574" y="-473457"/>
                  <a:ext cx="7798320" cy="83289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4A9404E8-DBE3-9FF2-ADB0-949D9F8B9DB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310493" y="-492538"/>
                    <a:ext cx="7836122" cy="83667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8E12AC10-982B-800F-704F-568397A10527}"/>
                      </a:ext>
                    </a:extLst>
                  </p14:cNvPr>
                  <p14:cNvContentPartPr/>
                  <p14:nvPr/>
                </p14:nvContentPartPr>
                <p14:xfrm>
                  <a:off x="5221745" y="-613198"/>
                  <a:ext cx="8373600" cy="775440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8E12AC10-982B-800F-704F-568397A1052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202665" y="-632278"/>
                    <a:ext cx="8411400" cy="779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363AFD07-2C33-0FE6-453C-53DC6B0EAFD9}"/>
                      </a:ext>
                    </a:extLst>
                  </p14:cNvPr>
                  <p14:cNvContentPartPr/>
                  <p14:nvPr/>
                </p14:nvContentPartPr>
                <p14:xfrm>
                  <a:off x="4987574" y="-696227"/>
                  <a:ext cx="8140320" cy="76978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363AFD07-2C33-0FE6-453C-53DC6B0EAFD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968495" y="-715307"/>
                    <a:ext cx="8178118" cy="773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9681143-5B41-9E57-9927-A86BC069B359}"/>
                      </a:ext>
                    </a:extLst>
                  </p14:cNvPr>
                  <p14:cNvContentPartPr/>
                  <p14:nvPr/>
                </p14:nvContentPartPr>
                <p14:xfrm>
                  <a:off x="4876841" y="-732655"/>
                  <a:ext cx="7835760" cy="7770736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9681143-5B41-9E57-9927-A86BC069B35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857761" y="-751735"/>
                    <a:ext cx="7873560" cy="7808537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B992B41-09FC-F556-5EF1-3E42D0C51193}"/>
                  </a:ext>
                </a:extLst>
              </p:cNvPr>
              <p:cNvGrpSpPr/>
              <p:nvPr/>
            </p:nvGrpSpPr>
            <p:grpSpPr>
              <a:xfrm rot="14158905">
                <a:off x="6536018" y="-1073679"/>
                <a:ext cx="5126760" cy="4148640"/>
                <a:chOff x="7602613" y="-184415"/>
                <a:chExt cx="5126760" cy="4148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E436308E-FE22-86EA-80B1-A3AC459875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02613" y="-140495"/>
                    <a:ext cx="5126760" cy="410472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E436308E-FE22-86EA-80B1-A3AC45987565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7583533" y="-159577"/>
                      <a:ext cx="5164560" cy="41425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D9318668-2883-4488-4607-3F99E4556D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0053" y="-184415"/>
                    <a:ext cx="16200" cy="2808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D9318668-2883-4488-4607-3F99E4556DE8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9060973" y="-203495"/>
                      <a:ext cx="54000" cy="658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E8AE7B-B6BE-1062-8BD2-0C10985E25EA}"/>
                  </a:ext>
                </a:extLst>
              </p:cNvPr>
              <p:cNvGrpSpPr/>
              <p:nvPr/>
            </p:nvGrpSpPr>
            <p:grpSpPr>
              <a:xfrm rot="3028403">
                <a:off x="5805099" y="4032788"/>
                <a:ext cx="5126760" cy="4148640"/>
                <a:chOff x="7602613" y="-184415"/>
                <a:chExt cx="5126760" cy="4148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AD48F49D-A847-BBDF-72D9-74EE98DDB6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02613" y="-140495"/>
                    <a:ext cx="5126760" cy="410472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AD48F49D-A847-BBDF-72D9-74EE98DDB669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7583533" y="-159577"/>
                      <a:ext cx="5164560" cy="41425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FD8C8C33-5AA5-1111-0848-6F191FD165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0053" y="-184415"/>
                    <a:ext cx="16200" cy="2808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FD8C8C33-5AA5-1111-0848-6F191FD165A8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9060973" y="-203495"/>
                      <a:ext cx="54000" cy="658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9BF939C9-6E1B-996C-4381-F7A44AED0643}"/>
                      </a:ext>
                    </a:extLst>
                  </p14:cNvPr>
                  <p14:cNvContentPartPr/>
                  <p14:nvPr/>
                </p14:nvContentPartPr>
                <p14:xfrm>
                  <a:off x="6809742" y="413109"/>
                  <a:ext cx="4584960" cy="50752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9BF939C9-6E1B-996C-4381-F7A44AED064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795342" y="398708"/>
                    <a:ext cx="4613040" cy="510336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59AEC01-1DAE-A311-1979-43F88D1A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81021"/>
            <a:ext cx="5303520" cy="2695955"/>
          </a:xfrm>
        </p:spPr>
        <p:txBody>
          <a:bodyPr/>
          <a:lstStyle/>
          <a:p>
            <a:r>
              <a:rPr lang="en-US"/>
              <a:t>Key Findings</a:t>
            </a:r>
          </a:p>
        </p:txBody>
      </p:sp>
    </p:spTree>
    <p:extLst>
      <p:ext uri="{BB962C8B-B14F-4D97-AF65-F5344CB8AC3E}">
        <p14:creationId xmlns:p14="http://schemas.microsoft.com/office/powerpoint/2010/main" val="382712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2817A9-3467-123D-3687-8C72D9FC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Study Findings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5E72FD-D6EB-3073-D8C2-F5928BAE1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5465762" cy="49069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marL="0" indent="0" algn="ctr">
              <a:spcAft>
                <a:spcPts val="1200"/>
              </a:spcAft>
              <a:buClr>
                <a:schemeClr val="bg1"/>
              </a:buClr>
              <a:buNone/>
            </a:pPr>
            <a:r>
              <a:rPr lang="en-US" sz="2800" b="1"/>
              <a:t>Poverty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</a:rPr>
              <a:t>Poverty is deeply associated with social and behavioral outcomes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</a:rPr>
              <a:t>People with disabilities fare worse in high-poverty states in multiple social determinants of health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</a:rPr>
              <a:t>Poor disabled adults are more-likely to live in apartments</a:t>
            </a:r>
            <a:r>
              <a:rPr lang="en-US" sz="2200" dirty="0">
                <a:solidFill>
                  <a:schemeClr val="bg1"/>
                </a:solidFill>
              </a:rPr>
              <a:t> and </a:t>
            </a:r>
            <a:r>
              <a:rPr lang="en-US" sz="2200">
                <a:solidFill>
                  <a:schemeClr val="bg1"/>
                </a:solidFill>
              </a:rPr>
              <a:t>mobile homes</a:t>
            </a:r>
            <a:r>
              <a:rPr lang="en-US" sz="2200" dirty="0">
                <a:solidFill>
                  <a:schemeClr val="bg1"/>
                </a:solidFill>
              </a:rPr>
              <a:t>, compared to single family and other dwellings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FE58CC4-DBDC-76A7-9D46-8FC4C8002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475" y="1270000"/>
            <a:ext cx="5465763" cy="490696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b="1"/>
              <a:t>Housing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</a:rPr>
              <a:t>Housing issues are more prevalent for adults</a:t>
            </a:r>
            <a:r>
              <a:rPr lang="en-US" sz="2200" dirty="0">
                <a:solidFill>
                  <a:schemeClr val="bg1"/>
                </a:solidFill>
              </a:rPr>
              <a:t> with disabilities, compared to non-disabled adults</a:t>
            </a:r>
            <a:endParaRPr lang="en-US" sz="220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Those with multiple </a:t>
            </a:r>
            <a:r>
              <a:rPr lang="en-US" sz="2200">
                <a:solidFill>
                  <a:schemeClr val="bg1"/>
                </a:solidFill>
              </a:rPr>
              <a:t>housing issues </a:t>
            </a:r>
            <a:r>
              <a:rPr lang="en-US" sz="2200" dirty="0">
                <a:solidFill>
                  <a:schemeClr val="bg1"/>
                </a:solidFill>
              </a:rPr>
              <a:t>experience </a:t>
            </a:r>
            <a:r>
              <a:rPr lang="en-US" sz="2200">
                <a:solidFill>
                  <a:schemeClr val="bg1"/>
                </a:solidFill>
              </a:rPr>
              <a:t>a </a:t>
            </a:r>
            <a:r>
              <a:rPr lang="en-US" sz="2200" dirty="0">
                <a:solidFill>
                  <a:schemeClr val="bg1"/>
                </a:solidFill>
              </a:rPr>
              <a:t>higher </a:t>
            </a:r>
            <a:r>
              <a:rPr lang="en-US" sz="2200">
                <a:solidFill>
                  <a:schemeClr val="bg1"/>
                </a:solidFill>
              </a:rPr>
              <a:t>cost burden</a:t>
            </a:r>
            <a:r>
              <a:rPr lang="en-US" sz="2200" dirty="0">
                <a:solidFill>
                  <a:schemeClr val="bg1"/>
                </a:solidFill>
              </a:rPr>
              <a:t>,</a:t>
            </a:r>
            <a:r>
              <a:rPr lang="en-US" sz="2200">
                <a:solidFill>
                  <a:schemeClr val="bg1"/>
                </a:solidFill>
              </a:rPr>
              <a:t> compared to </a:t>
            </a:r>
            <a:r>
              <a:rPr lang="en-US" sz="2200" dirty="0">
                <a:solidFill>
                  <a:schemeClr val="bg1"/>
                </a:solidFill>
              </a:rPr>
              <a:t>those who only have one </a:t>
            </a:r>
            <a:r>
              <a:rPr lang="en-US" sz="2200">
                <a:solidFill>
                  <a:schemeClr val="bg1"/>
                </a:solidFill>
              </a:rPr>
              <a:t>housing </a:t>
            </a:r>
            <a:r>
              <a:rPr lang="en-US" sz="2200" dirty="0">
                <a:solidFill>
                  <a:schemeClr val="bg1"/>
                </a:solidFill>
              </a:rPr>
              <a:t>issue</a:t>
            </a:r>
            <a:endParaRPr lang="en-US" sz="220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These housing cost </a:t>
            </a:r>
            <a:r>
              <a:rPr lang="en-US" sz="2200">
                <a:solidFill>
                  <a:schemeClr val="bg1"/>
                </a:solidFill>
              </a:rPr>
              <a:t>burdens lag over time</a:t>
            </a:r>
            <a:r>
              <a:rPr lang="en-US" sz="2200" dirty="0">
                <a:solidFill>
                  <a:schemeClr val="bg1"/>
                </a:solidFill>
              </a:rPr>
              <a:t>,</a:t>
            </a:r>
            <a:r>
              <a:rPr lang="en-US" sz="2200">
                <a:solidFill>
                  <a:schemeClr val="bg1"/>
                </a:solidFill>
              </a:rPr>
              <a:t> ~2 years later</a:t>
            </a:r>
          </a:p>
        </p:txBody>
      </p:sp>
    </p:spTree>
    <p:extLst>
      <p:ext uri="{BB962C8B-B14F-4D97-AF65-F5344CB8AC3E}">
        <p14:creationId xmlns:p14="http://schemas.microsoft.com/office/powerpoint/2010/main" val="149456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9930A-B981-3FD5-CE87-9BD43194F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2428BE-93E5-ECC6-AA1C-DF83BABA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Study Findings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3CDB02-A3E9-FF6A-FA45-46DB67821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838" y="1270000"/>
            <a:ext cx="5465762" cy="4906963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FFEE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Southern Context</a:t>
            </a:r>
          </a:p>
          <a:p>
            <a:pPr marR="0" lvl="0" fontAlgn="auto">
              <a:spcAft>
                <a:spcPts val="1200"/>
              </a:spcAft>
              <a:buClr>
                <a:schemeClr val="bg1"/>
              </a:buClr>
              <a:buSzTx/>
              <a:tabLst/>
              <a:defRPr/>
            </a:pPr>
            <a:r>
              <a:rPr lang="en-US" sz="2200">
                <a:solidFill>
                  <a:schemeClr val="bg1"/>
                </a:solidFill>
              </a:rPr>
              <a:t>The south has lower rates of healthcare access in the south, especially for women</a:t>
            </a:r>
            <a:r>
              <a:rPr lang="en-US" sz="2200" dirty="0">
                <a:solidFill>
                  <a:schemeClr val="bg1"/>
                </a:solidFill>
              </a:rPr>
              <a:t> with disabilities</a:t>
            </a:r>
            <a:endParaRPr lang="en-US" sz="220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sz="2200">
                <a:solidFill>
                  <a:schemeClr val="bg1"/>
                </a:solidFill>
              </a:rPr>
              <a:t>Disability, gender, race, and education are interrelated, affecting social and behavioral outcomes</a:t>
            </a:r>
          </a:p>
          <a:p>
            <a:pPr marR="0" lvl="0" fontAlgn="auto">
              <a:spcAft>
                <a:spcPts val="1200"/>
              </a:spcAft>
              <a:buClr>
                <a:schemeClr val="bg1"/>
              </a:buClr>
              <a:buSzTx/>
              <a:tabLst/>
              <a:defRPr/>
            </a:pPr>
            <a:r>
              <a:rPr lang="en-US" sz="2200">
                <a:solidFill>
                  <a:schemeClr val="bg1"/>
                </a:solidFill>
              </a:rPr>
              <a:t>Race interacts with other minority identities, leaving racial minorities with the most notable disparities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AA5B24-2F99-9264-8665-C6A650770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475" y="1270000"/>
            <a:ext cx="5465763" cy="490696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/>
              <a:t>Overarching themes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State-level structures and time have a substantial effect, especially for people with disabilities </a:t>
            </a:r>
          </a:p>
          <a:p>
            <a:pPr lvl="1"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State-level structures have larger effects on outcomes than subgroup composition (e.g., gender, race)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</a:rPr>
              <a:t>Poverty, housing, and state context all impact the social determinants of health for people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284223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B0E6-4901-884E-72AC-D94CBB9B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Raeda Anderson</a:t>
            </a:r>
            <a:br>
              <a:rPr lang="en-US" sz="2000" b="0"/>
            </a:br>
            <a:r>
              <a:rPr lang="en-US" sz="2400" b="0"/>
              <a:t>Raeda.Anderson@shepherd.org</a:t>
            </a:r>
            <a:endParaRPr lang="en-US" sz="2000" b="0"/>
          </a:p>
        </p:txBody>
      </p:sp>
    </p:spTree>
    <p:extLst>
      <p:ext uri="{BB962C8B-B14F-4D97-AF65-F5344CB8AC3E}">
        <p14:creationId xmlns:p14="http://schemas.microsoft.com/office/powerpoint/2010/main" val="135541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5EC88C2-88F3-4618-0F38-6FB14FDB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62327" y="-1562739"/>
            <a:ext cx="8718504" cy="10233227"/>
            <a:chOff x="4862327" y="-1562739"/>
            <a:chExt cx="8718504" cy="1023322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2F5B19-1E2A-BA88-518E-F87C32BB2393}"/>
                </a:ext>
              </a:extLst>
            </p:cNvPr>
            <p:cNvSpPr/>
            <p:nvPr/>
          </p:nvSpPr>
          <p:spPr>
            <a:xfrm>
              <a:off x="9940251" y="5882779"/>
              <a:ext cx="2184543" cy="943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03E7BF-DB6B-BD60-EEFD-DCE445E8CF9B}"/>
                </a:ext>
              </a:extLst>
            </p:cNvPr>
            <p:cNvGrpSpPr/>
            <p:nvPr/>
          </p:nvGrpSpPr>
          <p:grpSpPr>
            <a:xfrm>
              <a:off x="4862327" y="-1562739"/>
              <a:ext cx="8718504" cy="10233227"/>
              <a:chOff x="4876841" y="-1562739"/>
              <a:chExt cx="8718504" cy="102332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D7AA9AF-0177-7CC8-F4BD-46B2EB5349B7}"/>
                      </a:ext>
                    </a:extLst>
                  </p14:cNvPr>
                  <p14:cNvContentPartPr/>
                  <p14:nvPr/>
                </p14:nvContentPartPr>
                <p14:xfrm>
                  <a:off x="5209294" y="-218808"/>
                  <a:ext cx="7558200" cy="70948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D7AA9AF-0177-7CC8-F4BD-46B2EB5349B7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190214" y="-237889"/>
                    <a:ext cx="7596000" cy="7132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0701941-997D-0A0B-3089-6B3F1CDE9566}"/>
                      </a:ext>
                    </a:extLst>
                  </p14:cNvPr>
                  <p14:cNvContentPartPr/>
                  <p14:nvPr/>
                </p14:nvContentPartPr>
                <p14:xfrm>
                  <a:off x="5329574" y="-473457"/>
                  <a:ext cx="7798320" cy="83289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0701941-997D-0A0B-3089-6B3F1CDE956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310493" y="-492538"/>
                    <a:ext cx="7836122" cy="83667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D71808A-596F-241F-A04D-3A75CA972403}"/>
                      </a:ext>
                    </a:extLst>
                  </p14:cNvPr>
                  <p14:cNvContentPartPr/>
                  <p14:nvPr/>
                </p14:nvContentPartPr>
                <p14:xfrm>
                  <a:off x="5221745" y="-613198"/>
                  <a:ext cx="8373600" cy="7754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D71808A-596F-241F-A04D-3A75CA97240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202665" y="-632278"/>
                    <a:ext cx="8411400" cy="779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64A1649-EC8D-DC4A-C6E7-631C4AA317FB}"/>
                      </a:ext>
                    </a:extLst>
                  </p14:cNvPr>
                  <p14:cNvContentPartPr/>
                  <p14:nvPr/>
                </p14:nvContentPartPr>
                <p14:xfrm>
                  <a:off x="4987574" y="-696227"/>
                  <a:ext cx="8140320" cy="76978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64A1649-EC8D-DC4A-C6E7-631C4AA317FB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968495" y="-715307"/>
                    <a:ext cx="8178118" cy="773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5C746C9-0953-739E-604D-CE79CE3CE4D5}"/>
                      </a:ext>
                    </a:extLst>
                  </p14:cNvPr>
                  <p14:cNvContentPartPr/>
                  <p14:nvPr/>
                </p14:nvContentPartPr>
                <p14:xfrm>
                  <a:off x="4876841" y="-732655"/>
                  <a:ext cx="7835760" cy="7770736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5C746C9-0953-739E-604D-CE79CE3CE4D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857761" y="-751735"/>
                    <a:ext cx="7873560" cy="7808537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D68EBE1-1FA4-4F09-F782-26A856559A29}"/>
                  </a:ext>
                </a:extLst>
              </p:cNvPr>
              <p:cNvGrpSpPr/>
              <p:nvPr/>
            </p:nvGrpSpPr>
            <p:grpSpPr>
              <a:xfrm rot="14158905">
                <a:off x="6536018" y="-1073679"/>
                <a:ext cx="5126760" cy="4148640"/>
                <a:chOff x="7602613" y="-184415"/>
                <a:chExt cx="5126760" cy="4148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B7ACC497-09D4-DAFC-9DC9-E9B4BC85B4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02613" y="-140495"/>
                    <a:ext cx="5126760" cy="410472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B7ACC497-09D4-DAFC-9DC9-E9B4BC85B4DB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7583533" y="-159577"/>
                      <a:ext cx="5164560" cy="41425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3626D68B-8916-BD6B-3E07-CD10FB9A8D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0053" y="-184415"/>
                    <a:ext cx="16200" cy="2808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3626D68B-8916-BD6B-3E07-CD10FB9A8DC1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9060973" y="-203495"/>
                      <a:ext cx="54000" cy="658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883E35F-A387-3FD5-136F-9573D17050AB}"/>
                  </a:ext>
                </a:extLst>
              </p:cNvPr>
              <p:cNvGrpSpPr/>
              <p:nvPr/>
            </p:nvGrpSpPr>
            <p:grpSpPr>
              <a:xfrm rot="3028403">
                <a:off x="5805099" y="4032788"/>
                <a:ext cx="5126760" cy="4148640"/>
                <a:chOff x="7602613" y="-184415"/>
                <a:chExt cx="5126760" cy="4148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32B92770-5F06-E3EE-E285-FC88494CBA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02613" y="-140495"/>
                    <a:ext cx="5126760" cy="410472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32B92770-5F06-E3EE-E285-FC88494CBADA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7583533" y="-159577"/>
                      <a:ext cx="5164560" cy="41425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E9507394-31F6-ECD2-2E96-5141F34CE5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0053" y="-184415"/>
                    <a:ext cx="16200" cy="2808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E9507394-31F6-ECD2-2E96-5141F34CE5F3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9060973" y="-203495"/>
                      <a:ext cx="54000" cy="658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663BFB0B-44E8-784B-74BB-36569973D79E}"/>
                      </a:ext>
                    </a:extLst>
                  </p14:cNvPr>
                  <p14:cNvContentPartPr/>
                  <p14:nvPr/>
                </p14:nvContentPartPr>
                <p14:xfrm>
                  <a:off x="6809742" y="413109"/>
                  <a:ext cx="4584960" cy="50752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663BFB0B-44E8-784B-74BB-36569973D79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795342" y="398708"/>
                    <a:ext cx="4613040" cy="510336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B5B1478-E399-E7AE-DBD6-54A213F2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81020"/>
            <a:ext cx="5303520" cy="2651760"/>
          </a:xfrm>
        </p:spPr>
        <p:txBody>
          <a:bodyPr/>
          <a:lstStyle/>
          <a:p>
            <a:r>
              <a:rPr lang="en-US"/>
              <a:t>Shepherd Center and Georgia State University Sociology Partnership </a:t>
            </a:r>
          </a:p>
        </p:txBody>
      </p:sp>
    </p:spTree>
    <p:extLst>
      <p:ext uri="{BB962C8B-B14F-4D97-AF65-F5344CB8AC3E}">
        <p14:creationId xmlns:p14="http://schemas.microsoft.com/office/powerpoint/2010/main" val="389221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576BF-19E6-7163-D1E8-7BACEE7E5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D0D8C-4F8D-E572-103D-AB11D79F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grpSp>
        <p:nvGrpSpPr>
          <p:cNvPr id="7" name="Group 6" descr="In 2023, learned about Disability Statistics Compendium and converted entire 2022 state Compendium into SPSS">
            <a:extLst>
              <a:ext uri="{FF2B5EF4-FFF2-40B4-BE49-F238E27FC236}">
                <a16:creationId xmlns:a16="http://schemas.microsoft.com/office/drawing/2014/main" id="{E1529033-C3C3-CEFF-5BA4-ABB1AF032D95}"/>
              </a:ext>
            </a:extLst>
          </p:cNvPr>
          <p:cNvGrpSpPr/>
          <p:nvPr/>
        </p:nvGrpSpPr>
        <p:grpSpPr>
          <a:xfrm>
            <a:off x="376555" y="1199089"/>
            <a:ext cx="5956768" cy="1825418"/>
            <a:chOff x="376555" y="1199089"/>
            <a:chExt cx="5956768" cy="182541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FBBC954-EF5F-E29A-12D5-4AD86BC0C204}"/>
                </a:ext>
              </a:extLst>
            </p:cNvPr>
            <p:cNvGrpSpPr/>
            <p:nvPr/>
          </p:nvGrpSpPr>
          <p:grpSpPr>
            <a:xfrm>
              <a:off x="590550" y="1199089"/>
              <a:ext cx="2544017" cy="1554480"/>
              <a:chOff x="590550" y="1199089"/>
              <a:chExt cx="2544017" cy="1554480"/>
            </a:xfrm>
          </p:grpSpPr>
          <p:sp>
            <p:nvSpPr>
              <p:cNvPr id="35" name="Rectangle: Diagonal Corners Rounded 34">
                <a:extLst>
                  <a:ext uri="{FF2B5EF4-FFF2-40B4-BE49-F238E27FC236}">
                    <a16:creationId xmlns:a16="http://schemas.microsoft.com/office/drawing/2014/main" id="{47FF9154-D623-AE84-8A93-91DC774CA2D4}"/>
                  </a:ext>
                </a:extLst>
              </p:cNvPr>
              <p:cNvSpPr/>
              <p:nvPr/>
            </p:nvSpPr>
            <p:spPr>
              <a:xfrm>
                <a:off x="647700" y="1235789"/>
                <a:ext cx="2486867" cy="1371600"/>
              </a:xfrm>
              <a:prstGeom prst="round2Diag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ysClr val="windowText" lastClr="000000"/>
                    </a:solidFill>
                  </a:rPr>
                  <a:t>Learned about Disability Statistics Compendium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188AD33-9A1A-E783-AA4B-A6DA4FDEB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550" y="1199089"/>
                <a:ext cx="0" cy="1554480"/>
              </a:xfrm>
              <a:prstGeom prst="line">
                <a:avLst/>
              </a:prstGeom>
              <a:ln w="762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6823511-C14C-3DF1-4233-0F58D3641265}"/>
                </a:ext>
              </a:extLst>
            </p:cNvPr>
            <p:cNvGrpSpPr/>
            <p:nvPr/>
          </p:nvGrpSpPr>
          <p:grpSpPr>
            <a:xfrm>
              <a:off x="3390898" y="1199089"/>
              <a:ext cx="2942425" cy="1554480"/>
              <a:chOff x="3390898" y="1199089"/>
              <a:chExt cx="2942425" cy="1554480"/>
            </a:xfrm>
          </p:grpSpPr>
          <p:sp>
            <p:nvSpPr>
              <p:cNvPr id="36" name="Rectangle: Diagonal Corners Rounded 35">
                <a:extLst>
                  <a:ext uri="{FF2B5EF4-FFF2-40B4-BE49-F238E27FC236}">
                    <a16:creationId xmlns:a16="http://schemas.microsoft.com/office/drawing/2014/main" id="{E9CE2266-9944-797D-E1F6-7F7E2391CA9D}"/>
                  </a:ext>
                </a:extLst>
              </p:cNvPr>
              <p:cNvSpPr/>
              <p:nvPr/>
            </p:nvSpPr>
            <p:spPr>
              <a:xfrm>
                <a:off x="3457573" y="1235789"/>
                <a:ext cx="2875750" cy="1371600"/>
              </a:xfrm>
              <a:prstGeom prst="round2Diag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ysClr val="windowText" lastClr="000000"/>
                    </a:solidFill>
                  </a:rPr>
                  <a:t>Converted entire 2022 state Compendium </a:t>
                </a:r>
                <a:br>
                  <a:rPr lang="en-US" sz="2000">
                    <a:solidFill>
                      <a:sysClr val="windowText" lastClr="000000"/>
                    </a:solidFill>
                  </a:rPr>
                </a:br>
                <a:r>
                  <a:rPr lang="en-US" sz="2000">
                    <a:solidFill>
                      <a:sysClr val="windowText" lastClr="000000"/>
                    </a:solidFill>
                  </a:rPr>
                  <a:t>into SPSS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3A0C46A-01AD-350A-58F7-357238A6AF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898" y="1199089"/>
                <a:ext cx="0" cy="1554480"/>
              </a:xfrm>
              <a:prstGeom prst="line">
                <a:avLst/>
              </a:prstGeom>
              <a:ln w="762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1FB2510-C0F6-2280-C397-BAB9ADD9D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555" y="2584515"/>
              <a:ext cx="5557520" cy="439992"/>
              <a:chOff x="376555" y="2584515"/>
              <a:chExt cx="5557520" cy="439992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62A259B9-4B7F-984C-0A0D-EE2D6B8CC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555" y="2771775"/>
                <a:ext cx="5557520" cy="0"/>
              </a:xfrm>
              <a:prstGeom prst="straightConnector1">
                <a:avLst/>
              </a:prstGeom>
              <a:ln w="120650">
                <a:solidFill>
                  <a:schemeClr val="accent3"/>
                </a:solidFill>
                <a:headEnd type="none" w="med" len="med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A1845AD7-CE91-94DE-739C-8FF977D22C8A}"/>
                  </a:ext>
                </a:extLst>
              </p:cNvPr>
              <p:cNvSpPr/>
              <p:nvPr/>
            </p:nvSpPr>
            <p:spPr>
              <a:xfrm>
                <a:off x="2378006" y="2584515"/>
                <a:ext cx="1090770" cy="439992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accent3"/>
                    </a:solidFill>
                  </a:rPr>
                  <a:t>2023</a:t>
                </a:r>
              </a:p>
            </p:txBody>
          </p:sp>
        </p:grpSp>
      </p:grpSp>
      <p:grpSp>
        <p:nvGrpSpPr>
          <p:cNvPr id="5" name="Group 4" descr="In 2024 a formal partnership was formed, followed by compendiums being converted to SPSS">
            <a:extLst>
              <a:ext uri="{FF2B5EF4-FFF2-40B4-BE49-F238E27FC236}">
                <a16:creationId xmlns:a16="http://schemas.microsoft.com/office/drawing/2014/main" id="{1BBB360E-1068-5BCC-9C23-EFC5110512ED}"/>
              </a:ext>
            </a:extLst>
          </p:cNvPr>
          <p:cNvGrpSpPr/>
          <p:nvPr/>
        </p:nvGrpSpPr>
        <p:grpSpPr>
          <a:xfrm>
            <a:off x="5848350" y="1199089"/>
            <a:ext cx="5867400" cy="1849832"/>
            <a:chOff x="5848350" y="1199089"/>
            <a:chExt cx="5867400" cy="184983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89CBE3D-0EE3-C6AE-B99B-D115D67AAC00}"/>
                </a:ext>
              </a:extLst>
            </p:cNvPr>
            <p:cNvGrpSpPr/>
            <p:nvPr/>
          </p:nvGrpSpPr>
          <p:grpSpPr>
            <a:xfrm>
              <a:off x="6662299" y="1199089"/>
              <a:ext cx="1980061" cy="1554480"/>
              <a:chOff x="6662299" y="1199089"/>
              <a:chExt cx="1980061" cy="1554480"/>
            </a:xfrm>
          </p:grpSpPr>
          <p:sp>
            <p:nvSpPr>
              <p:cNvPr id="37" name="Rectangle: Diagonal Corners Rounded 36">
                <a:extLst>
                  <a:ext uri="{FF2B5EF4-FFF2-40B4-BE49-F238E27FC236}">
                    <a16:creationId xmlns:a16="http://schemas.microsoft.com/office/drawing/2014/main" id="{2F04881E-3CF4-E6CF-84BD-79D9C5242ED4}"/>
                  </a:ext>
                </a:extLst>
              </p:cNvPr>
              <p:cNvSpPr/>
              <p:nvPr/>
            </p:nvSpPr>
            <p:spPr>
              <a:xfrm>
                <a:off x="6711367" y="1235789"/>
                <a:ext cx="1930993" cy="1371600"/>
              </a:xfrm>
              <a:prstGeom prst="round2DiagRect">
                <a:avLst/>
              </a:prstGeom>
              <a:solidFill>
                <a:srgbClr val="FFEEE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ysClr val="windowText" lastClr="000000"/>
                    </a:solidFill>
                  </a:rPr>
                  <a:t>Formal Partnership Formed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0C46A60-B68B-2641-86E6-88D69F90A9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2299" y="1199089"/>
                <a:ext cx="0" cy="1554480"/>
              </a:xfrm>
              <a:prstGeom prst="line">
                <a:avLst/>
              </a:prstGeom>
              <a:ln w="76200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7E85B8-3E68-B943-11CE-A8E6BF3818D4}"/>
                </a:ext>
              </a:extLst>
            </p:cNvPr>
            <p:cNvGrpSpPr/>
            <p:nvPr/>
          </p:nvGrpSpPr>
          <p:grpSpPr>
            <a:xfrm>
              <a:off x="8876682" y="1199089"/>
              <a:ext cx="2600934" cy="1554480"/>
              <a:chOff x="8876682" y="1199089"/>
              <a:chExt cx="2600934" cy="1554480"/>
            </a:xfrm>
          </p:grpSpPr>
          <p:sp>
            <p:nvSpPr>
              <p:cNvPr id="38" name="Rectangle: Diagonal Corners Rounded 37">
                <a:extLst>
                  <a:ext uri="{FF2B5EF4-FFF2-40B4-BE49-F238E27FC236}">
                    <a16:creationId xmlns:a16="http://schemas.microsoft.com/office/drawing/2014/main" id="{C1EF0C2F-A8EA-7D2B-7758-DFCFC059F7EE}"/>
                  </a:ext>
                </a:extLst>
              </p:cNvPr>
              <p:cNvSpPr/>
              <p:nvPr/>
            </p:nvSpPr>
            <p:spPr>
              <a:xfrm>
                <a:off x="8933831" y="1235789"/>
                <a:ext cx="2543785" cy="1371600"/>
              </a:xfrm>
              <a:prstGeom prst="round2DiagRect">
                <a:avLst/>
              </a:prstGeom>
              <a:solidFill>
                <a:srgbClr val="FFEEE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ysClr val="windowText" lastClr="000000"/>
                    </a:solidFill>
                  </a:rPr>
                  <a:t>Compendiums converted to SPSS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DE38953-DB85-D52C-C789-504BCC6E9D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76682" y="1199089"/>
                <a:ext cx="0" cy="1554480"/>
              </a:xfrm>
              <a:prstGeom prst="line">
                <a:avLst/>
              </a:prstGeom>
              <a:ln w="76200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0B6253-5048-467E-2D52-CCDC9259E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848350" y="2608929"/>
              <a:ext cx="5867400" cy="439992"/>
              <a:chOff x="5848350" y="2608929"/>
              <a:chExt cx="5867400" cy="439992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1EA1327-5541-7CC7-A254-B9A3080E88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8350" y="2771775"/>
                <a:ext cx="5867400" cy="0"/>
              </a:xfrm>
              <a:prstGeom prst="straightConnector1">
                <a:avLst/>
              </a:prstGeom>
              <a:ln w="120650">
                <a:solidFill>
                  <a:schemeClr val="accent4"/>
                </a:solidFill>
                <a:headEnd type="none" w="med" len="med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69F12826-A9DA-728B-688B-10974F0FEC6E}"/>
                  </a:ext>
                </a:extLst>
              </p:cNvPr>
              <p:cNvSpPr/>
              <p:nvPr/>
            </p:nvSpPr>
            <p:spPr>
              <a:xfrm>
                <a:off x="7788868" y="2608929"/>
                <a:ext cx="1090770" cy="439992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accent4"/>
                    </a:solidFill>
                  </a:rPr>
                  <a:t>2024</a:t>
                </a:r>
              </a:p>
            </p:txBody>
          </p:sp>
        </p:grpSp>
      </p:grpSp>
      <p:grpSp>
        <p:nvGrpSpPr>
          <p:cNvPr id="70" name="Group 69" descr="Poverty:">
            <a:extLst>
              <a:ext uri="{FF2B5EF4-FFF2-40B4-BE49-F238E27FC236}">
                <a16:creationId xmlns:a16="http://schemas.microsoft.com/office/drawing/2014/main" id="{D235F81E-0D17-C297-0DCA-564523F689F2}"/>
              </a:ext>
            </a:extLst>
          </p:cNvPr>
          <p:cNvGrpSpPr/>
          <p:nvPr/>
        </p:nvGrpSpPr>
        <p:grpSpPr>
          <a:xfrm>
            <a:off x="386080" y="3283341"/>
            <a:ext cx="11419840" cy="747130"/>
            <a:chOff x="386080" y="3283341"/>
            <a:chExt cx="11419840" cy="74713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021A15-102C-DB79-EB84-6550E3D10AB1}"/>
                </a:ext>
              </a:extLst>
            </p:cNvPr>
            <p:cNvSpPr/>
            <p:nvPr/>
          </p:nvSpPr>
          <p:spPr>
            <a:xfrm>
              <a:off x="386080" y="3283341"/>
              <a:ext cx="11419840" cy="747130"/>
            </a:xfrm>
            <a:prstGeom prst="roundRect">
              <a:avLst>
                <a:gd name="adj" fmla="val 863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577B55-62AD-A442-DE90-B0AEBB0A8719}"/>
                </a:ext>
              </a:extLst>
            </p:cNvPr>
            <p:cNvSpPr/>
            <p:nvPr/>
          </p:nvSpPr>
          <p:spPr>
            <a:xfrm>
              <a:off x="4457989" y="3382586"/>
              <a:ext cx="1903054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chemeClr val="tx2"/>
                  </a:solidFill>
                </a:rPr>
                <a:t>Poverty</a:t>
              </a: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449C20D-A4EC-0C62-0746-997F8E3C9399}"/>
              </a:ext>
            </a:extLst>
          </p:cNvPr>
          <p:cNvSpPr/>
          <p:nvPr/>
        </p:nvSpPr>
        <p:spPr>
          <a:xfrm>
            <a:off x="865950" y="3201538"/>
            <a:ext cx="1752600" cy="9063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Poverty + Healthcare Access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A105905-5750-425F-52A8-FDE7A6F65450}"/>
              </a:ext>
            </a:extLst>
          </p:cNvPr>
          <p:cNvSpPr/>
          <p:nvPr/>
        </p:nvSpPr>
        <p:spPr>
          <a:xfrm>
            <a:off x="2797036" y="3209575"/>
            <a:ext cx="1473682" cy="9063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Poverty &amp; Housing</a:t>
            </a:r>
          </a:p>
        </p:txBody>
      </p:sp>
      <p:grpSp>
        <p:nvGrpSpPr>
          <p:cNvPr id="68" name="Group 67" descr="Housing:">
            <a:extLst>
              <a:ext uri="{FF2B5EF4-FFF2-40B4-BE49-F238E27FC236}">
                <a16:creationId xmlns:a16="http://schemas.microsoft.com/office/drawing/2014/main" id="{34610592-CE07-828C-FC10-CEB73562813C}"/>
              </a:ext>
            </a:extLst>
          </p:cNvPr>
          <p:cNvGrpSpPr/>
          <p:nvPr/>
        </p:nvGrpSpPr>
        <p:grpSpPr>
          <a:xfrm>
            <a:off x="1228725" y="4351934"/>
            <a:ext cx="10577195" cy="747130"/>
            <a:chOff x="1228725" y="4246061"/>
            <a:chExt cx="10577195" cy="7471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F829D9A-00C5-E26F-7C19-80646A4D7D80}"/>
                </a:ext>
              </a:extLst>
            </p:cNvPr>
            <p:cNvSpPr/>
            <p:nvPr/>
          </p:nvSpPr>
          <p:spPr>
            <a:xfrm>
              <a:off x="1228725" y="4246061"/>
              <a:ext cx="10577195" cy="747130"/>
            </a:xfrm>
            <a:prstGeom prst="roundRect">
              <a:avLst>
                <a:gd name="adj" fmla="val 863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89EE407-7544-ECC8-9C19-2D7EF52A2B9A}"/>
                </a:ext>
              </a:extLst>
            </p:cNvPr>
            <p:cNvSpPr/>
            <p:nvPr/>
          </p:nvSpPr>
          <p:spPr>
            <a:xfrm>
              <a:off x="1616807" y="4345306"/>
              <a:ext cx="1903054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chemeClr val="tx2"/>
                  </a:solidFill>
                </a:rPr>
                <a:t>Housing</a:t>
              </a: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E425266-418D-754C-31A9-83A19FFA3122}"/>
              </a:ext>
            </a:extLst>
          </p:cNvPr>
          <p:cNvSpPr/>
          <p:nvPr/>
        </p:nvSpPr>
        <p:spPr>
          <a:xfrm>
            <a:off x="4077627" y="4268299"/>
            <a:ext cx="1736293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Livability + Affordability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A2EA7EB-F595-B26C-2DF7-D87C9DFF480D}"/>
              </a:ext>
            </a:extLst>
          </p:cNvPr>
          <p:cNvSpPr/>
          <p:nvPr/>
        </p:nvSpPr>
        <p:spPr>
          <a:xfrm>
            <a:off x="6032901" y="4268299"/>
            <a:ext cx="1736293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Compounding Issues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92D32F8-D7AF-225C-AB0C-2A5FC5C6F7D3}"/>
              </a:ext>
            </a:extLst>
          </p:cNvPr>
          <p:cNvSpPr/>
          <p:nvPr/>
        </p:nvSpPr>
        <p:spPr>
          <a:xfrm>
            <a:off x="7988175" y="4268299"/>
            <a:ext cx="1434389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Veterans + Housing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67A6B52-709F-F310-BC98-1C28436B84F6}"/>
              </a:ext>
            </a:extLst>
          </p:cNvPr>
          <p:cNvSpPr/>
          <p:nvPr/>
        </p:nvSpPr>
        <p:spPr>
          <a:xfrm>
            <a:off x="9641546" y="4268299"/>
            <a:ext cx="1998004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Southern States + Gender</a:t>
            </a:r>
          </a:p>
        </p:txBody>
      </p:sp>
      <p:grpSp>
        <p:nvGrpSpPr>
          <p:cNvPr id="67" name="Group 66" descr="Social Determinants of Health:">
            <a:extLst>
              <a:ext uri="{FF2B5EF4-FFF2-40B4-BE49-F238E27FC236}">
                <a16:creationId xmlns:a16="http://schemas.microsoft.com/office/drawing/2014/main" id="{1DE94A53-5E1C-32AA-C1EF-6CD7D662A065}"/>
              </a:ext>
            </a:extLst>
          </p:cNvPr>
          <p:cNvGrpSpPr/>
          <p:nvPr/>
        </p:nvGrpSpPr>
        <p:grpSpPr>
          <a:xfrm>
            <a:off x="2924175" y="5431112"/>
            <a:ext cx="8881745" cy="747130"/>
            <a:chOff x="2924175" y="5323080"/>
            <a:chExt cx="8881745" cy="74713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8DE78F2-5778-2A82-636B-AAC302D7C235}"/>
                </a:ext>
              </a:extLst>
            </p:cNvPr>
            <p:cNvSpPr/>
            <p:nvPr/>
          </p:nvSpPr>
          <p:spPr>
            <a:xfrm>
              <a:off x="2924175" y="5323080"/>
              <a:ext cx="8881745" cy="747130"/>
            </a:xfrm>
            <a:prstGeom prst="roundRect">
              <a:avLst>
                <a:gd name="adj" fmla="val 8631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07D48AC-7D27-3B32-890D-4163336DAD5F}"/>
                </a:ext>
              </a:extLst>
            </p:cNvPr>
            <p:cNvSpPr/>
            <p:nvPr/>
          </p:nvSpPr>
          <p:spPr>
            <a:xfrm>
              <a:off x="3280220" y="5422325"/>
              <a:ext cx="3130105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>
                  <a:solidFill>
                    <a:schemeClr val="tx2"/>
                  </a:solidFill>
                </a:rPr>
                <a:t>Social Determinants of Health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F20F556-424C-982B-36C7-FFAA21CD8082}"/>
              </a:ext>
            </a:extLst>
          </p:cNvPr>
          <p:cNvSpPr/>
          <p:nvPr/>
        </p:nvSpPr>
        <p:spPr>
          <a:xfrm>
            <a:off x="6711367" y="5352622"/>
            <a:ext cx="3337508" cy="914400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FFE2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Healthcare, education, economics, + neighborhood</a:t>
            </a:r>
          </a:p>
        </p:txBody>
      </p:sp>
    </p:spTree>
    <p:extLst>
      <p:ext uri="{BB962C8B-B14F-4D97-AF65-F5344CB8AC3E}">
        <p14:creationId xmlns:p14="http://schemas.microsoft.com/office/powerpoint/2010/main" val="398910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EC396-233E-4575-A26B-A3EF43B06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FC1116-971A-D4B2-C94D-760E6304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Projects and Partnerships</a:t>
            </a:r>
          </a:p>
        </p:txBody>
      </p:sp>
      <p:grpSp>
        <p:nvGrpSpPr>
          <p:cNvPr id="8" name="Group 7" descr="Georgia State University Logo">
            <a:extLst>
              <a:ext uri="{FF2B5EF4-FFF2-40B4-BE49-F238E27FC236}">
                <a16:creationId xmlns:a16="http://schemas.microsoft.com/office/drawing/2014/main" id="{BD2C9FF1-91FA-D528-7BC4-62F490E6B1F3}"/>
              </a:ext>
            </a:extLst>
          </p:cNvPr>
          <p:cNvGrpSpPr/>
          <p:nvPr/>
        </p:nvGrpSpPr>
        <p:grpSpPr>
          <a:xfrm>
            <a:off x="942975" y="1476794"/>
            <a:ext cx="4229100" cy="2757068"/>
            <a:chOff x="942975" y="1476794"/>
            <a:chExt cx="4229100" cy="2757068"/>
          </a:xfrm>
        </p:grpSpPr>
        <p:pic>
          <p:nvPicPr>
            <p:cNvPr id="1026" name="Picture 2" descr="Georgia State University Logo">
              <a:extLst>
                <a:ext uri="{FF2B5EF4-FFF2-40B4-BE49-F238E27FC236}">
                  <a16:creationId xmlns:a16="http://schemas.microsoft.com/office/drawing/2014/main" id="{DD460496-CF7A-097E-2E24-79AC89D44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857" y="1476794"/>
              <a:ext cx="3363336" cy="2599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4495E1-BC37-0804-A5C9-7D3D915F4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42975" y="4233862"/>
              <a:ext cx="42291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B12154-35B8-13A1-E01D-F2AB2507F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4601095"/>
            <a:ext cx="4229100" cy="1576184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Department of Sociology </a:t>
            </a:r>
          </a:p>
          <a:p>
            <a:pPr marL="0" indent="0" algn="ctr">
              <a:buNone/>
            </a:pPr>
            <a:r>
              <a:rPr lang="en-US"/>
              <a:t>Center for Neighborhoods &amp; Communities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grpSp>
        <p:nvGrpSpPr>
          <p:cNvPr id="9" name="Group 8" descr="Shepherd Center Logo">
            <a:extLst>
              <a:ext uri="{FF2B5EF4-FFF2-40B4-BE49-F238E27FC236}">
                <a16:creationId xmlns:a16="http://schemas.microsoft.com/office/drawing/2014/main" id="{F765DBE4-1C02-F659-DF97-73CFD426628C}"/>
              </a:ext>
            </a:extLst>
          </p:cNvPr>
          <p:cNvGrpSpPr/>
          <p:nvPr/>
        </p:nvGrpSpPr>
        <p:grpSpPr>
          <a:xfrm>
            <a:off x="6557645" y="1396797"/>
            <a:ext cx="4229100" cy="2837065"/>
            <a:chOff x="6557645" y="1396797"/>
            <a:chExt cx="4229100" cy="2837065"/>
          </a:xfrm>
        </p:grpSpPr>
        <p:pic>
          <p:nvPicPr>
            <p:cNvPr id="3076" name="Picture 4" descr="Shepherd Center Logo">
              <a:extLst>
                <a:ext uri="{FF2B5EF4-FFF2-40B4-BE49-F238E27FC236}">
                  <a16:creationId xmlns:a16="http://schemas.microsoft.com/office/drawing/2014/main" id="{86882A17-545D-C0F2-5BA5-8049105EE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687" y="1396797"/>
              <a:ext cx="2063016" cy="244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DE6FE7-5971-F9A2-881D-A927B42DB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6557645" y="4233862"/>
              <a:ext cx="42291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666D3-998A-C9E2-BFF1-1036E592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645" y="4601095"/>
            <a:ext cx="4229100" cy="1576184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Virginia C. Crawford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403790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010283-5B0A-0317-94E6-B7AB30C2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Group</a:t>
            </a:r>
          </a:p>
        </p:txBody>
      </p:sp>
      <p:pic>
        <p:nvPicPr>
          <p:cNvPr id="2050" name="Picture 2" descr="An image of 8 Student Scholars (adults) posing around an event poster for &quot;WGS South&quot;. Everyone is smiling and wearing professional clothing. Six people are standing in a row behind the poster: one white male, three white women, one white non-binary person, and one black woman. One white woman is in front of the poster, crouching down.">
            <a:extLst>
              <a:ext uri="{FF2B5EF4-FFF2-40B4-BE49-F238E27FC236}">
                <a16:creationId xmlns:a16="http://schemas.microsoft.com/office/drawing/2014/main" id="{3F98D4C7-0039-2E8B-5BFC-67692FB89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15" b="3512"/>
          <a:stretch/>
        </p:blipFill>
        <p:spPr bwMode="auto">
          <a:xfrm>
            <a:off x="5509260" y="1195565"/>
            <a:ext cx="6296660" cy="4760275"/>
          </a:xfrm>
          <a:prstGeom prst="round2DiagRect">
            <a:avLst>
              <a:gd name="adj1" fmla="val 5716"/>
              <a:gd name="adj2" fmla="val 0"/>
            </a:avLst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45CBF8-AFDD-3CBC-AE17-EAF3D7991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97140" y="5968173"/>
            <a:ext cx="6385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Student Scholars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AE4AB4-BA82-5AEA-1FF8-66BE4302A951}"/>
              </a:ext>
            </a:extLst>
          </p:cNvPr>
          <p:cNvSpPr/>
          <p:nvPr/>
        </p:nvSpPr>
        <p:spPr>
          <a:xfrm>
            <a:off x="497523" y="1937375"/>
            <a:ext cx="4211638" cy="100584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Scientist and Biostatisticians from Shepherd Center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F14DE3-E7FB-4088-764E-399E84AAF660}"/>
              </a:ext>
            </a:extLst>
          </p:cNvPr>
          <p:cNvSpPr/>
          <p:nvPr/>
        </p:nvSpPr>
        <p:spPr>
          <a:xfrm>
            <a:off x="291782" y="3238500"/>
            <a:ext cx="4745037" cy="100584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Faculty from Georgia State University in Sociology and Nursing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3CFF73-DB89-8B67-2556-ADDCDF34F321}"/>
              </a:ext>
            </a:extLst>
          </p:cNvPr>
          <p:cNvSpPr/>
          <p:nvPr/>
        </p:nvSpPr>
        <p:spPr>
          <a:xfrm>
            <a:off x="497523" y="4539625"/>
            <a:ext cx="4211638" cy="84771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Sociology Student Scholars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340127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0323D-05B9-234B-E195-38EEBB53A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74FCF1A-224E-7F82-7820-B986682F8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62327" y="-1562739"/>
            <a:ext cx="8718504" cy="10233227"/>
            <a:chOff x="4862327" y="-1562739"/>
            <a:chExt cx="8718504" cy="102332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640BC3-0B35-6F72-F34D-98CC4C36C459}"/>
                </a:ext>
              </a:extLst>
            </p:cNvPr>
            <p:cNvSpPr/>
            <p:nvPr/>
          </p:nvSpPr>
          <p:spPr>
            <a:xfrm>
              <a:off x="9940251" y="5882779"/>
              <a:ext cx="2184543" cy="943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75BCE60-BC3E-799E-4BB8-863459A7E25B}"/>
                </a:ext>
              </a:extLst>
            </p:cNvPr>
            <p:cNvGrpSpPr/>
            <p:nvPr/>
          </p:nvGrpSpPr>
          <p:grpSpPr>
            <a:xfrm>
              <a:off x="4862327" y="-1562739"/>
              <a:ext cx="8718504" cy="10233227"/>
              <a:chOff x="4876841" y="-1562739"/>
              <a:chExt cx="8718504" cy="102332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25E82C4-1E9C-FB7D-EF48-81E1CD524E34}"/>
                      </a:ext>
                    </a:extLst>
                  </p14:cNvPr>
                  <p14:cNvContentPartPr/>
                  <p14:nvPr/>
                </p14:nvContentPartPr>
                <p14:xfrm>
                  <a:off x="5209294" y="-218808"/>
                  <a:ext cx="7558200" cy="7094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25E82C4-1E9C-FB7D-EF48-81E1CD524E34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190214" y="-237889"/>
                    <a:ext cx="7596000" cy="7132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2CDD775-5625-7205-541F-2E9A8FEE5C7E}"/>
                      </a:ext>
                    </a:extLst>
                  </p14:cNvPr>
                  <p14:cNvContentPartPr/>
                  <p14:nvPr/>
                </p14:nvContentPartPr>
                <p14:xfrm>
                  <a:off x="5329574" y="-473457"/>
                  <a:ext cx="7798320" cy="83289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2CDD775-5625-7205-541F-2E9A8FEE5C7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310493" y="-492538"/>
                    <a:ext cx="7836122" cy="83667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3D4AA5B6-8327-D1F8-408C-EF6D5C27C5AA}"/>
                      </a:ext>
                    </a:extLst>
                  </p14:cNvPr>
                  <p14:cNvContentPartPr/>
                  <p14:nvPr/>
                </p14:nvContentPartPr>
                <p14:xfrm>
                  <a:off x="5221745" y="-613198"/>
                  <a:ext cx="8373600" cy="77544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D4AA5B6-8327-D1F8-408C-EF6D5C27C5A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202665" y="-632278"/>
                    <a:ext cx="8411400" cy="779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37F902D-DDA0-F254-D3B4-9D6ADEB8AB32}"/>
                      </a:ext>
                    </a:extLst>
                  </p14:cNvPr>
                  <p14:cNvContentPartPr/>
                  <p14:nvPr/>
                </p14:nvContentPartPr>
                <p14:xfrm>
                  <a:off x="4987574" y="-696227"/>
                  <a:ext cx="8140320" cy="76978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D37F902D-DDA0-F254-D3B4-9D6ADEB8AB3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968495" y="-715307"/>
                    <a:ext cx="8178118" cy="773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1791770E-CF66-94DE-8917-F13AC8147B02}"/>
                      </a:ext>
                    </a:extLst>
                  </p14:cNvPr>
                  <p14:cNvContentPartPr/>
                  <p14:nvPr/>
                </p14:nvContentPartPr>
                <p14:xfrm>
                  <a:off x="4876841" y="-732655"/>
                  <a:ext cx="7835760" cy="7770736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1791770E-CF66-94DE-8917-F13AC8147B0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857761" y="-751735"/>
                    <a:ext cx="7873560" cy="7808537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68321B7-ADD6-22D8-2827-3E5CE5495579}"/>
                  </a:ext>
                </a:extLst>
              </p:cNvPr>
              <p:cNvGrpSpPr/>
              <p:nvPr/>
            </p:nvGrpSpPr>
            <p:grpSpPr>
              <a:xfrm rot="14158905">
                <a:off x="6536018" y="-1073679"/>
                <a:ext cx="5126760" cy="4148640"/>
                <a:chOff x="7602613" y="-184415"/>
                <a:chExt cx="5126760" cy="4148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32" name="Ink 31">
                      <a:extLst>
                        <a:ext uri="{FF2B5EF4-FFF2-40B4-BE49-F238E27FC236}">
                          <a16:creationId xmlns:a16="http://schemas.microsoft.com/office/drawing/2014/main" id="{B1B2F148-B845-219B-F174-8ADBB991C7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02613" y="-140495"/>
                    <a:ext cx="5126760" cy="4104720"/>
                  </p14:xfrm>
                </p:contentPart>
              </mc:Choice>
              <mc:Fallback xmlns=""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B1B2F148-B845-219B-F174-8ADBB991C74B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7583533" y="-159577"/>
                      <a:ext cx="5164560" cy="41425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FCF1DDF7-1CDC-B980-5D3C-B8CCFAE4F0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0053" y="-184415"/>
                    <a:ext cx="16200" cy="2808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FCF1DDF7-1CDC-B980-5D3C-B8CCFAE4F050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9060973" y="-203495"/>
                      <a:ext cx="54000" cy="658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116011C-A41E-4AEE-B71E-861FAC935CA2}"/>
                  </a:ext>
                </a:extLst>
              </p:cNvPr>
              <p:cNvGrpSpPr/>
              <p:nvPr/>
            </p:nvGrpSpPr>
            <p:grpSpPr>
              <a:xfrm rot="3028403">
                <a:off x="5805099" y="4032788"/>
                <a:ext cx="5126760" cy="4148640"/>
                <a:chOff x="7602613" y="-184415"/>
                <a:chExt cx="5126760" cy="4148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72FC1A03-CDC5-E5D8-7582-7BDB267BC9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02613" y="-140495"/>
                    <a:ext cx="5126760" cy="410472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72FC1A03-CDC5-E5D8-7582-7BDB267BC952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7583533" y="-159577"/>
                      <a:ext cx="5164560" cy="41425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3D3919AB-1836-0D91-53FE-8D29661F8E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0053" y="-184415"/>
                    <a:ext cx="16200" cy="2808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3D3919AB-1836-0D91-53FE-8D29661F8E3C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9060973" y="-203495"/>
                      <a:ext cx="54000" cy="658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1BD02C10-5910-B022-0EEB-4D526A7E1E60}"/>
                      </a:ext>
                    </a:extLst>
                  </p14:cNvPr>
                  <p14:cNvContentPartPr/>
                  <p14:nvPr/>
                </p14:nvContentPartPr>
                <p14:xfrm>
                  <a:off x="6809742" y="413109"/>
                  <a:ext cx="4584960" cy="50752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1BD02C10-5910-B022-0EEB-4D526A7E1E6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795342" y="398708"/>
                    <a:ext cx="4613040" cy="510336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73CB41D-DA99-0030-E622-588F53F2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1021"/>
            <a:ext cx="5303520" cy="2695955"/>
          </a:xfrm>
        </p:spPr>
        <p:txBody>
          <a:bodyPr/>
          <a:lstStyle/>
          <a:p>
            <a:r>
              <a:rPr lang="en-US" dirty="0"/>
              <a:t>Research</a:t>
            </a:r>
            <a:r>
              <a:rPr lang="en-US"/>
              <a:t> Outputs</a:t>
            </a:r>
          </a:p>
        </p:txBody>
      </p:sp>
    </p:spTree>
    <p:extLst>
      <p:ext uri="{BB962C8B-B14F-4D97-AF65-F5344CB8AC3E}">
        <p14:creationId xmlns:p14="http://schemas.microsoft.com/office/powerpoint/2010/main" val="214998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C5540E-4722-8DD9-20A2-7F9F5F55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241200"/>
            <a:ext cx="11419840" cy="712111"/>
          </a:xfrm>
        </p:spPr>
        <p:txBody>
          <a:bodyPr/>
          <a:lstStyle/>
          <a:p>
            <a:r>
              <a:rPr lang="en-US"/>
              <a:t>Conference Presentations</a:t>
            </a:r>
          </a:p>
        </p:txBody>
      </p:sp>
      <p:pic>
        <p:nvPicPr>
          <p:cNvPr id="4" name="Picture 3" descr="Image of a PowerPoint title slide &quot;Disabled Women in the American South: the Compounding Effects of Marginalized Identities&quot;.">
            <a:extLst>
              <a:ext uri="{FF2B5EF4-FFF2-40B4-BE49-F238E27FC236}">
                <a16:creationId xmlns:a16="http://schemas.microsoft.com/office/drawing/2014/main" id="{81DF8C64-E4CB-172D-1A7A-C5CAAC1B2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581" y="1548329"/>
            <a:ext cx="3657600" cy="2049000"/>
          </a:xfrm>
          <a:prstGeom prst="roundRect">
            <a:avLst>
              <a:gd name="adj" fmla="val 21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</p:pic>
      <p:pic>
        <p:nvPicPr>
          <p:cNvPr id="9" name="Picture 8" descr="Image of a conference poster titled &quot;Poverty and Disability: A Geospatial Analysis&quot;. The content is too small to read.">
            <a:extLst>
              <a:ext uri="{FF2B5EF4-FFF2-40B4-BE49-F238E27FC236}">
                <a16:creationId xmlns:a16="http://schemas.microsoft.com/office/drawing/2014/main" id="{8243DE9B-9234-2189-C5C1-853228441B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622"/>
          <a:stretch/>
        </p:blipFill>
        <p:spPr>
          <a:xfrm>
            <a:off x="8325340" y="901809"/>
            <a:ext cx="3657600" cy="2695520"/>
          </a:xfrm>
          <a:prstGeom prst="roundRect">
            <a:avLst>
              <a:gd name="adj" fmla="val 167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</p:pic>
      <p:pic>
        <p:nvPicPr>
          <p:cNvPr id="7" name="Picture 6" descr="Image of a conference poster titled &quot;Housing Cost Burden and Housing Issues for Disabled Adults Over Time&quot;. The content is too small to read.">
            <a:extLst>
              <a:ext uri="{FF2B5EF4-FFF2-40B4-BE49-F238E27FC236}">
                <a16:creationId xmlns:a16="http://schemas.microsoft.com/office/drawing/2014/main" id="{AD8EFB96-07FB-7AAB-25AC-5D5020C937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3"/>
          <a:stretch/>
        </p:blipFill>
        <p:spPr>
          <a:xfrm>
            <a:off x="8325340" y="3869377"/>
            <a:ext cx="3755812" cy="2398643"/>
          </a:xfrm>
          <a:prstGeom prst="roundRect">
            <a:avLst>
              <a:gd name="adj" fmla="val 2112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</p:pic>
      <p:pic>
        <p:nvPicPr>
          <p:cNvPr id="5122" name="Picture 2" descr="screen capture of poster presentation on poverty and healthcare access ">
            <a:extLst>
              <a:ext uri="{FF2B5EF4-FFF2-40B4-BE49-F238E27FC236}">
                <a16:creationId xmlns:a16="http://schemas.microsoft.com/office/drawing/2014/main" id="{730597F5-FBE1-0934-4C03-346A5BF7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2" y="3869377"/>
            <a:ext cx="3657600" cy="229514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age_0" descr="screen capture of conference presentation on housing and disability">
            <a:extLst>
              <a:ext uri="{FF2B5EF4-FFF2-40B4-BE49-F238E27FC236}">
                <a16:creationId xmlns:a16="http://schemas.microsoft.com/office/drawing/2014/main" id="{F0B97ECB-68F6-0663-1ECC-A190EBE2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80" y="3869377"/>
            <a:ext cx="3528825" cy="265069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reen capture of poster presentation on poverty and housing differences between disabled and non-disabled populations ">
            <a:extLst>
              <a:ext uri="{FF2B5EF4-FFF2-40B4-BE49-F238E27FC236}">
                <a16:creationId xmlns:a16="http://schemas.microsoft.com/office/drawing/2014/main" id="{E53975AE-8610-1BE2-D21C-7233D2DD63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22" y="1264413"/>
            <a:ext cx="3657600" cy="233291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182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86E16-FCDD-F423-6B76-8DD3E32F3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F440F5-4F69-E410-87A7-BCADB043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Publications</a:t>
            </a:r>
          </a:p>
        </p:txBody>
      </p:sp>
      <p:pic>
        <p:nvPicPr>
          <p:cNvPr id="20" name="Content Placeholder 19" descr="Snapshot of a journal article page titled &quot;Lovability vs Affordability; Disability and Housing in the United States&quot;. The journal logo indicates &quot;Social Sciences&quot;.">
            <a:extLst>
              <a:ext uri="{FF2B5EF4-FFF2-40B4-BE49-F238E27FC236}">
                <a16:creationId xmlns:a16="http://schemas.microsoft.com/office/drawing/2014/main" id="{D64D477A-4EC3-AE2E-DD14-C0F704E4EE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5785"/>
          <a:stretch/>
        </p:blipFill>
        <p:spPr>
          <a:xfrm>
            <a:off x="386080" y="1093325"/>
            <a:ext cx="4843375" cy="4322737"/>
          </a:xfrm>
          <a:prstGeom prst="round2SameRect">
            <a:avLst>
              <a:gd name="adj1" fmla="val 5023"/>
              <a:gd name="adj2" fmla="val 0"/>
            </a:avLst>
          </a:prstGeom>
          <a:ln>
            <a:solidFill>
              <a:schemeClr val="accent1"/>
            </a:solidFill>
          </a:ln>
        </p:spPr>
      </p:pic>
      <p:pic>
        <p:nvPicPr>
          <p:cNvPr id="22" name="Picture 21" descr="Snapshot of a journal article page titled &quot;Poverty and Disability: A State-level Geospatial Analysis&quot;. The logo indicates &quot;Sage&quot; and the journal name is &quot;Clinical Nursing Research&quot;.">
            <a:extLst>
              <a:ext uri="{FF2B5EF4-FFF2-40B4-BE49-F238E27FC236}">
                <a16:creationId xmlns:a16="http://schemas.microsoft.com/office/drawing/2014/main" id="{03FBA666-380A-55CE-A6D0-A7FC366F5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41" y="241200"/>
            <a:ext cx="5088839" cy="4541815"/>
          </a:xfrm>
          <a:prstGeom prst="round2SameRect">
            <a:avLst>
              <a:gd name="adj1" fmla="val 3485"/>
              <a:gd name="adj2" fmla="val 0"/>
            </a:avLst>
          </a:prstGeom>
          <a:ln>
            <a:solidFill>
              <a:schemeClr val="accent1"/>
            </a:solidFill>
          </a:ln>
        </p:spPr>
      </p:pic>
      <p:pic>
        <p:nvPicPr>
          <p:cNvPr id="16" name="Content Placeholder 15" descr="Snapshot of a journal article page titled &quot;When it Rains, it Pours: Compounding Housing Issues and Precarity Among Disabled Adults in the United States, 2019-2022&quot;. The journal logo indicates &quot;Urban Science&quot;.">
            <a:extLst>
              <a:ext uri="{FF2B5EF4-FFF2-40B4-BE49-F238E27FC236}">
                <a16:creationId xmlns:a16="http://schemas.microsoft.com/office/drawing/2014/main" id="{EC02FD21-ED33-4E27-6C61-7995A51F18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b="20284"/>
          <a:stretch/>
        </p:blipFill>
        <p:spPr>
          <a:xfrm>
            <a:off x="3996546" y="2535262"/>
            <a:ext cx="5088839" cy="4217803"/>
          </a:xfrm>
          <a:prstGeom prst="round2SameRect">
            <a:avLst>
              <a:gd name="adj1" fmla="val 3892"/>
              <a:gd name="adj2" fmla="val 0"/>
            </a:avLst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277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CC318-4C2F-B532-4972-F4F2F644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Housing White Paper</a:t>
            </a:r>
          </a:p>
        </p:txBody>
      </p:sp>
      <p:pic>
        <p:nvPicPr>
          <p:cNvPr id="11" name="Picture 10" descr="A second snapshot of the whitepaper on housing. There are two columns, with two national maps, icons, and text. None of the content is readable at the current size.">
            <a:extLst>
              <a:ext uri="{FF2B5EF4-FFF2-40B4-BE49-F238E27FC236}">
                <a16:creationId xmlns:a16="http://schemas.microsoft.com/office/drawing/2014/main" id="{9DD3A8B2-6878-220D-BEAA-01D4CEDBC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265" y="753591"/>
            <a:ext cx="5264038" cy="3201836"/>
          </a:xfrm>
          <a:prstGeom prst="roundRect">
            <a:avLst>
              <a:gd name="adj" fmla="val 1081"/>
            </a:avLst>
          </a:prstGeom>
          <a:ln w="19050">
            <a:solidFill>
              <a:schemeClr val="accent1"/>
            </a:solidFill>
          </a:ln>
        </p:spPr>
      </p:pic>
      <p:pic>
        <p:nvPicPr>
          <p:cNvPr id="9" name="Picture 8" descr="A snapshot of the whitepaper on housing. There are three columns, with tables, icons, and text. None of the content is readable at the current size.">
            <a:extLst>
              <a:ext uri="{FF2B5EF4-FFF2-40B4-BE49-F238E27FC236}">
                <a16:creationId xmlns:a16="http://schemas.microsoft.com/office/drawing/2014/main" id="{7496B7DB-7816-3F04-01A6-153952D84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74" y="1778746"/>
            <a:ext cx="6304526" cy="3804936"/>
          </a:xfrm>
          <a:prstGeom prst="roundRect">
            <a:avLst>
              <a:gd name="adj" fmla="val 854"/>
            </a:avLst>
          </a:prstGeom>
          <a:ln w="19050">
            <a:solidFill>
              <a:schemeClr val="accent1"/>
            </a:solidFill>
          </a:ln>
        </p:spPr>
      </p:pic>
      <p:grpSp>
        <p:nvGrpSpPr>
          <p:cNvPr id="6" name="Group 5" descr="Image of an envelope next to text stating: &quot;Mailing to: State-level senators, congress-people + housing policy groups&quot;">
            <a:extLst>
              <a:ext uri="{FF2B5EF4-FFF2-40B4-BE49-F238E27FC236}">
                <a16:creationId xmlns:a16="http://schemas.microsoft.com/office/drawing/2014/main" id="{65826817-8179-F39F-875C-4A72E879E1B5}"/>
              </a:ext>
            </a:extLst>
          </p:cNvPr>
          <p:cNvGrpSpPr/>
          <p:nvPr/>
        </p:nvGrpSpPr>
        <p:grpSpPr>
          <a:xfrm>
            <a:off x="7021870" y="4187826"/>
            <a:ext cx="4433529" cy="1789584"/>
            <a:chOff x="7352166" y="4314826"/>
            <a:chExt cx="4324460" cy="17895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D43C6A5-432D-BF97-57F4-428EBF59888F}"/>
                </a:ext>
              </a:extLst>
            </p:cNvPr>
            <p:cNvSpPr/>
            <p:nvPr/>
          </p:nvSpPr>
          <p:spPr>
            <a:xfrm>
              <a:off x="7910286" y="4314826"/>
              <a:ext cx="3766340" cy="1789584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659F05-849B-87D8-DD84-1FFB51F4BC82}"/>
                </a:ext>
              </a:extLst>
            </p:cNvPr>
            <p:cNvGrpSpPr/>
            <p:nvPr/>
          </p:nvGrpSpPr>
          <p:grpSpPr>
            <a:xfrm>
              <a:off x="7352166" y="4640275"/>
              <a:ext cx="1564118" cy="1138685"/>
              <a:chOff x="7298893" y="4852591"/>
              <a:chExt cx="1564118" cy="1138685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8C4FB41-191C-575B-6808-A100CD6258B5}"/>
                  </a:ext>
                </a:extLst>
              </p:cNvPr>
              <p:cNvSpPr/>
              <p:nvPr/>
            </p:nvSpPr>
            <p:spPr>
              <a:xfrm>
                <a:off x="7298893" y="4852591"/>
                <a:ext cx="1564118" cy="1138685"/>
              </a:xfrm>
              <a:prstGeom prst="roundRect">
                <a:avLst>
                  <a:gd name="adj" fmla="val 788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Graphic 14" descr="Envelope with solid fill">
                <a:extLst>
                  <a:ext uri="{FF2B5EF4-FFF2-40B4-BE49-F238E27FC236}">
                    <a16:creationId xmlns:a16="http://schemas.microsoft.com/office/drawing/2014/main" id="{F039A2B1-63FA-4920-C803-F79E36082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5253" t="18492" r="5253" b="17804"/>
              <a:stretch/>
            </p:blipFill>
            <p:spPr>
              <a:xfrm>
                <a:off x="7313182" y="4890741"/>
                <a:ext cx="1526019" cy="1086247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AF1FB2-1472-73E9-F1DE-11A88B4E20B9}"/>
                </a:ext>
              </a:extLst>
            </p:cNvPr>
            <p:cNvSpPr txBox="1"/>
            <p:nvPr/>
          </p:nvSpPr>
          <p:spPr>
            <a:xfrm>
              <a:off x="8984449" y="4467818"/>
              <a:ext cx="2692177" cy="141463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US" sz="2000" b="1" dirty="0"/>
                <a:t>Mailing to:</a:t>
              </a:r>
            </a:p>
            <a:p>
              <a:r>
                <a:rPr lang="en-US" sz="2000" dirty="0"/>
                <a:t>State-level senators congress-people + housing policy 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296629"/>
      </p:ext>
    </p:extLst>
  </p:cSld>
  <p:clrMapOvr>
    <a:masterClrMapping/>
  </p:clrMapOvr>
</p:sld>
</file>

<file path=ppt/theme/theme1.xml><?xml version="1.0" encoding="utf-8"?>
<a:theme xmlns:a="http://schemas.openxmlformats.org/drawingml/2006/main" name="Shepherd - PowerPoint">
  <a:themeElements>
    <a:clrScheme name="Custom 3">
      <a:dk1>
        <a:srgbClr val="000000"/>
      </a:dk1>
      <a:lt1>
        <a:srgbClr val="FFFFFF"/>
      </a:lt1>
      <a:dk2>
        <a:srgbClr val="5E5E5E"/>
      </a:dk2>
      <a:lt2>
        <a:srgbClr val="AED3DC"/>
      </a:lt2>
      <a:accent1>
        <a:srgbClr val="00639C"/>
      </a:accent1>
      <a:accent2>
        <a:srgbClr val="FFD100"/>
      </a:accent2>
      <a:accent3>
        <a:srgbClr val="007979"/>
      </a:accent3>
      <a:accent4>
        <a:srgbClr val="C83D00"/>
      </a:accent4>
      <a:accent5>
        <a:srgbClr val="5E5E5E"/>
      </a:accent5>
      <a:accent6>
        <a:srgbClr val="83AE5B"/>
      </a:accent6>
      <a:hlink>
        <a:srgbClr val="614C7C"/>
      </a:hlink>
      <a:folHlink>
        <a:srgbClr val="83AE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wrap="square" lIns="91440" tIns="45720" rIns="91440" bIns="45720" rtlCol="0" anchor="ctr">
        <a:noAutofit/>
      </a:bodyPr>
      <a:lstStyle>
        <a:defPPr algn="ctr">
          <a:defRPr sz="24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epherd - PowerPoint" id="{A6266590-640A-4D91-AC23-31D310E38594}" vid="{441611EB-D36D-4805-9FD8-A3B08F80D86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6c27e5-2960-4c71-81aa-383a710c0b60">
      <Terms xmlns="http://schemas.microsoft.com/office/infopath/2007/PartnerControls"/>
    </lcf76f155ced4ddcb4097134ff3c332f>
    <TaxCatchAll xmlns="112b3ed3-6cb6-4524-af0a-33e0546daf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EE345695F3F49944A214EF168EE9D" ma:contentTypeVersion="13" ma:contentTypeDescription="Create a new document." ma:contentTypeScope="" ma:versionID="f9762aac261f38a3455424fc34a3cf2a">
  <xsd:schema xmlns:xsd="http://www.w3.org/2001/XMLSchema" xmlns:xs="http://www.w3.org/2001/XMLSchema" xmlns:p="http://schemas.microsoft.com/office/2006/metadata/properties" xmlns:ns2="fa6c27e5-2960-4c71-81aa-383a710c0b60" xmlns:ns3="112b3ed3-6cb6-4524-af0a-33e0546dafc2" targetNamespace="http://schemas.microsoft.com/office/2006/metadata/properties" ma:root="true" ma:fieldsID="6b66499b7bd08f1c04b8a6695eafc9e0" ns2:_="" ns3:_="">
    <xsd:import namespace="fa6c27e5-2960-4c71-81aa-383a710c0b60"/>
    <xsd:import namespace="112b3ed3-6cb6-4524-af0a-33e0546daf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c27e5-2960-4c71-81aa-383a710c0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b3ed3-6cb6-4524-af0a-33e0546daf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72797e1-32bc-4a39-b4b8-65704b278623}" ma:internalName="TaxCatchAll" ma:showField="CatchAllData" ma:web="112b3ed3-6cb6-4524-af0a-33e0546daf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9AD13C-1B54-47FB-AB4A-1F7183AB9C78}">
  <ds:schemaRefs>
    <ds:schemaRef ds:uri="http://schemas.microsoft.com/office/2006/metadata/properties"/>
    <ds:schemaRef ds:uri="http://schemas.microsoft.com/office/infopath/2007/PartnerControls"/>
    <ds:schemaRef ds:uri="fa6c27e5-2960-4c71-81aa-383a710c0b60"/>
    <ds:schemaRef ds:uri="112b3ed3-6cb6-4524-af0a-33e0546dafc2"/>
  </ds:schemaRefs>
</ds:datastoreItem>
</file>

<file path=customXml/itemProps2.xml><?xml version="1.0" encoding="utf-8"?>
<ds:datastoreItem xmlns:ds="http://schemas.openxmlformats.org/officeDocument/2006/customXml" ds:itemID="{F2C7D1D5-E473-48F9-8D67-CE12CA4609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D8F71D-8AB5-438E-A0ED-39B1698C8E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c27e5-2960-4c71-81aa-383a710c0b60"/>
    <ds:schemaRef ds:uri="112b3ed3-6cb6-4524-af0a-33e0546da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9522494-cef1-4537-84dc-dfdacdc8a47f}" enabled="1" method="Standard" siteId="{32ead7ba-ba1e-42d6-aa67-4709d3e4393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</TotalTime>
  <Words>444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Courier New</vt:lpstr>
      <vt:lpstr>Montserrat</vt:lpstr>
      <vt:lpstr>Montserrat Medium</vt:lpstr>
      <vt:lpstr>Montserrat SemiBold</vt:lpstr>
      <vt:lpstr>Wingdings</vt:lpstr>
      <vt:lpstr>Shepherd - PowerPoint</vt:lpstr>
      <vt:lpstr> Local Perspectives on the Social Determinants of Health</vt:lpstr>
      <vt:lpstr>Shepherd Center and Georgia State University Sociology Partnership </vt:lpstr>
      <vt:lpstr>Timeline</vt:lpstr>
      <vt:lpstr>Projects and Partnerships</vt:lpstr>
      <vt:lpstr>Research Group</vt:lpstr>
      <vt:lpstr>Research Outputs</vt:lpstr>
      <vt:lpstr>Conference Presentations</vt:lpstr>
      <vt:lpstr>Publications</vt:lpstr>
      <vt:lpstr>Housing White Paper</vt:lpstr>
      <vt:lpstr>Invited Talks and Interviews</vt:lpstr>
      <vt:lpstr>Disciplinary Reach </vt:lpstr>
      <vt:lpstr>On the horizon </vt:lpstr>
      <vt:lpstr>Applied Sociology Course Project</vt:lpstr>
      <vt:lpstr>Key Findings</vt:lpstr>
      <vt:lpstr>Key Study Findings</vt:lpstr>
      <vt:lpstr>Key Study Findings</vt:lpstr>
      <vt:lpstr>Raeda Anderson Raeda.Anderson@shepherd.org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Raeda Anderson</dc:creator>
  <cp:lastModifiedBy>Kate Filanoski-Russell</cp:lastModifiedBy>
  <cp:revision>1</cp:revision>
  <dcterms:created xsi:type="dcterms:W3CDTF">2025-03-10T15:49:17Z</dcterms:created>
  <dcterms:modified xsi:type="dcterms:W3CDTF">2025-03-20T01:49:23Z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0x0101002C8EE345695F3F49944A214EF168EE9D</vt:lpwstr>
  </property>
  <property fmtid="{D5CDD505-2E9C-101B-9397-08002B2CF9AE}" pid="3" name="MediaServiceImageTags">
    <vt:lpwstr/>
  </property>
</Properties>
</file>