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9"/>
  </p:notesMasterIdLst>
  <p:handoutMasterIdLst>
    <p:handoutMasterId r:id="rId20"/>
  </p:handoutMasterIdLst>
  <p:sldIdLst>
    <p:sldId id="294" r:id="rId5"/>
    <p:sldId id="327" r:id="rId6"/>
    <p:sldId id="313" r:id="rId7"/>
    <p:sldId id="359" r:id="rId8"/>
    <p:sldId id="361" r:id="rId9"/>
    <p:sldId id="362" r:id="rId10"/>
    <p:sldId id="345" r:id="rId11"/>
    <p:sldId id="365" r:id="rId12"/>
    <p:sldId id="367" r:id="rId13"/>
    <p:sldId id="366" r:id="rId14"/>
    <p:sldId id="368" r:id="rId15"/>
    <p:sldId id="369" r:id="rId16"/>
    <p:sldId id="370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004F9D"/>
    <a:srgbClr val="AD2D13"/>
    <a:srgbClr val="D3440B"/>
    <a:srgbClr val="E15905"/>
    <a:srgbClr val="E60000"/>
    <a:srgbClr val="686868"/>
    <a:srgbClr val="18214F"/>
    <a:srgbClr val="F018D6"/>
    <a:srgbClr val="01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7C339-E7B0-4706-8B72-8D7F308CC7AC}" v="2671" dt="2025-03-19T01:54:57.885"/>
    <p1510:client id="{54C97C94-A62E-4BFD-8C5E-B997F00324A2}" v="8" dt="2025-03-20T01:20:28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6" autoAdjust="0"/>
    <p:restoredTop sz="70588" autoAdjust="0"/>
  </p:normalViewPr>
  <p:slideViewPr>
    <p:cSldViewPr snapToGrid="0" snapToObjects="1">
      <p:cViewPr varScale="1">
        <p:scale>
          <a:sx n="42" d="100"/>
          <a:sy n="42" d="100"/>
        </p:scale>
        <p:origin x="180" y="40"/>
      </p:cViewPr>
      <p:guideLst>
        <p:guide pos="3816"/>
        <p:guide orient="horz" pos="2160"/>
      </p:guideLst>
    </p:cSldViewPr>
  </p:slideViewPr>
  <p:outlineViewPr>
    <p:cViewPr>
      <p:scale>
        <a:sx n="33" d="100"/>
        <a:sy n="33" d="100"/>
      </p:scale>
      <p:origin x="0" y="-28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Filanoski-Russell" userId="5879a14f-9eb3-4e75-8352-1b2941159ca7" providerId="ADAL" clId="{54C97C94-A62E-4BFD-8C5E-B997F00324A2}"/>
    <pc:docChg chg="undo redo custSel modSld">
      <pc:chgData name="Kate Filanoski-Russell" userId="5879a14f-9eb3-4e75-8352-1b2941159ca7" providerId="ADAL" clId="{54C97C94-A62E-4BFD-8C5E-B997F00324A2}" dt="2025-03-20T01:23:55.824" v="1355" actId="13244"/>
      <pc:docMkLst>
        <pc:docMk/>
      </pc:docMkLst>
      <pc:sldChg chg="addSp modSp mod">
        <pc:chgData name="Kate Filanoski-Russell" userId="5879a14f-9eb3-4e75-8352-1b2941159ca7" providerId="ADAL" clId="{54C97C94-A62E-4BFD-8C5E-B997F00324A2}" dt="2025-03-20T01:23:55.824" v="1355" actId="13244"/>
        <pc:sldMkLst>
          <pc:docMk/>
          <pc:sldMk cId="3599288748" sldId="314"/>
        </pc:sldMkLst>
        <pc:spChg chg="add mod ord">
          <ac:chgData name="Kate Filanoski-Russell" userId="5879a14f-9eb3-4e75-8352-1b2941159ca7" providerId="ADAL" clId="{54C97C94-A62E-4BFD-8C5E-B997F00324A2}" dt="2025-03-20T01:23:55.824" v="1355" actId="13244"/>
          <ac:spMkLst>
            <pc:docMk/>
            <pc:sldMk cId="3599288748" sldId="314"/>
            <ac:spMk id="2" creationId="{AA4FB39A-8C3D-3D57-BB4F-6F16A1FE9F80}"/>
          </ac:spMkLst>
        </pc:spChg>
      </pc:sldChg>
      <pc:sldChg chg="addSp delSp modSp mod">
        <pc:chgData name="Kate Filanoski-Russell" userId="5879a14f-9eb3-4e75-8352-1b2941159ca7" providerId="ADAL" clId="{54C97C94-A62E-4BFD-8C5E-B997F00324A2}" dt="2025-03-20T01:21:39.032" v="1351" actId="13244"/>
        <pc:sldMkLst>
          <pc:docMk/>
          <pc:sldMk cId="1596004944" sldId="345"/>
        </pc:sldMkLst>
        <pc:spChg chg="add mod">
          <ac:chgData name="Kate Filanoski-Russell" userId="5879a14f-9eb3-4e75-8352-1b2941159ca7" providerId="ADAL" clId="{54C97C94-A62E-4BFD-8C5E-B997F00324A2}" dt="2025-03-20T01:20:24.456" v="1294" actId="14100"/>
          <ac:spMkLst>
            <pc:docMk/>
            <pc:sldMk cId="1596004944" sldId="345"/>
            <ac:spMk id="3" creationId="{EF98E34A-B1E7-CCB4-F893-3B7A7BF079BB}"/>
          </ac:spMkLst>
        </pc:spChg>
        <pc:spChg chg="add mod">
          <ac:chgData name="Kate Filanoski-Russell" userId="5879a14f-9eb3-4e75-8352-1b2941159ca7" providerId="ADAL" clId="{54C97C94-A62E-4BFD-8C5E-B997F00324A2}" dt="2025-03-20T01:21:02.704" v="1348" actId="20577"/>
          <ac:spMkLst>
            <pc:docMk/>
            <pc:sldMk cId="1596004944" sldId="345"/>
            <ac:spMk id="4" creationId="{EB57C0A7-71CA-249D-5B42-1A6F205210F5}"/>
          </ac:spMkLst>
        </pc:spChg>
        <pc:spChg chg="del mod">
          <ac:chgData name="Kate Filanoski-Russell" userId="5879a14f-9eb3-4e75-8352-1b2941159ca7" providerId="ADAL" clId="{54C97C94-A62E-4BFD-8C5E-B997F00324A2}" dt="2025-03-20T01:18:18.101" v="1282" actId="478"/>
          <ac:spMkLst>
            <pc:docMk/>
            <pc:sldMk cId="1596004944" sldId="345"/>
            <ac:spMk id="5" creationId="{F8420D11-0517-C041-C55E-0CF2932B0568}"/>
          </ac:spMkLst>
        </pc:spChg>
        <pc:picChg chg="mod ord">
          <ac:chgData name="Kate Filanoski-Russell" userId="5879a14f-9eb3-4e75-8352-1b2941159ca7" providerId="ADAL" clId="{54C97C94-A62E-4BFD-8C5E-B997F00324A2}" dt="2025-03-20T01:21:37.019" v="1350" actId="13244"/>
          <ac:picMkLst>
            <pc:docMk/>
            <pc:sldMk cId="1596004944" sldId="345"/>
            <ac:picMk id="13" creationId="{2B12928D-826F-D391-C88F-2F4FD50C123F}"/>
          </ac:picMkLst>
        </pc:picChg>
        <pc:picChg chg="mod ord">
          <ac:chgData name="Kate Filanoski-Russell" userId="5879a14f-9eb3-4e75-8352-1b2941159ca7" providerId="ADAL" clId="{54C97C94-A62E-4BFD-8C5E-B997F00324A2}" dt="2025-03-20T01:21:39.032" v="1351" actId="13244"/>
          <ac:picMkLst>
            <pc:docMk/>
            <pc:sldMk cId="1596004944" sldId="345"/>
            <ac:picMk id="19" creationId="{89E45FFE-B109-E85E-CBCB-28BF274327B9}"/>
          </ac:picMkLst>
        </pc:picChg>
      </pc:sldChg>
      <pc:sldChg chg="modSp mod">
        <pc:chgData name="Kate Filanoski-Russell" userId="5879a14f-9eb3-4e75-8352-1b2941159ca7" providerId="ADAL" clId="{54C97C94-A62E-4BFD-8C5E-B997F00324A2}" dt="2025-03-20T00:58:14.583" v="129" actId="962"/>
        <pc:sldMkLst>
          <pc:docMk/>
          <pc:sldMk cId="2566546594" sldId="365"/>
        </pc:sldMkLst>
        <pc:picChg chg="mod">
          <ac:chgData name="Kate Filanoski-Russell" userId="5879a14f-9eb3-4e75-8352-1b2941159ca7" providerId="ADAL" clId="{54C97C94-A62E-4BFD-8C5E-B997F00324A2}" dt="2025-03-20T00:58:14.583" v="129" actId="962"/>
          <ac:picMkLst>
            <pc:docMk/>
            <pc:sldMk cId="2566546594" sldId="365"/>
            <ac:picMk id="12" creationId="{79CE866D-1351-B6D7-6D88-DFB1496718D8}"/>
          </ac:picMkLst>
        </pc:picChg>
      </pc:sldChg>
      <pc:sldChg chg="modSp mod">
        <pc:chgData name="Kate Filanoski-Russell" userId="5879a14f-9eb3-4e75-8352-1b2941159ca7" providerId="ADAL" clId="{54C97C94-A62E-4BFD-8C5E-B997F00324A2}" dt="2025-03-20T01:00:20.173" v="343" actId="962"/>
        <pc:sldMkLst>
          <pc:docMk/>
          <pc:sldMk cId="91964232" sldId="366"/>
        </pc:sldMkLst>
        <pc:picChg chg="mod">
          <ac:chgData name="Kate Filanoski-Russell" userId="5879a14f-9eb3-4e75-8352-1b2941159ca7" providerId="ADAL" clId="{54C97C94-A62E-4BFD-8C5E-B997F00324A2}" dt="2025-03-20T01:00:20.173" v="343" actId="962"/>
          <ac:picMkLst>
            <pc:docMk/>
            <pc:sldMk cId="91964232" sldId="366"/>
            <ac:picMk id="16" creationId="{E8612A86-2ECD-66F1-8859-3FEB291AB57D}"/>
          </ac:picMkLst>
        </pc:picChg>
      </pc:sldChg>
      <pc:sldChg chg="modSp mod">
        <pc:chgData name="Kate Filanoski-Russell" userId="5879a14f-9eb3-4e75-8352-1b2941159ca7" providerId="ADAL" clId="{54C97C94-A62E-4BFD-8C5E-B997F00324A2}" dt="2025-03-20T01:23:23.629" v="1354" actId="962"/>
        <pc:sldMkLst>
          <pc:docMk/>
          <pc:sldMk cId="133179660" sldId="367"/>
        </pc:sldMkLst>
        <pc:spChg chg="ord">
          <ac:chgData name="Kate Filanoski-Russell" userId="5879a14f-9eb3-4e75-8352-1b2941159ca7" providerId="ADAL" clId="{54C97C94-A62E-4BFD-8C5E-B997F00324A2}" dt="2025-03-20T01:23:09.531" v="1352" actId="13244"/>
          <ac:spMkLst>
            <pc:docMk/>
            <pc:sldMk cId="133179660" sldId="367"/>
            <ac:spMk id="8" creationId="{2D6CB48A-54A3-8024-E61C-B8ADAD919F2E}"/>
          </ac:spMkLst>
        </pc:spChg>
        <pc:spChg chg="ord">
          <ac:chgData name="Kate Filanoski-Russell" userId="5879a14f-9eb3-4e75-8352-1b2941159ca7" providerId="ADAL" clId="{54C97C94-A62E-4BFD-8C5E-B997F00324A2}" dt="2025-03-20T01:23:14.005" v="1353" actId="13244"/>
          <ac:spMkLst>
            <pc:docMk/>
            <pc:sldMk cId="133179660" sldId="367"/>
            <ac:spMk id="9" creationId="{A7C6F261-5B54-00BA-C1A7-96888EB3A4E0}"/>
          </ac:spMkLst>
        </pc:spChg>
        <pc:picChg chg="mod">
          <ac:chgData name="Kate Filanoski-Russell" userId="5879a14f-9eb3-4e75-8352-1b2941159ca7" providerId="ADAL" clId="{54C97C94-A62E-4BFD-8C5E-B997F00324A2}" dt="2025-03-20T01:23:23.629" v="1354" actId="962"/>
          <ac:picMkLst>
            <pc:docMk/>
            <pc:sldMk cId="133179660" sldId="367"/>
            <ac:picMk id="15" creationId="{60393B71-C44B-0BDB-8ABE-3ED6956298BB}"/>
          </ac:picMkLst>
        </pc:picChg>
      </pc:sldChg>
      <pc:sldChg chg="modSp mod">
        <pc:chgData name="Kate Filanoski-Russell" userId="5879a14f-9eb3-4e75-8352-1b2941159ca7" providerId="ADAL" clId="{54C97C94-A62E-4BFD-8C5E-B997F00324A2}" dt="2025-03-20T01:01:14.584" v="735" actId="962"/>
        <pc:sldMkLst>
          <pc:docMk/>
          <pc:sldMk cId="1620654128" sldId="368"/>
        </pc:sldMkLst>
        <pc:picChg chg="mod">
          <ac:chgData name="Kate Filanoski-Russell" userId="5879a14f-9eb3-4e75-8352-1b2941159ca7" providerId="ADAL" clId="{54C97C94-A62E-4BFD-8C5E-B997F00324A2}" dt="2025-03-20T01:01:14.584" v="735" actId="962"/>
          <ac:picMkLst>
            <pc:docMk/>
            <pc:sldMk cId="1620654128" sldId="368"/>
            <ac:picMk id="6" creationId="{E455CCF8-1D2D-E001-240B-D1E365C2655E}"/>
          </ac:picMkLst>
        </pc:picChg>
      </pc:sldChg>
      <pc:sldChg chg="addSp delSp modSp mod modClrScheme chgLayout modNotesTx">
        <pc:chgData name="Kate Filanoski-Russell" userId="5879a14f-9eb3-4e75-8352-1b2941159ca7" providerId="ADAL" clId="{54C97C94-A62E-4BFD-8C5E-B997F00324A2}" dt="2025-03-20T01:12:23.739" v="972" actId="20577"/>
        <pc:sldMkLst>
          <pc:docMk/>
          <pc:sldMk cId="704139469" sldId="369"/>
        </pc:sldMkLst>
        <pc:spChg chg="mod ord">
          <ac:chgData name="Kate Filanoski-Russell" userId="5879a14f-9eb3-4e75-8352-1b2941159ca7" providerId="ADAL" clId="{54C97C94-A62E-4BFD-8C5E-B997F00324A2}" dt="2025-03-20T01:07:02.988" v="768" actId="26606"/>
          <ac:spMkLst>
            <pc:docMk/>
            <pc:sldMk cId="704139469" sldId="369"/>
            <ac:spMk id="2" creationId="{B7DD5084-5E32-050F-833B-C4504757690A}"/>
          </ac:spMkLst>
        </pc:spChg>
        <pc:spChg chg="add del mod ord">
          <ac:chgData name="Kate Filanoski-Russell" userId="5879a14f-9eb3-4e75-8352-1b2941159ca7" providerId="ADAL" clId="{54C97C94-A62E-4BFD-8C5E-B997F00324A2}" dt="2025-03-20T01:06:15.322" v="762"/>
          <ac:spMkLst>
            <pc:docMk/>
            <pc:sldMk cId="704139469" sldId="369"/>
            <ac:spMk id="3" creationId="{A917812E-B89F-8BB4-4F0F-DC0F145320DA}"/>
          </ac:spMkLst>
        </pc:spChg>
        <pc:picChg chg="add mod ord modCrop">
          <ac:chgData name="Kate Filanoski-Russell" userId="5879a14f-9eb3-4e75-8352-1b2941159ca7" providerId="ADAL" clId="{54C97C94-A62E-4BFD-8C5E-B997F00324A2}" dt="2025-03-20T01:05:33.582" v="747"/>
          <ac:picMkLst>
            <pc:docMk/>
            <pc:sldMk cId="704139469" sldId="369"/>
            <ac:picMk id="4" creationId="{517444A0-F31F-CEDE-EF26-7C8B5B0FD73E}"/>
          </ac:picMkLst>
        </pc:picChg>
        <pc:picChg chg="add mod modCrop">
          <ac:chgData name="Kate Filanoski-Russell" userId="5879a14f-9eb3-4e75-8352-1b2941159ca7" providerId="ADAL" clId="{54C97C94-A62E-4BFD-8C5E-B997F00324A2}" dt="2025-03-20T01:11:34.905" v="847" actId="962"/>
          <ac:picMkLst>
            <pc:docMk/>
            <pc:sldMk cId="704139469" sldId="369"/>
            <ac:picMk id="5" creationId="{8A8BC572-72FA-7C52-541B-199882750329}"/>
          </ac:picMkLst>
        </pc:picChg>
        <pc:picChg chg="add del mod">
          <ac:chgData name="Kate Filanoski-Russell" userId="5879a14f-9eb3-4e75-8352-1b2941159ca7" providerId="ADAL" clId="{54C97C94-A62E-4BFD-8C5E-B997F00324A2}" dt="2025-03-20T01:06:13.969" v="759" actId="21"/>
          <ac:picMkLst>
            <pc:docMk/>
            <pc:sldMk cId="704139469" sldId="369"/>
            <ac:picMk id="6" creationId="{517444A0-F31F-CEDE-EF26-7C8B5B0FD73E}"/>
          </ac:picMkLst>
        </pc:picChg>
      </pc:sldChg>
      <pc:sldChg chg="addSp delSp modSp mod chgLayout modNotesTx">
        <pc:chgData name="Kate Filanoski-Russell" userId="5879a14f-9eb3-4e75-8352-1b2941159ca7" providerId="ADAL" clId="{54C97C94-A62E-4BFD-8C5E-B997F00324A2}" dt="2025-03-20T01:14:18.720" v="1270" actId="20577"/>
        <pc:sldMkLst>
          <pc:docMk/>
          <pc:sldMk cId="3227152658" sldId="370"/>
        </pc:sldMkLst>
        <pc:spChg chg="mod ord">
          <ac:chgData name="Kate Filanoski-Russell" userId="5879a14f-9eb3-4e75-8352-1b2941159ca7" providerId="ADAL" clId="{54C97C94-A62E-4BFD-8C5E-B997F00324A2}" dt="2025-03-20T01:10:33.777" v="779" actId="1076"/>
          <ac:spMkLst>
            <pc:docMk/>
            <pc:sldMk cId="3227152658" sldId="370"/>
            <ac:spMk id="2" creationId="{382873D6-4470-FF0C-DA5A-BCB5E5AFDA55}"/>
          </ac:spMkLst>
        </pc:spChg>
        <pc:spChg chg="add del mod ord">
          <ac:chgData name="Kate Filanoski-Russell" userId="5879a14f-9eb3-4e75-8352-1b2941159ca7" providerId="ADAL" clId="{54C97C94-A62E-4BFD-8C5E-B997F00324A2}" dt="2025-03-20T01:08:04.623" v="773"/>
          <ac:spMkLst>
            <pc:docMk/>
            <pc:sldMk cId="3227152658" sldId="370"/>
            <ac:spMk id="3" creationId="{39DF892C-98E5-C9FA-CC0B-642360C0877A}"/>
          </ac:spMkLst>
        </pc:spChg>
        <pc:picChg chg="add mod modCrop">
          <ac:chgData name="Kate Filanoski-Russell" userId="5879a14f-9eb3-4e75-8352-1b2941159ca7" providerId="ADAL" clId="{54C97C94-A62E-4BFD-8C5E-B997F00324A2}" dt="2025-03-20T01:13:25.468" v="1120" actId="962"/>
          <ac:picMkLst>
            <pc:docMk/>
            <pc:sldMk cId="3227152658" sldId="370"/>
            <ac:picMk id="4" creationId="{184B1967-57FC-6A5B-28E2-AAED9CE60066}"/>
          </ac:picMkLst>
        </pc:picChg>
        <pc:picChg chg="del">
          <ac:chgData name="Kate Filanoski-Russell" userId="5879a14f-9eb3-4e75-8352-1b2941159ca7" providerId="ADAL" clId="{54C97C94-A62E-4BFD-8C5E-B997F00324A2}" dt="2025-03-20T01:07:43.499" v="769" actId="21"/>
          <ac:picMkLst>
            <pc:docMk/>
            <pc:sldMk cId="3227152658" sldId="370"/>
            <ac:picMk id="8" creationId="{184B1967-57FC-6A5B-28E2-AAED9CE60066}"/>
          </ac:picMkLst>
        </pc:picChg>
      </pc:sldChg>
    </pc:docChg>
  </pc:docChgLst>
  <pc:docChgLst>
    <pc:chgData name="Andrew Houtenville" userId="aea22101-bd61-4dfe-a17f-14b576307e93" providerId="ADAL" clId="{35C7C339-E7B0-4706-8B72-8D7F308CC7AC}"/>
    <pc:docChg chg="undo redo custSel addSld delSld modSld sldOrd">
      <pc:chgData name="Andrew Houtenville" userId="aea22101-bd61-4dfe-a17f-14b576307e93" providerId="ADAL" clId="{35C7C339-E7B0-4706-8B72-8D7F308CC7AC}" dt="2025-03-19T01:54:57.885" v="6321"/>
      <pc:docMkLst>
        <pc:docMk/>
      </pc:docMkLst>
      <pc:sldChg chg="modSp mod">
        <pc:chgData name="Andrew Houtenville" userId="aea22101-bd61-4dfe-a17f-14b576307e93" providerId="ADAL" clId="{35C7C339-E7B0-4706-8B72-8D7F308CC7AC}" dt="2025-03-18T03:10:52.077" v="3227" actId="20577"/>
        <pc:sldMkLst>
          <pc:docMk/>
          <pc:sldMk cId="2240193032" sldId="294"/>
        </pc:sldMkLst>
        <pc:spChg chg="mod">
          <ac:chgData name="Andrew Houtenville" userId="aea22101-bd61-4dfe-a17f-14b576307e93" providerId="ADAL" clId="{35C7C339-E7B0-4706-8B72-8D7F308CC7AC}" dt="2025-03-18T03:10:52.077" v="3227" actId="20577"/>
          <ac:spMkLst>
            <pc:docMk/>
            <pc:sldMk cId="2240193032" sldId="294"/>
            <ac:spMk id="2" creationId="{500B57F0-4E81-4C32-8613-9B840330BF52}"/>
          </ac:spMkLst>
        </pc:spChg>
      </pc:sldChg>
      <pc:sldChg chg="addSp delSp modSp mod modAnim">
        <pc:chgData name="Andrew Houtenville" userId="aea22101-bd61-4dfe-a17f-14b576307e93" providerId="ADAL" clId="{35C7C339-E7B0-4706-8B72-8D7F308CC7AC}" dt="2025-03-18T02:15:10.383" v="2042" actId="22"/>
        <pc:sldMkLst>
          <pc:docMk/>
          <pc:sldMk cId="1491766506" sldId="313"/>
        </pc:sldMkLst>
        <pc:spChg chg="mod">
          <ac:chgData name="Andrew Houtenville" userId="aea22101-bd61-4dfe-a17f-14b576307e93" providerId="ADAL" clId="{35C7C339-E7B0-4706-8B72-8D7F308CC7AC}" dt="2025-03-18T02:14:49.037" v="2040" actId="5793"/>
          <ac:spMkLst>
            <pc:docMk/>
            <pc:sldMk cId="1491766506" sldId="313"/>
            <ac:spMk id="6" creationId="{11294F5A-B2EE-9B09-B076-AF84D582A6C3}"/>
          </ac:spMkLst>
        </pc:spChg>
      </pc:sldChg>
      <pc:sldChg chg="modSp mod">
        <pc:chgData name="Andrew Houtenville" userId="aea22101-bd61-4dfe-a17f-14b576307e93" providerId="ADAL" clId="{35C7C339-E7B0-4706-8B72-8D7F308CC7AC}" dt="2025-03-18T03:12:11.813" v="3326" actId="255"/>
        <pc:sldMkLst>
          <pc:docMk/>
          <pc:sldMk cId="1926829959" sldId="327"/>
        </pc:sldMkLst>
        <pc:spChg chg="mod">
          <ac:chgData name="Andrew Houtenville" userId="aea22101-bd61-4dfe-a17f-14b576307e93" providerId="ADAL" clId="{35C7C339-E7B0-4706-8B72-8D7F308CC7AC}" dt="2025-03-18T03:12:11.813" v="3326" actId="255"/>
          <ac:spMkLst>
            <pc:docMk/>
            <pc:sldMk cId="1926829959" sldId="327"/>
            <ac:spMk id="2" creationId="{17A84113-381B-38B8-3ADD-E0665817EBE4}"/>
          </ac:spMkLst>
        </pc:spChg>
      </pc:sldChg>
      <pc:sldChg chg="del">
        <pc:chgData name="Andrew Houtenville" userId="aea22101-bd61-4dfe-a17f-14b576307e93" providerId="ADAL" clId="{35C7C339-E7B0-4706-8B72-8D7F308CC7AC}" dt="2025-03-18T02:29:49.576" v="2115" actId="47"/>
        <pc:sldMkLst>
          <pc:docMk/>
          <pc:sldMk cId="2873635174" sldId="330"/>
        </pc:sldMkLst>
      </pc:sldChg>
      <pc:sldChg chg="addSp delSp modSp add del mod ord addAnim delAnim">
        <pc:chgData name="Andrew Houtenville" userId="aea22101-bd61-4dfe-a17f-14b576307e93" providerId="ADAL" clId="{35C7C339-E7B0-4706-8B72-8D7F308CC7AC}" dt="2025-03-18T15:56:03.589" v="4936" actId="20577"/>
        <pc:sldMkLst>
          <pc:docMk/>
          <pc:sldMk cId="1596004944" sldId="345"/>
        </pc:sldMkLst>
        <pc:spChg chg="mod">
          <ac:chgData name="Andrew Houtenville" userId="aea22101-bd61-4dfe-a17f-14b576307e93" providerId="ADAL" clId="{35C7C339-E7B0-4706-8B72-8D7F308CC7AC}" dt="2025-03-18T15:49:28.655" v="4651" actId="20577"/>
          <ac:spMkLst>
            <pc:docMk/>
            <pc:sldMk cId="1596004944" sldId="345"/>
            <ac:spMk id="2" creationId="{10C70A65-E500-5395-79E1-EAE37552B677}"/>
          </ac:spMkLst>
        </pc:spChg>
        <pc:picChg chg="add mod">
          <ac:chgData name="Andrew Houtenville" userId="aea22101-bd61-4dfe-a17f-14b576307e93" providerId="ADAL" clId="{35C7C339-E7B0-4706-8B72-8D7F308CC7AC}" dt="2025-03-18T15:55:11.238" v="4819" actId="1038"/>
          <ac:picMkLst>
            <pc:docMk/>
            <pc:sldMk cId="1596004944" sldId="345"/>
            <ac:picMk id="13" creationId="{2B12928D-826F-D391-C88F-2F4FD50C123F}"/>
          </ac:picMkLst>
        </pc:picChg>
        <pc:picChg chg="add mod">
          <ac:chgData name="Andrew Houtenville" userId="aea22101-bd61-4dfe-a17f-14b576307e93" providerId="ADAL" clId="{35C7C339-E7B0-4706-8B72-8D7F308CC7AC}" dt="2025-03-18T15:55:49.877" v="4931" actId="1038"/>
          <ac:picMkLst>
            <pc:docMk/>
            <pc:sldMk cId="1596004944" sldId="345"/>
            <ac:picMk id="19" creationId="{89E45FFE-B109-E85E-CBCB-28BF274327B9}"/>
          </ac:picMkLst>
        </pc:picChg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1271842522" sldId="346"/>
        </pc:sldMkLst>
      </pc:sldChg>
      <pc:sldChg chg="addSp delSp modSp del mod delAnim modAnim">
        <pc:chgData name="Andrew Houtenville" userId="aea22101-bd61-4dfe-a17f-14b576307e93" providerId="ADAL" clId="{35C7C339-E7B0-4706-8B72-8D7F308CC7AC}" dt="2025-03-18T03:13:17.202" v="3377" actId="47"/>
        <pc:sldMkLst>
          <pc:docMk/>
          <pc:sldMk cId="146431214" sldId="347"/>
        </pc:sldMkLst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3715061139" sldId="348"/>
        </pc:sldMkLst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2954006985" sldId="349"/>
        </pc:sldMkLst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1396258477" sldId="350"/>
        </pc:sldMkLst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2675347331" sldId="351"/>
        </pc:sldMkLst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2146124116" sldId="353"/>
        </pc:sldMkLst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1930315729" sldId="354"/>
        </pc:sldMkLst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618943803" sldId="355"/>
        </pc:sldMkLst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3319181479" sldId="356"/>
        </pc:sldMkLst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3002728034" sldId="357"/>
        </pc:sldMkLst>
      </pc:sldChg>
      <pc:sldChg chg="del">
        <pc:chgData name="Andrew Houtenville" userId="aea22101-bd61-4dfe-a17f-14b576307e93" providerId="ADAL" clId="{35C7C339-E7B0-4706-8B72-8D7F308CC7AC}" dt="2025-03-18T03:14:41.725" v="3495" actId="47"/>
        <pc:sldMkLst>
          <pc:docMk/>
          <pc:sldMk cId="3860543454" sldId="358"/>
        </pc:sldMkLst>
      </pc:sldChg>
      <pc:sldChg chg="modSp add mod modAnim">
        <pc:chgData name="Andrew Houtenville" userId="aea22101-bd61-4dfe-a17f-14b576307e93" providerId="ADAL" clId="{35C7C339-E7B0-4706-8B72-8D7F308CC7AC}" dt="2025-03-18T16:02:38.344" v="4999" actId="20577"/>
        <pc:sldMkLst>
          <pc:docMk/>
          <pc:sldMk cId="3511621175" sldId="359"/>
        </pc:sldMkLst>
        <pc:spChg chg="mod">
          <ac:chgData name="Andrew Houtenville" userId="aea22101-bd61-4dfe-a17f-14b576307e93" providerId="ADAL" clId="{35C7C339-E7B0-4706-8B72-8D7F308CC7AC}" dt="2025-03-18T16:02:38.344" v="4999" actId="20577"/>
          <ac:spMkLst>
            <pc:docMk/>
            <pc:sldMk cId="3511621175" sldId="359"/>
            <ac:spMk id="4" creationId="{426B65BE-BD80-C5B5-5F50-7ED178B78057}"/>
          </ac:spMkLst>
        </pc:spChg>
        <pc:spChg chg="mod">
          <ac:chgData name="Andrew Houtenville" userId="aea22101-bd61-4dfe-a17f-14b576307e93" providerId="ADAL" clId="{35C7C339-E7B0-4706-8B72-8D7F308CC7AC}" dt="2025-03-18T02:43:10.206" v="2671" actId="20577"/>
          <ac:spMkLst>
            <pc:docMk/>
            <pc:sldMk cId="3511621175" sldId="359"/>
            <ac:spMk id="6" creationId="{B1444F46-D11C-44BB-5831-05A4617AEC39}"/>
          </ac:spMkLst>
        </pc:spChg>
      </pc:sldChg>
      <pc:sldChg chg="modSp add del mod">
        <pc:chgData name="Andrew Houtenville" userId="aea22101-bd61-4dfe-a17f-14b576307e93" providerId="ADAL" clId="{35C7C339-E7B0-4706-8B72-8D7F308CC7AC}" dt="2025-03-18T03:11:04.300" v="3228" actId="47"/>
        <pc:sldMkLst>
          <pc:docMk/>
          <pc:sldMk cId="3253209623" sldId="360"/>
        </pc:sldMkLst>
      </pc:sldChg>
      <pc:sldChg chg="modSp add mod modAnim">
        <pc:chgData name="Andrew Houtenville" userId="aea22101-bd61-4dfe-a17f-14b576307e93" providerId="ADAL" clId="{35C7C339-E7B0-4706-8B72-8D7F308CC7AC}" dt="2025-03-18T15:48:49.145" v="4620" actId="20577"/>
        <pc:sldMkLst>
          <pc:docMk/>
          <pc:sldMk cId="2215239172" sldId="361"/>
        </pc:sldMkLst>
        <pc:spChg chg="mod">
          <ac:chgData name="Andrew Houtenville" userId="aea22101-bd61-4dfe-a17f-14b576307e93" providerId="ADAL" clId="{35C7C339-E7B0-4706-8B72-8D7F308CC7AC}" dt="2025-03-18T02:39:58.502" v="2569" actId="14100"/>
          <ac:spMkLst>
            <pc:docMk/>
            <pc:sldMk cId="2215239172" sldId="361"/>
            <ac:spMk id="4" creationId="{A0557917-F413-695A-179C-26F38B2186ED}"/>
          </ac:spMkLst>
        </pc:spChg>
        <pc:spChg chg="mod">
          <ac:chgData name="Andrew Houtenville" userId="aea22101-bd61-4dfe-a17f-14b576307e93" providerId="ADAL" clId="{35C7C339-E7B0-4706-8B72-8D7F308CC7AC}" dt="2025-03-18T15:48:49.145" v="4620" actId="20577"/>
          <ac:spMkLst>
            <pc:docMk/>
            <pc:sldMk cId="2215239172" sldId="361"/>
            <ac:spMk id="6" creationId="{D4566F00-0D1D-E850-D8A6-4486E19DF40B}"/>
          </ac:spMkLst>
        </pc:spChg>
      </pc:sldChg>
      <pc:sldChg chg="addSp modSp add mod modAnim">
        <pc:chgData name="Andrew Houtenville" userId="aea22101-bd61-4dfe-a17f-14b576307e93" providerId="ADAL" clId="{35C7C339-E7B0-4706-8B72-8D7F308CC7AC}" dt="2025-03-18T15:31:52.116" v="3497"/>
        <pc:sldMkLst>
          <pc:docMk/>
          <pc:sldMk cId="251012675" sldId="362"/>
        </pc:sldMkLst>
        <pc:spChg chg="mod">
          <ac:chgData name="Andrew Houtenville" userId="aea22101-bd61-4dfe-a17f-14b576307e93" providerId="ADAL" clId="{35C7C339-E7B0-4706-8B72-8D7F308CC7AC}" dt="2025-03-18T03:08:56.211" v="2832" actId="20577"/>
          <ac:spMkLst>
            <pc:docMk/>
            <pc:sldMk cId="251012675" sldId="362"/>
            <ac:spMk id="6" creationId="{5FE7B09E-97EF-7DFC-C77D-2F5989BCB860}"/>
          </ac:spMkLst>
        </pc:spChg>
      </pc:sldChg>
      <pc:sldChg chg="addSp delSp modSp add del mod">
        <pc:chgData name="Andrew Houtenville" userId="aea22101-bd61-4dfe-a17f-14b576307e93" providerId="ADAL" clId="{35C7C339-E7B0-4706-8B72-8D7F308CC7AC}" dt="2025-03-18T15:32:06.665" v="3499" actId="2696"/>
        <pc:sldMkLst>
          <pc:docMk/>
          <pc:sldMk cId="1174525429" sldId="363"/>
        </pc:sldMkLst>
      </pc:sldChg>
      <pc:sldChg chg="addSp delSp modSp add del mod ord">
        <pc:chgData name="Andrew Houtenville" userId="aea22101-bd61-4dfe-a17f-14b576307e93" providerId="ADAL" clId="{35C7C339-E7B0-4706-8B72-8D7F308CC7AC}" dt="2025-03-18T15:49:10.791" v="4621" actId="47"/>
        <pc:sldMkLst>
          <pc:docMk/>
          <pc:sldMk cId="3156251594" sldId="363"/>
        </pc:sldMkLst>
      </pc:sldChg>
      <pc:sldChg chg="add del">
        <pc:chgData name="Andrew Houtenville" userId="aea22101-bd61-4dfe-a17f-14b576307e93" providerId="ADAL" clId="{35C7C339-E7B0-4706-8B72-8D7F308CC7AC}" dt="2025-03-18T03:13:52.143" v="3383"/>
        <pc:sldMkLst>
          <pc:docMk/>
          <pc:sldMk cId="903753852" sldId="364"/>
        </pc:sldMkLst>
      </pc:sldChg>
      <pc:sldChg chg="addSp modSp add del">
        <pc:chgData name="Andrew Houtenville" userId="aea22101-bd61-4dfe-a17f-14b576307e93" providerId="ADAL" clId="{35C7C339-E7B0-4706-8B72-8D7F308CC7AC}" dt="2025-03-18T16:11:33.647" v="5268" actId="47"/>
        <pc:sldMkLst>
          <pc:docMk/>
          <pc:sldMk cId="1763495813" sldId="364"/>
        </pc:sldMkLst>
      </pc:sldChg>
      <pc:sldChg chg="addSp delSp modSp add mod">
        <pc:chgData name="Andrew Houtenville" userId="aea22101-bd61-4dfe-a17f-14b576307e93" providerId="ADAL" clId="{35C7C339-E7B0-4706-8B72-8D7F308CC7AC}" dt="2025-03-18T15:59:39.822" v="4951" actId="1076"/>
        <pc:sldMkLst>
          <pc:docMk/>
          <pc:sldMk cId="2566546594" sldId="365"/>
        </pc:sldMkLst>
        <pc:spChg chg="mod">
          <ac:chgData name="Andrew Houtenville" userId="aea22101-bd61-4dfe-a17f-14b576307e93" providerId="ADAL" clId="{35C7C339-E7B0-4706-8B72-8D7F308CC7AC}" dt="2025-03-18T15:51:00.095" v="4676" actId="20577"/>
          <ac:spMkLst>
            <pc:docMk/>
            <pc:sldMk cId="2566546594" sldId="365"/>
            <ac:spMk id="2" creationId="{DBB17560-E9F7-71F8-49A0-618C2826157F}"/>
          </ac:spMkLst>
        </pc:spChg>
        <pc:picChg chg="add mod">
          <ac:chgData name="Andrew Houtenville" userId="aea22101-bd61-4dfe-a17f-14b576307e93" providerId="ADAL" clId="{35C7C339-E7B0-4706-8B72-8D7F308CC7AC}" dt="2025-03-18T15:59:39.822" v="4951" actId="1076"/>
          <ac:picMkLst>
            <pc:docMk/>
            <pc:sldMk cId="2566546594" sldId="365"/>
            <ac:picMk id="12" creationId="{79CE866D-1351-B6D7-6D88-DFB1496718D8}"/>
          </ac:picMkLst>
        </pc:picChg>
      </pc:sldChg>
      <pc:sldChg chg="addSp delSp modSp add mod">
        <pc:chgData name="Andrew Houtenville" userId="aea22101-bd61-4dfe-a17f-14b576307e93" providerId="ADAL" clId="{35C7C339-E7B0-4706-8B72-8D7F308CC7AC}" dt="2025-03-19T01:46:59.280" v="6085" actId="1035"/>
        <pc:sldMkLst>
          <pc:docMk/>
          <pc:sldMk cId="91964232" sldId="366"/>
        </pc:sldMkLst>
        <pc:spChg chg="mod">
          <ac:chgData name="Andrew Houtenville" userId="aea22101-bd61-4dfe-a17f-14b576307e93" providerId="ADAL" clId="{35C7C339-E7B0-4706-8B72-8D7F308CC7AC}" dt="2025-03-19T01:25:13.200" v="5519" actId="20577"/>
          <ac:spMkLst>
            <pc:docMk/>
            <pc:sldMk cId="91964232" sldId="366"/>
            <ac:spMk id="2" creationId="{82BE4188-C4B3-4FD0-56E0-6CA7511B2AAC}"/>
          </ac:spMkLst>
        </pc:spChg>
        <pc:spChg chg="add mod">
          <ac:chgData name="Andrew Houtenville" userId="aea22101-bd61-4dfe-a17f-14b576307e93" providerId="ADAL" clId="{35C7C339-E7B0-4706-8B72-8D7F308CC7AC}" dt="2025-03-19T01:39:31.380" v="5658"/>
          <ac:spMkLst>
            <pc:docMk/>
            <pc:sldMk cId="91964232" sldId="366"/>
            <ac:spMk id="10" creationId="{244BA248-CE74-5F78-051C-2D25BF63C177}"/>
          </ac:spMkLst>
        </pc:spChg>
        <pc:picChg chg="del">
          <ac:chgData name="Andrew Houtenville" userId="aea22101-bd61-4dfe-a17f-14b576307e93" providerId="ADAL" clId="{35C7C339-E7B0-4706-8B72-8D7F308CC7AC}" dt="2025-03-19T01:24:21.333" v="5445" actId="478"/>
          <ac:picMkLst>
            <pc:docMk/>
            <pc:sldMk cId="91964232" sldId="366"/>
            <ac:picMk id="4" creationId="{4A218C19-6F73-28B9-0A03-8E27653C2CF5}"/>
          </ac:picMkLst>
        </pc:picChg>
        <pc:picChg chg="add del">
          <ac:chgData name="Andrew Houtenville" userId="aea22101-bd61-4dfe-a17f-14b576307e93" providerId="ADAL" clId="{35C7C339-E7B0-4706-8B72-8D7F308CC7AC}" dt="2025-03-19T01:24:39.463" v="5466" actId="22"/>
          <ac:picMkLst>
            <pc:docMk/>
            <pc:sldMk cId="91964232" sldId="366"/>
            <ac:picMk id="5" creationId="{76C49B74-C3D9-70AE-15C6-467855E75623}"/>
          </ac:picMkLst>
        </pc:picChg>
        <pc:picChg chg="add del mod modCrop">
          <ac:chgData name="Andrew Houtenville" userId="aea22101-bd61-4dfe-a17f-14b576307e93" providerId="ADAL" clId="{35C7C339-E7B0-4706-8B72-8D7F308CC7AC}" dt="2025-03-19T01:27:56.644" v="5524" actId="21"/>
          <ac:picMkLst>
            <pc:docMk/>
            <pc:sldMk cId="91964232" sldId="366"/>
            <ac:picMk id="7" creationId="{CDC2304F-1A45-59F8-E560-70B4BBB7AF00}"/>
          </ac:picMkLst>
        </pc:picChg>
        <pc:picChg chg="add mod">
          <ac:chgData name="Andrew Houtenville" userId="aea22101-bd61-4dfe-a17f-14b576307e93" providerId="ADAL" clId="{35C7C339-E7B0-4706-8B72-8D7F308CC7AC}" dt="2025-03-19T01:27:57.243" v="5525"/>
          <ac:picMkLst>
            <pc:docMk/>
            <pc:sldMk cId="91964232" sldId="366"/>
            <ac:picMk id="8" creationId="{CDC2304F-1A45-59F8-E560-70B4BBB7AF00}"/>
          </ac:picMkLst>
        </pc:picChg>
        <pc:picChg chg="add del mod">
          <ac:chgData name="Andrew Houtenville" userId="aea22101-bd61-4dfe-a17f-14b576307e93" providerId="ADAL" clId="{35C7C339-E7B0-4706-8B72-8D7F308CC7AC}" dt="2025-03-19T01:28:44.479" v="5563" actId="478"/>
          <ac:picMkLst>
            <pc:docMk/>
            <pc:sldMk cId="91964232" sldId="366"/>
            <ac:picMk id="9" creationId="{22CD6A6D-AA21-6919-5F07-2619D2A369EB}"/>
          </ac:picMkLst>
        </pc:picChg>
        <pc:picChg chg="add del mod modCrop">
          <ac:chgData name="Andrew Houtenville" userId="aea22101-bd61-4dfe-a17f-14b576307e93" providerId="ADAL" clId="{35C7C339-E7B0-4706-8B72-8D7F308CC7AC}" dt="2025-03-19T01:40:38.955" v="5665" actId="21"/>
          <ac:picMkLst>
            <pc:docMk/>
            <pc:sldMk cId="91964232" sldId="366"/>
            <ac:picMk id="12" creationId="{D0A5161F-E340-37D7-1757-DA4685896D89}"/>
          </ac:picMkLst>
        </pc:picChg>
        <pc:picChg chg="add mod">
          <ac:chgData name="Andrew Houtenville" userId="aea22101-bd61-4dfe-a17f-14b576307e93" providerId="ADAL" clId="{35C7C339-E7B0-4706-8B72-8D7F308CC7AC}" dt="2025-03-19T01:40:39.556" v="5666"/>
          <ac:picMkLst>
            <pc:docMk/>
            <pc:sldMk cId="91964232" sldId="366"/>
            <ac:picMk id="13" creationId="{D0A5161F-E340-37D7-1757-DA4685896D89}"/>
          </ac:picMkLst>
        </pc:picChg>
        <pc:picChg chg="add del mod modCrop">
          <ac:chgData name="Andrew Houtenville" userId="aea22101-bd61-4dfe-a17f-14b576307e93" providerId="ADAL" clId="{35C7C339-E7B0-4706-8B72-8D7F308CC7AC}" dt="2025-03-19T01:46:00.205" v="5980" actId="21"/>
          <ac:picMkLst>
            <pc:docMk/>
            <pc:sldMk cId="91964232" sldId="366"/>
            <ac:picMk id="14" creationId="{15DC7C85-7098-F282-152A-25D29C76C357}"/>
          </ac:picMkLst>
        </pc:picChg>
        <pc:picChg chg="add mod">
          <ac:chgData name="Andrew Houtenville" userId="aea22101-bd61-4dfe-a17f-14b576307e93" providerId="ADAL" clId="{35C7C339-E7B0-4706-8B72-8D7F308CC7AC}" dt="2025-03-19T01:46:01.088" v="5981"/>
          <ac:picMkLst>
            <pc:docMk/>
            <pc:sldMk cId="91964232" sldId="366"/>
            <ac:picMk id="15" creationId="{15DC7C85-7098-F282-152A-25D29C76C357}"/>
          </ac:picMkLst>
        </pc:picChg>
        <pc:picChg chg="add mod">
          <ac:chgData name="Andrew Houtenville" userId="aea22101-bd61-4dfe-a17f-14b576307e93" providerId="ADAL" clId="{35C7C339-E7B0-4706-8B72-8D7F308CC7AC}" dt="2025-03-19T01:46:59.280" v="6085" actId="1035"/>
          <ac:picMkLst>
            <pc:docMk/>
            <pc:sldMk cId="91964232" sldId="366"/>
            <ac:picMk id="16" creationId="{E8612A86-2ECD-66F1-8859-3FEB291AB57D}"/>
          </ac:picMkLst>
        </pc:picChg>
      </pc:sldChg>
      <pc:sldChg chg="addSp delSp modSp add mod">
        <pc:chgData name="Andrew Houtenville" userId="aea22101-bd61-4dfe-a17f-14b576307e93" providerId="ADAL" clId="{35C7C339-E7B0-4706-8B72-8D7F308CC7AC}" dt="2025-03-19T01:34:54.853" v="5657" actId="1038"/>
        <pc:sldMkLst>
          <pc:docMk/>
          <pc:sldMk cId="133179660" sldId="367"/>
        </pc:sldMkLst>
        <pc:spChg chg="mod">
          <ac:chgData name="Andrew Houtenville" userId="aea22101-bd61-4dfe-a17f-14b576307e93" providerId="ADAL" clId="{35C7C339-E7B0-4706-8B72-8D7F308CC7AC}" dt="2025-03-18T16:02:22.198" v="4992" actId="20577"/>
          <ac:spMkLst>
            <pc:docMk/>
            <pc:sldMk cId="133179660" sldId="367"/>
            <ac:spMk id="2" creationId="{5153B96B-C20E-3F32-07AC-A042D916AA93}"/>
          </ac:spMkLst>
        </pc:spChg>
        <pc:spChg chg="add mod">
          <ac:chgData name="Andrew Houtenville" userId="aea22101-bd61-4dfe-a17f-14b576307e93" providerId="ADAL" clId="{35C7C339-E7B0-4706-8B72-8D7F308CC7AC}" dt="2025-03-19T01:21:45.788" v="5367" actId="1038"/>
          <ac:spMkLst>
            <pc:docMk/>
            <pc:sldMk cId="133179660" sldId="367"/>
            <ac:spMk id="3" creationId="{3B02CD9F-5CA2-D20D-290A-08736C4A9537}"/>
          </ac:spMkLst>
        </pc:spChg>
        <pc:spChg chg="add mod">
          <ac:chgData name="Andrew Houtenville" userId="aea22101-bd61-4dfe-a17f-14b576307e93" providerId="ADAL" clId="{35C7C339-E7B0-4706-8B72-8D7F308CC7AC}" dt="2025-03-19T01:22:33.449" v="5388" actId="20577"/>
          <ac:spMkLst>
            <pc:docMk/>
            <pc:sldMk cId="133179660" sldId="367"/>
            <ac:spMk id="4" creationId="{24D7ABC5-BDD3-36DF-6AD8-7BBC0FC30210}"/>
          </ac:spMkLst>
        </pc:spChg>
        <pc:spChg chg="add mod">
          <ac:chgData name="Andrew Houtenville" userId="aea22101-bd61-4dfe-a17f-14b576307e93" providerId="ADAL" clId="{35C7C339-E7B0-4706-8B72-8D7F308CC7AC}" dt="2025-03-19T01:21:45.788" v="5367" actId="1038"/>
          <ac:spMkLst>
            <pc:docMk/>
            <pc:sldMk cId="133179660" sldId="367"/>
            <ac:spMk id="5" creationId="{2C4187C3-2854-F76C-07FB-FBA7DE32FBBE}"/>
          </ac:spMkLst>
        </pc:spChg>
        <pc:spChg chg="add mod">
          <ac:chgData name="Andrew Houtenville" userId="aea22101-bd61-4dfe-a17f-14b576307e93" providerId="ADAL" clId="{35C7C339-E7B0-4706-8B72-8D7F308CC7AC}" dt="2025-03-19T01:21:45.788" v="5367" actId="1038"/>
          <ac:spMkLst>
            <pc:docMk/>
            <pc:sldMk cId="133179660" sldId="367"/>
            <ac:spMk id="6" creationId="{B9707CB5-D5E4-749C-D1D8-0A455D5F1A48}"/>
          </ac:spMkLst>
        </pc:spChg>
        <pc:spChg chg="add mod">
          <ac:chgData name="Andrew Houtenville" userId="aea22101-bd61-4dfe-a17f-14b576307e93" providerId="ADAL" clId="{35C7C339-E7B0-4706-8B72-8D7F308CC7AC}" dt="2025-03-19T01:23:29.169" v="5444" actId="1076"/>
          <ac:spMkLst>
            <pc:docMk/>
            <pc:sldMk cId="133179660" sldId="367"/>
            <ac:spMk id="7" creationId="{84812721-85E0-C745-83B6-1F909C1990FC}"/>
          </ac:spMkLst>
        </pc:spChg>
        <pc:spChg chg="add mod">
          <ac:chgData name="Andrew Houtenville" userId="aea22101-bd61-4dfe-a17f-14b576307e93" providerId="ADAL" clId="{35C7C339-E7B0-4706-8B72-8D7F308CC7AC}" dt="2025-03-19T01:22:44.889" v="5400" actId="20577"/>
          <ac:spMkLst>
            <pc:docMk/>
            <pc:sldMk cId="133179660" sldId="367"/>
            <ac:spMk id="8" creationId="{2D6CB48A-54A3-8024-E61C-B8ADAD919F2E}"/>
          </ac:spMkLst>
        </pc:spChg>
        <pc:spChg chg="add mod">
          <ac:chgData name="Andrew Houtenville" userId="aea22101-bd61-4dfe-a17f-14b576307e93" providerId="ADAL" clId="{35C7C339-E7B0-4706-8B72-8D7F308CC7AC}" dt="2025-03-19T01:22:57.638" v="5439" actId="20577"/>
          <ac:spMkLst>
            <pc:docMk/>
            <pc:sldMk cId="133179660" sldId="367"/>
            <ac:spMk id="9" creationId="{A7C6F261-5B54-00BA-C1A7-96888EB3A4E0}"/>
          </ac:spMkLst>
        </pc:spChg>
        <pc:spChg chg="add del mod">
          <ac:chgData name="Andrew Houtenville" userId="aea22101-bd61-4dfe-a17f-14b576307e93" providerId="ADAL" clId="{35C7C339-E7B0-4706-8B72-8D7F308CC7AC}" dt="2025-03-19T01:23:07.147" v="5440" actId="478"/>
          <ac:spMkLst>
            <pc:docMk/>
            <pc:sldMk cId="133179660" sldId="367"/>
            <ac:spMk id="10" creationId="{D9DE026A-586F-768D-7036-305B56E281DA}"/>
          </ac:spMkLst>
        </pc:spChg>
        <pc:spChg chg="add del mod">
          <ac:chgData name="Andrew Houtenville" userId="aea22101-bd61-4dfe-a17f-14b576307e93" providerId="ADAL" clId="{35C7C339-E7B0-4706-8B72-8D7F308CC7AC}" dt="2025-03-19T01:23:10.125" v="5441" actId="478"/>
          <ac:spMkLst>
            <pc:docMk/>
            <pc:sldMk cId="133179660" sldId="367"/>
            <ac:spMk id="11" creationId="{ACAEB9E0-23CC-7B80-0599-65D6408A7231}"/>
          </ac:spMkLst>
        </pc:spChg>
        <pc:spChg chg="add del mod">
          <ac:chgData name="Andrew Houtenville" userId="aea22101-bd61-4dfe-a17f-14b576307e93" providerId="ADAL" clId="{35C7C339-E7B0-4706-8B72-8D7F308CC7AC}" dt="2025-03-19T01:23:12.635" v="5442" actId="478"/>
          <ac:spMkLst>
            <pc:docMk/>
            <pc:sldMk cId="133179660" sldId="367"/>
            <ac:spMk id="12" creationId="{FFD2F36B-2A1F-CAF2-2C57-214683032AD6}"/>
          </ac:spMkLst>
        </pc:spChg>
        <pc:spChg chg="add del mod">
          <ac:chgData name="Andrew Houtenville" userId="aea22101-bd61-4dfe-a17f-14b576307e93" providerId="ADAL" clId="{35C7C339-E7B0-4706-8B72-8D7F308CC7AC}" dt="2025-03-19T01:31:19.302" v="5573" actId="478"/>
          <ac:spMkLst>
            <pc:docMk/>
            <pc:sldMk cId="133179660" sldId="367"/>
            <ac:spMk id="13" creationId="{011249F4-A286-C907-0F27-71F5F0029C02}"/>
          </ac:spMkLst>
        </pc:spChg>
        <pc:picChg chg="add mod">
          <ac:chgData name="Andrew Houtenville" userId="aea22101-bd61-4dfe-a17f-14b576307e93" providerId="ADAL" clId="{35C7C339-E7B0-4706-8B72-8D7F308CC7AC}" dt="2025-03-19T01:34:54.853" v="5657" actId="1038"/>
          <ac:picMkLst>
            <pc:docMk/>
            <pc:sldMk cId="133179660" sldId="367"/>
            <ac:picMk id="15" creationId="{60393B71-C44B-0BDB-8ABE-3ED6956298BB}"/>
          </ac:picMkLst>
        </pc:picChg>
      </pc:sldChg>
      <pc:sldChg chg="addSp delSp modSp add mod">
        <pc:chgData name="Andrew Houtenville" userId="aea22101-bd61-4dfe-a17f-14b576307e93" providerId="ADAL" clId="{35C7C339-E7B0-4706-8B72-8D7F308CC7AC}" dt="2025-03-19T01:46:53.515" v="6077" actId="1035"/>
        <pc:sldMkLst>
          <pc:docMk/>
          <pc:sldMk cId="1620654128" sldId="368"/>
        </pc:sldMkLst>
        <pc:spChg chg="mod">
          <ac:chgData name="Andrew Houtenville" userId="aea22101-bd61-4dfe-a17f-14b576307e93" providerId="ADAL" clId="{35C7C339-E7B0-4706-8B72-8D7F308CC7AC}" dt="2025-03-19T01:43:58.549" v="5973" actId="1038"/>
          <ac:spMkLst>
            <pc:docMk/>
            <pc:sldMk cId="1620654128" sldId="368"/>
            <ac:spMk id="2" creationId="{506E5492-DFBA-86E6-F977-9BF14EF9459B}"/>
          </ac:spMkLst>
        </pc:spChg>
        <pc:spChg chg="add del mod">
          <ac:chgData name="Andrew Houtenville" userId="aea22101-bd61-4dfe-a17f-14b576307e93" providerId="ADAL" clId="{35C7C339-E7B0-4706-8B72-8D7F308CC7AC}" dt="2025-03-19T01:43:19.604" v="5968" actId="478"/>
          <ac:spMkLst>
            <pc:docMk/>
            <pc:sldMk cId="1620654128" sldId="368"/>
            <ac:spMk id="3" creationId="{4F9FC7ED-D445-C94B-6AA2-3886007E8958}"/>
          </ac:spMkLst>
        </pc:spChg>
        <pc:picChg chg="add mod">
          <ac:chgData name="Andrew Houtenville" userId="aea22101-bd61-4dfe-a17f-14b576307e93" providerId="ADAL" clId="{35C7C339-E7B0-4706-8B72-8D7F308CC7AC}" dt="2025-03-19T01:44:51.127" v="5976"/>
          <ac:picMkLst>
            <pc:docMk/>
            <pc:sldMk cId="1620654128" sldId="368"/>
            <ac:picMk id="4" creationId="{D46087F1-3FAE-C7F8-3C74-F52F9A92DCE9}"/>
          </ac:picMkLst>
        </pc:picChg>
        <pc:picChg chg="add mod">
          <ac:chgData name="Andrew Houtenville" userId="aea22101-bd61-4dfe-a17f-14b576307e93" providerId="ADAL" clId="{35C7C339-E7B0-4706-8B72-8D7F308CC7AC}" dt="2025-03-19T01:46:39.199" v="6030"/>
          <ac:picMkLst>
            <pc:docMk/>
            <pc:sldMk cId="1620654128" sldId="368"/>
            <ac:picMk id="5" creationId="{D46087F1-3FAE-C7F8-3C74-F52F9A92DCE9}"/>
          </ac:picMkLst>
        </pc:picChg>
        <pc:picChg chg="add mod">
          <ac:chgData name="Andrew Houtenville" userId="aea22101-bd61-4dfe-a17f-14b576307e93" providerId="ADAL" clId="{35C7C339-E7B0-4706-8B72-8D7F308CC7AC}" dt="2025-03-19T01:46:53.515" v="6077" actId="1035"/>
          <ac:picMkLst>
            <pc:docMk/>
            <pc:sldMk cId="1620654128" sldId="368"/>
            <ac:picMk id="6" creationId="{E455CCF8-1D2D-E001-240B-D1E365C2655E}"/>
          </ac:picMkLst>
        </pc:picChg>
        <pc:picChg chg="add del mod modCrop">
          <ac:chgData name="Andrew Houtenville" userId="aea22101-bd61-4dfe-a17f-14b576307e93" providerId="ADAL" clId="{35C7C339-E7B0-4706-8B72-8D7F308CC7AC}" dt="2025-03-19T01:46:38.612" v="6029" actId="21"/>
          <ac:picMkLst>
            <pc:docMk/>
            <pc:sldMk cId="1620654128" sldId="368"/>
            <ac:picMk id="14" creationId="{D46087F1-3FAE-C7F8-3C74-F52F9A92DCE9}"/>
          </ac:picMkLst>
        </pc:picChg>
      </pc:sldChg>
      <pc:sldChg chg="modSp add del mod">
        <pc:chgData name="Andrew Houtenville" userId="aea22101-bd61-4dfe-a17f-14b576307e93" providerId="ADAL" clId="{35C7C339-E7B0-4706-8B72-8D7F308CC7AC}" dt="2025-03-19T01:47:33.160" v="6105" actId="47"/>
        <pc:sldMkLst>
          <pc:docMk/>
          <pc:sldMk cId="199473615" sldId="369"/>
        </pc:sldMkLst>
        <pc:spChg chg="mod">
          <ac:chgData name="Andrew Houtenville" userId="aea22101-bd61-4dfe-a17f-14b576307e93" providerId="ADAL" clId="{35C7C339-E7B0-4706-8B72-8D7F308CC7AC}" dt="2025-03-19T01:47:25.501" v="6104" actId="20577"/>
          <ac:spMkLst>
            <pc:docMk/>
            <pc:sldMk cId="199473615" sldId="369"/>
            <ac:spMk id="2" creationId="{1FF51760-4113-CDC4-984B-EBC42888871B}"/>
          </ac:spMkLst>
        </pc:spChg>
      </pc:sldChg>
      <pc:sldChg chg="addSp delSp modSp add mod">
        <pc:chgData name="Andrew Houtenville" userId="aea22101-bd61-4dfe-a17f-14b576307e93" providerId="ADAL" clId="{35C7C339-E7B0-4706-8B72-8D7F308CC7AC}" dt="2025-03-19T01:54:55.382" v="6320" actId="21"/>
        <pc:sldMkLst>
          <pc:docMk/>
          <pc:sldMk cId="704139469" sldId="369"/>
        </pc:sldMkLst>
        <pc:spChg chg="mod">
          <ac:chgData name="Andrew Houtenville" userId="aea22101-bd61-4dfe-a17f-14b576307e93" providerId="ADAL" clId="{35C7C339-E7B0-4706-8B72-8D7F308CC7AC}" dt="2025-03-19T01:47:43.803" v="6121" actId="20577"/>
          <ac:spMkLst>
            <pc:docMk/>
            <pc:sldMk cId="704139469" sldId="369"/>
            <ac:spMk id="2" creationId="{B7DD5084-5E32-050F-833B-C4504757690A}"/>
          </ac:spMkLst>
        </pc:spChg>
        <pc:picChg chg="add del mod modCrop">
          <ac:chgData name="Andrew Houtenville" userId="aea22101-bd61-4dfe-a17f-14b576307e93" providerId="ADAL" clId="{35C7C339-E7B0-4706-8B72-8D7F308CC7AC}" dt="2025-03-19T01:49:33.541" v="6129" actId="21"/>
          <ac:picMkLst>
            <pc:docMk/>
            <pc:sldMk cId="704139469" sldId="369"/>
            <ac:picMk id="4" creationId="{0FF218CA-2519-22A7-A98C-FD3142521553}"/>
          </ac:picMkLst>
        </pc:picChg>
        <pc:picChg chg="add mod">
          <ac:chgData name="Andrew Houtenville" userId="aea22101-bd61-4dfe-a17f-14b576307e93" providerId="ADAL" clId="{35C7C339-E7B0-4706-8B72-8D7F308CC7AC}" dt="2025-03-19T01:49:34.659" v="6130"/>
          <ac:picMkLst>
            <pc:docMk/>
            <pc:sldMk cId="704139469" sldId="369"/>
            <ac:picMk id="5" creationId="{0FF218CA-2519-22A7-A98C-FD3142521553}"/>
          </ac:picMkLst>
        </pc:picChg>
        <pc:picChg chg="add mod">
          <ac:chgData name="Andrew Houtenville" userId="aea22101-bd61-4dfe-a17f-14b576307e93" providerId="ADAL" clId="{35C7C339-E7B0-4706-8B72-8D7F308CC7AC}" dt="2025-03-19T01:49:56.473" v="6177" actId="1036"/>
          <ac:picMkLst>
            <pc:docMk/>
            <pc:sldMk cId="704139469" sldId="369"/>
            <ac:picMk id="6" creationId="{517444A0-F31F-CEDE-EF26-7C8B5B0FD73E}"/>
          </ac:picMkLst>
        </pc:picChg>
        <pc:picChg chg="add del mod">
          <ac:chgData name="Andrew Houtenville" userId="aea22101-bd61-4dfe-a17f-14b576307e93" providerId="ADAL" clId="{35C7C339-E7B0-4706-8B72-8D7F308CC7AC}" dt="2025-03-19T01:54:55.382" v="6320" actId="21"/>
          <ac:picMkLst>
            <pc:docMk/>
            <pc:sldMk cId="704139469" sldId="369"/>
            <ac:picMk id="7" creationId="{184B1967-57FC-6A5B-28E2-AAED9CE60066}"/>
          </ac:picMkLst>
        </pc:picChg>
        <pc:picChg chg="del">
          <ac:chgData name="Andrew Houtenville" userId="aea22101-bd61-4dfe-a17f-14b576307e93" providerId="ADAL" clId="{35C7C339-E7B0-4706-8B72-8D7F308CC7AC}" dt="2025-03-19T01:48:35.624" v="6122" actId="478"/>
          <ac:picMkLst>
            <pc:docMk/>
            <pc:sldMk cId="704139469" sldId="369"/>
            <ac:picMk id="16" creationId="{27B45BAA-DA0F-2A73-45F0-2F031F28CF1C}"/>
          </ac:picMkLst>
        </pc:picChg>
      </pc:sldChg>
      <pc:sldChg chg="addSp delSp modSp add mod">
        <pc:chgData name="Andrew Houtenville" userId="aea22101-bd61-4dfe-a17f-14b576307e93" providerId="ADAL" clId="{35C7C339-E7B0-4706-8B72-8D7F308CC7AC}" dt="2025-03-19T01:54:57.885" v="6321"/>
        <pc:sldMkLst>
          <pc:docMk/>
          <pc:sldMk cId="3227152658" sldId="370"/>
        </pc:sldMkLst>
        <pc:spChg chg="mod">
          <ac:chgData name="Andrew Houtenville" userId="aea22101-bd61-4dfe-a17f-14b576307e93" providerId="ADAL" clId="{35C7C339-E7B0-4706-8B72-8D7F308CC7AC}" dt="2025-03-19T01:51:33.019" v="6271" actId="1038"/>
          <ac:spMkLst>
            <pc:docMk/>
            <pc:sldMk cId="3227152658" sldId="370"/>
            <ac:spMk id="2" creationId="{382873D6-4470-FF0C-DA5A-BCB5E5AFDA55}"/>
          </ac:spMkLst>
        </pc:spChg>
        <pc:picChg chg="add del mod">
          <ac:chgData name="Andrew Houtenville" userId="aea22101-bd61-4dfe-a17f-14b576307e93" providerId="ADAL" clId="{35C7C339-E7B0-4706-8B72-8D7F308CC7AC}" dt="2025-03-19T01:52:10.573" v="6274" actId="478"/>
          <ac:picMkLst>
            <pc:docMk/>
            <pc:sldMk cId="3227152658" sldId="370"/>
            <ac:picMk id="3" creationId="{B22B08F9-0DB5-48D4-2F84-D9A9087AF5F5}"/>
          </ac:picMkLst>
        </pc:picChg>
        <pc:picChg chg="add del mod">
          <ac:chgData name="Andrew Houtenville" userId="aea22101-bd61-4dfe-a17f-14b576307e93" providerId="ADAL" clId="{35C7C339-E7B0-4706-8B72-8D7F308CC7AC}" dt="2025-03-19T01:52:16.844" v="6276" actId="478"/>
          <ac:picMkLst>
            <pc:docMk/>
            <pc:sldMk cId="3227152658" sldId="370"/>
            <ac:picMk id="4" creationId="{145FC076-BC86-A540-C66B-3439A954D8A9}"/>
          </ac:picMkLst>
        </pc:picChg>
        <pc:picChg chg="del">
          <ac:chgData name="Andrew Houtenville" userId="aea22101-bd61-4dfe-a17f-14b576307e93" providerId="ADAL" clId="{35C7C339-E7B0-4706-8B72-8D7F308CC7AC}" dt="2025-03-19T01:51:40.849" v="6272" actId="21"/>
          <ac:picMkLst>
            <pc:docMk/>
            <pc:sldMk cId="3227152658" sldId="370"/>
            <ac:picMk id="6" creationId="{B22B08F9-0DB5-48D4-2F84-D9A9087AF5F5}"/>
          </ac:picMkLst>
        </pc:picChg>
        <pc:picChg chg="add del mod modCrop">
          <ac:chgData name="Andrew Houtenville" userId="aea22101-bd61-4dfe-a17f-14b576307e93" providerId="ADAL" clId="{35C7C339-E7B0-4706-8B72-8D7F308CC7AC}" dt="2025-03-19T01:54:43.457" v="6295" actId="21"/>
          <ac:picMkLst>
            <pc:docMk/>
            <pc:sldMk cId="3227152658" sldId="370"/>
            <ac:picMk id="7" creationId="{184B1967-57FC-6A5B-28E2-AAED9CE60066}"/>
          </ac:picMkLst>
        </pc:picChg>
        <pc:picChg chg="add mod">
          <ac:chgData name="Andrew Houtenville" userId="aea22101-bd61-4dfe-a17f-14b576307e93" providerId="ADAL" clId="{35C7C339-E7B0-4706-8B72-8D7F308CC7AC}" dt="2025-03-19T01:54:57.885" v="6321"/>
          <ac:picMkLst>
            <pc:docMk/>
            <pc:sldMk cId="3227152658" sldId="370"/>
            <ac:picMk id="8" creationId="{184B1967-57FC-6A5B-28E2-AAED9CE60066}"/>
          </ac:picMkLst>
        </pc:picChg>
      </pc:sldChg>
      <pc:sldChg chg="add del">
        <pc:chgData name="Andrew Houtenville" userId="aea22101-bd61-4dfe-a17f-14b576307e93" providerId="ADAL" clId="{35C7C339-E7B0-4706-8B72-8D7F308CC7AC}" dt="2025-03-19T01:48:38.258" v="6124"/>
        <pc:sldMkLst>
          <pc:docMk/>
          <pc:sldMk cId="3335733208" sldId="3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C975E1-57DE-3147-B5C0-C8EA32C5B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787F3-BD10-CD44-B076-FB2033F37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7D16-6160-8B43-822C-D3B6881CEF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4C78-E866-FE48-A89C-6037781AB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925ED-AEA1-CD47-A499-DA2C2C6378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5CFC-3597-4E40-A9C0-BE911BF0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9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6C50-673E-D94F-9529-83054CC0AB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BD23-A62D-904C-AD2A-55A3D1165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0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239BB-204B-6294-4C9E-9EF6119C2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1EFB9-4B73-CB45-586B-F7B6F8D5B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02CD4-50BA-AE99-D738-8DEE52FC2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2A602-0820-CBDE-0483-C9437A689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33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C6F07-4F11-7871-CCA2-BA6241A89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936D36-72BF-1AD9-CD7B-0E3DD0E94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EAD0C-1ABA-71EC-BD87-21F030961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8E01A-B9AA-5045-FDF4-E2979632E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1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1B003-0CF7-9506-5705-97FE697F1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4A686-2995-E973-06A2-B88D8B12E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91D6E-4803-C13E-27CB-34FB0A094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table columns for State, total number, ME#, and Sample Size for Hearing </a:t>
            </a:r>
            <a:r>
              <a:rPr lang="en-US" dirty="0" err="1"/>
              <a:t>Disabilitiy</a:t>
            </a:r>
            <a:r>
              <a:rPr lang="en-US" dirty="0"/>
              <a:t>: total population, employed, and total population with no hearing disability. There is a vertical and horizontal scroll bar showing that there are more rows and columns you can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80FF-7924-52DD-75B2-339FB54D1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25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D352-7C68-5680-6F82-B07A777B5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3B00B3-A23B-0DF2-3E3D-8E3E2D1E3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26AE8-60E5-6F23-71A5-0A89E85E4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includes columns and data for the No hearing disability population that is employed and </a:t>
            </a:r>
            <a:r>
              <a:rPr lang="en-US" dirty="0" err="1"/>
              <a:t>thre</a:t>
            </a:r>
            <a:r>
              <a:rPr lang="en-US" dirty="0"/>
              <a:t> relative ratio confidence intervals.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D9BC1-764F-8DB7-FC4A-DA3CC6C2D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1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get right into updates to the Compendium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7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4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B5A50-CD57-EFE7-CA41-8CD6B785E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70B1F-42B4-6614-E628-9EF953DD6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755BD-379D-3DAA-1214-5E69A8A16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0787E-2582-0FA2-65EA-0145A48F7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6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EE3BD-14D2-1FC8-7720-BF8EF63B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630FA1-8FC9-5C9C-42A1-91D792F2A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CFB4F9-CE03-B9B1-61C2-A898553B1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B3B10-084B-9646-CBD8-881F87DC1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1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C9498-3A4E-34C7-7814-6025A391F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169B34-C774-D428-8D6B-FF3D32B9F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C3EA05-7368-96F8-B0A1-9810B9435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899D-2279-06EA-ED9A-7F7B5487D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1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083EC-56A2-74BA-DA57-6F70B511B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31A69-73FC-FA68-D6FE-3BBC32901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1488C-3E2B-4E72-585C-7403FAFE8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CAAE6-EAC3-B045-56E0-4B57A4F6C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9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4A13C-D7E6-D576-EE9D-D952D071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AABC8-05D3-9BC3-27C4-B0D2ECD50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93E8D-ED01-EFDB-BF9E-D1D039635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6D959-3C61-EF92-C7AE-0A89777E3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AC357F03-6920-4AB5-BC6B-D2B79394A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7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C0CDCD-D4AB-8A0A-89EE-2018919F8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6943" y="442332"/>
            <a:ext cx="3438325" cy="580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637139"/>
            <a:ext cx="6458857" cy="125966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44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087905"/>
            <a:ext cx="6458857" cy="102121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7D81316-03BB-1491-3352-CF8BC1100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0" y="442332"/>
            <a:ext cx="2060459" cy="5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C8FB7-3E06-7470-0767-37F6B0D3AE94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37139915-FE2B-273C-AAA2-F2D47400D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DD91670E-3E62-F028-10D8-492996083C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4E0BE1-77B6-DE68-BF6B-3A13ABCE0BA1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EAABEED7-A507-072A-3DCA-42246032A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6" name="Picture 5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255CE8B5-C988-9C59-8CB5-11D38A9AB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 with DATA +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rgbClr val="18214F"/>
                </a:solidFill>
              </a:defRPr>
            </a:lvl1pPr>
            <a:lvl2pPr>
              <a:defRPr>
                <a:solidFill>
                  <a:srgbClr val="18214F"/>
                </a:solidFill>
              </a:defRPr>
            </a:lvl2pPr>
            <a:lvl3pPr>
              <a:defRPr>
                <a:solidFill>
                  <a:srgbClr val="18214F"/>
                </a:solidFill>
              </a:defRPr>
            </a:lvl3pPr>
            <a:lvl4pPr>
              <a:defRPr>
                <a:solidFill>
                  <a:srgbClr val="18214F"/>
                </a:solidFill>
              </a:defRPr>
            </a:lvl4pPr>
            <a:lvl5pPr>
              <a:defRPr>
                <a:solidFill>
                  <a:srgbClr val="1821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4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Da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94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Me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52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4F9D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1793"/>
            <a:ext cx="7141580" cy="31980"/>
          </a:xfrm>
          <a:prstGeom prst="line">
            <a:avLst/>
          </a:prstGeom>
          <a:ln>
            <a:solidFill>
              <a:srgbClr val="004F9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5" name="Picture 4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2D0982BB-A4AD-B528-B7E7-404186668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4836" y="0"/>
            <a:ext cx="3027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2626" y="0"/>
            <a:ext cx="10239374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6" y="3691766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C258A-7AFB-B8E9-7D9A-E6B531A3383D}"/>
              </a:ext>
            </a:extLst>
          </p:cNvPr>
          <p:cNvSpPr/>
          <p:nvPr userDrawn="1"/>
        </p:nvSpPr>
        <p:spPr>
          <a:xfrm>
            <a:off x="1952626" y="0"/>
            <a:ext cx="391885" cy="468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background with circles and lines&#10;&#10;AI-generated content may be incorrect.">
            <a:extLst>
              <a:ext uri="{FF2B5EF4-FFF2-40B4-BE49-F238E27FC236}">
                <a16:creationId xmlns:a16="http://schemas.microsoft.com/office/drawing/2014/main" id="{4F3E68A4-AA18-3022-AAA0-3741E8ADF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7164" cy="6858000"/>
          </a:xfrm>
          <a:prstGeom prst="rect">
            <a:avLst/>
          </a:prstGeom>
        </p:spPr>
      </p:pic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F7F28305-B968-CE37-54A6-157F89680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CFF1524-906D-9833-8F70-937EFE177F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8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A1DDA61F-3441-C463-8370-4537732C9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4D9F0F4-3B92-B6D2-0589-FCC9765C41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2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22D2F-C8CF-13BE-83FC-161E55B8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8DFF9-C3A8-9E96-CCCD-9A5DAE80D2B1}"/>
              </a:ext>
            </a:extLst>
          </p:cNvPr>
          <p:cNvSpPr/>
          <p:nvPr userDrawn="1"/>
        </p:nvSpPr>
        <p:spPr>
          <a:xfrm>
            <a:off x="0" y="6065049"/>
            <a:ext cx="1771650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4AC348E-A547-9FB7-4AA3-F312FDB7C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9D284E07-3C25-CEAE-F5E0-FF30E44E4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023A1-B475-FD0B-9023-E465C9DAEB37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D301FA2-8027-9083-EEB1-E937FD4E7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C80D1271-8A3E-BBC2-2929-F95677B8D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66211" y="63687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7028" y="6364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6662B9F8-EAF5-A544-B3D2-43A2A7884903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994" y="6368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olorful graph in the shape of a map&#10;&#10;Description automatically generated">
            <a:extLst>
              <a:ext uri="{FF2B5EF4-FFF2-40B4-BE49-F238E27FC236}">
                <a16:creationId xmlns:a16="http://schemas.microsoft.com/office/drawing/2014/main" id="{3F2E5B69-F2EF-25EE-1960-41D7849247C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0983" y="6097379"/>
            <a:ext cx="706394" cy="636491"/>
          </a:xfrm>
          <a:prstGeom prst="rect">
            <a:avLst/>
          </a:prstGeom>
        </p:spPr>
      </p:pic>
      <p:pic>
        <p:nvPicPr>
          <p:cNvPr id="5" name="Picture 4" descr="A blue and white shield with a white and blue logo&#10;&#10;Description automatically generated">
            <a:extLst>
              <a:ext uri="{FF2B5EF4-FFF2-40B4-BE49-F238E27FC236}">
                <a16:creationId xmlns:a16="http://schemas.microsoft.com/office/drawing/2014/main" id="{8CD5322B-8C80-9DF6-1E05-6F61D90F079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0395" y="6102133"/>
            <a:ext cx="514606" cy="6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9" r:id="rId3"/>
    <p:sldLayoutId id="2147483688" r:id="rId4"/>
    <p:sldLayoutId id="2147483694" r:id="rId5"/>
    <p:sldLayoutId id="2147483695" r:id="rId6"/>
    <p:sldLayoutId id="2147483687" r:id="rId7"/>
    <p:sldLayoutId id="2147483683" r:id="rId8"/>
    <p:sldLayoutId id="2147483684" r:id="rId9"/>
    <p:sldLayoutId id="2147483686" r:id="rId10"/>
    <p:sldLayoutId id="2147483692" r:id="rId11"/>
    <p:sldLayoutId id="2147483699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.statistics@unh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57F0-4E81-4C32-8613-9B840330B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706835"/>
            <a:ext cx="6458857" cy="1183819"/>
          </a:xfrm>
        </p:spPr>
        <p:txBody>
          <a:bodyPr/>
          <a:lstStyle/>
          <a:p>
            <a:r>
              <a:rPr lang="en-US" sz="3600" dirty="0"/>
              <a:t>Build Your Own 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20927-7D4E-4123-A2B9-526AC7A9A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Houtenville, Ph.D.</a:t>
            </a:r>
          </a:p>
        </p:txBody>
      </p:sp>
    </p:spTree>
    <p:extLst>
      <p:ext uri="{BB962C8B-B14F-4D97-AF65-F5344CB8AC3E}">
        <p14:creationId xmlns:p14="http://schemas.microsoft.com/office/powerpoint/2010/main" val="224019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523B2-7BE4-0855-1474-AC4307177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4188-C4B3-4FD0-56E0-6CA7511B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Population of Interest</a:t>
            </a:r>
          </a:p>
        </p:txBody>
      </p:sp>
      <p:pic>
        <p:nvPicPr>
          <p:cNvPr id="16" name="Picture 15" descr="a screenshot of how you can customize the table in the Build your own statistics tool with dropdown options for Employment and Base Population">
            <a:extLst>
              <a:ext uri="{FF2B5EF4-FFF2-40B4-BE49-F238E27FC236}">
                <a16:creationId xmlns:a16="http://schemas.microsoft.com/office/drawing/2014/main" id="{E8612A86-2ECD-66F1-8859-3FEB291A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465" y="1504659"/>
            <a:ext cx="8657070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6FC21-9BB8-0FFD-B788-F5658E648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5492-DFBA-86E6-F977-9BF14EF9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561" y="571505"/>
            <a:ext cx="9764129" cy="870271"/>
          </a:xfrm>
        </p:spPr>
        <p:txBody>
          <a:bodyPr/>
          <a:lstStyle/>
          <a:p>
            <a:pPr algn="ctr"/>
            <a:r>
              <a:rPr lang="en-US" dirty="0"/>
              <a:t>Select Population of Interest (cont.)</a:t>
            </a:r>
          </a:p>
        </p:txBody>
      </p:sp>
      <p:pic>
        <p:nvPicPr>
          <p:cNvPr id="6" name="Picture 5" descr="a continuation of the customizable fields for the build your own statistics tables, shown here are dropdowns for Gender, Race and Hispanic Origin, Age Group, and Year">
            <a:extLst>
              <a:ext uri="{FF2B5EF4-FFF2-40B4-BE49-F238E27FC236}">
                <a16:creationId xmlns:a16="http://schemas.microsoft.com/office/drawing/2014/main" id="{E455CCF8-1D2D-E001-240B-D1E365C2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465" y="1507276"/>
            <a:ext cx="8657070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8997E-439C-CF1D-5F75-729847BC5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5084-5E32-050F-833B-C4504757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3895"/>
            <a:ext cx="2668044" cy="864725"/>
          </a:xfrm>
        </p:spPr>
        <p:txBody>
          <a:bodyPr/>
          <a:lstStyle/>
          <a:p>
            <a:pPr algn="ctr"/>
            <a:r>
              <a:rPr lang="en-US"/>
              <a:t>Resulting Table</a:t>
            </a:r>
            <a:endParaRPr lang="en-US" dirty="0"/>
          </a:p>
        </p:txBody>
      </p:sp>
      <p:pic>
        <p:nvPicPr>
          <p:cNvPr id="5" name="Content Placeholder 4" descr="A screenshot of what a customized table looks like in the build your own statistics tool. See slide notes for more details">
            <a:extLst>
              <a:ext uri="{FF2B5EF4-FFF2-40B4-BE49-F238E27FC236}">
                <a16:creationId xmlns:a16="http://schemas.microsoft.com/office/drawing/2014/main" id="{8A8BC572-72FA-7C52-541B-19988275032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rcRect l="32898" t="21024" r="2245"/>
          <a:stretch/>
        </p:blipFill>
        <p:spPr>
          <a:xfrm>
            <a:off x="2570032" y="0"/>
            <a:ext cx="10007729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0D85-2823-7162-2DA5-874F285A8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73D6-4470-FF0C-DA5A-BCB5E5AF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5" y="2087149"/>
            <a:ext cx="3508332" cy="864725"/>
          </a:xfrm>
        </p:spPr>
        <p:txBody>
          <a:bodyPr/>
          <a:lstStyle/>
          <a:p>
            <a:pPr algn="ctr"/>
            <a:r>
              <a:rPr lang="en-US" dirty="0"/>
              <a:t>Resulting Table (cont.)</a:t>
            </a:r>
          </a:p>
        </p:txBody>
      </p:sp>
      <p:pic>
        <p:nvPicPr>
          <p:cNvPr id="4" name="Content Placeholder 3" descr="A screenshot of what the previous customized table shown and the rest of the columns you can view.">
            <a:extLst>
              <a:ext uri="{FF2B5EF4-FFF2-40B4-BE49-F238E27FC236}">
                <a16:creationId xmlns:a16="http://schemas.microsoft.com/office/drawing/2014/main" id="{184B1967-57FC-6A5B-28E2-AAED9CE6006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rcRect l="49347" t="21024" r="1"/>
          <a:stretch/>
        </p:blipFill>
        <p:spPr>
          <a:xfrm>
            <a:off x="4376166" y="1588"/>
            <a:ext cx="7815834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5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B39A-8C3D-3D57-BB4F-6F16A1FE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789437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61F645-E5F4-18E5-18F5-8E7DD6AE0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516" y="1673280"/>
            <a:ext cx="4458662" cy="3242568"/>
          </a:xfrm>
        </p:spPr>
        <p:txBody>
          <a:bodyPr/>
          <a:lstStyle/>
          <a:p>
            <a:r>
              <a:rPr lang="en-US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Andrew Houtenville</a:t>
            </a:r>
          </a:p>
          <a:p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Professor of Economics &amp;</a:t>
            </a:r>
          </a:p>
          <a:p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Director of the Institute on   </a:t>
            </a:r>
          </a:p>
          <a:p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Disability</a:t>
            </a:r>
          </a:p>
          <a:p>
            <a:endParaRPr lang="en-US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Technical Assistance</a:t>
            </a:r>
          </a:p>
          <a:p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Disability.Statistics@unh.edu</a:t>
            </a:r>
            <a:endParaRPr lang="en-US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 descr="Picture of Andrew Houtenville, a white, bald, male with a gray beard, wearing a dark suit jacket, light blue shirt, and blue striped tie.">
            <a:extLst>
              <a:ext uri="{FF2B5EF4-FFF2-40B4-BE49-F238E27FC236}">
                <a16:creationId xmlns:a16="http://schemas.microsoft.com/office/drawing/2014/main" id="{4E7721C3-9E69-1826-35D9-94F7205FF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504324"/>
            <a:ext cx="2386988" cy="35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4113-381B-38B8-3ADD-E0665817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51" y="3488881"/>
            <a:ext cx="9393890" cy="1804287"/>
          </a:xfrm>
        </p:spPr>
        <p:txBody>
          <a:bodyPr/>
          <a:lstStyle/>
          <a:p>
            <a:r>
              <a:rPr lang="en-US" dirty="0"/>
              <a:t>Build</a:t>
            </a:r>
            <a:br>
              <a:rPr lang="en-US" dirty="0"/>
            </a:br>
            <a:r>
              <a:rPr lang="en-US" dirty="0"/>
              <a:t>Your Own</a:t>
            </a:r>
            <a:br>
              <a:rPr lang="en-US" dirty="0"/>
            </a:br>
            <a:r>
              <a:rPr lang="en-US" dirty="0"/>
              <a:t>Statistics:</a:t>
            </a:r>
            <a:br>
              <a:rPr lang="en-US" dirty="0"/>
            </a:br>
            <a:r>
              <a:rPr lang="en-US" sz="4800" dirty="0"/>
              <a:t>New Part of </a:t>
            </a:r>
            <a:br>
              <a:rPr lang="en-US" sz="4800" dirty="0"/>
            </a:br>
            <a:r>
              <a:rPr lang="en-US" sz="4800" dirty="0"/>
              <a:t>DisabilityCompendium.org</a:t>
            </a:r>
          </a:p>
        </p:txBody>
      </p:sp>
    </p:spTree>
    <p:extLst>
      <p:ext uri="{BB962C8B-B14F-4D97-AF65-F5344CB8AC3E}">
        <p14:creationId xmlns:p14="http://schemas.microsoft.com/office/powerpoint/2010/main" val="192682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53384-BA7B-A73D-7D4E-A9ED8251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06" y="501447"/>
            <a:ext cx="7356165" cy="808369"/>
          </a:xfrm>
        </p:spPr>
        <p:txBody>
          <a:bodyPr/>
          <a:lstStyle/>
          <a:p>
            <a:r>
              <a:rPr lang="en-US" sz="5000" dirty="0"/>
              <a:t>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94F5A-B2EE-9B09-B076-AF84D582A6C3}"/>
              </a:ext>
            </a:extLst>
          </p:cNvPr>
          <p:cNvSpPr txBox="1"/>
          <p:nvPr/>
        </p:nvSpPr>
        <p:spPr>
          <a:xfrm>
            <a:off x="1013552" y="1383956"/>
            <a:ext cx="8987698" cy="92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18214F"/>
                </a:solidFill>
              </a:rPr>
              <a:t>Traditional Approach</a:t>
            </a:r>
            <a:r>
              <a:rPr lang="en-US" sz="2800" b="1" dirty="0">
                <a:solidFill>
                  <a:srgbClr val="18214F"/>
                </a:solidFill>
              </a:rPr>
              <a:t>: </a:t>
            </a:r>
            <a:r>
              <a:rPr lang="en-US" sz="2800" dirty="0">
                <a:solidFill>
                  <a:srgbClr val="18214F"/>
                </a:solidFill>
              </a:rPr>
              <a:t>Curated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Annual Disability Statistics Compendium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Annual Report on Americans with Disabilities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Infographics, annually updated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[former] Annual Compendium Supplement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[former] Annual State Reports w/county-level stats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18214F"/>
                </a:solidFill>
              </a:rPr>
              <a:t>A New Complementary Approach</a:t>
            </a:r>
            <a:r>
              <a:rPr lang="en-US" sz="2800" b="1" dirty="0">
                <a:solidFill>
                  <a:srgbClr val="18214F"/>
                </a:solidFill>
              </a:rPr>
              <a:t>:</a:t>
            </a:r>
            <a:endParaRPr lang="en-US" sz="2800" dirty="0">
              <a:solidFill>
                <a:srgbClr val="18214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Interactive web-based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Ready-access to comprehensive/detailed stats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Breakdowns by many dimensions</a:t>
            </a:r>
          </a:p>
          <a:p>
            <a:pPr lvl="1"/>
            <a:endParaRPr lang="en-US" sz="2800" b="1" dirty="0">
              <a:solidFill>
                <a:srgbClr val="18214F"/>
              </a:solidFill>
            </a:endParaRPr>
          </a:p>
          <a:p>
            <a:endParaRPr lang="en-US" sz="2800" b="1" dirty="0">
              <a:solidFill>
                <a:srgbClr val="1821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821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821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821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821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821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8214F"/>
                </a:solidFill>
              </a:rPr>
              <a:t>New, Interactive Approach: </a:t>
            </a:r>
            <a:r>
              <a:rPr lang="en-US" sz="2800" dirty="0">
                <a:solidFill>
                  <a:srgbClr val="18214F"/>
                </a:solidFill>
              </a:rPr>
              <a:t>Provide rea0dy access to specific statistics from a comprehensive set of statistics broken down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zzz</a:t>
            </a:r>
          </a:p>
        </p:txBody>
      </p:sp>
    </p:spTree>
    <p:extLst>
      <p:ext uri="{BB962C8B-B14F-4D97-AF65-F5344CB8AC3E}">
        <p14:creationId xmlns:p14="http://schemas.microsoft.com/office/powerpoint/2010/main" val="149176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5F15E-BD3E-50A8-149D-531BB35C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6B65BE-BD80-C5B5-5F50-7ED178B7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06" y="501447"/>
            <a:ext cx="7356165" cy="808369"/>
          </a:xfrm>
        </p:spPr>
        <p:txBody>
          <a:bodyPr/>
          <a:lstStyle/>
          <a:p>
            <a:r>
              <a:rPr lang="en-US" sz="5000" dirty="0"/>
              <a:t>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44F46-D11C-44BB-5831-05A4617AEC39}"/>
              </a:ext>
            </a:extLst>
          </p:cNvPr>
          <p:cNvSpPr txBox="1"/>
          <p:nvPr/>
        </p:nvSpPr>
        <p:spPr>
          <a:xfrm>
            <a:off x="1013552" y="1383956"/>
            <a:ext cx="5263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Prevalence and Population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Educational Attainment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Earnings from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Health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Veteran Status</a:t>
            </a:r>
          </a:p>
        </p:txBody>
      </p:sp>
    </p:spTree>
    <p:extLst>
      <p:ext uri="{BB962C8B-B14F-4D97-AF65-F5344CB8AC3E}">
        <p14:creationId xmlns:p14="http://schemas.microsoft.com/office/powerpoint/2010/main" val="35116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EA224-4094-E30F-80A9-EF1029DD0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557917-F413-695A-179C-26F38B21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06" y="501447"/>
            <a:ext cx="9005219" cy="808369"/>
          </a:xfrm>
        </p:spPr>
        <p:txBody>
          <a:bodyPr/>
          <a:lstStyle/>
          <a:p>
            <a:r>
              <a:rPr lang="en-US" sz="5000" dirty="0"/>
              <a:t>Breakdowns (dimensions)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66F00-0D1D-E850-D8A6-4486E19DF40B}"/>
              </a:ext>
            </a:extLst>
          </p:cNvPr>
          <p:cNvSpPr txBox="1"/>
          <p:nvPr/>
        </p:nvSpPr>
        <p:spPr>
          <a:xfrm>
            <a:off x="1013551" y="1383956"/>
            <a:ext cx="833826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National/State (based on ACS PUMS estimates) </a:t>
            </a:r>
          </a:p>
          <a:p>
            <a:r>
              <a:rPr lang="en-US" sz="2800" dirty="0">
                <a:solidFill>
                  <a:srgbClr val="18214F"/>
                </a:solidFill>
              </a:rPr>
              <a:t>    or State/County (based on ACS summary files)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Disability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Disability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Age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Race/Ethnicity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Year (will be adding more)</a:t>
            </a:r>
          </a:p>
          <a:p>
            <a:pPr indent="-91440">
              <a:spcBef>
                <a:spcPts val="1200"/>
              </a:spcBef>
            </a:pPr>
            <a:r>
              <a:rPr lang="en-US" sz="2800" dirty="0">
                <a:solidFill>
                  <a:srgbClr val="18214F"/>
                </a:solidFill>
              </a:rPr>
              <a:t>*</a:t>
            </a:r>
            <a:r>
              <a:rPr lang="en-US" sz="2800" u="sng" dirty="0">
                <a:solidFill>
                  <a:srgbClr val="18214F"/>
                </a:solidFill>
              </a:rPr>
              <a:t>Note</a:t>
            </a:r>
            <a:r>
              <a:rPr lang="en-US" sz="2800" dirty="0">
                <a:solidFill>
                  <a:srgbClr val="18214F"/>
                </a:solidFill>
              </a:rPr>
              <a:t>: the breakdowns vary for the State/County</a:t>
            </a:r>
          </a:p>
          <a:p>
            <a:r>
              <a:rPr lang="en-US" sz="2800" dirty="0">
                <a:solidFill>
                  <a:srgbClr val="18214F"/>
                </a:solidFill>
              </a:rPr>
              <a:t>  statistics, because the ACS summary files are </a:t>
            </a:r>
          </a:p>
          <a:p>
            <a:r>
              <a:rPr lang="en-US" sz="2800" dirty="0">
                <a:solidFill>
                  <a:srgbClr val="18214F"/>
                </a:solidFill>
              </a:rPr>
              <a:t>  pre-estimated by the Census Bureau and less flexible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821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82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BCBD5-10EE-7C6B-E116-44FED6548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300BE8-1CEE-2604-B28C-6FA96F2F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06" y="501447"/>
            <a:ext cx="7356165" cy="808369"/>
          </a:xfrm>
        </p:spPr>
        <p:txBody>
          <a:bodyPr/>
          <a:lstStyle/>
          <a:p>
            <a:r>
              <a:rPr lang="en-US" sz="5000" dirty="0"/>
              <a:t>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7B09E-97EF-7DFC-C77D-2F5989BCB860}"/>
              </a:ext>
            </a:extLst>
          </p:cNvPr>
          <p:cNvSpPr txBox="1"/>
          <p:nvPr/>
        </p:nvSpPr>
        <p:spPr>
          <a:xfrm>
            <a:off x="1013551" y="1383956"/>
            <a:ext cx="7901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Counts and Percentages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Risk Ratios (akin to “gaps”) when comparing PwD and PwoD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Quantiles: Q10, Q25, Q50 (Median) Q75, &amp; Q90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Corresponding Margins of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214F"/>
                </a:solidFill>
              </a:rPr>
              <a:t>Corresponding Sample Sizes</a:t>
            </a:r>
          </a:p>
        </p:txBody>
      </p:sp>
    </p:spTree>
    <p:extLst>
      <p:ext uri="{BB962C8B-B14F-4D97-AF65-F5344CB8AC3E}">
        <p14:creationId xmlns:p14="http://schemas.microsoft.com/office/powerpoint/2010/main" val="2510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0A65-E500-5395-79E1-EAE37552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www.DisabilityCompendium.org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8E34A-B1E7-CCB4-F893-3B7A7BF079BB}"/>
              </a:ext>
            </a:extLst>
          </p:cNvPr>
          <p:cNvSpPr txBox="1"/>
          <p:nvPr/>
        </p:nvSpPr>
        <p:spPr>
          <a:xfrm>
            <a:off x="2362200" y="161282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Curated Docs</a:t>
            </a:r>
          </a:p>
        </p:txBody>
      </p:sp>
      <p:pic>
        <p:nvPicPr>
          <p:cNvPr id="19" name="Picture 18" descr="A faded screenshot of a text box with info about the ADSC Reports with links to the different products available.">
            <a:extLst>
              <a:ext uri="{FF2B5EF4-FFF2-40B4-BE49-F238E27FC236}">
                <a16:creationId xmlns:a16="http://schemas.microsoft.com/office/drawing/2014/main" id="{89E45FFE-B109-E85E-CBCB-28BF27432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36" y="2289640"/>
            <a:ext cx="3901778" cy="4554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7C0A7-71CA-249D-5B42-1A6F205210F5}"/>
              </a:ext>
            </a:extLst>
          </p:cNvPr>
          <p:cNvSpPr txBox="1"/>
          <p:nvPr/>
        </p:nvSpPr>
        <p:spPr>
          <a:xfrm>
            <a:off x="7055594" y="162961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Build a Table</a:t>
            </a:r>
          </a:p>
        </p:txBody>
      </p:sp>
      <p:pic>
        <p:nvPicPr>
          <p:cNvPr id="13" name="Picture 12" descr="A faded screenshot of a text box with info about the Build Your Own Statistics tool and it's options">
            <a:extLst>
              <a:ext uri="{FF2B5EF4-FFF2-40B4-BE49-F238E27FC236}">
                <a16:creationId xmlns:a16="http://schemas.microsoft.com/office/drawing/2014/main" id="{2B12928D-826F-D391-C88F-2F4FD50C1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605" y="2275947"/>
            <a:ext cx="3901778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A83A7-E9B1-572C-098E-570B88D6F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7560-E9F7-71F8-49A0-618C282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Geography</a:t>
            </a:r>
          </a:p>
        </p:txBody>
      </p:sp>
      <p:pic>
        <p:nvPicPr>
          <p:cNvPr id="12" name="Picture 11" descr="Choose how you search: County Level; State Level">
            <a:extLst>
              <a:ext uri="{FF2B5EF4-FFF2-40B4-BE49-F238E27FC236}">
                <a16:creationId xmlns:a16="http://schemas.microsoft.com/office/drawing/2014/main" id="{79CE866D-1351-B6D7-6D88-DFB149671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053" y="2074588"/>
            <a:ext cx="9043893" cy="34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4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EFBFF-8EDD-8139-95E9-0D6718E0D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B96B-C20E-3F32-07AC-A042D916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Topic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02CD9F-5CA2-D20D-290A-08736C4A9537}"/>
              </a:ext>
            </a:extLst>
          </p:cNvPr>
          <p:cNvSpPr/>
          <p:nvPr/>
        </p:nvSpPr>
        <p:spPr>
          <a:xfrm>
            <a:off x="1582903" y="1763703"/>
            <a:ext cx="4083666" cy="621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41E42"/>
                </a:solidFill>
              </a:rPr>
              <a:t>Prevalence and Population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D7ABC5-BDD3-36DF-6AD8-7BBC0FC30210}"/>
              </a:ext>
            </a:extLst>
          </p:cNvPr>
          <p:cNvSpPr/>
          <p:nvPr/>
        </p:nvSpPr>
        <p:spPr>
          <a:xfrm>
            <a:off x="1582903" y="2500900"/>
            <a:ext cx="4083666" cy="621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41E42"/>
                </a:solidFill>
              </a:rPr>
              <a:t>Employment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4187C3-2854-F76C-07FB-FBA7DE32FBBE}"/>
              </a:ext>
            </a:extLst>
          </p:cNvPr>
          <p:cNvSpPr/>
          <p:nvPr/>
        </p:nvSpPr>
        <p:spPr>
          <a:xfrm>
            <a:off x="1582903" y="3238509"/>
            <a:ext cx="4083666" cy="621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41E42"/>
                </a:solidFill>
              </a:rPr>
              <a:t>Earnings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707CB5-D5E4-749C-D1D8-0A455D5F1A48}"/>
              </a:ext>
            </a:extLst>
          </p:cNvPr>
          <p:cNvSpPr/>
          <p:nvPr/>
        </p:nvSpPr>
        <p:spPr>
          <a:xfrm>
            <a:off x="1582903" y="3976114"/>
            <a:ext cx="4083666" cy="621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41E42"/>
                </a:solidFill>
              </a:rPr>
              <a:t>Poverty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6CB48A-54A3-8024-E61C-B8ADAD919F2E}"/>
              </a:ext>
            </a:extLst>
          </p:cNvPr>
          <p:cNvSpPr/>
          <p:nvPr/>
        </p:nvSpPr>
        <p:spPr>
          <a:xfrm>
            <a:off x="6297968" y="1766810"/>
            <a:ext cx="4083666" cy="621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41E42"/>
                </a:solidFill>
              </a:rPr>
              <a:t>Insurance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C6F261-5B54-00BA-C1A7-96888EB3A4E0}"/>
              </a:ext>
            </a:extLst>
          </p:cNvPr>
          <p:cNvSpPr/>
          <p:nvPr/>
        </p:nvSpPr>
        <p:spPr>
          <a:xfrm>
            <a:off x="6297968" y="2504007"/>
            <a:ext cx="4083666" cy="621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41E42"/>
                </a:solidFill>
              </a:rPr>
              <a:t>Education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812721-85E0-C745-83B6-1F909C1990FC}"/>
              </a:ext>
            </a:extLst>
          </p:cNvPr>
          <p:cNvSpPr/>
          <p:nvPr/>
        </p:nvSpPr>
        <p:spPr>
          <a:xfrm>
            <a:off x="6297968" y="3257957"/>
            <a:ext cx="4083666" cy="621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41E42"/>
                </a:solidFill>
              </a:rPr>
              <a:t>Veterans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0393B71-C44B-0BDB-8ABE-3ED695629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2153" y="2668594"/>
            <a:ext cx="760401" cy="7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9660"/>
      </p:ext>
    </p:extLst>
  </p:cSld>
  <p:clrMapOvr>
    <a:masterClrMapping/>
  </p:clrMapOvr>
</p:sld>
</file>

<file path=ppt/theme/theme1.xml><?xml version="1.0" encoding="utf-8"?>
<a:theme xmlns:a="http://schemas.openxmlformats.org/drawingml/2006/main" name="IOD_LeftLogo_Master_2021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 Text Presentation" id="{F540C6AB-68A4-4FD0-9A90-AA8D576F0B0F}" vid="{86A52B29-8545-40D5-85D3-9B55BE94A2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EE345695F3F49944A214EF168EE9D" ma:contentTypeVersion="13" ma:contentTypeDescription="Create a new document." ma:contentTypeScope="" ma:versionID="f9762aac261f38a3455424fc34a3cf2a">
  <xsd:schema xmlns:xsd="http://www.w3.org/2001/XMLSchema" xmlns:xs="http://www.w3.org/2001/XMLSchema" xmlns:p="http://schemas.microsoft.com/office/2006/metadata/properties" xmlns:ns2="fa6c27e5-2960-4c71-81aa-383a710c0b60" xmlns:ns3="112b3ed3-6cb6-4524-af0a-33e0546dafc2" targetNamespace="http://schemas.microsoft.com/office/2006/metadata/properties" ma:root="true" ma:fieldsID="6b66499b7bd08f1c04b8a6695eafc9e0" ns2:_="" ns3:_="">
    <xsd:import namespace="fa6c27e5-2960-4c71-81aa-383a710c0b60"/>
    <xsd:import namespace="112b3ed3-6cb6-4524-af0a-33e0546daf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c27e5-2960-4c71-81aa-383a710c0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b3ed3-6cb6-4524-af0a-33e0546daf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72797e1-32bc-4a39-b4b8-65704b278623}" ma:internalName="TaxCatchAll" ma:showField="CatchAllData" ma:web="112b3ed3-6cb6-4524-af0a-33e0546daf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6c27e5-2960-4c71-81aa-383a710c0b60">
      <Terms xmlns="http://schemas.microsoft.com/office/infopath/2007/PartnerControls"/>
    </lcf76f155ced4ddcb4097134ff3c332f>
    <TaxCatchAll xmlns="112b3ed3-6cb6-4524-af0a-33e0546dafc2" xsi:nil="true"/>
  </documentManagement>
</p:properties>
</file>

<file path=customXml/itemProps1.xml><?xml version="1.0" encoding="utf-8"?>
<ds:datastoreItem xmlns:ds="http://schemas.openxmlformats.org/officeDocument/2006/customXml" ds:itemID="{9CC771D2-4991-450D-A77D-F1EE1B30BB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c27e5-2960-4c71-81aa-383a710c0b60"/>
    <ds:schemaRef ds:uri="112b3ed3-6cb6-4524-af0a-33e0546da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9BFFFD-1B2B-48DC-AA5B-F2CB6ED6CD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BDEE04-DAEF-49FA-AC67-4E3FC0032051}">
  <ds:schemaRefs>
    <ds:schemaRef ds:uri="http://schemas.microsoft.com/office/2006/metadata/properties"/>
    <ds:schemaRef ds:uri="http://schemas.microsoft.com/office/2006/documentManagement/types"/>
    <ds:schemaRef ds:uri="112b3ed3-6cb6-4524-af0a-33e0546dafc2"/>
    <ds:schemaRef ds:uri="http://purl.org/dc/elements/1.1/"/>
    <ds:schemaRef ds:uri="fa6c27e5-2960-4c71-81aa-383a710c0b60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IOD PowerPoints Template V2</Template>
  <TotalTime>2001</TotalTime>
  <Words>388</Words>
  <Application>Microsoft Office PowerPoint</Application>
  <PresentationFormat>Widescreen</PresentationFormat>
  <Paragraphs>89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Source Sans Pro</vt:lpstr>
      <vt:lpstr>Source Sans Pro Light</vt:lpstr>
      <vt:lpstr>Source Sans Pro Semibold</vt:lpstr>
      <vt:lpstr>IOD_LeftLogo_Master_2021</vt:lpstr>
      <vt:lpstr>Build Your Own Statistics</vt:lpstr>
      <vt:lpstr>Build Your Own Statistics: New Part of  DisabilityCompendium.org</vt:lpstr>
      <vt:lpstr>Background</vt:lpstr>
      <vt:lpstr>Topics</vt:lpstr>
      <vt:lpstr>Breakdowns (dimensions)</vt:lpstr>
      <vt:lpstr>Statistics</vt:lpstr>
      <vt:lpstr>www.DisabilityCompendium.org</vt:lpstr>
      <vt:lpstr>Select Geography</vt:lpstr>
      <vt:lpstr>Select Topic</vt:lpstr>
      <vt:lpstr>Select Population of Interest</vt:lpstr>
      <vt:lpstr>Select Population of Interest (cont.)</vt:lpstr>
      <vt:lpstr>Resulting Table</vt:lpstr>
      <vt:lpstr>Resulting Table (cont.)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Guntz</dc:creator>
  <cp:lastModifiedBy>Kate Filanoski-Russell</cp:lastModifiedBy>
  <cp:revision>9</cp:revision>
  <dcterms:created xsi:type="dcterms:W3CDTF">2024-02-22T20:06:20Z</dcterms:created>
  <dcterms:modified xsi:type="dcterms:W3CDTF">2025-03-20T01:24:04Z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0x0101002C8EE345695F3F49944A214EF168EE9D</vt:lpwstr>
  </property>
  <property fmtid="{D5CDD505-2E9C-101B-9397-08002B2CF9AE}" pid="3" name="MediaServiceImageTags">
    <vt:lpwstr/>
  </property>
</Properties>
</file>