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33"/>
  </p:notesMasterIdLst>
  <p:handoutMasterIdLst>
    <p:handoutMasterId r:id="rId34"/>
  </p:handoutMasterIdLst>
  <p:sldIdLst>
    <p:sldId id="294" r:id="rId5"/>
    <p:sldId id="296" r:id="rId6"/>
    <p:sldId id="327" r:id="rId7"/>
    <p:sldId id="332" r:id="rId8"/>
    <p:sldId id="308" r:id="rId9"/>
    <p:sldId id="320" r:id="rId10"/>
    <p:sldId id="333" r:id="rId11"/>
    <p:sldId id="319" r:id="rId12"/>
    <p:sldId id="334" r:id="rId13"/>
    <p:sldId id="312" r:id="rId14"/>
    <p:sldId id="318" r:id="rId15"/>
    <p:sldId id="313" r:id="rId16"/>
    <p:sldId id="337" r:id="rId17"/>
    <p:sldId id="336" r:id="rId18"/>
    <p:sldId id="324" r:id="rId19"/>
    <p:sldId id="322" r:id="rId20"/>
    <p:sldId id="323" r:id="rId21"/>
    <p:sldId id="328" r:id="rId22"/>
    <p:sldId id="326" r:id="rId23"/>
    <p:sldId id="302" r:id="rId24"/>
    <p:sldId id="315" r:id="rId25"/>
    <p:sldId id="329" r:id="rId26"/>
    <p:sldId id="310" r:id="rId27"/>
    <p:sldId id="331" r:id="rId28"/>
    <p:sldId id="330" r:id="rId29"/>
    <p:sldId id="338" r:id="rId30"/>
    <p:sldId id="339" r:id="rId31"/>
    <p:sldId id="3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14F"/>
    <a:srgbClr val="F018D6"/>
    <a:srgbClr val="013591"/>
    <a:srgbClr val="004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36528-0AE6-47C2-8445-D5C895D9BB8E}" v="78" dt="2025-03-20T00:30:0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7" autoAdjust="0"/>
    <p:restoredTop sz="59804" autoAdjust="0"/>
  </p:normalViewPr>
  <p:slideViewPr>
    <p:cSldViewPr snapToGrid="0" snapToObjects="1">
      <p:cViewPr varScale="1">
        <p:scale>
          <a:sx n="35" d="100"/>
          <a:sy n="35" d="100"/>
        </p:scale>
        <p:origin x="728" y="36"/>
      </p:cViewPr>
      <p:guideLst>
        <p:guide pos="3816"/>
        <p:guide orient="horz" pos="2160"/>
      </p:guideLst>
    </p:cSldViewPr>
  </p:slideViewPr>
  <p:outlineViewPr>
    <p:cViewPr>
      <p:scale>
        <a:sx n="33" d="100"/>
        <a:sy n="33" d="100"/>
      </p:scale>
      <p:origin x="0" y="-2888"/>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a Bach" userId="96681051-edf9-41b2-ab54-39ed1456be9c" providerId="ADAL" clId="{BF816F53-2D4E-42F3-8646-570B30655C4E}"/>
    <pc:docChg chg="undo custSel addSld delSld modSld sldOrd">
      <pc:chgData name="Stacia Bach" userId="96681051-edf9-41b2-ab54-39ed1456be9c" providerId="ADAL" clId="{BF816F53-2D4E-42F3-8646-570B30655C4E}" dt="2025-03-17T14:39:29.165" v="14732" actId="1076"/>
      <pc:docMkLst>
        <pc:docMk/>
      </pc:docMkLst>
      <pc:sldChg chg="modSp mod modNotesTx">
        <pc:chgData name="Stacia Bach" userId="96681051-edf9-41b2-ab54-39ed1456be9c" providerId="ADAL" clId="{BF816F53-2D4E-42F3-8646-570B30655C4E}" dt="2025-02-25T17:09:18.450" v="43" actId="5793"/>
        <pc:sldMkLst>
          <pc:docMk/>
          <pc:sldMk cId="2240193032" sldId="294"/>
        </pc:sldMkLst>
        <pc:spChg chg="mod">
          <ac:chgData name="Stacia Bach" userId="96681051-edf9-41b2-ab54-39ed1456be9c" providerId="ADAL" clId="{BF816F53-2D4E-42F3-8646-570B30655C4E}" dt="2025-02-25T17:08:32.919" v="15" actId="20577"/>
          <ac:spMkLst>
            <pc:docMk/>
            <pc:sldMk cId="2240193032" sldId="294"/>
            <ac:spMk id="2" creationId="{500B57F0-4E81-4C32-8613-9B840330BF52}"/>
          </ac:spMkLst>
        </pc:spChg>
        <pc:spChg chg="mod">
          <ac:chgData name="Stacia Bach" userId="96681051-edf9-41b2-ab54-39ed1456be9c" providerId="ADAL" clId="{BF816F53-2D4E-42F3-8646-570B30655C4E}" dt="2025-02-25T17:08:39.040" v="31" actId="20577"/>
          <ac:spMkLst>
            <pc:docMk/>
            <pc:sldMk cId="2240193032" sldId="294"/>
            <ac:spMk id="3" creationId="{1BF20927-7D4E-4123-A2B9-526AC7A9A14C}"/>
          </ac:spMkLst>
        </pc:spChg>
      </pc:sldChg>
      <pc:sldChg chg="del">
        <pc:chgData name="Stacia Bach" userId="96681051-edf9-41b2-ab54-39ed1456be9c" providerId="ADAL" clId="{BF816F53-2D4E-42F3-8646-570B30655C4E}" dt="2025-03-10T18:27:12.248" v="10815" actId="47"/>
        <pc:sldMkLst>
          <pc:docMk/>
          <pc:sldMk cId="2403687044" sldId="295"/>
        </pc:sldMkLst>
      </pc:sldChg>
      <pc:sldChg chg="addSp delSp modSp mod ord modNotesTx">
        <pc:chgData name="Stacia Bach" userId="96681051-edf9-41b2-ab54-39ed1456be9c" providerId="ADAL" clId="{BF816F53-2D4E-42F3-8646-570B30655C4E}" dt="2025-03-10T18:39:42.811" v="11110" actId="14100"/>
        <pc:sldMkLst>
          <pc:docMk/>
          <pc:sldMk cId="385167620" sldId="296"/>
        </pc:sldMkLst>
        <pc:spChg chg="mod">
          <ac:chgData name="Stacia Bach" userId="96681051-edf9-41b2-ab54-39ed1456be9c" providerId="ADAL" clId="{BF816F53-2D4E-42F3-8646-570B30655C4E}" dt="2025-02-25T17:09:56.944" v="62" actId="20577"/>
          <ac:spMkLst>
            <pc:docMk/>
            <pc:sldMk cId="385167620" sldId="296"/>
            <ac:spMk id="4" creationId="{89A53384-BA7B-A73D-7D4E-A9ED8251FD9D}"/>
          </ac:spMkLst>
        </pc:spChg>
        <pc:spChg chg="mod">
          <ac:chgData name="Stacia Bach" userId="96681051-edf9-41b2-ab54-39ed1456be9c" providerId="ADAL" clId="{BF816F53-2D4E-42F3-8646-570B30655C4E}" dt="2025-03-10T18:39:42.811" v="11110" actId="14100"/>
          <ac:spMkLst>
            <pc:docMk/>
            <pc:sldMk cId="385167620" sldId="296"/>
            <ac:spMk id="5" creationId="{7061F645-E5F4-18E5-18F5-8E7DD6AE0358}"/>
          </ac:spMkLst>
        </pc:spChg>
      </pc:sldChg>
      <pc:sldChg chg="del">
        <pc:chgData name="Stacia Bach" userId="96681051-edf9-41b2-ab54-39ed1456be9c" providerId="ADAL" clId="{BF816F53-2D4E-42F3-8646-570B30655C4E}" dt="2025-03-10T18:26:28.652" v="10805" actId="47"/>
        <pc:sldMkLst>
          <pc:docMk/>
          <pc:sldMk cId="407616153" sldId="297"/>
        </pc:sldMkLst>
      </pc:sldChg>
      <pc:sldChg chg="del">
        <pc:chgData name="Stacia Bach" userId="96681051-edf9-41b2-ab54-39ed1456be9c" providerId="ADAL" clId="{BF816F53-2D4E-42F3-8646-570B30655C4E}" dt="2025-03-10T18:27:01.850" v="10812" actId="47"/>
        <pc:sldMkLst>
          <pc:docMk/>
          <pc:sldMk cId="2374149541" sldId="298"/>
        </pc:sldMkLst>
      </pc:sldChg>
      <pc:sldChg chg="del">
        <pc:chgData name="Stacia Bach" userId="96681051-edf9-41b2-ab54-39ed1456be9c" providerId="ADAL" clId="{BF816F53-2D4E-42F3-8646-570B30655C4E}" dt="2025-03-10T18:27:09.865" v="10813" actId="47"/>
        <pc:sldMkLst>
          <pc:docMk/>
          <pc:sldMk cId="2658637258" sldId="299"/>
        </pc:sldMkLst>
      </pc:sldChg>
      <pc:sldChg chg="addSp delSp del mod ord">
        <pc:chgData name="Stacia Bach" userId="96681051-edf9-41b2-ab54-39ed1456be9c" providerId="ADAL" clId="{BF816F53-2D4E-42F3-8646-570B30655C4E}" dt="2025-03-10T18:27:11.279" v="10814" actId="47"/>
        <pc:sldMkLst>
          <pc:docMk/>
          <pc:sldMk cId="2152439822" sldId="300"/>
        </pc:sldMkLst>
      </pc:sldChg>
      <pc:sldChg chg="addSp modSp del mod">
        <pc:chgData name="Stacia Bach" userId="96681051-edf9-41b2-ab54-39ed1456be9c" providerId="ADAL" clId="{BF816F53-2D4E-42F3-8646-570B30655C4E}" dt="2025-03-10T18:27:38.184" v="10822" actId="47"/>
        <pc:sldMkLst>
          <pc:docMk/>
          <pc:sldMk cId="138772787" sldId="301"/>
        </pc:sldMkLst>
      </pc:sldChg>
      <pc:sldChg chg="addSp delSp modSp mod chgLayout">
        <pc:chgData name="Stacia Bach" userId="96681051-edf9-41b2-ab54-39ed1456be9c" providerId="ADAL" clId="{BF816F53-2D4E-42F3-8646-570B30655C4E}" dt="2025-03-17T14:22:09.306" v="14140" actId="20577"/>
        <pc:sldMkLst>
          <pc:docMk/>
          <pc:sldMk cId="3780967610" sldId="302"/>
        </pc:sldMkLst>
        <pc:spChg chg="mod ord">
          <ac:chgData name="Stacia Bach" userId="96681051-edf9-41b2-ab54-39ed1456be9c" providerId="ADAL" clId="{BF816F53-2D4E-42F3-8646-570B30655C4E}" dt="2025-03-17T14:22:09.306" v="14140" actId="20577"/>
          <ac:spMkLst>
            <pc:docMk/>
            <pc:sldMk cId="3780967610" sldId="302"/>
            <ac:spMk id="2" creationId="{8A3301FB-4F73-4A43-3EF2-509591484627}"/>
          </ac:spMkLst>
        </pc:spChg>
      </pc:sldChg>
      <pc:sldChg chg="del">
        <pc:chgData name="Stacia Bach" userId="96681051-edf9-41b2-ab54-39ed1456be9c" providerId="ADAL" clId="{BF816F53-2D4E-42F3-8646-570B30655C4E}" dt="2025-03-10T18:26:35.206" v="10809" actId="47"/>
        <pc:sldMkLst>
          <pc:docMk/>
          <pc:sldMk cId="4225382597" sldId="303"/>
        </pc:sldMkLst>
      </pc:sldChg>
      <pc:sldChg chg="add del">
        <pc:chgData name="Stacia Bach" userId="96681051-edf9-41b2-ab54-39ed1456be9c" providerId="ADAL" clId="{BF816F53-2D4E-42F3-8646-570B30655C4E}" dt="2025-03-10T18:27:12.720" v="10816" actId="47"/>
        <pc:sldMkLst>
          <pc:docMk/>
          <pc:sldMk cId="1724802447" sldId="304"/>
        </pc:sldMkLst>
      </pc:sldChg>
      <pc:sldChg chg="del">
        <pc:chgData name="Stacia Bach" userId="96681051-edf9-41b2-ab54-39ed1456be9c" providerId="ADAL" clId="{BF816F53-2D4E-42F3-8646-570B30655C4E}" dt="2025-03-10T18:26:29.915" v="10806" actId="47"/>
        <pc:sldMkLst>
          <pc:docMk/>
          <pc:sldMk cId="35592063" sldId="305"/>
        </pc:sldMkLst>
      </pc:sldChg>
      <pc:sldChg chg="del">
        <pc:chgData name="Stacia Bach" userId="96681051-edf9-41b2-ab54-39ed1456be9c" providerId="ADAL" clId="{BF816F53-2D4E-42F3-8646-570B30655C4E}" dt="2025-03-10T18:26:31.035" v="10807" actId="47"/>
        <pc:sldMkLst>
          <pc:docMk/>
          <pc:sldMk cId="2282253406" sldId="306"/>
        </pc:sldMkLst>
      </pc:sldChg>
      <pc:sldChg chg="del">
        <pc:chgData name="Stacia Bach" userId="96681051-edf9-41b2-ab54-39ed1456be9c" providerId="ADAL" clId="{BF816F53-2D4E-42F3-8646-570B30655C4E}" dt="2025-03-10T18:26:31.904" v="10808" actId="47"/>
        <pc:sldMkLst>
          <pc:docMk/>
          <pc:sldMk cId="3576207752" sldId="307"/>
        </pc:sldMkLst>
      </pc:sldChg>
      <pc:sldChg chg="modSp mod modNotesTx">
        <pc:chgData name="Stacia Bach" userId="96681051-edf9-41b2-ab54-39ed1456be9c" providerId="ADAL" clId="{BF816F53-2D4E-42F3-8646-570B30655C4E}" dt="2025-03-10T18:41:46.605" v="11249"/>
        <pc:sldMkLst>
          <pc:docMk/>
          <pc:sldMk cId="2175997798" sldId="308"/>
        </pc:sldMkLst>
        <pc:spChg chg="mod">
          <ac:chgData name="Stacia Bach" userId="96681051-edf9-41b2-ab54-39ed1456be9c" providerId="ADAL" clId="{BF816F53-2D4E-42F3-8646-570B30655C4E}" dt="2025-02-26T18:51:49.230" v="4681" actId="1076"/>
          <ac:spMkLst>
            <pc:docMk/>
            <pc:sldMk cId="2175997798" sldId="308"/>
            <ac:spMk id="4" creationId="{89A53384-BA7B-A73D-7D4E-A9ED8251FD9D}"/>
          </ac:spMkLst>
        </pc:spChg>
        <pc:spChg chg="mod">
          <ac:chgData name="Stacia Bach" userId="96681051-edf9-41b2-ab54-39ed1456be9c" providerId="ADAL" clId="{BF816F53-2D4E-42F3-8646-570B30655C4E}" dt="2025-03-10T17:09:41.769" v="9510" actId="20577"/>
          <ac:spMkLst>
            <pc:docMk/>
            <pc:sldMk cId="2175997798" sldId="308"/>
            <ac:spMk id="5" creationId="{7061F645-E5F4-18E5-18F5-8E7DD6AE0358}"/>
          </ac:spMkLst>
        </pc:spChg>
      </pc:sldChg>
      <pc:sldChg chg="addSp delSp modSp mod chgLayout modNotesTx">
        <pc:chgData name="Stacia Bach" userId="96681051-edf9-41b2-ab54-39ed1456be9c" providerId="ADAL" clId="{BF816F53-2D4E-42F3-8646-570B30655C4E}" dt="2025-03-11T17:54:04.382" v="13071" actId="14100"/>
        <pc:sldMkLst>
          <pc:docMk/>
          <pc:sldMk cId="1797917869" sldId="310"/>
        </pc:sldMkLst>
        <pc:spChg chg="mod ord">
          <ac:chgData name="Stacia Bach" userId="96681051-edf9-41b2-ab54-39ed1456be9c" providerId="ADAL" clId="{BF816F53-2D4E-42F3-8646-570B30655C4E}" dt="2025-03-10T19:59:54.097" v="12021" actId="20577"/>
          <ac:spMkLst>
            <pc:docMk/>
            <pc:sldMk cId="1797917869" sldId="310"/>
            <ac:spMk id="2" creationId="{8A3301FB-4F73-4A43-3EF2-509591484627}"/>
          </ac:spMkLst>
        </pc:spChg>
        <pc:picChg chg="add mod">
          <ac:chgData name="Stacia Bach" userId="96681051-edf9-41b2-ab54-39ed1456be9c" providerId="ADAL" clId="{BF816F53-2D4E-42F3-8646-570B30655C4E}" dt="2025-03-11T17:53:59.889" v="13070" actId="14100"/>
          <ac:picMkLst>
            <pc:docMk/>
            <pc:sldMk cId="1797917869" sldId="310"/>
            <ac:picMk id="5" creationId="{4DD9FD1B-12FB-9D7D-B706-EE364DEA2AB3}"/>
          </ac:picMkLst>
        </pc:picChg>
        <pc:picChg chg="add mod">
          <ac:chgData name="Stacia Bach" userId="96681051-edf9-41b2-ab54-39ed1456be9c" providerId="ADAL" clId="{BF816F53-2D4E-42F3-8646-570B30655C4E}" dt="2025-03-11T17:54:04.382" v="13071" actId="14100"/>
          <ac:picMkLst>
            <pc:docMk/>
            <pc:sldMk cId="1797917869" sldId="310"/>
            <ac:picMk id="7" creationId="{26E49F88-F8D4-E896-3624-654BE7D29D33}"/>
          </ac:picMkLst>
        </pc:picChg>
      </pc:sldChg>
      <pc:sldChg chg="del">
        <pc:chgData name="Stacia Bach" userId="96681051-edf9-41b2-ab54-39ed1456be9c" providerId="ADAL" clId="{BF816F53-2D4E-42F3-8646-570B30655C4E}" dt="2025-02-25T17:30:40.371" v="890" actId="47"/>
        <pc:sldMkLst>
          <pc:docMk/>
          <pc:sldMk cId="1081194502" sldId="311"/>
        </pc:sldMkLst>
      </pc:sldChg>
      <pc:sldChg chg="modSp mod modNotesTx">
        <pc:chgData name="Stacia Bach" userId="96681051-edf9-41b2-ab54-39ed1456be9c" providerId="ADAL" clId="{BF816F53-2D4E-42F3-8646-570B30655C4E}" dt="2025-03-14T18:16:28.766" v="13255" actId="1035"/>
        <pc:sldMkLst>
          <pc:docMk/>
          <pc:sldMk cId="4054373091" sldId="312"/>
        </pc:sldMkLst>
        <pc:spChg chg="mod">
          <ac:chgData name="Stacia Bach" userId="96681051-edf9-41b2-ab54-39ed1456be9c" providerId="ADAL" clId="{BF816F53-2D4E-42F3-8646-570B30655C4E}" dt="2025-03-14T18:16:28.766" v="13255" actId="1035"/>
          <ac:spMkLst>
            <pc:docMk/>
            <pc:sldMk cId="4054373091" sldId="312"/>
            <ac:spMk id="4" creationId="{89A53384-BA7B-A73D-7D4E-A9ED8251FD9D}"/>
          </ac:spMkLst>
        </pc:spChg>
        <pc:spChg chg="mod">
          <ac:chgData name="Stacia Bach" userId="96681051-edf9-41b2-ab54-39ed1456be9c" providerId="ADAL" clId="{BF816F53-2D4E-42F3-8646-570B30655C4E}" dt="2025-02-26T18:56:52.327" v="5000" actId="6549"/>
          <ac:spMkLst>
            <pc:docMk/>
            <pc:sldMk cId="4054373091" sldId="312"/>
            <ac:spMk id="5" creationId="{7061F645-E5F4-18E5-18F5-8E7DD6AE0358}"/>
          </ac:spMkLst>
        </pc:spChg>
      </pc:sldChg>
      <pc:sldChg chg="addSp delSp modSp mod modNotesTx">
        <pc:chgData name="Stacia Bach" userId="96681051-edf9-41b2-ab54-39ed1456be9c" providerId="ADAL" clId="{BF816F53-2D4E-42F3-8646-570B30655C4E}" dt="2025-03-17T14:17:32.641" v="13943" actId="1076"/>
        <pc:sldMkLst>
          <pc:docMk/>
          <pc:sldMk cId="1491766506" sldId="313"/>
        </pc:sldMkLst>
        <pc:spChg chg="mod">
          <ac:chgData name="Stacia Bach" userId="96681051-edf9-41b2-ab54-39ed1456be9c" providerId="ADAL" clId="{BF816F53-2D4E-42F3-8646-570B30655C4E}" dt="2025-03-14T18:17:00.680" v="13261" actId="14100"/>
          <ac:spMkLst>
            <pc:docMk/>
            <pc:sldMk cId="1491766506" sldId="313"/>
            <ac:spMk id="4" creationId="{89A53384-BA7B-A73D-7D4E-A9ED8251FD9D}"/>
          </ac:spMkLst>
        </pc:spChg>
        <pc:spChg chg="add mod">
          <ac:chgData name="Stacia Bach" userId="96681051-edf9-41b2-ab54-39ed1456be9c" providerId="ADAL" clId="{BF816F53-2D4E-42F3-8646-570B30655C4E}" dt="2025-03-17T14:17:32.641" v="13943" actId="1076"/>
          <ac:spMkLst>
            <pc:docMk/>
            <pc:sldMk cId="1491766506" sldId="313"/>
            <ac:spMk id="6" creationId="{11294F5A-B2EE-9B09-B076-AF84D582A6C3}"/>
          </ac:spMkLst>
        </pc:spChg>
      </pc:sldChg>
      <pc:sldChg chg="addSp delSp modSp add del mod">
        <pc:chgData name="Stacia Bach" userId="96681051-edf9-41b2-ab54-39ed1456be9c" providerId="ADAL" clId="{BF816F53-2D4E-42F3-8646-570B30655C4E}" dt="2025-03-10T18:48:24.241" v="11620" actId="1076"/>
        <pc:sldMkLst>
          <pc:docMk/>
          <pc:sldMk cId="3599288748" sldId="314"/>
        </pc:sldMkLst>
        <pc:spChg chg="mod">
          <ac:chgData name="Stacia Bach" userId="96681051-edf9-41b2-ab54-39ed1456be9c" providerId="ADAL" clId="{BF816F53-2D4E-42F3-8646-570B30655C4E}" dt="2025-03-10T18:48:24.241" v="11620" actId="1076"/>
          <ac:spMkLst>
            <pc:docMk/>
            <pc:sldMk cId="3599288748" sldId="314"/>
            <ac:spMk id="5" creationId="{7061F645-E5F4-18E5-18F5-8E7DD6AE0358}"/>
          </ac:spMkLst>
        </pc:spChg>
        <pc:picChg chg="add del mod">
          <ac:chgData name="Stacia Bach" userId="96681051-edf9-41b2-ab54-39ed1456be9c" providerId="ADAL" clId="{BF816F53-2D4E-42F3-8646-570B30655C4E}" dt="2025-03-10T18:33:23.949" v="11030" actId="1076"/>
          <ac:picMkLst>
            <pc:docMk/>
            <pc:sldMk cId="3599288748" sldId="314"/>
            <ac:picMk id="3" creationId="{1F12877F-0E9D-086E-5B8D-92E0F4A01900}"/>
          </ac:picMkLst>
        </pc:picChg>
      </pc:sldChg>
      <pc:sldChg chg="addSp delSp modSp mod modNotesTx">
        <pc:chgData name="Stacia Bach" userId="96681051-edf9-41b2-ab54-39ed1456be9c" providerId="ADAL" clId="{BF816F53-2D4E-42F3-8646-570B30655C4E}" dt="2025-03-17T14:23:55.670" v="14184" actId="1076"/>
        <pc:sldMkLst>
          <pc:docMk/>
          <pc:sldMk cId="2096150332" sldId="315"/>
        </pc:sldMkLst>
        <pc:spChg chg="mod">
          <ac:chgData name="Stacia Bach" userId="96681051-edf9-41b2-ab54-39ed1456be9c" providerId="ADAL" clId="{BF816F53-2D4E-42F3-8646-570B30655C4E}" dt="2025-03-10T18:48:58.042" v="11639" actId="14100"/>
          <ac:spMkLst>
            <pc:docMk/>
            <pc:sldMk cId="2096150332" sldId="315"/>
            <ac:spMk id="4" creationId="{89A53384-BA7B-A73D-7D4E-A9ED8251FD9D}"/>
          </ac:spMkLst>
        </pc:spChg>
        <pc:spChg chg="add mod">
          <ac:chgData name="Stacia Bach" userId="96681051-edf9-41b2-ab54-39ed1456be9c" providerId="ADAL" clId="{BF816F53-2D4E-42F3-8646-570B30655C4E}" dt="2025-03-17T14:23:55.670" v="14184" actId="1076"/>
          <ac:spMkLst>
            <pc:docMk/>
            <pc:sldMk cId="2096150332" sldId="315"/>
            <ac:spMk id="13" creationId="{C2915FD9-A9B8-6105-BF52-5E05F6BD0C59}"/>
          </ac:spMkLst>
        </pc:spChg>
        <pc:spChg chg="add mod">
          <ac:chgData name="Stacia Bach" userId="96681051-edf9-41b2-ab54-39ed1456be9c" providerId="ADAL" clId="{BF816F53-2D4E-42F3-8646-570B30655C4E}" dt="2025-03-17T14:23:49.589" v="14183" actId="20577"/>
          <ac:spMkLst>
            <pc:docMk/>
            <pc:sldMk cId="2096150332" sldId="315"/>
            <ac:spMk id="14" creationId="{395B9552-AA0A-8519-131D-B8C073F99E8B}"/>
          </ac:spMkLst>
        </pc:spChg>
        <pc:picChg chg="add mod">
          <ac:chgData name="Stacia Bach" userId="96681051-edf9-41b2-ab54-39ed1456be9c" providerId="ADAL" clId="{BF816F53-2D4E-42F3-8646-570B30655C4E}" dt="2025-03-17T14:21:35.501" v="14128" actId="1076"/>
          <ac:picMkLst>
            <pc:docMk/>
            <pc:sldMk cId="2096150332" sldId="315"/>
            <ac:picMk id="10" creationId="{E44E80B2-AD96-F98C-6C04-F9DD828E323B}"/>
          </ac:picMkLst>
        </pc:picChg>
        <pc:picChg chg="add mod">
          <ac:chgData name="Stacia Bach" userId="96681051-edf9-41b2-ab54-39ed1456be9c" providerId="ADAL" clId="{BF816F53-2D4E-42F3-8646-570B30655C4E}" dt="2025-03-17T14:21:36.704" v="14129" actId="1076"/>
          <ac:picMkLst>
            <pc:docMk/>
            <pc:sldMk cId="2096150332" sldId="315"/>
            <ac:picMk id="12" creationId="{67C43921-8557-9B16-D103-6D3CFC1C278D}"/>
          </ac:picMkLst>
        </pc:picChg>
      </pc:sldChg>
      <pc:sldChg chg="addSp delSp modSp new del mod">
        <pc:chgData name="Stacia Bach" userId="96681051-edf9-41b2-ab54-39ed1456be9c" providerId="ADAL" clId="{BF816F53-2D4E-42F3-8646-570B30655C4E}" dt="2025-02-25T18:51:44.101" v="2554" actId="2696"/>
        <pc:sldMkLst>
          <pc:docMk/>
          <pc:sldMk cId="4108408954" sldId="316"/>
        </pc:sldMkLst>
      </pc:sldChg>
      <pc:sldChg chg="addSp delSp modSp add del mod">
        <pc:chgData name="Stacia Bach" userId="96681051-edf9-41b2-ab54-39ed1456be9c" providerId="ADAL" clId="{BF816F53-2D4E-42F3-8646-570B30655C4E}" dt="2025-02-25T17:38:54.937" v="1072" actId="2696"/>
        <pc:sldMkLst>
          <pc:docMk/>
          <pc:sldMk cId="3071153073" sldId="317"/>
        </pc:sldMkLst>
      </pc:sldChg>
      <pc:sldChg chg="addSp delSp modSp new del mod">
        <pc:chgData name="Stacia Bach" userId="96681051-edf9-41b2-ab54-39ed1456be9c" providerId="ADAL" clId="{BF816F53-2D4E-42F3-8646-570B30655C4E}" dt="2025-02-25T18:45:07.086" v="2500" actId="2696"/>
        <pc:sldMkLst>
          <pc:docMk/>
          <pc:sldMk cId="3876588878" sldId="317"/>
        </pc:sldMkLst>
      </pc:sldChg>
      <pc:sldChg chg="addSp delSp modSp new mod modNotesTx">
        <pc:chgData name="Stacia Bach" userId="96681051-edf9-41b2-ab54-39ed1456be9c" providerId="ADAL" clId="{BF816F53-2D4E-42F3-8646-570B30655C4E}" dt="2025-03-10T18:44:27.259" v="11307" actId="20577"/>
        <pc:sldMkLst>
          <pc:docMk/>
          <pc:sldMk cId="198877501" sldId="318"/>
        </pc:sldMkLst>
        <pc:spChg chg="mod">
          <ac:chgData name="Stacia Bach" userId="96681051-edf9-41b2-ab54-39ed1456be9c" providerId="ADAL" clId="{BF816F53-2D4E-42F3-8646-570B30655C4E}" dt="2025-02-25T18:15:56.922" v="2470" actId="404"/>
          <ac:spMkLst>
            <pc:docMk/>
            <pc:sldMk cId="198877501" sldId="318"/>
            <ac:spMk id="3" creationId="{7BF41B74-0B6D-A6D8-401D-0410D05C5A77}"/>
          </ac:spMkLst>
        </pc:spChg>
        <pc:graphicFrameChg chg="add mod ord modGraphic">
          <ac:chgData name="Stacia Bach" userId="96681051-edf9-41b2-ab54-39ed1456be9c" providerId="ADAL" clId="{BF816F53-2D4E-42F3-8646-570B30655C4E}" dt="2025-02-25T18:14:47.989" v="2451" actId="20577"/>
          <ac:graphicFrameMkLst>
            <pc:docMk/>
            <pc:sldMk cId="198877501" sldId="318"/>
            <ac:graphicFrameMk id="4" creationId="{17CC81F4-4A88-59DF-4A5D-9BC8E8BFC670}"/>
          </ac:graphicFrameMkLst>
        </pc:graphicFrameChg>
      </pc:sldChg>
      <pc:sldChg chg="addSp delSp modSp new mod modNotesTx">
        <pc:chgData name="Stacia Bach" userId="96681051-edf9-41b2-ab54-39ed1456be9c" providerId="ADAL" clId="{BF816F53-2D4E-42F3-8646-570B30655C4E}" dt="2025-03-10T18:14:49.632" v="10554" actId="20577"/>
        <pc:sldMkLst>
          <pc:docMk/>
          <pc:sldMk cId="4144602716" sldId="319"/>
        </pc:sldMkLst>
        <pc:spChg chg="mod">
          <ac:chgData name="Stacia Bach" userId="96681051-edf9-41b2-ab54-39ed1456be9c" providerId="ADAL" clId="{BF816F53-2D4E-42F3-8646-570B30655C4E}" dt="2025-02-25T18:44:51.838" v="2495" actId="20577"/>
          <ac:spMkLst>
            <pc:docMk/>
            <pc:sldMk cId="4144602716" sldId="319"/>
            <ac:spMk id="3" creationId="{0B819D4C-3173-8345-CA47-59540306B495}"/>
          </ac:spMkLst>
        </pc:spChg>
        <pc:spChg chg="add mod">
          <ac:chgData name="Stacia Bach" userId="96681051-edf9-41b2-ab54-39ed1456be9c" providerId="ADAL" clId="{BF816F53-2D4E-42F3-8646-570B30655C4E}" dt="2025-02-26T21:53:21.349" v="5009" actId="1037"/>
          <ac:spMkLst>
            <pc:docMk/>
            <pc:sldMk cId="4144602716" sldId="319"/>
            <ac:spMk id="6" creationId="{9EE3130F-9B16-0841-11AD-DF22ABC7ACC4}"/>
          </ac:spMkLst>
        </pc:spChg>
        <pc:picChg chg="add mod">
          <ac:chgData name="Stacia Bach" userId="96681051-edf9-41b2-ab54-39ed1456be9c" providerId="ADAL" clId="{BF816F53-2D4E-42F3-8646-570B30655C4E}" dt="2025-02-26T03:35:44.301" v="4224" actId="1076"/>
          <ac:picMkLst>
            <pc:docMk/>
            <pc:sldMk cId="4144602716" sldId="319"/>
            <ac:picMk id="9" creationId="{E6527B32-C865-1AA9-9F02-B8E0D0F3ACA6}"/>
          </ac:picMkLst>
        </pc:picChg>
      </pc:sldChg>
      <pc:sldChg chg="addSp delSp modSp new mod ord modNotesTx">
        <pc:chgData name="Stacia Bach" userId="96681051-edf9-41b2-ab54-39ed1456be9c" providerId="ADAL" clId="{BF816F53-2D4E-42F3-8646-570B30655C4E}" dt="2025-03-10T18:42:48.208" v="11276" actId="20577"/>
        <pc:sldMkLst>
          <pc:docMk/>
          <pc:sldMk cId="119347852" sldId="320"/>
        </pc:sldMkLst>
        <pc:spChg chg="mod">
          <ac:chgData name="Stacia Bach" userId="96681051-edf9-41b2-ab54-39ed1456be9c" providerId="ADAL" clId="{BF816F53-2D4E-42F3-8646-570B30655C4E}" dt="2025-02-25T18:45:17.126" v="2522" actId="20577"/>
          <ac:spMkLst>
            <pc:docMk/>
            <pc:sldMk cId="119347852" sldId="320"/>
            <ac:spMk id="3" creationId="{00643D9C-BE6E-1A5B-D7CC-1C6A7CCC7407}"/>
          </ac:spMkLst>
        </pc:spChg>
        <pc:spChg chg="add mod">
          <ac:chgData name="Stacia Bach" userId="96681051-edf9-41b2-ab54-39ed1456be9c" providerId="ADAL" clId="{BF816F53-2D4E-42F3-8646-570B30655C4E}" dt="2025-02-26T21:53:37.045" v="5010" actId="1582"/>
          <ac:spMkLst>
            <pc:docMk/>
            <pc:sldMk cId="119347852" sldId="320"/>
            <ac:spMk id="11" creationId="{B88EA031-4E03-3D2B-E6CB-FEEFC2784D98}"/>
          </ac:spMkLst>
        </pc:spChg>
        <pc:picChg chg="add mod">
          <ac:chgData name="Stacia Bach" userId="96681051-edf9-41b2-ab54-39ed1456be9c" providerId="ADAL" clId="{BF816F53-2D4E-42F3-8646-570B30655C4E}" dt="2025-02-26T03:34:18.704" v="4213" actId="1076"/>
          <ac:picMkLst>
            <pc:docMk/>
            <pc:sldMk cId="119347852" sldId="320"/>
            <ac:picMk id="5" creationId="{38C44AED-6945-1C72-ED98-F2D404B81C66}"/>
          </ac:picMkLst>
        </pc:picChg>
      </pc:sldChg>
      <pc:sldChg chg="addSp delSp modSp add del mod ord modClrScheme chgLayout">
        <pc:chgData name="Stacia Bach" userId="96681051-edf9-41b2-ab54-39ed1456be9c" providerId="ADAL" clId="{BF816F53-2D4E-42F3-8646-570B30655C4E}" dt="2025-02-26T02:54:12.337" v="3307" actId="2696"/>
        <pc:sldMkLst>
          <pc:docMk/>
          <pc:sldMk cId="2822003336" sldId="321"/>
        </pc:sldMkLst>
      </pc:sldChg>
      <pc:sldChg chg="addSp modSp add mod modNotesTx">
        <pc:chgData name="Stacia Bach" userId="96681051-edf9-41b2-ab54-39ed1456be9c" providerId="ADAL" clId="{BF816F53-2D4E-42F3-8646-570B30655C4E}" dt="2025-02-26T22:01:12.813" v="5962" actId="33524"/>
        <pc:sldMkLst>
          <pc:docMk/>
          <pc:sldMk cId="52742917" sldId="322"/>
        </pc:sldMkLst>
        <pc:spChg chg="add mod">
          <ac:chgData name="Stacia Bach" userId="96681051-edf9-41b2-ab54-39ed1456be9c" providerId="ADAL" clId="{BF816F53-2D4E-42F3-8646-570B30655C4E}" dt="2025-02-26T02:45:38.455" v="3194" actId="1076"/>
          <ac:spMkLst>
            <pc:docMk/>
            <pc:sldMk cId="52742917" sldId="322"/>
            <ac:spMk id="2" creationId="{D7B109D3-220B-CB5C-CB40-8BB590032F76}"/>
          </ac:spMkLst>
        </pc:spChg>
        <pc:spChg chg="add mod">
          <ac:chgData name="Stacia Bach" userId="96681051-edf9-41b2-ab54-39ed1456be9c" providerId="ADAL" clId="{BF816F53-2D4E-42F3-8646-570B30655C4E}" dt="2025-02-26T02:49:54.476" v="3246" actId="14100"/>
          <ac:spMkLst>
            <pc:docMk/>
            <pc:sldMk cId="52742917" sldId="322"/>
            <ac:spMk id="3" creationId="{426C858D-D72B-967C-CAD4-111178896618}"/>
          </ac:spMkLst>
        </pc:spChg>
        <pc:spChg chg="add mod">
          <ac:chgData name="Stacia Bach" userId="96681051-edf9-41b2-ab54-39ed1456be9c" providerId="ADAL" clId="{BF816F53-2D4E-42F3-8646-570B30655C4E}" dt="2025-02-26T02:48:47.836" v="3237" actId="14100"/>
          <ac:spMkLst>
            <pc:docMk/>
            <pc:sldMk cId="52742917" sldId="322"/>
            <ac:spMk id="4" creationId="{C0CE09FA-DBC7-06FB-F929-BFF22E5803CF}"/>
          </ac:spMkLst>
        </pc:spChg>
        <pc:spChg chg="add mod">
          <ac:chgData name="Stacia Bach" userId="96681051-edf9-41b2-ab54-39ed1456be9c" providerId="ADAL" clId="{BF816F53-2D4E-42F3-8646-570B30655C4E}" dt="2025-02-26T02:45:22.110" v="3191" actId="1076"/>
          <ac:spMkLst>
            <pc:docMk/>
            <pc:sldMk cId="52742917" sldId="322"/>
            <ac:spMk id="5" creationId="{3E25B0B9-FFF7-410B-4F2D-E784875EC946}"/>
          </ac:spMkLst>
        </pc:spChg>
        <pc:spChg chg="mod">
          <ac:chgData name="Stacia Bach" userId="96681051-edf9-41b2-ab54-39ed1456be9c" providerId="ADAL" clId="{BF816F53-2D4E-42F3-8646-570B30655C4E}" dt="2025-02-26T03:00:13.401" v="3518" actId="20577"/>
          <ac:spMkLst>
            <pc:docMk/>
            <pc:sldMk cId="52742917" sldId="322"/>
            <ac:spMk id="10" creationId="{830DF398-F9F2-DC26-F5E7-7EB10F8174D8}"/>
          </ac:spMkLst>
        </pc:spChg>
        <pc:spChg chg="mod">
          <ac:chgData name="Stacia Bach" userId="96681051-edf9-41b2-ab54-39ed1456be9c" providerId="ADAL" clId="{BF816F53-2D4E-42F3-8646-570B30655C4E}" dt="2025-02-26T03:00:05.209" v="3503" actId="14100"/>
          <ac:spMkLst>
            <pc:docMk/>
            <pc:sldMk cId="52742917" sldId="322"/>
            <ac:spMk id="11" creationId="{1F51B87E-731E-8CEA-3A2F-08B38F0633F8}"/>
          </ac:spMkLst>
        </pc:spChg>
      </pc:sldChg>
      <pc:sldChg chg="addSp delSp modSp add mod modNotesTx">
        <pc:chgData name="Stacia Bach" userId="96681051-edf9-41b2-ab54-39ed1456be9c" providerId="ADAL" clId="{BF816F53-2D4E-42F3-8646-570B30655C4E}" dt="2025-03-10T18:47:17.728" v="11619" actId="313"/>
        <pc:sldMkLst>
          <pc:docMk/>
          <pc:sldMk cId="911394232" sldId="323"/>
        </pc:sldMkLst>
        <pc:spChg chg="add mod">
          <ac:chgData name="Stacia Bach" userId="96681051-edf9-41b2-ab54-39ed1456be9c" providerId="ADAL" clId="{BF816F53-2D4E-42F3-8646-570B30655C4E}" dt="2025-02-26T02:51:22.588" v="3257" actId="14100"/>
          <ac:spMkLst>
            <pc:docMk/>
            <pc:sldMk cId="911394232" sldId="323"/>
            <ac:spMk id="2" creationId="{4745D088-159B-08C8-1904-42592A786084}"/>
          </ac:spMkLst>
        </pc:spChg>
        <pc:spChg chg="add mod">
          <ac:chgData name="Stacia Bach" userId="96681051-edf9-41b2-ab54-39ed1456be9c" providerId="ADAL" clId="{BF816F53-2D4E-42F3-8646-570B30655C4E}" dt="2025-02-26T02:44:17.833" v="3184" actId="1076"/>
          <ac:spMkLst>
            <pc:docMk/>
            <pc:sldMk cId="911394232" sldId="323"/>
            <ac:spMk id="3" creationId="{8035BAC8-4E17-28C4-33FE-4ABB5F15263C}"/>
          </ac:spMkLst>
        </pc:spChg>
        <pc:spChg chg="add mod">
          <ac:chgData name="Stacia Bach" userId="96681051-edf9-41b2-ab54-39ed1456be9c" providerId="ADAL" clId="{BF816F53-2D4E-42F3-8646-570B30655C4E}" dt="2025-02-26T02:51:34.846" v="3258" actId="14100"/>
          <ac:spMkLst>
            <pc:docMk/>
            <pc:sldMk cId="911394232" sldId="323"/>
            <ac:spMk id="5" creationId="{FD766A38-7D4D-228A-356A-639799BAE840}"/>
          </ac:spMkLst>
        </pc:spChg>
        <pc:spChg chg="add mod">
          <ac:chgData name="Stacia Bach" userId="96681051-edf9-41b2-ab54-39ed1456be9c" providerId="ADAL" clId="{BF816F53-2D4E-42F3-8646-570B30655C4E}" dt="2025-02-26T02:43:35.916" v="3181" actId="1076"/>
          <ac:spMkLst>
            <pc:docMk/>
            <pc:sldMk cId="911394232" sldId="323"/>
            <ac:spMk id="6" creationId="{BDF149CB-00A8-6D0F-4479-675619F84682}"/>
          </ac:spMkLst>
        </pc:spChg>
        <pc:spChg chg="mod">
          <ac:chgData name="Stacia Bach" userId="96681051-edf9-41b2-ab54-39ed1456be9c" providerId="ADAL" clId="{BF816F53-2D4E-42F3-8646-570B30655C4E}" dt="2025-02-26T03:03:49.502" v="3560" actId="20577"/>
          <ac:spMkLst>
            <pc:docMk/>
            <pc:sldMk cId="911394232" sldId="323"/>
            <ac:spMk id="10" creationId="{4899602E-D523-60E8-A0E0-EC0A0CC405BF}"/>
          </ac:spMkLst>
        </pc:spChg>
        <pc:spChg chg="mod">
          <ac:chgData name="Stacia Bach" userId="96681051-edf9-41b2-ab54-39ed1456be9c" providerId="ADAL" clId="{BF816F53-2D4E-42F3-8646-570B30655C4E}" dt="2025-02-26T03:04:39.424" v="3574" actId="20577"/>
          <ac:spMkLst>
            <pc:docMk/>
            <pc:sldMk cId="911394232" sldId="323"/>
            <ac:spMk id="11" creationId="{1D92A33B-F7FE-9669-6705-A584F78FC2B1}"/>
          </ac:spMkLst>
        </pc:spChg>
        <pc:picChg chg="mod">
          <ac:chgData name="Stacia Bach" userId="96681051-edf9-41b2-ab54-39ed1456be9c" providerId="ADAL" clId="{BF816F53-2D4E-42F3-8646-570B30655C4E}" dt="2025-02-26T02:39:48.894" v="3155" actId="1076"/>
          <ac:picMkLst>
            <pc:docMk/>
            <pc:sldMk cId="911394232" sldId="323"/>
            <ac:picMk id="1026" creationId="{53978C13-1955-3776-CB0F-86DAE3D9D8CB}"/>
          </ac:picMkLst>
        </pc:picChg>
      </pc:sldChg>
      <pc:sldChg chg="addSp delSp modSp add mod ord modNotesTx">
        <pc:chgData name="Stacia Bach" userId="96681051-edf9-41b2-ab54-39ed1456be9c" providerId="ADAL" clId="{BF816F53-2D4E-42F3-8646-570B30655C4E}" dt="2025-02-26T22:00:06.494" v="5791" actId="20577"/>
        <pc:sldMkLst>
          <pc:docMk/>
          <pc:sldMk cId="1613666723" sldId="324"/>
        </pc:sldMkLst>
        <pc:spChg chg="add mod">
          <ac:chgData name="Stacia Bach" userId="96681051-edf9-41b2-ab54-39ed1456be9c" providerId="ADAL" clId="{BF816F53-2D4E-42F3-8646-570B30655C4E}" dt="2025-02-26T02:46:45.304" v="3199" actId="1076"/>
          <ac:spMkLst>
            <pc:docMk/>
            <pc:sldMk cId="1613666723" sldId="324"/>
            <ac:spMk id="3" creationId="{9A59CD87-5DBE-CAA2-624F-100305C666AB}"/>
          </ac:spMkLst>
        </pc:spChg>
        <pc:spChg chg="add mod">
          <ac:chgData name="Stacia Bach" userId="96681051-edf9-41b2-ab54-39ed1456be9c" providerId="ADAL" clId="{BF816F53-2D4E-42F3-8646-570B30655C4E}" dt="2025-02-26T02:50:29.403" v="3250" actId="14100"/>
          <ac:spMkLst>
            <pc:docMk/>
            <pc:sldMk cId="1613666723" sldId="324"/>
            <ac:spMk id="4" creationId="{440F8274-8D36-3FA3-4415-863CB0CC7854}"/>
          </ac:spMkLst>
        </pc:spChg>
        <pc:spChg chg="add mod">
          <ac:chgData name="Stacia Bach" userId="96681051-edf9-41b2-ab54-39ed1456be9c" providerId="ADAL" clId="{BF816F53-2D4E-42F3-8646-570B30655C4E}" dt="2025-02-26T02:50:57.684" v="3256" actId="14100"/>
          <ac:spMkLst>
            <pc:docMk/>
            <pc:sldMk cId="1613666723" sldId="324"/>
            <ac:spMk id="6" creationId="{82BFA925-5A71-3846-C83B-F292A675836D}"/>
          </ac:spMkLst>
        </pc:spChg>
        <pc:spChg chg="add mod">
          <ac:chgData name="Stacia Bach" userId="96681051-edf9-41b2-ab54-39ed1456be9c" providerId="ADAL" clId="{BF816F53-2D4E-42F3-8646-570B30655C4E}" dt="2025-02-26T02:47:24.395" v="3202" actId="1076"/>
          <ac:spMkLst>
            <pc:docMk/>
            <pc:sldMk cId="1613666723" sldId="324"/>
            <ac:spMk id="7" creationId="{B991A9EF-5A8A-5D0E-6CD6-D20701E649B2}"/>
          </ac:spMkLst>
        </pc:spChg>
        <pc:spChg chg="mod">
          <ac:chgData name="Stacia Bach" userId="96681051-edf9-41b2-ab54-39ed1456be9c" providerId="ADAL" clId="{BF816F53-2D4E-42F3-8646-570B30655C4E}" dt="2025-02-26T03:01:24.179" v="3524" actId="1076"/>
          <ac:spMkLst>
            <pc:docMk/>
            <pc:sldMk cId="1613666723" sldId="324"/>
            <ac:spMk id="10" creationId="{FF0A0B04-463E-9AF7-B0AE-230B17707ABA}"/>
          </ac:spMkLst>
        </pc:spChg>
        <pc:spChg chg="mod">
          <ac:chgData name="Stacia Bach" userId="96681051-edf9-41b2-ab54-39ed1456be9c" providerId="ADAL" clId="{BF816F53-2D4E-42F3-8646-570B30655C4E}" dt="2025-02-26T03:03:10.510" v="3542" actId="20577"/>
          <ac:spMkLst>
            <pc:docMk/>
            <pc:sldMk cId="1613666723" sldId="324"/>
            <ac:spMk id="11" creationId="{7820E4F2-7CE3-9D24-8FFC-C8684A7EB788}"/>
          </ac:spMkLst>
        </pc:spChg>
        <pc:picChg chg="mod">
          <ac:chgData name="Stacia Bach" userId="96681051-edf9-41b2-ab54-39ed1456be9c" providerId="ADAL" clId="{BF816F53-2D4E-42F3-8646-570B30655C4E}" dt="2025-02-26T02:50:52.152" v="3255" actId="1076"/>
          <ac:picMkLst>
            <pc:docMk/>
            <pc:sldMk cId="1613666723" sldId="324"/>
            <ac:picMk id="1026" creationId="{1C9BBDAC-8E32-90C3-D4E2-B52B0927CA50}"/>
          </ac:picMkLst>
        </pc:picChg>
      </pc:sldChg>
      <pc:sldChg chg="addSp delSp modSp add del mod ord modNotesTx">
        <pc:chgData name="Stacia Bach" userId="96681051-edf9-41b2-ab54-39ed1456be9c" providerId="ADAL" clId="{BF816F53-2D4E-42F3-8646-570B30655C4E}" dt="2025-03-10T15:47:50.814" v="7431" actId="47"/>
        <pc:sldMkLst>
          <pc:docMk/>
          <pc:sldMk cId="3162337504" sldId="325"/>
        </pc:sldMkLst>
      </pc:sldChg>
      <pc:sldChg chg="addSp delSp modSp new mod modAnim modNotesTx">
        <pc:chgData name="Stacia Bach" userId="96681051-edf9-41b2-ab54-39ed1456be9c" providerId="ADAL" clId="{BF816F53-2D4E-42F3-8646-570B30655C4E}" dt="2025-03-10T15:48:38.189" v="7538" actId="20577"/>
        <pc:sldMkLst>
          <pc:docMk/>
          <pc:sldMk cId="2654861730" sldId="326"/>
        </pc:sldMkLst>
        <pc:spChg chg="mod">
          <ac:chgData name="Stacia Bach" userId="96681051-edf9-41b2-ab54-39ed1456be9c" providerId="ADAL" clId="{BF816F53-2D4E-42F3-8646-570B30655C4E}" dt="2025-02-26T03:27:49.129" v="4059" actId="14100"/>
          <ac:spMkLst>
            <pc:docMk/>
            <pc:sldMk cId="2654861730" sldId="326"/>
            <ac:spMk id="3" creationId="{441A1F8B-FB32-D36C-68DD-B768DD64A063}"/>
          </ac:spMkLst>
        </pc:spChg>
        <pc:picChg chg="add mod">
          <ac:chgData name="Stacia Bach" userId="96681051-edf9-41b2-ab54-39ed1456be9c" providerId="ADAL" clId="{BF816F53-2D4E-42F3-8646-570B30655C4E}" dt="2025-02-26T03:27:38.919" v="4053" actId="14100"/>
          <ac:picMkLst>
            <pc:docMk/>
            <pc:sldMk cId="2654861730" sldId="326"/>
            <ac:picMk id="9" creationId="{D96023AC-BC57-4111-5705-13432D0B9024}"/>
          </ac:picMkLst>
        </pc:picChg>
      </pc:sldChg>
      <pc:sldChg chg="addSp delSp modSp new mod modClrScheme chgLayout modNotesTx">
        <pc:chgData name="Stacia Bach" userId="96681051-edf9-41b2-ab54-39ed1456be9c" providerId="ADAL" clId="{BF816F53-2D4E-42F3-8646-570B30655C4E}" dt="2025-03-10T18:23:37.622" v="10696" actId="121"/>
        <pc:sldMkLst>
          <pc:docMk/>
          <pc:sldMk cId="1926829959" sldId="327"/>
        </pc:sldMkLst>
        <pc:spChg chg="mod ord">
          <ac:chgData name="Stacia Bach" userId="96681051-edf9-41b2-ab54-39ed1456be9c" providerId="ADAL" clId="{BF816F53-2D4E-42F3-8646-570B30655C4E}" dt="2025-03-10T18:23:37.622" v="10696" actId="121"/>
          <ac:spMkLst>
            <pc:docMk/>
            <pc:sldMk cId="1926829959" sldId="327"/>
            <ac:spMk id="2" creationId="{17A84113-381B-38B8-3ADD-E0665817EBE4}"/>
          </ac:spMkLst>
        </pc:spChg>
      </pc:sldChg>
      <pc:sldChg chg="new del">
        <pc:chgData name="Stacia Bach" userId="96681051-edf9-41b2-ab54-39ed1456be9c" providerId="ADAL" clId="{BF816F53-2D4E-42F3-8646-570B30655C4E}" dt="2025-02-26T03:32:59.832" v="4074" actId="2696"/>
        <pc:sldMkLst>
          <pc:docMk/>
          <pc:sldMk cId="2015097135" sldId="327"/>
        </pc:sldMkLst>
      </pc:sldChg>
      <pc:sldChg chg="addSp delSp modSp new mod chgLayout modNotesTx">
        <pc:chgData name="Stacia Bach" userId="96681051-edf9-41b2-ab54-39ed1456be9c" providerId="ADAL" clId="{BF816F53-2D4E-42F3-8646-570B30655C4E}" dt="2025-03-10T18:24:08.938" v="10713" actId="1076"/>
        <pc:sldMkLst>
          <pc:docMk/>
          <pc:sldMk cId="692307393" sldId="328"/>
        </pc:sldMkLst>
        <pc:spChg chg="mod ord">
          <ac:chgData name="Stacia Bach" userId="96681051-edf9-41b2-ab54-39ed1456be9c" providerId="ADAL" clId="{BF816F53-2D4E-42F3-8646-570B30655C4E}" dt="2025-03-10T18:24:08.938" v="10713" actId="1076"/>
          <ac:spMkLst>
            <pc:docMk/>
            <pc:sldMk cId="692307393" sldId="328"/>
            <ac:spMk id="2" creationId="{DE7CAAFD-DB94-67E3-DF78-2EBE02F5A4E3}"/>
          </ac:spMkLst>
        </pc:spChg>
      </pc:sldChg>
      <pc:sldChg chg="addSp delSp modSp add mod modNotesTx">
        <pc:chgData name="Stacia Bach" userId="96681051-edf9-41b2-ab54-39ed1456be9c" providerId="ADAL" clId="{BF816F53-2D4E-42F3-8646-570B30655C4E}" dt="2025-03-10T20:07:20.543" v="13002" actId="20577"/>
        <pc:sldMkLst>
          <pc:docMk/>
          <pc:sldMk cId="2691518497" sldId="329"/>
        </pc:sldMkLst>
        <pc:spChg chg="mod">
          <ac:chgData name="Stacia Bach" userId="96681051-edf9-41b2-ab54-39ed1456be9c" providerId="ADAL" clId="{BF816F53-2D4E-42F3-8646-570B30655C4E}" dt="2025-02-26T22:10:52.509" v="6812" actId="1076"/>
          <ac:spMkLst>
            <pc:docMk/>
            <pc:sldMk cId="2691518497" sldId="329"/>
            <ac:spMk id="4" creationId="{E5A02592-30F0-7641-85C7-0979F1AFC96C}"/>
          </ac:spMkLst>
        </pc:spChg>
        <pc:picChg chg="add mod">
          <ac:chgData name="Stacia Bach" userId="96681051-edf9-41b2-ab54-39ed1456be9c" providerId="ADAL" clId="{BF816F53-2D4E-42F3-8646-570B30655C4E}" dt="2025-02-26T22:10:52.509" v="6812" actId="1076"/>
          <ac:picMkLst>
            <pc:docMk/>
            <pc:sldMk cId="2691518497" sldId="329"/>
            <ac:picMk id="8" creationId="{DC0018A6-262B-F381-5E32-D2870BDEA5FD}"/>
          </ac:picMkLst>
        </pc:picChg>
      </pc:sldChg>
      <pc:sldChg chg="addSp delSp modSp add mod ord modNotesTx">
        <pc:chgData name="Stacia Bach" userId="96681051-edf9-41b2-ab54-39ed1456be9c" providerId="ADAL" clId="{BF816F53-2D4E-42F3-8646-570B30655C4E}" dt="2025-03-17T14:35:26.075" v="14685" actId="1076"/>
        <pc:sldMkLst>
          <pc:docMk/>
          <pc:sldMk cId="1425207280" sldId="330"/>
        </pc:sldMkLst>
        <pc:spChg chg="mod">
          <ac:chgData name="Stacia Bach" userId="96681051-edf9-41b2-ab54-39ed1456be9c" providerId="ADAL" clId="{BF816F53-2D4E-42F3-8646-570B30655C4E}" dt="2025-02-26T22:10:19.979" v="6799" actId="20577"/>
          <ac:spMkLst>
            <pc:docMk/>
            <pc:sldMk cId="1425207280" sldId="330"/>
            <ac:spMk id="2" creationId="{C2368B3B-CAA9-063E-594F-3E2E3F6514FE}"/>
          </ac:spMkLst>
        </pc:spChg>
        <pc:picChg chg="add mod">
          <ac:chgData name="Stacia Bach" userId="96681051-edf9-41b2-ab54-39ed1456be9c" providerId="ADAL" clId="{BF816F53-2D4E-42F3-8646-570B30655C4E}" dt="2025-03-17T14:35:05.485" v="14680" actId="1076"/>
          <ac:picMkLst>
            <pc:docMk/>
            <pc:sldMk cId="1425207280" sldId="330"/>
            <ac:picMk id="5" creationId="{12E4B955-D8AD-E54F-C665-DB59C2EE18D4}"/>
          </ac:picMkLst>
        </pc:picChg>
        <pc:picChg chg="add mod">
          <ac:chgData name="Stacia Bach" userId="96681051-edf9-41b2-ab54-39ed1456be9c" providerId="ADAL" clId="{BF816F53-2D4E-42F3-8646-570B30655C4E}" dt="2025-03-17T14:35:26.075" v="14685" actId="1076"/>
          <ac:picMkLst>
            <pc:docMk/>
            <pc:sldMk cId="1425207280" sldId="330"/>
            <ac:picMk id="7" creationId="{EE7E4F99-A770-BE75-543E-8683D8AE886D}"/>
          </ac:picMkLst>
        </pc:picChg>
      </pc:sldChg>
      <pc:sldChg chg="addSp delSp modSp add mod modNotesTx">
        <pc:chgData name="Stacia Bach" userId="96681051-edf9-41b2-ab54-39ed1456be9c" providerId="ADAL" clId="{BF816F53-2D4E-42F3-8646-570B30655C4E}" dt="2025-03-17T14:27:57.252" v="14192" actId="1076"/>
        <pc:sldMkLst>
          <pc:docMk/>
          <pc:sldMk cId="530400400" sldId="331"/>
        </pc:sldMkLst>
        <pc:spChg chg="mod">
          <ac:chgData name="Stacia Bach" userId="96681051-edf9-41b2-ab54-39ed1456be9c" providerId="ADAL" clId="{BF816F53-2D4E-42F3-8646-570B30655C4E}" dt="2025-02-26T22:10:25.228" v="6807" actId="20577"/>
          <ac:spMkLst>
            <pc:docMk/>
            <pc:sldMk cId="530400400" sldId="331"/>
            <ac:spMk id="2" creationId="{4C80693E-6928-A8FC-2857-EAF91C48637B}"/>
          </ac:spMkLst>
        </pc:spChg>
        <pc:picChg chg="add mod">
          <ac:chgData name="Stacia Bach" userId="96681051-edf9-41b2-ab54-39ed1456be9c" providerId="ADAL" clId="{BF816F53-2D4E-42F3-8646-570B30655C4E}" dt="2025-03-11T17:54:42.531" v="13076" actId="1076"/>
          <ac:picMkLst>
            <pc:docMk/>
            <pc:sldMk cId="530400400" sldId="331"/>
            <ac:picMk id="5" creationId="{94AB6A5D-670A-727A-CF00-2B2D90EB8EB3}"/>
          </ac:picMkLst>
        </pc:picChg>
        <pc:picChg chg="add mod">
          <ac:chgData name="Stacia Bach" userId="96681051-edf9-41b2-ab54-39ed1456be9c" providerId="ADAL" clId="{BF816F53-2D4E-42F3-8646-570B30655C4E}" dt="2025-03-17T14:27:57.252" v="14192" actId="1076"/>
          <ac:picMkLst>
            <pc:docMk/>
            <pc:sldMk cId="530400400" sldId="331"/>
            <ac:picMk id="7" creationId="{23A15371-47E0-54A4-6EA0-410079EAC270}"/>
          </ac:picMkLst>
        </pc:picChg>
      </pc:sldChg>
      <pc:sldChg chg="new del">
        <pc:chgData name="Stacia Bach" userId="96681051-edf9-41b2-ab54-39ed1456be9c" providerId="ADAL" clId="{BF816F53-2D4E-42F3-8646-570B30655C4E}" dt="2025-03-10T15:59:30.438" v="7782" actId="680"/>
        <pc:sldMkLst>
          <pc:docMk/>
          <pc:sldMk cId="2664448324" sldId="332"/>
        </pc:sldMkLst>
      </pc:sldChg>
      <pc:sldChg chg="addSp delSp modSp new mod modClrScheme chgLayout modNotesTx">
        <pc:chgData name="Stacia Bach" userId="96681051-edf9-41b2-ab54-39ed1456be9c" providerId="ADAL" clId="{BF816F53-2D4E-42F3-8646-570B30655C4E}" dt="2025-03-10T18:40:47.345" v="11152" actId="20577"/>
        <pc:sldMkLst>
          <pc:docMk/>
          <pc:sldMk cId="4092000150" sldId="332"/>
        </pc:sldMkLst>
        <pc:spChg chg="add mod ord">
          <ac:chgData name="Stacia Bach" userId="96681051-edf9-41b2-ab54-39ed1456be9c" providerId="ADAL" clId="{BF816F53-2D4E-42F3-8646-570B30655C4E}" dt="2025-03-10T16:53:25.888" v="8156" actId="14100"/>
          <ac:spMkLst>
            <pc:docMk/>
            <pc:sldMk cId="4092000150" sldId="332"/>
            <ac:spMk id="12" creationId="{3A6C05A7-F3EC-A48E-583C-73F902BA4DC5}"/>
          </ac:spMkLst>
        </pc:spChg>
        <pc:spChg chg="add del mod ord">
          <ac:chgData name="Stacia Bach" userId="96681051-edf9-41b2-ab54-39ed1456be9c" providerId="ADAL" clId="{BF816F53-2D4E-42F3-8646-570B30655C4E}" dt="2025-03-10T17:13:40.093" v="9566" actId="1076"/>
          <ac:spMkLst>
            <pc:docMk/>
            <pc:sldMk cId="4092000150" sldId="332"/>
            <ac:spMk id="13" creationId="{E7F31C19-5829-CD70-9B83-131CEF102EAB}"/>
          </ac:spMkLst>
        </pc:spChg>
        <pc:picChg chg="add mod ord">
          <ac:chgData name="Stacia Bach" userId="96681051-edf9-41b2-ab54-39ed1456be9c" providerId="ADAL" clId="{BF816F53-2D4E-42F3-8646-570B30655C4E}" dt="2025-03-10T17:13:04.374" v="9558" actId="1076"/>
          <ac:picMkLst>
            <pc:docMk/>
            <pc:sldMk cId="4092000150" sldId="332"/>
            <ac:picMk id="11" creationId="{747A6C24-568F-1E76-B6FC-7774B2E31FC5}"/>
          </ac:picMkLst>
        </pc:picChg>
        <pc:picChg chg="add mod">
          <ac:chgData name="Stacia Bach" userId="96681051-edf9-41b2-ab54-39ed1456be9c" providerId="ADAL" clId="{BF816F53-2D4E-42F3-8646-570B30655C4E}" dt="2025-03-10T17:13:08.241" v="9559" actId="1076"/>
          <ac:picMkLst>
            <pc:docMk/>
            <pc:sldMk cId="4092000150" sldId="332"/>
            <ac:picMk id="17" creationId="{8C8D1995-954A-280C-7E17-CFBE45F1A82E}"/>
          </ac:picMkLst>
        </pc:picChg>
      </pc:sldChg>
      <pc:sldChg chg="modSp new mod ord modNotesTx">
        <pc:chgData name="Stacia Bach" userId="96681051-edf9-41b2-ab54-39ed1456be9c" providerId="ADAL" clId="{BF816F53-2D4E-42F3-8646-570B30655C4E}" dt="2025-03-10T18:13:18.490" v="10298" actId="14100"/>
        <pc:sldMkLst>
          <pc:docMk/>
          <pc:sldMk cId="3162360381" sldId="333"/>
        </pc:sldMkLst>
        <pc:spChg chg="mod">
          <ac:chgData name="Stacia Bach" userId="96681051-edf9-41b2-ab54-39ed1456be9c" providerId="ADAL" clId="{BF816F53-2D4E-42F3-8646-570B30655C4E}" dt="2025-03-10T18:13:18.490" v="10298" actId="14100"/>
          <ac:spMkLst>
            <pc:docMk/>
            <pc:sldMk cId="3162360381" sldId="333"/>
            <ac:spMk id="2" creationId="{DE4F35CD-6BD6-807F-CA85-6DE6952BD9F6}"/>
          </ac:spMkLst>
        </pc:spChg>
        <pc:spChg chg="mod">
          <ac:chgData name="Stacia Bach" userId="96681051-edf9-41b2-ab54-39ed1456be9c" providerId="ADAL" clId="{BF816F53-2D4E-42F3-8646-570B30655C4E}" dt="2025-03-10T18:09:35.818" v="10274" actId="20577"/>
          <ac:spMkLst>
            <pc:docMk/>
            <pc:sldMk cId="3162360381" sldId="333"/>
            <ac:spMk id="3" creationId="{8E011E5D-F61C-CE16-5E83-C30D2CE72062}"/>
          </ac:spMkLst>
        </pc:spChg>
      </pc:sldChg>
      <pc:sldChg chg="modSp add mod ord modNotesTx">
        <pc:chgData name="Stacia Bach" userId="96681051-edf9-41b2-ab54-39ed1456be9c" providerId="ADAL" clId="{BF816F53-2D4E-42F3-8646-570B30655C4E}" dt="2025-03-10T18:13:12.537" v="10297" actId="14100"/>
        <pc:sldMkLst>
          <pc:docMk/>
          <pc:sldMk cId="1433275815" sldId="334"/>
        </pc:sldMkLst>
        <pc:spChg chg="mod">
          <ac:chgData name="Stacia Bach" userId="96681051-edf9-41b2-ab54-39ed1456be9c" providerId="ADAL" clId="{BF816F53-2D4E-42F3-8646-570B30655C4E}" dt="2025-03-10T18:13:12.537" v="10297" actId="14100"/>
          <ac:spMkLst>
            <pc:docMk/>
            <pc:sldMk cId="1433275815" sldId="334"/>
            <ac:spMk id="2" creationId="{92E8290C-539F-3021-2F68-73CBF5169092}"/>
          </ac:spMkLst>
        </pc:spChg>
        <pc:spChg chg="mod">
          <ac:chgData name="Stacia Bach" userId="96681051-edf9-41b2-ab54-39ed1456be9c" providerId="ADAL" clId="{BF816F53-2D4E-42F3-8646-570B30655C4E}" dt="2025-03-10T18:09:43.364" v="10276" actId="20577"/>
          <ac:spMkLst>
            <pc:docMk/>
            <pc:sldMk cId="1433275815" sldId="334"/>
            <ac:spMk id="3" creationId="{505DF7AD-432B-EBB4-DC09-09C4AE78D929}"/>
          </ac:spMkLst>
        </pc:spChg>
      </pc:sldChg>
      <pc:sldChg chg="addSp delSp modSp new del mod modClrScheme chgLayout">
        <pc:chgData name="Stacia Bach" userId="96681051-edf9-41b2-ab54-39ed1456be9c" providerId="ADAL" clId="{BF816F53-2D4E-42F3-8646-570B30655C4E}" dt="2025-03-14T18:17:23.881" v="13266" actId="47"/>
        <pc:sldMkLst>
          <pc:docMk/>
          <pc:sldMk cId="2752172754" sldId="335"/>
        </pc:sldMkLst>
      </pc:sldChg>
      <pc:sldChg chg="add">
        <pc:chgData name="Stacia Bach" userId="96681051-edf9-41b2-ab54-39ed1456be9c" providerId="ADAL" clId="{BF816F53-2D4E-42F3-8646-570B30655C4E}" dt="2025-03-14T18:16:45.847" v="13258"/>
        <pc:sldMkLst>
          <pc:docMk/>
          <pc:sldMk cId="91580544" sldId="336"/>
        </pc:sldMkLst>
      </pc:sldChg>
      <pc:sldChg chg="addSp delSp modSp new mod modNotesTx">
        <pc:chgData name="Stacia Bach" userId="96681051-edf9-41b2-ab54-39ed1456be9c" providerId="ADAL" clId="{BF816F53-2D4E-42F3-8646-570B30655C4E}" dt="2025-03-17T14:17:55.887" v="14058" actId="20577"/>
        <pc:sldMkLst>
          <pc:docMk/>
          <pc:sldMk cId="4103641141" sldId="337"/>
        </pc:sldMkLst>
        <pc:spChg chg="mod">
          <ac:chgData name="Stacia Bach" userId="96681051-edf9-41b2-ab54-39ed1456be9c" providerId="ADAL" clId="{BF816F53-2D4E-42F3-8646-570B30655C4E}" dt="2025-03-14T18:17:54.708" v="13312" actId="20577"/>
          <ac:spMkLst>
            <pc:docMk/>
            <pc:sldMk cId="4103641141" sldId="337"/>
            <ac:spMk id="3" creationId="{3CBFF129-1A9E-2D83-56D7-BD1F55D33DCE}"/>
          </ac:spMkLst>
        </pc:spChg>
        <pc:picChg chg="add mod">
          <ac:chgData name="Stacia Bach" userId="96681051-edf9-41b2-ab54-39ed1456be9c" providerId="ADAL" clId="{BF816F53-2D4E-42F3-8646-570B30655C4E}" dt="2025-03-14T18:20:37.357" v="13328" actId="1076"/>
          <ac:picMkLst>
            <pc:docMk/>
            <pc:sldMk cId="4103641141" sldId="337"/>
            <ac:picMk id="9" creationId="{46658A79-095A-E39E-FA15-1516E04B056B}"/>
          </ac:picMkLst>
        </pc:picChg>
      </pc:sldChg>
      <pc:sldChg chg="addSp delSp modSp add mod modNotesTx">
        <pc:chgData name="Stacia Bach" userId="96681051-edf9-41b2-ab54-39ed1456be9c" providerId="ADAL" clId="{BF816F53-2D4E-42F3-8646-570B30655C4E}" dt="2025-03-17T14:38:10.035" v="14718" actId="1076"/>
        <pc:sldMkLst>
          <pc:docMk/>
          <pc:sldMk cId="4020573277" sldId="338"/>
        </pc:sldMkLst>
        <pc:spChg chg="mod">
          <ac:chgData name="Stacia Bach" userId="96681051-edf9-41b2-ab54-39ed1456be9c" providerId="ADAL" clId="{BF816F53-2D4E-42F3-8646-570B30655C4E}" dt="2025-03-17T14:37:20.719" v="14713" actId="14100"/>
          <ac:spMkLst>
            <pc:docMk/>
            <pc:sldMk cId="4020573277" sldId="338"/>
            <ac:spMk id="4" creationId="{BC12EE5F-A2ED-494A-B9EA-0D777D52B521}"/>
          </ac:spMkLst>
        </pc:spChg>
        <pc:picChg chg="add mod">
          <ac:chgData name="Stacia Bach" userId="96681051-edf9-41b2-ab54-39ed1456be9c" providerId="ADAL" clId="{BF816F53-2D4E-42F3-8646-570B30655C4E}" dt="2025-03-17T14:38:10.035" v="14718" actId="1076"/>
          <ac:picMkLst>
            <pc:docMk/>
            <pc:sldMk cId="4020573277" sldId="338"/>
            <ac:picMk id="6" creationId="{303E4812-CB4C-CAAF-75E1-30CD0022101E}"/>
          </ac:picMkLst>
        </pc:picChg>
      </pc:sldChg>
      <pc:sldChg chg="addSp delSp modSp new mod modClrScheme chgLayout">
        <pc:chgData name="Stacia Bach" userId="96681051-edf9-41b2-ab54-39ed1456be9c" providerId="ADAL" clId="{BF816F53-2D4E-42F3-8646-570B30655C4E}" dt="2025-03-17T14:39:29.165" v="14732" actId="1076"/>
        <pc:sldMkLst>
          <pc:docMk/>
          <pc:sldMk cId="842104026" sldId="339"/>
        </pc:sldMkLst>
        <pc:spChg chg="add mod">
          <ac:chgData name="Stacia Bach" userId="96681051-edf9-41b2-ab54-39ed1456be9c" providerId="ADAL" clId="{BF816F53-2D4E-42F3-8646-570B30655C4E}" dt="2025-03-17T14:39:29.165" v="14732" actId="1076"/>
          <ac:spMkLst>
            <pc:docMk/>
            <pc:sldMk cId="842104026" sldId="339"/>
            <ac:spMk id="8" creationId="{30258198-C16F-05BB-09EB-139E250BDBBA}"/>
          </ac:spMkLst>
        </pc:spChg>
        <pc:picChg chg="add mod">
          <ac:chgData name="Stacia Bach" userId="96681051-edf9-41b2-ab54-39ed1456be9c" providerId="ADAL" clId="{BF816F53-2D4E-42F3-8646-570B30655C4E}" dt="2025-03-17T14:39:06.140" v="14724" actId="1076"/>
          <ac:picMkLst>
            <pc:docMk/>
            <pc:sldMk cId="842104026" sldId="339"/>
            <ac:picMk id="7" creationId="{D91596FA-4846-5264-C2B1-E881BFB6BA29}"/>
          </ac:picMkLst>
        </pc:picChg>
      </pc:sldChg>
    </pc:docChg>
  </pc:docChgLst>
  <pc:docChgLst>
    <pc:chgData name="Kate Filanoski-Russell" userId="5879a14f-9eb3-4e75-8352-1b2941159ca7" providerId="ADAL" clId="{0A936528-0AE6-47C2-8445-D5C895D9BB8E}"/>
    <pc:docChg chg="modSld">
      <pc:chgData name="Kate Filanoski-Russell" userId="5879a14f-9eb3-4e75-8352-1b2941159ca7" providerId="ADAL" clId="{0A936528-0AE6-47C2-8445-D5C895D9BB8E}" dt="2025-03-20T00:53:47.309" v="189" actId="962"/>
      <pc:docMkLst>
        <pc:docMk/>
      </pc:docMkLst>
      <pc:sldChg chg="modSp mod">
        <pc:chgData name="Kate Filanoski-Russell" userId="5879a14f-9eb3-4e75-8352-1b2941159ca7" providerId="ADAL" clId="{0A936528-0AE6-47C2-8445-D5C895D9BB8E}" dt="2025-03-20T00:42:46.080" v="175" actId="962"/>
        <pc:sldMkLst>
          <pc:docMk/>
          <pc:sldMk cId="1797917869" sldId="310"/>
        </pc:sldMkLst>
        <pc:picChg chg="mod">
          <ac:chgData name="Kate Filanoski-Russell" userId="5879a14f-9eb3-4e75-8352-1b2941159ca7" providerId="ADAL" clId="{0A936528-0AE6-47C2-8445-D5C895D9BB8E}" dt="2025-03-20T00:42:14.354" v="173" actId="962"/>
          <ac:picMkLst>
            <pc:docMk/>
            <pc:sldMk cId="1797917869" sldId="310"/>
            <ac:picMk id="5" creationId="{4DD9FD1B-12FB-9D7D-B706-EE364DEA2AB3}"/>
          </ac:picMkLst>
        </pc:picChg>
        <pc:picChg chg="mod">
          <ac:chgData name="Kate Filanoski-Russell" userId="5879a14f-9eb3-4e75-8352-1b2941159ca7" providerId="ADAL" clId="{0A936528-0AE6-47C2-8445-D5C895D9BB8E}" dt="2025-03-20T00:42:46.080" v="175" actId="962"/>
          <ac:picMkLst>
            <pc:docMk/>
            <pc:sldMk cId="1797917869" sldId="310"/>
            <ac:picMk id="7" creationId="{26E49F88-F8D4-E896-3624-654BE7D29D33}"/>
          </ac:picMkLst>
        </pc:picChg>
      </pc:sldChg>
      <pc:sldChg chg="modSp mod">
        <pc:chgData name="Kate Filanoski-Russell" userId="5879a14f-9eb3-4e75-8352-1b2941159ca7" providerId="ADAL" clId="{0A936528-0AE6-47C2-8445-D5C895D9BB8E}" dt="2025-03-20T00:53:47.309" v="189" actId="962"/>
        <pc:sldMkLst>
          <pc:docMk/>
          <pc:sldMk cId="3599288748" sldId="314"/>
        </pc:sldMkLst>
        <pc:picChg chg="mod">
          <ac:chgData name="Kate Filanoski-Russell" userId="5879a14f-9eb3-4e75-8352-1b2941159ca7" providerId="ADAL" clId="{0A936528-0AE6-47C2-8445-D5C895D9BB8E}" dt="2025-03-20T00:53:47.309" v="189" actId="962"/>
          <ac:picMkLst>
            <pc:docMk/>
            <pc:sldMk cId="3599288748" sldId="314"/>
            <ac:picMk id="3" creationId="{1F12877F-0E9D-086E-5B8D-92E0F4A01900}"/>
          </ac:picMkLst>
        </pc:picChg>
      </pc:sldChg>
      <pc:sldChg chg="modSp mod">
        <pc:chgData name="Kate Filanoski-Russell" userId="5879a14f-9eb3-4e75-8352-1b2941159ca7" providerId="ADAL" clId="{0A936528-0AE6-47C2-8445-D5C895D9BB8E}" dt="2025-03-20T00:32:00.758" v="163" actId="962"/>
        <pc:sldMkLst>
          <pc:docMk/>
          <pc:sldMk cId="2096150332" sldId="315"/>
        </pc:sldMkLst>
        <pc:picChg chg="mod">
          <ac:chgData name="Kate Filanoski-Russell" userId="5879a14f-9eb3-4e75-8352-1b2941159ca7" providerId="ADAL" clId="{0A936528-0AE6-47C2-8445-D5C895D9BB8E}" dt="2025-03-20T00:31:33.049" v="161" actId="962"/>
          <ac:picMkLst>
            <pc:docMk/>
            <pc:sldMk cId="2096150332" sldId="315"/>
            <ac:picMk id="10" creationId="{E44E80B2-AD96-F98C-6C04-F9DD828E323B}"/>
          </ac:picMkLst>
        </pc:picChg>
        <pc:picChg chg="mod">
          <ac:chgData name="Kate Filanoski-Russell" userId="5879a14f-9eb3-4e75-8352-1b2941159ca7" providerId="ADAL" clId="{0A936528-0AE6-47C2-8445-D5C895D9BB8E}" dt="2025-03-20T00:32:00.758" v="163" actId="962"/>
          <ac:picMkLst>
            <pc:docMk/>
            <pc:sldMk cId="2096150332" sldId="315"/>
            <ac:picMk id="12" creationId="{67C43921-8557-9B16-D103-6D3CFC1C278D}"/>
          </ac:picMkLst>
        </pc:picChg>
      </pc:sldChg>
      <pc:sldChg chg="modSp mod">
        <pc:chgData name="Kate Filanoski-Russell" userId="5879a14f-9eb3-4e75-8352-1b2941159ca7" providerId="ADAL" clId="{0A936528-0AE6-47C2-8445-D5C895D9BB8E}" dt="2025-03-20T00:25:48.006" v="69" actId="962"/>
        <pc:sldMkLst>
          <pc:docMk/>
          <pc:sldMk cId="4144602716" sldId="319"/>
        </pc:sldMkLst>
        <pc:spChg chg="mod">
          <ac:chgData name="Kate Filanoski-Russell" userId="5879a14f-9eb3-4e75-8352-1b2941159ca7" providerId="ADAL" clId="{0A936528-0AE6-47C2-8445-D5C895D9BB8E}" dt="2025-03-20T00:25:48.006" v="69" actId="962"/>
          <ac:spMkLst>
            <pc:docMk/>
            <pc:sldMk cId="4144602716" sldId="319"/>
            <ac:spMk id="6" creationId="{9EE3130F-9B16-0841-11AD-DF22ABC7ACC4}"/>
          </ac:spMkLst>
        </pc:spChg>
        <pc:picChg chg="mod">
          <ac:chgData name="Kate Filanoski-Russell" userId="5879a14f-9eb3-4e75-8352-1b2941159ca7" providerId="ADAL" clId="{0A936528-0AE6-47C2-8445-D5C895D9BB8E}" dt="2025-03-20T00:25:40.496" v="68" actId="962"/>
          <ac:picMkLst>
            <pc:docMk/>
            <pc:sldMk cId="4144602716" sldId="319"/>
            <ac:picMk id="9" creationId="{E6527B32-C865-1AA9-9F02-B8E0D0F3ACA6}"/>
          </ac:picMkLst>
        </pc:picChg>
      </pc:sldChg>
      <pc:sldChg chg="modSp mod">
        <pc:chgData name="Kate Filanoski-Russell" userId="5879a14f-9eb3-4e75-8352-1b2941159ca7" providerId="ADAL" clId="{0A936528-0AE6-47C2-8445-D5C895D9BB8E}" dt="2025-03-20T00:24:56.307" v="66" actId="962"/>
        <pc:sldMkLst>
          <pc:docMk/>
          <pc:sldMk cId="119347852" sldId="320"/>
        </pc:sldMkLst>
        <pc:spChg chg="mod">
          <ac:chgData name="Kate Filanoski-Russell" userId="5879a14f-9eb3-4e75-8352-1b2941159ca7" providerId="ADAL" clId="{0A936528-0AE6-47C2-8445-D5C895D9BB8E}" dt="2025-03-20T00:24:56.307" v="66" actId="962"/>
          <ac:spMkLst>
            <pc:docMk/>
            <pc:sldMk cId="119347852" sldId="320"/>
            <ac:spMk id="11" creationId="{B88EA031-4E03-3D2B-E6CB-FEEFC2784D98}"/>
          </ac:spMkLst>
        </pc:spChg>
        <pc:picChg chg="mod">
          <ac:chgData name="Kate Filanoski-Russell" userId="5879a14f-9eb3-4e75-8352-1b2941159ca7" providerId="ADAL" clId="{0A936528-0AE6-47C2-8445-D5C895D9BB8E}" dt="2025-03-20T00:24:27.224" v="65" actId="962"/>
          <ac:picMkLst>
            <pc:docMk/>
            <pc:sldMk cId="119347852" sldId="320"/>
            <ac:picMk id="5" creationId="{38C44AED-6945-1C72-ED98-F2D404B81C66}"/>
          </ac:picMkLst>
        </pc:picChg>
      </pc:sldChg>
      <pc:sldChg chg="modSp mod">
        <pc:chgData name="Kate Filanoski-Russell" userId="5879a14f-9eb3-4e75-8352-1b2941159ca7" providerId="ADAL" clId="{0A936528-0AE6-47C2-8445-D5C895D9BB8E}" dt="2025-03-20T00:30:01.436" v="153" actId="962"/>
        <pc:sldMkLst>
          <pc:docMk/>
          <pc:sldMk cId="52742917" sldId="322"/>
        </pc:sldMkLst>
        <pc:spChg chg="mod">
          <ac:chgData name="Kate Filanoski-Russell" userId="5879a14f-9eb3-4e75-8352-1b2941159ca7" providerId="ADAL" clId="{0A936528-0AE6-47C2-8445-D5C895D9BB8E}" dt="2025-03-20T00:29:58.500" v="150" actId="962"/>
          <ac:spMkLst>
            <pc:docMk/>
            <pc:sldMk cId="52742917" sldId="322"/>
            <ac:spMk id="2" creationId="{D7B109D3-220B-CB5C-CB40-8BB590032F76}"/>
          </ac:spMkLst>
        </pc:spChg>
        <pc:spChg chg="mod">
          <ac:chgData name="Kate Filanoski-Russell" userId="5879a14f-9eb3-4e75-8352-1b2941159ca7" providerId="ADAL" clId="{0A936528-0AE6-47C2-8445-D5C895D9BB8E}" dt="2025-03-20T00:29:59.259" v="151" actId="962"/>
          <ac:spMkLst>
            <pc:docMk/>
            <pc:sldMk cId="52742917" sldId="322"/>
            <ac:spMk id="3" creationId="{426C858D-D72B-967C-CAD4-111178896618}"/>
          </ac:spMkLst>
        </pc:spChg>
        <pc:spChg chg="mod">
          <ac:chgData name="Kate Filanoski-Russell" userId="5879a14f-9eb3-4e75-8352-1b2941159ca7" providerId="ADAL" clId="{0A936528-0AE6-47C2-8445-D5C895D9BB8E}" dt="2025-03-20T00:30:00.112" v="152" actId="962"/>
          <ac:spMkLst>
            <pc:docMk/>
            <pc:sldMk cId="52742917" sldId="322"/>
            <ac:spMk id="4" creationId="{C0CE09FA-DBC7-06FB-F929-BFF22E5803CF}"/>
          </ac:spMkLst>
        </pc:spChg>
        <pc:spChg chg="mod">
          <ac:chgData name="Kate Filanoski-Russell" userId="5879a14f-9eb3-4e75-8352-1b2941159ca7" providerId="ADAL" clId="{0A936528-0AE6-47C2-8445-D5C895D9BB8E}" dt="2025-03-20T00:30:01.436" v="153" actId="962"/>
          <ac:spMkLst>
            <pc:docMk/>
            <pc:sldMk cId="52742917" sldId="322"/>
            <ac:spMk id="5" creationId="{3E25B0B9-FFF7-410B-4F2D-E784875EC946}"/>
          </ac:spMkLst>
        </pc:spChg>
        <pc:picChg chg="mod">
          <ac:chgData name="Kate Filanoski-Russell" userId="5879a14f-9eb3-4e75-8352-1b2941159ca7" providerId="ADAL" clId="{0A936528-0AE6-47C2-8445-D5C895D9BB8E}" dt="2025-03-20T00:29:55.756" v="149" actId="962"/>
          <ac:picMkLst>
            <pc:docMk/>
            <pc:sldMk cId="52742917" sldId="322"/>
            <ac:picMk id="1026" creationId="{2DC28445-77E2-E03A-5B5A-28AD31BCF944}"/>
          </ac:picMkLst>
        </pc:picChg>
      </pc:sldChg>
      <pc:sldChg chg="modSp mod">
        <pc:chgData name="Kate Filanoski-Russell" userId="5879a14f-9eb3-4e75-8352-1b2941159ca7" providerId="ADAL" clId="{0A936528-0AE6-47C2-8445-D5C895D9BB8E}" dt="2025-03-20T00:30:14.824" v="159" actId="962"/>
        <pc:sldMkLst>
          <pc:docMk/>
          <pc:sldMk cId="911394232" sldId="323"/>
        </pc:sldMkLst>
        <pc:spChg chg="mod">
          <ac:chgData name="Kate Filanoski-Russell" userId="5879a14f-9eb3-4e75-8352-1b2941159ca7" providerId="ADAL" clId="{0A936528-0AE6-47C2-8445-D5C895D9BB8E}" dt="2025-03-20T00:30:12.789" v="156" actId="962"/>
          <ac:spMkLst>
            <pc:docMk/>
            <pc:sldMk cId="911394232" sldId="323"/>
            <ac:spMk id="2" creationId="{4745D088-159B-08C8-1904-42592A786084}"/>
          </ac:spMkLst>
        </pc:spChg>
        <pc:spChg chg="mod">
          <ac:chgData name="Kate Filanoski-Russell" userId="5879a14f-9eb3-4e75-8352-1b2941159ca7" providerId="ADAL" clId="{0A936528-0AE6-47C2-8445-D5C895D9BB8E}" dt="2025-03-20T00:30:13.547" v="157" actId="962"/>
          <ac:spMkLst>
            <pc:docMk/>
            <pc:sldMk cId="911394232" sldId="323"/>
            <ac:spMk id="3" creationId="{8035BAC8-4E17-28C4-33FE-4ABB5F15263C}"/>
          </ac:spMkLst>
        </pc:spChg>
        <pc:spChg chg="mod">
          <ac:chgData name="Kate Filanoski-Russell" userId="5879a14f-9eb3-4e75-8352-1b2941159ca7" providerId="ADAL" clId="{0A936528-0AE6-47C2-8445-D5C895D9BB8E}" dt="2025-03-20T00:30:14.181" v="158" actId="962"/>
          <ac:spMkLst>
            <pc:docMk/>
            <pc:sldMk cId="911394232" sldId="323"/>
            <ac:spMk id="5" creationId="{FD766A38-7D4D-228A-356A-639799BAE840}"/>
          </ac:spMkLst>
        </pc:spChg>
        <pc:spChg chg="mod">
          <ac:chgData name="Kate Filanoski-Russell" userId="5879a14f-9eb3-4e75-8352-1b2941159ca7" providerId="ADAL" clId="{0A936528-0AE6-47C2-8445-D5C895D9BB8E}" dt="2025-03-20T00:30:14.824" v="159" actId="962"/>
          <ac:spMkLst>
            <pc:docMk/>
            <pc:sldMk cId="911394232" sldId="323"/>
            <ac:spMk id="6" creationId="{BDF149CB-00A8-6D0F-4479-675619F84682}"/>
          </ac:spMkLst>
        </pc:spChg>
        <pc:picChg chg="mod">
          <ac:chgData name="Kate Filanoski-Russell" userId="5879a14f-9eb3-4e75-8352-1b2941159ca7" providerId="ADAL" clId="{0A936528-0AE6-47C2-8445-D5C895D9BB8E}" dt="2025-03-20T00:30:08.818" v="155" actId="962"/>
          <ac:picMkLst>
            <pc:docMk/>
            <pc:sldMk cId="911394232" sldId="323"/>
            <ac:picMk id="1026" creationId="{53978C13-1955-3776-CB0F-86DAE3D9D8CB}"/>
          </ac:picMkLst>
        </pc:picChg>
      </pc:sldChg>
      <pc:sldChg chg="modSp mod">
        <pc:chgData name="Kate Filanoski-Russell" userId="5879a14f-9eb3-4e75-8352-1b2941159ca7" providerId="ADAL" clId="{0A936528-0AE6-47C2-8445-D5C895D9BB8E}" dt="2025-03-20T00:29:40.100" v="147" actId="962"/>
        <pc:sldMkLst>
          <pc:docMk/>
          <pc:sldMk cId="1613666723" sldId="324"/>
        </pc:sldMkLst>
        <pc:spChg chg="mod">
          <ac:chgData name="Kate Filanoski-Russell" userId="5879a14f-9eb3-4e75-8352-1b2941159ca7" providerId="ADAL" clId="{0A936528-0AE6-47C2-8445-D5C895D9BB8E}" dt="2025-03-20T00:29:35.922" v="144" actId="962"/>
          <ac:spMkLst>
            <pc:docMk/>
            <pc:sldMk cId="1613666723" sldId="324"/>
            <ac:spMk id="3" creationId="{9A59CD87-5DBE-CAA2-624F-100305C666AB}"/>
          </ac:spMkLst>
        </pc:spChg>
        <pc:spChg chg="mod">
          <ac:chgData name="Kate Filanoski-Russell" userId="5879a14f-9eb3-4e75-8352-1b2941159ca7" providerId="ADAL" clId="{0A936528-0AE6-47C2-8445-D5C895D9BB8E}" dt="2025-03-20T00:29:38.167" v="145" actId="962"/>
          <ac:spMkLst>
            <pc:docMk/>
            <pc:sldMk cId="1613666723" sldId="324"/>
            <ac:spMk id="4" creationId="{440F8274-8D36-3FA3-4415-863CB0CC7854}"/>
          </ac:spMkLst>
        </pc:spChg>
        <pc:spChg chg="mod">
          <ac:chgData name="Kate Filanoski-Russell" userId="5879a14f-9eb3-4e75-8352-1b2941159ca7" providerId="ADAL" clId="{0A936528-0AE6-47C2-8445-D5C895D9BB8E}" dt="2025-03-20T00:29:39.020" v="146" actId="962"/>
          <ac:spMkLst>
            <pc:docMk/>
            <pc:sldMk cId="1613666723" sldId="324"/>
            <ac:spMk id="6" creationId="{82BFA925-5A71-3846-C83B-F292A675836D}"/>
          </ac:spMkLst>
        </pc:spChg>
        <pc:spChg chg="mod">
          <ac:chgData name="Kate Filanoski-Russell" userId="5879a14f-9eb3-4e75-8352-1b2941159ca7" providerId="ADAL" clId="{0A936528-0AE6-47C2-8445-D5C895D9BB8E}" dt="2025-03-20T00:29:40.100" v="147" actId="962"/>
          <ac:spMkLst>
            <pc:docMk/>
            <pc:sldMk cId="1613666723" sldId="324"/>
            <ac:spMk id="7" creationId="{B991A9EF-5A8A-5D0E-6CD6-D20701E649B2}"/>
          </ac:spMkLst>
        </pc:spChg>
        <pc:picChg chg="mod">
          <ac:chgData name="Kate Filanoski-Russell" userId="5879a14f-9eb3-4e75-8352-1b2941159ca7" providerId="ADAL" clId="{0A936528-0AE6-47C2-8445-D5C895D9BB8E}" dt="2025-03-20T00:29:27.251" v="143" actId="962"/>
          <ac:picMkLst>
            <pc:docMk/>
            <pc:sldMk cId="1613666723" sldId="324"/>
            <ac:picMk id="1026" creationId="{1C9BBDAC-8E32-90C3-D4E2-B52B0927CA50}"/>
          </ac:picMkLst>
        </pc:picChg>
      </pc:sldChg>
      <pc:sldChg chg="modSp mod">
        <pc:chgData name="Kate Filanoski-Russell" userId="5879a14f-9eb3-4e75-8352-1b2941159ca7" providerId="ADAL" clId="{0A936528-0AE6-47C2-8445-D5C895D9BB8E}" dt="2025-03-20T00:40:05.254" v="165" actId="962"/>
        <pc:sldMkLst>
          <pc:docMk/>
          <pc:sldMk cId="2691518497" sldId="329"/>
        </pc:sldMkLst>
        <pc:picChg chg="mod">
          <ac:chgData name="Kate Filanoski-Russell" userId="5879a14f-9eb3-4e75-8352-1b2941159ca7" providerId="ADAL" clId="{0A936528-0AE6-47C2-8445-D5C895D9BB8E}" dt="2025-03-20T00:40:05.254" v="165" actId="962"/>
          <ac:picMkLst>
            <pc:docMk/>
            <pc:sldMk cId="2691518497" sldId="329"/>
            <ac:picMk id="8" creationId="{DC0018A6-262B-F381-5E32-D2870BDEA5FD}"/>
          </ac:picMkLst>
        </pc:picChg>
      </pc:sldChg>
      <pc:sldChg chg="modSp mod">
        <pc:chgData name="Kate Filanoski-Russell" userId="5879a14f-9eb3-4e75-8352-1b2941159ca7" providerId="ADAL" clId="{0A936528-0AE6-47C2-8445-D5C895D9BB8E}" dt="2025-03-20T00:45:13.895" v="183" actId="962"/>
        <pc:sldMkLst>
          <pc:docMk/>
          <pc:sldMk cId="1425207280" sldId="330"/>
        </pc:sldMkLst>
        <pc:picChg chg="mod">
          <ac:chgData name="Kate Filanoski-Russell" userId="5879a14f-9eb3-4e75-8352-1b2941159ca7" providerId="ADAL" clId="{0A936528-0AE6-47C2-8445-D5C895D9BB8E}" dt="2025-03-20T00:45:03.493" v="181" actId="962"/>
          <ac:picMkLst>
            <pc:docMk/>
            <pc:sldMk cId="1425207280" sldId="330"/>
            <ac:picMk id="5" creationId="{12E4B955-D8AD-E54F-C665-DB59C2EE18D4}"/>
          </ac:picMkLst>
        </pc:picChg>
        <pc:picChg chg="mod">
          <ac:chgData name="Kate Filanoski-Russell" userId="5879a14f-9eb3-4e75-8352-1b2941159ca7" providerId="ADAL" clId="{0A936528-0AE6-47C2-8445-D5C895D9BB8E}" dt="2025-03-20T00:45:13.895" v="183" actId="962"/>
          <ac:picMkLst>
            <pc:docMk/>
            <pc:sldMk cId="1425207280" sldId="330"/>
            <ac:picMk id="7" creationId="{EE7E4F99-A770-BE75-543E-8683D8AE886D}"/>
          </ac:picMkLst>
        </pc:picChg>
      </pc:sldChg>
      <pc:sldChg chg="modSp mod">
        <pc:chgData name="Kate Filanoski-Russell" userId="5879a14f-9eb3-4e75-8352-1b2941159ca7" providerId="ADAL" clId="{0A936528-0AE6-47C2-8445-D5C895D9BB8E}" dt="2025-03-20T00:44:03.249" v="179" actId="962"/>
        <pc:sldMkLst>
          <pc:docMk/>
          <pc:sldMk cId="530400400" sldId="331"/>
        </pc:sldMkLst>
        <pc:picChg chg="mod">
          <ac:chgData name="Kate Filanoski-Russell" userId="5879a14f-9eb3-4e75-8352-1b2941159ca7" providerId="ADAL" clId="{0A936528-0AE6-47C2-8445-D5C895D9BB8E}" dt="2025-03-20T00:43:34.471" v="177" actId="962"/>
          <ac:picMkLst>
            <pc:docMk/>
            <pc:sldMk cId="530400400" sldId="331"/>
            <ac:picMk id="5" creationId="{94AB6A5D-670A-727A-CF00-2B2D90EB8EB3}"/>
          </ac:picMkLst>
        </pc:picChg>
        <pc:picChg chg="mod">
          <ac:chgData name="Kate Filanoski-Russell" userId="5879a14f-9eb3-4e75-8352-1b2941159ca7" providerId="ADAL" clId="{0A936528-0AE6-47C2-8445-D5C895D9BB8E}" dt="2025-03-20T00:44:03.249" v="179" actId="962"/>
          <ac:picMkLst>
            <pc:docMk/>
            <pc:sldMk cId="530400400" sldId="331"/>
            <ac:picMk id="7" creationId="{23A15371-47E0-54A4-6EA0-410079EAC270}"/>
          </ac:picMkLst>
        </pc:picChg>
      </pc:sldChg>
      <pc:sldChg chg="modSp mod">
        <pc:chgData name="Kate Filanoski-Russell" userId="5879a14f-9eb3-4e75-8352-1b2941159ca7" providerId="ADAL" clId="{0A936528-0AE6-47C2-8445-D5C895D9BB8E}" dt="2025-03-20T00:23:27.217" v="3" actId="962"/>
        <pc:sldMkLst>
          <pc:docMk/>
          <pc:sldMk cId="4092000150" sldId="332"/>
        </pc:sldMkLst>
        <pc:picChg chg="mod">
          <ac:chgData name="Kate Filanoski-Russell" userId="5879a14f-9eb3-4e75-8352-1b2941159ca7" providerId="ADAL" clId="{0A936528-0AE6-47C2-8445-D5C895D9BB8E}" dt="2025-03-20T00:23:08.526" v="1" actId="962"/>
          <ac:picMkLst>
            <pc:docMk/>
            <pc:sldMk cId="4092000150" sldId="332"/>
            <ac:picMk id="11" creationId="{747A6C24-568F-1E76-B6FC-7774B2E31FC5}"/>
          </ac:picMkLst>
        </pc:picChg>
        <pc:picChg chg="mod">
          <ac:chgData name="Kate Filanoski-Russell" userId="5879a14f-9eb3-4e75-8352-1b2941159ca7" providerId="ADAL" clId="{0A936528-0AE6-47C2-8445-D5C895D9BB8E}" dt="2025-03-20T00:23:27.217" v="3" actId="962"/>
          <ac:picMkLst>
            <pc:docMk/>
            <pc:sldMk cId="4092000150" sldId="332"/>
            <ac:picMk id="17" creationId="{8C8D1995-954A-280C-7E17-CFBE45F1A82E}"/>
          </ac:picMkLst>
        </pc:picChg>
      </pc:sldChg>
      <pc:sldChg chg="modSp">
        <pc:chgData name="Kate Filanoski-Russell" userId="5879a14f-9eb3-4e75-8352-1b2941159ca7" providerId="ADAL" clId="{0A936528-0AE6-47C2-8445-D5C895D9BB8E}" dt="2025-03-20T00:28:32.219" v="141" actId="962"/>
        <pc:sldMkLst>
          <pc:docMk/>
          <pc:sldMk cId="91580544" sldId="336"/>
        </pc:sldMkLst>
        <pc:picChg chg="mod">
          <ac:chgData name="Kate Filanoski-Russell" userId="5879a14f-9eb3-4e75-8352-1b2941159ca7" providerId="ADAL" clId="{0A936528-0AE6-47C2-8445-D5C895D9BB8E}" dt="2025-03-20T00:28:32.219" v="141" actId="962"/>
          <ac:picMkLst>
            <pc:docMk/>
            <pc:sldMk cId="91580544" sldId="336"/>
            <ac:picMk id="2" creationId="{E09DFD60-490C-7960-6935-561AAC288CA6}"/>
          </ac:picMkLst>
        </pc:picChg>
      </pc:sldChg>
      <pc:sldChg chg="modSp mod">
        <pc:chgData name="Kate Filanoski-Russell" userId="5879a14f-9eb3-4e75-8352-1b2941159ca7" providerId="ADAL" clId="{0A936528-0AE6-47C2-8445-D5C895D9BB8E}" dt="2025-03-20T00:27:01.693" v="71" actId="962"/>
        <pc:sldMkLst>
          <pc:docMk/>
          <pc:sldMk cId="4103641141" sldId="337"/>
        </pc:sldMkLst>
        <pc:picChg chg="mod">
          <ac:chgData name="Kate Filanoski-Russell" userId="5879a14f-9eb3-4e75-8352-1b2941159ca7" providerId="ADAL" clId="{0A936528-0AE6-47C2-8445-D5C895D9BB8E}" dt="2025-03-20T00:27:01.693" v="71" actId="962"/>
          <ac:picMkLst>
            <pc:docMk/>
            <pc:sldMk cId="4103641141" sldId="337"/>
            <ac:picMk id="9" creationId="{46658A79-095A-E39E-FA15-1516E04B056B}"/>
          </ac:picMkLst>
        </pc:picChg>
      </pc:sldChg>
      <pc:sldChg chg="modSp mod">
        <pc:chgData name="Kate Filanoski-Russell" userId="5879a14f-9eb3-4e75-8352-1b2941159ca7" providerId="ADAL" clId="{0A936528-0AE6-47C2-8445-D5C895D9BB8E}" dt="2025-03-20T00:47:40.409" v="185" actId="962"/>
        <pc:sldMkLst>
          <pc:docMk/>
          <pc:sldMk cId="4020573277" sldId="338"/>
        </pc:sldMkLst>
        <pc:picChg chg="mod">
          <ac:chgData name="Kate Filanoski-Russell" userId="5879a14f-9eb3-4e75-8352-1b2941159ca7" providerId="ADAL" clId="{0A936528-0AE6-47C2-8445-D5C895D9BB8E}" dt="2025-03-20T00:47:40.409" v="185" actId="962"/>
          <ac:picMkLst>
            <pc:docMk/>
            <pc:sldMk cId="4020573277" sldId="338"/>
            <ac:picMk id="6" creationId="{303E4812-CB4C-CAAF-75E1-30CD0022101E}"/>
          </ac:picMkLst>
        </pc:picChg>
      </pc:sldChg>
      <pc:sldChg chg="modSp mod">
        <pc:chgData name="Kate Filanoski-Russell" userId="5879a14f-9eb3-4e75-8352-1b2941159ca7" providerId="ADAL" clId="{0A936528-0AE6-47C2-8445-D5C895D9BB8E}" dt="2025-03-20T00:50:19.610" v="187" actId="962"/>
        <pc:sldMkLst>
          <pc:docMk/>
          <pc:sldMk cId="842104026" sldId="339"/>
        </pc:sldMkLst>
        <pc:picChg chg="mod">
          <ac:chgData name="Kate Filanoski-Russell" userId="5879a14f-9eb3-4e75-8352-1b2941159ca7" providerId="ADAL" clId="{0A936528-0AE6-47C2-8445-D5C895D9BB8E}" dt="2025-03-20T00:50:19.610" v="187" actId="962"/>
          <ac:picMkLst>
            <pc:docMk/>
            <pc:sldMk cId="842104026" sldId="339"/>
            <ac:picMk id="7" creationId="{D91596FA-4846-5264-C2B1-E881BFB6BA29}"/>
          </ac:picMkLst>
        </pc:picChg>
      </pc:sldChg>
    </pc:docChg>
  </pc:docChgLst>
  <pc:docChgLst>
    <pc:chgData name="Shreya Paul" userId="87619f83-0189-48ca-b016-38a0e3be0ea6" providerId="ADAL" clId="{61A876EA-982A-4EC7-AE6B-6B7F780505E8}"/>
    <pc:docChg chg="undo redo custSel addSld modSld sldOrd">
      <pc:chgData name="Shreya Paul" userId="87619f83-0189-48ca-b016-38a0e3be0ea6" providerId="ADAL" clId="{61A876EA-982A-4EC7-AE6B-6B7F780505E8}" dt="2024-03-21T17:39:31.269" v="105" actId="6549"/>
      <pc:docMkLst>
        <pc:docMk/>
      </pc:docMkLst>
      <pc:sldChg chg="modSp mod">
        <pc:chgData name="Shreya Paul" userId="87619f83-0189-48ca-b016-38a0e3be0ea6" providerId="ADAL" clId="{61A876EA-982A-4EC7-AE6B-6B7F780505E8}" dt="2024-03-21T17:39:05.696" v="93" actId="20577"/>
        <pc:sldMkLst>
          <pc:docMk/>
          <pc:sldMk cId="2240193032" sldId="294"/>
        </pc:sldMkLst>
      </pc:sldChg>
      <pc:sldChg chg="delSp modSp mod">
        <pc:chgData name="Shreya Paul" userId="87619f83-0189-48ca-b016-38a0e3be0ea6" providerId="ADAL" clId="{61A876EA-982A-4EC7-AE6B-6B7F780505E8}" dt="2024-03-21T17:39:11.557" v="95" actId="6549"/>
        <pc:sldMkLst>
          <pc:docMk/>
          <pc:sldMk cId="385167620" sldId="296"/>
        </pc:sldMkLst>
      </pc:sldChg>
      <pc:sldChg chg="modSp mod ord">
        <pc:chgData name="Shreya Paul" userId="87619f83-0189-48ca-b016-38a0e3be0ea6" providerId="ADAL" clId="{61A876EA-982A-4EC7-AE6B-6B7F780505E8}" dt="2024-03-21T17:39:16.572" v="98" actId="6549"/>
        <pc:sldMkLst>
          <pc:docMk/>
          <pc:sldMk cId="407616153" sldId="297"/>
        </pc:sldMkLst>
      </pc:sldChg>
      <pc:sldChg chg="modSp new mod">
        <pc:chgData name="Shreya Paul" userId="87619f83-0189-48ca-b016-38a0e3be0ea6" providerId="ADAL" clId="{61A876EA-982A-4EC7-AE6B-6B7F780505E8}" dt="2024-03-21T17:39:22.048" v="101" actId="6549"/>
        <pc:sldMkLst>
          <pc:docMk/>
          <pc:sldMk cId="35592063" sldId="305"/>
        </pc:sldMkLst>
      </pc:sldChg>
      <pc:sldChg chg="modSp new mod">
        <pc:chgData name="Shreya Paul" userId="87619f83-0189-48ca-b016-38a0e3be0ea6" providerId="ADAL" clId="{61A876EA-982A-4EC7-AE6B-6B7F780505E8}" dt="2024-03-21T17:39:27.776" v="104" actId="20577"/>
        <pc:sldMkLst>
          <pc:docMk/>
          <pc:sldMk cId="2282253406" sldId="306"/>
        </pc:sldMkLst>
      </pc:sldChg>
      <pc:sldChg chg="modSp new mod">
        <pc:chgData name="Shreya Paul" userId="87619f83-0189-48ca-b016-38a0e3be0ea6" providerId="ADAL" clId="{61A876EA-982A-4EC7-AE6B-6B7F780505E8}" dt="2024-03-21T17:39:31.269" v="105" actId="6549"/>
        <pc:sldMkLst>
          <pc:docMk/>
          <pc:sldMk cId="3576207752" sldId="307"/>
        </pc:sldMkLst>
      </pc:sldChg>
    </pc:docChg>
  </pc:docChgLst>
  <pc:docChgLst>
    <pc:chgData name="Bianca Weatherly" userId="bdcbcb71-f792-4a41-959f-d41534349176" providerId="ADAL" clId="{7096CDA5-8FF7-4046-899A-02AB2EB498C9}"/>
    <pc:docChg chg="undo custSel addSld delSld modSld modMainMaster">
      <pc:chgData name="Bianca Weatherly" userId="bdcbcb71-f792-4a41-959f-d41534349176" providerId="ADAL" clId="{7096CDA5-8FF7-4046-899A-02AB2EB498C9}" dt="2025-02-24T19:46:46.504" v="120" actId="478"/>
      <pc:docMkLst>
        <pc:docMk/>
      </pc:docMkLst>
      <pc:sldChg chg="modSp mod">
        <pc:chgData name="Bianca Weatherly" userId="bdcbcb71-f792-4a41-959f-d41534349176" providerId="ADAL" clId="{7096CDA5-8FF7-4046-899A-02AB2EB498C9}" dt="2025-02-24T19:32:17.388" v="71" actId="1076"/>
        <pc:sldMkLst>
          <pc:docMk/>
          <pc:sldMk cId="2240193032" sldId="294"/>
        </pc:sldMkLst>
        <pc:spChg chg="mod">
          <ac:chgData name="Bianca Weatherly" userId="bdcbcb71-f792-4a41-959f-d41534349176" providerId="ADAL" clId="{7096CDA5-8FF7-4046-899A-02AB2EB498C9}" dt="2025-02-24T19:32:17.388" v="71" actId="1076"/>
          <ac:spMkLst>
            <pc:docMk/>
            <pc:sldMk cId="2240193032" sldId="294"/>
            <ac:spMk id="2" creationId="{500B57F0-4E81-4C32-8613-9B840330BF52}"/>
          </ac:spMkLst>
        </pc:spChg>
      </pc:sldChg>
      <pc:sldChg chg="new del">
        <pc:chgData name="Bianca Weatherly" userId="bdcbcb71-f792-4a41-959f-d41534349176" providerId="ADAL" clId="{7096CDA5-8FF7-4046-899A-02AB2EB498C9}" dt="2025-02-24T19:32:32.758" v="73" actId="2696"/>
        <pc:sldMkLst>
          <pc:docMk/>
          <pc:sldMk cId="3416851311" sldId="316"/>
        </pc:sldMkLst>
      </pc:sldChg>
      <pc:sldMasterChg chg="modSldLayout">
        <pc:chgData name="Bianca Weatherly" userId="bdcbcb71-f792-4a41-959f-d41534349176" providerId="ADAL" clId="{7096CDA5-8FF7-4046-899A-02AB2EB498C9}" dt="2025-02-24T19:46:46.504" v="120" actId="478"/>
        <pc:sldMasterMkLst>
          <pc:docMk/>
          <pc:sldMasterMk cId="2749588475" sldId="2147483670"/>
        </pc:sldMasterMkLst>
        <pc:sldLayoutChg chg="addSp delSp modSp mod">
          <pc:chgData name="Bianca Weatherly" userId="bdcbcb71-f792-4a41-959f-d41534349176" providerId="ADAL" clId="{7096CDA5-8FF7-4046-899A-02AB2EB498C9}" dt="2025-02-24T19:31:47.793" v="70" actId="1076"/>
          <pc:sldLayoutMkLst>
            <pc:docMk/>
            <pc:sldMasterMk cId="2749588475" sldId="2147483670"/>
            <pc:sldLayoutMk cId="2540798555" sldId="2147483671"/>
          </pc:sldLayoutMkLst>
          <pc:spChg chg="mod">
            <ac:chgData name="Bianca Weatherly" userId="bdcbcb71-f792-4a41-959f-d41534349176" providerId="ADAL" clId="{7096CDA5-8FF7-4046-899A-02AB2EB498C9}" dt="2025-02-24T19:31:47.793" v="70" actId="1076"/>
            <ac:spMkLst>
              <pc:docMk/>
              <pc:sldMasterMk cId="2749588475" sldId="2147483670"/>
              <pc:sldLayoutMk cId="2540798555" sldId="2147483671"/>
              <ac:spMk id="2" creationId="{6CDD2C4E-54C3-E942-BCE5-08CA139B77B6}"/>
            </ac:spMkLst>
          </pc:spChg>
          <pc:spChg chg="mod">
            <ac:chgData name="Bianca Weatherly" userId="bdcbcb71-f792-4a41-959f-d41534349176" providerId="ADAL" clId="{7096CDA5-8FF7-4046-899A-02AB2EB498C9}" dt="2025-02-24T19:31:44.635" v="69" actId="1076"/>
            <ac:spMkLst>
              <pc:docMk/>
              <pc:sldMasterMk cId="2749588475" sldId="2147483670"/>
              <pc:sldLayoutMk cId="2540798555" sldId="2147483671"/>
              <ac:spMk id="3" creationId="{AB696E03-67D4-AB44-A78E-11BF4C75AF90}"/>
            </ac:spMkLst>
          </pc:spChg>
          <pc:picChg chg="mod">
            <ac:chgData name="Bianca Weatherly" userId="bdcbcb71-f792-4a41-959f-d41534349176" providerId="ADAL" clId="{7096CDA5-8FF7-4046-899A-02AB2EB498C9}" dt="2025-02-24T19:31:28.080" v="64" actId="1076"/>
            <ac:picMkLst>
              <pc:docMk/>
              <pc:sldMasterMk cId="2749588475" sldId="2147483670"/>
              <pc:sldLayoutMk cId="2540798555" sldId="2147483671"/>
              <ac:picMk id="5" creationId="{00C0CDCD-D4AB-8A0A-89EE-2018919F8A50}"/>
            </ac:picMkLst>
          </pc:picChg>
          <pc:picChg chg="mod">
            <ac:chgData name="Bianca Weatherly" userId="bdcbcb71-f792-4a41-959f-d41534349176" providerId="ADAL" clId="{7096CDA5-8FF7-4046-899A-02AB2EB498C9}" dt="2025-02-24T19:31:24.076" v="63" actId="14100"/>
            <ac:picMkLst>
              <pc:docMk/>
              <pc:sldMasterMk cId="2749588475" sldId="2147483670"/>
              <pc:sldLayoutMk cId="2540798555" sldId="2147483671"/>
              <ac:picMk id="10" creationId="{27D81316-03BB-1491-3352-CF8BC1100DFD}"/>
            </ac:picMkLst>
          </pc:picChg>
          <pc:picChg chg="add mod">
            <ac:chgData name="Bianca Weatherly" userId="bdcbcb71-f792-4a41-959f-d41534349176" providerId="ADAL" clId="{7096CDA5-8FF7-4046-899A-02AB2EB498C9}" dt="2025-02-24T19:31:14.642" v="62" actId="171"/>
            <ac:picMkLst>
              <pc:docMk/>
              <pc:sldMasterMk cId="2749588475" sldId="2147483670"/>
              <pc:sldLayoutMk cId="2540798555" sldId="2147483671"/>
              <ac:picMk id="11" creationId="{AC357F03-6920-4AB5-BC6B-D2B79394A38B}"/>
            </ac:picMkLst>
          </pc:picChg>
        </pc:sldLayoutChg>
        <pc:sldLayoutChg chg="addSp delSp modSp mod">
          <pc:chgData name="Bianca Weatherly" userId="bdcbcb71-f792-4a41-959f-d41534349176" providerId="ADAL" clId="{7096CDA5-8FF7-4046-899A-02AB2EB498C9}" dt="2025-02-24T19:46:31.556" v="118"/>
          <pc:sldLayoutMkLst>
            <pc:docMk/>
            <pc:sldMasterMk cId="2749588475" sldId="2147483670"/>
            <pc:sldLayoutMk cId="3337373785" sldId="2147483673"/>
          </pc:sldLayoutMkLst>
        </pc:sldLayoutChg>
        <pc:sldLayoutChg chg="addSp delSp modSp mod">
          <pc:chgData name="Bianca Weatherly" userId="bdcbcb71-f792-4a41-959f-d41534349176" providerId="ADAL" clId="{7096CDA5-8FF7-4046-899A-02AB2EB498C9}" dt="2025-02-24T19:46:12.722" v="115" actId="1076"/>
          <pc:sldLayoutMkLst>
            <pc:docMk/>
            <pc:sldMasterMk cId="2749588475" sldId="2147483670"/>
            <pc:sldLayoutMk cId="3253001304" sldId="2147483688"/>
          </pc:sldLayoutMkLst>
          <pc:picChg chg="mod">
            <ac:chgData name="Bianca Weatherly" userId="bdcbcb71-f792-4a41-959f-d41534349176" providerId="ADAL" clId="{7096CDA5-8FF7-4046-899A-02AB2EB498C9}" dt="2025-02-24T19:46:12.722" v="115" actId="1076"/>
            <ac:picMkLst>
              <pc:docMk/>
              <pc:sldMasterMk cId="2749588475" sldId="2147483670"/>
              <pc:sldLayoutMk cId="3253001304" sldId="2147483688"/>
              <ac:picMk id="2" creationId="{F7F28305-B968-CE37-54A6-157F89680575}"/>
            </ac:picMkLst>
          </pc:picChg>
          <pc:picChg chg="mod">
            <ac:chgData name="Bianca Weatherly" userId="bdcbcb71-f792-4a41-959f-d41534349176" providerId="ADAL" clId="{7096CDA5-8FF7-4046-899A-02AB2EB498C9}" dt="2025-02-24T19:46:12.722" v="115" actId="1076"/>
            <ac:picMkLst>
              <pc:docMk/>
              <pc:sldMasterMk cId="2749588475" sldId="2147483670"/>
              <pc:sldLayoutMk cId="3253001304" sldId="2147483688"/>
              <ac:picMk id="4" creationId="{0CFF1524-906D-9833-8F70-937EFE177FA3}"/>
            </ac:picMkLst>
          </pc:picChg>
          <pc:picChg chg="add mod">
            <ac:chgData name="Bianca Weatherly" userId="bdcbcb71-f792-4a41-959f-d41534349176" providerId="ADAL" clId="{7096CDA5-8FF7-4046-899A-02AB2EB498C9}" dt="2025-02-24T19:45:58.042" v="99" actId="171"/>
            <ac:picMkLst>
              <pc:docMk/>
              <pc:sldMasterMk cId="2749588475" sldId="2147483670"/>
              <pc:sldLayoutMk cId="3253001304" sldId="2147483688"/>
              <ac:picMk id="8" creationId="{4F3E68A4-AA18-3022-AAA0-3741E8ADFE64}"/>
            </ac:picMkLst>
          </pc:picChg>
        </pc:sldLayoutChg>
        <pc:sldLayoutChg chg="addSp delSp modSp mod">
          <pc:chgData name="Bianca Weatherly" userId="bdcbcb71-f792-4a41-959f-d41534349176" providerId="ADAL" clId="{7096CDA5-8FF7-4046-899A-02AB2EB498C9}" dt="2025-02-24T19:46:46.504" v="120" actId="478"/>
          <pc:sldLayoutMkLst>
            <pc:docMk/>
            <pc:sldMasterMk cId="2749588475" sldId="2147483670"/>
            <pc:sldLayoutMk cId="3079934819" sldId="2147483689"/>
          </pc:sldLayoutMkLst>
          <pc:picChg chg="add mod">
            <ac:chgData name="Bianca Weatherly" userId="bdcbcb71-f792-4a41-959f-d41534349176" providerId="ADAL" clId="{7096CDA5-8FF7-4046-899A-02AB2EB498C9}" dt="2025-02-24T19:42:11.202" v="86" actId="1076"/>
            <ac:picMkLst>
              <pc:docMk/>
              <pc:sldMasterMk cId="2749588475" sldId="2147483670"/>
              <pc:sldLayoutMk cId="3079934819" sldId="2147483689"/>
              <ac:picMk id="5" creationId="{2D0982BB-A4AD-B528-B7E7-404186668BE0}"/>
            </ac:picMkLst>
          </pc:picChg>
        </pc:sldLayoutChg>
      </pc:sldMasterChg>
    </pc:docChg>
  </pc:docChgLst>
  <pc:docChgLst>
    <pc:chgData name="Karen Volle" userId="56a017f8-fff7-4347-a03a-e4e7c9199847" providerId="ADAL" clId="{FF42F634-B246-46DB-B76E-F45F25ABF720}"/>
    <pc:docChg chg="undo custSel addSld delSld modSld sldOrd">
      <pc:chgData name="Karen Volle" userId="56a017f8-fff7-4347-a03a-e4e7c9199847" providerId="ADAL" clId="{FF42F634-B246-46DB-B76E-F45F25ABF720}" dt="2024-03-25T15:44:58.684" v="883" actId="255"/>
      <pc:docMkLst>
        <pc:docMk/>
      </pc:docMkLst>
      <pc:sldChg chg="modSp mod">
        <pc:chgData name="Karen Volle" userId="56a017f8-fff7-4347-a03a-e4e7c9199847" providerId="ADAL" clId="{FF42F634-B246-46DB-B76E-F45F25ABF720}" dt="2024-03-25T15:32:25.116" v="614" actId="20577"/>
        <pc:sldMkLst>
          <pc:docMk/>
          <pc:sldMk cId="2240193032" sldId="294"/>
        </pc:sldMkLst>
      </pc:sldChg>
      <pc:sldChg chg="modSp mod">
        <pc:chgData name="Karen Volle" userId="56a017f8-fff7-4347-a03a-e4e7c9199847" providerId="ADAL" clId="{FF42F634-B246-46DB-B76E-F45F25ABF720}" dt="2024-03-25T15:29:38.408" v="517" actId="6549"/>
        <pc:sldMkLst>
          <pc:docMk/>
          <pc:sldMk cId="385167620" sldId="296"/>
        </pc:sldMkLst>
      </pc:sldChg>
      <pc:sldChg chg="modSp new mod">
        <pc:chgData name="Karen Volle" userId="56a017f8-fff7-4347-a03a-e4e7c9199847" providerId="ADAL" clId="{FF42F634-B246-46DB-B76E-F45F25ABF720}" dt="2024-03-25T15:30:45.331" v="519" actId="20577"/>
        <pc:sldMkLst>
          <pc:docMk/>
          <pc:sldMk cId="138772787" sldId="301"/>
        </pc:sldMkLst>
      </pc:sldChg>
      <pc:sldChg chg="new del">
        <pc:chgData name="Karen Volle" userId="56a017f8-fff7-4347-a03a-e4e7c9199847" providerId="ADAL" clId="{FF42F634-B246-46DB-B76E-F45F25ABF720}" dt="2024-03-14T17:30:11.576" v="1" actId="680"/>
        <pc:sldMkLst>
          <pc:docMk/>
          <pc:sldMk cId="3118130631" sldId="301"/>
        </pc:sldMkLst>
      </pc:sldChg>
      <pc:sldChg chg="delSp modSp new mod ord chgLayout">
        <pc:chgData name="Karen Volle" userId="56a017f8-fff7-4347-a03a-e4e7c9199847" providerId="ADAL" clId="{FF42F634-B246-46DB-B76E-F45F25ABF720}" dt="2024-03-25T15:43:06.454" v="824" actId="20577"/>
        <pc:sldMkLst>
          <pc:docMk/>
          <pc:sldMk cId="3780967610" sldId="302"/>
        </pc:sldMkLst>
      </pc:sldChg>
      <pc:sldChg chg="new">
        <pc:chgData name="Karen Volle" userId="56a017f8-fff7-4347-a03a-e4e7c9199847" providerId="ADAL" clId="{FF42F634-B246-46DB-B76E-F45F25ABF720}" dt="2024-03-14T17:31:15.364" v="4" actId="680"/>
        <pc:sldMkLst>
          <pc:docMk/>
          <pc:sldMk cId="4225382597" sldId="303"/>
        </pc:sldMkLst>
      </pc:sldChg>
      <pc:sldChg chg="new">
        <pc:chgData name="Karen Volle" userId="56a017f8-fff7-4347-a03a-e4e7c9199847" providerId="ADAL" clId="{FF42F634-B246-46DB-B76E-F45F25ABF720}" dt="2024-03-14T17:31:24.964" v="5" actId="680"/>
        <pc:sldMkLst>
          <pc:docMk/>
          <pc:sldMk cId="1724802447" sldId="304"/>
        </pc:sldMkLst>
      </pc:sldChg>
      <pc:sldChg chg="modSp add mod">
        <pc:chgData name="Karen Volle" userId="56a017f8-fff7-4347-a03a-e4e7c9199847" providerId="ADAL" clId="{FF42F634-B246-46DB-B76E-F45F25ABF720}" dt="2024-03-25T15:35:28.686" v="681" actId="255"/>
        <pc:sldMkLst>
          <pc:docMk/>
          <pc:sldMk cId="2175997798" sldId="308"/>
        </pc:sldMkLst>
      </pc:sldChg>
      <pc:sldChg chg="add del">
        <pc:chgData name="Karen Volle" userId="56a017f8-fff7-4347-a03a-e4e7c9199847" providerId="ADAL" clId="{FF42F634-B246-46DB-B76E-F45F25ABF720}" dt="2024-03-25T15:44:40.831" v="882" actId="47"/>
        <pc:sldMkLst>
          <pc:docMk/>
          <pc:sldMk cId="1956214106" sldId="309"/>
        </pc:sldMkLst>
      </pc:sldChg>
      <pc:sldChg chg="add">
        <pc:chgData name="Karen Volle" userId="56a017f8-fff7-4347-a03a-e4e7c9199847" providerId="ADAL" clId="{FF42F634-B246-46DB-B76E-F45F25ABF720}" dt="2024-03-25T15:33:50.754" v="624" actId="2890"/>
        <pc:sldMkLst>
          <pc:docMk/>
          <pc:sldMk cId="1797917869" sldId="310"/>
        </pc:sldMkLst>
      </pc:sldChg>
      <pc:sldChg chg="modSp add mod ord">
        <pc:chgData name="Karen Volle" userId="56a017f8-fff7-4347-a03a-e4e7c9199847" providerId="ADAL" clId="{FF42F634-B246-46DB-B76E-F45F25ABF720}" dt="2024-03-25T15:38:22.785" v="732"/>
        <pc:sldMkLst>
          <pc:docMk/>
          <pc:sldMk cId="1081194502" sldId="311"/>
        </pc:sldMkLst>
      </pc:sldChg>
      <pc:sldChg chg="modSp add mod">
        <pc:chgData name="Karen Volle" userId="56a017f8-fff7-4347-a03a-e4e7c9199847" providerId="ADAL" clId="{FF42F634-B246-46DB-B76E-F45F25ABF720}" dt="2024-03-25T15:38:33.366" v="733" actId="6549"/>
        <pc:sldMkLst>
          <pc:docMk/>
          <pc:sldMk cId="4054373091" sldId="312"/>
        </pc:sldMkLst>
      </pc:sldChg>
      <pc:sldChg chg="modSp add mod">
        <pc:chgData name="Karen Volle" userId="56a017f8-fff7-4347-a03a-e4e7c9199847" providerId="ADAL" clId="{FF42F634-B246-46DB-B76E-F45F25ABF720}" dt="2024-03-25T15:39:19.531" v="764" actId="20577"/>
        <pc:sldMkLst>
          <pc:docMk/>
          <pc:sldMk cId="1491766506" sldId="313"/>
        </pc:sldMkLst>
      </pc:sldChg>
      <pc:sldChg chg="modSp add mod ord">
        <pc:chgData name="Karen Volle" userId="56a017f8-fff7-4347-a03a-e4e7c9199847" providerId="ADAL" clId="{FF42F634-B246-46DB-B76E-F45F25ABF720}" dt="2024-03-25T15:44:58.684" v="883" actId="255"/>
        <pc:sldMkLst>
          <pc:docMk/>
          <pc:sldMk cId="3599288748" sldId="314"/>
        </pc:sldMkLst>
      </pc:sldChg>
      <pc:sldChg chg="add">
        <pc:chgData name="Karen Volle" userId="56a017f8-fff7-4347-a03a-e4e7c9199847" providerId="ADAL" clId="{FF42F634-B246-46DB-B76E-F45F25ABF720}" dt="2024-03-25T15:43:28.742" v="825" actId="2890"/>
        <pc:sldMkLst>
          <pc:docMk/>
          <pc:sldMk cId="2096150332" sldId="315"/>
        </pc:sldMkLst>
      </pc:sldChg>
    </pc:docChg>
  </pc:docChgLst>
  <pc:docChgLst>
    <pc:chgData name="Karen Volle" userId="56a017f8-fff7-4347-a03a-e4e7c9199847" providerId="ADAL" clId="{B72F952E-273F-4217-BB71-7EF3847A73CD}"/>
    <pc:docChg chg="modMainMaster">
      <pc:chgData name="Karen Volle" userId="56a017f8-fff7-4347-a03a-e4e7c9199847" providerId="ADAL" clId="{B72F952E-273F-4217-BB71-7EF3847A73CD}" dt="2025-02-25T15:47:58.392" v="0" actId="20578"/>
      <pc:docMkLst>
        <pc:docMk/>
      </pc:docMkLst>
      <pc:sldMasterChg chg="modSldLayout sldLayoutOrd">
        <pc:chgData name="Karen Volle" userId="56a017f8-fff7-4347-a03a-e4e7c9199847" providerId="ADAL" clId="{B72F952E-273F-4217-BB71-7EF3847A73CD}" dt="2025-02-25T15:47:58.392" v="0" actId="20578"/>
        <pc:sldMasterMkLst>
          <pc:docMk/>
          <pc:sldMasterMk cId="2749588475" sldId="2147483670"/>
        </pc:sldMasterMkLst>
        <pc:sldLayoutChg chg="ord">
          <pc:chgData name="Karen Volle" userId="56a017f8-fff7-4347-a03a-e4e7c9199847" providerId="ADAL" clId="{B72F952E-273F-4217-BB71-7EF3847A73CD}" dt="2025-02-25T15:47:58.392" v="0" actId="20578"/>
          <pc:sldLayoutMkLst>
            <pc:docMk/>
            <pc:sldMasterMk cId="2749588475" sldId="2147483670"/>
            <pc:sldLayoutMk cId="2540798555"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3/19/2025</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Hello, I am Stacia, I am a short woman with dark hair and light skin.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The Collection includes the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Annual Report on People with Disabilities in America,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The Annual Disability Statistics Compendium,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Infographics, and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the online Build your own statistics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Nate Thomas and I work together to produce the Collection. Bianca Weatherly, our in-house designer was an immense support to this project as well this year. </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a:t>
            </a:fld>
            <a:endParaRPr lang="en-US"/>
          </a:p>
        </p:txBody>
      </p:sp>
    </p:spTree>
    <p:extLst>
      <p:ext uri="{BB962C8B-B14F-4D97-AF65-F5344CB8AC3E}">
        <p14:creationId xmlns:p14="http://schemas.microsoft.com/office/powerpoint/2010/main" val="209586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 Compendium has only had tables on the employment to population ratio of people with disabilities by overall prevalence and by the six disability types as in the ACS (hearing, vision, cognitive, ambulatory, self-care, and independent living).</a:t>
            </a:r>
          </a:p>
          <a:p>
            <a:endParaRPr lang="en-US" dirty="0"/>
          </a:p>
          <a:p>
            <a:r>
              <a:rPr lang="en-US" dirty="0"/>
              <a:t>This year the online and accessible HTML download versions include labor force participation stats and unemployment stats for all six ACS disability types and year over year comparison of overall prevalence</a:t>
            </a:r>
          </a:p>
        </p:txBody>
      </p:sp>
      <p:sp>
        <p:nvSpPr>
          <p:cNvPr id="4" name="Slide Number Placeholder 3"/>
          <p:cNvSpPr>
            <a:spLocks noGrp="1"/>
          </p:cNvSpPr>
          <p:nvPr>
            <p:ph type="sldNum" sz="quarter" idx="5"/>
          </p:nvPr>
        </p:nvSpPr>
        <p:spPr/>
        <p:txBody>
          <a:bodyPr/>
          <a:lstStyle/>
          <a:p>
            <a:fld id="{5661BD23-A62D-904C-AD2A-55A3D1165D6A}" type="slidenum">
              <a:rPr lang="en-US" smtClean="0"/>
              <a:t>10</a:t>
            </a:fld>
            <a:endParaRPr lang="en-US"/>
          </a:p>
        </p:txBody>
      </p:sp>
    </p:spTree>
    <p:extLst>
      <p:ext uri="{BB962C8B-B14F-4D97-AF65-F5344CB8AC3E}">
        <p14:creationId xmlns:p14="http://schemas.microsoft.com/office/powerpoint/2010/main" val="273635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highs and the lows of each of the statistics reported in this year’s digital Section 3. </a:t>
            </a:r>
          </a:p>
          <a:p>
            <a:r>
              <a:rPr lang="en-US" dirty="0"/>
              <a:t>All these statistical categories are reported for overall prevalence as well as for each functional disability as defined in the ACS.</a:t>
            </a:r>
          </a:p>
        </p:txBody>
      </p:sp>
      <p:sp>
        <p:nvSpPr>
          <p:cNvPr id="4" name="Slide Number Placeholder 3"/>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215111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2024: Top five industries and occupations</a:t>
            </a:r>
          </a:p>
          <a:p>
            <a:pPr marL="285750" indent="-285750">
              <a:buFont typeface="Arial" panose="020B0604020202020204" pitchFamily="34" charset="0"/>
              <a:buChar char="•"/>
            </a:pPr>
            <a:r>
              <a:rPr lang="en-US" dirty="0"/>
              <a:t>2025: All industries and occupations</a:t>
            </a:r>
          </a:p>
          <a:p>
            <a:pPr marL="742950" lvl="1" indent="-285750">
              <a:buFont typeface="Arial" panose="020B0604020202020204" pitchFamily="34" charset="0"/>
              <a:buChar char="•"/>
            </a:pPr>
            <a:r>
              <a:rPr lang="en-US" dirty="0"/>
              <a:t>ONLY the HTML and Online versions</a:t>
            </a:r>
          </a:p>
          <a:p>
            <a:pPr marL="742950" lvl="1" indent="-285750">
              <a:buFont typeface="Arial" panose="020B0604020202020204" pitchFamily="34" charset="0"/>
              <a:buChar char="•"/>
            </a:pPr>
            <a:r>
              <a:rPr lang="en-US" dirty="0"/>
              <a:t>Because the Print is truncated, and only has some of the industries and </a:t>
            </a:r>
            <a:r>
              <a:rPr lang="en-US" dirty="0" err="1"/>
              <a:t>occs</a:t>
            </a:r>
            <a:r>
              <a:rPr lang="en-US" dirty="0"/>
              <a:t>, </a:t>
            </a:r>
            <a:r>
              <a:rPr lang="en-US" b="0" i="0" dirty="0">
                <a:solidFill>
                  <a:srgbClr val="000000"/>
                </a:solidFill>
                <a:effectLst/>
                <a:latin typeface="Helvetica" panose="020B0604020202020204" pitchFamily="34" charset="0"/>
              </a:rPr>
              <a:t>Tables in the online and HTML versions are numbered to align with the print version of Section 4</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12</a:t>
            </a:fld>
            <a:endParaRPr lang="en-US"/>
          </a:p>
        </p:txBody>
      </p:sp>
    </p:spTree>
    <p:extLst>
      <p:ext uri="{BB962C8B-B14F-4D97-AF65-F5344CB8AC3E}">
        <p14:creationId xmlns:p14="http://schemas.microsoft.com/office/powerpoint/2010/main" val="274454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visiting the website, you must indicate if you want stats on industry or occupation</a:t>
            </a:r>
          </a:p>
        </p:txBody>
      </p:sp>
      <p:sp>
        <p:nvSpPr>
          <p:cNvPr id="4" name="Slide Number Placeholder 3"/>
          <p:cNvSpPr>
            <a:spLocks noGrp="1"/>
          </p:cNvSpPr>
          <p:nvPr>
            <p:ph type="sldNum" sz="quarter" idx="5"/>
          </p:nvPr>
        </p:nvSpPr>
        <p:spPr/>
        <p:txBody>
          <a:bodyPr/>
          <a:lstStyle/>
          <a:p>
            <a:fld id="{5661BD23-A62D-904C-AD2A-55A3D1165D6A}" type="slidenum">
              <a:rPr lang="en-US" smtClean="0"/>
              <a:t>13</a:t>
            </a:fld>
            <a:endParaRPr lang="en-US"/>
          </a:p>
        </p:txBody>
      </p:sp>
    </p:spTree>
    <p:extLst>
      <p:ext uri="{BB962C8B-B14F-4D97-AF65-F5344CB8AC3E}">
        <p14:creationId xmlns:p14="http://schemas.microsoft.com/office/powerpoint/2010/main" val="241254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E2E7D-9D35-4EFE-862B-C240C698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D09BD-A001-D5AB-34E9-EEC286518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BAD4D-EC0F-C894-7E9B-9BB9E7560B90}"/>
              </a:ext>
            </a:extLst>
          </p:cNvPr>
          <p:cNvSpPr>
            <a:spLocks noGrp="1"/>
          </p:cNvSpPr>
          <p:nvPr>
            <p:ph type="body" idx="1"/>
          </p:nvPr>
        </p:nvSpPr>
        <p:spPr/>
        <p:txBody>
          <a:bodyPr/>
          <a:lstStyle/>
          <a:p>
            <a:r>
              <a:rPr lang="en-US" dirty="0"/>
              <a:t>In section 5 Nate made an earnings distribution depicted by a kernel density plot.</a:t>
            </a:r>
          </a:p>
          <a:p>
            <a:endParaRPr lang="en-US" dirty="0"/>
          </a:p>
          <a:p>
            <a:r>
              <a:rPr lang="en-US" dirty="0"/>
              <a:t>This plot depicts the earnings distribution for full time full year workers ages 18-64 comparing people with and without disabilities on a national level look like in a picture format. </a:t>
            </a:r>
          </a:p>
        </p:txBody>
      </p:sp>
      <p:sp>
        <p:nvSpPr>
          <p:cNvPr id="4" name="Slide Number Placeholder 3">
            <a:extLst>
              <a:ext uri="{FF2B5EF4-FFF2-40B4-BE49-F238E27FC236}">
                <a16:creationId xmlns:a16="http://schemas.microsoft.com/office/drawing/2014/main" id="{03710BF9-3FE6-C3B9-DED9-F5C1AC5448C4}"/>
              </a:ext>
            </a:extLst>
          </p:cNvPr>
          <p:cNvSpPr>
            <a:spLocks noGrp="1"/>
          </p:cNvSpPr>
          <p:nvPr>
            <p:ph type="sldNum" sz="quarter" idx="5"/>
          </p:nvPr>
        </p:nvSpPr>
        <p:spPr/>
        <p:txBody>
          <a:bodyPr/>
          <a:lstStyle/>
          <a:p>
            <a:fld id="{5661BD23-A62D-904C-AD2A-55A3D1165D6A}" type="slidenum">
              <a:rPr lang="en-US" smtClean="0"/>
              <a:t>14</a:t>
            </a:fld>
            <a:endParaRPr lang="en-US"/>
          </a:p>
        </p:txBody>
      </p:sp>
    </p:spTree>
    <p:extLst>
      <p:ext uri="{BB962C8B-B14F-4D97-AF65-F5344CB8AC3E}">
        <p14:creationId xmlns:p14="http://schemas.microsoft.com/office/powerpoint/2010/main" val="2311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A5FE-145D-D773-B8DB-A441EA4B8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04FAE-93DF-7321-82A6-53DD65884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6659B-12DE-F15C-3CF9-D0AB2D2DE448}"/>
              </a:ext>
            </a:extLst>
          </p:cNvPr>
          <p:cNvSpPr>
            <a:spLocks noGrp="1"/>
          </p:cNvSpPr>
          <p:nvPr>
            <p:ph type="body" idx="1"/>
          </p:nvPr>
        </p:nvSpPr>
        <p:spPr/>
        <p:txBody>
          <a:bodyPr/>
          <a:lstStyle/>
          <a:p>
            <a:r>
              <a:rPr lang="en-US" dirty="0"/>
              <a:t>Full time, full year workers ages 18-64 in the 10</a:t>
            </a:r>
            <a:r>
              <a:rPr lang="en-US" baseline="30000" dirty="0"/>
              <a:t>th</a:t>
            </a:r>
            <a:r>
              <a:rPr lang="en-US" dirty="0"/>
              <a:t> percentile – this is the lowest level of earners</a:t>
            </a:r>
          </a:p>
          <a:p>
            <a:r>
              <a:rPr lang="en-US" dirty="0"/>
              <a:t>People with disabilities at the 10</a:t>
            </a:r>
            <a:r>
              <a:rPr lang="en-US" baseline="30000" dirty="0"/>
              <a:t>th</a:t>
            </a:r>
            <a:r>
              <a:rPr lang="en-US" dirty="0"/>
              <a:t> percentile earn $19,065, whereas people without disabilities earn $21,818 annually</a:t>
            </a:r>
          </a:p>
        </p:txBody>
      </p:sp>
      <p:sp>
        <p:nvSpPr>
          <p:cNvPr id="4" name="Slide Number Placeholder 3">
            <a:extLst>
              <a:ext uri="{FF2B5EF4-FFF2-40B4-BE49-F238E27FC236}">
                <a16:creationId xmlns:a16="http://schemas.microsoft.com/office/drawing/2014/main" id="{9483989B-D7FA-1AA0-D6BE-9718114A4F5D}"/>
              </a:ext>
            </a:extLst>
          </p:cNvPr>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405188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27B0-6656-D281-401B-8ABC606E2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698D5-0057-8FAA-9E28-EC2257A0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095B7-AFEF-8D4F-E2D2-E8792D0DCB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time, full year workers ages 18-64 median earnings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with disabilities, it’s $48,937 annually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without disabilities, it’s $58,113 annually</a:t>
            </a:r>
          </a:p>
          <a:p>
            <a:endParaRPr lang="en-US" dirty="0"/>
          </a:p>
        </p:txBody>
      </p:sp>
      <p:sp>
        <p:nvSpPr>
          <p:cNvPr id="4" name="Slide Number Placeholder 3">
            <a:extLst>
              <a:ext uri="{FF2B5EF4-FFF2-40B4-BE49-F238E27FC236}">
                <a16:creationId xmlns:a16="http://schemas.microsoft.com/office/drawing/2014/main" id="{541E2862-D154-08D7-36DA-F24EE97959E1}"/>
              </a:ext>
            </a:extLst>
          </p:cNvPr>
          <p:cNvSpPr>
            <a:spLocks noGrp="1"/>
          </p:cNvSpPr>
          <p:nvPr>
            <p:ph type="sldNum" sz="quarter" idx="5"/>
          </p:nvPr>
        </p:nvSpPr>
        <p:spPr/>
        <p:txBody>
          <a:bodyPr/>
          <a:lstStyle/>
          <a:p>
            <a:fld id="{5661BD23-A62D-904C-AD2A-55A3D1165D6A}" type="slidenum">
              <a:rPr lang="en-US" smtClean="0"/>
              <a:t>16</a:t>
            </a:fld>
            <a:endParaRPr lang="en-US"/>
          </a:p>
        </p:txBody>
      </p:sp>
    </p:spTree>
    <p:extLst>
      <p:ext uri="{BB962C8B-B14F-4D97-AF65-F5344CB8AC3E}">
        <p14:creationId xmlns:p14="http://schemas.microsoft.com/office/powerpoint/2010/main" val="268266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CFA4-12CA-5493-B9DD-0299CC414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C435A-5E11-2950-7574-729B8CD4E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96224-24E7-4FDF-035A-11141BC9B2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time, full year workers ages 18-64 in the 90</a:t>
            </a:r>
            <a:r>
              <a:rPr lang="en-US" baseline="30000" dirty="0"/>
              <a:t>th</a:t>
            </a:r>
            <a:r>
              <a:rPr lang="en-US" dirty="0"/>
              <a:t> percentile, these are top 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disabilities in the 90</a:t>
            </a:r>
            <a:r>
              <a:rPr lang="en-US" baseline="30000" dirty="0"/>
              <a:t>th</a:t>
            </a:r>
            <a:r>
              <a:rPr lang="en-US" dirty="0"/>
              <a:t> percentile earn $112,147 annually,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people without disabilities in the 90</a:t>
            </a:r>
            <a:r>
              <a:rPr lang="en-US" baseline="30000" dirty="0"/>
              <a:t>th</a:t>
            </a:r>
            <a:r>
              <a:rPr lang="en-US" dirty="0"/>
              <a:t> percentile earn $147,830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direct relationship between disability and the wage gap. As the percentile increases, the gap in wages earned between people with and people without disabilities also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this percentile has the largest gap in wages between people with and people without disabilities</a:t>
            </a:r>
          </a:p>
          <a:p>
            <a:endParaRPr lang="en-US" dirty="0"/>
          </a:p>
        </p:txBody>
      </p:sp>
      <p:sp>
        <p:nvSpPr>
          <p:cNvPr id="4" name="Slide Number Placeholder 3">
            <a:extLst>
              <a:ext uri="{FF2B5EF4-FFF2-40B4-BE49-F238E27FC236}">
                <a16:creationId xmlns:a16="http://schemas.microsoft.com/office/drawing/2014/main" id="{4C66C35F-F892-93E5-076E-A73CD7D05AC1}"/>
              </a:ext>
            </a:extLst>
          </p:cNvPr>
          <p:cNvSpPr>
            <a:spLocks noGrp="1"/>
          </p:cNvSpPr>
          <p:nvPr>
            <p:ph type="sldNum" sz="quarter" idx="5"/>
          </p:nvPr>
        </p:nvSpPr>
        <p:spPr/>
        <p:txBody>
          <a:bodyPr/>
          <a:lstStyle/>
          <a:p>
            <a:fld id="{5661BD23-A62D-904C-AD2A-55A3D1165D6A}" type="slidenum">
              <a:rPr lang="en-US" smtClean="0"/>
              <a:t>17</a:t>
            </a:fld>
            <a:endParaRPr lang="en-US"/>
          </a:p>
        </p:txBody>
      </p:sp>
    </p:spTree>
    <p:extLst>
      <p:ext uri="{BB962C8B-B14F-4D97-AF65-F5344CB8AC3E}">
        <p14:creationId xmlns:p14="http://schemas.microsoft.com/office/powerpoint/2010/main" val="242563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thing I want to touch upon – principally because I’m one of the faces behind TA, and I’m really excited about this improvement (Andrew, I apologize in advance if I’m stealing your thunder) but we have:</a:t>
            </a:r>
          </a:p>
        </p:txBody>
      </p:sp>
      <p:sp>
        <p:nvSpPr>
          <p:cNvPr id="4" name="Slide Number Placeholder 3"/>
          <p:cNvSpPr>
            <a:spLocks noGrp="1"/>
          </p:cNvSpPr>
          <p:nvPr>
            <p:ph type="sldNum" sz="quarter" idx="5"/>
          </p:nvPr>
        </p:nvSpPr>
        <p:spPr/>
        <p:txBody>
          <a:bodyPr/>
          <a:lstStyle/>
          <a:p>
            <a:fld id="{5661BD23-A62D-904C-AD2A-55A3D1165D6A}" type="slidenum">
              <a:rPr lang="en-US" smtClean="0"/>
              <a:t>18</a:t>
            </a:fld>
            <a:endParaRPr lang="en-US"/>
          </a:p>
        </p:txBody>
      </p:sp>
    </p:spTree>
    <p:extLst>
      <p:ext uri="{BB962C8B-B14F-4D97-AF65-F5344CB8AC3E}">
        <p14:creationId xmlns:p14="http://schemas.microsoft.com/office/powerpoint/2010/main" val="56505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will dive into this in the next presentation, so stay tuned!</a:t>
            </a:r>
          </a:p>
        </p:txBody>
      </p:sp>
      <p:sp>
        <p:nvSpPr>
          <p:cNvPr id="4" name="Slide Number Placeholder 3"/>
          <p:cNvSpPr>
            <a:spLocks noGrp="1"/>
          </p:cNvSpPr>
          <p:nvPr>
            <p:ph type="sldNum" sz="quarter" idx="5"/>
          </p:nvPr>
        </p:nvSpPr>
        <p:spPr/>
        <p:txBody>
          <a:bodyPr/>
          <a:lstStyle/>
          <a:p>
            <a:fld id="{5661BD23-A62D-904C-AD2A-55A3D1165D6A}" type="slidenum">
              <a:rPr lang="en-US" smtClean="0"/>
              <a:t>19</a:t>
            </a:fld>
            <a:endParaRPr lang="en-US"/>
          </a:p>
        </p:txBody>
      </p:sp>
    </p:spTree>
    <p:extLst>
      <p:ext uri="{BB962C8B-B14F-4D97-AF65-F5344CB8AC3E}">
        <p14:creationId xmlns:p14="http://schemas.microsoft.com/office/powerpoint/2010/main" val="231167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This year we have </a:t>
            </a:r>
          </a:p>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Added specialized expansion sections to the Online versions of the Compendium</a:t>
            </a:r>
          </a:p>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Included more tables in Employment section 3</a:t>
            </a:r>
          </a:p>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Added an earnings distribution graphic to Section 5: Earnings</a:t>
            </a:r>
          </a:p>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Andrew will discuss Build Your Own Statistics tools and expansions in the next presentation</a:t>
            </a:r>
          </a:p>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I’ll wrap up with redesigns to the infographics</a:t>
            </a:r>
          </a:p>
          <a:p>
            <a:endParaRPr lang="en-US" i="0" dirty="0"/>
          </a:p>
        </p:txBody>
      </p:sp>
      <p:sp>
        <p:nvSpPr>
          <p:cNvPr id="4" name="Slide Number Placeholder 3"/>
          <p:cNvSpPr>
            <a:spLocks noGrp="1"/>
          </p:cNvSpPr>
          <p:nvPr>
            <p:ph type="sldNum" sz="quarter" idx="5"/>
          </p:nvPr>
        </p:nvSpPr>
        <p:spPr/>
        <p:txBody>
          <a:bodyPr/>
          <a:lstStyle/>
          <a:p>
            <a:fld id="{5661BD23-A62D-904C-AD2A-55A3D1165D6A}" type="slidenum">
              <a:rPr lang="en-US" smtClean="0"/>
              <a:t>2</a:t>
            </a:fld>
            <a:endParaRPr lang="en-US"/>
          </a:p>
        </p:txBody>
      </p:sp>
    </p:spTree>
    <p:extLst>
      <p:ext uri="{BB962C8B-B14F-4D97-AF65-F5344CB8AC3E}">
        <p14:creationId xmlns:p14="http://schemas.microsoft.com/office/powerpoint/2010/main" val="323846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20</a:t>
            </a:fld>
            <a:endParaRPr lang="en-US"/>
          </a:p>
        </p:txBody>
      </p:sp>
    </p:spTree>
    <p:extLst>
      <p:ext uri="{BB962C8B-B14F-4D97-AF65-F5344CB8AC3E}">
        <p14:creationId xmlns:p14="http://schemas.microsoft.com/office/powerpoint/2010/main" val="150077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massive change is reformatting from vertical with all the stats on one page to horizontal with to accommodate for the growing tables and figures</a:t>
            </a:r>
          </a:p>
        </p:txBody>
      </p:sp>
      <p:sp>
        <p:nvSpPr>
          <p:cNvPr id="4" name="Slide Number Placeholder 3"/>
          <p:cNvSpPr>
            <a:spLocks noGrp="1"/>
          </p:cNvSpPr>
          <p:nvPr>
            <p:ph type="sldNum" sz="quarter" idx="5"/>
          </p:nvPr>
        </p:nvSpPr>
        <p:spPr/>
        <p:txBody>
          <a:bodyPr/>
          <a:lstStyle/>
          <a:p>
            <a:fld id="{5661BD23-A62D-904C-AD2A-55A3D1165D6A}" type="slidenum">
              <a:rPr lang="en-US" smtClean="0"/>
              <a:t>21</a:t>
            </a:fld>
            <a:endParaRPr lang="en-US"/>
          </a:p>
        </p:txBody>
      </p:sp>
    </p:spTree>
    <p:extLst>
      <p:ext uri="{BB962C8B-B14F-4D97-AF65-F5344CB8AC3E}">
        <p14:creationId xmlns:p14="http://schemas.microsoft.com/office/powerpoint/2010/main" val="239937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help of Bianca Weatherly, our oh so talented graphic designer, we went from one-pager, fact-sheets to a more storytelling premise.</a:t>
            </a:r>
          </a:p>
          <a:p>
            <a:r>
              <a:rPr lang="en-US" dirty="0"/>
              <a:t>We dug in deep with our partners to curate the story of what these stats are trying to say.</a:t>
            </a:r>
          </a:p>
          <a:p>
            <a:r>
              <a:rPr lang="en-US" dirty="0"/>
              <a:t>We found quotes from reputable sources that contextualize the statistics and the literature on these topics.</a:t>
            </a:r>
          </a:p>
        </p:txBody>
      </p:sp>
      <p:sp>
        <p:nvSpPr>
          <p:cNvPr id="4" name="Slide Number Placeholder 3"/>
          <p:cNvSpPr>
            <a:spLocks noGrp="1"/>
          </p:cNvSpPr>
          <p:nvPr>
            <p:ph type="sldNum" sz="quarter" idx="5"/>
          </p:nvPr>
        </p:nvSpPr>
        <p:spPr/>
        <p:txBody>
          <a:bodyPr/>
          <a:lstStyle/>
          <a:p>
            <a:fld id="{5661BD23-A62D-904C-AD2A-55A3D1165D6A}" type="slidenum">
              <a:rPr lang="en-US" smtClean="0"/>
              <a:t>22</a:t>
            </a:fld>
            <a:endParaRPr lang="en-US"/>
          </a:p>
        </p:txBody>
      </p:sp>
    </p:spTree>
    <p:extLst>
      <p:ext uri="{BB962C8B-B14F-4D97-AF65-F5344CB8AC3E}">
        <p14:creationId xmlns:p14="http://schemas.microsoft.com/office/powerpoint/2010/main" val="198801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worked with Dr. Andre Washington and Dr. Edward Manyibe from Langston University’s RRTCs </a:t>
            </a:r>
          </a:p>
          <a:p>
            <a:r>
              <a:rPr lang="en-US" dirty="0"/>
              <a:t>This infographic underscores the connection between unsupportive school environments for African American/Black students with disabilities and worse socioeconomic outcomes than their peers of all other races with disabilities. </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23</a:t>
            </a:fld>
            <a:endParaRPr lang="en-US"/>
          </a:p>
        </p:txBody>
      </p:sp>
    </p:spTree>
    <p:extLst>
      <p:ext uri="{BB962C8B-B14F-4D97-AF65-F5344CB8AC3E}">
        <p14:creationId xmlns:p14="http://schemas.microsoft.com/office/powerpoint/2010/main" val="349024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13E1-8964-DBB3-2408-B066E8E15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23CE6-7333-D280-595D-2BE7B95DF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3CC04-5EAE-C933-472B-C597584B35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made in collaboration with Julie Howell and Geena Hack-</a:t>
            </a:r>
            <a:r>
              <a:rPr lang="en-US" dirty="0" err="1"/>
              <a:t>en</a:t>
            </a:r>
            <a:r>
              <a:rPr lang="en-US" dirty="0"/>
              <a:t>-berg at Paralyzed Veterans of America in memory of Charles McCaffrey</a:t>
            </a:r>
          </a:p>
          <a:p>
            <a:r>
              <a:rPr lang="en-US" dirty="0"/>
              <a:t>The data suggests that veterans with non-service-connected disabilities experience greater poverty, lower employment, and lower wages than veterans with service-connected disabilities and veterans without disabilities. Reach out if you want stats on veterans with both service and non-service- connected disabilities as those are available but are not presented here. </a:t>
            </a:r>
          </a:p>
        </p:txBody>
      </p:sp>
      <p:sp>
        <p:nvSpPr>
          <p:cNvPr id="4" name="Slide Number Placeholder 3">
            <a:extLst>
              <a:ext uri="{FF2B5EF4-FFF2-40B4-BE49-F238E27FC236}">
                <a16:creationId xmlns:a16="http://schemas.microsoft.com/office/drawing/2014/main" id="{F574B95D-10FF-4563-2B3F-341108B383C6}"/>
              </a:ext>
            </a:extLst>
          </p:cNvPr>
          <p:cNvSpPr>
            <a:spLocks noGrp="1"/>
          </p:cNvSpPr>
          <p:nvPr>
            <p:ph type="sldNum" sz="quarter" idx="5"/>
          </p:nvPr>
        </p:nvSpPr>
        <p:spPr/>
        <p:txBody>
          <a:bodyPr/>
          <a:lstStyle/>
          <a:p>
            <a:fld id="{5661BD23-A62D-904C-AD2A-55A3D1165D6A}" type="slidenum">
              <a:rPr lang="en-US" smtClean="0"/>
              <a:t>24</a:t>
            </a:fld>
            <a:endParaRPr lang="en-US"/>
          </a:p>
        </p:txBody>
      </p:sp>
    </p:spTree>
    <p:extLst>
      <p:ext uri="{BB962C8B-B14F-4D97-AF65-F5344CB8AC3E}">
        <p14:creationId xmlns:p14="http://schemas.microsoft.com/office/powerpoint/2010/main" val="3195607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5E08C-1A4A-B771-CBB6-F1FFCE79E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4A6D5-4BEB-BB5B-7C99-4E9DF3596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52DA7-75C4-2A3D-C524-568DCA95B8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Story here: </a:t>
            </a:r>
          </a:p>
          <a:p>
            <a:r>
              <a:rPr lang="en-US" dirty="0"/>
              <a:t>We worked with Lillie Greiman and Dr. Catherine Ipsen to pull from the stats the rural areas have higher percentages of their population being people with disabilities. Consequently, with all the challenges of living in rural areas (limited access to transportation, job options, </a:t>
            </a:r>
            <a:r>
              <a:rPr lang="en-US" dirty="0" err="1"/>
              <a:t>etc</a:t>
            </a:r>
            <a:r>
              <a:rPr lang="en-US" dirty="0"/>
              <a:t>), people with disabilities living in rural areas have higher rates of poverty and a higher percentage of people not working.</a:t>
            </a:r>
          </a:p>
        </p:txBody>
      </p:sp>
      <p:sp>
        <p:nvSpPr>
          <p:cNvPr id="4" name="Slide Number Placeholder 3">
            <a:extLst>
              <a:ext uri="{FF2B5EF4-FFF2-40B4-BE49-F238E27FC236}">
                <a16:creationId xmlns:a16="http://schemas.microsoft.com/office/drawing/2014/main" id="{9223A32F-B285-1A11-8B1A-7A4F275CD021}"/>
              </a:ext>
            </a:extLst>
          </p:cNvPr>
          <p:cNvSpPr>
            <a:spLocks noGrp="1"/>
          </p:cNvSpPr>
          <p:nvPr>
            <p:ph type="sldNum" sz="quarter" idx="5"/>
          </p:nvPr>
        </p:nvSpPr>
        <p:spPr/>
        <p:txBody>
          <a:bodyPr/>
          <a:lstStyle/>
          <a:p>
            <a:fld id="{5661BD23-A62D-904C-AD2A-55A3D1165D6A}" type="slidenum">
              <a:rPr lang="en-US" smtClean="0"/>
              <a:t>25</a:t>
            </a:fld>
            <a:endParaRPr lang="en-US"/>
          </a:p>
        </p:txBody>
      </p:sp>
    </p:spTree>
    <p:extLst>
      <p:ext uri="{BB962C8B-B14F-4D97-AF65-F5344CB8AC3E}">
        <p14:creationId xmlns:p14="http://schemas.microsoft.com/office/powerpoint/2010/main" val="1661609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E65D-490B-6FBC-D187-C9B8D212B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5E300-3AB5-3671-3053-CF033F670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5DF3E-7D9B-3D28-1B8F-1EC8F07689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DA30B-CCF1-A0F9-4FBA-AAEB6B8C8A5E}"/>
              </a:ext>
            </a:extLst>
          </p:cNvPr>
          <p:cNvSpPr>
            <a:spLocks noGrp="1"/>
          </p:cNvSpPr>
          <p:nvPr>
            <p:ph type="sldNum" sz="quarter" idx="5"/>
          </p:nvPr>
        </p:nvSpPr>
        <p:spPr/>
        <p:txBody>
          <a:bodyPr/>
          <a:lstStyle/>
          <a:p>
            <a:fld id="{5661BD23-A62D-904C-AD2A-55A3D1165D6A}" type="slidenum">
              <a:rPr lang="en-US" smtClean="0"/>
              <a:t>26</a:t>
            </a:fld>
            <a:endParaRPr lang="en-US"/>
          </a:p>
        </p:txBody>
      </p:sp>
    </p:spTree>
    <p:extLst>
      <p:ext uri="{BB962C8B-B14F-4D97-AF65-F5344CB8AC3E}">
        <p14:creationId xmlns:p14="http://schemas.microsoft.com/office/powerpoint/2010/main" val="1005048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28</a:t>
            </a:fld>
            <a:endParaRPr lang="en-US"/>
          </a:p>
        </p:txBody>
      </p:sp>
    </p:spTree>
    <p:extLst>
      <p:ext uri="{BB962C8B-B14F-4D97-AF65-F5344CB8AC3E}">
        <p14:creationId xmlns:p14="http://schemas.microsoft.com/office/powerpoint/2010/main" val="50524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right into updates to the Compendium</a:t>
            </a:r>
          </a:p>
        </p:txBody>
      </p:sp>
      <p:sp>
        <p:nvSpPr>
          <p:cNvPr id="4" name="Slide Number Placeholder 3"/>
          <p:cNvSpPr>
            <a:spLocks noGrp="1"/>
          </p:cNvSpPr>
          <p:nvPr>
            <p:ph type="sldNum" sz="quarter" idx="5"/>
          </p:nvPr>
        </p:nvSpPr>
        <p:spPr/>
        <p:txBody>
          <a:bodyPr/>
          <a:lstStyle/>
          <a:p>
            <a:fld id="{5661BD23-A62D-904C-AD2A-55A3D1165D6A}" type="slidenum">
              <a:rPr lang="en-US" smtClean="0"/>
              <a:t>3</a:t>
            </a:fld>
            <a:endParaRPr lang="en-US"/>
          </a:p>
        </p:txBody>
      </p:sp>
    </p:spTree>
    <p:extLst>
      <p:ext uri="{BB962C8B-B14F-4D97-AF65-F5344CB8AC3E}">
        <p14:creationId xmlns:p14="http://schemas.microsoft.com/office/powerpoint/2010/main" val="57227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We’re instituting, with this year’s edition, a Compilation and Expansion section in the web based Compendium  (available also as an accessible HTML download).  we worked with Dr. Sarahelizabeth </a:t>
            </a:r>
            <a:r>
              <a:rPr lang="en-US" sz="1800" dirty="0" err="1">
                <a:effectLst/>
                <a:latin typeface="Aptos" panose="020B0004020202020204" pitchFamily="34" charset="0"/>
                <a:ea typeface="Times New Roman" panose="02020603050405020304" pitchFamily="18" charset="0"/>
                <a:cs typeface="Aptos" panose="020B0004020202020204" pitchFamily="34" charset="0"/>
              </a:rPr>
              <a:t>BuhGOON</a:t>
            </a:r>
            <a:r>
              <a:rPr lang="en-US" sz="1800" dirty="0">
                <a:effectLst/>
                <a:latin typeface="Aptos" panose="020B0004020202020204" pitchFamily="34" charset="0"/>
                <a:ea typeface="Times New Roman" panose="02020603050405020304" pitchFamily="18" charset="0"/>
                <a:cs typeface="Aptos" panose="020B0004020202020204" pitchFamily="34" charset="0"/>
              </a:rPr>
              <a:t> </a:t>
            </a:r>
            <a:r>
              <a:rPr lang="en-US" sz="1200" i="0" kern="100" dirty="0">
                <a:effectLst/>
                <a:latin typeface="Aptos" panose="020B0004020202020204" pitchFamily="34" charset="0"/>
                <a:ea typeface="Aptos" panose="020B0004020202020204" pitchFamily="34" charset="0"/>
                <a:cs typeface="Times New Roman" panose="02020603050405020304" pitchFamily="18" charset="0"/>
              </a:rPr>
              <a:t>and Dr. Arielle Silverman of the American Foundation for the Blind to inaugurate the new Compilation and Expansion Section A: Statistics on the Blind and Low Vision Populations. </a:t>
            </a:r>
          </a:p>
          <a:p>
            <a:r>
              <a:rPr lang="en-US" dirty="0"/>
              <a:t>Our intentions are to continue partnering with different organizations to inform the public of the multifaceted experience of disability within the disability community, and to serve as a resource for people wanting stats on very specific disability subgroups. Let us know in the comments below what you’d like to see next (that’s for in the future when this gets posted to YouTube). But, for real, let us know.</a:t>
            </a:r>
          </a:p>
        </p:txBody>
      </p:sp>
      <p:sp>
        <p:nvSpPr>
          <p:cNvPr id="4" name="Slide Number Placeholder 3"/>
          <p:cNvSpPr>
            <a:spLocks noGrp="1"/>
          </p:cNvSpPr>
          <p:nvPr>
            <p:ph type="sldNum" sz="quarter" idx="5"/>
          </p:nvPr>
        </p:nvSpPr>
        <p:spPr/>
        <p:txBody>
          <a:bodyPr/>
          <a:lstStyle/>
          <a:p>
            <a:fld id="{5661BD23-A62D-904C-AD2A-55A3D1165D6A}" type="slidenum">
              <a:rPr lang="en-US" smtClean="0"/>
              <a:t>4</a:t>
            </a:fld>
            <a:endParaRPr lang="en-US"/>
          </a:p>
        </p:txBody>
      </p:sp>
    </p:spTree>
    <p:extLst>
      <p:ext uri="{BB962C8B-B14F-4D97-AF65-F5344CB8AC3E}">
        <p14:creationId xmlns:p14="http://schemas.microsoft.com/office/powerpoint/2010/main" val="295723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The Compilation and Expansion Section is composed of compiled tables and expanded tables with topics informed by Dr </a:t>
            </a:r>
            <a:r>
              <a:rPr lang="en-US" sz="1800" i="0" kern="100" dirty="0" err="1">
                <a:effectLst/>
                <a:latin typeface="Aptos" panose="020B0004020202020204" pitchFamily="34" charset="0"/>
                <a:ea typeface="Aptos" panose="020B0004020202020204" pitchFamily="34" charset="0"/>
                <a:cs typeface="Times New Roman" panose="02020603050405020304" pitchFamily="18" charset="0"/>
              </a:rPr>
              <a:t>BugGOON</a:t>
            </a:r>
            <a:r>
              <a:rPr lang="en-US" sz="1800" i="0" kern="100" dirty="0">
                <a:effectLst/>
                <a:latin typeface="Aptos" panose="020B0004020202020204" pitchFamily="34" charset="0"/>
                <a:ea typeface="Aptos" panose="020B0004020202020204" pitchFamily="34" charset="0"/>
                <a:cs typeface="Times New Roman" panose="02020603050405020304" pitchFamily="18" charset="0"/>
              </a:rPr>
              <a:t> and Dr Silverman to our team that help describe the blind and low vision population. They also provided compelling narrative contextualizing the statistics in this section. </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Compiled tables are on topic such as </a:t>
            </a:r>
            <a:r>
              <a:rPr lang="en-US" sz="4000" dirty="0">
                <a:effectLst/>
                <a:latin typeface="Source Sans Pro" panose="020B0503030403020204" pitchFamily="34" charset="0"/>
                <a:ea typeface="Aptos" panose="020B0004020202020204" pitchFamily="34" charset="0"/>
                <a:cs typeface="Times New Roman" panose="02020603050405020304" pitchFamily="18" charset="0"/>
              </a:rPr>
              <a:t>Prevalence, Self-Care/Independent Living Overlap with Vision, Employment, and Poverty</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i="0" kern="100" dirty="0">
                <a:effectLst/>
                <a:latin typeface="Aptos" panose="020B0004020202020204" pitchFamily="34" charset="0"/>
                <a:ea typeface="Aptos" panose="020B0004020202020204" pitchFamily="34" charset="0"/>
                <a:cs typeface="Times New Roman" panose="02020603050405020304" pitchFamily="18" charset="0"/>
              </a:rPr>
              <a:t>Expanded tables are on topics such as </a:t>
            </a:r>
            <a:r>
              <a:rPr lang="en-US" sz="4000" kern="100" dirty="0">
                <a:effectLst/>
                <a:latin typeface="Source Sans Pro" panose="020B0503030403020204" pitchFamily="34" charset="0"/>
                <a:ea typeface="Aptos" panose="020B0004020202020204" pitchFamily="34" charset="0"/>
                <a:cs typeface="Times New Roman" panose="02020603050405020304" pitchFamily="18" charset="0"/>
              </a:rPr>
              <a:t>Demographics, Industry, Occupation, Earnings, Technology </a:t>
            </a:r>
            <a:r>
              <a:rPr lang="en-US" sz="4000" kern="100" dirty="0">
                <a:latin typeface="Source Sans Pro" panose="020B0503030403020204" pitchFamily="34" charset="0"/>
                <a:ea typeface="Aptos" panose="020B0004020202020204" pitchFamily="34" charset="0"/>
                <a:cs typeface="Times New Roman" panose="02020603050405020304" pitchFamily="18" charset="0"/>
              </a:rPr>
              <a:t>A</a:t>
            </a:r>
            <a:r>
              <a:rPr lang="en-US" sz="4000" kern="100" dirty="0">
                <a:effectLst/>
                <a:latin typeface="Source Sans Pro" panose="020B0503030403020204" pitchFamily="34" charset="0"/>
                <a:ea typeface="Aptos" panose="020B0004020202020204" pitchFamily="34" charset="0"/>
                <a:cs typeface="Times New Roman" panose="02020603050405020304" pitchFamily="18" charset="0"/>
              </a:rPr>
              <a:t>ccess, Education, and SSDI</a:t>
            </a:r>
          </a:p>
          <a:p>
            <a:pPr marL="0" marR="0">
              <a:lnSpc>
                <a:spcPct val="115000"/>
              </a:lnSpc>
              <a:spcAft>
                <a:spcPts val="800"/>
              </a:spcAft>
            </a:pPr>
            <a:endParaRPr lang="en-US" sz="1800" i="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i="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219218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Compiled tables are duplicates from other sections of the Compendium, and they carry the same table number in this section as in the other section. This table 2.4, is located in Section 2: Functioning as well as in the Compilation and Expansion section.</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112302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For example, this contextualization describes Table 2.4 Functioning (in Section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{read slide – these areas mean Self-Care and Independent Living Difficulties} the quote goes on to say:</a:t>
            </a:r>
          </a:p>
          <a:p>
            <a:r>
              <a:rPr lang="en-US" sz="1200" b="0" i="0" dirty="0">
                <a:solidFill>
                  <a:srgbClr val="000000"/>
                </a:solidFill>
                <a:effectLst/>
                <a:latin typeface="Source Sans Pro" panose="020B0503030403020204" pitchFamily="34" charset="0"/>
              </a:rPr>
              <a:t>“There are also features of the community environment, such as quality of mass transit systems, that impact blind and low vision individuals’ access to independent living, which is measured by a question about doing errands alone.”</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7</a:t>
            </a:fld>
            <a:endParaRPr lang="en-US"/>
          </a:p>
        </p:txBody>
      </p:sp>
    </p:spTree>
    <p:extLst>
      <p:ext uri="{BB962C8B-B14F-4D97-AF65-F5344CB8AC3E}">
        <p14:creationId xmlns:p14="http://schemas.microsoft.com/office/powerpoint/2010/main" val="32610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Expansion tables begin with the letter A and are exclusive to this section. They include topics of </a:t>
            </a:r>
            <a:r>
              <a:rPr lang="en-US" kern="100" dirty="0">
                <a:effectLst/>
                <a:latin typeface="Source Sans Pro" panose="020B0503030403020204" pitchFamily="34" charset="0"/>
                <a:ea typeface="Aptos" panose="020B0004020202020204" pitchFamily="34" charset="0"/>
                <a:cs typeface="Times New Roman" panose="02020603050405020304" pitchFamily="18" charset="0"/>
              </a:rPr>
              <a:t>Demographics, Industry, Occupation, Earnings, Technology access, education, and SSDI.</a:t>
            </a:r>
          </a:p>
          <a:p>
            <a:pPr marL="342900" indent="-342900">
              <a:buFont typeface="Arial" panose="020B0604020202020204" pitchFamily="34" charset="0"/>
              <a:buChar char="•"/>
            </a:pPr>
            <a:endParaRPr lang="en-US" kern="100" dirty="0">
              <a:effectLst/>
              <a:latin typeface="Source Sans Pro" panose="020B0503030403020204" pitchFamily="34" charset="0"/>
              <a:ea typeface="Aptos" panose="020B0004020202020204" pitchFamily="34" charset="0"/>
              <a:cs typeface="Times New Roman" panose="02020603050405020304" pitchFamily="18" charset="0"/>
            </a:endParaRPr>
          </a:p>
          <a:p>
            <a:r>
              <a:rPr lang="en-US" dirty="0"/>
              <a:t>This is table A5 technology Access – civilians with and without vision disabilities ages 18 to 64 years living in the community in a home environment that lacks internet access for the United States and States: 2023</a:t>
            </a:r>
          </a:p>
        </p:txBody>
      </p:sp>
      <p:sp>
        <p:nvSpPr>
          <p:cNvPr id="4" name="Slide Number Placeholder 3"/>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254704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DDC13-0599-BD35-90E0-8E8D2F255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5AAE7-EE59-AAEF-ABC4-498EAAA38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1B9C3-63E1-527F-0DE8-62CD3088FD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00" dirty="0">
                <a:effectLst/>
                <a:latin typeface="Aptos" panose="020B0004020202020204" pitchFamily="34" charset="0"/>
                <a:ea typeface="Aptos" panose="020B0004020202020204" pitchFamily="34" charset="0"/>
                <a:cs typeface="Times New Roman" panose="02020603050405020304" pitchFamily="18" charset="0"/>
              </a:rPr>
              <a:t>This contextualization describes Table A.5 Technology Access</a:t>
            </a:r>
            <a:endParaRPr lang="en-US" dirty="0"/>
          </a:p>
        </p:txBody>
      </p:sp>
      <p:sp>
        <p:nvSpPr>
          <p:cNvPr id="4" name="Slide Number Placeholder 3">
            <a:extLst>
              <a:ext uri="{FF2B5EF4-FFF2-40B4-BE49-F238E27FC236}">
                <a16:creationId xmlns:a16="http://schemas.microsoft.com/office/drawing/2014/main" id="{355CB2F7-DDC4-254D-1693-30015713D58E}"/>
              </a:ext>
            </a:extLst>
          </p:cNvPr>
          <p:cNvSpPr>
            <a:spLocks noGrp="1"/>
          </p:cNvSpPr>
          <p:nvPr>
            <p:ph type="sldNum" sz="quarter" idx="5"/>
          </p:nvPr>
        </p:nvSpPr>
        <p:spPr/>
        <p:txBody>
          <a:bodyPr/>
          <a:lstStyle/>
          <a:p>
            <a:fld id="{5661BD23-A62D-904C-AD2A-55A3D1165D6A}" type="slidenum">
              <a:rPr lang="en-US" smtClean="0"/>
              <a:t>9</a:t>
            </a:fld>
            <a:endParaRPr lang="en-US"/>
          </a:p>
        </p:txBody>
      </p:sp>
    </p:spTree>
    <p:extLst>
      <p:ext uri="{BB962C8B-B14F-4D97-AF65-F5344CB8AC3E}">
        <p14:creationId xmlns:p14="http://schemas.microsoft.com/office/powerpoint/2010/main" val="248501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pic>
        <p:nvPicPr>
          <p:cNvPr id="11" name="Picture 10" descr="A blue and white background&#10;&#10;AI-generated content may be incorrect.">
            <a:extLst>
              <a:ext uri="{FF2B5EF4-FFF2-40B4-BE49-F238E27FC236}">
                <a16:creationId xmlns:a16="http://schemas.microsoft.com/office/drawing/2014/main" id="{AC357F03-6920-4AB5-BC6B-D2B79394A38B}"/>
              </a:ext>
            </a:extLst>
          </p:cNvPr>
          <p:cNvPicPr>
            <a:picLocks noChangeAspect="1"/>
          </p:cNvPicPr>
          <p:nvPr userDrawn="1"/>
        </p:nvPicPr>
        <p:blipFill>
          <a:blip r:embed="rId2"/>
          <a:stretch>
            <a:fillRect/>
          </a:stretch>
        </p:blipFill>
        <p:spPr>
          <a:xfrm>
            <a:off x="0" y="1673"/>
            <a:ext cx="12194978" cy="6856327"/>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00C0CDCD-D4AB-8A0A-89EE-2018919F8A50}"/>
              </a:ext>
            </a:extLst>
          </p:cNvPr>
          <p:cNvPicPr>
            <a:picLocks noChangeAspect="1"/>
          </p:cNvPicPr>
          <p:nvPr userDrawn="1"/>
        </p:nvPicPr>
        <p:blipFill>
          <a:blip r:embed="rId3"/>
          <a:stretch>
            <a:fillRect/>
          </a:stretch>
        </p:blipFill>
        <p:spPr>
          <a:xfrm>
            <a:off x="3256943" y="442332"/>
            <a:ext cx="3438325" cy="580556"/>
          </a:xfrm>
          <a:prstGeom prst="rect">
            <a:avLst/>
          </a:prstGeom>
        </p:spPr>
      </p:pic>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77825" y="1637139"/>
            <a:ext cx="6458857" cy="1259663"/>
          </a:xfrm>
          <a:prstGeom prst="rect">
            <a:avLst/>
          </a:prstGeom>
          <a:noFill/>
        </p:spPr>
        <p:txBody>
          <a:bodyPr anchor="b">
            <a:noAutofit/>
          </a:bodyPr>
          <a:lstStyle>
            <a:lvl1pPr algn="l">
              <a:lnSpc>
                <a:spcPts val="3920"/>
              </a:lnSpc>
              <a:defRPr sz="44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77826" y="3087905"/>
            <a:ext cx="6458857" cy="1021215"/>
          </a:xfrm>
        </p:spPr>
        <p:txBody>
          <a:bodyPr>
            <a:noAutofit/>
          </a:bodyPr>
          <a:lstStyle>
            <a:lvl1pPr marL="0" indent="0" algn="l">
              <a:lnSpc>
                <a:spcPct val="100000"/>
              </a:lnSpc>
              <a:buNone/>
              <a:defRPr sz="32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Blue text on a black background&#10;&#10;Description automatically generated">
            <a:extLst>
              <a:ext uri="{FF2B5EF4-FFF2-40B4-BE49-F238E27FC236}">
                <a16:creationId xmlns:a16="http://schemas.microsoft.com/office/drawing/2014/main" id="{27D81316-03BB-1491-3352-CF8BC1100DFD}"/>
              </a:ext>
            </a:extLst>
          </p:cNvPr>
          <p:cNvPicPr>
            <a:picLocks noChangeAspect="1"/>
          </p:cNvPicPr>
          <p:nvPr userDrawn="1"/>
        </p:nvPicPr>
        <p:blipFill>
          <a:blip r:embed="rId4"/>
          <a:stretch>
            <a:fillRect/>
          </a:stretch>
        </p:blipFill>
        <p:spPr>
          <a:xfrm>
            <a:off x="504750" y="442332"/>
            <a:ext cx="2060459" cy="580556"/>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090C8FB7-3E06-7470-0767-37F6B0D3AE94}"/>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37139915-FE2B-273C-AAA2-F2D47400DEE5}"/>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DD91670E-3E62-F028-10D8-492996083C09}"/>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6B4E0BE1-77B6-DE68-BF6B-3A13ABCE0BA1}"/>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map with bars in the shape of a graph&#10;&#10;Description automatically generated">
            <a:extLst>
              <a:ext uri="{FF2B5EF4-FFF2-40B4-BE49-F238E27FC236}">
                <a16:creationId xmlns:a16="http://schemas.microsoft.com/office/drawing/2014/main" id="{EAABEED7-A507-072A-3DCA-42246032AEB0}"/>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6" name="Picture 5" descr="A blue and white shield with a white and black logo&#10;&#10;Description automatically generated">
            <a:extLst>
              <a:ext uri="{FF2B5EF4-FFF2-40B4-BE49-F238E27FC236}">
                <a16:creationId xmlns:a16="http://schemas.microsoft.com/office/drawing/2014/main" id="{255CE8B5-C988-9C59-8CB5-11D38A9AB8C6}"/>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8246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3480145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 Title with Copy + Dat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45794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Title with Copy + Medi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745201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5" name="Picture 4" descr="A blue and white background&#10;&#10;AI-generated content may be incorrect.">
            <a:extLst>
              <a:ext uri="{FF2B5EF4-FFF2-40B4-BE49-F238E27FC236}">
                <a16:creationId xmlns:a16="http://schemas.microsoft.com/office/drawing/2014/main" id="{2D0982BB-A4AD-B528-B7E7-404186668BE0}"/>
              </a:ext>
            </a:extLst>
          </p:cNvPr>
          <p:cNvPicPr>
            <a:picLocks noChangeAspect="1"/>
          </p:cNvPicPr>
          <p:nvPr userDrawn="1"/>
        </p:nvPicPr>
        <p:blipFill>
          <a:blip r:embed="rId2"/>
          <a:stretch>
            <a:fillRect/>
          </a:stretch>
        </p:blipFill>
        <p:spPr>
          <a:xfrm>
            <a:off x="9164836" y="0"/>
            <a:ext cx="3027164" cy="6858000"/>
          </a:xfrm>
          <a:prstGeom prst="rect">
            <a:avLst/>
          </a:prstGeom>
        </p:spPr>
      </p:pic>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952626" y="0"/>
            <a:ext cx="10239374" cy="6858000"/>
          </a:xfrm>
        </p:spPr>
        <p:txBody>
          <a:bodyPr/>
          <a:lstStyle>
            <a:lvl1pPr>
              <a:defRPr>
                <a:solidFill>
                  <a:schemeClr val="bg1"/>
                </a:solidFill>
              </a:defRPr>
            </a:lvl1pPr>
          </a:lstStyle>
          <a:p>
            <a:r>
              <a:rPr lang="en-US" dirty="0"/>
              <a:t>Click icon to add picture</a:t>
            </a:r>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rgbClr val="18214F"/>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
        <p:nvSpPr>
          <p:cNvPr id="10" name="Rectangle 9">
            <a:extLst>
              <a:ext uri="{FF2B5EF4-FFF2-40B4-BE49-F238E27FC236}">
                <a16:creationId xmlns:a16="http://schemas.microsoft.com/office/drawing/2014/main" id="{3D8C258A-7AFB-B8E9-7D9A-E6B531A3383D}"/>
              </a:ext>
            </a:extLst>
          </p:cNvPr>
          <p:cNvSpPr/>
          <p:nvPr userDrawn="1"/>
        </p:nvSpPr>
        <p:spPr>
          <a:xfrm>
            <a:off x="1952626" y="0"/>
            <a:ext cx="391885" cy="46871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white background with circles and lines&#10;&#10;AI-generated content may be incorrect.">
            <a:extLst>
              <a:ext uri="{FF2B5EF4-FFF2-40B4-BE49-F238E27FC236}">
                <a16:creationId xmlns:a16="http://schemas.microsoft.com/office/drawing/2014/main" id="{4F3E68A4-AA18-3022-AAA0-3741E8ADFE64}"/>
              </a:ext>
            </a:extLst>
          </p:cNvPr>
          <p:cNvPicPr>
            <a:picLocks noChangeAspect="1"/>
          </p:cNvPicPr>
          <p:nvPr userDrawn="1"/>
        </p:nvPicPr>
        <p:blipFill>
          <a:blip r:embed="rId2"/>
          <a:stretch>
            <a:fillRect/>
          </a:stretch>
        </p:blipFill>
        <p:spPr>
          <a:xfrm>
            <a:off x="0" y="0"/>
            <a:ext cx="3027164" cy="6858000"/>
          </a:xfrm>
          <a:prstGeom prst="rect">
            <a:avLst/>
          </a:prstGeom>
        </p:spPr>
      </p:pic>
      <p:pic>
        <p:nvPicPr>
          <p:cNvPr id="2" name="Picture 1" descr="A map with bars in the shape of a graph&#10;&#10;Description automatically generated">
            <a:extLst>
              <a:ext uri="{FF2B5EF4-FFF2-40B4-BE49-F238E27FC236}">
                <a16:creationId xmlns:a16="http://schemas.microsoft.com/office/drawing/2014/main" id="{F7F28305-B968-CE37-54A6-157F89680575}"/>
              </a:ext>
            </a:extLst>
          </p:cNvPr>
          <p:cNvPicPr>
            <a:picLocks noChangeAspect="1"/>
          </p:cNvPicPr>
          <p:nvPr userDrawn="1"/>
        </p:nvPicPr>
        <p:blipFill>
          <a:blip r:embed="rId3"/>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CFF1524-906D-9833-8F70-937EFE177FA3}"/>
              </a:ext>
            </a:extLst>
          </p:cNvPr>
          <p:cNvPicPr>
            <a:picLocks noChangeAspect="1"/>
          </p:cNvPicPr>
          <p:nvPr userDrawn="1"/>
        </p:nvPicPr>
        <p:blipFill>
          <a:blip r:embed="rId4"/>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r>
              <a:rPr lang="en-US"/>
              <a:t>Click icon to add picture</a:t>
            </a:r>
            <a:endParaRPr lang="en-US" dirty="0"/>
          </a:p>
        </p:txBody>
      </p:sp>
      <p:pic>
        <p:nvPicPr>
          <p:cNvPr id="3" name="Picture 2" descr="A map with bars in the shape of a graph&#10;&#10;Description automatically generated">
            <a:extLst>
              <a:ext uri="{FF2B5EF4-FFF2-40B4-BE49-F238E27FC236}">
                <a16:creationId xmlns:a16="http://schemas.microsoft.com/office/drawing/2014/main" id="{A1DDA61F-3441-C463-8370-4537732C90BC}"/>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4D9F0F4-3B92-B6D2-0589-FCC9765C41E4}"/>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4" name="Rectangle 3">
            <a:extLst>
              <a:ext uri="{FF2B5EF4-FFF2-40B4-BE49-F238E27FC236}">
                <a16:creationId xmlns:a16="http://schemas.microsoft.com/office/drawing/2014/main" id="{9F88DFF9-C3A8-9E96-CCCD-9A5DAE80D2B1}"/>
              </a:ext>
            </a:extLst>
          </p:cNvPr>
          <p:cNvSpPr/>
          <p:nvPr userDrawn="1"/>
        </p:nvSpPr>
        <p:spPr>
          <a:xfrm>
            <a:off x="0" y="6065049"/>
            <a:ext cx="1771650"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94AC348E-A547-9FB7-4AA3-F312FDB7CD66}"/>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9D284E07-3C25-CEAE-F5E0-FF30E44E455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F5A023A1-B475-FD0B-9023-E465C9DAEB37}"/>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9D301FA2-8027-9083-EEB1-E937FD4E74AB}"/>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C80D1271-8A3E-BBC2-2929-F95677B8D7B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5066211" y="6368745"/>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2187028" y="63641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fld id="{6662B9F8-EAF5-A544-B3D2-43A2A7884903}" type="datetimeFigureOut">
              <a:rPr lang="en-US" smtClean="0"/>
              <a:pPr/>
              <a:t>3/19/2025</a:t>
            </a:fld>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9316994" y="6368745"/>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dirty="0"/>
          </a:p>
        </p:txBody>
      </p:sp>
      <p:pic>
        <p:nvPicPr>
          <p:cNvPr id="7" name="Picture 6" descr="A colorful graph in the shape of a map&#10;&#10;Description automatically generated">
            <a:extLst>
              <a:ext uri="{FF2B5EF4-FFF2-40B4-BE49-F238E27FC236}">
                <a16:creationId xmlns:a16="http://schemas.microsoft.com/office/drawing/2014/main" id="{3F2E5B69-F2EF-25EE-1960-41D7849247C8}"/>
              </a:ext>
            </a:extLst>
          </p:cNvPr>
          <p:cNvPicPr>
            <a:picLocks noChangeAspect="1"/>
          </p:cNvPicPr>
          <p:nvPr userDrawn="1"/>
        </p:nvPicPr>
        <p:blipFill>
          <a:blip r:embed="rId17"/>
          <a:stretch>
            <a:fillRect/>
          </a:stretch>
        </p:blipFill>
        <p:spPr>
          <a:xfrm>
            <a:off x="770983" y="6097379"/>
            <a:ext cx="706394" cy="636491"/>
          </a:xfrm>
          <a:prstGeom prst="rect">
            <a:avLst/>
          </a:prstGeom>
        </p:spPr>
      </p:pic>
      <p:pic>
        <p:nvPicPr>
          <p:cNvPr id="5" name="Picture 4" descr="A blue and white shield with a white and blue logo&#10;&#10;Description automatically generated">
            <a:extLst>
              <a:ext uri="{FF2B5EF4-FFF2-40B4-BE49-F238E27FC236}">
                <a16:creationId xmlns:a16="http://schemas.microsoft.com/office/drawing/2014/main" id="{8CD5322B-8C80-9DF6-1E05-6F61D90F0796}"/>
              </a:ext>
            </a:extLst>
          </p:cNvPr>
          <p:cNvPicPr>
            <a:picLocks noChangeAspect="1"/>
          </p:cNvPicPr>
          <p:nvPr userDrawn="1"/>
        </p:nvPicPr>
        <p:blipFill>
          <a:blip r:embed="rId18"/>
          <a:stretch>
            <a:fillRect/>
          </a:stretch>
        </p:blipFill>
        <p:spPr>
          <a:xfrm>
            <a:off x="120395" y="6102133"/>
            <a:ext cx="514606" cy="627142"/>
          </a:xfrm>
          <a:prstGeom prst="rect">
            <a:avLst/>
          </a:prstGeom>
        </p:spPr>
      </p:pic>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9" r:id="rId3"/>
    <p:sldLayoutId id="2147483688" r:id="rId4"/>
    <p:sldLayoutId id="2147483694" r:id="rId5"/>
    <p:sldLayoutId id="2147483695" r:id="rId6"/>
    <p:sldLayoutId id="2147483687" r:id="rId7"/>
    <p:sldLayoutId id="2147483683" r:id="rId8"/>
    <p:sldLayoutId id="2147483684" r:id="rId9"/>
    <p:sldLayoutId id="2147483686" r:id="rId10"/>
    <p:sldLayoutId id="2147483692" r:id="rId11"/>
    <p:sldLayoutId id="2147483699"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ondisability.org/annual-disability-statistics-collection"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tacia.bach@unh.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hyperlink" Target="mailto:Disability.statistics@unh.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57F0-4E81-4C32-8613-9B840330BF52}"/>
              </a:ext>
            </a:extLst>
          </p:cNvPr>
          <p:cNvSpPr>
            <a:spLocks noGrp="1"/>
          </p:cNvSpPr>
          <p:nvPr>
            <p:ph type="ctrTitle"/>
          </p:nvPr>
        </p:nvSpPr>
        <p:spPr>
          <a:xfrm>
            <a:off x="377825" y="1706835"/>
            <a:ext cx="6458857" cy="1183819"/>
          </a:xfrm>
        </p:spPr>
        <p:txBody>
          <a:bodyPr/>
          <a:lstStyle/>
          <a:p>
            <a:r>
              <a:rPr lang="en-US" dirty="0"/>
              <a:t>Collection, 2025</a:t>
            </a:r>
          </a:p>
        </p:txBody>
      </p:sp>
      <p:sp>
        <p:nvSpPr>
          <p:cNvPr id="3" name="Subtitle 2">
            <a:extLst>
              <a:ext uri="{FF2B5EF4-FFF2-40B4-BE49-F238E27FC236}">
                <a16:creationId xmlns:a16="http://schemas.microsoft.com/office/drawing/2014/main" id="{1BF20927-7D4E-4123-A2B9-526AC7A9A14C}"/>
              </a:ext>
            </a:extLst>
          </p:cNvPr>
          <p:cNvSpPr>
            <a:spLocks noGrp="1"/>
          </p:cNvSpPr>
          <p:nvPr>
            <p:ph type="subTitle" idx="1"/>
          </p:nvPr>
        </p:nvSpPr>
        <p:spPr/>
        <p:txBody>
          <a:bodyPr/>
          <a:lstStyle/>
          <a:p>
            <a:r>
              <a:rPr lang="en-US" dirty="0"/>
              <a:t>Stacia Bach, MPP</a:t>
            </a:r>
          </a:p>
        </p:txBody>
      </p:sp>
    </p:spTree>
    <p:extLst>
      <p:ext uri="{BB962C8B-B14F-4D97-AF65-F5344CB8AC3E}">
        <p14:creationId xmlns:p14="http://schemas.microsoft.com/office/powerpoint/2010/main" val="224019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752865" y="593637"/>
            <a:ext cx="7917002" cy="1404730"/>
          </a:xfrm>
        </p:spPr>
        <p:txBody>
          <a:bodyPr/>
          <a:lstStyle/>
          <a:p>
            <a:r>
              <a:rPr lang="en-US" sz="5000" dirty="0"/>
              <a:t>New Tables in </a:t>
            </a:r>
            <a:br>
              <a:rPr lang="en-US" sz="5000" dirty="0"/>
            </a:br>
            <a:r>
              <a:rPr lang="en-US" sz="5000" dirty="0"/>
              <a:t>Section 3: Employment</a:t>
            </a:r>
          </a:p>
        </p:txBody>
      </p:sp>
      <p:sp>
        <p:nvSpPr>
          <p:cNvPr id="5" name="Subtitle 4">
            <a:extLst>
              <a:ext uri="{FF2B5EF4-FFF2-40B4-BE49-F238E27FC236}">
                <a16:creationId xmlns:a16="http://schemas.microsoft.com/office/drawing/2014/main" id="{7061F645-E5F4-18E5-18F5-8E7DD6AE0358}"/>
              </a:ext>
            </a:extLst>
          </p:cNvPr>
          <p:cNvSpPr>
            <a:spLocks noGrp="1"/>
          </p:cNvSpPr>
          <p:nvPr>
            <p:ph type="subTitle" idx="1"/>
          </p:nvPr>
        </p:nvSpPr>
        <p:spPr>
          <a:xfrm>
            <a:off x="1031161" y="1998367"/>
            <a:ext cx="7768282" cy="3526371"/>
          </a:xfrm>
        </p:spPr>
        <p:txBody>
          <a:bodyPr/>
          <a:lstStyle/>
          <a:p>
            <a:r>
              <a:rPr lang="en-US" dirty="0">
                <a:latin typeface="Source Sans Pro" panose="020B0503030403020204" pitchFamily="34" charset="0"/>
                <a:ea typeface="Source Sans Pro" panose="020B0503030403020204" pitchFamily="34" charset="0"/>
              </a:rPr>
              <a:t>Historically</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Only employment to population ratio</a:t>
            </a:r>
          </a:p>
          <a:p>
            <a:endParaRPr lang="en-US" sz="1400"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New this year </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Employment to population ratio</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Labor force participation</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Unemployment rate</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Year over year comparisons of all these stats</a:t>
            </a:r>
          </a:p>
        </p:txBody>
      </p:sp>
    </p:spTree>
    <p:extLst>
      <p:ext uri="{BB962C8B-B14F-4D97-AF65-F5344CB8AC3E}">
        <p14:creationId xmlns:p14="http://schemas.microsoft.com/office/powerpoint/2010/main" val="405437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CC81F4-4A88-59DF-4A5D-9BC8E8BFC670}"/>
              </a:ext>
            </a:extLst>
          </p:cNvPr>
          <p:cNvGraphicFramePr>
            <a:graphicFrameLocks noGrp="1"/>
          </p:cNvGraphicFramePr>
          <p:nvPr>
            <p:ph sz="quarter" idx="11"/>
            <p:extLst>
              <p:ext uri="{D42A27DB-BD31-4B8C-83A1-F6EECF244321}">
                <p14:modId xmlns:p14="http://schemas.microsoft.com/office/powerpoint/2010/main" val="3349712970"/>
              </p:ext>
            </p:extLst>
          </p:nvPr>
        </p:nvGraphicFramePr>
        <p:xfrm>
          <a:off x="1511299" y="2015767"/>
          <a:ext cx="9169401" cy="3391368"/>
        </p:xfrm>
        <a:graphic>
          <a:graphicData uri="http://schemas.openxmlformats.org/drawingml/2006/table">
            <a:tbl>
              <a:tblPr firstRow="1" bandRow="1">
                <a:tableStyleId>{9D7B26C5-4107-4FEC-AEDC-1716B250A1EF}</a:tableStyleId>
              </a:tblPr>
              <a:tblGrid>
                <a:gridCol w="3056467">
                  <a:extLst>
                    <a:ext uri="{9D8B030D-6E8A-4147-A177-3AD203B41FA5}">
                      <a16:colId xmlns:a16="http://schemas.microsoft.com/office/drawing/2014/main" val="1616433409"/>
                    </a:ext>
                  </a:extLst>
                </a:gridCol>
                <a:gridCol w="3323167">
                  <a:extLst>
                    <a:ext uri="{9D8B030D-6E8A-4147-A177-3AD203B41FA5}">
                      <a16:colId xmlns:a16="http://schemas.microsoft.com/office/drawing/2014/main" val="1686258112"/>
                    </a:ext>
                  </a:extLst>
                </a:gridCol>
                <a:gridCol w="2789767">
                  <a:extLst>
                    <a:ext uri="{9D8B030D-6E8A-4147-A177-3AD203B41FA5}">
                      <a16:colId xmlns:a16="http://schemas.microsoft.com/office/drawing/2014/main" val="3452339824"/>
                    </a:ext>
                  </a:extLst>
                </a:gridCol>
              </a:tblGrid>
              <a:tr h="541166">
                <a:tc>
                  <a:txBody>
                    <a:bodyPr/>
                    <a:lstStyle/>
                    <a:p>
                      <a:endParaRPr lang="en-US" sz="2800" b="0" dirty="0">
                        <a:solidFill>
                          <a:srgbClr val="013591"/>
                        </a:solidFill>
                        <a:latin typeface="Source Sans Pro" panose="020B0503030403020204" pitchFamily="34" charset="0"/>
                      </a:endParaRPr>
                    </a:p>
                  </a:txBody>
                  <a:tcPr/>
                </a:tc>
                <a:tc>
                  <a:txBody>
                    <a:bodyPr/>
                    <a:lstStyle/>
                    <a:p>
                      <a:pPr algn="ctr"/>
                      <a:r>
                        <a:rPr lang="en-US" sz="2800" b="1" dirty="0">
                          <a:solidFill>
                            <a:srgbClr val="013591"/>
                          </a:solidFill>
                          <a:latin typeface="Source Sans Pro" panose="020B0503030403020204" pitchFamily="34" charset="0"/>
                        </a:rPr>
                        <a:t>High</a:t>
                      </a:r>
                    </a:p>
                  </a:txBody>
                  <a:tcPr/>
                </a:tc>
                <a:tc>
                  <a:txBody>
                    <a:bodyPr/>
                    <a:lstStyle/>
                    <a:p>
                      <a:pPr algn="ctr"/>
                      <a:r>
                        <a:rPr lang="en-US" sz="2800" b="1" dirty="0">
                          <a:solidFill>
                            <a:srgbClr val="013591"/>
                          </a:solidFill>
                          <a:latin typeface="Source Sans Pro" panose="020B0503030403020204" pitchFamily="34" charset="0"/>
                        </a:rPr>
                        <a:t>Low</a:t>
                      </a:r>
                    </a:p>
                  </a:txBody>
                  <a:tcPr/>
                </a:tc>
                <a:extLst>
                  <a:ext uri="{0D108BD9-81ED-4DB2-BD59-A6C34878D82A}">
                    <a16:rowId xmlns:a16="http://schemas.microsoft.com/office/drawing/2014/main" val="3018127984"/>
                  </a:ext>
                </a:extLst>
              </a:tr>
              <a:tr h="960442">
                <a:tc>
                  <a:txBody>
                    <a:bodyPr/>
                    <a:lstStyle/>
                    <a:p>
                      <a:r>
                        <a:rPr lang="en-US" sz="2800" b="0" dirty="0">
                          <a:solidFill>
                            <a:srgbClr val="013591"/>
                          </a:solidFill>
                          <a:latin typeface="Source Sans Pro" panose="020B0503030403020204" pitchFamily="34" charset="0"/>
                        </a:rPr>
                        <a:t>Employment to Population Ratio</a:t>
                      </a:r>
                    </a:p>
                  </a:txBody>
                  <a:tcPr/>
                </a:tc>
                <a:tc>
                  <a:txBody>
                    <a:bodyPr/>
                    <a:lstStyle/>
                    <a:p>
                      <a:pPr algn="ctr"/>
                      <a:r>
                        <a:rPr lang="en-US" sz="2800" b="0" dirty="0">
                          <a:solidFill>
                            <a:srgbClr val="013591"/>
                          </a:solidFill>
                          <a:latin typeface="Source Sans Pro" panose="020B0503030403020204" pitchFamily="34" charset="0"/>
                        </a:rPr>
                        <a:t>61.1% </a:t>
                      </a:r>
                    </a:p>
                    <a:p>
                      <a:pPr algn="ctr"/>
                      <a:r>
                        <a:rPr lang="en-US" sz="2800" b="0" dirty="0">
                          <a:solidFill>
                            <a:srgbClr val="013591"/>
                          </a:solidFill>
                          <a:latin typeface="Source Sans Pro" panose="020B0503030403020204" pitchFamily="34" charset="0"/>
                        </a:rPr>
                        <a:t>South Dakota</a:t>
                      </a:r>
                    </a:p>
                  </a:txBody>
                  <a:tcPr/>
                </a:tc>
                <a:tc>
                  <a:txBody>
                    <a:bodyPr/>
                    <a:lstStyle/>
                    <a:p>
                      <a:pPr algn="ctr"/>
                      <a:r>
                        <a:rPr lang="en-US" sz="2800" b="0" dirty="0">
                          <a:solidFill>
                            <a:srgbClr val="013591"/>
                          </a:solidFill>
                          <a:latin typeface="Source Sans Pro" panose="020B0503030403020204" pitchFamily="34" charset="0"/>
                        </a:rPr>
                        <a:t>32.4%</a:t>
                      </a:r>
                    </a:p>
                    <a:p>
                      <a:pPr algn="ctr"/>
                      <a:r>
                        <a:rPr lang="en-US" sz="2800" b="0" dirty="0">
                          <a:solidFill>
                            <a:srgbClr val="013591"/>
                          </a:solidFill>
                          <a:latin typeface="Source Sans Pro" panose="020B0503030403020204" pitchFamily="34" charset="0"/>
                        </a:rPr>
                        <a:t>Puerto Rico</a:t>
                      </a:r>
                    </a:p>
                  </a:txBody>
                  <a:tcPr/>
                </a:tc>
                <a:extLst>
                  <a:ext uri="{0D108BD9-81ED-4DB2-BD59-A6C34878D82A}">
                    <a16:rowId xmlns:a16="http://schemas.microsoft.com/office/drawing/2014/main" val="1773583207"/>
                  </a:ext>
                </a:extLst>
              </a:tr>
              <a:tr h="867658">
                <a:tc>
                  <a:txBody>
                    <a:bodyPr/>
                    <a:lstStyle/>
                    <a:p>
                      <a:r>
                        <a:rPr lang="en-US" sz="2800" b="0" dirty="0">
                          <a:solidFill>
                            <a:srgbClr val="013591"/>
                          </a:solidFill>
                          <a:latin typeface="Source Sans Pro" panose="020B0503030403020204" pitchFamily="34" charset="0"/>
                        </a:rPr>
                        <a:t>Labor Force Participation Rate</a:t>
                      </a:r>
                    </a:p>
                  </a:txBody>
                  <a:tcPr/>
                </a:tc>
                <a:tc>
                  <a:txBody>
                    <a:bodyPr/>
                    <a:lstStyle/>
                    <a:p>
                      <a:pPr algn="ctr"/>
                      <a:r>
                        <a:rPr lang="en-US" sz="2800" b="0" dirty="0">
                          <a:solidFill>
                            <a:srgbClr val="013591"/>
                          </a:solidFill>
                          <a:latin typeface="Source Sans Pro" panose="020B0503030403020204" pitchFamily="34" charset="0"/>
                        </a:rPr>
                        <a:t>66.0% </a:t>
                      </a:r>
                    </a:p>
                    <a:p>
                      <a:pPr algn="ctr"/>
                      <a:r>
                        <a:rPr lang="en-US" sz="2800" b="0" dirty="0">
                          <a:solidFill>
                            <a:srgbClr val="013591"/>
                          </a:solidFill>
                          <a:latin typeface="Source Sans Pro" panose="020B0503030403020204" pitchFamily="34" charset="0"/>
                        </a:rPr>
                        <a:t>District of Columbia</a:t>
                      </a:r>
                    </a:p>
                  </a:txBody>
                  <a:tcPr/>
                </a:tc>
                <a:tc>
                  <a:txBody>
                    <a:bodyPr/>
                    <a:lstStyle/>
                    <a:p>
                      <a:pPr algn="ctr"/>
                      <a:r>
                        <a:rPr lang="en-US" sz="2800" b="0" dirty="0">
                          <a:solidFill>
                            <a:srgbClr val="013591"/>
                          </a:solidFill>
                          <a:latin typeface="Source Sans Pro" panose="020B0503030403020204" pitchFamily="34" charset="0"/>
                        </a:rPr>
                        <a:t>37.3%</a:t>
                      </a:r>
                    </a:p>
                    <a:p>
                      <a:pPr algn="ctr"/>
                      <a:r>
                        <a:rPr lang="en-US" sz="2800" b="0" dirty="0">
                          <a:solidFill>
                            <a:srgbClr val="013591"/>
                          </a:solidFill>
                          <a:latin typeface="Source Sans Pro" panose="020B0503030403020204" pitchFamily="34" charset="0"/>
                        </a:rPr>
                        <a:t>Puerto Rico</a:t>
                      </a:r>
                    </a:p>
                  </a:txBody>
                  <a:tcPr/>
                </a:tc>
                <a:extLst>
                  <a:ext uri="{0D108BD9-81ED-4DB2-BD59-A6C34878D82A}">
                    <a16:rowId xmlns:a16="http://schemas.microsoft.com/office/drawing/2014/main" val="3547852394"/>
                  </a:ext>
                </a:extLst>
              </a:tr>
              <a:tr h="867658">
                <a:tc>
                  <a:txBody>
                    <a:bodyPr/>
                    <a:lstStyle/>
                    <a:p>
                      <a:r>
                        <a:rPr lang="en-US" sz="2800" b="0" dirty="0">
                          <a:solidFill>
                            <a:srgbClr val="013591"/>
                          </a:solidFill>
                          <a:latin typeface="Source Sans Pro" panose="020B0503030403020204" pitchFamily="34" charset="0"/>
                        </a:rPr>
                        <a:t>Unemployment Rate</a:t>
                      </a:r>
                    </a:p>
                  </a:txBody>
                  <a:tcPr/>
                </a:tc>
                <a:tc>
                  <a:txBody>
                    <a:bodyPr/>
                    <a:lstStyle/>
                    <a:p>
                      <a:pPr algn="ctr"/>
                      <a:r>
                        <a:rPr lang="en-US" sz="2800" b="0" dirty="0">
                          <a:solidFill>
                            <a:srgbClr val="013591"/>
                          </a:solidFill>
                          <a:latin typeface="Source Sans Pro" panose="020B0503030403020204" pitchFamily="34" charset="0"/>
                        </a:rPr>
                        <a:t>18.0% </a:t>
                      </a:r>
                    </a:p>
                    <a:p>
                      <a:pPr algn="ctr"/>
                      <a:r>
                        <a:rPr lang="en-US" sz="2800" b="0" dirty="0">
                          <a:solidFill>
                            <a:srgbClr val="013591"/>
                          </a:solidFill>
                          <a:latin typeface="Source Sans Pro" panose="020B0503030403020204" pitchFamily="34" charset="0"/>
                        </a:rPr>
                        <a:t>District of Columbia</a:t>
                      </a:r>
                    </a:p>
                  </a:txBody>
                  <a:tcPr/>
                </a:tc>
                <a:tc>
                  <a:txBody>
                    <a:bodyPr/>
                    <a:lstStyle/>
                    <a:p>
                      <a:pPr algn="ctr"/>
                      <a:r>
                        <a:rPr lang="en-US" sz="2800" b="0" dirty="0">
                          <a:solidFill>
                            <a:srgbClr val="013591"/>
                          </a:solidFill>
                          <a:latin typeface="Source Sans Pro" panose="020B0503030403020204" pitchFamily="34" charset="0"/>
                        </a:rPr>
                        <a:t>2.2%</a:t>
                      </a:r>
                    </a:p>
                    <a:p>
                      <a:pPr algn="ctr"/>
                      <a:r>
                        <a:rPr lang="en-US" sz="2800" b="0" dirty="0">
                          <a:solidFill>
                            <a:srgbClr val="013591"/>
                          </a:solidFill>
                          <a:latin typeface="Source Sans Pro" panose="020B0503030403020204" pitchFamily="34" charset="0"/>
                        </a:rPr>
                        <a:t>South Dakota</a:t>
                      </a:r>
                    </a:p>
                  </a:txBody>
                  <a:tcPr/>
                </a:tc>
                <a:extLst>
                  <a:ext uri="{0D108BD9-81ED-4DB2-BD59-A6C34878D82A}">
                    <a16:rowId xmlns:a16="http://schemas.microsoft.com/office/drawing/2014/main" val="2614479207"/>
                  </a:ext>
                </a:extLst>
              </a:tr>
            </a:tbl>
          </a:graphicData>
        </a:graphic>
      </p:graphicFrame>
      <p:sp>
        <p:nvSpPr>
          <p:cNvPr id="3" name="Title 2">
            <a:extLst>
              <a:ext uri="{FF2B5EF4-FFF2-40B4-BE49-F238E27FC236}">
                <a16:creationId xmlns:a16="http://schemas.microsoft.com/office/drawing/2014/main" id="{7BF41B74-0B6D-A6D8-401D-0410D05C5A77}"/>
              </a:ext>
            </a:extLst>
          </p:cNvPr>
          <p:cNvSpPr>
            <a:spLocks noGrp="1"/>
          </p:cNvSpPr>
          <p:nvPr>
            <p:ph type="title"/>
          </p:nvPr>
        </p:nvSpPr>
        <p:spPr>
          <a:xfrm>
            <a:off x="838200" y="846454"/>
            <a:ext cx="10515600" cy="864725"/>
          </a:xfrm>
        </p:spPr>
        <p:txBody>
          <a:bodyPr/>
          <a:lstStyle/>
          <a:p>
            <a:r>
              <a:rPr lang="en-US" sz="4000" dirty="0"/>
              <a:t>Employment Statistics for People with Disabilities (ages 18-64) – By Location, 2023</a:t>
            </a:r>
          </a:p>
        </p:txBody>
      </p:sp>
    </p:spTree>
    <p:extLst>
      <p:ext uri="{BB962C8B-B14F-4D97-AF65-F5344CB8AC3E}">
        <p14:creationId xmlns:p14="http://schemas.microsoft.com/office/powerpoint/2010/main" val="19887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681706" y="501447"/>
            <a:ext cx="7356165" cy="1602552"/>
          </a:xfrm>
        </p:spPr>
        <p:txBody>
          <a:bodyPr/>
          <a:lstStyle/>
          <a:p>
            <a:r>
              <a:rPr lang="en-US" sz="5000" dirty="0"/>
              <a:t>New Tables in Section 4: Industry &amp; Occupation</a:t>
            </a:r>
          </a:p>
        </p:txBody>
      </p:sp>
      <p:sp>
        <p:nvSpPr>
          <p:cNvPr id="6" name="TextBox 5">
            <a:extLst>
              <a:ext uri="{FF2B5EF4-FFF2-40B4-BE49-F238E27FC236}">
                <a16:creationId xmlns:a16="http://schemas.microsoft.com/office/drawing/2014/main" id="{11294F5A-B2EE-9B09-B076-AF84D582A6C3}"/>
              </a:ext>
            </a:extLst>
          </p:cNvPr>
          <p:cNvSpPr txBox="1"/>
          <p:nvPr/>
        </p:nvSpPr>
        <p:spPr>
          <a:xfrm>
            <a:off x="1013552" y="2743199"/>
            <a:ext cx="702431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18214F"/>
                </a:solidFill>
              </a:rPr>
              <a:t>2024: Top five industries and occupations</a:t>
            </a:r>
          </a:p>
          <a:p>
            <a:pPr marL="285750" indent="-285750">
              <a:buFont typeface="Arial" panose="020B0604020202020204" pitchFamily="34" charset="0"/>
              <a:buChar char="•"/>
            </a:pPr>
            <a:r>
              <a:rPr lang="en-US" sz="2800" dirty="0">
                <a:solidFill>
                  <a:srgbClr val="18214F"/>
                </a:solidFill>
              </a:rPr>
              <a:t>2025: All industries and occupations</a:t>
            </a:r>
          </a:p>
          <a:p>
            <a:pPr marL="742950" lvl="1" indent="-285750">
              <a:buFont typeface="Arial" panose="020B0604020202020204" pitchFamily="34" charset="0"/>
              <a:buChar char="•"/>
            </a:pPr>
            <a:r>
              <a:rPr lang="en-US" sz="2800" dirty="0">
                <a:solidFill>
                  <a:srgbClr val="18214F"/>
                </a:solidFill>
              </a:rPr>
              <a:t>ONLY the HTML and Online versions</a:t>
            </a:r>
          </a:p>
          <a:p>
            <a:pPr marL="742950" lvl="1" indent="-285750">
              <a:buFont typeface="Arial" panose="020B0604020202020204" pitchFamily="34" charset="0"/>
              <a:buChar char="•"/>
            </a:pPr>
            <a:r>
              <a:rPr lang="en-US" sz="2800" dirty="0">
                <a:solidFill>
                  <a:srgbClr val="18214F"/>
                </a:solidFill>
              </a:rPr>
              <a:t>Table numbering aligns with the print version</a:t>
            </a:r>
          </a:p>
        </p:txBody>
      </p:sp>
    </p:spTree>
    <p:extLst>
      <p:ext uri="{BB962C8B-B14F-4D97-AF65-F5344CB8AC3E}">
        <p14:creationId xmlns:p14="http://schemas.microsoft.com/office/powerpoint/2010/main" val="149176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FF129-1A9E-2D83-56D7-BD1F55D33DCE}"/>
              </a:ext>
            </a:extLst>
          </p:cNvPr>
          <p:cNvSpPr>
            <a:spLocks noGrp="1"/>
          </p:cNvSpPr>
          <p:nvPr>
            <p:ph type="title"/>
          </p:nvPr>
        </p:nvSpPr>
        <p:spPr/>
        <p:txBody>
          <a:bodyPr/>
          <a:lstStyle/>
          <a:p>
            <a:r>
              <a:rPr lang="en-US" dirty="0"/>
              <a:t>Appearance on Website</a:t>
            </a:r>
          </a:p>
        </p:txBody>
      </p:sp>
      <p:pic>
        <p:nvPicPr>
          <p:cNvPr id="9" name="Picture 8" descr="screenshot of Section 4 Industry and Occupation of tthe 2025 Compendium on the center for research on disability website. ">
            <a:extLst>
              <a:ext uri="{FF2B5EF4-FFF2-40B4-BE49-F238E27FC236}">
                <a16:creationId xmlns:a16="http://schemas.microsoft.com/office/drawing/2014/main" id="{46658A79-095A-E39E-FA15-1516E04B056B}"/>
              </a:ext>
            </a:extLst>
          </p:cNvPr>
          <p:cNvPicPr>
            <a:picLocks noChangeAspect="1"/>
          </p:cNvPicPr>
          <p:nvPr/>
        </p:nvPicPr>
        <p:blipFill>
          <a:blip r:embed="rId3"/>
          <a:stretch>
            <a:fillRect/>
          </a:stretch>
        </p:blipFill>
        <p:spPr>
          <a:xfrm>
            <a:off x="1070861" y="1671961"/>
            <a:ext cx="10050278" cy="4163006"/>
          </a:xfrm>
          <a:prstGeom prst="rect">
            <a:avLst/>
          </a:prstGeom>
        </p:spPr>
      </p:pic>
    </p:spTree>
    <p:extLst>
      <p:ext uri="{BB962C8B-B14F-4D97-AF65-F5344CB8AC3E}">
        <p14:creationId xmlns:p14="http://schemas.microsoft.com/office/powerpoint/2010/main" val="410364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EDD4-59CF-E353-6951-A0EEA75B85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1A8397-4E5F-9927-F836-D0BFF95FAD72}"/>
              </a:ext>
            </a:extLst>
          </p:cNvPr>
          <p:cNvSpPr>
            <a:spLocks noGrp="1"/>
          </p:cNvSpPr>
          <p:nvPr>
            <p:ph type="title"/>
          </p:nvPr>
        </p:nvSpPr>
        <p:spPr>
          <a:xfrm>
            <a:off x="681706" y="501447"/>
            <a:ext cx="5295899" cy="1602552"/>
          </a:xfrm>
        </p:spPr>
        <p:txBody>
          <a:bodyPr/>
          <a:lstStyle/>
          <a:p>
            <a:r>
              <a:rPr lang="en-US" sz="5000" dirty="0"/>
              <a:t>New Figure in Section 5: Wages</a:t>
            </a:r>
          </a:p>
        </p:txBody>
      </p:sp>
      <p:sp>
        <p:nvSpPr>
          <p:cNvPr id="5" name="Subtitle 4">
            <a:extLst>
              <a:ext uri="{FF2B5EF4-FFF2-40B4-BE49-F238E27FC236}">
                <a16:creationId xmlns:a16="http://schemas.microsoft.com/office/drawing/2014/main" id="{F9179098-8A41-C51B-66BC-7EA548FC267E}"/>
              </a:ext>
            </a:extLst>
          </p:cNvPr>
          <p:cNvSpPr>
            <a:spLocks noGrp="1"/>
          </p:cNvSpPr>
          <p:nvPr>
            <p:ph type="subTitle" idx="1"/>
          </p:nvPr>
        </p:nvSpPr>
        <p:spPr>
          <a:xfrm>
            <a:off x="1031160" y="2237354"/>
            <a:ext cx="4508505" cy="3526371"/>
          </a:xfrm>
        </p:spPr>
        <p:txBody>
          <a:bodyPr/>
          <a:lstStyle/>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Earnings distribution of full-time, full-year workers</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Compares earnings for people with and without disabilities at different percentiles of earnings</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Ages 18-64 at the national level</a:t>
            </a:r>
          </a:p>
        </p:txBody>
      </p:sp>
      <p:pic>
        <p:nvPicPr>
          <p:cNvPr id="2" name="Picture 2" descr="figure explained in slide notes">
            <a:extLst>
              <a:ext uri="{FF2B5EF4-FFF2-40B4-BE49-F238E27FC236}">
                <a16:creationId xmlns:a16="http://schemas.microsoft.com/office/drawing/2014/main" id="{E09DFD60-490C-7960-6935-561AAC288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05" y="2237354"/>
            <a:ext cx="3526752" cy="352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B4FC-524A-88DD-2EDE-74BA886D1225}"/>
            </a:ext>
          </a:extLst>
        </p:cNvPr>
        <p:cNvGrpSpPr/>
        <p:nvPr/>
      </p:nvGrpSpPr>
      <p:grpSpPr>
        <a:xfrm>
          <a:off x="0" y="0"/>
          <a:ext cx="0" cy="0"/>
          <a:chOff x="0" y="0"/>
          <a:chExt cx="0" cy="0"/>
        </a:xfrm>
      </p:grpSpPr>
      <p:pic>
        <p:nvPicPr>
          <p:cNvPr id="1026" name="Picture 2" descr="figure explained in slide notes">
            <a:extLst>
              <a:ext uri="{FF2B5EF4-FFF2-40B4-BE49-F238E27FC236}">
                <a16:creationId xmlns:a16="http://schemas.microsoft.com/office/drawing/2014/main" id="{1C9BBDAC-8E32-90C3-D4E2-B52B0927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7" y="390525"/>
            <a:ext cx="6300788" cy="63007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FF0A0B04-463E-9AF7-B0AE-230B17707ABA}"/>
              </a:ext>
            </a:extLst>
          </p:cNvPr>
          <p:cNvSpPr>
            <a:spLocks noGrp="1"/>
          </p:cNvSpPr>
          <p:nvPr>
            <p:ph type="title"/>
          </p:nvPr>
        </p:nvSpPr>
        <p:spPr>
          <a:xfrm>
            <a:off x="814388" y="537254"/>
            <a:ext cx="3471862" cy="1478670"/>
          </a:xfrm>
        </p:spPr>
        <p:txBody>
          <a:bodyPr/>
          <a:lstStyle/>
          <a:p>
            <a:r>
              <a:rPr lang="en-US" dirty="0"/>
              <a:t>10</a:t>
            </a:r>
            <a:r>
              <a:rPr lang="en-US" baseline="30000" dirty="0"/>
              <a:t>th</a:t>
            </a:r>
            <a:r>
              <a:rPr lang="en-US" dirty="0"/>
              <a:t> Percentile</a:t>
            </a:r>
          </a:p>
        </p:txBody>
      </p:sp>
      <p:sp>
        <p:nvSpPr>
          <p:cNvPr id="11" name="Text Placeholder 10">
            <a:extLst>
              <a:ext uri="{FF2B5EF4-FFF2-40B4-BE49-F238E27FC236}">
                <a16:creationId xmlns:a16="http://schemas.microsoft.com/office/drawing/2014/main" id="{7820E4F2-7CE3-9D24-8FFC-C8684A7EB788}"/>
              </a:ext>
            </a:extLst>
          </p:cNvPr>
          <p:cNvSpPr>
            <a:spLocks noGrp="1"/>
          </p:cNvSpPr>
          <p:nvPr>
            <p:ph type="body" sz="quarter" idx="10"/>
          </p:nvPr>
        </p:nvSpPr>
        <p:spPr>
          <a:xfrm>
            <a:off x="814388" y="2032253"/>
            <a:ext cx="3471862" cy="3648473"/>
          </a:xfrm>
        </p:spPr>
        <p:txBody>
          <a:bodyPr/>
          <a:lstStyle/>
          <a:p>
            <a:r>
              <a:rPr lang="en-US" dirty="0"/>
              <a:t>$19,065 People with Disabilities (gold)</a:t>
            </a:r>
          </a:p>
          <a:p>
            <a:endParaRPr lang="en-US" dirty="0"/>
          </a:p>
          <a:p>
            <a:r>
              <a:rPr lang="en-US" dirty="0"/>
              <a:t>$21,818 People without Disabilities</a:t>
            </a:r>
          </a:p>
          <a:p>
            <a:r>
              <a:rPr lang="en-US" dirty="0"/>
              <a:t>(purple)</a:t>
            </a:r>
          </a:p>
          <a:p>
            <a:endParaRPr lang="en-US" dirty="0"/>
          </a:p>
          <a:p>
            <a:endParaRPr lang="en-US" dirty="0"/>
          </a:p>
        </p:txBody>
      </p:sp>
      <p:sp>
        <p:nvSpPr>
          <p:cNvPr id="3" name="Rectangle 2">
            <a:extLst>
              <a:ext uri="{FF2B5EF4-FFF2-40B4-BE49-F238E27FC236}">
                <a16:creationId xmlns:a16="http://schemas.microsoft.com/office/drawing/2014/main" id="{9A59CD87-5DBE-CAA2-624F-100305C666AB}"/>
              </a:ext>
              <a:ext uri="{C183D7F6-B498-43B3-948B-1728B52AA6E4}">
                <adec:decorative xmlns:adec="http://schemas.microsoft.com/office/drawing/2017/decorative" val="1"/>
              </a:ext>
            </a:extLst>
          </p:cNvPr>
          <p:cNvSpPr/>
          <p:nvPr/>
        </p:nvSpPr>
        <p:spPr>
          <a:xfrm>
            <a:off x="7264489" y="390525"/>
            <a:ext cx="60960" cy="516636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40F8274-8D36-3FA3-4415-863CB0CC7854}"/>
              </a:ext>
              <a:ext uri="{C183D7F6-B498-43B3-948B-1728B52AA6E4}">
                <adec:decorative xmlns:adec="http://schemas.microsoft.com/office/drawing/2017/decorative" val="1"/>
              </a:ext>
            </a:extLst>
          </p:cNvPr>
          <p:cNvSpPr/>
          <p:nvPr/>
        </p:nvSpPr>
        <p:spPr>
          <a:xfrm>
            <a:off x="5379720" y="3136135"/>
            <a:ext cx="1814294" cy="544325"/>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2BFA925-5A71-3846-C83B-F292A675836D}"/>
              </a:ext>
              <a:ext uri="{C183D7F6-B498-43B3-948B-1728B52AA6E4}">
                <adec:decorative xmlns:adec="http://schemas.microsoft.com/office/drawing/2017/decorative" val="1"/>
              </a:ext>
            </a:extLst>
          </p:cNvPr>
          <p:cNvSpPr/>
          <p:nvPr/>
        </p:nvSpPr>
        <p:spPr>
          <a:xfrm>
            <a:off x="5438660" y="1758606"/>
            <a:ext cx="1697242" cy="697773"/>
          </a:xfrm>
          <a:prstGeom prst="round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91A9EF-5A8A-5D0E-6CD6-D20701E649B2}"/>
              </a:ext>
              <a:ext uri="{C183D7F6-B498-43B3-948B-1728B52AA6E4}">
                <adec:decorative xmlns:adec="http://schemas.microsoft.com/office/drawing/2017/decorative" val="1"/>
              </a:ext>
            </a:extLst>
          </p:cNvPr>
          <p:cNvSpPr/>
          <p:nvPr/>
        </p:nvSpPr>
        <p:spPr>
          <a:xfrm>
            <a:off x="7428385" y="390523"/>
            <a:ext cx="60960" cy="516636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66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D447-BB37-7820-37FB-2279003910D0}"/>
            </a:ext>
          </a:extLst>
        </p:cNvPr>
        <p:cNvGrpSpPr/>
        <p:nvPr/>
      </p:nvGrpSpPr>
      <p:grpSpPr>
        <a:xfrm>
          <a:off x="0" y="0"/>
          <a:ext cx="0" cy="0"/>
          <a:chOff x="0" y="0"/>
          <a:chExt cx="0" cy="0"/>
        </a:xfrm>
      </p:grpSpPr>
      <p:pic>
        <p:nvPicPr>
          <p:cNvPr id="1026" name="Picture 2" descr="figure explained in slide notes">
            <a:extLst>
              <a:ext uri="{FF2B5EF4-FFF2-40B4-BE49-F238E27FC236}">
                <a16:creationId xmlns:a16="http://schemas.microsoft.com/office/drawing/2014/main" id="{2DC28445-77E2-E03A-5B5A-28AD31BC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7" y="390525"/>
            <a:ext cx="6300788" cy="63007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830DF398-F9F2-DC26-F5E7-7EB10F8174D8}"/>
              </a:ext>
            </a:extLst>
          </p:cNvPr>
          <p:cNvSpPr>
            <a:spLocks noGrp="1"/>
          </p:cNvSpPr>
          <p:nvPr>
            <p:ph type="title"/>
          </p:nvPr>
        </p:nvSpPr>
        <p:spPr>
          <a:xfrm>
            <a:off x="814388" y="647701"/>
            <a:ext cx="3471862" cy="1377442"/>
          </a:xfrm>
        </p:spPr>
        <p:txBody>
          <a:bodyPr/>
          <a:lstStyle/>
          <a:p>
            <a:r>
              <a:rPr lang="en-US" dirty="0"/>
              <a:t>Median Earnings</a:t>
            </a:r>
          </a:p>
        </p:txBody>
      </p:sp>
      <p:sp>
        <p:nvSpPr>
          <p:cNvPr id="11" name="Text Placeholder 10">
            <a:extLst>
              <a:ext uri="{FF2B5EF4-FFF2-40B4-BE49-F238E27FC236}">
                <a16:creationId xmlns:a16="http://schemas.microsoft.com/office/drawing/2014/main" id="{1F51B87E-731E-8CEA-3A2F-08B38F0633F8}"/>
              </a:ext>
            </a:extLst>
          </p:cNvPr>
          <p:cNvSpPr>
            <a:spLocks noGrp="1"/>
          </p:cNvSpPr>
          <p:nvPr>
            <p:ph type="body" sz="quarter" idx="10"/>
          </p:nvPr>
        </p:nvSpPr>
        <p:spPr>
          <a:xfrm>
            <a:off x="814388" y="2034128"/>
            <a:ext cx="3471862" cy="3762515"/>
          </a:xfrm>
        </p:spPr>
        <p:txBody>
          <a:bodyPr/>
          <a:lstStyle/>
          <a:p>
            <a:r>
              <a:rPr lang="en-US" dirty="0"/>
              <a:t>$48,937 People with Disabilities (gold)</a:t>
            </a:r>
          </a:p>
          <a:p>
            <a:endParaRPr lang="en-US" dirty="0"/>
          </a:p>
          <a:p>
            <a:r>
              <a:rPr lang="en-US" dirty="0"/>
              <a:t>$58,113 People without Disabilities</a:t>
            </a:r>
          </a:p>
          <a:p>
            <a:r>
              <a:rPr lang="en-US" dirty="0"/>
              <a:t>(purple)</a:t>
            </a:r>
          </a:p>
          <a:p>
            <a:endParaRPr lang="en-US" dirty="0"/>
          </a:p>
          <a:p>
            <a:endParaRPr lang="en-US" dirty="0"/>
          </a:p>
        </p:txBody>
      </p:sp>
      <p:sp>
        <p:nvSpPr>
          <p:cNvPr id="2" name="Rectangle 1">
            <a:extLst>
              <a:ext uri="{FF2B5EF4-FFF2-40B4-BE49-F238E27FC236}">
                <a16:creationId xmlns:a16="http://schemas.microsoft.com/office/drawing/2014/main" id="{D7B109D3-220B-CB5C-CB40-8BB590032F76}"/>
              </a:ext>
              <a:ext uri="{C183D7F6-B498-43B3-948B-1728B52AA6E4}">
                <adec:decorative xmlns:adec="http://schemas.microsoft.com/office/drawing/2017/decorative" val="1"/>
              </a:ext>
            </a:extLst>
          </p:cNvPr>
          <p:cNvSpPr/>
          <p:nvPr/>
        </p:nvSpPr>
        <p:spPr>
          <a:xfrm>
            <a:off x="7991299" y="390525"/>
            <a:ext cx="60960" cy="516636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26C858D-D72B-967C-CAD4-111178896618}"/>
              </a:ext>
              <a:ext uri="{C183D7F6-B498-43B3-948B-1728B52AA6E4}">
                <adec:decorative xmlns:adec="http://schemas.microsoft.com/office/drawing/2017/decorative" val="1"/>
              </a:ext>
            </a:extLst>
          </p:cNvPr>
          <p:cNvSpPr/>
          <p:nvPr/>
        </p:nvSpPr>
        <p:spPr>
          <a:xfrm>
            <a:off x="5457713" y="601499"/>
            <a:ext cx="1668539" cy="534612"/>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0CE09FA-DBC7-06FB-F929-BFF22E5803CF}"/>
              </a:ext>
              <a:ext uri="{C183D7F6-B498-43B3-948B-1728B52AA6E4}">
                <adec:decorative xmlns:adec="http://schemas.microsoft.com/office/drawing/2017/decorative" val="1"/>
              </a:ext>
            </a:extLst>
          </p:cNvPr>
          <p:cNvSpPr/>
          <p:nvPr/>
        </p:nvSpPr>
        <p:spPr>
          <a:xfrm>
            <a:off x="9106853" y="515526"/>
            <a:ext cx="1454467" cy="669930"/>
          </a:xfrm>
          <a:prstGeom prst="round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25B0B9-FFF7-410B-4F2D-E784875EC946}"/>
              </a:ext>
              <a:ext uri="{C183D7F6-B498-43B3-948B-1728B52AA6E4}">
                <adec:decorative xmlns:adec="http://schemas.microsoft.com/office/drawing/2017/decorative" val="1"/>
              </a:ext>
            </a:extLst>
          </p:cNvPr>
          <p:cNvSpPr/>
          <p:nvPr/>
        </p:nvSpPr>
        <p:spPr>
          <a:xfrm>
            <a:off x="8180846" y="390525"/>
            <a:ext cx="60960" cy="516636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4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9D617-53DD-EB7E-CFE8-111B28D7F722}"/>
            </a:ext>
          </a:extLst>
        </p:cNvPr>
        <p:cNvGrpSpPr/>
        <p:nvPr/>
      </p:nvGrpSpPr>
      <p:grpSpPr>
        <a:xfrm>
          <a:off x="0" y="0"/>
          <a:ext cx="0" cy="0"/>
          <a:chOff x="0" y="0"/>
          <a:chExt cx="0" cy="0"/>
        </a:xfrm>
      </p:grpSpPr>
      <p:pic>
        <p:nvPicPr>
          <p:cNvPr id="1026" name="Picture 2" descr="figure explained in slide notes">
            <a:extLst>
              <a:ext uri="{FF2B5EF4-FFF2-40B4-BE49-F238E27FC236}">
                <a16:creationId xmlns:a16="http://schemas.microsoft.com/office/drawing/2014/main" id="{53978C13-1955-3776-CB0F-86DAE3D9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7" y="390525"/>
            <a:ext cx="6300788" cy="63007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4899602E-D523-60E8-A0E0-EC0A0CC405BF}"/>
              </a:ext>
            </a:extLst>
          </p:cNvPr>
          <p:cNvSpPr>
            <a:spLocks noGrp="1"/>
          </p:cNvSpPr>
          <p:nvPr>
            <p:ph type="title"/>
          </p:nvPr>
        </p:nvSpPr>
        <p:spPr>
          <a:xfrm>
            <a:off x="814388" y="647701"/>
            <a:ext cx="3471862" cy="1377442"/>
          </a:xfrm>
        </p:spPr>
        <p:txBody>
          <a:bodyPr/>
          <a:lstStyle/>
          <a:p>
            <a:r>
              <a:rPr lang="en-US" dirty="0"/>
              <a:t>90</a:t>
            </a:r>
            <a:r>
              <a:rPr lang="en-US" baseline="30000" dirty="0"/>
              <a:t>th</a:t>
            </a:r>
            <a:r>
              <a:rPr lang="en-US" dirty="0"/>
              <a:t> Percentile</a:t>
            </a:r>
          </a:p>
        </p:txBody>
      </p:sp>
      <p:sp>
        <p:nvSpPr>
          <p:cNvPr id="11" name="Text Placeholder 10">
            <a:extLst>
              <a:ext uri="{FF2B5EF4-FFF2-40B4-BE49-F238E27FC236}">
                <a16:creationId xmlns:a16="http://schemas.microsoft.com/office/drawing/2014/main" id="{1D92A33B-F7FE-9669-6705-A584F78FC2B1}"/>
              </a:ext>
            </a:extLst>
          </p:cNvPr>
          <p:cNvSpPr>
            <a:spLocks noGrp="1"/>
          </p:cNvSpPr>
          <p:nvPr>
            <p:ph type="body" sz="quarter" idx="10"/>
          </p:nvPr>
        </p:nvSpPr>
        <p:spPr>
          <a:xfrm>
            <a:off x="814388" y="2034128"/>
            <a:ext cx="3471862" cy="3522756"/>
          </a:xfrm>
        </p:spPr>
        <p:txBody>
          <a:bodyPr/>
          <a:lstStyle/>
          <a:p>
            <a:r>
              <a:rPr lang="en-US" dirty="0"/>
              <a:t>$112,147 People with Disabilities (gold)</a:t>
            </a:r>
          </a:p>
          <a:p>
            <a:endParaRPr lang="en-US" dirty="0"/>
          </a:p>
          <a:p>
            <a:r>
              <a:rPr lang="en-US" dirty="0"/>
              <a:t>$147,830 People without Disabilities</a:t>
            </a:r>
          </a:p>
          <a:p>
            <a:r>
              <a:rPr lang="en-US" dirty="0"/>
              <a:t>(purple)</a:t>
            </a:r>
          </a:p>
          <a:p>
            <a:endParaRPr lang="en-US" dirty="0"/>
          </a:p>
          <a:p>
            <a:endParaRPr lang="en-US" dirty="0"/>
          </a:p>
        </p:txBody>
      </p:sp>
      <p:sp>
        <p:nvSpPr>
          <p:cNvPr id="2" name="Rectangle: Rounded Corners 1">
            <a:extLst>
              <a:ext uri="{FF2B5EF4-FFF2-40B4-BE49-F238E27FC236}">
                <a16:creationId xmlns:a16="http://schemas.microsoft.com/office/drawing/2014/main" id="{4745D088-159B-08C8-1904-42592A786084}"/>
              </a:ext>
              <a:ext uri="{C183D7F6-B498-43B3-948B-1728B52AA6E4}">
                <adec:decorative xmlns:adec="http://schemas.microsoft.com/office/drawing/2017/decorative" val="1"/>
              </a:ext>
            </a:extLst>
          </p:cNvPr>
          <p:cNvSpPr/>
          <p:nvPr/>
        </p:nvSpPr>
        <p:spPr>
          <a:xfrm>
            <a:off x="9015773" y="1773683"/>
            <a:ext cx="1628106" cy="696248"/>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035BAC8-4E17-28C4-33FE-4ABB5F15263C}"/>
              </a:ext>
              <a:ext uri="{C183D7F6-B498-43B3-948B-1728B52AA6E4}">
                <adec:decorative xmlns:adec="http://schemas.microsoft.com/office/drawing/2017/decorative" val="1"/>
              </a:ext>
            </a:extLst>
          </p:cNvPr>
          <p:cNvSpPr/>
          <p:nvPr/>
        </p:nvSpPr>
        <p:spPr>
          <a:xfrm>
            <a:off x="8638456" y="390524"/>
            <a:ext cx="64008" cy="5138928"/>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D766A38-7D4D-228A-356A-639799BAE840}"/>
              </a:ext>
              <a:ext uri="{C183D7F6-B498-43B3-948B-1728B52AA6E4}">
                <adec:decorative xmlns:adec="http://schemas.microsoft.com/office/drawing/2017/decorative" val="1"/>
              </a:ext>
            </a:extLst>
          </p:cNvPr>
          <p:cNvSpPr/>
          <p:nvPr/>
        </p:nvSpPr>
        <p:spPr>
          <a:xfrm>
            <a:off x="9009549" y="3022282"/>
            <a:ext cx="1634330" cy="697773"/>
          </a:xfrm>
          <a:prstGeom prst="round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F149CB-00A8-6D0F-4479-675619F84682}"/>
              </a:ext>
              <a:ext uri="{C183D7F6-B498-43B3-948B-1728B52AA6E4}">
                <adec:decorative xmlns:adec="http://schemas.microsoft.com/office/drawing/2017/decorative" val="1"/>
              </a:ext>
            </a:extLst>
          </p:cNvPr>
          <p:cNvSpPr/>
          <p:nvPr/>
        </p:nvSpPr>
        <p:spPr>
          <a:xfrm>
            <a:off x="8898037" y="390524"/>
            <a:ext cx="60960" cy="516636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9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AFD-DB94-67E3-DF78-2EBE02F5A4E3}"/>
              </a:ext>
            </a:extLst>
          </p:cNvPr>
          <p:cNvSpPr>
            <a:spLocks noGrp="1"/>
          </p:cNvSpPr>
          <p:nvPr>
            <p:ph type="title"/>
          </p:nvPr>
        </p:nvSpPr>
        <p:spPr>
          <a:xfrm>
            <a:off x="2875404" y="2497799"/>
            <a:ext cx="8804260" cy="1862401"/>
          </a:xfrm>
        </p:spPr>
        <p:txBody>
          <a:bodyPr/>
          <a:lstStyle/>
          <a:p>
            <a:r>
              <a:rPr lang="en-US" dirty="0"/>
              <a:t>Build Your Own Statistics Table Builder</a:t>
            </a:r>
          </a:p>
        </p:txBody>
      </p:sp>
    </p:spTree>
    <p:extLst>
      <p:ext uri="{BB962C8B-B14F-4D97-AF65-F5344CB8AC3E}">
        <p14:creationId xmlns:p14="http://schemas.microsoft.com/office/powerpoint/2010/main" val="69230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A1F8B-FB32-D36C-68DD-B768DD64A063}"/>
              </a:ext>
            </a:extLst>
          </p:cNvPr>
          <p:cNvSpPr>
            <a:spLocks noGrp="1"/>
          </p:cNvSpPr>
          <p:nvPr>
            <p:ph type="title"/>
          </p:nvPr>
        </p:nvSpPr>
        <p:spPr>
          <a:xfrm>
            <a:off x="-1" y="0"/>
            <a:ext cx="12192001" cy="5857875"/>
          </a:xfrm>
          <a:solidFill>
            <a:srgbClr val="18214F"/>
          </a:solidFill>
        </p:spPr>
        <p:txBody>
          <a:bodyPr/>
          <a:lstStyle/>
          <a:p>
            <a:pPr>
              <a:lnSpc>
                <a:spcPct val="100000"/>
              </a:lnSpc>
            </a:pPr>
            <a:r>
              <a:rPr lang="en-US" sz="8800" dirty="0">
                <a:solidFill>
                  <a:srgbClr val="F018D6"/>
                </a:solidFill>
              </a:rPr>
              <a:t>   Reinstated</a:t>
            </a:r>
            <a:r>
              <a:rPr lang="en-US" sz="11500" dirty="0">
                <a:solidFill>
                  <a:srgbClr val="F018D6"/>
                </a:solidFill>
              </a:rPr>
              <a:t> </a:t>
            </a:r>
            <a:br>
              <a:rPr lang="en-US" sz="11500" dirty="0">
                <a:solidFill>
                  <a:srgbClr val="F018D6"/>
                </a:solidFill>
              </a:rPr>
            </a:br>
            <a:r>
              <a:rPr lang="en-US" sz="11500" dirty="0">
                <a:solidFill>
                  <a:srgbClr val="F018D6"/>
                </a:solidFill>
              </a:rPr>
              <a:t>  County Level </a:t>
            </a:r>
            <a:br>
              <a:rPr lang="en-US" sz="11500" dirty="0">
                <a:solidFill>
                  <a:srgbClr val="F018D6"/>
                </a:solidFill>
              </a:rPr>
            </a:br>
            <a:r>
              <a:rPr lang="en-US" sz="8800" dirty="0">
                <a:solidFill>
                  <a:srgbClr val="F018D6"/>
                </a:solidFill>
              </a:rPr>
              <a:t>   Statistics!</a:t>
            </a:r>
            <a:endParaRPr lang="en-US" sz="11500" dirty="0">
              <a:solidFill>
                <a:srgbClr val="F018D6"/>
              </a:solidFill>
            </a:endParaRPr>
          </a:p>
        </p:txBody>
      </p:sp>
      <p:pic>
        <p:nvPicPr>
          <p:cNvPr id="9" name="Graphic 8" descr="Fireworks outline">
            <a:extLst>
              <a:ext uri="{FF2B5EF4-FFF2-40B4-BE49-F238E27FC236}">
                <a16:creationId xmlns:a16="http://schemas.microsoft.com/office/drawing/2014/main" id="{D96023AC-BC57-4111-5705-13432D0B9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19794">
            <a:off x="8067688" y="28310"/>
            <a:ext cx="3987571" cy="3987571"/>
          </a:xfrm>
          <a:prstGeom prst="rect">
            <a:avLst/>
          </a:prstGeom>
        </p:spPr>
      </p:pic>
    </p:spTree>
    <p:extLst>
      <p:ext uri="{BB962C8B-B14F-4D97-AF65-F5344CB8AC3E}">
        <p14:creationId xmlns:p14="http://schemas.microsoft.com/office/powerpoint/2010/main" val="26548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4" presetClass="exit" presetSubtype="10" fill="hold" nodeType="afterEffect">
                                  <p:stCondLst>
                                    <p:cond delay="500"/>
                                  </p:stCondLst>
                                  <p:childTnLst>
                                    <p:animEffect transition="out" filter="randombar(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752865" y="198783"/>
            <a:ext cx="6482821" cy="1404730"/>
          </a:xfrm>
        </p:spPr>
        <p:txBody>
          <a:bodyPr/>
          <a:lstStyle/>
          <a:p>
            <a:r>
              <a:rPr lang="en-US" sz="4400" dirty="0"/>
              <a:t>New This Year</a:t>
            </a:r>
          </a:p>
        </p:txBody>
      </p:sp>
      <p:sp>
        <p:nvSpPr>
          <p:cNvPr id="5" name="Subtitle 4">
            <a:extLst>
              <a:ext uri="{FF2B5EF4-FFF2-40B4-BE49-F238E27FC236}">
                <a16:creationId xmlns:a16="http://schemas.microsoft.com/office/drawing/2014/main" id="{7061F645-E5F4-18E5-18F5-8E7DD6AE0358}"/>
              </a:ext>
            </a:extLst>
          </p:cNvPr>
          <p:cNvSpPr>
            <a:spLocks noGrp="1"/>
          </p:cNvSpPr>
          <p:nvPr>
            <p:ph type="subTitle" idx="1"/>
          </p:nvPr>
        </p:nvSpPr>
        <p:spPr>
          <a:xfrm>
            <a:off x="1031161" y="2117672"/>
            <a:ext cx="8432328" cy="1964802"/>
          </a:xfrm>
        </p:spPr>
        <p:txBody>
          <a:bodyPr/>
          <a:lstStyle/>
          <a:p>
            <a:r>
              <a:rPr lang="en-US" sz="3600" dirty="0">
                <a:latin typeface="Source Sans Pro" panose="020B0503030403020204" pitchFamily="34" charset="0"/>
                <a:ea typeface="Source Sans Pro" panose="020B0503030403020204" pitchFamily="34" charset="0"/>
              </a:rPr>
              <a:t>Disability Statistics Compendium additions</a:t>
            </a:r>
          </a:p>
          <a:p>
            <a:r>
              <a:rPr lang="en-US" sz="3600" dirty="0">
                <a:latin typeface="Source Sans Pro" panose="020B0503030403020204" pitchFamily="34" charset="0"/>
                <a:ea typeface="Source Sans Pro" panose="020B0503030403020204" pitchFamily="34" charset="0"/>
              </a:rPr>
              <a:t>Build Your Own Statistics expansions</a:t>
            </a:r>
          </a:p>
          <a:p>
            <a:r>
              <a:rPr lang="en-US" sz="3600" dirty="0">
                <a:latin typeface="Source Sans Pro" panose="020B0503030403020204" pitchFamily="34" charset="0"/>
                <a:ea typeface="Source Sans Pro" panose="020B0503030403020204" pitchFamily="34" charset="0"/>
              </a:rPr>
              <a:t>Redesigns</a:t>
            </a:r>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516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01FB-4F73-4A43-3EF2-509591484627}"/>
              </a:ext>
            </a:extLst>
          </p:cNvPr>
          <p:cNvSpPr>
            <a:spLocks noGrp="1"/>
          </p:cNvSpPr>
          <p:nvPr>
            <p:ph type="title"/>
          </p:nvPr>
        </p:nvSpPr>
        <p:spPr>
          <a:xfrm>
            <a:off x="6698255" y="1845670"/>
            <a:ext cx="4882254" cy="3166660"/>
          </a:xfrm>
        </p:spPr>
        <p:txBody>
          <a:bodyPr anchor="b">
            <a:normAutofit fontScale="90000"/>
          </a:bodyPr>
          <a:lstStyle/>
          <a:p>
            <a:r>
              <a:rPr lang="en-US" dirty="0"/>
              <a:t>Redesigns: </a:t>
            </a:r>
            <a:br>
              <a:rPr lang="en-US" dirty="0"/>
            </a:br>
            <a:r>
              <a:rPr lang="en-US" dirty="0"/>
              <a:t>Annual Report </a:t>
            </a:r>
            <a:br>
              <a:rPr lang="en-US" dirty="0"/>
            </a:br>
            <a:r>
              <a:rPr lang="en-US" dirty="0"/>
              <a:t>Infographic</a:t>
            </a:r>
            <a:br>
              <a:rPr lang="en-US" dirty="0"/>
            </a:br>
            <a:r>
              <a:rPr lang="en-US" dirty="0"/>
              <a:t>Website </a:t>
            </a:r>
          </a:p>
        </p:txBody>
      </p:sp>
    </p:spTree>
    <p:extLst>
      <p:ext uri="{BB962C8B-B14F-4D97-AF65-F5344CB8AC3E}">
        <p14:creationId xmlns:p14="http://schemas.microsoft.com/office/powerpoint/2010/main" val="378096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752865" y="766954"/>
            <a:ext cx="6595386" cy="1404730"/>
          </a:xfrm>
        </p:spPr>
        <p:txBody>
          <a:bodyPr/>
          <a:lstStyle/>
          <a:p>
            <a:r>
              <a:rPr lang="en-US" sz="4400" dirty="0"/>
              <a:t>Annual Report on People with Disability in America</a:t>
            </a:r>
          </a:p>
        </p:txBody>
      </p:sp>
      <p:pic>
        <p:nvPicPr>
          <p:cNvPr id="10" name="Picture 9" descr="a screenshot of the redesigned 2025 Annual Report cover. It's a landscape orientation compared to the previous year's portrait orientation">
            <a:extLst>
              <a:ext uri="{FF2B5EF4-FFF2-40B4-BE49-F238E27FC236}">
                <a16:creationId xmlns:a16="http://schemas.microsoft.com/office/drawing/2014/main" id="{E44E80B2-AD96-F98C-6C04-F9DD828E323B}"/>
              </a:ext>
            </a:extLst>
          </p:cNvPr>
          <p:cNvPicPr>
            <a:picLocks noChangeAspect="1"/>
          </p:cNvPicPr>
          <p:nvPr/>
        </p:nvPicPr>
        <p:blipFill>
          <a:blip r:embed="rId3"/>
          <a:stretch>
            <a:fillRect/>
          </a:stretch>
        </p:blipFill>
        <p:spPr>
          <a:xfrm>
            <a:off x="5215994" y="2726022"/>
            <a:ext cx="3772426" cy="2943636"/>
          </a:xfrm>
          <a:prstGeom prst="rect">
            <a:avLst/>
          </a:prstGeom>
        </p:spPr>
      </p:pic>
      <p:pic>
        <p:nvPicPr>
          <p:cNvPr id="12" name="Picture 11" descr="A screenshot of last year's 2024 Annual Report and its portrait landscape">
            <a:extLst>
              <a:ext uri="{FF2B5EF4-FFF2-40B4-BE49-F238E27FC236}">
                <a16:creationId xmlns:a16="http://schemas.microsoft.com/office/drawing/2014/main" id="{67C43921-8557-9B16-D103-6D3CFC1C278D}"/>
              </a:ext>
            </a:extLst>
          </p:cNvPr>
          <p:cNvPicPr>
            <a:picLocks noChangeAspect="1"/>
          </p:cNvPicPr>
          <p:nvPr/>
        </p:nvPicPr>
        <p:blipFill>
          <a:blip r:embed="rId4"/>
          <a:stretch>
            <a:fillRect/>
          </a:stretch>
        </p:blipFill>
        <p:spPr>
          <a:xfrm>
            <a:off x="1611301" y="2502864"/>
            <a:ext cx="2641520" cy="3389951"/>
          </a:xfrm>
          <a:prstGeom prst="rect">
            <a:avLst/>
          </a:prstGeom>
        </p:spPr>
      </p:pic>
      <p:sp>
        <p:nvSpPr>
          <p:cNvPr id="13" name="TextBox 12">
            <a:extLst>
              <a:ext uri="{FF2B5EF4-FFF2-40B4-BE49-F238E27FC236}">
                <a16:creationId xmlns:a16="http://schemas.microsoft.com/office/drawing/2014/main" id="{C2915FD9-A9B8-6105-BF52-5E05F6BD0C59}"/>
              </a:ext>
            </a:extLst>
          </p:cNvPr>
          <p:cNvSpPr txBox="1"/>
          <p:nvPr/>
        </p:nvSpPr>
        <p:spPr>
          <a:xfrm>
            <a:off x="6209841" y="5983349"/>
            <a:ext cx="1784732" cy="523220"/>
          </a:xfrm>
          <a:prstGeom prst="rect">
            <a:avLst/>
          </a:prstGeom>
          <a:noFill/>
        </p:spPr>
        <p:txBody>
          <a:bodyPr wrap="square" rtlCol="0">
            <a:spAutoFit/>
          </a:bodyPr>
          <a:lstStyle/>
          <a:p>
            <a:pPr lvl="1"/>
            <a:r>
              <a:rPr lang="en-US" sz="2800" dirty="0">
                <a:solidFill>
                  <a:srgbClr val="18214F"/>
                </a:solidFill>
              </a:rPr>
              <a:t>2025</a:t>
            </a:r>
          </a:p>
        </p:txBody>
      </p:sp>
      <p:sp>
        <p:nvSpPr>
          <p:cNvPr id="14" name="TextBox 13">
            <a:extLst>
              <a:ext uri="{FF2B5EF4-FFF2-40B4-BE49-F238E27FC236}">
                <a16:creationId xmlns:a16="http://schemas.microsoft.com/office/drawing/2014/main" id="{395B9552-AA0A-8519-131D-B8C073F99E8B}"/>
              </a:ext>
            </a:extLst>
          </p:cNvPr>
          <p:cNvSpPr txBox="1"/>
          <p:nvPr/>
        </p:nvSpPr>
        <p:spPr>
          <a:xfrm>
            <a:off x="2039695" y="5981836"/>
            <a:ext cx="1784732" cy="523220"/>
          </a:xfrm>
          <a:prstGeom prst="rect">
            <a:avLst/>
          </a:prstGeom>
          <a:noFill/>
        </p:spPr>
        <p:txBody>
          <a:bodyPr wrap="square" rtlCol="0">
            <a:spAutoFit/>
          </a:bodyPr>
          <a:lstStyle/>
          <a:p>
            <a:pPr lvl="1"/>
            <a:r>
              <a:rPr lang="en-US" sz="2800" dirty="0">
                <a:solidFill>
                  <a:srgbClr val="18214F"/>
                </a:solidFill>
              </a:rPr>
              <a:t>2024</a:t>
            </a:r>
          </a:p>
        </p:txBody>
      </p:sp>
    </p:spTree>
    <p:extLst>
      <p:ext uri="{BB962C8B-B14F-4D97-AF65-F5344CB8AC3E}">
        <p14:creationId xmlns:p14="http://schemas.microsoft.com/office/powerpoint/2010/main" val="209615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BD16-88E1-B216-153B-55CE0ADCBA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A02592-30F0-7641-85C7-0979F1AFC96C}"/>
              </a:ext>
            </a:extLst>
          </p:cNvPr>
          <p:cNvSpPr>
            <a:spLocks noGrp="1"/>
          </p:cNvSpPr>
          <p:nvPr>
            <p:ph type="title"/>
          </p:nvPr>
        </p:nvSpPr>
        <p:spPr>
          <a:xfrm>
            <a:off x="752865" y="631985"/>
            <a:ext cx="6482821" cy="813401"/>
          </a:xfrm>
        </p:spPr>
        <p:txBody>
          <a:bodyPr/>
          <a:lstStyle/>
          <a:p>
            <a:r>
              <a:rPr lang="en-US" sz="4400" dirty="0"/>
              <a:t>Infographics - Old</a:t>
            </a:r>
          </a:p>
        </p:txBody>
      </p:sp>
      <p:pic>
        <p:nvPicPr>
          <p:cNvPr id="8" name="Picture 7" descr="a screen shot of past infographics that were one page and overloaded with information">
            <a:extLst>
              <a:ext uri="{FF2B5EF4-FFF2-40B4-BE49-F238E27FC236}">
                <a16:creationId xmlns:a16="http://schemas.microsoft.com/office/drawing/2014/main" id="{DC0018A6-262B-F381-5E32-D2870BDEA5FD}"/>
              </a:ext>
            </a:extLst>
          </p:cNvPr>
          <p:cNvPicPr>
            <a:picLocks noChangeAspect="1"/>
          </p:cNvPicPr>
          <p:nvPr/>
        </p:nvPicPr>
        <p:blipFill>
          <a:blip r:embed="rId3"/>
          <a:stretch>
            <a:fillRect/>
          </a:stretch>
        </p:blipFill>
        <p:spPr>
          <a:xfrm>
            <a:off x="1085462" y="1445386"/>
            <a:ext cx="7535327" cy="4096322"/>
          </a:xfrm>
          <a:prstGeom prst="rect">
            <a:avLst/>
          </a:prstGeom>
        </p:spPr>
      </p:pic>
    </p:spTree>
    <p:extLst>
      <p:ext uri="{BB962C8B-B14F-4D97-AF65-F5344CB8AC3E}">
        <p14:creationId xmlns:p14="http://schemas.microsoft.com/office/powerpoint/2010/main" val="269151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 the US, more than 6.3 million African Americans report a disability. 14% of all other races report a disability compared to 16% of African Americans reporting a disability.">
            <a:extLst>
              <a:ext uri="{FF2B5EF4-FFF2-40B4-BE49-F238E27FC236}">
                <a16:creationId xmlns:a16="http://schemas.microsoft.com/office/drawing/2014/main" id="{4DD9FD1B-12FB-9D7D-B706-EE364DEA2AB3}"/>
              </a:ext>
            </a:extLst>
          </p:cNvPr>
          <p:cNvPicPr>
            <a:picLocks noGrp="1" noChangeAspect="1"/>
          </p:cNvPicPr>
          <p:nvPr>
            <p:ph sz="quarter" idx="11"/>
          </p:nvPr>
        </p:nvPicPr>
        <p:blipFill>
          <a:blip r:embed="rId3"/>
          <a:stretch>
            <a:fillRect/>
          </a:stretch>
        </p:blipFill>
        <p:spPr>
          <a:xfrm>
            <a:off x="1566042" y="1597571"/>
            <a:ext cx="4206240" cy="4206240"/>
          </a:xfrm>
        </p:spPr>
      </p:pic>
      <p:sp>
        <p:nvSpPr>
          <p:cNvPr id="2" name="Title 1">
            <a:extLst>
              <a:ext uri="{FF2B5EF4-FFF2-40B4-BE49-F238E27FC236}">
                <a16:creationId xmlns:a16="http://schemas.microsoft.com/office/drawing/2014/main" id="{8A3301FB-4F73-4A43-3EF2-509591484627}"/>
              </a:ext>
            </a:extLst>
          </p:cNvPr>
          <p:cNvSpPr>
            <a:spLocks noGrp="1"/>
          </p:cNvSpPr>
          <p:nvPr>
            <p:ph type="title"/>
          </p:nvPr>
        </p:nvSpPr>
        <p:spPr/>
        <p:txBody>
          <a:bodyPr anchor="b">
            <a:normAutofit/>
          </a:bodyPr>
          <a:lstStyle/>
          <a:p>
            <a:r>
              <a:rPr lang="en-US" dirty="0"/>
              <a:t>African American/Black</a:t>
            </a:r>
          </a:p>
        </p:txBody>
      </p:sp>
      <p:pic>
        <p:nvPicPr>
          <p:cNvPr id="7" name="Picture 6" descr="“... the long-term consequences of discriminatory use of exclusionary and criminal discipline [in schools] is shockingly negative not just for educational outcomes, but for employment, for health, for earnings, and for housing.”- Eve Hill, J.D. Commission Briefing: School-to-Prison Pipeline, 2017">
            <a:extLst>
              <a:ext uri="{FF2B5EF4-FFF2-40B4-BE49-F238E27FC236}">
                <a16:creationId xmlns:a16="http://schemas.microsoft.com/office/drawing/2014/main" id="{26E49F88-F8D4-E896-3624-654BE7D29D33}"/>
              </a:ext>
            </a:extLst>
          </p:cNvPr>
          <p:cNvPicPr>
            <a:picLocks noChangeAspect="1"/>
          </p:cNvPicPr>
          <p:nvPr/>
        </p:nvPicPr>
        <p:blipFill>
          <a:blip r:embed="rId4"/>
          <a:stretch>
            <a:fillRect/>
          </a:stretch>
        </p:blipFill>
        <p:spPr>
          <a:xfrm>
            <a:off x="6470431" y="1597571"/>
            <a:ext cx="4206240" cy="4206240"/>
          </a:xfrm>
          <a:prstGeom prst="rect">
            <a:avLst/>
          </a:prstGeom>
        </p:spPr>
      </p:pic>
    </p:spTree>
    <p:extLst>
      <p:ext uri="{BB962C8B-B14F-4D97-AF65-F5344CB8AC3E}">
        <p14:creationId xmlns:p14="http://schemas.microsoft.com/office/powerpoint/2010/main" val="179791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4AE2-D873-ECD2-6B17-555E5FFB96C2}"/>
            </a:ext>
          </a:extLst>
        </p:cNvPr>
        <p:cNvGrpSpPr/>
        <p:nvPr/>
      </p:nvGrpSpPr>
      <p:grpSpPr>
        <a:xfrm>
          <a:off x="0" y="0"/>
          <a:ext cx="0" cy="0"/>
          <a:chOff x="0" y="0"/>
          <a:chExt cx="0" cy="0"/>
        </a:xfrm>
      </p:grpSpPr>
      <p:pic>
        <p:nvPicPr>
          <p:cNvPr id="5" name="Content Placeholder 4" descr="“... We signed the same contract to give our lives for our country. But because I became paralyzed after active duty I'm in a separate club... There are so many [services] I couldn't use... It's definitely kept me from doing work I might have been capable of.”- Sean, Air Force, PVA testimonial">
            <a:extLst>
              <a:ext uri="{FF2B5EF4-FFF2-40B4-BE49-F238E27FC236}">
                <a16:creationId xmlns:a16="http://schemas.microsoft.com/office/drawing/2014/main" id="{94AB6A5D-670A-727A-CF00-2B2D90EB8EB3}"/>
              </a:ext>
            </a:extLst>
          </p:cNvPr>
          <p:cNvPicPr>
            <a:picLocks noGrp="1" noChangeAspect="1"/>
          </p:cNvPicPr>
          <p:nvPr>
            <p:ph sz="quarter" idx="11"/>
          </p:nvPr>
        </p:nvPicPr>
        <p:blipFill>
          <a:blip r:embed="rId3"/>
          <a:stretch>
            <a:fillRect/>
          </a:stretch>
        </p:blipFill>
        <p:spPr>
          <a:xfrm>
            <a:off x="1406284" y="1659570"/>
            <a:ext cx="4206240" cy="4206240"/>
          </a:xfrm>
        </p:spPr>
      </p:pic>
      <p:sp>
        <p:nvSpPr>
          <p:cNvPr id="2" name="Title 1">
            <a:extLst>
              <a:ext uri="{FF2B5EF4-FFF2-40B4-BE49-F238E27FC236}">
                <a16:creationId xmlns:a16="http://schemas.microsoft.com/office/drawing/2014/main" id="{4C80693E-6928-A8FC-2857-EAF91C48637B}"/>
              </a:ext>
            </a:extLst>
          </p:cNvPr>
          <p:cNvSpPr>
            <a:spLocks noGrp="1"/>
          </p:cNvSpPr>
          <p:nvPr>
            <p:ph type="title"/>
          </p:nvPr>
        </p:nvSpPr>
        <p:spPr/>
        <p:txBody>
          <a:bodyPr anchor="b">
            <a:normAutofit/>
          </a:bodyPr>
          <a:lstStyle/>
          <a:p>
            <a:r>
              <a:rPr lang="en-US" dirty="0"/>
              <a:t>Veterans</a:t>
            </a:r>
          </a:p>
        </p:txBody>
      </p:sp>
      <p:pic>
        <p:nvPicPr>
          <p:cNvPr id="7" name="Picture 6" descr="Veteran employment: bar chart with the following information: 79% of veterans reporting service-connected disabilities are employed. 47% of veterans reporting non-service-connected disabilities are employed. 83% of veterans not reporting disabilities are employed.">
            <a:extLst>
              <a:ext uri="{FF2B5EF4-FFF2-40B4-BE49-F238E27FC236}">
                <a16:creationId xmlns:a16="http://schemas.microsoft.com/office/drawing/2014/main" id="{23A15371-47E0-54A4-6EA0-410079EAC270}"/>
              </a:ext>
            </a:extLst>
          </p:cNvPr>
          <p:cNvPicPr>
            <a:picLocks noChangeAspect="1"/>
          </p:cNvPicPr>
          <p:nvPr/>
        </p:nvPicPr>
        <p:blipFill>
          <a:blip r:embed="rId4"/>
          <a:stretch>
            <a:fillRect/>
          </a:stretch>
        </p:blipFill>
        <p:spPr>
          <a:xfrm>
            <a:off x="6579476" y="1751682"/>
            <a:ext cx="4206240" cy="4206240"/>
          </a:xfrm>
          <a:prstGeom prst="rect">
            <a:avLst/>
          </a:prstGeom>
        </p:spPr>
      </p:pic>
    </p:spTree>
    <p:extLst>
      <p:ext uri="{BB962C8B-B14F-4D97-AF65-F5344CB8AC3E}">
        <p14:creationId xmlns:p14="http://schemas.microsoft.com/office/powerpoint/2010/main" val="53040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777E-546F-CBB8-15DF-CA2190557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68B3B-CAA9-063E-594F-3E2E3F6514FE}"/>
              </a:ext>
            </a:extLst>
          </p:cNvPr>
          <p:cNvSpPr>
            <a:spLocks noGrp="1"/>
          </p:cNvSpPr>
          <p:nvPr>
            <p:ph type="title"/>
          </p:nvPr>
        </p:nvSpPr>
        <p:spPr/>
        <p:txBody>
          <a:bodyPr anchor="b">
            <a:normAutofit/>
          </a:bodyPr>
          <a:lstStyle/>
          <a:p>
            <a:r>
              <a:rPr lang="en-US" dirty="0"/>
              <a:t>Rural Populations</a:t>
            </a:r>
          </a:p>
        </p:txBody>
      </p:sp>
      <p:pic>
        <p:nvPicPr>
          <p:cNvPr id="5" name="Picture 4" descr="Employment in rural areas: 3,135,049 people with disabilities live in rural areas within the US. 23% experience poverty (ages 16+). 66% are not working (ages of 18 to 64).">
            <a:extLst>
              <a:ext uri="{FF2B5EF4-FFF2-40B4-BE49-F238E27FC236}">
                <a16:creationId xmlns:a16="http://schemas.microsoft.com/office/drawing/2014/main" id="{12E4B955-D8AD-E54F-C665-DB59C2EE18D4}"/>
              </a:ext>
            </a:extLst>
          </p:cNvPr>
          <p:cNvPicPr>
            <a:picLocks noChangeAspect="1"/>
          </p:cNvPicPr>
          <p:nvPr/>
        </p:nvPicPr>
        <p:blipFill>
          <a:blip r:embed="rId3"/>
          <a:stretch>
            <a:fillRect/>
          </a:stretch>
        </p:blipFill>
        <p:spPr>
          <a:xfrm>
            <a:off x="6544937" y="1575412"/>
            <a:ext cx="4206240" cy="4206240"/>
          </a:xfrm>
          <a:prstGeom prst="rect">
            <a:avLst/>
          </a:prstGeom>
        </p:spPr>
      </p:pic>
      <p:pic>
        <p:nvPicPr>
          <p:cNvPr id="7" name="Picture 6" descr="Prevalence: 42,663,786 people with disabilities live in the US. 18% of people in rural areas are people with disabilities. 16% of people in somewhat rural areas are people with disabilities. 12% of people in urban areas are people with disabilities.">
            <a:extLst>
              <a:ext uri="{FF2B5EF4-FFF2-40B4-BE49-F238E27FC236}">
                <a16:creationId xmlns:a16="http://schemas.microsoft.com/office/drawing/2014/main" id="{EE7E4F99-A770-BE75-543E-8683D8AE886D}"/>
              </a:ext>
            </a:extLst>
          </p:cNvPr>
          <p:cNvPicPr>
            <a:picLocks noChangeAspect="1"/>
          </p:cNvPicPr>
          <p:nvPr/>
        </p:nvPicPr>
        <p:blipFill>
          <a:blip r:embed="rId4"/>
          <a:stretch>
            <a:fillRect/>
          </a:stretch>
        </p:blipFill>
        <p:spPr>
          <a:xfrm>
            <a:off x="1598364" y="1575412"/>
            <a:ext cx="4206240" cy="4206240"/>
          </a:xfrm>
          <a:prstGeom prst="rect">
            <a:avLst/>
          </a:prstGeom>
        </p:spPr>
      </p:pic>
    </p:spTree>
    <p:extLst>
      <p:ext uri="{BB962C8B-B14F-4D97-AF65-F5344CB8AC3E}">
        <p14:creationId xmlns:p14="http://schemas.microsoft.com/office/powerpoint/2010/main" val="142520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D6237-D28B-61FE-B5F1-E3BE3E42B2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12EE5F-A2ED-494A-B9EA-0D777D52B521}"/>
              </a:ext>
            </a:extLst>
          </p:cNvPr>
          <p:cNvSpPr>
            <a:spLocks noGrp="1"/>
          </p:cNvSpPr>
          <p:nvPr>
            <p:ph type="title"/>
          </p:nvPr>
        </p:nvSpPr>
        <p:spPr>
          <a:xfrm>
            <a:off x="896085" y="678972"/>
            <a:ext cx="2475076" cy="1445386"/>
          </a:xfrm>
        </p:spPr>
        <p:txBody>
          <a:bodyPr/>
          <a:lstStyle/>
          <a:p>
            <a:r>
              <a:rPr lang="en-US" sz="4400" dirty="0"/>
              <a:t>Website - Old</a:t>
            </a:r>
          </a:p>
        </p:txBody>
      </p:sp>
      <p:pic>
        <p:nvPicPr>
          <p:cNvPr id="6" name="Picture 5" descr="A screen shot of the center for research on disability's previous design for the Annual Disability Statistics Collection. There is an intro followed by a three column layout.">
            <a:extLst>
              <a:ext uri="{FF2B5EF4-FFF2-40B4-BE49-F238E27FC236}">
                <a16:creationId xmlns:a16="http://schemas.microsoft.com/office/drawing/2014/main" id="{303E4812-CB4C-CAAF-75E1-30CD0022101E}"/>
              </a:ext>
            </a:extLst>
          </p:cNvPr>
          <p:cNvPicPr>
            <a:picLocks noChangeAspect="1"/>
          </p:cNvPicPr>
          <p:nvPr/>
        </p:nvPicPr>
        <p:blipFill>
          <a:blip r:embed="rId3"/>
          <a:stretch>
            <a:fillRect/>
          </a:stretch>
        </p:blipFill>
        <p:spPr>
          <a:xfrm>
            <a:off x="3962447" y="551560"/>
            <a:ext cx="5207978" cy="5754879"/>
          </a:xfrm>
          <a:prstGeom prst="rect">
            <a:avLst/>
          </a:prstGeom>
        </p:spPr>
      </p:pic>
    </p:spTree>
    <p:extLst>
      <p:ext uri="{BB962C8B-B14F-4D97-AF65-F5344CB8AC3E}">
        <p14:creationId xmlns:p14="http://schemas.microsoft.com/office/powerpoint/2010/main" val="402057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to two text boxes that are part of the new website design for the Annual Disability Statistics Collection (ADSC). One says Build your own Statistics with a brief explanation and County or State level hyperlinks. The other says ADSC reports and has links to the different products of the ADSC.">
            <a:extLst>
              <a:ext uri="{FF2B5EF4-FFF2-40B4-BE49-F238E27FC236}">
                <a16:creationId xmlns:a16="http://schemas.microsoft.com/office/drawing/2014/main" id="{D91596FA-4846-5264-C2B1-E881BFB6BA29}"/>
              </a:ext>
            </a:extLst>
          </p:cNvPr>
          <p:cNvPicPr>
            <a:picLocks noChangeAspect="1"/>
          </p:cNvPicPr>
          <p:nvPr/>
        </p:nvPicPr>
        <p:blipFill>
          <a:blip r:embed="rId2"/>
          <a:stretch>
            <a:fillRect/>
          </a:stretch>
        </p:blipFill>
        <p:spPr>
          <a:xfrm>
            <a:off x="1782161" y="832817"/>
            <a:ext cx="9707330" cy="5611008"/>
          </a:xfrm>
          <a:prstGeom prst="rect">
            <a:avLst/>
          </a:prstGeom>
        </p:spPr>
      </p:pic>
      <p:sp>
        <p:nvSpPr>
          <p:cNvPr id="8" name="Title 3">
            <a:extLst>
              <a:ext uri="{FF2B5EF4-FFF2-40B4-BE49-F238E27FC236}">
                <a16:creationId xmlns:a16="http://schemas.microsoft.com/office/drawing/2014/main" id="{30258198-C16F-05BB-09EB-139E250BDBBA}"/>
              </a:ext>
            </a:extLst>
          </p:cNvPr>
          <p:cNvSpPr>
            <a:spLocks noGrp="1"/>
          </p:cNvSpPr>
          <p:nvPr>
            <p:ph type="title"/>
          </p:nvPr>
        </p:nvSpPr>
        <p:spPr>
          <a:xfrm>
            <a:off x="474873" y="473725"/>
            <a:ext cx="1307288" cy="923519"/>
          </a:xfrm>
        </p:spPr>
        <p:txBody>
          <a:bodyPr/>
          <a:lstStyle/>
          <a:p>
            <a:r>
              <a:rPr lang="en-US" sz="4400" dirty="0">
                <a:hlinkClick r:id="rId3"/>
              </a:rPr>
              <a:t>New</a:t>
            </a:r>
            <a:endParaRPr lang="en-US" sz="4400" dirty="0"/>
          </a:p>
        </p:txBody>
      </p:sp>
    </p:spTree>
    <p:extLst>
      <p:ext uri="{BB962C8B-B14F-4D97-AF65-F5344CB8AC3E}">
        <p14:creationId xmlns:p14="http://schemas.microsoft.com/office/powerpoint/2010/main" val="84210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061F645-E5F4-18E5-18F5-8E7DD6AE0358}"/>
              </a:ext>
            </a:extLst>
          </p:cNvPr>
          <p:cNvSpPr>
            <a:spLocks noGrp="1"/>
          </p:cNvSpPr>
          <p:nvPr>
            <p:ph type="subTitle" idx="1"/>
          </p:nvPr>
        </p:nvSpPr>
        <p:spPr>
          <a:xfrm>
            <a:off x="1262516" y="1673280"/>
            <a:ext cx="4190834" cy="3242568"/>
          </a:xfrm>
        </p:spPr>
        <p:txBody>
          <a:bodyPr/>
          <a:lstStyle/>
          <a:p>
            <a:r>
              <a:rPr lang="en-US" sz="3000" b="1" dirty="0">
                <a:latin typeface="Source Sans Pro" panose="020B0503030403020204" pitchFamily="34" charset="0"/>
                <a:ea typeface="Source Sans Pro" panose="020B0503030403020204" pitchFamily="34" charset="0"/>
              </a:rPr>
              <a:t>Stacia Bach, MPP</a:t>
            </a:r>
          </a:p>
          <a:p>
            <a:r>
              <a:rPr lang="en-US" sz="2600" dirty="0">
                <a:latin typeface="Source Sans Pro" panose="020B0503030403020204" pitchFamily="34" charset="0"/>
                <a:ea typeface="Source Sans Pro" panose="020B0503030403020204" pitchFamily="34" charset="0"/>
              </a:rPr>
              <a:t>Policy Analyst/Project Research Specialist</a:t>
            </a:r>
          </a:p>
          <a:p>
            <a:r>
              <a:rPr lang="en-US" sz="2600" dirty="0">
                <a:latin typeface="Source Sans Pro" panose="020B0503030403020204" pitchFamily="34" charset="0"/>
                <a:ea typeface="Source Sans Pro" panose="020B0503030403020204" pitchFamily="34" charset="0"/>
                <a:hlinkClick r:id="rId3"/>
              </a:rPr>
              <a:t>stacia.bach@unh.edu</a:t>
            </a:r>
            <a:endParaRPr lang="en-US" sz="2600" dirty="0">
              <a:latin typeface="Source Sans Pro" panose="020B0503030403020204" pitchFamily="34" charset="0"/>
              <a:ea typeface="Source Sans Pro" panose="020B0503030403020204" pitchFamily="34" charset="0"/>
            </a:endParaRPr>
          </a:p>
          <a:p>
            <a:endParaRPr lang="en-US" sz="2600" dirty="0">
              <a:latin typeface="Source Sans Pro" panose="020B0503030403020204" pitchFamily="34" charset="0"/>
              <a:ea typeface="Source Sans Pro" panose="020B0503030403020204" pitchFamily="34" charset="0"/>
            </a:endParaRPr>
          </a:p>
          <a:p>
            <a:r>
              <a:rPr lang="en-US" sz="3000" b="1" dirty="0">
                <a:latin typeface="Source Sans Pro" panose="020B0503030403020204" pitchFamily="34" charset="0"/>
                <a:ea typeface="Source Sans Pro" panose="020B0503030403020204" pitchFamily="34" charset="0"/>
              </a:rPr>
              <a:t>Technical Assistance</a:t>
            </a:r>
          </a:p>
          <a:p>
            <a:r>
              <a:rPr lang="en-US" sz="2600" dirty="0">
                <a:latin typeface="Source Sans Pro" panose="020B0503030403020204" pitchFamily="34" charset="0"/>
                <a:ea typeface="Source Sans Pro" panose="020B0503030403020204" pitchFamily="34" charset="0"/>
                <a:hlinkClick r:id="rId4"/>
              </a:rPr>
              <a:t>disability.statistics@unh.edu</a:t>
            </a:r>
            <a:endParaRPr lang="en-US" sz="2600" dirty="0">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p:txBody>
      </p:sp>
      <p:pic>
        <p:nvPicPr>
          <p:cNvPr id="3" name="Picture 2" descr="Stacia Bach is a woman with brown wavy hair pulled back. She's wearing wide rimmed glasses and a dark blue blazer.">
            <a:extLst>
              <a:ext uri="{FF2B5EF4-FFF2-40B4-BE49-F238E27FC236}">
                <a16:creationId xmlns:a16="http://schemas.microsoft.com/office/drawing/2014/main" id="{1F12877F-0E9D-086E-5B8D-92E0F4A01900}"/>
              </a:ext>
            </a:extLst>
          </p:cNvPr>
          <p:cNvPicPr>
            <a:picLocks noChangeAspect="1"/>
          </p:cNvPicPr>
          <p:nvPr/>
        </p:nvPicPr>
        <p:blipFill>
          <a:blip r:embed="rId5"/>
          <a:stretch>
            <a:fillRect/>
          </a:stretch>
        </p:blipFill>
        <p:spPr>
          <a:xfrm>
            <a:off x="6096000" y="1504323"/>
            <a:ext cx="2386988" cy="3580483"/>
          </a:xfrm>
          <a:prstGeom prst="rect">
            <a:avLst/>
          </a:prstGeom>
        </p:spPr>
      </p:pic>
    </p:spTree>
    <p:extLst>
      <p:ext uri="{BB962C8B-B14F-4D97-AF65-F5344CB8AC3E}">
        <p14:creationId xmlns:p14="http://schemas.microsoft.com/office/powerpoint/2010/main" val="35992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4113-381B-38B8-3ADD-E0665817EBE4}"/>
              </a:ext>
            </a:extLst>
          </p:cNvPr>
          <p:cNvSpPr>
            <a:spLocks noGrp="1"/>
          </p:cNvSpPr>
          <p:nvPr>
            <p:ph type="title"/>
          </p:nvPr>
        </p:nvSpPr>
        <p:spPr>
          <a:xfrm>
            <a:off x="3360145" y="2526856"/>
            <a:ext cx="8110195" cy="1804287"/>
          </a:xfrm>
        </p:spPr>
        <p:txBody>
          <a:bodyPr/>
          <a:lstStyle/>
          <a:p>
            <a:r>
              <a:rPr lang="en-US" dirty="0"/>
              <a:t>Annual Disability Statistics Compendium</a:t>
            </a:r>
          </a:p>
        </p:txBody>
      </p:sp>
    </p:spTree>
    <p:extLst>
      <p:ext uri="{BB962C8B-B14F-4D97-AF65-F5344CB8AC3E}">
        <p14:creationId xmlns:p14="http://schemas.microsoft.com/office/powerpoint/2010/main" val="192682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A6C05A7-F3EC-A48E-583C-73F902BA4DC5}"/>
              </a:ext>
            </a:extLst>
          </p:cNvPr>
          <p:cNvSpPr>
            <a:spLocks noGrp="1"/>
          </p:cNvSpPr>
          <p:nvPr>
            <p:ph type="title"/>
          </p:nvPr>
        </p:nvSpPr>
        <p:spPr>
          <a:xfrm>
            <a:off x="507936" y="663937"/>
            <a:ext cx="8449599" cy="1865027"/>
          </a:xfrm>
        </p:spPr>
        <p:txBody>
          <a:bodyPr/>
          <a:lstStyle/>
          <a:p>
            <a:r>
              <a:rPr lang="en-US" dirty="0"/>
              <a:t>Partnered Compilation </a:t>
            </a:r>
            <a:br>
              <a:rPr lang="en-US" dirty="0"/>
            </a:br>
            <a:r>
              <a:rPr lang="en-US" dirty="0"/>
              <a:t>&amp; Expansion</a:t>
            </a:r>
          </a:p>
        </p:txBody>
      </p:sp>
      <p:sp>
        <p:nvSpPr>
          <p:cNvPr id="13" name="Subtitle 12">
            <a:extLst>
              <a:ext uri="{FF2B5EF4-FFF2-40B4-BE49-F238E27FC236}">
                <a16:creationId xmlns:a16="http://schemas.microsoft.com/office/drawing/2014/main" id="{E7F31C19-5829-CD70-9B83-131CEF102EAB}"/>
              </a:ext>
            </a:extLst>
          </p:cNvPr>
          <p:cNvSpPr>
            <a:spLocks noGrp="1"/>
          </p:cNvSpPr>
          <p:nvPr>
            <p:ph type="subTitle" idx="1"/>
          </p:nvPr>
        </p:nvSpPr>
        <p:spPr>
          <a:xfrm>
            <a:off x="1573293" y="5191506"/>
            <a:ext cx="3532590" cy="947659"/>
          </a:xfrm>
        </p:spPr>
        <p:txBody>
          <a:bodyPr/>
          <a:lstStyle/>
          <a:p>
            <a:pPr algn="ctr"/>
            <a:r>
              <a:rPr lang="en-US" b="1" dirty="0"/>
              <a:t>American Foundation </a:t>
            </a:r>
          </a:p>
          <a:p>
            <a:pPr algn="ctr"/>
            <a:r>
              <a:rPr lang="en-US" b="1" dirty="0"/>
              <a:t>for the Blind</a:t>
            </a:r>
          </a:p>
        </p:txBody>
      </p:sp>
      <p:pic>
        <p:nvPicPr>
          <p:cNvPr id="11" name="Picture Placeholder 10" descr="American Foundation for the Blind logo">
            <a:extLst>
              <a:ext uri="{FF2B5EF4-FFF2-40B4-BE49-F238E27FC236}">
                <a16:creationId xmlns:a16="http://schemas.microsoft.com/office/drawing/2014/main" id="{747A6C24-568F-1E76-B6FC-7774B2E31FC5}"/>
              </a:ext>
            </a:extLst>
          </p:cNvPr>
          <p:cNvPicPr>
            <a:picLocks noGrp="1" noChangeAspect="1"/>
          </p:cNvPicPr>
          <p:nvPr>
            <p:ph type="pic" sz="quarter" idx="4294967295"/>
          </p:nvPr>
        </p:nvPicPr>
        <p:blipFill>
          <a:blip r:embed="rId3"/>
          <a:srcRect t="16512" b="16512"/>
          <a:stretch>
            <a:fillRect/>
          </a:stretch>
        </p:blipFill>
        <p:spPr>
          <a:xfrm>
            <a:off x="1643567" y="2839133"/>
            <a:ext cx="3392042" cy="2271457"/>
          </a:xfrm>
        </p:spPr>
      </p:pic>
      <p:pic>
        <p:nvPicPr>
          <p:cNvPr id="17" name="Picture 16" descr="University of New Hampshire, Institute on Disability logo">
            <a:extLst>
              <a:ext uri="{FF2B5EF4-FFF2-40B4-BE49-F238E27FC236}">
                <a16:creationId xmlns:a16="http://schemas.microsoft.com/office/drawing/2014/main" id="{8C8D1995-954A-280C-7E17-CFBE45F1A82E}"/>
              </a:ext>
            </a:extLst>
          </p:cNvPr>
          <p:cNvPicPr>
            <a:picLocks noChangeAspect="1"/>
          </p:cNvPicPr>
          <p:nvPr/>
        </p:nvPicPr>
        <p:blipFill>
          <a:blip r:embed="rId4"/>
          <a:stretch>
            <a:fillRect/>
          </a:stretch>
        </p:blipFill>
        <p:spPr>
          <a:xfrm>
            <a:off x="5565987" y="2839133"/>
            <a:ext cx="3180812" cy="2565171"/>
          </a:xfrm>
          <a:prstGeom prst="rect">
            <a:avLst/>
          </a:prstGeom>
        </p:spPr>
      </p:pic>
    </p:spTree>
    <p:extLst>
      <p:ext uri="{BB962C8B-B14F-4D97-AF65-F5344CB8AC3E}">
        <p14:creationId xmlns:p14="http://schemas.microsoft.com/office/powerpoint/2010/main" val="409200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752865" y="1558603"/>
            <a:ext cx="7768282" cy="1404730"/>
          </a:xfrm>
        </p:spPr>
        <p:txBody>
          <a:bodyPr/>
          <a:lstStyle/>
          <a:p>
            <a:r>
              <a:rPr lang="en-US" sz="4400" dirty="0"/>
              <a:t>Compilation and Expansion Section A: Statistics on the Blind and Low Vision Populations</a:t>
            </a:r>
          </a:p>
        </p:txBody>
      </p:sp>
      <p:sp>
        <p:nvSpPr>
          <p:cNvPr id="5" name="Subtitle 4">
            <a:extLst>
              <a:ext uri="{FF2B5EF4-FFF2-40B4-BE49-F238E27FC236}">
                <a16:creationId xmlns:a16="http://schemas.microsoft.com/office/drawing/2014/main" id="{7061F645-E5F4-18E5-18F5-8E7DD6AE0358}"/>
              </a:ext>
            </a:extLst>
          </p:cNvPr>
          <p:cNvSpPr>
            <a:spLocks noGrp="1"/>
          </p:cNvSpPr>
          <p:nvPr>
            <p:ph type="subTitle" idx="1"/>
          </p:nvPr>
        </p:nvSpPr>
        <p:spPr>
          <a:xfrm>
            <a:off x="1031161" y="2963333"/>
            <a:ext cx="7768282" cy="3053156"/>
          </a:xfrm>
        </p:spPr>
        <p:txBody>
          <a:bodyPr/>
          <a:lstStyle/>
          <a:p>
            <a:r>
              <a:rPr lang="en-US" dirty="0">
                <a:latin typeface="Source Sans Pro" panose="020B0503030403020204" pitchFamily="34" charset="0"/>
                <a:ea typeface="Source Sans Pro" panose="020B0503030403020204" pitchFamily="34" charset="0"/>
              </a:rPr>
              <a:t>Compiled tables </a:t>
            </a:r>
          </a:p>
          <a:p>
            <a:pPr marL="342900" indent="-342900">
              <a:buFont typeface="Arial" panose="020B0604020202020204" pitchFamily="34" charset="0"/>
              <a:buChar char="•"/>
            </a:pPr>
            <a:r>
              <a:rPr lang="en-US" dirty="0">
                <a:effectLst/>
                <a:latin typeface="Source Sans Pro" panose="020B0503030403020204" pitchFamily="34" charset="0"/>
                <a:ea typeface="Aptos" panose="020B0004020202020204" pitchFamily="34" charset="0"/>
                <a:cs typeface="Times New Roman" panose="02020603050405020304" pitchFamily="18" charset="0"/>
              </a:rPr>
              <a:t>Prevalence, Self-Care/Independent Living Overlap with Vision, Employment, and Poverty</a:t>
            </a:r>
          </a:p>
          <a:p>
            <a:endParaRPr lang="en-US" sz="1400" dirty="0">
              <a:effectLst/>
              <a:latin typeface="Source Sans Pro" panose="020B0503030403020204" pitchFamily="34" charset="0"/>
              <a:ea typeface="Aptos" panose="020B0004020202020204" pitchFamily="34" charset="0"/>
              <a:cs typeface="Times New Roman" panose="02020603050405020304" pitchFamily="18" charset="0"/>
            </a:endParaRPr>
          </a:p>
          <a:p>
            <a:r>
              <a:rPr lang="en-US" dirty="0">
                <a:latin typeface="Source Sans Pro" panose="020B0503030403020204" pitchFamily="34" charset="0"/>
                <a:ea typeface="Source Sans Pro" panose="020B0503030403020204" pitchFamily="34" charset="0"/>
              </a:rPr>
              <a:t>Expanded tables</a:t>
            </a:r>
          </a:p>
          <a:p>
            <a:pPr marL="342900" indent="-342900">
              <a:buFont typeface="Arial" panose="020B0604020202020204" pitchFamily="34" charset="0"/>
              <a:buChar char="•"/>
            </a:pPr>
            <a:r>
              <a:rPr lang="en-US" kern="100" dirty="0">
                <a:effectLst/>
                <a:latin typeface="Source Sans Pro" panose="020B0503030403020204" pitchFamily="34" charset="0"/>
                <a:ea typeface="Aptos" panose="020B0004020202020204" pitchFamily="34" charset="0"/>
                <a:cs typeface="Times New Roman" panose="02020603050405020304" pitchFamily="18" charset="0"/>
              </a:rPr>
              <a:t>Demographics, Industry, Occupation, Earnings, Technology </a:t>
            </a:r>
            <a:r>
              <a:rPr lang="en-US" kern="100" dirty="0">
                <a:latin typeface="Source Sans Pro" panose="020B0503030403020204" pitchFamily="34" charset="0"/>
                <a:ea typeface="Aptos" panose="020B0004020202020204" pitchFamily="34" charset="0"/>
                <a:cs typeface="Times New Roman" panose="02020603050405020304" pitchFamily="18" charset="0"/>
              </a:rPr>
              <a:t>A</a:t>
            </a:r>
            <a:r>
              <a:rPr lang="en-US" kern="100" dirty="0">
                <a:effectLst/>
                <a:latin typeface="Source Sans Pro" panose="020B0503030403020204" pitchFamily="34" charset="0"/>
                <a:ea typeface="Aptos" panose="020B0004020202020204" pitchFamily="34" charset="0"/>
                <a:cs typeface="Times New Roman" panose="02020603050405020304" pitchFamily="18" charset="0"/>
              </a:rPr>
              <a:t>ccess, Education, and SSDI</a:t>
            </a:r>
          </a:p>
        </p:txBody>
      </p:sp>
    </p:spTree>
    <p:extLst>
      <p:ext uri="{BB962C8B-B14F-4D97-AF65-F5344CB8AC3E}">
        <p14:creationId xmlns:p14="http://schemas.microsoft.com/office/powerpoint/2010/main" val="217599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643D9C-BE6E-1A5B-D7CC-1C6A7CCC7407}"/>
              </a:ext>
            </a:extLst>
          </p:cNvPr>
          <p:cNvSpPr>
            <a:spLocks noGrp="1"/>
          </p:cNvSpPr>
          <p:nvPr>
            <p:ph type="title"/>
          </p:nvPr>
        </p:nvSpPr>
        <p:spPr/>
        <p:txBody>
          <a:bodyPr/>
          <a:lstStyle/>
          <a:p>
            <a:r>
              <a:rPr lang="en-US" dirty="0"/>
              <a:t>Compilation Table</a:t>
            </a:r>
          </a:p>
        </p:txBody>
      </p:sp>
      <p:pic>
        <p:nvPicPr>
          <p:cNvPr id="5" name="Picture 4" descr="see slide notes for explanation">
            <a:extLst>
              <a:ext uri="{FF2B5EF4-FFF2-40B4-BE49-F238E27FC236}">
                <a16:creationId xmlns:a16="http://schemas.microsoft.com/office/drawing/2014/main" id="{38C44AED-6945-1C72-ED98-F2D404B81C66}"/>
              </a:ext>
            </a:extLst>
          </p:cNvPr>
          <p:cNvPicPr>
            <a:picLocks noChangeAspect="1"/>
          </p:cNvPicPr>
          <p:nvPr/>
        </p:nvPicPr>
        <p:blipFill>
          <a:blip r:embed="rId3"/>
          <a:stretch>
            <a:fillRect/>
          </a:stretch>
        </p:blipFill>
        <p:spPr>
          <a:xfrm>
            <a:off x="838200" y="1642812"/>
            <a:ext cx="10422768" cy="3900737"/>
          </a:xfrm>
          <a:prstGeom prst="rect">
            <a:avLst/>
          </a:prstGeom>
          <a:ln>
            <a:noFill/>
          </a:ln>
        </p:spPr>
      </p:pic>
      <p:sp>
        <p:nvSpPr>
          <p:cNvPr id="11" name="Rectangle: Rounded Corners 10">
            <a:extLst>
              <a:ext uri="{FF2B5EF4-FFF2-40B4-BE49-F238E27FC236}">
                <a16:creationId xmlns:a16="http://schemas.microsoft.com/office/drawing/2014/main" id="{B88EA031-4E03-3D2B-E6CB-FEEFC2784D98}"/>
              </a:ext>
              <a:ext uri="{C183D7F6-B498-43B3-948B-1728B52AA6E4}">
                <adec:decorative xmlns:adec="http://schemas.microsoft.com/office/drawing/2017/decorative" val="1"/>
              </a:ext>
            </a:extLst>
          </p:cNvPr>
          <p:cNvSpPr/>
          <p:nvPr/>
        </p:nvSpPr>
        <p:spPr>
          <a:xfrm>
            <a:off x="1127760" y="1642812"/>
            <a:ext cx="1005840" cy="318068"/>
          </a:xfrm>
          <a:prstGeom prst="roundRect">
            <a:avLst/>
          </a:prstGeom>
          <a:noFill/>
          <a:ln w="57150">
            <a:solidFill>
              <a:srgbClr val="F01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4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F35CD-6BD6-807F-CA85-6DE6952BD9F6}"/>
              </a:ext>
            </a:extLst>
          </p:cNvPr>
          <p:cNvSpPr>
            <a:spLocks noGrp="1"/>
          </p:cNvSpPr>
          <p:nvPr>
            <p:ph sz="quarter" idx="11"/>
          </p:nvPr>
        </p:nvSpPr>
        <p:spPr>
          <a:xfrm>
            <a:off x="838200" y="1836078"/>
            <a:ext cx="10515600" cy="3185844"/>
          </a:xfrm>
        </p:spPr>
        <p:txBody>
          <a:bodyPr/>
          <a:lstStyle/>
          <a:p>
            <a:r>
              <a:rPr lang="en-US" sz="3200" b="0" i="0" dirty="0">
                <a:solidFill>
                  <a:srgbClr val="000000"/>
                </a:solidFill>
                <a:effectLst/>
                <a:latin typeface="Source Sans Pro" panose="020B0503030403020204" pitchFamily="34" charset="0"/>
              </a:rPr>
              <a:t>“It is important to note that some people with vision difficulty, including some people who are totally blind, may not experience disability in these areas after having access to adequate education or rehabilitation services that equip them with the appropriate skills and assistive technologies to perform tasks independently and efficiently using alternate methods…” </a:t>
            </a:r>
            <a:endParaRPr lang="en-US" sz="3200" dirty="0">
              <a:latin typeface="Source Sans Pro" panose="020B0503030403020204" pitchFamily="34" charset="0"/>
            </a:endParaRPr>
          </a:p>
        </p:txBody>
      </p:sp>
      <p:sp>
        <p:nvSpPr>
          <p:cNvPr id="3" name="Title 2">
            <a:extLst>
              <a:ext uri="{FF2B5EF4-FFF2-40B4-BE49-F238E27FC236}">
                <a16:creationId xmlns:a16="http://schemas.microsoft.com/office/drawing/2014/main" id="{8E011E5D-F61C-CE16-5E83-C30D2CE72062}"/>
              </a:ext>
            </a:extLst>
          </p:cNvPr>
          <p:cNvSpPr>
            <a:spLocks noGrp="1"/>
          </p:cNvSpPr>
          <p:nvPr>
            <p:ph type="title"/>
          </p:nvPr>
        </p:nvSpPr>
        <p:spPr/>
        <p:txBody>
          <a:bodyPr/>
          <a:lstStyle/>
          <a:p>
            <a:r>
              <a:rPr lang="en-US" dirty="0"/>
              <a:t>Contextualization: Table 2.4 in Section A</a:t>
            </a:r>
          </a:p>
        </p:txBody>
      </p:sp>
    </p:spTree>
    <p:extLst>
      <p:ext uri="{BB962C8B-B14F-4D97-AF65-F5344CB8AC3E}">
        <p14:creationId xmlns:p14="http://schemas.microsoft.com/office/powerpoint/2010/main" val="316236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819D4C-3173-8345-CA47-59540306B495}"/>
              </a:ext>
            </a:extLst>
          </p:cNvPr>
          <p:cNvSpPr>
            <a:spLocks noGrp="1"/>
          </p:cNvSpPr>
          <p:nvPr>
            <p:ph type="title"/>
          </p:nvPr>
        </p:nvSpPr>
        <p:spPr/>
        <p:txBody>
          <a:bodyPr/>
          <a:lstStyle/>
          <a:p>
            <a:r>
              <a:rPr lang="en-US" dirty="0"/>
              <a:t>Expansion Table</a:t>
            </a:r>
          </a:p>
        </p:txBody>
      </p:sp>
      <p:pic>
        <p:nvPicPr>
          <p:cNvPr id="9" name="Picture 8" descr="see slide notes for explanation">
            <a:extLst>
              <a:ext uri="{FF2B5EF4-FFF2-40B4-BE49-F238E27FC236}">
                <a16:creationId xmlns:a16="http://schemas.microsoft.com/office/drawing/2014/main" id="{E6527B32-C865-1AA9-9F02-B8E0D0F3ACA6}"/>
              </a:ext>
            </a:extLst>
          </p:cNvPr>
          <p:cNvPicPr>
            <a:picLocks noChangeAspect="1"/>
          </p:cNvPicPr>
          <p:nvPr/>
        </p:nvPicPr>
        <p:blipFill>
          <a:blip r:embed="rId3"/>
          <a:stretch>
            <a:fillRect/>
          </a:stretch>
        </p:blipFill>
        <p:spPr>
          <a:xfrm>
            <a:off x="1575352" y="1436225"/>
            <a:ext cx="9041296" cy="4436738"/>
          </a:xfrm>
          <a:prstGeom prst="rect">
            <a:avLst/>
          </a:prstGeom>
        </p:spPr>
      </p:pic>
      <p:sp>
        <p:nvSpPr>
          <p:cNvPr id="6" name="Rectangle: Rounded Corners 5">
            <a:extLst>
              <a:ext uri="{FF2B5EF4-FFF2-40B4-BE49-F238E27FC236}">
                <a16:creationId xmlns:a16="http://schemas.microsoft.com/office/drawing/2014/main" id="{9EE3130F-9B16-0841-11AD-DF22ABC7ACC4}"/>
              </a:ext>
              <a:ext uri="{C183D7F6-B498-43B3-948B-1728B52AA6E4}">
                <adec:decorative xmlns:adec="http://schemas.microsoft.com/office/drawing/2017/decorative" val="1"/>
              </a:ext>
            </a:extLst>
          </p:cNvPr>
          <p:cNvSpPr/>
          <p:nvPr/>
        </p:nvSpPr>
        <p:spPr>
          <a:xfrm>
            <a:off x="1705017" y="1445089"/>
            <a:ext cx="1051124" cy="318068"/>
          </a:xfrm>
          <a:prstGeom prst="roundRect">
            <a:avLst/>
          </a:prstGeom>
          <a:noFill/>
          <a:ln w="57150">
            <a:solidFill>
              <a:srgbClr val="F01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60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703D-B988-AEBA-FC7A-EACBE754733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8290C-539F-3021-2F68-73CBF5169092}"/>
              </a:ext>
            </a:extLst>
          </p:cNvPr>
          <p:cNvSpPr>
            <a:spLocks noGrp="1"/>
          </p:cNvSpPr>
          <p:nvPr>
            <p:ph sz="quarter" idx="11"/>
          </p:nvPr>
        </p:nvSpPr>
        <p:spPr>
          <a:xfrm>
            <a:off x="838200" y="1867801"/>
            <a:ext cx="10515600" cy="3122397"/>
          </a:xfrm>
        </p:spPr>
        <p:txBody>
          <a:bodyPr/>
          <a:lstStyle/>
          <a:p>
            <a:r>
              <a:rPr lang="en-US" sz="3200" b="0" i="0" dirty="0">
                <a:solidFill>
                  <a:srgbClr val="000000"/>
                </a:solidFill>
                <a:effectLst/>
                <a:latin typeface="Source Sans Pro" panose="020B0503030403020204" pitchFamily="34" charset="0"/>
              </a:rPr>
              <a:t>“Technology access to the internet opens many opportunities for education, employment, and community access. Nationally, people with vision difficulties are twice as likely to live in a home without internet access as sighted individuals. As seen by relative ratios above 3.0, in some states they may even be three times more likely to live without internet access.”</a:t>
            </a:r>
            <a:endParaRPr lang="en-US" sz="3200" dirty="0">
              <a:latin typeface="Source Sans Pro" panose="020B0503030403020204" pitchFamily="34" charset="0"/>
            </a:endParaRPr>
          </a:p>
        </p:txBody>
      </p:sp>
      <p:sp>
        <p:nvSpPr>
          <p:cNvPr id="3" name="Title 2">
            <a:extLst>
              <a:ext uri="{FF2B5EF4-FFF2-40B4-BE49-F238E27FC236}">
                <a16:creationId xmlns:a16="http://schemas.microsoft.com/office/drawing/2014/main" id="{505DF7AD-432B-EBB4-DC09-09C4AE78D929}"/>
              </a:ext>
            </a:extLst>
          </p:cNvPr>
          <p:cNvSpPr>
            <a:spLocks noGrp="1"/>
          </p:cNvSpPr>
          <p:nvPr>
            <p:ph type="title"/>
          </p:nvPr>
        </p:nvSpPr>
        <p:spPr/>
        <p:txBody>
          <a:bodyPr/>
          <a:lstStyle/>
          <a:p>
            <a:r>
              <a:rPr lang="en-US" dirty="0"/>
              <a:t>Contextualization: Table A.5</a:t>
            </a:r>
          </a:p>
        </p:txBody>
      </p:sp>
    </p:spTree>
    <p:extLst>
      <p:ext uri="{BB962C8B-B14F-4D97-AF65-F5344CB8AC3E}">
        <p14:creationId xmlns:p14="http://schemas.microsoft.com/office/powerpoint/2010/main" val="1433275815"/>
      </p:ext>
    </p:extLst>
  </p:cSld>
  <p:clrMapOvr>
    <a:masterClrMapping/>
  </p:clrMapOvr>
</p:sld>
</file>

<file path=ppt/theme/theme1.xml><?xml version="1.0" encoding="utf-8"?>
<a:theme xmlns:a="http://schemas.openxmlformats.org/drawingml/2006/main" name="IOD_LeftLogo_Master_2021">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Text Presentation" id="{F540C6AB-68A4-4FD0-9A90-AA8D576F0B0F}" vid="{86A52B29-8545-40D5-85D3-9B55BE94A2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DEE04-DAEF-49FA-AC67-4E3FC0032051}">
  <ds:schemaRefs>
    <ds:schemaRef ds:uri="http://schemas.microsoft.com/office/2006/metadata/properties"/>
    <ds:schemaRef ds:uri="http://schemas.microsoft.com/office/2006/documentManagement/types"/>
    <ds:schemaRef ds:uri="112b3ed3-6cb6-4524-af0a-33e0546dafc2"/>
    <ds:schemaRef ds:uri="http://purl.org/dc/elements/1.1/"/>
    <ds:schemaRef ds:uri="fa6c27e5-2960-4c71-81aa-383a710c0b60"/>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CC771D2-4991-450D-A77D-F1EE1B30B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BFFFD-1B2B-48DC-AA5B-F2CB6ED6C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IOD PowerPoints Template V2</Template>
  <TotalTime>1478</TotalTime>
  <Words>1842</Words>
  <Application>Microsoft Office PowerPoint</Application>
  <PresentationFormat>Widescreen</PresentationFormat>
  <Paragraphs>182</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Helvetica</vt:lpstr>
      <vt:lpstr>Source Sans Pro</vt:lpstr>
      <vt:lpstr>Source Sans Pro Light</vt:lpstr>
      <vt:lpstr>IOD_LeftLogo_Master_2021</vt:lpstr>
      <vt:lpstr>Collection, 2025</vt:lpstr>
      <vt:lpstr>New This Year</vt:lpstr>
      <vt:lpstr>Annual Disability Statistics Compendium</vt:lpstr>
      <vt:lpstr>Partnered Compilation  &amp; Expansion</vt:lpstr>
      <vt:lpstr>Compilation and Expansion Section A: Statistics on the Blind and Low Vision Populations</vt:lpstr>
      <vt:lpstr>Compilation Table</vt:lpstr>
      <vt:lpstr>Contextualization: Table 2.4 in Section A</vt:lpstr>
      <vt:lpstr>Expansion Table</vt:lpstr>
      <vt:lpstr>Contextualization: Table A.5</vt:lpstr>
      <vt:lpstr>New Tables in  Section 3: Employment</vt:lpstr>
      <vt:lpstr>Employment Statistics for People with Disabilities (ages 18-64) – By Location, 2023</vt:lpstr>
      <vt:lpstr>New Tables in Section 4: Industry &amp; Occupation</vt:lpstr>
      <vt:lpstr>Appearance on Website</vt:lpstr>
      <vt:lpstr>New Figure in Section 5: Wages</vt:lpstr>
      <vt:lpstr>10th Percentile</vt:lpstr>
      <vt:lpstr>Median Earnings</vt:lpstr>
      <vt:lpstr>90th Percentile</vt:lpstr>
      <vt:lpstr>Build Your Own Statistics Table Builder</vt:lpstr>
      <vt:lpstr>   Reinstated    County Level     Statistics!</vt:lpstr>
      <vt:lpstr>Redesigns:  Annual Report  Infographic Website </vt:lpstr>
      <vt:lpstr>Annual Report on People with Disability in America</vt:lpstr>
      <vt:lpstr>Infographics - Old</vt:lpstr>
      <vt:lpstr>African American/Black</vt:lpstr>
      <vt:lpstr>Veterans</vt:lpstr>
      <vt:lpstr>Rural Populations</vt:lpstr>
      <vt:lpstr>Website - Old</vt:lpstr>
      <vt:lpstr>New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Guntz</dc:creator>
  <cp:lastModifiedBy>Kate Filanoski-Russell</cp:lastModifiedBy>
  <cp:revision>6</cp:revision>
  <dcterms:created xsi:type="dcterms:W3CDTF">2024-02-22T20:06:20Z</dcterms:created>
  <dcterms:modified xsi:type="dcterms:W3CDTF">2025-03-20T00:53:51Z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