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  <p:sldMasterId id="2147483670" r:id="rId4"/>
  </p:sldMasterIdLst>
  <p:notesMasterIdLst>
    <p:notesMasterId r:id="rId11"/>
  </p:notesMasterIdLst>
  <p:sldIdLst>
    <p:sldId id="360" r:id="rId5"/>
    <p:sldId id="355" r:id="rId6"/>
    <p:sldId id="363" r:id="rId7"/>
    <p:sldId id="365" r:id="rId8"/>
    <p:sldId id="356" r:id="rId9"/>
    <p:sldId id="3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8A541-AB4E-7E6E-C5E9-2A57142B5D5B}" v="23" dt="2024-04-08T17:52:3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9708" autoAdjust="0"/>
  </p:normalViewPr>
  <p:slideViewPr>
    <p:cSldViewPr snapToGrid="0">
      <p:cViewPr varScale="1">
        <p:scale>
          <a:sx n="56" d="100"/>
          <a:sy n="56" d="100"/>
        </p:scale>
        <p:origin x="139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2033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avanahalli, Radha (ACL)" userId="2d963e9a-22be-411c-94ec-68bff30bd3eb" providerId="ADAL" clId="{EE144264-46C0-4C47-8415-73ECF8E681D5}"/>
    <pc:docChg chg="undo custSel addSld delSld modSld">
      <pc:chgData name="Holavanahalli, Radha (ACL)" userId="2d963e9a-22be-411c-94ec-68bff30bd3eb" providerId="ADAL" clId="{EE144264-46C0-4C47-8415-73ECF8E681D5}" dt="2024-03-28T00:01:53.791" v="653" actId="2711"/>
      <pc:docMkLst>
        <pc:docMk/>
      </pc:docMkLst>
      <pc:sldChg chg="modSp mod modNotesTx">
        <pc:chgData name="Holavanahalli, Radha (ACL)" userId="2d963e9a-22be-411c-94ec-68bff30bd3eb" providerId="ADAL" clId="{EE144264-46C0-4C47-8415-73ECF8E681D5}" dt="2024-03-28T00:01:32.052" v="652" actId="6549"/>
        <pc:sldMkLst>
          <pc:docMk/>
          <pc:sldMk cId="562619048" sldId="355"/>
        </pc:sldMkLst>
        <pc:spChg chg="mod">
          <ac:chgData name="Holavanahalli, Radha (ACL)" userId="2d963e9a-22be-411c-94ec-68bff30bd3eb" providerId="ADAL" clId="{EE144264-46C0-4C47-8415-73ECF8E681D5}" dt="2024-03-27T23:18:59.593" v="9" actId="27636"/>
          <ac:spMkLst>
            <pc:docMk/>
            <pc:sldMk cId="562619048" sldId="355"/>
            <ac:spMk id="2" creationId="{1352ADA8-FC26-6C18-18DC-B281C1F4282D}"/>
          </ac:spMkLst>
        </pc:spChg>
        <pc:spChg chg="mod">
          <ac:chgData name="Holavanahalli, Radha (ACL)" userId="2d963e9a-22be-411c-94ec-68bff30bd3eb" providerId="ADAL" clId="{EE144264-46C0-4C47-8415-73ECF8E681D5}" dt="2024-03-27T23:54:44.010" v="621" actId="2711"/>
          <ac:spMkLst>
            <pc:docMk/>
            <pc:sldMk cId="562619048" sldId="355"/>
            <ac:spMk id="3" creationId="{DEEFBAFC-2ACD-B7A8-A0E3-F1C03717C686}"/>
          </ac:spMkLst>
        </pc:spChg>
      </pc:sldChg>
      <pc:sldChg chg="modSp mod modNotesTx">
        <pc:chgData name="Holavanahalli, Radha (ACL)" userId="2d963e9a-22be-411c-94ec-68bff30bd3eb" providerId="ADAL" clId="{EE144264-46C0-4C47-8415-73ECF8E681D5}" dt="2024-03-28T00:01:23.986" v="651" actId="6549"/>
        <pc:sldMkLst>
          <pc:docMk/>
          <pc:sldMk cId="2050647692" sldId="356"/>
        </pc:sldMkLst>
        <pc:spChg chg="mod">
          <ac:chgData name="Holavanahalli, Radha (ACL)" userId="2d963e9a-22be-411c-94ec-68bff30bd3eb" providerId="ADAL" clId="{EE144264-46C0-4C47-8415-73ECF8E681D5}" dt="2024-03-27T23:56:07.110" v="630" actId="113"/>
          <ac:spMkLst>
            <pc:docMk/>
            <pc:sldMk cId="2050647692" sldId="356"/>
            <ac:spMk id="2" creationId="{0521C8BA-426D-4872-1962-6DD6A8465CA1}"/>
          </ac:spMkLst>
        </pc:spChg>
        <pc:spChg chg="mod">
          <ac:chgData name="Holavanahalli, Radha (ACL)" userId="2d963e9a-22be-411c-94ec-68bff30bd3eb" providerId="ADAL" clId="{EE144264-46C0-4C47-8415-73ECF8E681D5}" dt="2024-03-27T23:57:28.050" v="638" actId="15"/>
          <ac:spMkLst>
            <pc:docMk/>
            <pc:sldMk cId="2050647692" sldId="356"/>
            <ac:spMk id="3" creationId="{EEE47FF0-ED40-FED1-C160-B412E408DED2}"/>
          </ac:spMkLst>
        </pc:spChg>
      </pc:sldChg>
      <pc:sldChg chg="modSp mod">
        <pc:chgData name="Holavanahalli, Radha (ACL)" userId="2d963e9a-22be-411c-94ec-68bff30bd3eb" providerId="ADAL" clId="{EE144264-46C0-4C47-8415-73ECF8E681D5}" dt="2024-03-27T23:54:10.612" v="620" actId="27636"/>
        <pc:sldMkLst>
          <pc:docMk/>
          <pc:sldMk cId="2822850999" sldId="360"/>
        </pc:sldMkLst>
        <pc:spChg chg="mod">
          <ac:chgData name="Holavanahalli, Radha (ACL)" userId="2d963e9a-22be-411c-94ec-68bff30bd3eb" providerId="ADAL" clId="{EE144264-46C0-4C47-8415-73ECF8E681D5}" dt="2024-03-27T23:54:10.612" v="620" actId="27636"/>
          <ac:spMkLst>
            <pc:docMk/>
            <pc:sldMk cId="2822850999" sldId="360"/>
            <ac:spMk id="3" creationId="{DEEFBAFC-2ACD-B7A8-A0E3-F1C03717C686}"/>
          </ac:spMkLst>
        </pc:spChg>
        <pc:spChg chg="mod">
          <ac:chgData name="Holavanahalli, Radha (ACL)" userId="2d963e9a-22be-411c-94ec-68bff30bd3eb" providerId="ADAL" clId="{EE144264-46C0-4C47-8415-73ECF8E681D5}" dt="2024-03-27T23:53:50.466" v="616" actId="14100"/>
          <ac:spMkLst>
            <pc:docMk/>
            <pc:sldMk cId="2822850999" sldId="360"/>
            <ac:spMk id="15" creationId="{000605D1-666C-56FD-50F5-43B21B288F10}"/>
          </ac:spMkLst>
        </pc:spChg>
        <pc:spChg chg="mod">
          <ac:chgData name="Holavanahalli, Radha (ACL)" userId="2d963e9a-22be-411c-94ec-68bff30bd3eb" providerId="ADAL" clId="{EE144264-46C0-4C47-8415-73ECF8E681D5}" dt="2024-03-27T23:53:12.898" v="612" actId="255"/>
          <ac:spMkLst>
            <pc:docMk/>
            <pc:sldMk cId="2822850999" sldId="360"/>
            <ac:spMk id="19" creationId="{2DA46895-2D18-A00A-DB22-D43DCE719BF4}"/>
          </ac:spMkLst>
        </pc:spChg>
        <pc:spChg chg="mod">
          <ac:chgData name="Holavanahalli, Radha (ACL)" userId="2d963e9a-22be-411c-94ec-68bff30bd3eb" providerId="ADAL" clId="{EE144264-46C0-4C47-8415-73ECF8E681D5}" dt="2024-03-27T23:52:58.363" v="610" actId="255"/>
          <ac:spMkLst>
            <pc:docMk/>
            <pc:sldMk cId="2822850999" sldId="360"/>
            <ac:spMk id="27" creationId="{3EFE81C9-E456-2CBF-93D1-00E4212F55B1}"/>
          </ac:spMkLst>
        </pc:spChg>
        <pc:spChg chg="mod">
          <ac:chgData name="Holavanahalli, Radha (ACL)" userId="2d963e9a-22be-411c-94ec-68bff30bd3eb" providerId="ADAL" clId="{EE144264-46C0-4C47-8415-73ECF8E681D5}" dt="2024-03-27T23:53:29.932" v="613" actId="2711"/>
          <ac:spMkLst>
            <pc:docMk/>
            <pc:sldMk cId="2822850999" sldId="360"/>
            <ac:spMk id="28" creationId="{3CC35C77-942D-9749-B59E-8FB7DEFDFC79}"/>
          </ac:spMkLst>
        </pc:spChg>
      </pc:sldChg>
      <pc:sldChg chg="modSp mod modNotesTx">
        <pc:chgData name="Holavanahalli, Radha (ACL)" userId="2d963e9a-22be-411c-94ec-68bff30bd3eb" providerId="ADAL" clId="{EE144264-46C0-4C47-8415-73ECF8E681D5}" dt="2024-03-28T00:01:53.791" v="653" actId="2711"/>
        <pc:sldMkLst>
          <pc:docMk/>
          <pc:sldMk cId="1215476727" sldId="361"/>
        </pc:sldMkLst>
        <pc:spChg chg="mod">
          <ac:chgData name="Holavanahalli, Radha (ACL)" userId="2d963e9a-22be-411c-94ec-68bff30bd3eb" providerId="ADAL" clId="{EE144264-46C0-4C47-8415-73ECF8E681D5}" dt="2024-03-27T23:57:43.904" v="641" actId="113"/>
          <ac:spMkLst>
            <pc:docMk/>
            <pc:sldMk cId="1215476727" sldId="361"/>
            <ac:spMk id="2" creationId="{04CA9140-7B89-53A7-0886-9512AE954E06}"/>
          </ac:spMkLst>
        </pc:spChg>
        <pc:spChg chg="mod">
          <ac:chgData name="Holavanahalli, Radha (ACL)" userId="2d963e9a-22be-411c-94ec-68bff30bd3eb" providerId="ADAL" clId="{EE144264-46C0-4C47-8415-73ECF8E681D5}" dt="2024-03-28T00:01:53.791" v="653" actId="2711"/>
          <ac:spMkLst>
            <pc:docMk/>
            <pc:sldMk cId="1215476727" sldId="361"/>
            <ac:spMk id="3" creationId="{379B698E-9D6C-6E91-2FE8-D0DD4262EE3B}"/>
          </ac:spMkLst>
        </pc:spChg>
      </pc:sldChg>
      <pc:sldChg chg="del">
        <pc:chgData name="Holavanahalli, Radha (ACL)" userId="2d963e9a-22be-411c-94ec-68bff30bd3eb" providerId="ADAL" clId="{EE144264-46C0-4C47-8415-73ECF8E681D5}" dt="2024-03-27T23:29:53.408" v="554" actId="47"/>
        <pc:sldMkLst>
          <pc:docMk/>
          <pc:sldMk cId="518261148" sldId="362"/>
        </pc:sldMkLst>
      </pc:sldChg>
      <pc:sldChg chg="modSp new mod">
        <pc:chgData name="Holavanahalli, Radha (ACL)" userId="2d963e9a-22be-411c-94ec-68bff30bd3eb" providerId="ADAL" clId="{EE144264-46C0-4C47-8415-73ECF8E681D5}" dt="2024-03-27T23:55:16.210" v="627" actId="6549"/>
        <pc:sldMkLst>
          <pc:docMk/>
          <pc:sldMk cId="865940025" sldId="363"/>
        </pc:sldMkLst>
        <pc:spChg chg="mod">
          <ac:chgData name="Holavanahalli, Radha (ACL)" userId="2d963e9a-22be-411c-94ec-68bff30bd3eb" providerId="ADAL" clId="{EE144264-46C0-4C47-8415-73ECF8E681D5}" dt="2024-03-27T23:26:56.047" v="549" actId="113"/>
          <ac:spMkLst>
            <pc:docMk/>
            <pc:sldMk cId="865940025" sldId="363"/>
            <ac:spMk id="2" creationId="{40EED6A8-4F21-DF84-B146-D233091651C5}"/>
          </ac:spMkLst>
        </pc:spChg>
        <pc:spChg chg="mod">
          <ac:chgData name="Holavanahalli, Radha (ACL)" userId="2d963e9a-22be-411c-94ec-68bff30bd3eb" providerId="ADAL" clId="{EE144264-46C0-4C47-8415-73ECF8E681D5}" dt="2024-03-27T23:55:16.210" v="627" actId="6549"/>
          <ac:spMkLst>
            <pc:docMk/>
            <pc:sldMk cId="865940025" sldId="363"/>
            <ac:spMk id="3" creationId="{B2C303C5-059F-3FA6-87BB-2F537D36A736}"/>
          </ac:spMkLst>
        </pc:spChg>
      </pc:sldChg>
      <pc:sldChg chg="addSp delSp modSp add del mod">
        <pc:chgData name="Holavanahalli, Radha (ACL)" userId="2d963e9a-22be-411c-94ec-68bff30bd3eb" providerId="ADAL" clId="{EE144264-46C0-4C47-8415-73ECF8E681D5}" dt="2024-03-27T23:42:26.386" v="596" actId="47"/>
        <pc:sldMkLst>
          <pc:docMk/>
          <pc:sldMk cId="4246847153" sldId="364"/>
        </pc:sldMkLst>
        <pc:spChg chg="add mod">
          <ac:chgData name="Holavanahalli, Radha (ACL)" userId="2d963e9a-22be-411c-94ec-68bff30bd3eb" providerId="ADAL" clId="{EE144264-46C0-4C47-8415-73ECF8E681D5}" dt="2024-03-27T23:38:01.291" v="556" actId="21"/>
          <ac:spMkLst>
            <pc:docMk/>
            <pc:sldMk cId="4246847153" sldId="364"/>
            <ac:spMk id="3" creationId="{AC4098A7-F201-266F-ACAC-FD345ECDF18A}"/>
          </ac:spMkLst>
        </pc:spChg>
        <pc:picChg chg="del mod">
          <ac:chgData name="Holavanahalli, Radha (ACL)" userId="2d963e9a-22be-411c-94ec-68bff30bd3eb" providerId="ADAL" clId="{EE144264-46C0-4C47-8415-73ECF8E681D5}" dt="2024-03-27T23:38:01.291" v="556" actId="21"/>
          <ac:picMkLst>
            <pc:docMk/>
            <pc:sldMk cId="4246847153" sldId="364"/>
            <ac:picMk id="14" creationId="{AF06122F-0DE8-DA85-BED5-7391D4AA120C}"/>
          </ac:picMkLst>
        </pc:picChg>
      </pc:sldChg>
      <pc:sldChg chg="addSp delSp modSp new mod">
        <pc:chgData name="Holavanahalli, Radha (ACL)" userId="2d963e9a-22be-411c-94ec-68bff30bd3eb" providerId="ADAL" clId="{EE144264-46C0-4C47-8415-73ECF8E681D5}" dt="2024-03-27T23:42:12.806" v="595" actId="20577"/>
        <pc:sldMkLst>
          <pc:docMk/>
          <pc:sldMk cId="3103534842" sldId="365"/>
        </pc:sldMkLst>
        <pc:spChg chg="mod">
          <ac:chgData name="Holavanahalli, Radha (ACL)" userId="2d963e9a-22be-411c-94ec-68bff30bd3eb" providerId="ADAL" clId="{EE144264-46C0-4C47-8415-73ECF8E681D5}" dt="2024-03-27T23:41:34.801" v="590" actId="255"/>
          <ac:spMkLst>
            <pc:docMk/>
            <pc:sldMk cId="3103534842" sldId="365"/>
            <ac:spMk id="2" creationId="{B58A50D2-274C-4095-3018-0B113665DA92}"/>
          </ac:spMkLst>
        </pc:spChg>
        <pc:spChg chg="del">
          <ac:chgData name="Holavanahalli, Radha (ACL)" userId="2d963e9a-22be-411c-94ec-68bff30bd3eb" providerId="ADAL" clId="{EE144264-46C0-4C47-8415-73ECF8E681D5}" dt="2024-03-27T23:38:09.669" v="557"/>
          <ac:spMkLst>
            <pc:docMk/>
            <pc:sldMk cId="3103534842" sldId="365"/>
            <ac:spMk id="3" creationId="{4DD30D9D-CF90-03D8-78AB-4BFE2D209D05}"/>
          </ac:spMkLst>
        </pc:spChg>
        <pc:spChg chg="mod">
          <ac:chgData name="Holavanahalli, Radha (ACL)" userId="2d963e9a-22be-411c-94ec-68bff30bd3eb" providerId="ADAL" clId="{EE144264-46C0-4C47-8415-73ECF8E681D5}" dt="2024-03-27T23:42:12.806" v="595" actId="20577"/>
          <ac:spMkLst>
            <pc:docMk/>
            <pc:sldMk cId="3103534842" sldId="365"/>
            <ac:spMk id="4" creationId="{2248F436-6113-7DE4-EED2-7FA8231663CC}"/>
          </ac:spMkLst>
        </pc:spChg>
        <pc:picChg chg="add mod">
          <ac:chgData name="Holavanahalli, Radha (ACL)" userId="2d963e9a-22be-411c-94ec-68bff30bd3eb" providerId="ADAL" clId="{EE144264-46C0-4C47-8415-73ECF8E681D5}" dt="2024-03-27T23:41:01.628" v="586" actId="14100"/>
          <ac:picMkLst>
            <pc:docMk/>
            <pc:sldMk cId="3103534842" sldId="365"/>
            <ac:picMk id="6" creationId="{5BB422A3-D2DA-153D-6FFC-1FE49005329B}"/>
          </ac:picMkLst>
        </pc:picChg>
      </pc:sldChg>
      <pc:sldChg chg="new del">
        <pc:chgData name="Holavanahalli, Radha (ACL)" userId="2d963e9a-22be-411c-94ec-68bff30bd3eb" providerId="ADAL" clId="{EE144264-46C0-4C47-8415-73ECF8E681D5}" dt="2024-03-27T23:29:49.094" v="553" actId="47"/>
        <pc:sldMkLst>
          <pc:docMk/>
          <pc:sldMk cId="3748801170" sldId="365"/>
        </pc:sldMkLst>
      </pc:sldChg>
    </pc:docChg>
  </pc:docChgLst>
  <pc:docChgLst>
    <pc:chgData name="Victoria Fluet" userId="S::vf1028@usnh.edu::83adebf3-7e8e-4581-9836-f47405502adb" providerId="AD" clId="Web-{3228A541-AB4E-7E6E-C5E9-2A57142B5D5B}"/>
    <pc:docChg chg="modSld">
      <pc:chgData name="Victoria Fluet" userId="S::vf1028@usnh.edu::83adebf3-7e8e-4581-9836-f47405502adb" providerId="AD" clId="Web-{3228A541-AB4E-7E6E-C5E9-2A57142B5D5B}" dt="2024-04-08T17:52:31.698" v="21" actId="20577"/>
      <pc:docMkLst>
        <pc:docMk/>
      </pc:docMkLst>
      <pc:sldChg chg="modSp">
        <pc:chgData name="Victoria Fluet" userId="S::vf1028@usnh.edu::83adebf3-7e8e-4581-9836-f47405502adb" providerId="AD" clId="Web-{3228A541-AB4E-7E6E-C5E9-2A57142B5D5B}" dt="2024-04-08T17:52:31.698" v="21" actId="20577"/>
        <pc:sldMkLst>
          <pc:docMk/>
          <pc:sldMk cId="2050647692" sldId="356"/>
        </pc:sldMkLst>
        <pc:spChg chg="mod">
          <ac:chgData name="Victoria Fluet" userId="S::vf1028@usnh.edu::83adebf3-7e8e-4581-9836-f47405502adb" providerId="AD" clId="Web-{3228A541-AB4E-7E6E-C5E9-2A57142B5D5B}" dt="2024-04-08T17:52:31.698" v="21" actId="20577"/>
          <ac:spMkLst>
            <pc:docMk/>
            <pc:sldMk cId="2050647692" sldId="356"/>
            <ac:spMk id="2" creationId="{0521C8BA-426D-4872-1962-6DD6A8465CA1}"/>
          </ac:spMkLst>
        </pc:spChg>
      </pc:sldChg>
      <pc:sldChg chg="modSp">
        <pc:chgData name="Victoria Fluet" userId="S::vf1028@usnh.edu::83adebf3-7e8e-4581-9836-f47405502adb" providerId="AD" clId="Web-{3228A541-AB4E-7E6E-C5E9-2A57142B5D5B}" dt="2024-04-08T17:51:53.822" v="17"/>
        <pc:sldMkLst>
          <pc:docMk/>
          <pc:sldMk cId="3103534842" sldId="365"/>
        </pc:sldMkLst>
        <pc:picChg chg="mod">
          <ac:chgData name="Victoria Fluet" userId="S::vf1028@usnh.edu::83adebf3-7e8e-4581-9836-f47405502adb" providerId="AD" clId="Web-{3228A541-AB4E-7E6E-C5E9-2A57142B5D5B}" dt="2024-04-08T17:51:53.822" v="17"/>
          <ac:picMkLst>
            <pc:docMk/>
            <pc:sldMk cId="3103534842" sldId="365"/>
            <ac:picMk id="6" creationId="{5BB422A3-D2DA-153D-6FFC-1FE49005329B}"/>
          </ac:picMkLst>
        </pc:picChg>
      </pc:sldChg>
    </pc:docChg>
  </pc:docChgLst>
  <pc:docChgLst>
    <pc:chgData name="Kate Filanoski" userId="5879a14f-9eb3-4e75-8352-1b2941159ca7" providerId="ADAL" clId="{B1795324-D688-424E-AAF8-846E7F271920}"/>
    <pc:docChg chg="modSld">
      <pc:chgData name="Kate Filanoski" userId="5879a14f-9eb3-4e75-8352-1b2941159ca7" providerId="ADAL" clId="{B1795324-D688-424E-AAF8-846E7F271920}" dt="2024-04-09T15:46:19.148" v="1" actId="962"/>
      <pc:docMkLst>
        <pc:docMk/>
      </pc:docMkLst>
      <pc:sldChg chg="modSp mod">
        <pc:chgData name="Kate Filanoski" userId="5879a14f-9eb3-4e75-8352-1b2941159ca7" providerId="ADAL" clId="{B1795324-D688-424E-AAF8-846E7F271920}" dt="2024-04-09T15:46:19.148" v="1" actId="962"/>
        <pc:sldMkLst>
          <pc:docMk/>
          <pc:sldMk cId="3103534842" sldId="365"/>
        </pc:sldMkLst>
        <pc:picChg chg="mod">
          <ac:chgData name="Kate Filanoski" userId="5879a14f-9eb3-4e75-8352-1b2941159ca7" providerId="ADAL" clId="{B1795324-D688-424E-AAF8-846E7F271920}" dt="2024-04-09T15:46:19.148" v="1" actId="962"/>
          <ac:picMkLst>
            <pc:docMk/>
            <pc:sldMk cId="3103534842" sldId="365"/>
            <ac:picMk id="6" creationId="{5BB422A3-D2DA-153D-6FFC-1FE49005329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5C50B-A68E-4DEA-BBD8-4FB856BDDA82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9D62D-4C58-442F-9CE3-9C93C43C3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34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997504-8CB6-47F7-8A4E-62236FECC5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42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997504-8CB6-47F7-8A4E-62236FECC5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21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09D62D-4C58-442F-9CE3-9C93C43C3F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24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09D62D-4C58-442F-9CE3-9C93C43C3F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6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88"/>
          <a:stretch/>
        </p:blipFill>
        <p:spPr>
          <a:xfrm>
            <a:off x="0" y="1"/>
            <a:ext cx="9144000" cy="525780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152400"/>
            <a:ext cx="7696200" cy="685800"/>
          </a:xfrm>
        </p:spPr>
        <p:txBody>
          <a:bodyPr>
            <a:normAutofit/>
          </a:bodyPr>
          <a:lstStyle>
            <a:lvl1pPr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Presentation/Conference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200" y="762000"/>
            <a:ext cx="5867400" cy="533400"/>
          </a:xfrm>
        </p:spPr>
        <p:txBody>
          <a:bodyPr>
            <a:normAutofit/>
          </a:bodyPr>
          <a:lstStyle>
            <a:lvl1pPr marL="0" indent="0" algn="l">
              <a:buNone/>
              <a:defRPr sz="2100" i="1" baseline="0">
                <a:solidFill>
                  <a:schemeClr val="bg1">
                    <a:lumMod val="9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Optional subtitle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3124200" y="2743200"/>
            <a:ext cx="6019800" cy="533400"/>
          </a:xfrm>
        </p:spPr>
        <p:txBody>
          <a:bodyPr/>
          <a:lstStyle>
            <a:lvl1pPr>
              <a:buNone/>
              <a:defRPr b="1">
                <a:solidFill>
                  <a:srgbClr val="0A4F90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Specific Title/Session Name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3124200" y="3352800"/>
            <a:ext cx="6019800" cy="533400"/>
          </a:xfrm>
        </p:spPr>
        <p:txBody>
          <a:bodyPr>
            <a:normAutofit/>
          </a:bodyPr>
          <a:lstStyle>
            <a:lvl1pPr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3124200" y="3886200"/>
            <a:ext cx="6019800" cy="533400"/>
          </a:xfrm>
        </p:spPr>
        <p:txBody>
          <a:bodyPr>
            <a:normAutofit/>
          </a:bodyPr>
          <a:lstStyle>
            <a:lvl1pPr>
              <a:buNone/>
              <a:defRPr sz="2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124200" y="4648200"/>
            <a:ext cx="3962400" cy="457200"/>
          </a:xfrm>
        </p:spPr>
        <p:txBody>
          <a:bodyPr>
            <a:noAutofit/>
          </a:bodyPr>
          <a:lstStyle>
            <a:lvl1pPr>
              <a:buNone/>
              <a:defRPr sz="1500" i="0"/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6172200"/>
            <a:ext cx="5943600" cy="304800"/>
          </a:xfrm>
        </p:spPr>
        <p:txBody>
          <a:bodyPr>
            <a:noAutofit/>
          </a:bodyPr>
          <a:lstStyle>
            <a:lvl1pPr>
              <a:buNone/>
              <a:defRPr sz="1500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z="1200" dirty="0"/>
              <a:t>Optional tagline, disclaimer, contributors,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47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FE2C-25C5-8501-AEA5-C467EE8FC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A95F63-047B-704F-C21E-2E03AA528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40A45-1B01-CC84-E298-DE507FE2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63E96-B21A-4787-3CDD-C8E8C3C5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DB124-F0A0-FEC4-D266-81A0CDC8B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4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0920D-1FE4-81FB-C19B-F58476A7A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B85F3-17D3-4E10-2BC9-1BDF36803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569B3-C249-2B7A-0927-0C97FB26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9ABE-2180-83AB-B442-505396EA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2C2AB-A602-17EE-7F3F-09D91969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22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A26C5-A0DC-66E9-CD3F-FF4A1AA9E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8B368-89FE-05EE-CB0D-575D1AE81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15A3E-BAE6-8EF6-C864-AA218FF1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0F374-D0D1-6FD9-CD48-E6F9BFDE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0D186-96D9-6BCA-27FB-24269D99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98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ACA97-3289-238F-C409-5FADD3DEE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2964-C767-B2F0-3425-C691EEE38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B6AA5-4730-44E5-EAF2-76532220A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5B1D1-2249-80C3-F4BA-ABEDA82F8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06F99-C0BE-B457-0C91-A5AF9198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7C448-6E11-DDF5-B18C-53967FB5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30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DBC91-B9B1-CAFB-C2AF-7E389774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6B200-0F47-6AC3-D9FD-FDB8EFA1C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308C8-330B-7047-4BDE-80DF8B8BA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E47EFB-7E10-0542-E5B4-976202590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766ACE-5E44-E755-2E0A-28AFF2965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130ED4-EB49-3B79-FC9D-8BB3BBA4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A23A22-D4DC-D003-E471-0F91EDA9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3ED27-99E0-6B12-B2EF-BC6DA2F6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90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FC49-C700-9BF2-34B0-2FE2E2E9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05621-F41F-7116-2C5F-907B03708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BA0C8-A3C8-E32B-4CBC-587C8C90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5D033-7827-844D-ED45-80EF867E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68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4D4CC-6D55-1E52-5071-426380B94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49588-C9E4-4FC3-5697-6C0C6AD1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426AE-15C7-BC06-639F-ABD827E6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99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9BD42-6584-1A61-9B28-58E9CCED6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509E9-B6B0-F34A-BC76-5EC6D3BA8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98D8B-1BAE-DA9D-0C4E-6CC7B8FD0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5BCD74-EB3F-66CB-7AAC-DD291D74B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2F6FC-6DB3-7650-C94E-4B8D1DE4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C5C0B-E788-7878-8425-FB786086D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72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7CAFC-B727-36CC-F616-82082C699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B9D830-624A-00C7-CC0E-C5B8395CC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154EB-C9D0-EBB0-24E5-4F4400AE6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D0254-BE99-B8CC-B745-CFAB342B7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136DE-2C8F-9439-2376-742BAA31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F71B0-E492-12B9-0F7B-AAAD616C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24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FE767-C7C2-556E-5174-E8409DDBB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D2D2C-A5EA-FCE4-0135-FE95A444D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A3E46-A8F4-7D71-0EC8-FBFD671C6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C44C0-EA17-5057-2384-3C614FEA0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D1EF6-BC22-09D6-58BB-2CF248F22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2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1C245E-AFFF-406F-9573-2C5C7E1471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533400" y="19812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Presentation/Conference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2743200"/>
            <a:ext cx="82296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or session name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533400" y="3352800"/>
            <a:ext cx="8229600" cy="609600"/>
          </a:xfrm>
        </p:spPr>
        <p:txBody>
          <a:bodyPr/>
          <a:lstStyle>
            <a:lvl1pPr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3962400"/>
            <a:ext cx="82296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47800" y="4800600"/>
            <a:ext cx="6400800" cy="457200"/>
          </a:xfrm>
        </p:spPr>
        <p:txBody>
          <a:bodyPr>
            <a:noAutofit/>
          </a:bodyPr>
          <a:lstStyle>
            <a:lvl1pPr algn="ctr">
              <a:buNone/>
              <a:defRPr sz="1500" i="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41273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0C022-7530-557B-8361-38A3A4D24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5989E2-42BA-1D88-BF28-D17AF8CDBB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E6B2D-6EC9-13E0-5255-EEDDBEC36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E5D47-E38E-96C0-DD15-6C15640F1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BB486-D659-F32D-6303-DE228004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al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967395-972D-4D45-A72D-BCAB9768EB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10"/>
          <a:stretch/>
        </p:blipFill>
        <p:spPr>
          <a:xfrm>
            <a:off x="0" y="5410200"/>
            <a:ext cx="9144000" cy="1447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5pPr marL="1543050" indent="-1714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 dirty="0"/>
              <a:t>Add slide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8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9023670-3EF3-4700-B3B4-23872450B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28939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Add subtext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29127"/>
            <a:ext cx="7772400" cy="1057275"/>
          </a:xfrm>
        </p:spPr>
        <p:txBody>
          <a:bodyPr anchor="t">
            <a:noAutofit/>
          </a:bodyPr>
          <a:lstStyle>
            <a:lvl1pPr algn="l">
              <a:defRPr sz="2400" b="0" cap="all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6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lumns (no subhea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CCD8635-0F26-43B0-9588-EBE6E3DED5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038600"/>
          </a:xfrm>
        </p:spPr>
        <p:txBody>
          <a:bodyPr/>
          <a:lstStyle>
            <a:lvl1pPr marL="171450" indent="-171450"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 marL="1543050" indent="-171450">
              <a:buFont typeface="Wingdings" panose="05000000000000000000" pitchFamily="2" charset="2"/>
              <a:buChar char="Ø"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Add column 1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038600"/>
          </a:xfrm>
        </p:spPr>
        <p:txBody>
          <a:bodyPr/>
          <a:lstStyle>
            <a:lvl1pPr marL="171450" indent="-171450"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 marL="1543050" indent="-171450">
              <a:buFont typeface="Wingdings" panose="05000000000000000000" pitchFamily="2" charset="2"/>
              <a:buChar char="Ø"/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Add column 2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7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lumns (w/ subhead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2E9C1B7-8390-4282-8E18-4439B1DCEB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Add Column 1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7"/>
            <a:ext cx="4040188" cy="3540125"/>
          </a:xfrm>
        </p:spPr>
        <p:txBody>
          <a:bodyPr/>
          <a:lstStyle>
            <a:lvl1pPr marL="171450" indent="-171450"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 marL="1543050" indent="-171450">
              <a:buFont typeface="Wingdings" panose="05000000000000000000" pitchFamily="2" charset="2"/>
              <a:buChar char="Ø"/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Add column 1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Add Column 2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2174877"/>
            <a:ext cx="4041775" cy="3540125"/>
          </a:xfrm>
        </p:spPr>
        <p:txBody>
          <a:bodyPr/>
          <a:lstStyle>
            <a:lvl1pPr marL="171450" indent="-171450"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 marL="1543050" indent="-171450">
              <a:buFont typeface="Wingdings" panose="05000000000000000000" pitchFamily="2" charset="2"/>
              <a:buChar char="Ø"/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Add column 2 content</a:t>
            </a:r>
          </a:p>
          <a:p>
            <a:pPr lvl="1"/>
            <a:r>
              <a:rPr lang="en-US" dirty="0"/>
              <a:t>Add second level</a:t>
            </a:r>
          </a:p>
          <a:p>
            <a:pPr lvl="2"/>
            <a:r>
              <a:rPr lang="en-US" dirty="0"/>
              <a:t>Add third level</a:t>
            </a:r>
          </a:p>
          <a:p>
            <a:pPr lvl="3"/>
            <a:r>
              <a:rPr lang="en-US" dirty="0"/>
              <a:t>Add fourth level</a:t>
            </a:r>
          </a:p>
          <a:p>
            <a:pPr lvl="4"/>
            <a:r>
              <a:rPr lang="en-US" dirty="0"/>
              <a:t>Add 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4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98CE108-2AF3-48C1-B3EC-2163A9C324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slide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3E8618A-F67A-4ADA-9D37-61F6445697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31"/>
          <a:stretch/>
        </p:blipFill>
        <p:spPr>
          <a:xfrm>
            <a:off x="0" y="5334000"/>
            <a:ext cx="9144000" cy="1524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3657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Insert a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3434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953000"/>
            <a:ext cx="5486400" cy="533400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Add subtext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3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1618"/>
            <a:ext cx="9143999" cy="706581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closing slide title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792288" y="3429000"/>
            <a:ext cx="5486400" cy="566738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>
              <a:defRPr sz="2000" b="1"/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 descr="Administration for Community Living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760433"/>
            <a:ext cx="2323714" cy="961042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356352"/>
            <a:ext cx="2133600" cy="365125"/>
          </a:xfrm>
        </p:spPr>
        <p:txBody>
          <a:bodyPr/>
          <a:lstStyle/>
          <a:p>
            <a:fld id="{7AA28999-D008-419E-9628-EE1C64F81F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5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7AA28999-D008-419E-9628-EE1C64F81F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ClrTx/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rgbClr val="0A4F90"/>
        </a:buClr>
        <a:buSzPct val="10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ClrTx/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E5AB76-9EDC-AFF9-5581-0E78A47A9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E3EA4-F643-CF12-5846-616E9B9D5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DD190-9AD9-1A4D-A41E-32893ED76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A34FD-117E-49C0-92E5-90739D64357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370D5-AB1E-E04A-14E2-998448909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2050A-A6B2-BD21-99D7-AAA1A06E4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555A-851C-443C-B696-EB7BF8FF2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0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3EFE81C9-E456-2CBF-93D1-00E4212F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Surveying the Landscape of Disability Data and Statistics: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DA46895-2D18-A00A-DB22-D43DCE719BF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sz="2800" b="1" kern="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Toolkit for Interagency Collaboration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CC35C77-942D-9749-B59E-8FB7DEFDFC7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3400" y="4068413"/>
            <a:ext cx="8229600" cy="457200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Radha Holavanahalli, PhD</a:t>
            </a:r>
          </a:p>
        </p:txBody>
      </p:sp>
      <p:sp>
        <p:nvSpPr>
          <p:cNvPr id="15" name="Subtitle 14">
            <a:extLst>
              <a:ext uri="{FF2B5EF4-FFF2-40B4-BE49-F238E27FC236}">
                <a16:creationId xmlns:a16="http://schemas.microsoft.com/office/drawing/2014/main" id="{000605D1-666C-56FD-50F5-43B21B288F1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3400" y="4498180"/>
            <a:ext cx="8229600" cy="743045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NIDILRR Project Officer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Co-Chair of ICDR Subcommittee on Disability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FBAFC-2ACD-B7A8-A0E3-F1C03717C6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47800" y="5305766"/>
            <a:ext cx="6400800" cy="342900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28, 2024</a:t>
            </a:r>
          </a:p>
          <a:p>
            <a:pPr marL="0" indent="0"/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75738-0929-77CA-C74E-129C62F072E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5624513"/>
            <a:ext cx="2133600" cy="273844"/>
          </a:xfrm>
        </p:spPr>
        <p:txBody>
          <a:bodyPr/>
          <a:lstStyle/>
          <a:p>
            <a:pPr defTabSz="685800">
              <a:defRPr/>
            </a:pPr>
            <a:fld id="{7AA28999-D008-419E-9628-EE1C64F81F4C}" type="slidenum">
              <a:rPr lang="en-US">
                <a:solidFill>
                  <a:prstClr val="white">
                    <a:lumMod val="85000"/>
                  </a:prstClr>
                </a:solidFill>
                <a:latin typeface="Arial" panose="020B0604020202020204"/>
              </a:rPr>
              <a:pPr defTabSz="685800">
                <a:defRPr/>
              </a:pPr>
              <a:t>1</a:t>
            </a:fld>
            <a:endParaRPr lang="en-US" dirty="0">
              <a:solidFill>
                <a:prstClr val="white">
                  <a:lumMod val="8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82285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2ADA8-FC26-6C18-18DC-B281C1F42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97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Interagency Committee on Disability Research 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(ICDR)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FBAFC-2ACD-B7A8-A0E3-F1C03717C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r>
              <a:rPr lang="en-US" sz="46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ICDR was authorized by the amended 1973 Rehabilitation Act to coordinate federal research efforts about disability, independent living, and rehabilitation research.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endParaRPr lang="en-US" sz="465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r>
              <a:rPr lang="en-US" sz="465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ICDR’s Vision</a:t>
            </a:r>
            <a:r>
              <a:rPr lang="en-US" sz="46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To have wide recognition for facilitating and coordinating federal interagency efforts and for promoting collaborative relationships that maximize the best use of federal resources for disability, independent living, and rehabilitation research.</a:t>
            </a:r>
            <a:endParaRPr lang="en-US" sz="46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en-US" sz="4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75738-0929-77CA-C74E-129C62F0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7AA28999-D008-419E-9628-EE1C64F81F4C}" type="slidenum">
              <a:rPr lang="en-US">
                <a:solidFill>
                  <a:prstClr val="white">
                    <a:lumMod val="85000"/>
                  </a:prstClr>
                </a:solidFill>
                <a:latin typeface="Arial" panose="020B0604020202020204"/>
              </a:rPr>
              <a:pPr defTabSz="685800">
                <a:defRPr/>
              </a:pPr>
              <a:t>2</a:t>
            </a:fld>
            <a:endParaRPr lang="en-US" dirty="0">
              <a:solidFill>
                <a:prstClr val="white">
                  <a:lumMod val="85000"/>
                </a:prst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6261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D6A8-4F21-DF84-B146-D23309165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ICDR Subcommittee on Disability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303C5-059F-3FA6-87BB-2F537D36A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ICDR Interagency Subcommittee on Disability Statistics (ISDS)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Formed in 1981 and met consistently through 	2015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Served as integral part of several major disability 	statistics initiatives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Recently reestablished to coordinate/collaborate 	to advance the quality and availability of disability 	statistics.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44042-AD06-8CDD-3B66-D399B761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4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A50D2-274C-4095-3018-0B113665D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Disability Statistics Toolkit</a:t>
            </a:r>
          </a:p>
        </p:txBody>
      </p:sp>
      <p:pic>
        <p:nvPicPr>
          <p:cNvPr id="6" name="Content Placeholder 5" descr="Cover of Disability Statistics Toolkit; titled &quot;Surveying the Landscape of Disability Data and Statistics&quot;.">
            <a:extLst>
              <a:ext uri="{FF2B5EF4-FFF2-40B4-BE49-F238E27FC236}">
                <a16:creationId xmlns:a16="http://schemas.microsoft.com/office/drawing/2014/main" id="{5BB422A3-D2DA-153D-6FFC-1FE4900532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77414" y="1417638"/>
            <a:ext cx="3198171" cy="4221162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8F436-6113-7DE4-EED2-7FA823166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17638"/>
            <a:ext cx="4038600" cy="42211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of the Toolkit: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outline the current federal landscape of disability data and statistics, with the intention of promoting interagency collaboration at the federal level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5D01E2-1C8B-0FF2-2B68-765FE12C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3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1C8BA-426D-4872-1962-6DD6A846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Calibri"/>
                <a:ea typeface="Calibri" panose="020F0502020204030204" pitchFamily="34" charset="0"/>
                <a:cs typeface="Calibri"/>
              </a:rPr>
              <a:t>Disability Statistics Toolkit Background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47FF0-ED40-FED1-C160-B412E408D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0594"/>
            <a:ext cx="8229600" cy="40558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40 pages of research and resources</a:t>
            </a:r>
          </a:p>
          <a:p>
            <a:pPr marL="0" indent="0">
              <a:buNone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Gaps in research on disability data and statistics</a:t>
            </a:r>
          </a:p>
          <a:p>
            <a:pPr marL="0" indent="0">
              <a:buNone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Ideas for future research and collaboration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2C591-132A-8ED2-8F69-AACB971D2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4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A9140-7B89-53A7-0886-9512AE95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Federal Resources and Research </a:t>
            </a:r>
            <a:b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Disability Data and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B698E-9D6C-6E91-2FE8-D0DD4262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6696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National Science Foundation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 Security Administration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Agency for International Development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Commerce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Education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Health and Human Services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Housing and Urban Development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Justice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Labor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Transportation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Department of Veterans Affairs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Environmental Protection Agency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C076C-6F6B-1937-BD42-EC102EEE1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28999-D008-419E-9628-EE1C64F81F4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76727"/>
      </p:ext>
    </p:extLst>
  </p:cSld>
  <p:clrMapOvr>
    <a:masterClrMapping/>
  </p:clrMapOvr>
</p:sld>
</file>

<file path=ppt/theme/theme1.xml><?xml version="1.0" encoding="utf-8"?>
<a:theme xmlns:a="http://schemas.openxmlformats.org/drawingml/2006/main" name="ACLPresentationTemplate_2014">
  <a:themeElements>
    <a:clrScheme name="ACL">
      <a:dk1>
        <a:sysClr val="windowText" lastClr="000000"/>
      </a:dk1>
      <a:lt1>
        <a:sysClr val="window" lastClr="FFFFFF"/>
      </a:lt1>
      <a:dk2>
        <a:srgbClr val="0A4F90"/>
      </a:dk2>
      <a:lt2>
        <a:srgbClr val="FAA21C"/>
      </a:lt2>
      <a:accent1>
        <a:srgbClr val="BF1E2E"/>
      </a:accent1>
      <a:accent2>
        <a:srgbClr val="E3F1FD"/>
      </a:accent2>
      <a:accent3>
        <a:srgbClr val="FAA21C"/>
      </a:accent3>
      <a:accent4>
        <a:srgbClr val="0A4F90"/>
      </a:accent4>
      <a:accent5>
        <a:srgbClr val="C0C0C0"/>
      </a:accent5>
      <a:accent6>
        <a:srgbClr val="777777"/>
      </a:accent6>
      <a:hlink>
        <a:srgbClr val="0033CC"/>
      </a:hlink>
      <a:folHlink>
        <a:srgbClr val="5F006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035985C436640B305F1B268648FB9" ma:contentTypeVersion="14" ma:contentTypeDescription="Create a new document." ma:contentTypeScope="" ma:versionID="095cbefc95275a9d528924ea897f8e38">
  <xsd:schema xmlns:xsd="http://www.w3.org/2001/XMLSchema" xmlns:xs="http://www.w3.org/2001/XMLSchema" xmlns:p="http://schemas.microsoft.com/office/2006/metadata/properties" xmlns:ns2="6c2254f5-de69-40f5-a0e2-2f56cfee0758" xmlns:ns3="44c59a53-fe6e-4c04-8d64-94c15d2c850d" targetNamespace="http://schemas.microsoft.com/office/2006/metadata/properties" ma:root="true" ma:fieldsID="c54b3e5da46c047bc1eae8518a3c6aa5" ns2:_="" ns3:_="">
    <xsd:import namespace="6c2254f5-de69-40f5-a0e2-2f56cfee0758"/>
    <xsd:import namespace="44c59a53-fe6e-4c04-8d64-94c15d2c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254f5-de69-40f5-a0e2-2f56cfee0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59a53-fe6e-4c04-8d64-94c15d2c850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43f9cc9-fa78-4f07-9939-db416f8c77be}" ma:internalName="TaxCatchAll" ma:showField="CatchAllData" ma:web="44c59a53-fe6e-4c04-8d64-94c15d2c85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CBD5C1-E976-4CF2-BAFA-F4769BC0A9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2254f5-de69-40f5-a0e2-2f56cfee0758"/>
    <ds:schemaRef ds:uri="44c59a53-fe6e-4c04-8d64-94c15d2c85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F9D64C-02A7-43D5-859A-1C5F0312F8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289</Words>
  <Application>Microsoft Office PowerPoint</Application>
  <PresentationFormat>On-screen Show (4:3)</PresentationFormat>
  <Paragraphs>49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Wingdings</vt:lpstr>
      <vt:lpstr>ACLPresentationTemplate_2014</vt:lpstr>
      <vt:lpstr>Custom Design</vt:lpstr>
      <vt:lpstr>Surveying the Landscape of Disability Data and Statistics: </vt:lpstr>
      <vt:lpstr>Interagency Committee on Disability Research (ICDR)</vt:lpstr>
      <vt:lpstr>ICDR Subcommittee on Disability Statistics</vt:lpstr>
      <vt:lpstr>Disability Statistics Toolkit</vt:lpstr>
      <vt:lpstr>Disability Statistics Toolkit Background</vt:lpstr>
      <vt:lpstr>Federal Resources and Research  on Disability Data and Statistics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Surveying the Landscape of Disability Data and Statistics:</dc:title>
  <dc:creator>Reichard, Amanda (ACL)</dc:creator>
  <cp:lastModifiedBy>Kate Filanoski</cp:lastModifiedBy>
  <cp:revision>10</cp:revision>
  <dcterms:created xsi:type="dcterms:W3CDTF">2024-03-25T15:49:27Z</dcterms:created>
  <dcterms:modified xsi:type="dcterms:W3CDTF">2024-04-09T15:46:19Z</dcterms:modified>
</cp:coreProperties>
</file>