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18"/>
  </p:notesMasterIdLst>
  <p:handoutMasterIdLst>
    <p:handoutMasterId r:id="rId19"/>
  </p:handoutMasterIdLst>
  <p:sldIdLst>
    <p:sldId id="308" r:id="rId5"/>
    <p:sldId id="333" r:id="rId6"/>
    <p:sldId id="309" r:id="rId7"/>
    <p:sldId id="335" r:id="rId8"/>
    <p:sldId id="334" r:id="rId9"/>
    <p:sldId id="336" r:id="rId10"/>
    <p:sldId id="337" r:id="rId11"/>
    <p:sldId id="338" r:id="rId12"/>
    <p:sldId id="339" r:id="rId13"/>
    <p:sldId id="340" r:id="rId14"/>
    <p:sldId id="341" r:id="rId15"/>
    <p:sldId id="310" r:id="rId16"/>
    <p:sldId id="34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4F9D"/>
    <a:srgbClr val="18214F"/>
    <a:srgbClr val="013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CD7FC8-9F7A-421E-B8B8-278027D85DAE}" v="525" dt="2024-04-09T18:02:04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3" autoAdjust="0"/>
    <p:restoredTop sz="86449" autoAdjust="0"/>
  </p:normalViewPr>
  <p:slideViewPr>
    <p:cSldViewPr snapToGrid="0" snapToObjects="1">
      <p:cViewPr varScale="1">
        <p:scale>
          <a:sx n="59" d="100"/>
          <a:sy n="59" d="100"/>
        </p:scale>
        <p:origin x="72" y="317"/>
      </p:cViewPr>
      <p:guideLst>
        <p:guide pos="381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Filanoski" userId="5879a14f-9eb3-4e75-8352-1b2941159ca7" providerId="ADAL" clId="{33CD7FC8-9F7A-421E-B8B8-278027D85DAE}"/>
    <pc:docChg chg="undo custSel modSld">
      <pc:chgData name="Kate Filanoski" userId="5879a14f-9eb3-4e75-8352-1b2941159ca7" providerId="ADAL" clId="{33CD7FC8-9F7A-421E-B8B8-278027D85DAE}" dt="2024-04-09T18:02:04.050" v="588" actId="962"/>
      <pc:docMkLst>
        <pc:docMk/>
      </pc:docMkLst>
      <pc:sldChg chg="modSp">
        <pc:chgData name="Kate Filanoski" userId="5879a14f-9eb3-4e75-8352-1b2941159ca7" providerId="ADAL" clId="{33CD7FC8-9F7A-421E-B8B8-278027D85DAE}" dt="2024-04-09T17:49:10.528" v="505" actId="20577"/>
        <pc:sldMkLst>
          <pc:docMk/>
          <pc:sldMk cId="477403779" sldId="309"/>
        </pc:sldMkLst>
        <pc:spChg chg="mod">
          <ac:chgData name="Kate Filanoski" userId="5879a14f-9eb3-4e75-8352-1b2941159ca7" providerId="ADAL" clId="{33CD7FC8-9F7A-421E-B8B8-278027D85DAE}" dt="2024-04-09T17:49:10.528" v="505" actId="20577"/>
          <ac:spMkLst>
            <pc:docMk/>
            <pc:sldMk cId="477403779" sldId="309"/>
            <ac:spMk id="3" creationId="{4B8A3C61-1D8B-17F8-1395-BB311D9879C7}"/>
          </ac:spMkLst>
        </pc:spChg>
      </pc:sldChg>
      <pc:sldChg chg="addSp modSp mod">
        <pc:chgData name="Kate Filanoski" userId="5879a14f-9eb3-4e75-8352-1b2941159ca7" providerId="ADAL" clId="{33CD7FC8-9F7A-421E-B8B8-278027D85DAE}" dt="2024-04-09T17:44:51.779" v="312" actId="962"/>
        <pc:sldMkLst>
          <pc:docMk/>
          <pc:sldMk cId="4270886997" sldId="310"/>
        </pc:sldMkLst>
        <pc:spChg chg="add mod">
          <ac:chgData name="Kate Filanoski" userId="5879a14f-9eb3-4e75-8352-1b2941159ca7" providerId="ADAL" clId="{33CD7FC8-9F7A-421E-B8B8-278027D85DAE}" dt="2024-04-09T17:44:10.378" v="114" actId="20577"/>
          <ac:spMkLst>
            <pc:docMk/>
            <pc:sldMk cId="4270886997" sldId="310"/>
            <ac:spMk id="2" creationId="{79E48DF7-8514-83C4-EADE-62570D354BCA}"/>
          </ac:spMkLst>
        </pc:spChg>
        <pc:picChg chg="mod">
          <ac:chgData name="Kate Filanoski" userId="5879a14f-9eb3-4e75-8352-1b2941159ca7" providerId="ADAL" clId="{33CD7FC8-9F7A-421E-B8B8-278027D85DAE}" dt="2024-04-09T17:44:51.779" v="312" actId="962"/>
          <ac:picMkLst>
            <pc:docMk/>
            <pc:sldMk cId="4270886997" sldId="310"/>
            <ac:picMk id="5" creationId="{C485B42D-BB3C-BD1E-B9F0-59E950BC7B76}"/>
          </ac:picMkLst>
        </pc:picChg>
      </pc:sldChg>
      <pc:sldChg chg="modSp mod">
        <pc:chgData name="Kate Filanoski" userId="5879a14f-9eb3-4e75-8352-1b2941159ca7" providerId="ADAL" clId="{33CD7FC8-9F7A-421E-B8B8-278027D85DAE}" dt="2024-04-09T17:38:26.480" v="49" actId="962"/>
        <pc:sldMkLst>
          <pc:docMk/>
          <pc:sldMk cId="3947522601" sldId="333"/>
        </pc:sldMkLst>
        <pc:picChg chg="mod">
          <ac:chgData name="Kate Filanoski" userId="5879a14f-9eb3-4e75-8352-1b2941159ca7" providerId="ADAL" clId="{33CD7FC8-9F7A-421E-B8B8-278027D85DAE}" dt="2024-04-09T17:38:26.480" v="49" actId="962"/>
          <ac:picMkLst>
            <pc:docMk/>
            <pc:sldMk cId="3947522601" sldId="333"/>
            <ac:picMk id="4" creationId="{0E18F446-BB53-D15D-DA32-7661EE307371}"/>
          </ac:picMkLst>
        </pc:picChg>
      </pc:sldChg>
      <pc:sldChg chg="delSp modSp mod">
        <pc:chgData name="Kate Filanoski" userId="5879a14f-9eb3-4e75-8352-1b2941159ca7" providerId="ADAL" clId="{33CD7FC8-9F7A-421E-B8B8-278027D85DAE}" dt="2024-04-09T17:39:18.501" v="53" actId="962"/>
        <pc:sldMkLst>
          <pc:docMk/>
          <pc:sldMk cId="2587262936" sldId="334"/>
        </pc:sldMkLst>
        <pc:spChg chg="mod topLvl">
          <ac:chgData name="Kate Filanoski" userId="5879a14f-9eb3-4e75-8352-1b2941159ca7" providerId="ADAL" clId="{33CD7FC8-9F7A-421E-B8B8-278027D85DAE}" dt="2024-04-09T17:39:13.290" v="52" actId="962"/>
          <ac:spMkLst>
            <pc:docMk/>
            <pc:sldMk cId="2587262936" sldId="334"/>
            <ac:spMk id="3" creationId="{0BABAC52-DF08-E219-C366-32971E0B7A3E}"/>
          </ac:spMkLst>
        </pc:spChg>
        <pc:spChg chg="mod topLvl">
          <ac:chgData name="Kate Filanoski" userId="5879a14f-9eb3-4e75-8352-1b2941159ca7" providerId="ADAL" clId="{33CD7FC8-9F7A-421E-B8B8-278027D85DAE}" dt="2024-04-09T17:39:13.290" v="52" actId="962"/>
          <ac:spMkLst>
            <pc:docMk/>
            <pc:sldMk cId="2587262936" sldId="334"/>
            <ac:spMk id="5" creationId="{E86DF672-FEFC-3A00-C687-0C3ACA39C4A4}"/>
          </ac:spMkLst>
        </pc:spChg>
        <pc:spChg chg="mod topLvl">
          <ac:chgData name="Kate Filanoski" userId="5879a14f-9eb3-4e75-8352-1b2941159ca7" providerId="ADAL" clId="{33CD7FC8-9F7A-421E-B8B8-278027D85DAE}" dt="2024-04-09T17:39:02.652" v="51" actId="165"/>
          <ac:spMkLst>
            <pc:docMk/>
            <pc:sldMk cId="2587262936" sldId="334"/>
            <ac:spMk id="6" creationId="{083D90E7-54F8-4E58-AD15-04E47802246B}"/>
          </ac:spMkLst>
        </pc:spChg>
        <pc:spChg chg="mod topLvl">
          <ac:chgData name="Kate Filanoski" userId="5879a14f-9eb3-4e75-8352-1b2941159ca7" providerId="ADAL" clId="{33CD7FC8-9F7A-421E-B8B8-278027D85DAE}" dt="2024-04-09T17:39:18.501" v="53" actId="962"/>
          <ac:spMkLst>
            <pc:docMk/>
            <pc:sldMk cId="2587262936" sldId="334"/>
            <ac:spMk id="8" creationId="{55282B61-DE45-3DD8-62F0-43271D64A258}"/>
          </ac:spMkLst>
        </pc:spChg>
        <pc:spChg chg="mod topLvl">
          <ac:chgData name="Kate Filanoski" userId="5879a14f-9eb3-4e75-8352-1b2941159ca7" providerId="ADAL" clId="{33CD7FC8-9F7A-421E-B8B8-278027D85DAE}" dt="2024-04-09T17:39:18.501" v="53" actId="962"/>
          <ac:spMkLst>
            <pc:docMk/>
            <pc:sldMk cId="2587262936" sldId="334"/>
            <ac:spMk id="9" creationId="{5222DD1D-C990-5E84-0CA3-01161A8C834F}"/>
          </ac:spMkLst>
        </pc:spChg>
        <pc:spChg chg="mod topLvl">
          <ac:chgData name="Kate Filanoski" userId="5879a14f-9eb3-4e75-8352-1b2941159ca7" providerId="ADAL" clId="{33CD7FC8-9F7A-421E-B8B8-278027D85DAE}" dt="2024-04-09T17:39:02.652" v="51" actId="165"/>
          <ac:spMkLst>
            <pc:docMk/>
            <pc:sldMk cId="2587262936" sldId="334"/>
            <ac:spMk id="10" creationId="{3AB694BD-C105-30D1-917A-CC669F4EAB83}"/>
          </ac:spMkLst>
        </pc:spChg>
        <pc:spChg chg="mod topLvl">
          <ac:chgData name="Kate Filanoski" userId="5879a14f-9eb3-4e75-8352-1b2941159ca7" providerId="ADAL" clId="{33CD7FC8-9F7A-421E-B8B8-278027D85DAE}" dt="2024-04-09T17:39:18.501" v="53" actId="962"/>
          <ac:spMkLst>
            <pc:docMk/>
            <pc:sldMk cId="2587262936" sldId="334"/>
            <ac:spMk id="11" creationId="{14DFB754-C87B-A658-4A50-2E4F1AE7F08C}"/>
          </ac:spMkLst>
        </pc:spChg>
        <pc:spChg chg="mod topLvl">
          <ac:chgData name="Kate Filanoski" userId="5879a14f-9eb3-4e75-8352-1b2941159ca7" providerId="ADAL" clId="{33CD7FC8-9F7A-421E-B8B8-278027D85DAE}" dt="2024-04-09T17:39:18.501" v="53" actId="962"/>
          <ac:spMkLst>
            <pc:docMk/>
            <pc:sldMk cId="2587262936" sldId="334"/>
            <ac:spMk id="12" creationId="{5CCE2ECC-1313-3226-85E1-DF979FBDAB27}"/>
          </ac:spMkLst>
        </pc:spChg>
        <pc:spChg chg="mod topLvl">
          <ac:chgData name="Kate Filanoski" userId="5879a14f-9eb3-4e75-8352-1b2941159ca7" providerId="ADAL" clId="{33CD7FC8-9F7A-421E-B8B8-278027D85DAE}" dt="2024-04-09T17:39:02.652" v="51" actId="165"/>
          <ac:spMkLst>
            <pc:docMk/>
            <pc:sldMk cId="2587262936" sldId="334"/>
            <ac:spMk id="13" creationId="{3A09084C-7684-ACF5-BC37-FB861D4B90AB}"/>
          </ac:spMkLst>
        </pc:spChg>
        <pc:spChg chg="mod topLvl">
          <ac:chgData name="Kate Filanoski" userId="5879a14f-9eb3-4e75-8352-1b2941159ca7" providerId="ADAL" clId="{33CD7FC8-9F7A-421E-B8B8-278027D85DAE}" dt="2024-04-09T17:39:18.501" v="53" actId="962"/>
          <ac:spMkLst>
            <pc:docMk/>
            <pc:sldMk cId="2587262936" sldId="334"/>
            <ac:spMk id="14" creationId="{12C37297-7A2A-6007-810B-BA091C2D9CA3}"/>
          </ac:spMkLst>
        </pc:spChg>
        <pc:spChg chg="mod topLvl">
          <ac:chgData name="Kate Filanoski" userId="5879a14f-9eb3-4e75-8352-1b2941159ca7" providerId="ADAL" clId="{33CD7FC8-9F7A-421E-B8B8-278027D85DAE}" dt="2024-04-09T17:39:18.501" v="53" actId="962"/>
          <ac:spMkLst>
            <pc:docMk/>
            <pc:sldMk cId="2587262936" sldId="334"/>
            <ac:spMk id="15" creationId="{A2B1988C-FB7C-66E7-21A8-C7858ABD2E94}"/>
          </ac:spMkLst>
        </pc:spChg>
        <pc:spChg chg="mod topLvl">
          <ac:chgData name="Kate Filanoski" userId="5879a14f-9eb3-4e75-8352-1b2941159ca7" providerId="ADAL" clId="{33CD7FC8-9F7A-421E-B8B8-278027D85DAE}" dt="2024-04-09T17:39:02.652" v="51" actId="165"/>
          <ac:spMkLst>
            <pc:docMk/>
            <pc:sldMk cId="2587262936" sldId="334"/>
            <ac:spMk id="16" creationId="{F8EC01C3-26C3-7013-9B82-248A35D9E3CF}"/>
          </ac:spMkLst>
        </pc:spChg>
        <pc:spChg chg="mod topLvl">
          <ac:chgData name="Kate Filanoski" userId="5879a14f-9eb3-4e75-8352-1b2941159ca7" providerId="ADAL" clId="{33CD7FC8-9F7A-421E-B8B8-278027D85DAE}" dt="2024-04-09T17:39:18.501" v="53" actId="962"/>
          <ac:spMkLst>
            <pc:docMk/>
            <pc:sldMk cId="2587262936" sldId="334"/>
            <ac:spMk id="17" creationId="{E8B17914-262F-E4CF-730F-E5B29785B610}"/>
          </ac:spMkLst>
        </pc:spChg>
        <pc:spChg chg="mod topLvl">
          <ac:chgData name="Kate Filanoski" userId="5879a14f-9eb3-4e75-8352-1b2941159ca7" providerId="ADAL" clId="{33CD7FC8-9F7A-421E-B8B8-278027D85DAE}" dt="2024-04-09T17:39:18.501" v="53" actId="962"/>
          <ac:spMkLst>
            <pc:docMk/>
            <pc:sldMk cId="2587262936" sldId="334"/>
            <ac:spMk id="18" creationId="{EA6E30B2-4E13-45CA-46E7-C169ECC8FF28}"/>
          </ac:spMkLst>
        </pc:spChg>
        <pc:spChg chg="mod topLvl">
          <ac:chgData name="Kate Filanoski" userId="5879a14f-9eb3-4e75-8352-1b2941159ca7" providerId="ADAL" clId="{33CD7FC8-9F7A-421E-B8B8-278027D85DAE}" dt="2024-04-09T17:39:02.652" v="51" actId="165"/>
          <ac:spMkLst>
            <pc:docMk/>
            <pc:sldMk cId="2587262936" sldId="334"/>
            <ac:spMk id="19" creationId="{65911ED5-94D2-EF0F-95A5-486A85B75383}"/>
          </ac:spMkLst>
        </pc:spChg>
        <pc:grpChg chg="del mod">
          <ac:chgData name="Kate Filanoski" userId="5879a14f-9eb3-4e75-8352-1b2941159ca7" providerId="ADAL" clId="{33CD7FC8-9F7A-421E-B8B8-278027D85DAE}" dt="2024-04-09T17:39:02.652" v="51" actId="165"/>
          <ac:grpSpMkLst>
            <pc:docMk/>
            <pc:sldMk cId="2587262936" sldId="334"/>
            <ac:grpSpMk id="2" creationId="{9A0EED98-2AAC-1B40-DA79-98D1FEDAF625}"/>
          </ac:grpSpMkLst>
        </pc:grpChg>
        <pc:graphicFrameChg chg="del">
          <ac:chgData name="Kate Filanoski" userId="5879a14f-9eb3-4e75-8352-1b2941159ca7" providerId="ADAL" clId="{33CD7FC8-9F7A-421E-B8B8-278027D85DAE}" dt="2024-04-09T17:38:43.745" v="50" actId="18245"/>
          <ac:graphicFrameMkLst>
            <pc:docMk/>
            <pc:sldMk cId="2587262936" sldId="334"/>
            <ac:graphicFrameMk id="7" creationId="{F393464E-D57A-826C-3FFD-00D4BC587110}"/>
          </ac:graphicFrameMkLst>
        </pc:graphicFrameChg>
      </pc:sldChg>
      <pc:sldChg chg="modSp">
        <pc:chgData name="Kate Filanoski" userId="5879a14f-9eb3-4e75-8352-1b2941159ca7" providerId="ADAL" clId="{33CD7FC8-9F7A-421E-B8B8-278027D85DAE}" dt="2024-04-09T17:49:46.870" v="508" actId="20577"/>
        <pc:sldMkLst>
          <pc:docMk/>
          <pc:sldMk cId="2620645544" sldId="335"/>
        </pc:sldMkLst>
        <pc:spChg chg="mod">
          <ac:chgData name="Kate Filanoski" userId="5879a14f-9eb3-4e75-8352-1b2941159ca7" providerId="ADAL" clId="{33CD7FC8-9F7A-421E-B8B8-278027D85DAE}" dt="2024-04-09T17:49:46.870" v="508" actId="20577"/>
          <ac:spMkLst>
            <pc:docMk/>
            <pc:sldMk cId="2620645544" sldId="335"/>
            <ac:spMk id="2" creationId="{44331014-60FA-126D-C771-A899E26C8FDB}"/>
          </ac:spMkLst>
        </pc:spChg>
      </pc:sldChg>
      <pc:sldChg chg="modSp">
        <pc:chgData name="Kate Filanoski" userId="5879a14f-9eb3-4e75-8352-1b2941159ca7" providerId="ADAL" clId="{33CD7FC8-9F7A-421E-B8B8-278027D85DAE}" dt="2024-04-09T18:01:00.764" v="584" actId="962"/>
        <pc:sldMkLst>
          <pc:docMk/>
          <pc:sldMk cId="554655101" sldId="336"/>
        </pc:sldMkLst>
        <pc:spChg chg="mod">
          <ac:chgData name="Kate Filanoski" userId="5879a14f-9eb3-4e75-8352-1b2941159ca7" providerId="ADAL" clId="{33CD7FC8-9F7A-421E-B8B8-278027D85DAE}" dt="2024-04-09T17:52:46.618" v="531" actId="20577"/>
          <ac:spMkLst>
            <pc:docMk/>
            <pc:sldMk cId="554655101" sldId="336"/>
            <ac:spMk id="2" creationId="{51C38CC2-8FA7-7D22-E119-FF27BEEDBAC6}"/>
          </ac:spMkLst>
        </pc:spChg>
        <pc:picChg chg="mod">
          <ac:chgData name="Kate Filanoski" userId="5879a14f-9eb3-4e75-8352-1b2941159ca7" providerId="ADAL" clId="{33CD7FC8-9F7A-421E-B8B8-278027D85DAE}" dt="2024-04-09T18:00:54.827" v="582" actId="962"/>
          <ac:picMkLst>
            <pc:docMk/>
            <pc:sldMk cId="554655101" sldId="336"/>
            <ac:picMk id="5" creationId="{416B0E4F-3B6B-1374-92AD-B1618CEFDC0A}"/>
          </ac:picMkLst>
        </pc:picChg>
        <pc:picChg chg="mod">
          <ac:chgData name="Kate Filanoski" userId="5879a14f-9eb3-4e75-8352-1b2941159ca7" providerId="ADAL" clId="{33CD7FC8-9F7A-421E-B8B8-278027D85DAE}" dt="2024-04-09T18:01:00.764" v="584" actId="962"/>
          <ac:picMkLst>
            <pc:docMk/>
            <pc:sldMk cId="554655101" sldId="336"/>
            <ac:picMk id="2052" creationId="{A0EFD0EE-0076-5278-51D0-AAA829ABD534}"/>
          </ac:picMkLst>
        </pc:picChg>
      </pc:sldChg>
      <pc:sldChg chg="modSp">
        <pc:chgData name="Kate Filanoski" userId="5879a14f-9eb3-4e75-8352-1b2941159ca7" providerId="ADAL" clId="{33CD7FC8-9F7A-421E-B8B8-278027D85DAE}" dt="2024-04-09T18:01:07.209" v="585" actId="13244"/>
        <pc:sldMkLst>
          <pc:docMk/>
          <pc:sldMk cId="3946155284" sldId="337"/>
        </pc:sldMkLst>
        <pc:spChg chg="mod">
          <ac:chgData name="Kate Filanoski" userId="5879a14f-9eb3-4e75-8352-1b2941159ca7" providerId="ADAL" clId="{33CD7FC8-9F7A-421E-B8B8-278027D85DAE}" dt="2024-04-09T17:53:17.275" v="541" actId="20577"/>
          <ac:spMkLst>
            <pc:docMk/>
            <pc:sldMk cId="3946155284" sldId="337"/>
            <ac:spMk id="2" creationId="{62C80286-B3B2-9453-438C-B588D75A33D6}"/>
          </ac:spMkLst>
        </pc:spChg>
        <pc:spChg chg="mod">
          <ac:chgData name="Kate Filanoski" userId="5879a14f-9eb3-4e75-8352-1b2941159ca7" providerId="ADAL" clId="{33CD7FC8-9F7A-421E-B8B8-278027D85DAE}" dt="2024-04-09T18:01:07.209" v="585" actId="13244"/>
          <ac:spMkLst>
            <pc:docMk/>
            <pc:sldMk cId="3946155284" sldId="337"/>
            <ac:spMk id="4" creationId="{596921B7-A305-4495-3121-174F996B724A}"/>
          </ac:spMkLst>
        </pc:spChg>
      </pc:sldChg>
      <pc:sldChg chg="modSp">
        <pc:chgData name="Kate Filanoski" userId="5879a14f-9eb3-4e75-8352-1b2941159ca7" providerId="ADAL" clId="{33CD7FC8-9F7A-421E-B8B8-278027D85DAE}" dt="2024-04-09T18:01:17.710" v="586" actId="13244"/>
        <pc:sldMkLst>
          <pc:docMk/>
          <pc:sldMk cId="698431545" sldId="338"/>
        </pc:sldMkLst>
        <pc:spChg chg="mod">
          <ac:chgData name="Kate Filanoski" userId="5879a14f-9eb3-4e75-8352-1b2941159ca7" providerId="ADAL" clId="{33CD7FC8-9F7A-421E-B8B8-278027D85DAE}" dt="2024-04-09T17:53:51.662" v="553" actId="20577"/>
          <ac:spMkLst>
            <pc:docMk/>
            <pc:sldMk cId="698431545" sldId="338"/>
            <ac:spMk id="2" creationId="{C4EC9C39-9E41-4714-CECD-4C8D4D9B0F35}"/>
          </ac:spMkLst>
        </pc:spChg>
        <pc:spChg chg="mod">
          <ac:chgData name="Kate Filanoski" userId="5879a14f-9eb3-4e75-8352-1b2941159ca7" providerId="ADAL" clId="{33CD7FC8-9F7A-421E-B8B8-278027D85DAE}" dt="2024-04-09T18:01:17.710" v="586" actId="13244"/>
          <ac:spMkLst>
            <pc:docMk/>
            <pc:sldMk cId="698431545" sldId="338"/>
            <ac:spMk id="8" creationId="{EFD3A3EF-215E-3D93-D819-D42CA422226B}"/>
          </ac:spMkLst>
        </pc:spChg>
        <pc:spChg chg="mod">
          <ac:chgData name="Kate Filanoski" userId="5879a14f-9eb3-4e75-8352-1b2941159ca7" providerId="ADAL" clId="{33CD7FC8-9F7A-421E-B8B8-278027D85DAE}" dt="2024-04-09T17:55:42.444" v="555" actId="6549"/>
          <ac:spMkLst>
            <pc:docMk/>
            <pc:sldMk cId="698431545" sldId="338"/>
            <ac:spMk id="9" creationId="{EEFC6FE7-B95F-186F-7B9B-8AEB30C93BAA}"/>
          </ac:spMkLst>
        </pc:spChg>
      </pc:sldChg>
      <pc:sldChg chg="modSp">
        <pc:chgData name="Kate Filanoski" userId="5879a14f-9eb3-4e75-8352-1b2941159ca7" providerId="ADAL" clId="{33CD7FC8-9F7A-421E-B8B8-278027D85DAE}" dt="2024-04-09T18:01:31.500" v="587" actId="13244"/>
        <pc:sldMkLst>
          <pc:docMk/>
          <pc:sldMk cId="2833639553" sldId="339"/>
        </pc:sldMkLst>
        <pc:spChg chg="mod">
          <ac:chgData name="Kate Filanoski" userId="5879a14f-9eb3-4e75-8352-1b2941159ca7" providerId="ADAL" clId="{33CD7FC8-9F7A-421E-B8B8-278027D85DAE}" dt="2024-04-09T17:56:59.536" v="578" actId="20577"/>
          <ac:spMkLst>
            <pc:docMk/>
            <pc:sldMk cId="2833639553" sldId="339"/>
            <ac:spMk id="2" creationId="{8A164E74-5A20-2868-BEDB-E5691170F968}"/>
          </ac:spMkLst>
        </pc:spChg>
        <pc:picChg chg="mod">
          <ac:chgData name="Kate Filanoski" userId="5879a14f-9eb3-4e75-8352-1b2941159ca7" providerId="ADAL" clId="{33CD7FC8-9F7A-421E-B8B8-278027D85DAE}" dt="2024-04-09T18:01:31.500" v="587" actId="13244"/>
          <ac:picMkLst>
            <pc:docMk/>
            <pc:sldMk cId="2833639553" sldId="339"/>
            <ac:picMk id="4098" creationId="{0DFD1B4E-2EAB-C1F4-E50A-520FDFBBFAC6}"/>
          </ac:picMkLst>
        </pc:picChg>
      </pc:sldChg>
      <pc:sldChg chg="delSp modSp mod">
        <pc:chgData name="Kate Filanoski" userId="5879a14f-9eb3-4e75-8352-1b2941159ca7" providerId="ADAL" clId="{33CD7FC8-9F7A-421E-B8B8-278027D85DAE}" dt="2024-04-09T17:43:01.932" v="84" actId="478"/>
        <pc:sldMkLst>
          <pc:docMk/>
          <pc:sldMk cId="1781588953" sldId="340"/>
        </pc:sldMkLst>
        <pc:spChg chg="del mod topLvl">
          <ac:chgData name="Kate Filanoski" userId="5879a14f-9eb3-4e75-8352-1b2941159ca7" providerId="ADAL" clId="{33CD7FC8-9F7A-421E-B8B8-278027D85DAE}" dt="2024-04-09T17:43:01.932" v="84" actId="478"/>
          <ac:spMkLst>
            <pc:docMk/>
            <pc:sldMk cId="1781588953" sldId="340"/>
            <ac:spMk id="4" creationId="{1366E1CE-C122-73F7-C1B2-13DE4A15A5DA}"/>
          </ac:spMkLst>
        </pc:spChg>
        <pc:spChg chg="mod topLvl">
          <ac:chgData name="Kate Filanoski" userId="5879a14f-9eb3-4e75-8352-1b2941159ca7" providerId="ADAL" clId="{33CD7FC8-9F7A-421E-B8B8-278027D85DAE}" dt="2024-04-09T17:42:34.645" v="70" actId="165"/>
          <ac:spMkLst>
            <pc:docMk/>
            <pc:sldMk cId="1781588953" sldId="340"/>
            <ac:spMk id="5" creationId="{4F4C0BDF-AFD3-AE02-6507-9BF46E0719F0}"/>
          </ac:spMkLst>
        </pc:spChg>
        <pc:spChg chg="mod topLvl">
          <ac:chgData name="Kate Filanoski" userId="5879a14f-9eb3-4e75-8352-1b2941159ca7" providerId="ADAL" clId="{33CD7FC8-9F7A-421E-B8B8-278027D85DAE}" dt="2024-04-09T17:42:34.645" v="70" actId="165"/>
          <ac:spMkLst>
            <pc:docMk/>
            <pc:sldMk cId="1781588953" sldId="340"/>
            <ac:spMk id="6" creationId="{A4EBC796-3712-3BC6-963A-0F36F0A41748}"/>
          </ac:spMkLst>
        </pc:spChg>
        <pc:spChg chg="mod topLvl">
          <ac:chgData name="Kate Filanoski" userId="5879a14f-9eb3-4e75-8352-1b2941159ca7" providerId="ADAL" clId="{33CD7FC8-9F7A-421E-B8B8-278027D85DAE}" dt="2024-04-09T17:42:34.645" v="70" actId="165"/>
          <ac:spMkLst>
            <pc:docMk/>
            <pc:sldMk cId="1781588953" sldId="340"/>
            <ac:spMk id="7" creationId="{63B9C6D8-63FA-A609-E30F-7A7689DDD831}"/>
          </ac:spMkLst>
        </pc:spChg>
        <pc:spChg chg="mod topLvl">
          <ac:chgData name="Kate Filanoski" userId="5879a14f-9eb3-4e75-8352-1b2941159ca7" providerId="ADAL" clId="{33CD7FC8-9F7A-421E-B8B8-278027D85DAE}" dt="2024-04-09T17:42:34.645" v="70" actId="165"/>
          <ac:spMkLst>
            <pc:docMk/>
            <pc:sldMk cId="1781588953" sldId="340"/>
            <ac:spMk id="8" creationId="{9AC24CBD-A5E4-C772-1E46-01ABF2FEBB05}"/>
          </ac:spMkLst>
        </pc:spChg>
        <pc:spChg chg="mod topLvl">
          <ac:chgData name="Kate Filanoski" userId="5879a14f-9eb3-4e75-8352-1b2941159ca7" providerId="ADAL" clId="{33CD7FC8-9F7A-421E-B8B8-278027D85DAE}" dt="2024-04-09T17:42:34.645" v="70" actId="165"/>
          <ac:spMkLst>
            <pc:docMk/>
            <pc:sldMk cId="1781588953" sldId="340"/>
            <ac:spMk id="9" creationId="{C00E0BD1-A710-71F0-A962-5195D40535D2}"/>
          </ac:spMkLst>
        </pc:spChg>
        <pc:spChg chg="mod topLvl">
          <ac:chgData name="Kate Filanoski" userId="5879a14f-9eb3-4e75-8352-1b2941159ca7" providerId="ADAL" clId="{33CD7FC8-9F7A-421E-B8B8-278027D85DAE}" dt="2024-04-09T17:42:44.859" v="83" actId="1037"/>
          <ac:spMkLst>
            <pc:docMk/>
            <pc:sldMk cId="1781588953" sldId="340"/>
            <ac:spMk id="10" creationId="{365BABD5-D899-E1DB-B252-79A35A13F60F}"/>
          </ac:spMkLst>
        </pc:spChg>
        <pc:spChg chg="mod topLvl">
          <ac:chgData name="Kate Filanoski" userId="5879a14f-9eb3-4e75-8352-1b2941159ca7" providerId="ADAL" clId="{33CD7FC8-9F7A-421E-B8B8-278027D85DAE}" dt="2024-04-09T17:42:34.645" v="70" actId="165"/>
          <ac:spMkLst>
            <pc:docMk/>
            <pc:sldMk cId="1781588953" sldId="340"/>
            <ac:spMk id="12" creationId="{C566F818-7355-F86A-16CA-6D0483AAA1ED}"/>
          </ac:spMkLst>
        </pc:spChg>
        <pc:spChg chg="mod topLvl">
          <ac:chgData name="Kate Filanoski" userId="5879a14f-9eb3-4e75-8352-1b2941159ca7" providerId="ADAL" clId="{33CD7FC8-9F7A-421E-B8B8-278027D85DAE}" dt="2024-04-09T17:42:34.645" v="70" actId="165"/>
          <ac:spMkLst>
            <pc:docMk/>
            <pc:sldMk cId="1781588953" sldId="340"/>
            <ac:spMk id="13" creationId="{11D84DA4-7EBD-AB46-B926-6415BC7E4353}"/>
          </ac:spMkLst>
        </pc:spChg>
        <pc:spChg chg="mod topLvl">
          <ac:chgData name="Kate Filanoski" userId="5879a14f-9eb3-4e75-8352-1b2941159ca7" providerId="ADAL" clId="{33CD7FC8-9F7A-421E-B8B8-278027D85DAE}" dt="2024-04-09T17:42:34.645" v="70" actId="165"/>
          <ac:spMkLst>
            <pc:docMk/>
            <pc:sldMk cId="1781588953" sldId="340"/>
            <ac:spMk id="14" creationId="{95084820-317F-04F3-7C86-76AC601B85CF}"/>
          </ac:spMkLst>
        </pc:spChg>
        <pc:spChg chg="mod topLvl">
          <ac:chgData name="Kate Filanoski" userId="5879a14f-9eb3-4e75-8352-1b2941159ca7" providerId="ADAL" clId="{33CD7FC8-9F7A-421E-B8B8-278027D85DAE}" dt="2024-04-09T17:42:34.645" v="70" actId="165"/>
          <ac:spMkLst>
            <pc:docMk/>
            <pc:sldMk cId="1781588953" sldId="340"/>
            <ac:spMk id="15" creationId="{7F6EA033-3B21-45AB-80A1-68F7789A0E67}"/>
          </ac:spMkLst>
        </pc:spChg>
        <pc:grpChg chg="del mod">
          <ac:chgData name="Kate Filanoski" userId="5879a14f-9eb3-4e75-8352-1b2941159ca7" providerId="ADAL" clId="{33CD7FC8-9F7A-421E-B8B8-278027D85DAE}" dt="2024-04-09T17:42:34.645" v="70" actId="165"/>
          <ac:grpSpMkLst>
            <pc:docMk/>
            <pc:sldMk cId="1781588953" sldId="340"/>
            <ac:grpSpMk id="3" creationId="{1A2A9075-5ECD-E2C9-AEB7-916B5B895B3D}"/>
          </ac:grpSpMkLst>
        </pc:grpChg>
        <pc:graphicFrameChg chg="del mod modGraphic">
          <ac:chgData name="Kate Filanoski" userId="5879a14f-9eb3-4e75-8352-1b2941159ca7" providerId="ADAL" clId="{33CD7FC8-9F7A-421E-B8B8-278027D85DAE}" dt="2024-04-09T17:42:29.091" v="69" actId="18245"/>
          <ac:graphicFrameMkLst>
            <pc:docMk/>
            <pc:sldMk cId="1781588953" sldId="340"/>
            <ac:graphicFrameMk id="11" creationId="{103EA908-4E99-3D65-F6A8-EC9C49BCE851}"/>
          </ac:graphicFrameMkLst>
        </pc:graphicFrameChg>
      </pc:sldChg>
      <pc:sldChg chg="modSp">
        <pc:chgData name="Kate Filanoski" userId="5879a14f-9eb3-4e75-8352-1b2941159ca7" providerId="ADAL" clId="{33CD7FC8-9F7A-421E-B8B8-278027D85DAE}" dt="2024-04-09T18:02:04.050" v="588" actId="962"/>
        <pc:sldMkLst>
          <pc:docMk/>
          <pc:sldMk cId="1965754477" sldId="341"/>
        </pc:sldMkLst>
        <pc:picChg chg="mod">
          <ac:chgData name="Kate Filanoski" userId="5879a14f-9eb3-4e75-8352-1b2941159ca7" providerId="ADAL" clId="{33CD7FC8-9F7A-421E-B8B8-278027D85DAE}" dt="2024-04-09T18:02:04.050" v="588" actId="962"/>
          <ac:picMkLst>
            <pc:docMk/>
            <pc:sldMk cId="1965754477" sldId="341"/>
            <ac:picMk id="5122" creationId="{88FC3B7C-F32C-B205-A240-08ACA85AA8E9}"/>
          </ac:picMkLst>
        </pc:picChg>
      </pc:sldChg>
      <pc:sldChg chg="modSp">
        <pc:chgData name="Kate Filanoski" userId="5879a14f-9eb3-4e75-8352-1b2941159ca7" providerId="ADAL" clId="{33CD7FC8-9F7A-421E-B8B8-278027D85DAE}" dt="2024-04-09T17:45:29.209" v="450" actId="962"/>
        <pc:sldMkLst>
          <pc:docMk/>
          <pc:sldMk cId="972031662" sldId="342"/>
        </pc:sldMkLst>
        <pc:picChg chg="mod">
          <ac:chgData name="Kate Filanoski" userId="5879a14f-9eb3-4e75-8352-1b2941159ca7" providerId="ADAL" clId="{33CD7FC8-9F7A-421E-B8B8-278027D85DAE}" dt="2024-04-09T17:45:29.209" v="450" actId="962"/>
          <ac:picMkLst>
            <pc:docMk/>
            <pc:sldMk cId="972031662" sldId="342"/>
            <ac:picMk id="6" creationId="{70180AB4-05C0-0D3A-5DE9-4533E0E1F4C3}"/>
          </ac:picMkLst>
        </pc:picChg>
      </pc:sldChg>
    </pc:docChg>
  </pc:docChgLst>
  <pc:docChgLst>
    <pc:chgData name="Karen Volle" userId="56a017f8-fff7-4347-a03a-e4e7c9199847" providerId="ADAL" clId="{8E959F76-FCDC-4F8C-86C6-F504B20368FB}"/>
    <pc:docChg chg="delSld">
      <pc:chgData name="Karen Volle" userId="56a017f8-fff7-4347-a03a-e4e7c9199847" providerId="ADAL" clId="{8E959F76-FCDC-4F8C-86C6-F504B20368FB}" dt="2024-03-25T15:08:47.322" v="1" actId="47"/>
      <pc:docMkLst>
        <pc:docMk/>
      </pc:docMkLst>
      <pc:sldChg chg="del">
        <pc:chgData name="Karen Volle" userId="56a017f8-fff7-4347-a03a-e4e7c9199847" providerId="ADAL" clId="{8E959F76-FCDC-4F8C-86C6-F504B20368FB}" dt="2024-03-25T15:08:21.785" v="0" actId="47"/>
        <pc:sldMkLst>
          <pc:docMk/>
          <pc:sldMk cId="2240193032" sldId="294"/>
        </pc:sldMkLst>
      </pc:sldChg>
      <pc:sldChg chg="del">
        <pc:chgData name="Karen Volle" userId="56a017f8-fff7-4347-a03a-e4e7c9199847" providerId="ADAL" clId="{8E959F76-FCDC-4F8C-86C6-F504B20368FB}" dt="2024-03-25T15:08:47.322" v="1" actId="47"/>
        <pc:sldMkLst>
          <pc:docMk/>
          <pc:sldMk cId="2403687044" sldId="295"/>
        </pc:sldMkLst>
      </pc:sldChg>
      <pc:sldChg chg="del">
        <pc:chgData name="Karen Volle" userId="56a017f8-fff7-4347-a03a-e4e7c9199847" providerId="ADAL" clId="{8E959F76-FCDC-4F8C-86C6-F504B20368FB}" dt="2024-03-25T15:08:21.785" v="0" actId="47"/>
        <pc:sldMkLst>
          <pc:docMk/>
          <pc:sldMk cId="385167620" sldId="296"/>
        </pc:sldMkLst>
      </pc:sldChg>
      <pc:sldChg chg="del">
        <pc:chgData name="Karen Volle" userId="56a017f8-fff7-4347-a03a-e4e7c9199847" providerId="ADAL" clId="{8E959F76-FCDC-4F8C-86C6-F504B20368FB}" dt="2024-03-25T15:08:21.785" v="0" actId="47"/>
        <pc:sldMkLst>
          <pc:docMk/>
          <pc:sldMk cId="407616153" sldId="297"/>
        </pc:sldMkLst>
      </pc:sldChg>
      <pc:sldChg chg="del">
        <pc:chgData name="Karen Volle" userId="56a017f8-fff7-4347-a03a-e4e7c9199847" providerId="ADAL" clId="{8E959F76-FCDC-4F8C-86C6-F504B20368FB}" dt="2024-03-25T15:08:47.322" v="1" actId="47"/>
        <pc:sldMkLst>
          <pc:docMk/>
          <pc:sldMk cId="2374149541" sldId="298"/>
        </pc:sldMkLst>
      </pc:sldChg>
      <pc:sldChg chg="del">
        <pc:chgData name="Karen Volle" userId="56a017f8-fff7-4347-a03a-e4e7c9199847" providerId="ADAL" clId="{8E959F76-FCDC-4F8C-86C6-F504B20368FB}" dt="2024-03-25T15:08:47.322" v="1" actId="47"/>
        <pc:sldMkLst>
          <pc:docMk/>
          <pc:sldMk cId="2658637258" sldId="299"/>
        </pc:sldMkLst>
      </pc:sldChg>
      <pc:sldChg chg="del">
        <pc:chgData name="Karen Volle" userId="56a017f8-fff7-4347-a03a-e4e7c9199847" providerId="ADAL" clId="{8E959F76-FCDC-4F8C-86C6-F504B20368FB}" dt="2024-03-25T15:08:47.322" v="1" actId="47"/>
        <pc:sldMkLst>
          <pc:docMk/>
          <pc:sldMk cId="2152439822" sldId="300"/>
        </pc:sldMkLst>
      </pc:sldChg>
      <pc:sldChg chg="del">
        <pc:chgData name="Karen Volle" userId="56a017f8-fff7-4347-a03a-e4e7c9199847" providerId="ADAL" clId="{8E959F76-FCDC-4F8C-86C6-F504B20368FB}" dt="2024-03-25T15:08:21.785" v="0" actId="47"/>
        <pc:sldMkLst>
          <pc:docMk/>
          <pc:sldMk cId="138772787" sldId="301"/>
        </pc:sldMkLst>
      </pc:sldChg>
      <pc:sldChg chg="del">
        <pc:chgData name="Karen Volle" userId="56a017f8-fff7-4347-a03a-e4e7c9199847" providerId="ADAL" clId="{8E959F76-FCDC-4F8C-86C6-F504B20368FB}" dt="2024-03-25T15:08:21.785" v="0" actId="47"/>
        <pc:sldMkLst>
          <pc:docMk/>
          <pc:sldMk cId="3780967610" sldId="302"/>
        </pc:sldMkLst>
      </pc:sldChg>
      <pc:sldChg chg="del">
        <pc:chgData name="Karen Volle" userId="56a017f8-fff7-4347-a03a-e4e7c9199847" providerId="ADAL" clId="{8E959F76-FCDC-4F8C-86C6-F504B20368FB}" dt="2024-03-25T15:08:47.322" v="1" actId="47"/>
        <pc:sldMkLst>
          <pc:docMk/>
          <pc:sldMk cId="4225382597" sldId="303"/>
        </pc:sldMkLst>
      </pc:sldChg>
      <pc:sldChg chg="del">
        <pc:chgData name="Karen Volle" userId="56a017f8-fff7-4347-a03a-e4e7c9199847" providerId="ADAL" clId="{8E959F76-FCDC-4F8C-86C6-F504B20368FB}" dt="2024-03-25T15:08:47.322" v="1" actId="47"/>
        <pc:sldMkLst>
          <pc:docMk/>
          <pc:sldMk cId="1724802447" sldId="304"/>
        </pc:sldMkLst>
      </pc:sldChg>
      <pc:sldChg chg="del">
        <pc:chgData name="Karen Volle" userId="56a017f8-fff7-4347-a03a-e4e7c9199847" providerId="ADAL" clId="{8E959F76-FCDC-4F8C-86C6-F504B20368FB}" dt="2024-03-25T15:08:21.785" v="0" actId="47"/>
        <pc:sldMkLst>
          <pc:docMk/>
          <pc:sldMk cId="35592063" sldId="305"/>
        </pc:sldMkLst>
      </pc:sldChg>
      <pc:sldChg chg="del">
        <pc:chgData name="Karen Volle" userId="56a017f8-fff7-4347-a03a-e4e7c9199847" providerId="ADAL" clId="{8E959F76-FCDC-4F8C-86C6-F504B20368FB}" dt="2024-03-25T15:08:21.785" v="0" actId="47"/>
        <pc:sldMkLst>
          <pc:docMk/>
          <pc:sldMk cId="2282253406" sldId="306"/>
        </pc:sldMkLst>
      </pc:sldChg>
      <pc:sldChg chg="del">
        <pc:chgData name="Karen Volle" userId="56a017f8-fff7-4347-a03a-e4e7c9199847" providerId="ADAL" clId="{8E959F76-FCDC-4F8C-86C6-F504B20368FB}" dt="2024-03-25T15:08:21.785" v="0" actId="47"/>
        <pc:sldMkLst>
          <pc:docMk/>
          <pc:sldMk cId="3576207752" sldId="30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C975E1-57DE-3147-B5C0-C8EA32C5B0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787F3-BD10-CD44-B076-FB2033F37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7D16-6160-8B43-822C-D3B6881CEFF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4C78-E866-FE48-A89C-6037781AB2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925ED-AEA1-CD47-A499-DA2C2C6378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5CFC-3597-4E40-A9C0-BE911BF0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94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76C50-673E-D94F-9529-83054CC0AB3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1BD23-A62D-904C-AD2A-55A3D1165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8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design and approaches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3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 agencies priorities, focus, and guidance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 policies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08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9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0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3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Pr>
        <a:pattFill prst="dkUpDiag">
          <a:fgClr>
            <a:srgbClr val="004F9D"/>
          </a:fgClr>
          <a:bgClr>
            <a:srgbClr val="01359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FC5167-FF84-6D49-B71F-AF38F31D82E9}"/>
              </a:ext>
            </a:extLst>
          </p:cNvPr>
          <p:cNvSpPr/>
          <p:nvPr userDrawn="1"/>
        </p:nvSpPr>
        <p:spPr>
          <a:xfrm>
            <a:off x="1553028" y="3429000"/>
            <a:ext cx="106389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C2A9E4-CCB4-22E5-5DF0-A3ECD02B0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08441" y="188771"/>
            <a:ext cx="8712326" cy="7334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D2C4E-54C3-E942-BCE5-08CA139B7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6113" y="4084034"/>
            <a:ext cx="6458857" cy="83689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3920"/>
              </a:lnSpc>
              <a:defRPr sz="4400" b="1" i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6E03-67D4-AB44-A78E-11BF4C75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6113" y="4962537"/>
            <a:ext cx="6458857" cy="54464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kern="0" spc="0" baseline="0">
                <a:solidFill>
                  <a:srgbClr val="01359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0C0CDCD-D4AB-8A0A-89EE-2018919F8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241" y="5902110"/>
            <a:ext cx="3849729" cy="640080"/>
          </a:xfrm>
          <a:prstGeom prst="rect">
            <a:avLst/>
          </a:prstGeom>
        </p:spPr>
      </p:pic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7D81316-03BB-1491-3352-CF8BC1100D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96113" y="5862549"/>
            <a:ext cx="230699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Medi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0C8FB7-3E06-7470-0767-37F6B0D3AE94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37139915-FE2B-273C-AAA2-F2D47400D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DD91670E-3E62-F028-10D8-492996083C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DATA + Pic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6043-3FDA-FEA1-CB2A-8AAAEAF0E2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515600" cy="365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4E0BE1-77B6-DE68-BF6B-3A13ABCE0BA1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EAABEED7-A507-072A-3DCA-42246032A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6" name="Picture 5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255CE8B5-C988-9C59-8CB5-11D38A9AB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7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itle with DATA + 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6043-3FDA-FEA1-CB2A-8AAAEAF0E2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515600" cy="3657600"/>
          </a:xfrm>
        </p:spPr>
        <p:txBody>
          <a:bodyPr/>
          <a:lstStyle>
            <a:lvl1pPr>
              <a:defRPr>
                <a:solidFill>
                  <a:srgbClr val="18214F"/>
                </a:solidFill>
              </a:defRPr>
            </a:lvl1pPr>
            <a:lvl2pPr>
              <a:defRPr>
                <a:solidFill>
                  <a:srgbClr val="18214F"/>
                </a:solidFill>
              </a:defRPr>
            </a:lvl2pPr>
            <a:lvl3pPr>
              <a:defRPr>
                <a:solidFill>
                  <a:srgbClr val="18214F"/>
                </a:solidFill>
              </a:defRPr>
            </a:lvl3pPr>
            <a:lvl4pPr>
              <a:defRPr>
                <a:solidFill>
                  <a:srgbClr val="18214F"/>
                </a:solidFill>
              </a:defRPr>
            </a:lvl4pPr>
            <a:lvl5pPr>
              <a:defRPr>
                <a:solidFill>
                  <a:srgbClr val="1821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4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4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Title with Copy + Da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941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Title with Copy + Me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52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rgbClr val="004F9D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1793"/>
            <a:ext cx="7141580" cy="31980"/>
          </a:xfrm>
          <a:prstGeom prst="line">
            <a:avLst/>
          </a:prstGeom>
          <a:ln>
            <a:solidFill>
              <a:srgbClr val="004F9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7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</a:extLst>
          </p:cNvPr>
          <p:cNvSpPr/>
          <p:nvPr userDrawn="1"/>
        </p:nvSpPr>
        <p:spPr>
          <a:xfrm>
            <a:off x="10239373" y="0"/>
            <a:ext cx="1952627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6" y="3691766"/>
            <a:ext cx="2854035" cy="166671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i="0" kern="0" spc="0" baseline="0">
                <a:solidFill>
                  <a:srgbClr val="18214F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39373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35D3C855-5F22-CD51-7E91-3F2DEEBFA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373" y="0"/>
            <a:ext cx="2344512" cy="46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34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952627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2626" y="0"/>
            <a:ext cx="10239374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925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r">
              <a:defRPr sz="6000"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6306" y="3691766"/>
            <a:ext cx="2854035" cy="166671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0" i="0" kern="0" spc="0" baseline="0">
                <a:solidFill>
                  <a:srgbClr val="18214F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AB0A7626-1C93-B64F-287D-2AD28B2E3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2344512" cy="46871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8C258A-7AFB-B8E9-7D9A-E6B531A3383D}"/>
              </a:ext>
            </a:extLst>
          </p:cNvPr>
          <p:cNvSpPr/>
          <p:nvPr userDrawn="1"/>
        </p:nvSpPr>
        <p:spPr>
          <a:xfrm>
            <a:off x="1952626" y="0"/>
            <a:ext cx="391885" cy="4687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F7F28305-B968-CE37-54A6-157F89680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4" name="Picture 3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0CFF1524-906D-9833-8F70-937EFE177F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0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 userDrawn="1"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2718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A1DDA61F-3441-C463-8370-4537732C9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4" name="Picture 3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04D9F0F4-3B92-B6D2-0589-FCC9765C41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3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29282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 userDrawn="1"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0" y="3858"/>
            <a:ext cx="12166100" cy="68541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22D2F-C8CF-13BE-83FC-161E55B8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30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8DFF9-C3A8-9E96-CCCD-9A5DAE80D2B1}"/>
              </a:ext>
            </a:extLst>
          </p:cNvPr>
          <p:cNvSpPr/>
          <p:nvPr userDrawn="1"/>
        </p:nvSpPr>
        <p:spPr>
          <a:xfrm>
            <a:off x="0" y="6065049"/>
            <a:ext cx="1771650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94AC348E-A547-9FB7-4AA3-F312FDB7C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9D284E07-3C25-CEAE-F5E0-FF30E44E4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Dat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A023A1-B475-FD0B-9023-E465C9DAEB37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9D301FA2-8027-9083-EEB1-E937FD4E7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C80D1271-8A3E-BBC2-2929-F95677B8D7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69483-D310-4C47-9384-835ED571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66211" y="63687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C688A30-D0E0-AF4A-AB9B-CD0AC88C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7028" y="6364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6662B9F8-EAF5-A544-B3D2-43A2A7884903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7E2A7E-8957-394B-836C-16BA372D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6994" y="6368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F9DACE89-5049-9D42-8713-0737A9D748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olorful graph in the shape of a map&#10;&#10;Description automatically generated">
            <a:extLst>
              <a:ext uri="{FF2B5EF4-FFF2-40B4-BE49-F238E27FC236}">
                <a16:creationId xmlns:a16="http://schemas.microsoft.com/office/drawing/2014/main" id="{3F2E5B69-F2EF-25EE-1960-41D7849247C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0983" y="6097379"/>
            <a:ext cx="706394" cy="636491"/>
          </a:xfrm>
          <a:prstGeom prst="rect">
            <a:avLst/>
          </a:prstGeom>
        </p:spPr>
      </p:pic>
      <p:pic>
        <p:nvPicPr>
          <p:cNvPr id="5" name="Picture 4" descr="A blue and white shield with a white and blue logo&#10;&#10;Description automatically generated">
            <a:extLst>
              <a:ext uri="{FF2B5EF4-FFF2-40B4-BE49-F238E27FC236}">
                <a16:creationId xmlns:a16="http://schemas.microsoft.com/office/drawing/2014/main" id="{8CD5322B-8C80-9DF6-1E05-6F61D90F079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20395" y="6102133"/>
            <a:ext cx="514606" cy="6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8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89" r:id="rId3"/>
    <p:sldLayoutId id="2147483688" r:id="rId4"/>
    <p:sldLayoutId id="2147483694" r:id="rId5"/>
    <p:sldLayoutId id="2147483695" r:id="rId6"/>
    <p:sldLayoutId id="2147483687" r:id="rId7"/>
    <p:sldLayoutId id="2147483683" r:id="rId8"/>
    <p:sldLayoutId id="2147483684" r:id="rId9"/>
    <p:sldLayoutId id="2147483686" r:id="rId10"/>
    <p:sldLayoutId id="2147483692" r:id="rId11"/>
    <p:sldLayoutId id="2147483699" r:id="rId12"/>
    <p:sldLayoutId id="2147483696" r:id="rId13"/>
    <p:sldLayoutId id="2147483697" r:id="rId14"/>
    <p:sldLayoutId id="214748369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1359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mnddc/parallels/index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mnddc/parallels/index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cl.gov/sites/default/files/about-acl/2024-01/ACL_Final%20Transmitted_NIDILRR%20LRP%202024-2028.pdf?j=2268505&amp;sfmc_sub=6954352&amp;l=6707_HTML&amp;u=52314754&amp;mid=515008575&amp;jb=0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s://www.nih.gov/news-events/news-releases/nih-designates-people-disabilities-population-health-disparities#:~:text=Today%2C%20Eliseo%20J.,the%20National%20Institutes%20of%20Health.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pecialneedsanswers.com/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s://www.macpac.gov/subtopic/medicaid-expans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A4042E-1A36-7DEC-7443-78279E4B0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8793572" cy="3988887"/>
          </a:xfrm>
        </p:spPr>
        <p:txBody>
          <a:bodyPr/>
          <a:lstStyle/>
          <a:p>
            <a:r>
              <a:rPr lang="en-US" dirty="0"/>
              <a:t>Changing Disability Landscapes: </a:t>
            </a:r>
            <a:br>
              <a:rPr lang="en-US" dirty="0"/>
            </a:br>
            <a:r>
              <a:rPr lang="en-US" dirty="0"/>
              <a:t>A Brief Overview</a:t>
            </a:r>
          </a:p>
        </p:txBody>
      </p:sp>
    </p:spTree>
    <p:extLst>
      <p:ext uri="{BB962C8B-B14F-4D97-AF65-F5344CB8AC3E}">
        <p14:creationId xmlns:p14="http://schemas.microsoft.com/office/powerpoint/2010/main" val="396745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0E17-930F-F667-2DFA-F342A40B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</p:spPr>
        <p:txBody>
          <a:bodyPr anchor="b">
            <a:normAutofit/>
          </a:bodyPr>
          <a:lstStyle/>
          <a:p>
            <a:r>
              <a:rPr lang="en-US" dirty="0"/>
              <a:t>Competing Interests &amp; Priorities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F4C0BDF-AFD3-AE02-6507-9BF46E0719F0}"/>
              </a:ext>
            </a:extLst>
          </p:cNvPr>
          <p:cNvSpPr/>
          <p:nvPr/>
        </p:nvSpPr>
        <p:spPr>
          <a:xfrm>
            <a:off x="863614" y="2392698"/>
            <a:ext cx="1946002" cy="1167601"/>
          </a:xfrm>
          <a:custGeom>
            <a:avLst/>
            <a:gdLst>
              <a:gd name="connsiteX0" fmla="*/ 0 w 1946002"/>
              <a:gd name="connsiteY0" fmla="*/ 0 h 1167601"/>
              <a:gd name="connsiteX1" fmla="*/ 1946002 w 1946002"/>
              <a:gd name="connsiteY1" fmla="*/ 0 h 1167601"/>
              <a:gd name="connsiteX2" fmla="*/ 1946002 w 1946002"/>
              <a:gd name="connsiteY2" fmla="*/ 1167601 h 1167601"/>
              <a:gd name="connsiteX3" fmla="*/ 0 w 1946002"/>
              <a:gd name="connsiteY3" fmla="*/ 1167601 h 1167601"/>
              <a:gd name="connsiteX4" fmla="*/ 0 w 1946002"/>
              <a:gd name="connsiteY4" fmla="*/ 0 h 116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02" h="1167601">
                <a:moveTo>
                  <a:pt x="0" y="0"/>
                </a:moveTo>
                <a:lnTo>
                  <a:pt x="1946002" y="0"/>
                </a:lnTo>
                <a:lnTo>
                  <a:pt x="1946002" y="1167601"/>
                </a:lnTo>
                <a:lnTo>
                  <a:pt x="0" y="11676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Do no harm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4EBC796-3712-3BC6-963A-0F36F0A41748}"/>
              </a:ext>
            </a:extLst>
          </p:cNvPr>
          <p:cNvSpPr/>
          <p:nvPr/>
        </p:nvSpPr>
        <p:spPr>
          <a:xfrm>
            <a:off x="3004216" y="2392698"/>
            <a:ext cx="1946002" cy="1167601"/>
          </a:xfrm>
          <a:custGeom>
            <a:avLst/>
            <a:gdLst>
              <a:gd name="connsiteX0" fmla="*/ 0 w 1946002"/>
              <a:gd name="connsiteY0" fmla="*/ 0 h 1167601"/>
              <a:gd name="connsiteX1" fmla="*/ 1946002 w 1946002"/>
              <a:gd name="connsiteY1" fmla="*/ 0 h 1167601"/>
              <a:gd name="connsiteX2" fmla="*/ 1946002 w 1946002"/>
              <a:gd name="connsiteY2" fmla="*/ 1167601 h 1167601"/>
              <a:gd name="connsiteX3" fmla="*/ 0 w 1946002"/>
              <a:gd name="connsiteY3" fmla="*/ 1167601 h 1167601"/>
              <a:gd name="connsiteX4" fmla="*/ 0 w 1946002"/>
              <a:gd name="connsiteY4" fmla="*/ 0 h 116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02" h="1167601">
                <a:moveTo>
                  <a:pt x="0" y="0"/>
                </a:moveTo>
                <a:lnTo>
                  <a:pt x="1946002" y="0"/>
                </a:lnTo>
                <a:lnTo>
                  <a:pt x="1946002" y="1167601"/>
                </a:lnTo>
                <a:lnTo>
                  <a:pt x="0" y="11676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Inclusive and diverse approaches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3B9C6D8-63FA-A609-E30F-7A7689DDD831}"/>
              </a:ext>
            </a:extLst>
          </p:cNvPr>
          <p:cNvSpPr/>
          <p:nvPr/>
        </p:nvSpPr>
        <p:spPr>
          <a:xfrm>
            <a:off x="5144818" y="2392698"/>
            <a:ext cx="1946002" cy="1167601"/>
          </a:xfrm>
          <a:custGeom>
            <a:avLst/>
            <a:gdLst>
              <a:gd name="connsiteX0" fmla="*/ 0 w 1946002"/>
              <a:gd name="connsiteY0" fmla="*/ 0 h 1167601"/>
              <a:gd name="connsiteX1" fmla="*/ 1946002 w 1946002"/>
              <a:gd name="connsiteY1" fmla="*/ 0 h 1167601"/>
              <a:gd name="connsiteX2" fmla="*/ 1946002 w 1946002"/>
              <a:gd name="connsiteY2" fmla="*/ 1167601 h 1167601"/>
              <a:gd name="connsiteX3" fmla="*/ 0 w 1946002"/>
              <a:gd name="connsiteY3" fmla="*/ 1167601 h 1167601"/>
              <a:gd name="connsiteX4" fmla="*/ 0 w 1946002"/>
              <a:gd name="connsiteY4" fmla="*/ 0 h 116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02" h="1167601">
                <a:moveTo>
                  <a:pt x="0" y="0"/>
                </a:moveTo>
                <a:lnTo>
                  <a:pt x="1946002" y="0"/>
                </a:lnTo>
                <a:lnTo>
                  <a:pt x="1946002" y="1167601"/>
                </a:lnTo>
                <a:lnTo>
                  <a:pt x="0" y="11676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Maximize benefit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C24CBD-A5E4-C772-1E46-01ABF2FEBB05}"/>
              </a:ext>
            </a:extLst>
          </p:cNvPr>
          <p:cNvSpPr/>
          <p:nvPr/>
        </p:nvSpPr>
        <p:spPr>
          <a:xfrm>
            <a:off x="7285421" y="2392698"/>
            <a:ext cx="1946002" cy="1167601"/>
          </a:xfrm>
          <a:custGeom>
            <a:avLst/>
            <a:gdLst>
              <a:gd name="connsiteX0" fmla="*/ 0 w 1946002"/>
              <a:gd name="connsiteY0" fmla="*/ 0 h 1167601"/>
              <a:gd name="connsiteX1" fmla="*/ 1946002 w 1946002"/>
              <a:gd name="connsiteY1" fmla="*/ 0 h 1167601"/>
              <a:gd name="connsiteX2" fmla="*/ 1946002 w 1946002"/>
              <a:gd name="connsiteY2" fmla="*/ 1167601 h 1167601"/>
              <a:gd name="connsiteX3" fmla="*/ 0 w 1946002"/>
              <a:gd name="connsiteY3" fmla="*/ 1167601 h 1167601"/>
              <a:gd name="connsiteX4" fmla="*/ 0 w 1946002"/>
              <a:gd name="connsiteY4" fmla="*/ 0 h 116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02" h="1167601">
                <a:moveTo>
                  <a:pt x="0" y="0"/>
                </a:moveTo>
                <a:lnTo>
                  <a:pt x="1946002" y="0"/>
                </a:lnTo>
                <a:lnTo>
                  <a:pt x="1946002" y="1167601"/>
                </a:lnTo>
                <a:lnTo>
                  <a:pt x="0" y="11676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Scientific rigor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00E0BD1-A710-71F0-A962-5195D40535D2}"/>
              </a:ext>
            </a:extLst>
          </p:cNvPr>
          <p:cNvSpPr/>
          <p:nvPr/>
        </p:nvSpPr>
        <p:spPr>
          <a:xfrm>
            <a:off x="9426023" y="2392698"/>
            <a:ext cx="1946002" cy="1167601"/>
          </a:xfrm>
          <a:custGeom>
            <a:avLst/>
            <a:gdLst>
              <a:gd name="connsiteX0" fmla="*/ 0 w 1946002"/>
              <a:gd name="connsiteY0" fmla="*/ 0 h 1167601"/>
              <a:gd name="connsiteX1" fmla="*/ 1946002 w 1946002"/>
              <a:gd name="connsiteY1" fmla="*/ 0 h 1167601"/>
              <a:gd name="connsiteX2" fmla="*/ 1946002 w 1946002"/>
              <a:gd name="connsiteY2" fmla="*/ 1167601 h 1167601"/>
              <a:gd name="connsiteX3" fmla="*/ 0 w 1946002"/>
              <a:gd name="connsiteY3" fmla="*/ 1167601 h 1167601"/>
              <a:gd name="connsiteX4" fmla="*/ 0 w 1946002"/>
              <a:gd name="connsiteY4" fmla="*/ 0 h 116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02" h="1167601">
                <a:moveTo>
                  <a:pt x="0" y="0"/>
                </a:moveTo>
                <a:lnTo>
                  <a:pt x="1946002" y="0"/>
                </a:lnTo>
                <a:lnTo>
                  <a:pt x="1946002" y="1167601"/>
                </a:lnTo>
                <a:lnTo>
                  <a:pt x="0" y="11676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Policy / Administrative rule application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5BABD5-D899-E1DB-B252-79A35A13F60F}"/>
              </a:ext>
            </a:extLst>
          </p:cNvPr>
          <p:cNvSpPr/>
          <p:nvPr/>
        </p:nvSpPr>
        <p:spPr>
          <a:xfrm>
            <a:off x="863614" y="3754900"/>
            <a:ext cx="1946002" cy="1167601"/>
          </a:xfrm>
          <a:custGeom>
            <a:avLst/>
            <a:gdLst>
              <a:gd name="connsiteX0" fmla="*/ 0 w 1946002"/>
              <a:gd name="connsiteY0" fmla="*/ 0 h 1167601"/>
              <a:gd name="connsiteX1" fmla="*/ 1946002 w 1946002"/>
              <a:gd name="connsiteY1" fmla="*/ 0 h 1167601"/>
              <a:gd name="connsiteX2" fmla="*/ 1946002 w 1946002"/>
              <a:gd name="connsiteY2" fmla="*/ 1167601 h 1167601"/>
              <a:gd name="connsiteX3" fmla="*/ 0 w 1946002"/>
              <a:gd name="connsiteY3" fmla="*/ 1167601 h 1167601"/>
              <a:gd name="connsiteX4" fmla="*/ 0 w 1946002"/>
              <a:gd name="connsiteY4" fmla="*/ 0 h 116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02" h="1167601">
                <a:moveTo>
                  <a:pt x="0" y="0"/>
                </a:moveTo>
                <a:lnTo>
                  <a:pt x="1946002" y="0"/>
                </a:lnTo>
                <a:lnTo>
                  <a:pt x="1946002" y="1167601"/>
                </a:lnTo>
                <a:lnTo>
                  <a:pt x="0" y="11676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Representation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566F818-7355-F86A-16CA-6D0483AAA1ED}"/>
              </a:ext>
            </a:extLst>
          </p:cNvPr>
          <p:cNvSpPr/>
          <p:nvPr/>
        </p:nvSpPr>
        <p:spPr>
          <a:xfrm>
            <a:off x="3004216" y="3754900"/>
            <a:ext cx="1946002" cy="1167601"/>
          </a:xfrm>
          <a:custGeom>
            <a:avLst/>
            <a:gdLst>
              <a:gd name="connsiteX0" fmla="*/ 0 w 1946002"/>
              <a:gd name="connsiteY0" fmla="*/ 0 h 1167601"/>
              <a:gd name="connsiteX1" fmla="*/ 1946002 w 1946002"/>
              <a:gd name="connsiteY1" fmla="*/ 0 h 1167601"/>
              <a:gd name="connsiteX2" fmla="*/ 1946002 w 1946002"/>
              <a:gd name="connsiteY2" fmla="*/ 1167601 h 1167601"/>
              <a:gd name="connsiteX3" fmla="*/ 0 w 1946002"/>
              <a:gd name="connsiteY3" fmla="*/ 1167601 h 1167601"/>
              <a:gd name="connsiteX4" fmla="*/ 0 w 1946002"/>
              <a:gd name="connsiteY4" fmla="*/ 0 h 116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02" h="1167601">
                <a:moveTo>
                  <a:pt x="0" y="0"/>
                </a:moveTo>
                <a:lnTo>
                  <a:pt x="1946002" y="0"/>
                </a:lnTo>
                <a:lnTo>
                  <a:pt x="1946002" y="1167601"/>
                </a:lnTo>
                <a:lnTo>
                  <a:pt x="0" y="11676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Policy implications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D84DA4-7EBD-AB46-B926-6415BC7E4353}"/>
              </a:ext>
            </a:extLst>
          </p:cNvPr>
          <p:cNvSpPr/>
          <p:nvPr/>
        </p:nvSpPr>
        <p:spPr>
          <a:xfrm>
            <a:off x="5144818" y="3754900"/>
            <a:ext cx="1946002" cy="1167601"/>
          </a:xfrm>
          <a:custGeom>
            <a:avLst/>
            <a:gdLst>
              <a:gd name="connsiteX0" fmla="*/ 0 w 1946002"/>
              <a:gd name="connsiteY0" fmla="*/ 0 h 1167601"/>
              <a:gd name="connsiteX1" fmla="*/ 1946002 w 1946002"/>
              <a:gd name="connsiteY1" fmla="*/ 0 h 1167601"/>
              <a:gd name="connsiteX2" fmla="*/ 1946002 w 1946002"/>
              <a:gd name="connsiteY2" fmla="*/ 1167601 h 1167601"/>
              <a:gd name="connsiteX3" fmla="*/ 0 w 1946002"/>
              <a:gd name="connsiteY3" fmla="*/ 1167601 h 1167601"/>
              <a:gd name="connsiteX4" fmla="*/ 0 w 1946002"/>
              <a:gd name="connsiteY4" fmla="*/ 0 h 116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02" h="1167601">
                <a:moveTo>
                  <a:pt x="0" y="0"/>
                </a:moveTo>
                <a:lnTo>
                  <a:pt x="1946002" y="0"/>
                </a:lnTo>
                <a:lnTo>
                  <a:pt x="1946002" y="1167601"/>
                </a:lnTo>
                <a:lnTo>
                  <a:pt x="0" y="11676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Timeliness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5084820-317F-04F3-7C86-76AC601B85CF}"/>
              </a:ext>
            </a:extLst>
          </p:cNvPr>
          <p:cNvSpPr/>
          <p:nvPr/>
        </p:nvSpPr>
        <p:spPr>
          <a:xfrm>
            <a:off x="7285421" y="3754900"/>
            <a:ext cx="1946002" cy="1167601"/>
          </a:xfrm>
          <a:custGeom>
            <a:avLst/>
            <a:gdLst>
              <a:gd name="connsiteX0" fmla="*/ 0 w 1946002"/>
              <a:gd name="connsiteY0" fmla="*/ 0 h 1167601"/>
              <a:gd name="connsiteX1" fmla="*/ 1946002 w 1946002"/>
              <a:gd name="connsiteY1" fmla="*/ 0 h 1167601"/>
              <a:gd name="connsiteX2" fmla="*/ 1946002 w 1946002"/>
              <a:gd name="connsiteY2" fmla="*/ 1167601 h 1167601"/>
              <a:gd name="connsiteX3" fmla="*/ 0 w 1946002"/>
              <a:gd name="connsiteY3" fmla="*/ 1167601 h 1167601"/>
              <a:gd name="connsiteX4" fmla="*/ 0 w 1946002"/>
              <a:gd name="connsiteY4" fmla="*/ 0 h 116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02" h="1167601">
                <a:moveTo>
                  <a:pt x="0" y="0"/>
                </a:moveTo>
                <a:lnTo>
                  <a:pt x="1946002" y="0"/>
                </a:lnTo>
                <a:lnTo>
                  <a:pt x="1946002" y="1167601"/>
                </a:lnTo>
                <a:lnTo>
                  <a:pt x="0" y="11676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Tax-payer and public benefit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F6EA033-3B21-45AB-80A1-68F7789A0E67}"/>
              </a:ext>
            </a:extLst>
          </p:cNvPr>
          <p:cNvSpPr/>
          <p:nvPr/>
        </p:nvSpPr>
        <p:spPr>
          <a:xfrm>
            <a:off x="9426023" y="3754900"/>
            <a:ext cx="1946002" cy="1167601"/>
          </a:xfrm>
          <a:custGeom>
            <a:avLst/>
            <a:gdLst>
              <a:gd name="connsiteX0" fmla="*/ 0 w 1946002"/>
              <a:gd name="connsiteY0" fmla="*/ 0 h 1167601"/>
              <a:gd name="connsiteX1" fmla="*/ 1946002 w 1946002"/>
              <a:gd name="connsiteY1" fmla="*/ 0 h 1167601"/>
              <a:gd name="connsiteX2" fmla="*/ 1946002 w 1946002"/>
              <a:gd name="connsiteY2" fmla="*/ 1167601 h 1167601"/>
              <a:gd name="connsiteX3" fmla="*/ 0 w 1946002"/>
              <a:gd name="connsiteY3" fmla="*/ 1167601 h 1167601"/>
              <a:gd name="connsiteX4" fmla="*/ 0 w 1946002"/>
              <a:gd name="connsiteY4" fmla="*/ 0 h 116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02" h="1167601">
                <a:moveTo>
                  <a:pt x="0" y="0"/>
                </a:moveTo>
                <a:lnTo>
                  <a:pt x="1946002" y="0"/>
                </a:lnTo>
                <a:lnTo>
                  <a:pt x="1946002" y="1167601"/>
                </a:lnTo>
                <a:lnTo>
                  <a:pt x="0" y="11676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178158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50C9-FDAB-02C7-3125-7EA789E2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</p:spPr>
        <p:txBody>
          <a:bodyPr anchor="t">
            <a:normAutofit/>
          </a:bodyPr>
          <a:lstStyle/>
          <a:p>
            <a:r>
              <a:rPr lang="en-US" dirty="0"/>
              <a:t>What’s Your Role? Our Role?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B7664-D039-44F0-96EB-B2565C0EB3E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5162550" cy="3657600"/>
          </a:xfr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Collaborative problem solving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Respectful listening and engagement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Shared learning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Transparent processes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Concrete and specific recommendations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Others?</a:t>
            </a:r>
          </a:p>
        </p:txBody>
      </p:sp>
      <p:pic>
        <p:nvPicPr>
          <p:cNvPr id="5122" name="Picture 2" descr="AI image of light bulbs showing growth.">
            <a:extLst>
              <a:ext uri="{FF2B5EF4-FFF2-40B4-BE49-F238E27FC236}">
                <a16:creationId xmlns:a16="http://schemas.microsoft.com/office/drawing/2014/main" id="{88FC3B7C-F32C-B205-A240-08ACA85AA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3" r="2" b="8910"/>
          <a:stretch/>
        </p:blipFill>
        <p:spPr bwMode="auto">
          <a:xfrm>
            <a:off x="6213070" y="1828800"/>
            <a:ext cx="5162550" cy="3657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6575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en you know better you do better | by Treadmill Treats | Medium">
            <a:extLst>
              <a:ext uri="{FF2B5EF4-FFF2-40B4-BE49-F238E27FC236}">
                <a16:creationId xmlns:a16="http://schemas.microsoft.com/office/drawing/2014/main" id="{023EA789-BF59-755E-751C-E8BB8E254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636"/>
          <a:stretch/>
        </p:blipFill>
        <p:spPr bwMode="auto">
          <a:xfrm>
            <a:off x="20" y="10"/>
            <a:ext cx="7929262" cy="6857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 descr="&quot;Do the best you can until you know better. Then when you know better, do better.&quot; - Maya Angelou">
            <a:extLst>
              <a:ext uri="{FF2B5EF4-FFF2-40B4-BE49-F238E27FC236}">
                <a16:creationId xmlns:a16="http://schemas.microsoft.com/office/drawing/2014/main" id="{C485B42D-BB3C-BD1E-B9F0-59E950BC7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636"/>
          <a:stretch/>
        </p:blipFill>
        <p:spPr bwMode="auto">
          <a:xfrm>
            <a:off x="0" y="10"/>
            <a:ext cx="7929262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E48DF7-8514-83C4-EADE-62570D35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-2474259"/>
            <a:ext cx="3328911" cy="2474259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Maya Angelou Quote</a:t>
            </a:r>
          </a:p>
        </p:txBody>
      </p:sp>
    </p:spTree>
    <p:extLst>
      <p:ext uri="{BB962C8B-B14F-4D97-AF65-F5344CB8AC3E}">
        <p14:creationId xmlns:p14="http://schemas.microsoft.com/office/powerpoint/2010/main" val="427088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45140F-EA60-2224-48AF-3B1DB4F0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A083D3-67E1-CF85-8A7A-10ED1D607CC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751135" cy="3071004"/>
          </a:xfrm>
        </p:spPr>
        <p:txBody>
          <a:bodyPr/>
          <a:lstStyle/>
          <a:p>
            <a:r>
              <a:rPr lang="en-US" dirty="0"/>
              <a:t>Kelly Nye-</a:t>
            </a:r>
            <a:r>
              <a:rPr lang="en-US" dirty="0" err="1"/>
              <a:t>Lengerman</a:t>
            </a:r>
            <a:r>
              <a:rPr lang="en-US" dirty="0"/>
              <a:t>, PhD, MSW</a:t>
            </a:r>
          </a:p>
          <a:p>
            <a:r>
              <a:rPr lang="en-US" dirty="0"/>
              <a:t>Director &amp; Research Professor</a:t>
            </a:r>
          </a:p>
          <a:p>
            <a:r>
              <a:rPr lang="en-US" dirty="0"/>
              <a:t>Institute on Disability </a:t>
            </a:r>
          </a:p>
          <a:p>
            <a:r>
              <a:rPr lang="en-US" dirty="0" err="1"/>
              <a:t>Kelly.nye@unh.edu</a:t>
            </a:r>
            <a:endParaRPr lang="en-US" dirty="0"/>
          </a:p>
        </p:txBody>
      </p:sp>
      <p:pic>
        <p:nvPicPr>
          <p:cNvPr id="6" name="Picture 2" descr="University of New Hampshire, Institute on Disability logo">
            <a:extLst>
              <a:ext uri="{FF2B5EF4-FFF2-40B4-BE49-F238E27FC236}">
                <a16:creationId xmlns:a16="http://schemas.microsoft.com/office/drawing/2014/main" id="{70180AB4-05C0-0D3A-5DE9-4533E0E1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35" y="2307566"/>
            <a:ext cx="5846924" cy="224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3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6DF0-D65E-82EC-F3E5-BCDF44CD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perceptions and framing of disability</a:t>
            </a:r>
          </a:p>
        </p:txBody>
      </p:sp>
      <p:pic>
        <p:nvPicPr>
          <p:cNvPr id="4" name="Picture Placeholder 3" descr="Past, Present, Future">
            <a:extLst>
              <a:ext uri="{FF2B5EF4-FFF2-40B4-BE49-F238E27FC236}">
                <a16:creationId xmlns:a16="http://schemas.microsoft.com/office/drawing/2014/main" id="{0E18F446-BB53-D15D-DA32-7661EE3073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641" r="664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2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A3C61-1D8B-17F8-1395-BB311D98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Parallels in Time Part One: The Ancient Era to the 1950’s</a:t>
            </a:r>
          </a:p>
        </p:txBody>
      </p:sp>
      <p:pic>
        <p:nvPicPr>
          <p:cNvPr id="6" name="Content Placeholder 5" descr="Screen shot of a disability timeline from the ancient era to today. Each bracket shows a different era and focus.  Credit MN DD Council. ">
            <a:extLst>
              <a:ext uri="{FF2B5EF4-FFF2-40B4-BE49-F238E27FC236}">
                <a16:creationId xmlns:a16="http://schemas.microsoft.com/office/drawing/2014/main" id="{6239411B-A4FB-D241-8624-8DB1EC35F2B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808400" y="1577008"/>
            <a:ext cx="6575199" cy="504555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AED8C5-C590-96E7-1390-B70C15F1A3C3}"/>
              </a:ext>
            </a:extLst>
          </p:cNvPr>
          <p:cNvSpPr txBox="1"/>
          <p:nvPr/>
        </p:nvSpPr>
        <p:spPr>
          <a:xfrm>
            <a:off x="9540691" y="5687843"/>
            <a:ext cx="230587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</a:t>
            </a:r>
          </a:p>
          <a:p>
            <a:pPr algn="ctr"/>
            <a:r>
              <a:rPr lang="en-US" sz="1200" dirty="0"/>
              <a:t>Minnesota Developmental Disabilities Council, </a:t>
            </a:r>
            <a:r>
              <a:rPr lang="en-US" sz="1200" dirty="0">
                <a:hlinkClick r:id="rId3" tooltip="Parallels In Time | A History of Developmental Disabilities"/>
              </a:rPr>
              <a:t>Parallels in Time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740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1014-60FA-126D-C771-A899E26C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Parallels in Time Part Two: 1950 to Today</a:t>
            </a:r>
          </a:p>
        </p:txBody>
      </p:sp>
      <p:pic>
        <p:nvPicPr>
          <p:cNvPr id="5" name="Content Placeholder 4" descr="Screen shot of a disability timeline from the 1950's to today. Each bracket shows a different era and focus.  Credit MN DD Council ">
            <a:extLst>
              <a:ext uri="{FF2B5EF4-FFF2-40B4-BE49-F238E27FC236}">
                <a16:creationId xmlns:a16="http://schemas.microsoft.com/office/drawing/2014/main" id="{2C3918B9-E435-B23D-7C76-C0AFFCE9659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764444" y="1595225"/>
            <a:ext cx="8663112" cy="469127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D24C18-844E-C2FD-A606-6C385713ED9A}"/>
              </a:ext>
            </a:extLst>
          </p:cNvPr>
          <p:cNvSpPr txBox="1"/>
          <p:nvPr/>
        </p:nvSpPr>
        <p:spPr>
          <a:xfrm>
            <a:off x="10427556" y="5262775"/>
            <a:ext cx="15876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Source: </a:t>
            </a:r>
          </a:p>
          <a:p>
            <a:pPr algn="ctr"/>
            <a:r>
              <a:rPr lang="en-US" sz="1200" dirty="0"/>
              <a:t>Minnesota Developmental Disabilities Council, </a:t>
            </a:r>
            <a:r>
              <a:rPr lang="en-US" sz="1200" dirty="0">
                <a:hlinkClick r:id="rId3" tooltip="Parallels In Time | A History of Developmental Disabilities"/>
              </a:rPr>
              <a:t>Parallels in Time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064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B0DF3D-2359-B0BF-B4A3-283C858D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</p:spPr>
        <p:txBody>
          <a:bodyPr anchor="b">
            <a:normAutofit/>
          </a:bodyPr>
          <a:lstStyle/>
          <a:p>
            <a:r>
              <a:rPr lang="en-US" dirty="0"/>
              <a:t>What’s Changed?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0BABAC52-DF08-E219-C366-32971E0B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8820" y="2577599"/>
            <a:ext cx="1098000" cy="109800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6DF672-FEFC-3A00-C687-0C3ACA39C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2820" y="2811599"/>
            <a:ext cx="630000" cy="63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83D90E7-54F8-4E58-AD15-04E47802246B}"/>
              </a:ext>
            </a:extLst>
          </p:cNvPr>
          <p:cNvSpPr/>
          <p:nvPr/>
        </p:nvSpPr>
        <p:spPr>
          <a:xfrm>
            <a:off x="987820" y="4017600"/>
            <a:ext cx="1800000" cy="720000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0" y="0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200" kern="1200" dirty="0"/>
              <a:t>Our perceptions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55282B61-DE45-3DD8-62F0-43271D64A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3820" y="2577599"/>
            <a:ext cx="1098000" cy="109800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22DD1D-C990-5E84-0CA3-01161A8C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7820" y="2811599"/>
            <a:ext cx="630000" cy="630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B694BD-C105-30D1-917A-CC669F4EAB83}"/>
              </a:ext>
            </a:extLst>
          </p:cNvPr>
          <p:cNvSpPr/>
          <p:nvPr/>
        </p:nvSpPr>
        <p:spPr>
          <a:xfrm>
            <a:off x="3102820" y="4017600"/>
            <a:ext cx="1800000" cy="720000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0" y="0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200" kern="1200" dirty="0"/>
              <a:t>Our language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14DFB754-C87B-A658-4A50-2E4F1AE7F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8820" y="2577599"/>
            <a:ext cx="1098000" cy="109800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E2ECC-1313-3226-85E1-DF979FBDA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2820" y="2811599"/>
            <a:ext cx="630000" cy="63000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09084C-7684-ACF5-BC37-FB861D4B90AB}"/>
              </a:ext>
            </a:extLst>
          </p:cNvPr>
          <p:cNvSpPr/>
          <p:nvPr/>
        </p:nvSpPr>
        <p:spPr>
          <a:xfrm>
            <a:off x="5217820" y="4017600"/>
            <a:ext cx="1800000" cy="720000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0" y="0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200" kern="1200"/>
              <a:t>Our scientific approaches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12C37297-7A2A-6007-810B-BA091C2D9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3820" y="2577599"/>
            <a:ext cx="1098000" cy="109800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1988C-FB7C-66E7-21A8-C7858ABD2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17820" y="2811599"/>
            <a:ext cx="630000" cy="63000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EC01C3-26C3-7013-9B82-248A35D9E3CF}"/>
              </a:ext>
            </a:extLst>
          </p:cNvPr>
          <p:cNvSpPr/>
          <p:nvPr/>
        </p:nvSpPr>
        <p:spPr>
          <a:xfrm>
            <a:off x="7332820" y="4017600"/>
            <a:ext cx="1800000" cy="720000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0" y="0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200" kern="1200"/>
              <a:t>Our public policies</a:t>
            </a: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E8B17914-262F-E4CF-730F-E5B29785B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8820" y="2577599"/>
            <a:ext cx="1098000" cy="109800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6E30B2-4E13-45CA-46E7-C169ECC8F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2820" y="2811599"/>
            <a:ext cx="630000" cy="630000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5911ED5-94D2-EF0F-95A5-486A85B75383}"/>
              </a:ext>
            </a:extLst>
          </p:cNvPr>
          <p:cNvSpPr/>
          <p:nvPr/>
        </p:nvSpPr>
        <p:spPr>
          <a:xfrm>
            <a:off x="9447820" y="4017600"/>
            <a:ext cx="1800000" cy="720000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0" y="0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200" kern="1200"/>
              <a:t>Our values</a:t>
            </a:r>
          </a:p>
        </p:txBody>
      </p:sp>
    </p:spTree>
    <p:extLst>
      <p:ext uri="{BB962C8B-B14F-4D97-AF65-F5344CB8AC3E}">
        <p14:creationId xmlns:p14="http://schemas.microsoft.com/office/powerpoint/2010/main" val="258726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8CC2-8FA7-7D22-E119-FF27BEED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Applications: Language</a:t>
            </a:r>
          </a:p>
        </p:txBody>
      </p:sp>
      <p:pic>
        <p:nvPicPr>
          <p:cNvPr id="2050" name="Picture 2" descr="Spread the word campaign logo from special olympics. Gray background blue and white lettering. ">
            <a:extLst>
              <a:ext uri="{FF2B5EF4-FFF2-40B4-BE49-F238E27FC236}">
                <a16:creationId xmlns:a16="http://schemas.microsoft.com/office/drawing/2014/main" id="{50B650BF-2262-55C1-1B1C-00CB4B3CE063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6605"/>
            <a:ext cx="47244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white sign with red text&#10;&#10;New stop special logo, copyright UNH IOD">
            <a:extLst>
              <a:ext uri="{FF2B5EF4-FFF2-40B4-BE49-F238E27FC236}">
                <a16:creationId xmlns:a16="http://schemas.microsoft.com/office/drawing/2014/main" id="{416B0E4F-3B6B-1374-92AD-B1618CEFD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711" y="4056351"/>
            <a:ext cx="2010947" cy="2798366"/>
          </a:xfrm>
          <a:prstGeom prst="rect">
            <a:avLst/>
          </a:prstGeom>
        </p:spPr>
      </p:pic>
      <p:pic>
        <p:nvPicPr>
          <p:cNvPr id="2052" name="Picture 4" descr="Rosa's Law, a story of inspiration and determination - group photo of Rosa with her family and president Obama.">
            <a:extLst>
              <a:ext uri="{FF2B5EF4-FFF2-40B4-BE49-F238E27FC236}">
                <a16:creationId xmlns:a16="http://schemas.microsoft.com/office/drawing/2014/main" id="{A0EFD0EE-0076-5278-51D0-AAA829ABD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45" y="1696605"/>
            <a:ext cx="3758781" cy="210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FCF189-7255-CA2B-8D27-B53D189A5BD2}"/>
              </a:ext>
            </a:extLst>
          </p:cNvPr>
          <p:cNvSpPr txBox="1"/>
          <p:nvPr/>
        </p:nvSpPr>
        <p:spPr>
          <a:xfrm>
            <a:off x="6898658" y="3801522"/>
            <a:ext cx="3623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1200" b="0" i="0" u="none" strike="noStrike" dirty="0">
                <a:solidFill>
                  <a:srgbClr val="18214F"/>
                </a:solidFill>
                <a:effectLst/>
                <a:highlight>
                  <a:srgbClr val="EDEBE9"/>
                </a:highlight>
                <a:latin typeface="Calibri" panose="020F0502020204030204" pitchFamily="34" charset="0"/>
              </a:rPr>
              <a:t>Rosa </a:t>
            </a:r>
            <a:r>
              <a:rPr lang="en-US" sz="1200" b="0" i="0" u="none" strike="noStrike" dirty="0" err="1">
                <a:solidFill>
                  <a:srgbClr val="18214F"/>
                </a:solidFill>
                <a:effectLst/>
                <a:highlight>
                  <a:srgbClr val="EDEBE9"/>
                </a:highlight>
                <a:latin typeface="Calibri" panose="020F0502020204030204" pitchFamily="34" charset="0"/>
              </a:rPr>
              <a:t>Marcellino</a:t>
            </a:r>
            <a:r>
              <a:rPr lang="en-US" sz="1200" b="0" i="0" u="none" strike="noStrike" dirty="0">
                <a:solidFill>
                  <a:srgbClr val="18214F"/>
                </a:solidFill>
                <a:effectLst/>
                <a:highlight>
                  <a:srgbClr val="EDEBE9"/>
                </a:highlight>
                <a:latin typeface="Calibri" panose="020F0502020204030204" pitchFamily="34" charset="0"/>
              </a:rPr>
              <a:t> and her family with President Barack Obama, and Senator Mikulski</a:t>
            </a:r>
            <a:r>
              <a:rPr lang="en-US" sz="1200" b="0" i="0" dirty="0">
                <a:solidFill>
                  <a:srgbClr val="013591"/>
                </a:solidFill>
                <a:effectLst/>
                <a:highlight>
                  <a:srgbClr val="EDEBE9"/>
                </a:highlight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013591"/>
              </a:solidFill>
              <a:effectLst/>
              <a:highlight>
                <a:srgbClr val="EDEBE9"/>
              </a:highlight>
              <a:latin typeface="Segoe UI" panose="020B0502040204020203" pitchFamily="34" charset="0"/>
            </a:endParaRPr>
          </a:p>
          <a:p>
            <a:pPr algn="ctr" rtl="0" fontAlgn="base"/>
            <a:r>
              <a:rPr lang="en-US" sz="1200" b="0" i="0" u="none" strike="noStrike" dirty="0">
                <a:solidFill>
                  <a:srgbClr val="18214F"/>
                </a:solidFill>
                <a:effectLst/>
                <a:highlight>
                  <a:srgbClr val="EDEBE9"/>
                </a:highlight>
                <a:latin typeface="Calibri" panose="020F0502020204030204" pitchFamily="34" charset="0"/>
              </a:rPr>
              <a:t>Image credit: </a:t>
            </a:r>
            <a:r>
              <a:rPr lang="en-US" sz="1200" b="0" i="0" u="none" strike="noStrike" dirty="0" err="1">
                <a:solidFill>
                  <a:srgbClr val="18214F"/>
                </a:solidFill>
                <a:effectLst/>
                <a:highlight>
                  <a:srgbClr val="EDEBE9"/>
                </a:highlight>
                <a:latin typeface="Calibri" panose="020F0502020204030204" pitchFamily="34" charset="0"/>
              </a:rPr>
              <a:t>Marcellino</a:t>
            </a:r>
            <a:r>
              <a:rPr lang="en-US" sz="1200" b="0" i="0" u="none" strike="noStrike" dirty="0">
                <a:solidFill>
                  <a:srgbClr val="18214F"/>
                </a:solidFill>
                <a:effectLst/>
                <a:highlight>
                  <a:srgbClr val="EDEBE9"/>
                </a:highlight>
                <a:latin typeface="Calibri" panose="020F0502020204030204" pitchFamily="34" charset="0"/>
              </a:rPr>
              <a:t> family</a:t>
            </a:r>
            <a:endParaRPr lang="en-US" sz="1200" b="0" i="0" dirty="0">
              <a:solidFill>
                <a:srgbClr val="013591"/>
              </a:solidFill>
              <a:effectLst/>
              <a:highlight>
                <a:srgbClr val="EDEBE9"/>
              </a:highlight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5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0286-B3B2-9453-438C-B588D75A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</p:spPr>
        <p:txBody>
          <a:bodyPr anchor="t">
            <a:normAutofit/>
          </a:bodyPr>
          <a:lstStyle/>
          <a:p>
            <a:r>
              <a:rPr lang="en-US" dirty="0"/>
              <a:t>Modern Applications: Research</a:t>
            </a:r>
          </a:p>
        </p:txBody>
      </p:sp>
      <p:pic>
        <p:nvPicPr>
          <p:cNvPr id="3074" name="Picture 2" descr="What is a Research Design? Definition, Types, Methods and Examples. Credit Idea scale.  Circles showing each stage of the research process. ">
            <a:extLst>
              <a:ext uri="{FF2B5EF4-FFF2-40B4-BE49-F238E27FC236}">
                <a16:creationId xmlns:a16="http://schemas.microsoft.com/office/drawing/2014/main" id="{59D87384-381F-F1E7-7597-9DF8506FEE94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020" y="1934599"/>
            <a:ext cx="5162550" cy="344600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6921B7-A305-4495-3121-174F996B724A}"/>
              </a:ext>
            </a:extLst>
          </p:cNvPr>
          <p:cNvSpPr txBox="1"/>
          <p:nvPr/>
        </p:nvSpPr>
        <p:spPr>
          <a:xfrm>
            <a:off x="1732598" y="5596425"/>
            <a:ext cx="341739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 Credit: Idea Scale</a:t>
            </a:r>
          </a:p>
        </p:txBody>
      </p:sp>
      <p:pic>
        <p:nvPicPr>
          <p:cNvPr id="3076" name="Picture 4" descr="inclusive small group research discussion include people with disabilities. AI generated">
            <a:extLst>
              <a:ext uri="{FF2B5EF4-FFF2-40B4-BE49-F238E27FC236}">
                <a16:creationId xmlns:a16="http://schemas.microsoft.com/office/drawing/2014/main" id="{952044C4-1440-5CD5-CD03-A7F937D4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5545" y="1828800"/>
            <a:ext cx="3657600" cy="3657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4615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9C39-9E41-4714-CECD-4C8D4D9B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Applications: Priorities</a:t>
            </a:r>
          </a:p>
        </p:txBody>
      </p:sp>
      <p:pic>
        <p:nvPicPr>
          <p:cNvPr id="5" name="Content Placeholder 4" descr="Screen shot of NIH press release that announces the inclusion of people with disabilities as a health disparity population. ">
            <a:extLst>
              <a:ext uri="{FF2B5EF4-FFF2-40B4-BE49-F238E27FC236}">
                <a16:creationId xmlns:a16="http://schemas.microsoft.com/office/drawing/2014/main" id="{9188120C-A6D8-311D-8CA7-1A82E8B0653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715617" y="1620824"/>
            <a:ext cx="5279620" cy="305782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D3A3EF-215E-3D93-D819-D42CA422226B}"/>
              </a:ext>
            </a:extLst>
          </p:cNvPr>
          <p:cNvSpPr txBox="1"/>
          <p:nvPr/>
        </p:nvSpPr>
        <p:spPr>
          <a:xfrm>
            <a:off x="715617" y="4678652"/>
            <a:ext cx="22164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</a:t>
            </a:r>
          </a:p>
          <a:p>
            <a:pPr algn="ctr"/>
            <a:r>
              <a:rPr lang="en-US" sz="1200" dirty="0">
                <a:hlinkClick r:id="rId4" tooltip="NIH designates people with disabilities as a population with health disparities | National Institutes of Health (NIH)"/>
              </a:rPr>
              <a:t> NIH Press Release 9/26/23</a:t>
            </a:r>
            <a:endParaRPr lang="en-US" sz="1200" dirty="0"/>
          </a:p>
        </p:txBody>
      </p:sp>
      <p:pic>
        <p:nvPicPr>
          <p:cNvPr id="7" name="Content Placeholder 4" descr="Screen shot of NIDILRR long range plan, emphasis 2, describes focus on inclusive research teams and approaches">
            <a:extLst>
              <a:ext uri="{FF2B5EF4-FFF2-40B4-BE49-F238E27FC236}">
                <a16:creationId xmlns:a16="http://schemas.microsoft.com/office/drawing/2014/main" id="{83819CD3-445D-6295-ECF5-D8E2096E9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931" y="3889733"/>
            <a:ext cx="8477287" cy="26948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FC6FE7-B95F-186F-7B9B-8AEB30C93BAA}"/>
              </a:ext>
            </a:extLst>
          </p:cNvPr>
          <p:cNvSpPr txBox="1"/>
          <p:nvPr/>
        </p:nvSpPr>
        <p:spPr>
          <a:xfrm>
            <a:off x="5078277" y="6581001"/>
            <a:ext cx="474282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</a:t>
            </a:r>
            <a:r>
              <a:rPr lang="en-US" sz="1200" dirty="0">
                <a:hlinkClick r:id="rId6" tooltip="NIDILRR 2024–2028 Long-Range Plan PDF"/>
              </a:rPr>
              <a:t>NIDILRR Long Range Plan 2024-2028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843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4E74-5A20-2868-BEDB-E5691170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7245626" cy="870271"/>
          </a:xfrm>
        </p:spPr>
        <p:txBody>
          <a:bodyPr/>
          <a:lstStyle/>
          <a:p>
            <a:r>
              <a:rPr lang="en-US" dirty="0"/>
              <a:t>Modern Applications: </a:t>
            </a:r>
            <a:br>
              <a:rPr lang="en-US" dirty="0"/>
            </a:br>
            <a:r>
              <a:rPr lang="en-US" dirty="0"/>
              <a:t>Public Policies</a:t>
            </a:r>
          </a:p>
        </p:txBody>
      </p:sp>
      <p:pic>
        <p:nvPicPr>
          <p:cNvPr id="4100" name="Picture 4" descr="Medicaid expansion to the new adult group : MACPAC">
            <a:extLst>
              <a:ext uri="{FF2B5EF4-FFF2-40B4-BE49-F238E27FC236}">
                <a16:creationId xmlns:a16="http://schemas.microsoft.com/office/drawing/2014/main" id="{C0ABFD15-43F9-348A-190D-62774A69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80" y="1680090"/>
            <a:ext cx="6668494" cy="41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B3AF04-362C-F3A3-B4D0-015419BF55B0}"/>
              </a:ext>
            </a:extLst>
          </p:cNvPr>
          <p:cNvSpPr txBox="1"/>
          <p:nvPr/>
        </p:nvSpPr>
        <p:spPr>
          <a:xfrm>
            <a:off x="2374835" y="5855380"/>
            <a:ext cx="355158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State Medicaid Expansion Decisions, March 2023</a:t>
            </a:r>
          </a:p>
          <a:p>
            <a:pPr algn="ctr"/>
            <a:r>
              <a:rPr lang="en-US" sz="1200" dirty="0"/>
              <a:t>Image credit &amp; source: </a:t>
            </a:r>
            <a:r>
              <a:rPr lang="en-US" sz="1200" dirty="0">
                <a:hlinkClick r:id="rId4" tooltip="Medicaid expansion to the new adult group : MACPAC"/>
              </a:rPr>
              <a:t>MACPAC</a:t>
            </a:r>
            <a:endParaRPr lang="en-US" sz="1200" dirty="0"/>
          </a:p>
        </p:txBody>
      </p:sp>
      <p:pic>
        <p:nvPicPr>
          <p:cNvPr id="4098" name="Picture 2" descr="Info graphic on ABLE accounts showing the different details about who, how much, and when people with disabilities use ABLE accounts. ">
            <a:extLst>
              <a:ext uri="{FF2B5EF4-FFF2-40B4-BE49-F238E27FC236}">
                <a16:creationId xmlns:a16="http://schemas.microsoft.com/office/drawing/2014/main" id="{0DFD1B4E-2EAB-C1F4-E50A-520FDFBBFAC6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848" y="0"/>
            <a:ext cx="3137952" cy="65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507C8D-B3FA-7ABB-8C17-25005A84076D}"/>
              </a:ext>
            </a:extLst>
          </p:cNvPr>
          <p:cNvSpPr txBox="1"/>
          <p:nvPr/>
        </p:nvSpPr>
        <p:spPr>
          <a:xfrm>
            <a:off x="8493610" y="6345023"/>
            <a:ext cx="258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 credit &amp; source: </a:t>
            </a:r>
          </a:p>
          <a:p>
            <a:pPr algn="ctr"/>
            <a:r>
              <a:rPr lang="en-US" sz="1200" dirty="0">
                <a:hlinkClick r:id="rId6" tooltip="Special Needs, Trusts, Attorneys and Financial Planners"/>
              </a:rPr>
              <a:t>Special Needs Answers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3639553"/>
      </p:ext>
    </p:extLst>
  </p:cSld>
  <p:clrMapOvr>
    <a:masterClrMapping/>
  </p:clrMapOvr>
</p:sld>
</file>

<file path=ppt/theme/theme1.xml><?xml version="1.0" encoding="utf-8"?>
<a:theme xmlns:a="http://schemas.openxmlformats.org/drawingml/2006/main" name="IOD_LeftLogo_Master_2021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 Text Presentation" id="{F540C6AB-68A4-4FD0-9A90-AA8D576F0B0F}" vid="{86A52B29-8545-40D5-85D3-9B55BE94A2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B2C6267B42645BF666AC09D8F3C5C" ma:contentTypeVersion="13" ma:contentTypeDescription="Create a new document." ma:contentTypeScope="" ma:versionID="6daee6e5aeea9703f1c3de20c045440b">
  <xsd:schema xmlns:xsd="http://www.w3.org/2001/XMLSchema" xmlns:xs="http://www.w3.org/2001/XMLSchema" xmlns:p="http://schemas.microsoft.com/office/2006/metadata/properties" xmlns:ns2="e4fe40b3-7494-4304-9ce5-4ff956576261" xmlns:ns3="7cd2cef1-63be-4cdc-9c23-16fe1a84a4aa" targetNamespace="http://schemas.microsoft.com/office/2006/metadata/properties" ma:root="true" ma:fieldsID="d0e4fd00997ef9c45fbdabc917dbdbc1" ns2:_="" ns3:_="">
    <xsd:import namespace="e4fe40b3-7494-4304-9ce5-4ff956576261"/>
    <xsd:import namespace="7cd2cef1-63be-4cdc-9c23-16fe1a84a4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e40b3-7494-4304-9ce5-4ff9565762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2cef1-63be-4cdc-9c23-16fe1a84a4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a0f686f-4faf-492e-8c37-18e1fc76a909}" ma:internalName="TaxCatchAll" ma:showField="CatchAllData" ma:web="7cd2cef1-63be-4cdc-9c23-16fe1a84a4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fe40b3-7494-4304-9ce5-4ff956576261">
      <Terms xmlns="http://schemas.microsoft.com/office/infopath/2007/PartnerControls"/>
    </lcf76f155ced4ddcb4097134ff3c332f>
    <TaxCatchAll xmlns="7cd2cef1-63be-4cdc-9c23-16fe1a84a4a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2CAA33-B24F-41B0-A80F-6D0C164B6D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fe40b3-7494-4304-9ce5-4ff956576261"/>
    <ds:schemaRef ds:uri="7cd2cef1-63be-4cdc-9c23-16fe1a84a4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BDEE04-DAEF-49FA-AC67-4E3FC0032051}">
  <ds:schemaRefs>
    <ds:schemaRef ds:uri="http://schemas.microsoft.com/office/2006/metadata/properties"/>
    <ds:schemaRef ds:uri="http://schemas.microsoft.com/office/infopath/2007/PartnerControls"/>
    <ds:schemaRef ds:uri="e4fe40b3-7494-4304-9ce5-4ff956576261"/>
    <ds:schemaRef ds:uri="7cd2cef1-63be-4cdc-9c23-16fe1a84a4aa"/>
  </ds:schemaRefs>
</ds:datastoreItem>
</file>

<file path=customXml/itemProps3.xml><?xml version="1.0" encoding="utf-8"?>
<ds:datastoreItem xmlns:ds="http://schemas.openxmlformats.org/officeDocument/2006/customXml" ds:itemID="{AC9BFFFD-1B2B-48DC-AA5B-F2CB6ED6CD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IOD PowerPoints Template V2</Template>
  <TotalTime>247</TotalTime>
  <Words>249</Words>
  <Application>Microsoft Office PowerPoint</Application>
  <PresentationFormat>Widescreen</PresentationFormat>
  <Paragraphs>63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Source Sans Pro</vt:lpstr>
      <vt:lpstr>Source Sans Pro Light</vt:lpstr>
      <vt:lpstr>IOD_LeftLogo_Master_2021</vt:lpstr>
      <vt:lpstr>Changing Disability Landscapes:  A Brief Overview</vt:lpstr>
      <vt:lpstr>Historical perceptions and framing of disability</vt:lpstr>
      <vt:lpstr>Parallels in Time Part One: The Ancient Era to the 1950’s</vt:lpstr>
      <vt:lpstr>Parallels in Time Part Two: 1950 to Today</vt:lpstr>
      <vt:lpstr>What’s Changed?</vt:lpstr>
      <vt:lpstr>Modern Applications: Language</vt:lpstr>
      <vt:lpstr>Modern Applications: Research</vt:lpstr>
      <vt:lpstr>Modern Applications: Priorities</vt:lpstr>
      <vt:lpstr>Modern Applications:  Public Policies</vt:lpstr>
      <vt:lpstr>Competing Interests &amp; Priorities</vt:lpstr>
      <vt:lpstr>What’s Your Role? Our Role?</vt:lpstr>
      <vt:lpstr>Maya Angelou Quote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Guntz</dc:creator>
  <cp:lastModifiedBy>Kate Filanoski</cp:lastModifiedBy>
  <cp:revision>12</cp:revision>
  <dcterms:created xsi:type="dcterms:W3CDTF">2024-02-22T20:06:20Z</dcterms:created>
  <dcterms:modified xsi:type="dcterms:W3CDTF">2024-04-09T18:02:12Z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0x010100E8FB2C6267B42645BF666AC09D8F3C5C</vt:lpwstr>
  </property>
</Properties>
</file>