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1"/>
  </p:notesMasterIdLst>
  <p:handoutMasterIdLst>
    <p:handoutMasterId r:id="rId22"/>
  </p:handoutMasterIdLst>
  <p:sldIdLst>
    <p:sldId id="294" r:id="rId5"/>
    <p:sldId id="296" r:id="rId6"/>
    <p:sldId id="297" r:id="rId7"/>
    <p:sldId id="299" r:id="rId8"/>
    <p:sldId id="305" r:id="rId9"/>
    <p:sldId id="307" r:id="rId10"/>
    <p:sldId id="306" r:id="rId11"/>
    <p:sldId id="316" r:id="rId12"/>
    <p:sldId id="295" r:id="rId13"/>
    <p:sldId id="315" r:id="rId14"/>
    <p:sldId id="311" r:id="rId15"/>
    <p:sldId id="312" r:id="rId16"/>
    <p:sldId id="317" r:id="rId17"/>
    <p:sldId id="318" r:id="rId18"/>
    <p:sldId id="303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214F"/>
    <a:srgbClr val="004F9D"/>
    <a:srgbClr val="01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5E20C-8170-408E-8A81-D84EAD12ABBE}" v="8" dt="2024-04-08T14:15:28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53" autoAdjust="0"/>
    <p:restoredTop sz="68090" autoAdjust="0"/>
  </p:normalViewPr>
  <p:slideViewPr>
    <p:cSldViewPr snapToGrid="0" snapToObjects="1">
      <p:cViewPr varScale="1">
        <p:scale>
          <a:sx n="55" d="100"/>
          <a:sy n="55" d="100"/>
        </p:scale>
        <p:origin x="163" y="38"/>
      </p:cViewPr>
      <p:guideLst>
        <p:guide pos="3816"/>
        <p:guide orient="horz" pos="2160"/>
      </p:guideLst>
    </p:cSldViewPr>
  </p:slideViewPr>
  <p:outlineViewPr>
    <p:cViewPr>
      <p:scale>
        <a:sx n="33" d="100"/>
        <a:sy n="33" d="100"/>
      </p:scale>
      <p:origin x="0" y="-74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eya Paul" userId="87619f83-0189-48ca-b016-38a0e3be0ea6" providerId="ADAL" clId="{E11C375F-4D27-49E7-95BC-DC4CC59C54DA}"/>
    <pc:docChg chg="custSel modSld">
      <pc:chgData name="Shreya Paul" userId="87619f83-0189-48ca-b016-38a0e3be0ea6" providerId="ADAL" clId="{E11C375F-4D27-49E7-95BC-DC4CC59C54DA}" dt="2024-03-25T18:03:22.449" v="849" actId="113"/>
      <pc:docMkLst>
        <pc:docMk/>
      </pc:docMkLst>
      <pc:sldChg chg="modSp mod">
        <pc:chgData name="Shreya Paul" userId="87619f83-0189-48ca-b016-38a0e3be0ea6" providerId="ADAL" clId="{E11C375F-4D27-49E7-95BC-DC4CC59C54DA}" dt="2024-03-25T18:02:23.485" v="842" actId="255"/>
        <pc:sldMkLst>
          <pc:docMk/>
          <pc:sldMk cId="2403687044" sldId="295"/>
        </pc:sldMkLst>
        <pc:spChg chg="mod">
          <ac:chgData name="Shreya Paul" userId="87619f83-0189-48ca-b016-38a0e3be0ea6" providerId="ADAL" clId="{E11C375F-4D27-49E7-95BC-DC4CC59C54DA}" dt="2024-03-25T18:02:23.485" v="842" actId="255"/>
          <ac:spMkLst>
            <pc:docMk/>
            <pc:sldMk cId="2403687044" sldId="295"/>
            <ac:spMk id="2" creationId="{7EAF1739-646E-59DD-D1F5-39FE3FE25253}"/>
          </ac:spMkLst>
        </pc:spChg>
        <pc:spChg chg="mod">
          <ac:chgData name="Shreya Paul" userId="87619f83-0189-48ca-b016-38a0e3be0ea6" providerId="ADAL" clId="{E11C375F-4D27-49E7-95BC-DC4CC59C54DA}" dt="2024-03-25T18:02:14.475" v="841" actId="255"/>
          <ac:spMkLst>
            <pc:docMk/>
            <pc:sldMk cId="2403687044" sldId="295"/>
            <ac:spMk id="5" creationId="{777BC259-CFE8-0959-6528-7E230CDCD605}"/>
          </ac:spMkLst>
        </pc:spChg>
      </pc:sldChg>
      <pc:sldChg chg="modSp mod">
        <pc:chgData name="Shreya Paul" userId="87619f83-0189-48ca-b016-38a0e3be0ea6" providerId="ADAL" clId="{E11C375F-4D27-49E7-95BC-DC4CC59C54DA}" dt="2024-03-25T18:01:14.351" v="836" actId="255"/>
        <pc:sldMkLst>
          <pc:docMk/>
          <pc:sldMk cId="385167620" sldId="296"/>
        </pc:sldMkLst>
        <pc:spChg chg="mod">
          <ac:chgData name="Shreya Paul" userId="87619f83-0189-48ca-b016-38a0e3be0ea6" providerId="ADAL" clId="{E11C375F-4D27-49E7-95BC-DC4CC59C54DA}" dt="2024-03-25T18:01:14.351" v="836" actId="255"/>
          <ac:spMkLst>
            <pc:docMk/>
            <pc:sldMk cId="385167620" sldId="296"/>
            <ac:spMk id="2" creationId="{F1B31C04-B115-365E-3D15-4B324A23A786}"/>
          </ac:spMkLst>
        </pc:spChg>
      </pc:sldChg>
      <pc:sldChg chg="modSp mod">
        <pc:chgData name="Shreya Paul" userId="87619f83-0189-48ca-b016-38a0e3be0ea6" providerId="ADAL" clId="{E11C375F-4D27-49E7-95BC-DC4CC59C54DA}" dt="2024-03-25T18:01:28.490" v="838" actId="255"/>
        <pc:sldMkLst>
          <pc:docMk/>
          <pc:sldMk cId="407616153" sldId="297"/>
        </pc:sldMkLst>
        <pc:spChg chg="mod">
          <ac:chgData name="Shreya Paul" userId="87619f83-0189-48ca-b016-38a0e3be0ea6" providerId="ADAL" clId="{E11C375F-4D27-49E7-95BC-DC4CC59C54DA}" dt="2024-03-25T18:01:23.087" v="837" actId="255"/>
          <ac:spMkLst>
            <pc:docMk/>
            <pc:sldMk cId="407616153" sldId="297"/>
            <ac:spMk id="6" creationId="{04D18D0E-C468-C9CE-D943-25DA3A5E8648}"/>
          </ac:spMkLst>
        </pc:spChg>
        <pc:spChg chg="mod">
          <ac:chgData name="Shreya Paul" userId="87619f83-0189-48ca-b016-38a0e3be0ea6" providerId="ADAL" clId="{E11C375F-4D27-49E7-95BC-DC4CC59C54DA}" dt="2024-03-25T18:01:28.490" v="838" actId="255"/>
          <ac:spMkLst>
            <pc:docMk/>
            <pc:sldMk cId="407616153" sldId="297"/>
            <ac:spMk id="7" creationId="{9E7CC2EF-9FA2-583F-DC8C-63D89DC95D48}"/>
          </ac:spMkLst>
        </pc:spChg>
      </pc:sldChg>
      <pc:sldChg chg="modSp mod">
        <pc:chgData name="Shreya Paul" userId="87619f83-0189-48ca-b016-38a0e3be0ea6" providerId="ADAL" clId="{E11C375F-4D27-49E7-95BC-DC4CC59C54DA}" dt="2024-03-25T18:01:36.957" v="839" actId="255"/>
        <pc:sldMkLst>
          <pc:docMk/>
          <pc:sldMk cId="2658637258" sldId="299"/>
        </pc:sldMkLst>
        <pc:spChg chg="mod">
          <ac:chgData name="Shreya Paul" userId="87619f83-0189-48ca-b016-38a0e3be0ea6" providerId="ADAL" clId="{E11C375F-4D27-49E7-95BC-DC4CC59C54DA}" dt="2024-03-25T18:01:36.957" v="839" actId="255"/>
          <ac:spMkLst>
            <pc:docMk/>
            <pc:sldMk cId="2658637258" sldId="299"/>
            <ac:spMk id="2" creationId="{9FF321AE-8348-1B7D-0B98-0D762F4E1F2D}"/>
          </ac:spMkLst>
        </pc:spChg>
      </pc:sldChg>
      <pc:sldChg chg="modSp mod">
        <pc:chgData name="Shreya Paul" userId="87619f83-0189-48ca-b016-38a0e3be0ea6" providerId="ADAL" clId="{E11C375F-4D27-49E7-95BC-DC4CC59C54DA}" dt="2024-03-25T18:01:50.752" v="840" actId="255"/>
        <pc:sldMkLst>
          <pc:docMk/>
          <pc:sldMk cId="1138595470" sldId="305"/>
        </pc:sldMkLst>
        <pc:spChg chg="mod">
          <ac:chgData name="Shreya Paul" userId="87619f83-0189-48ca-b016-38a0e3be0ea6" providerId="ADAL" clId="{E11C375F-4D27-49E7-95BC-DC4CC59C54DA}" dt="2024-03-25T18:01:50.752" v="840" actId="255"/>
          <ac:spMkLst>
            <pc:docMk/>
            <pc:sldMk cId="1138595470" sldId="305"/>
            <ac:spMk id="3" creationId="{8C7B434A-EF23-ADF7-A8E5-837C1B6D3A26}"/>
          </ac:spMkLst>
        </pc:spChg>
      </pc:sldChg>
      <pc:sldChg chg="modSp mod">
        <pc:chgData name="Shreya Paul" userId="87619f83-0189-48ca-b016-38a0e3be0ea6" providerId="ADAL" clId="{E11C375F-4D27-49E7-95BC-DC4CC59C54DA}" dt="2024-03-21T16:59:00.405" v="195" actId="962"/>
        <pc:sldMkLst>
          <pc:docMk/>
          <pc:sldMk cId="3350420688" sldId="306"/>
        </pc:sldMkLst>
        <pc:spChg chg="mod">
          <ac:chgData name="Shreya Paul" userId="87619f83-0189-48ca-b016-38a0e3be0ea6" providerId="ADAL" clId="{E11C375F-4D27-49E7-95BC-DC4CC59C54DA}" dt="2024-03-21T16:59:00.405" v="195" actId="962"/>
          <ac:spMkLst>
            <pc:docMk/>
            <pc:sldMk cId="3350420688" sldId="306"/>
            <ac:spMk id="6" creationId="{E0300E8A-BC5D-F9AB-108C-9C6119C60B5A}"/>
          </ac:spMkLst>
        </pc:spChg>
        <pc:picChg chg="mod">
          <ac:chgData name="Shreya Paul" userId="87619f83-0189-48ca-b016-38a0e3be0ea6" providerId="ADAL" clId="{E11C375F-4D27-49E7-95BC-DC4CC59C54DA}" dt="2024-03-21T16:58:42.689" v="194" actId="962"/>
          <ac:picMkLst>
            <pc:docMk/>
            <pc:sldMk cId="3350420688" sldId="306"/>
            <ac:picMk id="5" creationId="{5F96966C-7662-13ED-163B-683D5D83DE0A}"/>
          </ac:picMkLst>
        </pc:picChg>
      </pc:sldChg>
      <pc:sldChg chg="modSp mod">
        <pc:chgData name="Shreya Paul" userId="87619f83-0189-48ca-b016-38a0e3be0ea6" providerId="ADAL" clId="{E11C375F-4D27-49E7-95BC-DC4CC59C54DA}" dt="2024-03-21T16:58:40.161" v="193" actId="962"/>
        <pc:sldMkLst>
          <pc:docMk/>
          <pc:sldMk cId="8833740" sldId="307"/>
        </pc:sldMkLst>
        <pc:spChg chg="mod">
          <ac:chgData name="Shreya Paul" userId="87619f83-0189-48ca-b016-38a0e3be0ea6" providerId="ADAL" clId="{E11C375F-4D27-49E7-95BC-DC4CC59C54DA}" dt="2024-03-21T16:58:32.913" v="190" actId="962"/>
          <ac:spMkLst>
            <pc:docMk/>
            <pc:sldMk cId="8833740" sldId="307"/>
            <ac:spMk id="6" creationId="{73016FE0-3E77-6F69-964D-4BCC542BF4E5}"/>
          </ac:spMkLst>
        </pc:spChg>
        <pc:spChg chg="mod">
          <ac:chgData name="Shreya Paul" userId="87619f83-0189-48ca-b016-38a0e3be0ea6" providerId="ADAL" clId="{E11C375F-4D27-49E7-95BC-DC4CC59C54DA}" dt="2024-03-21T16:58:35.546" v="191" actId="962"/>
          <ac:spMkLst>
            <pc:docMk/>
            <pc:sldMk cId="8833740" sldId="307"/>
            <ac:spMk id="7" creationId="{93403B0A-26A0-D302-9E39-4BEBAD499960}"/>
          </ac:spMkLst>
        </pc:spChg>
        <pc:spChg chg="mod">
          <ac:chgData name="Shreya Paul" userId="87619f83-0189-48ca-b016-38a0e3be0ea6" providerId="ADAL" clId="{E11C375F-4D27-49E7-95BC-DC4CC59C54DA}" dt="2024-03-21T16:58:38.451" v="192" actId="962"/>
          <ac:spMkLst>
            <pc:docMk/>
            <pc:sldMk cId="8833740" sldId="307"/>
            <ac:spMk id="8" creationId="{8E9BB658-A8EF-EBC4-454F-0C20CC8680A1}"/>
          </ac:spMkLst>
        </pc:spChg>
        <pc:spChg chg="mod">
          <ac:chgData name="Shreya Paul" userId="87619f83-0189-48ca-b016-38a0e3be0ea6" providerId="ADAL" clId="{E11C375F-4D27-49E7-95BC-DC4CC59C54DA}" dt="2024-03-21T16:58:40.161" v="193" actId="962"/>
          <ac:spMkLst>
            <pc:docMk/>
            <pc:sldMk cId="8833740" sldId="307"/>
            <ac:spMk id="9" creationId="{2AC33EB2-81DB-1019-D51A-E065E2433FC7}"/>
          </ac:spMkLst>
        </pc:spChg>
        <pc:picChg chg="mod">
          <ac:chgData name="Shreya Paul" userId="87619f83-0189-48ca-b016-38a0e3be0ea6" providerId="ADAL" clId="{E11C375F-4D27-49E7-95BC-DC4CC59C54DA}" dt="2024-03-21T16:58:22.666" v="189" actId="962"/>
          <ac:picMkLst>
            <pc:docMk/>
            <pc:sldMk cId="8833740" sldId="307"/>
            <ac:picMk id="5" creationId="{691B9D0F-BE66-8C15-2FD4-AA4A408B934E}"/>
          </ac:picMkLst>
        </pc:picChg>
      </pc:sldChg>
      <pc:sldChg chg="modSp">
        <pc:chgData name="Shreya Paul" userId="87619f83-0189-48ca-b016-38a0e3be0ea6" providerId="ADAL" clId="{E11C375F-4D27-49E7-95BC-DC4CC59C54DA}" dt="2024-03-21T17:04:53.543" v="829" actId="962"/>
        <pc:sldMkLst>
          <pc:docMk/>
          <pc:sldMk cId="1107791496" sldId="311"/>
        </pc:sldMkLst>
        <pc:picChg chg="mod">
          <ac:chgData name="Shreya Paul" userId="87619f83-0189-48ca-b016-38a0e3be0ea6" providerId="ADAL" clId="{E11C375F-4D27-49E7-95BC-DC4CC59C54DA}" dt="2024-03-21T17:04:53.543" v="829" actId="962"/>
          <ac:picMkLst>
            <pc:docMk/>
            <pc:sldMk cId="1107791496" sldId="311"/>
            <ac:picMk id="10" creationId="{CBFA2280-CB38-A054-21E7-26DF0BB2C76C}"/>
          </ac:picMkLst>
        </pc:picChg>
      </pc:sldChg>
      <pc:sldChg chg="modSp mod">
        <pc:chgData name="Shreya Paul" userId="87619f83-0189-48ca-b016-38a0e3be0ea6" providerId="ADAL" clId="{E11C375F-4D27-49E7-95BC-DC4CC59C54DA}" dt="2024-03-25T18:02:56.440" v="845" actId="255"/>
        <pc:sldMkLst>
          <pc:docMk/>
          <pc:sldMk cId="1625291163" sldId="312"/>
        </pc:sldMkLst>
        <pc:spChg chg="mod">
          <ac:chgData name="Shreya Paul" userId="87619f83-0189-48ca-b016-38a0e3be0ea6" providerId="ADAL" clId="{E11C375F-4D27-49E7-95BC-DC4CC59C54DA}" dt="2024-03-25T18:02:56.440" v="845" actId="255"/>
          <ac:spMkLst>
            <pc:docMk/>
            <pc:sldMk cId="1625291163" sldId="312"/>
            <ac:spMk id="2" creationId="{B18B593C-74FF-4679-2614-7255F5BDA0BA}"/>
          </ac:spMkLst>
        </pc:spChg>
        <pc:graphicFrameChg chg="mod">
          <ac:chgData name="Shreya Paul" userId="87619f83-0189-48ca-b016-38a0e3be0ea6" providerId="ADAL" clId="{E11C375F-4D27-49E7-95BC-DC4CC59C54DA}" dt="2024-03-21T17:01:15.374" v="811" actId="255"/>
          <ac:graphicFrameMkLst>
            <pc:docMk/>
            <pc:sldMk cId="1625291163" sldId="312"/>
            <ac:graphicFrameMk id="10" creationId="{2423A77E-833E-3440-E744-307F9CED2755}"/>
          </ac:graphicFrameMkLst>
        </pc:graphicFrameChg>
      </pc:sldChg>
      <pc:sldChg chg="delSp modSp mod">
        <pc:chgData name="Shreya Paul" userId="87619f83-0189-48ca-b016-38a0e3be0ea6" providerId="ADAL" clId="{E11C375F-4D27-49E7-95BC-DC4CC59C54DA}" dt="2024-03-25T18:02:44.586" v="844" actId="478"/>
        <pc:sldMkLst>
          <pc:docMk/>
          <pc:sldMk cId="1399525591" sldId="315"/>
        </pc:sldMkLst>
        <pc:spChg chg="mod">
          <ac:chgData name="Shreya Paul" userId="87619f83-0189-48ca-b016-38a0e3be0ea6" providerId="ADAL" clId="{E11C375F-4D27-49E7-95BC-DC4CC59C54DA}" dt="2024-03-21T17:02:12.740" v="814" actId="13244"/>
          <ac:spMkLst>
            <pc:docMk/>
            <pc:sldMk cId="1399525591" sldId="315"/>
            <ac:spMk id="2" creationId="{8B698BF7-1071-D2C0-1C1C-02AA17C0A15D}"/>
          </ac:spMkLst>
        </pc:spChg>
        <pc:spChg chg="del mod">
          <ac:chgData name="Shreya Paul" userId="87619f83-0189-48ca-b016-38a0e3be0ea6" providerId="ADAL" clId="{E11C375F-4D27-49E7-95BC-DC4CC59C54DA}" dt="2024-03-25T18:02:44.586" v="844" actId="478"/>
          <ac:spMkLst>
            <pc:docMk/>
            <pc:sldMk cId="1399525591" sldId="315"/>
            <ac:spMk id="4" creationId="{AB8B25E0-CAAE-536C-4B56-D849E50F0AF5}"/>
          </ac:spMkLst>
        </pc:spChg>
        <pc:spChg chg="mod">
          <ac:chgData name="Shreya Paul" userId="87619f83-0189-48ca-b016-38a0e3be0ea6" providerId="ADAL" clId="{E11C375F-4D27-49E7-95BC-DC4CC59C54DA}" dt="2024-03-25T18:02:30.046" v="843" actId="255"/>
          <ac:spMkLst>
            <pc:docMk/>
            <pc:sldMk cId="1399525591" sldId="315"/>
            <ac:spMk id="6" creationId="{958A0CA4-18B6-BDB7-B67B-4804D4052A2F}"/>
          </ac:spMkLst>
        </pc:spChg>
        <pc:picChg chg="mod">
          <ac:chgData name="Shreya Paul" userId="87619f83-0189-48ca-b016-38a0e3be0ea6" providerId="ADAL" clId="{E11C375F-4D27-49E7-95BC-DC4CC59C54DA}" dt="2024-03-21T17:04:45.228" v="827" actId="962"/>
          <ac:picMkLst>
            <pc:docMk/>
            <pc:sldMk cId="1399525591" sldId="315"/>
            <ac:picMk id="5" creationId="{50203593-FBB5-330F-B904-9F4DF722ACB5}"/>
          </ac:picMkLst>
        </pc:picChg>
      </pc:sldChg>
      <pc:sldChg chg="modSp">
        <pc:chgData name="Shreya Paul" userId="87619f83-0189-48ca-b016-38a0e3be0ea6" providerId="ADAL" clId="{E11C375F-4D27-49E7-95BC-DC4CC59C54DA}" dt="2024-03-21T17:03:59.663" v="825" actId="962"/>
        <pc:sldMkLst>
          <pc:docMk/>
          <pc:sldMk cId="1710758451" sldId="316"/>
        </pc:sldMkLst>
        <pc:picChg chg="mod">
          <ac:chgData name="Shreya Paul" userId="87619f83-0189-48ca-b016-38a0e3be0ea6" providerId="ADAL" clId="{E11C375F-4D27-49E7-95BC-DC4CC59C54DA}" dt="2024-03-21T17:03:59.663" v="825" actId="962"/>
          <ac:picMkLst>
            <pc:docMk/>
            <pc:sldMk cId="1710758451" sldId="316"/>
            <ac:picMk id="5" creationId="{9E788779-A1BE-6BB8-04F8-D5FE247238AC}"/>
          </ac:picMkLst>
        </pc:picChg>
      </pc:sldChg>
      <pc:sldChg chg="modSp mod">
        <pc:chgData name="Shreya Paul" userId="87619f83-0189-48ca-b016-38a0e3be0ea6" providerId="ADAL" clId="{E11C375F-4D27-49E7-95BC-DC4CC59C54DA}" dt="2024-03-21T17:04:59.533" v="831" actId="962"/>
        <pc:sldMkLst>
          <pc:docMk/>
          <pc:sldMk cId="1749205428" sldId="317"/>
        </pc:sldMkLst>
        <pc:spChg chg="mod">
          <ac:chgData name="Shreya Paul" userId="87619f83-0189-48ca-b016-38a0e3be0ea6" providerId="ADAL" clId="{E11C375F-4D27-49E7-95BC-DC4CC59C54DA}" dt="2024-03-21T17:01:39.705" v="812" actId="33553"/>
          <ac:spMkLst>
            <pc:docMk/>
            <pc:sldMk cId="1749205428" sldId="317"/>
            <ac:spMk id="4" creationId="{40E62C48-E7C4-2A99-26C2-338D222B4D4D}"/>
          </ac:spMkLst>
        </pc:spChg>
        <pc:picChg chg="mod">
          <ac:chgData name="Shreya Paul" userId="87619f83-0189-48ca-b016-38a0e3be0ea6" providerId="ADAL" clId="{E11C375F-4D27-49E7-95BC-DC4CC59C54DA}" dt="2024-03-21T17:04:59.533" v="831" actId="962"/>
          <ac:picMkLst>
            <pc:docMk/>
            <pc:sldMk cId="1749205428" sldId="317"/>
            <ac:picMk id="7" creationId="{A4F2AC7C-EB61-02EE-BFDC-AC8582379B4D}"/>
          </ac:picMkLst>
        </pc:picChg>
      </pc:sldChg>
      <pc:sldChg chg="modSp mod">
        <pc:chgData name="Shreya Paul" userId="87619f83-0189-48ca-b016-38a0e3be0ea6" providerId="ADAL" clId="{E11C375F-4D27-49E7-95BC-DC4CC59C54DA}" dt="2024-03-25T18:03:22.449" v="849" actId="113"/>
        <pc:sldMkLst>
          <pc:docMk/>
          <pc:sldMk cId="2088780849" sldId="318"/>
        </pc:sldMkLst>
        <pc:spChg chg="mod">
          <ac:chgData name="Shreya Paul" userId="87619f83-0189-48ca-b016-38a0e3be0ea6" providerId="ADAL" clId="{E11C375F-4D27-49E7-95BC-DC4CC59C54DA}" dt="2024-03-25T18:03:17.990" v="848" actId="113"/>
          <ac:spMkLst>
            <pc:docMk/>
            <pc:sldMk cId="2088780849" sldId="318"/>
            <ac:spMk id="14" creationId="{551E3A7C-DA15-F7FD-6060-1237ACB96E5B}"/>
          </ac:spMkLst>
        </pc:spChg>
        <pc:spChg chg="mod">
          <ac:chgData name="Shreya Paul" userId="87619f83-0189-48ca-b016-38a0e3be0ea6" providerId="ADAL" clId="{E11C375F-4D27-49E7-95BC-DC4CC59C54DA}" dt="2024-03-25T18:03:22.449" v="849" actId="113"/>
          <ac:spMkLst>
            <pc:docMk/>
            <pc:sldMk cId="2088780849" sldId="318"/>
            <ac:spMk id="15" creationId="{62EF3DD4-A981-ADFE-5DA6-39CA05328F3A}"/>
          </ac:spMkLst>
        </pc:spChg>
        <pc:spChg chg="mod">
          <ac:chgData name="Shreya Paul" userId="87619f83-0189-48ca-b016-38a0e3be0ea6" providerId="ADAL" clId="{E11C375F-4D27-49E7-95BC-DC4CC59C54DA}" dt="2024-03-21T17:03:06.740" v="820" actId="13244"/>
          <ac:spMkLst>
            <pc:docMk/>
            <pc:sldMk cId="2088780849" sldId="318"/>
            <ac:spMk id="16" creationId="{19E9A1A1-B13D-2DD3-EDE7-E3C4AFA405E9}"/>
          </ac:spMkLst>
        </pc:spChg>
        <pc:spChg chg="mod">
          <ac:chgData name="Shreya Paul" userId="87619f83-0189-48ca-b016-38a0e3be0ea6" providerId="ADAL" clId="{E11C375F-4D27-49E7-95BC-DC4CC59C54DA}" dt="2024-03-25T18:03:09.730" v="847" actId="14100"/>
          <ac:spMkLst>
            <pc:docMk/>
            <pc:sldMk cId="2088780849" sldId="318"/>
            <ac:spMk id="20" creationId="{2E3A380A-9635-16BC-CD1F-6EEB994EDFF0}"/>
          </ac:spMkLst>
        </pc:spChg>
        <pc:picChg chg="mod">
          <ac:chgData name="Shreya Paul" userId="87619f83-0189-48ca-b016-38a0e3be0ea6" providerId="ADAL" clId="{E11C375F-4D27-49E7-95BC-DC4CC59C54DA}" dt="2024-03-21T17:05:04.759" v="833" actId="962"/>
          <ac:picMkLst>
            <pc:docMk/>
            <pc:sldMk cId="2088780849" sldId="318"/>
            <ac:picMk id="13" creationId="{17769A5B-5B8A-8A20-6A6F-7C9F9CB450C5}"/>
          </ac:picMkLst>
        </pc:picChg>
        <pc:picChg chg="mod">
          <ac:chgData name="Shreya Paul" userId="87619f83-0189-48ca-b016-38a0e3be0ea6" providerId="ADAL" clId="{E11C375F-4D27-49E7-95BC-DC4CC59C54DA}" dt="2024-03-21T17:05:10.065" v="835" actId="962"/>
          <ac:picMkLst>
            <pc:docMk/>
            <pc:sldMk cId="2088780849" sldId="318"/>
            <ac:picMk id="19" creationId="{3E8944EF-3133-DF50-4564-A3DA314539D8}"/>
          </ac:picMkLst>
        </pc:picChg>
      </pc:sldChg>
    </pc:docChg>
  </pc:docChgLst>
  <pc:docChgLst>
    <pc:chgData name="Kate Filanoski" userId="5879a14f-9eb3-4e75-8352-1b2941159ca7" providerId="ADAL" clId="{0EB37122-69D7-452E-8658-12CA7BA09667}"/>
    <pc:docChg chg="modSld">
      <pc:chgData name="Kate Filanoski" userId="5879a14f-9eb3-4e75-8352-1b2941159ca7" providerId="ADAL" clId="{0EB37122-69D7-452E-8658-12CA7BA09667}" dt="2024-03-28T01:29:55.853" v="15" actId="14100"/>
      <pc:docMkLst>
        <pc:docMk/>
      </pc:docMkLst>
      <pc:sldChg chg="modSp mod">
        <pc:chgData name="Kate Filanoski" userId="5879a14f-9eb3-4e75-8352-1b2941159ca7" providerId="ADAL" clId="{0EB37122-69D7-452E-8658-12CA7BA09667}" dt="2024-03-28T01:29:55.853" v="15" actId="14100"/>
        <pc:sldMkLst>
          <pc:docMk/>
          <pc:sldMk cId="4225382597" sldId="303"/>
        </pc:sldMkLst>
        <pc:spChg chg="mod">
          <ac:chgData name="Kate Filanoski" userId="5879a14f-9eb3-4e75-8352-1b2941159ca7" providerId="ADAL" clId="{0EB37122-69D7-452E-8658-12CA7BA09667}" dt="2024-03-28T01:29:50.544" v="14" actId="1037"/>
          <ac:spMkLst>
            <pc:docMk/>
            <pc:sldMk cId="4225382597" sldId="303"/>
            <ac:spMk id="4" creationId="{A5DD1E00-28A1-BA71-ED83-EE81E35DEBB3}"/>
          </ac:spMkLst>
        </pc:spChg>
        <pc:spChg chg="mod">
          <ac:chgData name="Kate Filanoski" userId="5879a14f-9eb3-4e75-8352-1b2941159ca7" providerId="ADAL" clId="{0EB37122-69D7-452E-8658-12CA7BA09667}" dt="2024-03-28T01:29:55.853" v="15" actId="14100"/>
          <ac:spMkLst>
            <pc:docMk/>
            <pc:sldMk cId="4225382597" sldId="303"/>
            <ac:spMk id="5" creationId="{A353A263-BE2E-A85A-B443-469F37A9A05F}"/>
          </ac:spMkLst>
        </pc:spChg>
      </pc:sldChg>
    </pc:docChg>
  </pc:docChgLst>
  <pc:docChgLst>
    <pc:chgData name="Shreya Paul" userId="87619f83-0189-48ca-b016-38a0e3be0ea6" providerId="ADAL" clId="{F9784471-CD42-4BF4-8EAD-2183D89E8F7D}"/>
    <pc:docChg chg="undo redo custSel addSld delSld modSld sldOrd">
      <pc:chgData name="Shreya Paul" userId="87619f83-0189-48ca-b016-38a0e3be0ea6" providerId="ADAL" clId="{F9784471-CD42-4BF4-8EAD-2183D89E8F7D}" dt="2024-03-21T16:56:24.918" v="2373" actId="20577"/>
      <pc:docMkLst>
        <pc:docMk/>
      </pc:docMkLst>
      <pc:sldChg chg="modSp mod">
        <pc:chgData name="Shreya Paul" userId="87619f83-0189-48ca-b016-38a0e3be0ea6" providerId="ADAL" clId="{F9784471-CD42-4BF4-8EAD-2183D89E8F7D}" dt="2024-03-18T14:22:11.488" v="55" actId="14100"/>
        <pc:sldMkLst>
          <pc:docMk/>
          <pc:sldMk cId="2240193032" sldId="294"/>
        </pc:sldMkLst>
        <pc:spChg chg="mod">
          <ac:chgData name="Shreya Paul" userId="87619f83-0189-48ca-b016-38a0e3be0ea6" providerId="ADAL" clId="{F9784471-CD42-4BF4-8EAD-2183D89E8F7D}" dt="2024-03-18T14:22:11.488" v="55" actId="14100"/>
          <ac:spMkLst>
            <pc:docMk/>
            <pc:sldMk cId="2240193032" sldId="294"/>
            <ac:spMk id="2" creationId="{500B57F0-4E81-4C32-8613-9B840330BF52}"/>
          </ac:spMkLst>
        </pc:spChg>
        <pc:spChg chg="mod">
          <ac:chgData name="Shreya Paul" userId="87619f83-0189-48ca-b016-38a0e3be0ea6" providerId="ADAL" clId="{F9784471-CD42-4BF4-8EAD-2183D89E8F7D}" dt="2024-03-18T14:22:03.785" v="49" actId="20577"/>
          <ac:spMkLst>
            <pc:docMk/>
            <pc:sldMk cId="2240193032" sldId="294"/>
            <ac:spMk id="3" creationId="{1BF20927-7D4E-4123-A2B9-526AC7A9A14C}"/>
          </ac:spMkLst>
        </pc:spChg>
      </pc:sldChg>
      <pc:sldChg chg="addSp delSp modSp mod ord">
        <pc:chgData name="Shreya Paul" userId="87619f83-0189-48ca-b016-38a0e3be0ea6" providerId="ADAL" clId="{F9784471-CD42-4BF4-8EAD-2183D89E8F7D}" dt="2024-03-18T16:49:34.323" v="1055" actId="2711"/>
        <pc:sldMkLst>
          <pc:docMk/>
          <pc:sldMk cId="2403687044" sldId="295"/>
        </pc:sldMkLst>
        <pc:spChg chg="add mod">
          <ac:chgData name="Shreya Paul" userId="87619f83-0189-48ca-b016-38a0e3be0ea6" providerId="ADAL" clId="{F9784471-CD42-4BF4-8EAD-2183D89E8F7D}" dt="2024-03-18T16:49:34.323" v="1055" actId="2711"/>
          <ac:spMkLst>
            <pc:docMk/>
            <pc:sldMk cId="2403687044" sldId="295"/>
            <ac:spMk id="2" creationId="{7EAF1739-646E-59DD-D1F5-39FE3FE25253}"/>
          </ac:spMkLst>
        </pc:spChg>
        <pc:spChg chg="mod">
          <ac:chgData name="Shreya Paul" userId="87619f83-0189-48ca-b016-38a0e3be0ea6" providerId="ADAL" clId="{F9784471-CD42-4BF4-8EAD-2183D89E8F7D}" dt="2024-03-18T15:57:09.642" v="928" actId="120"/>
          <ac:spMkLst>
            <pc:docMk/>
            <pc:sldMk cId="2403687044" sldId="295"/>
            <ac:spMk id="5" creationId="{777BC259-CFE8-0959-6528-7E230CDCD605}"/>
          </ac:spMkLst>
        </pc:spChg>
        <pc:spChg chg="del mod">
          <ac:chgData name="Shreya Paul" userId="87619f83-0189-48ca-b016-38a0e3be0ea6" providerId="ADAL" clId="{F9784471-CD42-4BF4-8EAD-2183D89E8F7D}" dt="2024-03-18T15:57:31.898" v="931"/>
          <ac:spMkLst>
            <pc:docMk/>
            <pc:sldMk cId="2403687044" sldId="295"/>
            <ac:spMk id="6" creationId="{404A89F6-75E7-E49E-DA04-F65E1491847F}"/>
          </ac:spMkLst>
        </pc:spChg>
        <pc:spChg chg="del">
          <ac:chgData name="Shreya Paul" userId="87619f83-0189-48ca-b016-38a0e3be0ea6" providerId="ADAL" clId="{F9784471-CD42-4BF4-8EAD-2183D89E8F7D}" dt="2024-03-18T15:57:23.396" v="929" actId="478"/>
          <ac:spMkLst>
            <pc:docMk/>
            <pc:sldMk cId="2403687044" sldId="295"/>
            <ac:spMk id="7" creationId="{99B5099E-8813-086A-B79E-F80A4AA075A5}"/>
          </ac:spMkLst>
        </pc:spChg>
      </pc:sldChg>
      <pc:sldChg chg="addSp delSp modSp mod ord">
        <pc:chgData name="Shreya Paul" userId="87619f83-0189-48ca-b016-38a0e3be0ea6" providerId="ADAL" clId="{F9784471-CD42-4BF4-8EAD-2183D89E8F7D}" dt="2024-03-21T16:53:19.296" v="2334" actId="207"/>
        <pc:sldMkLst>
          <pc:docMk/>
          <pc:sldMk cId="385167620" sldId="296"/>
        </pc:sldMkLst>
        <pc:spChg chg="add mod">
          <ac:chgData name="Shreya Paul" userId="87619f83-0189-48ca-b016-38a0e3be0ea6" providerId="ADAL" clId="{F9784471-CD42-4BF4-8EAD-2183D89E8F7D}" dt="2024-03-18T14:24:18.112" v="63"/>
          <ac:spMkLst>
            <pc:docMk/>
            <pc:sldMk cId="385167620" sldId="296"/>
            <ac:spMk id="2" creationId="{F1B31C04-B115-365E-3D15-4B324A23A786}"/>
          </ac:spMkLst>
        </pc:spChg>
        <pc:spChg chg="add mod">
          <ac:chgData name="Shreya Paul" userId="87619f83-0189-48ca-b016-38a0e3be0ea6" providerId="ADAL" clId="{F9784471-CD42-4BF4-8EAD-2183D89E8F7D}" dt="2024-03-21T16:53:19.296" v="2334" actId="207"/>
          <ac:spMkLst>
            <pc:docMk/>
            <pc:sldMk cId="385167620" sldId="296"/>
            <ac:spMk id="3" creationId="{0A560443-7C5F-C5D1-17C4-9576C71A0C56}"/>
          </ac:spMkLst>
        </pc:spChg>
        <pc:spChg chg="del">
          <ac:chgData name="Shreya Paul" userId="87619f83-0189-48ca-b016-38a0e3be0ea6" providerId="ADAL" clId="{F9784471-CD42-4BF4-8EAD-2183D89E8F7D}" dt="2024-03-18T14:24:05.493" v="61" actId="478"/>
          <ac:spMkLst>
            <pc:docMk/>
            <pc:sldMk cId="385167620" sldId="296"/>
            <ac:spMk id="4" creationId="{89A53384-BA7B-A73D-7D4E-A9ED8251FD9D}"/>
          </ac:spMkLst>
        </pc:spChg>
        <pc:spChg chg="del">
          <ac:chgData name="Shreya Paul" userId="87619f83-0189-48ca-b016-38a0e3be0ea6" providerId="ADAL" clId="{F9784471-CD42-4BF4-8EAD-2183D89E8F7D}" dt="2024-03-18T14:24:08.807" v="62" actId="478"/>
          <ac:spMkLst>
            <pc:docMk/>
            <pc:sldMk cId="385167620" sldId="296"/>
            <ac:spMk id="5" creationId="{7061F645-E5F4-18E5-18F5-8E7DD6AE0358}"/>
          </ac:spMkLst>
        </pc:spChg>
        <pc:spChg chg="del">
          <ac:chgData name="Shreya Paul" userId="87619f83-0189-48ca-b016-38a0e3be0ea6" providerId="ADAL" clId="{F9784471-CD42-4BF4-8EAD-2183D89E8F7D}" dt="2024-03-18T14:24:03.031" v="60" actId="478"/>
          <ac:spMkLst>
            <pc:docMk/>
            <pc:sldMk cId="385167620" sldId="296"/>
            <ac:spMk id="6" creationId="{9FA00F38-8D60-FAD4-1F70-BB6A643A278A}"/>
          </ac:spMkLst>
        </pc:spChg>
      </pc:sldChg>
      <pc:sldChg chg="addSp delSp modSp mod ord">
        <pc:chgData name="Shreya Paul" userId="87619f83-0189-48ca-b016-38a0e3be0ea6" providerId="ADAL" clId="{F9784471-CD42-4BF4-8EAD-2183D89E8F7D}" dt="2024-03-21T16:53:11.294" v="2333" actId="207"/>
        <pc:sldMkLst>
          <pc:docMk/>
          <pc:sldMk cId="407616153" sldId="297"/>
        </pc:sldMkLst>
        <pc:spChg chg="add mod">
          <ac:chgData name="Shreya Paul" userId="87619f83-0189-48ca-b016-38a0e3be0ea6" providerId="ADAL" clId="{F9784471-CD42-4BF4-8EAD-2183D89E8F7D}" dt="2024-03-18T14:28:29.927" v="155"/>
          <ac:spMkLst>
            <pc:docMk/>
            <pc:sldMk cId="407616153" sldId="297"/>
            <ac:spMk id="2" creationId="{9E3F5702-A288-8CF9-2273-2914F72494F5}"/>
          </ac:spMkLst>
        </pc:spChg>
        <pc:spChg chg="add del mod">
          <ac:chgData name="Shreya Paul" userId="87619f83-0189-48ca-b016-38a0e3be0ea6" providerId="ADAL" clId="{F9784471-CD42-4BF4-8EAD-2183D89E8F7D}" dt="2024-03-18T14:28:38.570" v="165" actId="20577"/>
          <ac:spMkLst>
            <pc:docMk/>
            <pc:sldMk cId="407616153" sldId="297"/>
            <ac:spMk id="6" creationId="{04D18D0E-C468-C9CE-D943-25DA3A5E8648}"/>
          </ac:spMkLst>
        </pc:spChg>
        <pc:spChg chg="mod">
          <ac:chgData name="Shreya Paul" userId="87619f83-0189-48ca-b016-38a0e3be0ea6" providerId="ADAL" clId="{F9784471-CD42-4BF4-8EAD-2183D89E8F7D}" dt="2024-03-21T16:53:11.294" v="2333" actId="207"/>
          <ac:spMkLst>
            <pc:docMk/>
            <pc:sldMk cId="407616153" sldId="297"/>
            <ac:spMk id="7" creationId="{9E7CC2EF-9FA2-583F-DC8C-63D89DC95D48}"/>
          </ac:spMkLst>
        </pc:spChg>
      </pc:sldChg>
      <pc:sldChg chg="del">
        <pc:chgData name="Shreya Paul" userId="87619f83-0189-48ca-b016-38a0e3be0ea6" providerId="ADAL" clId="{F9784471-CD42-4BF4-8EAD-2183D89E8F7D}" dt="2024-03-18T17:19:11.612" v="1414" actId="47"/>
        <pc:sldMkLst>
          <pc:docMk/>
          <pc:sldMk cId="2374149541" sldId="298"/>
        </pc:sldMkLst>
      </pc:sldChg>
      <pc:sldChg chg="addSp delSp modSp mod ord">
        <pc:chgData name="Shreya Paul" userId="87619f83-0189-48ca-b016-38a0e3be0ea6" providerId="ADAL" clId="{F9784471-CD42-4BF4-8EAD-2183D89E8F7D}" dt="2024-03-21T16:53:06.842" v="2332" actId="207"/>
        <pc:sldMkLst>
          <pc:docMk/>
          <pc:sldMk cId="2658637258" sldId="299"/>
        </pc:sldMkLst>
        <pc:spChg chg="add mod">
          <ac:chgData name="Shreya Paul" userId="87619f83-0189-48ca-b016-38a0e3be0ea6" providerId="ADAL" clId="{F9784471-CD42-4BF4-8EAD-2183D89E8F7D}" dt="2024-03-21T16:53:06.842" v="2332" actId="207"/>
          <ac:spMkLst>
            <pc:docMk/>
            <pc:sldMk cId="2658637258" sldId="299"/>
            <ac:spMk id="2" creationId="{9FF321AE-8348-1B7D-0B98-0D762F4E1F2D}"/>
          </ac:spMkLst>
        </pc:spChg>
        <pc:spChg chg="mod">
          <ac:chgData name="Shreya Paul" userId="87619f83-0189-48ca-b016-38a0e3be0ea6" providerId="ADAL" clId="{F9784471-CD42-4BF4-8EAD-2183D89E8F7D}" dt="2024-03-18T14:32:07.170" v="499" actId="20577"/>
          <ac:spMkLst>
            <pc:docMk/>
            <pc:sldMk cId="2658637258" sldId="299"/>
            <ac:spMk id="4" creationId="{9CB72A3A-EB1C-AE0E-E986-B291E5261102}"/>
          </ac:spMkLst>
        </pc:spChg>
        <pc:spChg chg="del">
          <ac:chgData name="Shreya Paul" userId="87619f83-0189-48ca-b016-38a0e3be0ea6" providerId="ADAL" clId="{F9784471-CD42-4BF4-8EAD-2183D89E8F7D}" dt="2024-03-18T14:32:21.119" v="500" actId="478"/>
          <ac:spMkLst>
            <pc:docMk/>
            <pc:sldMk cId="2658637258" sldId="299"/>
            <ac:spMk id="5" creationId="{FEFE727E-D40B-33F9-F867-46FF56B7D5C8}"/>
          </ac:spMkLst>
        </pc:spChg>
      </pc:sldChg>
      <pc:sldChg chg="del">
        <pc:chgData name="Shreya Paul" userId="87619f83-0189-48ca-b016-38a0e3be0ea6" providerId="ADAL" clId="{F9784471-CD42-4BF4-8EAD-2183D89E8F7D}" dt="2024-03-21T16:51:09.547" v="2330" actId="47"/>
        <pc:sldMkLst>
          <pc:docMk/>
          <pc:sldMk cId="2152439822" sldId="300"/>
        </pc:sldMkLst>
      </pc:sldChg>
      <pc:sldChg chg="del">
        <pc:chgData name="Shreya Paul" userId="87619f83-0189-48ca-b016-38a0e3be0ea6" providerId="ADAL" clId="{F9784471-CD42-4BF4-8EAD-2183D89E8F7D}" dt="2024-03-18T16:10:57.865" v="948" actId="47"/>
        <pc:sldMkLst>
          <pc:docMk/>
          <pc:sldMk cId="138772787" sldId="301"/>
        </pc:sldMkLst>
      </pc:sldChg>
      <pc:sldChg chg="modSp mod ord">
        <pc:chgData name="Shreya Paul" userId="87619f83-0189-48ca-b016-38a0e3be0ea6" providerId="ADAL" clId="{F9784471-CD42-4BF4-8EAD-2183D89E8F7D}" dt="2024-03-18T16:00:19.107" v="947" actId="20577"/>
        <pc:sldMkLst>
          <pc:docMk/>
          <pc:sldMk cId="3780967610" sldId="302"/>
        </pc:sldMkLst>
        <pc:spChg chg="mod">
          <ac:chgData name="Shreya Paul" userId="87619f83-0189-48ca-b016-38a0e3be0ea6" providerId="ADAL" clId="{F9784471-CD42-4BF4-8EAD-2183D89E8F7D}" dt="2024-03-18T16:00:19.107" v="947" actId="20577"/>
          <ac:spMkLst>
            <pc:docMk/>
            <pc:sldMk cId="3780967610" sldId="302"/>
            <ac:spMk id="2" creationId="{8A3301FB-4F73-4A43-3EF2-509591484627}"/>
          </ac:spMkLst>
        </pc:spChg>
      </pc:sldChg>
      <pc:sldChg chg="addSp delSp modSp mod ord">
        <pc:chgData name="Shreya Paul" userId="87619f83-0189-48ca-b016-38a0e3be0ea6" providerId="ADAL" clId="{F9784471-CD42-4BF4-8EAD-2183D89E8F7D}" dt="2024-03-18T15:59:01.503" v="938"/>
        <pc:sldMkLst>
          <pc:docMk/>
          <pc:sldMk cId="4225382597" sldId="303"/>
        </pc:sldMkLst>
        <pc:spChg chg="mod">
          <ac:chgData name="Shreya Paul" userId="87619f83-0189-48ca-b016-38a0e3be0ea6" providerId="ADAL" clId="{F9784471-CD42-4BF4-8EAD-2183D89E8F7D}" dt="2024-03-18T15:58:17.396" v="933" actId="14100"/>
          <ac:spMkLst>
            <pc:docMk/>
            <pc:sldMk cId="4225382597" sldId="303"/>
            <ac:spMk id="2" creationId="{A190BF9F-E0EB-50F0-C82A-CAAC91045613}"/>
          </ac:spMkLst>
        </pc:spChg>
        <pc:spChg chg="del">
          <ac:chgData name="Shreya Paul" userId="87619f83-0189-48ca-b016-38a0e3be0ea6" providerId="ADAL" clId="{F9784471-CD42-4BF4-8EAD-2183D89E8F7D}" dt="2024-03-18T15:58:31.845" v="934"/>
          <ac:spMkLst>
            <pc:docMk/>
            <pc:sldMk cId="4225382597" sldId="303"/>
            <ac:spMk id="3" creationId="{046708C5-B611-FC2B-A83D-7D9F36F9DA0B}"/>
          </ac:spMkLst>
        </pc:spChg>
        <pc:spChg chg="add mod">
          <ac:chgData name="Shreya Paul" userId="87619f83-0189-48ca-b016-38a0e3be0ea6" providerId="ADAL" clId="{F9784471-CD42-4BF4-8EAD-2183D89E8F7D}" dt="2024-03-18T15:58:35.956" v="935" actId="14100"/>
          <ac:spMkLst>
            <pc:docMk/>
            <pc:sldMk cId="4225382597" sldId="303"/>
            <ac:spMk id="4" creationId="{A5DD1E00-28A1-BA71-ED83-EE81E35DEBB3}"/>
          </ac:spMkLst>
        </pc:spChg>
        <pc:spChg chg="add mod">
          <ac:chgData name="Shreya Paul" userId="87619f83-0189-48ca-b016-38a0e3be0ea6" providerId="ADAL" clId="{F9784471-CD42-4BF4-8EAD-2183D89E8F7D}" dt="2024-03-18T15:58:46.054" v="936"/>
          <ac:spMkLst>
            <pc:docMk/>
            <pc:sldMk cId="4225382597" sldId="303"/>
            <ac:spMk id="5" creationId="{A353A263-BE2E-A85A-B443-469F37A9A05F}"/>
          </ac:spMkLst>
        </pc:spChg>
      </pc:sldChg>
      <pc:sldChg chg="del">
        <pc:chgData name="Shreya Paul" userId="87619f83-0189-48ca-b016-38a0e3be0ea6" providerId="ADAL" clId="{F9784471-CD42-4BF4-8EAD-2183D89E8F7D}" dt="2024-03-18T17:19:10.300" v="1413" actId="47"/>
        <pc:sldMkLst>
          <pc:docMk/>
          <pc:sldMk cId="1724802447" sldId="304"/>
        </pc:sldMkLst>
      </pc:sldChg>
      <pc:sldChg chg="modSp new mod">
        <pc:chgData name="Shreya Paul" userId="87619f83-0189-48ca-b016-38a0e3be0ea6" providerId="ADAL" clId="{F9784471-CD42-4BF4-8EAD-2183D89E8F7D}" dt="2024-03-21T16:51:29.643" v="2331" actId="207"/>
        <pc:sldMkLst>
          <pc:docMk/>
          <pc:sldMk cId="1138595470" sldId="305"/>
        </pc:sldMkLst>
        <pc:spChg chg="mod">
          <ac:chgData name="Shreya Paul" userId="87619f83-0189-48ca-b016-38a0e3be0ea6" providerId="ADAL" clId="{F9784471-CD42-4BF4-8EAD-2183D89E8F7D}" dt="2024-03-18T14:50:40.551" v="689" actId="20577"/>
          <ac:spMkLst>
            <pc:docMk/>
            <pc:sldMk cId="1138595470" sldId="305"/>
            <ac:spMk id="2" creationId="{BEBD57D4-B6B1-4790-E9AE-ECF0578452CB}"/>
          </ac:spMkLst>
        </pc:spChg>
        <pc:spChg chg="mod">
          <ac:chgData name="Shreya Paul" userId="87619f83-0189-48ca-b016-38a0e3be0ea6" providerId="ADAL" clId="{F9784471-CD42-4BF4-8EAD-2183D89E8F7D}" dt="2024-03-21T16:51:29.643" v="2331" actId="207"/>
          <ac:spMkLst>
            <pc:docMk/>
            <pc:sldMk cId="1138595470" sldId="305"/>
            <ac:spMk id="3" creationId="{8C7B434A-EF23-ADF7-A8E5-837C1B6D3A26}"/>
          </ac:spMkLst>
        </pc:spChg>
      </pc:sldChg>
      <pc:sldChg chg="new del">
        <pc:chgData name="Shreya Paul" userId="87619f83-0189-48ca-b016-38a0e3be0ea6" providerId="ADAL" clId="{F9784471-CD42-4BF4-8EAD-2183D89E8F7D}" dt="2024-03-18T14:28:10.385" v="151" actId="47"/>
        <pc:sldMkLst>
          <pc:docMk/>
          <pc:sldMk cId="1140022357" sldId="305"/>
        </pc:sldMkLst>
      </pc:sldChg>
      <pc:sldChg chg="addSp modSp new mod">
        <pc:chgData name="Shreya Paul" userId="87619f83-0189-48ca-b016-38a0e3be0ea6" providerId="ADAL" clId="{F9784471-CD42-4BF4-8EAD-2183D89E8F7D}" dt="2024-03-21T13:42:51.387" v="1860" actId="14100"/>
        <pc:sldMkLst>
          <pc:docMk/>
          <pc:sldMk cId="3350420688" sldId="306"/>
        </pc:sldMkLst>
        <pc:spChg chg="mod">
          <ac:chgData name="Shreya Paul" userId="87619f83-0189-48ca-b016-38a0e3be0ea6" providerId="ADAL" clId="{F9784471-CD42-4BF4-8EAD-2183D89E8F7D}" dt="2024-03-21T13:42:51.387" v="1860" actId="14100"/>
          <ac:spMkLst>
            <pc:docMk/>
            <pc:sldMk cId="3350420688" sldId="306"/>
            <ac:spMk id="2" creationId="{0901C677-5958-B10F-1C84-EA7B70932007}"/>
          </ac:spMkLst>
        </pc:spChg>
        <pc:spChg chg="mod">
          <ac:chgData name="Shreya Paul" userId="87619f83-0189-48ca-b016-38a0e3be0ea6" providerId="ADAL" clId="{F9784471-CD42-4BF4-8EAD-2183D89E8F7D}" dt="2024-03-21T13:42:36.527" v="1856" actId="21"/>
          <ac:spMkLst>
            <pc:docMk/>
            <pc:sldMk cId="3350420688" sldId="306"/>
            <ac:spMk id="3" creationId="{09A20672-6A04-ECCD-7511-B431A1EE236E}"/>
          </ac:spMkLst>
        </pc:spChg>
        <pc:spChg chg="add mod">
          <ac:chgData name="Shreya Paul" userId="87619f83-0189-48ca-b016-38a0e3be0ea6" providerId="ADAL" clId="{F9784471-CD42-4BF4-8EAD-2183D89E8F7D}" dt="2024-03-18T17:58:57.397" v="1459" actId="1582"/>
          <ac:spMkLst>
            <pc:docMk/>
            <pc:sldMk cId="3350420688" sldId="306"/>
            <ac:spMk id="6" creationId="{E0300E8A-BC5D-F9AB-108C-9C6119C60B5A}"/>
          </ac:spMkLst>
        </pc:spChg>
        <pc:picChg chg="add mod">
          <ac:chgData name="Shreya Paul" userId="87619f83-0189-48ca-b016-38a0e3be0ea6" providerId="ADAL" clId="{F9784471-CD42-4BF4-8EAD-2183D89E8F7D}" dt="2024-03-18T17:58:09.082" v="1454" actId="1076"/>
          <ac:picMkLst>
            <pc:docMk/>
            <pc:sldMk cId="3350420688" sldId="306"/>
            <ac:picMk id="5" creationId="{5F96966C-7662-13ED-163B-683D5D83DE0A}"/>
          </ac:picMkLst>
        </pc:picChg>
      </pc:sldChg>
      <pc:sldChg chg="addSp modSp add mod ord modNotesTx">
        <pc:chgData name="Shreya Paul" userId="87619f83-0189-48ca-b016-38a0e3be0ea6" providerId="ADAL" clId="{F9784471-CD42-4BF4-8EAD-2183D89E8F7D}" dt="2024-03-21T13:42:18.169" v="1852" actId="207"/>
        <pc:sldMkLst>
          <pc:docMk/>
          <pc:sldMk cId="8833740" sldId="307"/>
        </pc:sldMkLst>
        <pc:spChg chg="mod">
          <ac:chgData name="Shreya Paul" userId="87619f83-0189-48ca-b016-38a0e3be0ea6" providerId="ADAL" clId="{F9784471-CD42-4BF4-8EAD-2183D89E8F7D}" dt="2024-03-21T13:42:18.169" v="1852" actId="207"/>
          <ac:spMkLst>
            <pc:docMk/>
            <pc:sldMk cId="8833740" sldId="307"/>
            <ac:spMk id="2" creationId="{0901C677-5958-B10F-1C84-EA7B70932007}"/>
          </ac:spMkLst>
        </pc:spChg>
        <pc:spChg chg="mod">
          <ac:chgData name="Shreya Paul" userId="87619f83-0189-48ca-b016-38a0e3be0ea6" providerId="ADAL" clId="{F9784471-CD42-4BF4-8EAD-2183D89E8F7D}" dt="2024-03-21T13:41:37.403" v="1842" actId="21"/>
          <ac:spMkLst>
            <pc:docMk/>
            <pc:sldMk cId="8833740" sldId="307"/>
            <ac:spMk id="3" creationId="{09A20672-6A04-ECCD-7511-B431A1EE236E}"/>
          </ac:spMkLst>
        </pc:spChg>
        <pc:spChg chg="add mod">
          <ac:chgData name="Shreya Paul" userId="87619f83-0189-48ca-b016-38a0e3be0ea6" providerId="ADAL" clId="{F9784471-CD42-4BF4-8EAD-2183D89E8F7D}" dt="2024-03-21T13:40:44.938" v="1833" actId="1076"/>
          <ac:spMkLst>
            <pc:docMk/>
            <pc:sldMk cId="8833740" sldId="307"/>
            <ac:spMk id="6" creationId="{73016FE0-3E77-6F69-964D-4BCC542BF4E5}"/>
          </ac:spMkLst>
        </pc:spChg>
        <pc:spChg chg="add mod">
          <ac:chgData name="Shreya Paul" userId="87619f83-0189-48ca-b016-38a0e3be0ea6" providerId="ADAL" clId="{F9784471-CD42-4BF4-8EAD-2183D89E8F7D}" dt="2024-03-18T17:55:09.657" v="1440" actId="1076"/>
          <ac:spMkLst>
            <pc:docMk/>
            <pc:sldMk cId="8833740" sldId="307"/>
            <ac:spMk id="7" creationId="{93403B0A-26A0-D302-9E39-4BEBAD499960}"/>
          </ac:spMkLst>
        </pc:spChg>
        <pc:spChg chg="add mod">
          <ac:chgData name="Shreya Paul" userId="87619f83-0189-48ca-b016-38a0e3be0ea6" providerId="ADAL" clId="{F9784471-CD42-4BF4-8EAD-2183D89E8F7D}" dt="2024-03-18T17:55:18.759" v="1442" actId="1076"/>
          <ac:spMkLst>
            <pc:docMk/>
            <pc:sldMk cId="8833740" sldId="307"/>
            <ac:spMk id="8" creationId="{8E9BB658-A8EF-EBC4-454F-0C20CC8680A1}"/>
          </ac:spMkLst>
        </pc:spChg>
        <pc:spChg chg="add mod">
          <ac:chgData name="Shreya Paul" userId="87619f83-0189-48ca-b016-38a0e3be0ea6" providerId="ADAL" clId="{F9784471-CD42-4BF4-8EAD-2183D89E8F7D}" dt="2024-03-18T17:55:23.822" v="1444" actId="1076"/>
          <ac:spMkLst>
            <pc:docMk/>
            <pc:sldMk cId="8833740" sldId="307"/>
            <ac:spMk id="9" creationId="{2AC33EB2-81DB-1019-D51A-E065E2433FC7}"/>
          </ac:spMkLst>
        </pc:spChg>
        <pc:picChg chg="add mod">
          <ac:chgData name="Shreya Paul" userId="87619f83-0189-48ca-b016-38a0e3be0ea6" providerId="ADAL" clId="{F9784471-CD42-4BF4-8EAD-2183D89E8F7D}" dt="2024-03-21T13:40:45.637" v="1834" actId="14100"/>
          <ac:picMkLst>
            <pc:docMk/>
            <pc:sldMk cId="8833740" sldId="307"/>
            <ac:picMk id="5" creationId="{691B9D0F-BE66-8C15-2FD4-AA4A408B934E}"/>
          </ac:picMkLst>
        </pc:picChg>
      </pc:sldChg>
      <pc:sldChg chg="addSp delSp modSp new del mod">
        <pc:chgData name="Shreya Paul" userId="87619f83-0189-48ca-b016-38a0e3be0ea6" providerId="ADAL" clId="{F9784471-CD42-4BF4-8EAD-2183D89E8F7D}" dt="2024-03-18T18:09:54.163" v="1578" actId="47"/>
        <pc:sldMkLst>
          <pc:docMk/>
          <pc:sldMk cId="3408037774" sldId="308"/>
        </pc:sldMkLst>
        <pc:spChg chg="del">
          <ac:chgData name="Shreya Paul" userId="87619f83-0189-48ca-b016-38a0e3be0ea6" providerId="ADAL" clId="{F9784471-CD42-4BF4-8EAD-2183D89E8F7D}" dt="2024-03-18T16:48:12.578" v="986" actId="478"/>
          <ac:spMkLst>
            <pc:docMk/>
            <pc:sldMk cId="3408037774" sldId="308"/>
            <ac:spMk id="2" creationId="{937D041A-FCCB-3D69-20C5-2E9A93151248}"/>
          </ac:spMkLst>
        </pc:spChg>
        <pc:spChg chg="mod">
          <ac:chgData name="Shreya Paul" userId="87619f83-0189-48ca-b016-38a0e3be0ea6" providerId="ADAL" clId="{F9784471-CD42-4BF4-8EAD-2183D89E8F7D}" dt="2024-03-18T18:07:16.213" v="1467" actId="21"/>
          <ac:spMkLst>
            <pc:docMk/>
            <pc:sldMk cId="3408037774" sldId="308"/>
            <ac:spMk id="3" creationId="{AEBD6954-E775-1110-A0F2-C5267C5BB2DF}"/>
          </ac:spMkLst>
        </pc:spChg>
        <pc:spChg chg="del mod">
          <ac:chgData name="Shreya Paul" userId="87619f83-0189-48ca-b016-38a0e3be0ea6" providerId="ADAL" clId="{F9784471-CD42-4BF4-8EAD-2183D89E8F7D}" dt="2024-03-18T18:07:24.388" v="1469" actId="21"/>
          <ac:spMkLst>
            <pc:docMk/>
            <pc:sldMk cId="3408037774" sldId="308"/>
            <ac:spMk id="4" creationId="{AB8B25E0-CAAE-536C-4B56-D849E50F0AF5}"/>
          </ac:spMkLst>
        </pc:spChg>
        <pc:spChg chg="add mod">
          <ac:chgData name="Shreya Paul" userId="87619f83-0189-48ca-b016-38a0e3be0ea6" providerId="ADAL" clId="{F9784471-CD42-4BF4-8EAD-2183D89E8F7D}" dt="2024-03-18T18:07:24.388" v="1469" actId="21"/>
          <ac:spMkLst>
            <pc:docMk/>
            <pc:sldMk cId="3408037774" sldId="308"/>
            <ac:spMk id="7" creationId="{FD3DE647-FACC-2436-4D67-C4DE97D1D657}"/>
          </ac:spMkLst>
        </pc:spChg>
        <pc:picChg chg="add del mod ord">
          <ac:chgData name="Shreya Paul" userId="87619f83-0189-48ca-b016-38a0e3be0ea6" providerId="ADAL" clId="{F9784471-CD42-4BF4-8EAD-2183D89E8F7D}" dt="2024-03-18T18:07:42.269" v="1476" actId="21"/>
          <ac:picMkLst>
            <pc:docMk/>
            <pc:sldMk cId="3408037774" sldId="308"/>
            <ac:picMk id="5" creationId="{50203593-FBB5-330F-B904-9F4DF722ACB5}"/>
          </ac:picMkLst>
        </pc:picChg>
      </pc:sldChg>
      <pc:sldChg chg="addSp delSp modSp new del mod">
        <pc:chgData name="Shreya Paul" userId="87619f83-0189-48ca-b016-38a0e3be0ea6" providerId="ADAL" clId="{F9784471-CD42-4BF4-8EAD-2183D89E8F7D}" dt="2024-03-18T16:59:31.433" v="1159" actId="47"/>
        <pc:sldMkLst>
          <pc:docMk/>
          <pc:sldMk cId="173383605" sldId="309"/>
        </pc:sldMkLst>
        <pc:spChg chg="del">
          <ac:chgData name="Shreya Paul" userId="87619f83-0189-48ca-b016-38a0e3be0ea6" providerId="ADAL" clId="{F9784471-CD42-4BF4-8EAD-2183D89E8F7D}" dt="2024-03-18T16:50:50.123" v="1058" actId="478"/>
          <ac:spMkLst>
            <pc:docMk/>
            <pc:sldMk cId="173383605" sldId="309"/>
            <ac:spMk id="2" creationId="{6DF55804-719D-ACE4-14D3-8F43417C9A3A}"/>
          </ac:spMkLst>
        </pc:spChg>
        <pc:spChg chg="del">
          <ac:chgData name="Shreya Paul" userId="87619f83-0189-48ca-b016-38a0e3be0ea6" providerId="ADAL" clId="{F9784471-CD42-4BF4-8EAD-2183D89E8F7D}" dt="2024-03-18T16:56:22.355" v="1059" actId="478"/>
          <ac:spMkLst>
            <pc:docMk/>
            <pc:sldMk cId="173383605" sldId="309"/>
            <ac:spMk id="3" creationId="{3928D6E7-C1BA-91F1-6262-531C6E481505}"/>
          </ac:spMkLst>
        </pc:spChg>
        <pc:spChg chg="del">
          <ac:chgData name="Shreya Paul" userId="87619f83-0189-48ca-b016-38a0e3be0ea6" providerId="ADAL" clId="{F9784471-CD42-4BF4-8EAD-2183D89E8F7D}" dt="2024-03-18T16:56:26.230" v="1060" actId="478"/>
          <ac:spMkLst>
            <pc:docMk/>
            <pc:sldMk cId="173383605" sldId="309"/>
            <ac:spMk id="4" creationId="{36278BA6-853C-7597-7F93-31F5E7948BFB}"/>
          </ac:spMkLst>
        </pc:spChg>
        <pc:spChg chg="add del mod">
          <ac:chgData name="Shreya Paul" userId="87619f83-0189-48ca-b016-38a0e3be0ea6" providerId="ADAL" clId="{F9784471-CD42-4BF4-8EAD-2183D89E8F7D}" dt="2024-03-18T16:59:20.569" v="1155" actId="21"/>
          <ac:spMkLst>
            <pc:docMk/>
            <pc:sldMk cId="173383605" sldId="309"/>
            <ac:spMk id="5" creationId="{FAC62513-1BE4-C3EF-AE8A-B1741941FEB5}"/>
          </ac:spMkLst>
        </pc:spChg>
        <pc:spChg chg="add del mod">
          <ac:chgData name="Shreya Paul" userId="87619f83-0189-48ca-b016-38a0e3be0ea6" providerId="ADAL" clId="{F9784471-CD42-4BF4-8EAD-2183D89E8F7D}" dt="2024-03-18T16:59:27.690" v="1157" actId="21"/>
          <ac:spMkLst>
            <pc:docMk/>
            <pc:sldMk cId="173383605" sldId="309"/>
            <ac:spMk id="6" creationId="{5BB74AD8-3FA6-AC37-C5CE-069939224E9E}"/>
          </ac:spMkLst>
        </pc:spChg>
        <pc:spChg chg="add mod">
          <ac:chgData name="Shreya Paul" userId="87619f83-0189-48ca-b016-38a0e3be0ea6" providerId="ADAL" clId="{F9784471-CD42-4BF4-8EAD-2183D89E8F7D}" dt="2024-03-18T16:59:20.569" v="1155" actId="21"/>
          <ac:spMkLst>
            <pc:docMk/>
            <pc:sldMk cId="173383605" sldId="309"/>
            <ac:spMk id="8" creationId="{F062123D-606D-29A7-A991-379540E851FE}"/>
          </ac:spMkLst>
        </pc:spChg>
      </pc:sldChg>
      <pc:sldChg chg="modSp new del mod ord">
        <pc:chgData name="Shreya Paul" userId="87619f83-0189-48ca-b016-38a0e3be0ea6" providerId="ADAL" clId="{F9784471-CD42-4BF4-8EAD-2183D89E8F7D}" dt="2024-03-18T18:17:38.740" v="1583" actId="47"/>
        <pc:sldMkLst>
          <pc:docMk/>
          <pc:sldMk cId="2636812156" sldId="310"/>
        </pc:sldMkLst>
        <pc:spChg chg="mod">
          <ac:chgData name="Shreya Paul" userId="87619f83-0189-48ca-b016-38a0e3be0ea6" providerId="ADAL" clId="{F9784471-CD42-4BF4-8EAD-2183D89E8F7D}" dt="2024-03-18T17:02:48.797" v="1162" actId="20577"/>
          <ac:spMkLst>
            <pc:docMk/>
            <pc:sldMk cId="2636812156" sldId="310"/>
            <ac:spMk id="2" creationId="{7937C4B8-7D1F-BC66-2FA4-BD41CD09FDD2}"/>
          </ac:spMkLst>
        </pc:spChg>
        <pc:spChg chg="mod">
          <ac:chgData name="Shreya Paul" userId="87619f83-0189-48ca-b016-38a0e3be0ea6" providerId="ADAL" clId="{F9784471-CD42-4BF4-8EAD-2183D89E8F7D}" dt="2024-03-18T17:03:34.607" v="1219" actId="20577"/>
          <ac:spMkLst>
            <pc:docMk/>
            <pc:sldMk cId="2636812156" sldId="310"/>
            <ac:spMk id="3" creationId="{8CC6EDA4-0012-522C-E8CF-60896905BC6F}"/>
          </ac:spMkLst>
        </pc:spChg>
      </pc:sldChg>
      <pc:sldChg chg="new del">
        <pc:chgData name="Shreya Paul" userId="87619f83-0189-48ca-b016-38a0e3be0ea6" providerId="ADAL" clId="{F9784471-CD42-4BF4-8EAD-2183D89E8F7D}" dt="2024-03-18T16:57:15.864" v="1127" actId="47"/>
        <pc:sldMkLst>
          <pc:docMk/>
          <pc:sldMk cId="3245492400" sldId="310"/>
        </pc:sldMkLst>
      </pc:sldChg>
      <pc:sldChg chg="addSp delSp modSp new mod ord modClrScheme chgLayout">
        <pc:chgData name="Shreya Paul" userId="87619f83-0189-48ca-b016-38a0e3be0ea6" providerId="ADAL" clId="{F9784471-CD42-4BF4-8EAD-2183D89E8F7D}" dt="2024-03-18T19:27:27.136" v="1800" actId="14100"/>
        <pc:sldMkLst>
          <pc:docMk/>
          <pc:sldMk cId="1107791496" sldId="311"/>
        </pc:sldMkLst>
        <pc:spChg chg="del">
          <ac:chgData name="Shreya Paul" userId="87619f83-0189-48ca-b016-38a0e3be0ea6" providerId="ADAL" clId="{F9784471-CD42-4BF4-8EAD-2183D89E8F7D}" dt="2024-03-18T16:59:22.675" v="1156"/>
          <ac:spMkLst>
            <pc:docMk/>
            <pc:sldMk cId="1107791496" sldId="311"/>
            <ac:spMk id="2" creationId="{15464D1E-CF72-0BF4-4615-5DDA163BA62D}"/>
          </ac:spMkLst>
        </pc:spChg>
        <pc:spChg chg="add mod">
          <ac:chgData name="Shreya Paul" userId="87619f83-0189-48ca-b016-38a0e3be0ea6" providerId="ADAL" clId="{F9784471-CD42-4BF4-8EAD-2183D89E8F7D}" dt="2024-03-18T19:27:27.136" v="1800" actId="14100"/>
          <ac:spMkLst>
            <pc:docMk/>
            <pc:sldMk cId="1107791496" sldId="311"/>
            <ac:spMk id="2" creationId="{50A49A9B-8339-8FF5-388B-C8EAD40B9AE7}"/>
          </ac:spMkLst>
        </pc:spChg>
        <pc:spChg chg="del">
          <ac:chgData name="Shreya Paul" userId="87619f83-0189-48ca-b016-38a0e3be0ea6" providerId="ADAL" clId="{F9784471-CD42-4BF4-8EAD-2183D89E8F7D}" dt="2024-03-18T16:59:29.723" v="1158"/>
          <ac:spMkLst>
            <pc:docMk/>
            <pc:sldMk cId="1107791496" sldId="311"/>
            <ac:spMk id="3" creationId="{F1C8DBE5-7A9B-6018-88EF-2447316BF36C}"/>
          </ac:spMkLst>
        </pc:spChg>
        <pc:spChg chg="add del mod">
          <ac:chgData name="Shreya Paul" userId="87619f83-0189-48ca-b016-38a0e3be0ea6" providerId="ADAL" clId="{F9784471-CD42-4BF4-8EAD-2183D89E8F7D}" dt="2024-03-18T18:36:44.692" v="1610" actId="478"/>
          <ac:spMkLst>
            <pc:docMk/>
            <pc:sldMk cId="1107791496" sldId="311"/>
            <ac:spMk id="4" creationId="{9DFA8687-3C88-84BC-DBB4-87EEF7DCBA4E}"/>
          </ac:spMkLst>
        </pc:spChg>
        <pc:spChg chg="add mod">
          <ac:chgData name="Shreya Paul" userId="87619f83-0189-48ca-b016-38a0e3be0ea6" providerId="ADAL" clId="{F9784471-CD42-4BF4-8EAD-2183D89E8F7D}" dt="2024-03-18T18:43:29.133" v="1637" actId="26606"/>
          <ac:spMkLst>
            <pc:docMk/>
            <pc:sldMk cId="1107791496" sldId="311"/>
            <ac:spMk id="5" creationId="{FAC62513-1BE4-C3EF-AE8A-B1741941FEB5}"/>
          </ac:spMkLst>
        </pc:spChg>
        <pc:spChg chg="add del mod">
          <ac:chgData name="Shreya Paul" userId="87619f83-0189-48ca-b016-38a0e3be0ea6" providerId="ADAL" clId="{F9784471-CD42-4BF4-8EAD-2183D89E8F7D}" dt="2024-03-18T18:36:41.846" v="1609" actId="478"/>
          <ac:spMkLst>
            <pc:docMk/>
            <pc:sldMk cId="1107791496" sldId="311"/>
            <ac:spMk id="6" creationId="{5BB74AD8-3FA6-AC37-C5CE-069939224E9E}"/>
          </ac:spMkLst>
        </pc:spChg>
        <pc:picChg chg="add del mod">
          <ac:chgData name="Shreya Paul" userId="87619f83-0189-48ca-b016-38a0e3be0ea6" providerId="ADAL" clId="{F9784471-CD42-4BF4-8EAD-2183D89E8F7D}" dt="2024-03-18T18:42:20.039" v="1628" actId="478"/>
          <ac:picMkLst>
            <pc:docMk/>
            <pc:sldMk cId="1107791496" sldId="311"/>
            <ac:picMk id="8" creationId="{80A7289E-3890-24D0-AC20-78B3A2DFDC17}"/>
          </ac:picMkLst>
        </pc:picChg>
        <pc:picChg chg="add mod">
          <ac:chgData name="Shreya Paul" userId="87619f83-0189-48ca-b016-38a0e3be0ea6" providerId="ADAL" clId="{F9784471-CD42-4BF4-8EAD-2183D89E8F7D}" dt="2024-03-18T18:42:56.160" v="1632" actId="26606"/>
          <ac:picMkLst>
            <pc:docMk/>
            <pc:sldMk cId="1107791496" sldId="311"/>
            <ac:picMk id="10" creationId="{CBFA2280-CB38-A054-21E7-26DF0BB2C76C}"/>
          </ac:picMkLst>
        </pc:picChg>
      </pc:sldChg>
      <pc:sldChg chg="addSp delSp modSp new mod">
        <pc:chgData name="Shreya Paul" userId="87619f83-0189-48ca-b016-38a0e3be0ea6" providerId="ADAL" clId="{F9784471-CD42-4BF4-8EAD-2183D89E8F7D}" dt="2024-03-21T13:39:11.884" v="1822" actId="20577"/>
        <pc:sldMkLst>
          <pc:docMk/>
          <pc:sldMk cId="1625291163" sldId="312"/>
        </pc:sldMkLst>
        <pc:spChg chg="mod">
          <ac:chgData name="Shreya Paul" userId="87619f83-0189-48ca-b016-38a0e3be0ea6" providerId="ADAL" clId="{F9784471-CD42-4BF4-8EAD-2183D89E8F7D}" dt="2024-03-21T13:39:11.884" v="1822" actId="20577"/>
          <ac:spMkLst>
            <pc:docMk/>
            <pc:sldMk cId="1625291163" sldId="312"/>
            <ac:spMk id="2" creationId="{B18B593C-74FF-4679-2614-7255F5BDA0BA}"/>
          </ac:spMkLst>
        </pc:spChg>
        <pc:spChg chg="del">
          <ac:chgData name="Shreya Paul" userId="87619f83-0189-48ca-b016-38a0e3be0ea6" providerId="ADAL" clId="{F9784471-CD42-4BF4-8EAD-2183D89E8F7D}" dt="2024-03-18T17:03:25.699" v="1209" actId="478"/>
          <ac:spMkLst>
            <pc:docMk/>
            <pc:sldMk cId="1625291163" sldId="312"/>
            <ac:spMk id="3" creationId="{9E2BBF28-E9E0-CC04-CF3A-F8081478AEC8}"/>
          </ac:spMkLst>
        </pc:spChg>
        <pc:spChg chg="add del mod">
          <ac:chgData name="Shreya Paul" userId="87619f83-0189-48ca-b016-38a0e3be0ea6" providerId="ADAL" clId="{F9784471-CD42-4BF4-8EAD-2183D89E8F7D}" dt="2024-03-18T18:50:04.729" v="1645" actId="478"/>
          <ac:spMkLst>
            <pc:docMk/>
            <pc:sldMk cId="1625291163" sldId="312"/>
            <ac:spMk id="4" creationId="{FC92D658-7412-1A08-F96E-C7DD1DE7661C}"/>
          </ac:spMkLst>
        </pc:spChg>
        <pc:spChg chg="add del mod">
          <ac:chgData name="Shreya Paul" userId="87619f83-0189-48ca-b016-38a0e3be0ea6" providerId="ADAL" clId="{F9784471-CD42-4BF4-8EAD-2183D89E8F7D}" dt="2024-03-18T18:57:32.324" v="1694" actId="478"/>
          <ac:spMkLst>
            <pc:docMk/>
            <pc:sldMk cId="1625291163" sldId="312"/>
            <ac:spMk id="5" creationId="{A64AB5A7-ACEE-5801-B78B-83E17546D876}"/>
          </ac:spMkLst>
        </pc:spChg>
        <pc:spChg chg="add del mod">
          <ac:chgData name="Shreya Paul" userId="87619f83-0189-48ca-b016-38a0e3be0ea6" providerId="ADAL" clId="{F9784471-CD42-4BF4-8EAD-2183D89E8F7D}" dt="2024-03-18T19:20:30.965" v="1706" actId="478"/>
          <ac:spMkLst>
            <pc:docMk/>
            <pc:sldMk cId="1625291163" sldId="312"/>
            <ac:spMk id="7" creationId="{A1F7CE29-4F04-D1BE-351B-C103AFD93C42}"/>
          </ac:spMkLst>
        </pc:spChg>
        <pc:spChg chg="add del mod">
          <ac:chgData name="Shreya Paul" userId="87619f83-0189-48ca-b016-38a0e3be0ea6" providerId="ADAL" clId="{F9784471-CD42-4BF4-8EAD-2183D89E8F7D}" dt="2024-03-18T19:20:33.484" v="1707" actId="478"/>
          <ac:spMkLst>
            <pc:docMk/>
            <pc:sldMk cId="1625291163" sldId="312"/>
            <ac:spMk id="8" creationId="{788937F7-142A-0489-8B73-A954EDC8E0BF}"/>
          </ac:spMkLst>
        </pc:spChg>
        <pc:spChg chg="add del mod">
          <ac:chgData name="Shreya Paul" userId="87619f83-0189-48ca-b016-38a0e3be0ea6" providerId="ADAL" clId="{F9784471-CD42-4BF4-8EAD-2183D89E8F7D}" dt="2024-03-18T19:26:41.252" v="1798" actId="478"/>
          <ac:spMkLst>
            <pc:docMk/>
            <pc:sldMk cId="1625291163" sldId="312"/>
            <ac:spMk id="11" creationId="{521F0E0F-0710-FAD6-BABB-F4BA3B53F04A}"/>
          </ac:spMkLst>
        </pc:spChg>
        <pc:graphicFrameChg chg="add mod">
          <ac:chgData name="Shreya Paul" userId="87619f83-0189-48ca-b016-38a0e3be0ea6" providerId="ADAL" clId="{F9784471-CD42-4BF4-8EAD-2183D89E8F7D}" dt="2024-03-18T18:50:11.039" v="1649"/>
          <ac:graphicFrameMkLst>
            <pc:docMk/>
            <pc:sldMk cId="1625291163" sldId="312"/>
            <ac:graphicFrameMk id="3" creationId="{D9C11564-5DE6-15A0-A90E-63CC870E9775}"/>
          </ac:graphicFrameMkLst>
        </pc:graphicFrameChg>
        <pc:graphicFrameChg chg="add del mod">
          <ac:chgData name="Shreya Paul" userId="87619f83-0189-48ca-b016-38a0e3be0ea6" providerId="ADAL" clId="{F9784471-CD42-4BF4-8EAD-2183D89E8F7D}" dt="2024-03-18T19:20:28.024" v="1705" actId="478"/>
          <ac:graphicFrameMkLst>
            <pc:docMk/>
            <pc:sldMk cId="1625291163" sldId="312"/>
            <ac:graphicFrameMk id="6" creationId="{D9C11564-5DE6-15A0-A90E-63CC870E9775}"/>
          </ac:graphicFrameMkLst>
        </pc:graphicFrameChg>
        <pc:graphicFrameChg chg="add mod">
          <ac:chgData name="Shreya Paul" userId="87619f83-0189-48ca-b016-38a0e3be0ea6" providerId="ADAL" clId="{F9784471-CD42-4BF4-8EAD-2183D89E8F7D}" dt="2024-03-18T19:19:42.138" v="1698"/>
          <ac:graphicFrameMkLst>
            <pc:docMk/>
            <pc:sldMk cId="1625291163" sldId="312"/>
            <ac:graphicFrameMk id="9" creationId="{2423A77E-833E-3440-E744-307F9CED2755}"/>
          </ac:graphicFrameMkLst>
        </pc:graphicFrameChg>
        <pc:graphicFrameChg chg="add mod">
          <ac:chgData name="Shreya Paul" userId="87619f83-0189-48ca-b016-38a0e3be0ea6" providerId="ADAL" clId="{F9784471-CD42-4BF4-8EAD-2183D89E8F7D}" dt="2024-03-18T19:22:45.847" v="1780"/>
          <ac:graphicFrameMkLst>
            <pc:docMk/>
            <pc:sldMk cId="1625291163" sldId="312"/>
            <ac:graphicFrameMk id="10" creationId="{2423A77E-833E-3440-E744-307F9CED2755}"/>
          </ac:graphicFrameMkLst>
        </pc:graphicFrameChg>
      </pc:sldChg>
      <pc:sldChg chg="addSp delSp modSp new del mod">
        <pc:chgData name="Shreya Paul" userId="87619f83-0189-48ca-b016-38a0e3be0ea6" providerId="ADAL" clId="{F9784471-CD42-4BF4-8EAD-2183D89E8F7D}" dt="2024-03-21T15:38:38.472" v="2055" actId="47"/>
        <pc:sldMkLst>
          <pc:docMk/>
          <pc:sldMk cId="2858796141" sldId="313"/>
        </pc:sldMkLst>
        <pc:spChg chg="mod">
          <ac:chgData name="Shreya Paul" userId="87619f83-0189-48ca-b016-38a0e3be0ea6" providerId="ADAL" clId="{F9784471-CD42-4BF4-8EAD-2183D89E8F7D}" dt="2024-03-21T15:37:36.873" v="2042" actId="21"/>
          <ac:spMkLst>
            <pc:docMk/>
            <pc:sldMk cId="2858796141" sldId="313"/>
            <ac:spMk id="2" creationId="{2D0D78F0-BEFD-9614-784F-A6CF3DD95503}"/>
          </ac:spMkLst>
        </pc:spChg>
        <pc:spChg chg="del mod">
          <ac:chgData name="Shreya Paul" userId="87619f83-0189-48ca-b016-38a0e3be0ea6" providerId="ADAL" clId="{F9784471-CD42-4BF4-8EAD-2183D89E8F7D}" dt="2024-03-21T15:28:38.085" v="2026" actId="478"/>
          <ac:spMkLst>
            <pc:docMk/>
            <pc:sldMk cId="2858796141" sldId="313"/>
            <ac:spMk id="3" creationId="{589547BC-D6AD-B1B6-A5BB-556B1C634940}"/>
          </ac:spMkLst>
        </pc:spChg>
        <pc:spChg chg="add del mod">
          <ac:chgData name="Shreya Paul" userId="87619f83-0189-48ca-b016-38a0e3be0ea6" providerId="ADAL" clId="{F9784471-CD42-4BF4-8EAD-2183D89E8F7D}" dt="2024-03-21T15:28:39.540" v="2027" actId="478"/>
          <ac:spMkLst>
            <pc:docMk/>
            <pc:sldMk cId="2858796141" sldId="313"/>
            <ac:spMk id="5" creationId="{17178234-FD5F-9F72-3559-B20403407AC3}"/>
          </ac:spMkLst>
        </pc:spChg>
        <pc:picChg chg="add del mod">
          <ac:chgData name="Shreya Paul" userId="87619f83-0189-48ca-b016-38a0e3be0ea6" providerId="ADAL" clId="{F9784471-CD42-4BF4-8EAD-2183D89E8F7D}" dt="2024-03-21T15:29:51.153" v="2036" actId="21"/>
          <ac:picMkLst>
            <pc:docMk/>
            <pc:sldMk cId="2858796141" sldId="313"/>
            <ac:picMk id="7" creationId="{A4F2AC7C-EB61-02EE-BFDC-AC8582379B4D}"/>
          </ac:picMkLst>
        </pc:picChg>
      </pc:sldChg>
      <pc:sldChg chg="modSp new del mod">
        <pc:chgData name="Shreya Paul" userId="87619f83-0189-48ca-b016-38a0e3be0ea6" providerId="ADAL" clId="{F9784471-CD42-4BF4-8EAD-2183D89E8F7D}" dt="2024-03-21T16:51:04.761" v="2329" actId="47"/>
        <pc:sldMkLst>
          <pc:docMk/>
          <pc:sldMk cId="633677711" sldId="314"/>
        </pc:sldMkLst>
        <pc:spChg chg="mod">
          <ac:chgData name="Shreya Paul" userId="87619f83-0189-48ca-b016-38a0e3be0ea6" providerId="ADAL" clId="{F9784471-CD42-4BF4-8EAD-2183D89E8F7D}" dt="2024-03-18T17:15:49.866" v="1364" actId="20577"/>
          <ac:spMkLst>
            <pc:docMk/>
            <pc:sldMk cId="633677711" sldId="314"/>
            <ac:spMk id="2" creationId="{11C33E52-0336-6EF8-26E3-0132CDFD8A5B}"/>
          </ac:spMkLst>
        </pc:spChg>
        <pc:spChg chg="mod">
          <ac:chgData name="Shreya Paul" userId="87619f83-0189-48ca-b016-38a0e3be0ea6" providerId="ADAL" clId="{F9784471-CD42-4BF4-8EAD-2183D89E8F7D}" dt="2024-03-18T17:16:04.371" v="1402" actId="20577"/>
          <ac:spMkLst>
            <pc:docMk/>
            <pc:sldMk cId="633677711" sldId="314"/>
            <ac:spMk id="3" creationId="{B159042C-459E-8E08-3DDA-1D511B35A168}"/>
          </ac:spMkLst>
        </pc:spChg>
      </pc:sldChg>
      <pc:sldChg chg="addSp delSp modSp new mod ord chgLayout">
        <pc:chgData name="Shreya Paul" userId="87619f83-0189-48ca-b016-38a0e3be0ea6" providerId="ADAL" clId="{F9784471-CD42-4BF4-8EAD-2183D89E8F7D}" dt="2024-03-21T16:54:16.545" v="2335" actId="255"/>
        <pc:sldMkLst>
          <pc:docMk/>
          <pc:sldMk cId="1399525591" sldId="315"/>
        </pc:sldMkLst>
        <pc:spChg chg="mod ord">
          <ac:chgData name="Shreya Paul" userId="87619f83-0189-48ca-b016-38a0e3be0ea6" providerId="ADAL" clId="{F9784471-CD42-4BF4-8EAD-2183D89E8F7D}" dt="2024-03-18T18:13:15.919" v="1581" actId="14100"/>
          <ac:spMkLst>
            <pc:docMk/>
            <pc:sldMk cId="1399525591" sldId="315"/>
            <ac:spMk id="2" creationId="{8B698BF7-1071-D2C0-1C1C-02AA17C0A15D}"/>
          </ac:spMkLst>
        </pc:spChg>
        <pc:spChg chg="del">
          <ac:chgData name="Shreya Paul" userId="87619f83-0189-48ca-b016-38a0e3be0ea6" providerId="ADAL" clId="{F9784471-CD42-4BF4-8EAD-2183D89E8F7D}" dt="2024-03-18T18:07:29.576" v="1472" actId="478"/>
          <ac:spMkLst>
            <pc:docMk/>
            <pc:sldMk cId="1399525591" sldId="315"/>
            <ac:spMk id="3" creationId="{801363C6-5A5A-8CF2-5F04-18617DCE727E}"/>
          </ac:spMkLst>
        </pc:spChg>
        <pc:spChg chg="add mod">
          <ac:chgData name="Shreya Paul" userId="87619f83-0189-48ca-b016-38a0e3be0ea6" providerId="ADAL" clId="{F9784471-CD42-4BF4-8EAD-2183D89E8F7D}" dt="2024-03-18T18:09:21.229" v="1577" actId="1076"/>
          <ac:spMkLst>
            <pc:docMk/>
            <pc:sldMk cId="1399525591" sldId="315"/>
            <ac:spMk id="4" creationId="{AB8B25E0-CAAE-536C-4B56-D849E50F0AF5}"/>
          </ac:spMkLst>
        </pc:spChg>
        <pc:spChg chg="add mod">
          <ac:chgData name="Shreya Paul" userId="87619f83-0189-48ca-b016-38a0e3be0ea6" providerId="ADAL" clId="{F9784471-CD42-4BF4-8EAD-2183D89E8F7D}" dt="2024-03-21T16:54:16.545" v="2335" actId="255"/>
          <ac:spMkLst>
            <pc:docMk/>
            <pc:sldMk cId="1399525591" sldId="315"/>
            <ac:spMk id="6" creationId="{958A0CA4-18B6-BDB7-B67B-4804D4052A2F}"/>
          </ac:spMkLst>
        </pc:spChg>
        <pc:picChg chg="add mod">
          <ac:chgData name="Shreya Paul" userId="87619f83-0189-48ca-b016-38a0e3be0ea6" providerId="ADAL" clId="{F9784471-CD42-4BF4-8EAD-2183D89E8F7D}" dt="2024-03-18T18:08:02.536" v="1479" actId="1076"/>
          <ac:picMkLst>
            <pc:docMk/>
            <pc:sldMk cId="1399525591" sldId="315"/>
            <ac:picMk id="5" creationId="{50203593-FBB5-330F-B904-9F4DF722ACB5}"/>
          </ac:picMkLst>
        </pc:picChg>
      </pc:sldChg>
      <pc:sldChg chg="addSp modSp new mod chgLayout">
        <pc:chgData name="Shreya Paul" userId="87619f83-0189-48ca-b016-38a0e3be0ea6" providerId="ADAL" clId="{F9784471-CD42-4BF4-8EAD-2183D89E8F7D}" dt="2024-03-21T16:56:24.918" v="2373" actId="20577"/>
        <pc:sldMkLst>
          <pc:docMk/>
          <pc:sldMk cId="1710758451" sldId="316"/>
        </pc:sldMkLst>
        <pc:spChg chg="mod">
          <ac:chgData name="Shreya Paul" userId="87619f83-0189-48ca-b016-38a0e3be0ea6" providerId="ADAL" clId="{F9784471-CD42-4BF4-8EAD-2183D89E8F7D}" dt="2024-03-21T14:03:38.216" v="1958" actId="26606"/>
          <ac:spMkLst>
            <pc:docMk/>
            <pc:sldMk cId="1710758451" sldId="316"/>
            <ac:spMk id="2" creationId="{03D68434-5E66-A1B5-BC67-FFF825FD2C81}"/>
          </ac:spMkLst>
        </pc:spChg>
        <pc:spChg chg="mod">
          <ac:chgData name="Shreya Paul" userId="87619f83-0189-48ca-b016-38a0e3be0ea6" providerId="ADAL" clId="{F9784471-CD42-4BF4-8EAD-2183D89E8F7D}" dt="2024-03-21T16:56:24.918" v="2373" actId="20577"/>
          <ac:spMkLst>
            <pc:docMk/>
            <pc:sldMk cId="1710758451" sldId="316"/>
            <ac:spMk id="3" creationId="{8EAC1B42-EDA6-983B-DF7D-60B0A1070E42}"/>
          </ac:spMkLst>
        </pc:spChg>
        <pc:picChg chg="add mod">
          <ac:chgData name="Shreya Paul" userId="87619f83-0189-48ca-b016-38a0e3be0ea6" providerId="ADAL" clId="{F9784471-CD42-4BF4-8EAD-2183D89E8F7D}" dt="2024-03-21T14:03:58.125" v="1961" actId="14100"/>
          <ac:picMkLst>
            <pc:docMk/>
            <pc:sldMk cId="1710758451" sldId="316"/>
            <ac:picMk id="5" creationId="{9E788779-A1BE-6BB8-04F8-D5FE247238AC}"/>
          </ac:picMkLst>
        </pc:picChg>
      </pc:sldChg>
      <pc:sldChg chg="addSp delSp modSp new mod ord">
        <pc:chgData name="Shreya Paul" userId="87619f83-0189-48ca-b016-38a0e3be0ea6" providerId="ADAL" clId="{F9784471-CD42-4BF4-8EAD-2183D89E8F7D}" dt="2024-03-21T15:38:30.002" v="2054" actId="255"/>
        <pc:sldMkLst>
          <pc:docMk/>
          <pc:sldMk cId="1749205428" sldId="317"/>
        </pc:sldMkLst>
        <pc:spChg chg="del">
          <ac:chgData name="Shreya Paul" userId="87619f83-0189-48ca-b016-38a0e3be0ea6" providerId="ADAL" clId="{F9784471-CD42-4BF4-8EAD-2183D89E8F7D}" dt="2024-03-21T15:29:56.227" v="2037" actId="478"/>
          <ac:spMkLst>
            <pc:docMk/>
            <pc:sldMk cId="1749205428" sldId="317"/>
            <ac:spMk id="3" creationId="{18C4465A-B178-12A8-C256-1DF179966221}"/>
          </ac:spMkLst>
        </pc:spChg>
        <pc:spChg chg="add mod">
          <ac:chgData name="Shreya Paul" userId="87619f83-0189-48ca-b016-38a0e3be0ea6" providerId="ADAL" clId="{F9784471-CD42-4BF4-8EAD-2183D89E8F7D}" dt="2024-03-21T15:38:30.002" v="2054" actId="255"/>
          <ac:spMkLst>
            <pc:docMk/>
            <pc:sldMk cId="1749205428" sldId="317"/>
            <ac:spMk id="4" creationId="{40E62C48-E7C4-2A99-26C2-338D222B4D4D}"/>
          </ac:spMkLst>
        </pc:spChg>
        <pc:picChg chg="add mod">
          <ac:chgData name="Shreya Paul" userId="87619f83-0189-48ca-b016-38a0e3be0ea6" providerId="ADAL" clId="{F9784471-CD42-4BF4-8EAD-2183D89E8F7D}" dt="2024-03-21T15:31:39.313" v="2041" actId="1076"/>
          <ac:picMkLst>
            <pc:docMk/>
            <pc:sldMk cId="1749205428" sldId="317"/>
            <ac:picMk id="7" creationId="{A4F2AC7C-EB61-02EE-BFDC-AC8582379B4D}"/>
          </ac:picMkLst>
        </pc:picChg>
      </pc:sldChg>
      <pc:sldChg chg="new del">
        <pc:chgData name="Shreya Paul" userId="87619f83-0189-48ca-b016-38a0e3be0ea6" providerId="ADAL" clId="{F9784471-CD42-4BF4-8EAD-2183D89E8F7D}" dt="2024-03-21T15:29:24.380" v="2032" actId="47"/>
        <pc:sldMkLst>
          <pc:docMk/>
          <pc:sldMk cId="2599649221" sldId="317"/>
        </pc:sldMkLst>
      </pc:sldChg>
      <pc:sldChg chg="addSp delSp modSp add mod">
        <pc:chgData name="Shreya Paul" userId="87619f83-0189-48ca-b016-38a0e3be0ea6" providerId="ADAL" clId="{F9784471-CD42-4BF4-8EAD-2183D89E8F7D}" dt="2024-03-21T16:50:57.240" v="2328" actId="1076"/>
        <pc:sldMkLst>
          <pc:docMk/>
          <pc:sldMk cId="2088780849" sldId="318"/>
        </pc:sldMkLst>
        <pc:spChg chg="del">
          <ac:chgData name="Shreya Paul" userId="87619f83-0189-48ca-b016-38a0e3be0ea6" providerId="ADAL" clId="{F9784471-CD42-4BF4-8EAD-2183D89E8F7D}" dt="2024-03-21T15:43:41.358" v="2063" actId="478"/>
          <ac:spMkLst>
            <pc:docMk/>
            <pc:sldMk cId="2088780849" sldId="318"/>
            <ac:spMk id="2" creationId="{E1E751C6-2337-2447-89EB-CF4AEEA106E0}"/>
          </ac:spMkLst>
        </pc:spChg>
        <pc:spChg chg="del">
          <ac:chgData name="Shreya Paul" userId="87619f83-0189-48ca-b016-38a0e3be0ea6" providerId="ADAL" clId="{F9784471-CD42-4BF4-8EAD-2183D89E8F7D}" dt="2024-03-21T15:39:38.585" v="2057" actId="478"/>
          <ac:spMkLst>
            <pc:docMk/>
            <pc:sldMk cId="2088780849" sldId="318"/>
            <ac:spMk id="4" creationId="{40E62C48-E7C4-2A99-26C2-338D222B4D4D}"/>
          </ac:spMkLst>
        </pc:spChg>
        <pc:spChg chg="add mod">
          <ac:chgData name="Shreya Paul" userId="87619f83-0189-48ca-b016-38a0e3be0ea6" providerId="ADAL" clId="{F9784471-CD42-4BF4-8EAD-2183D89E8F7D}" dt="2024-03-21T16:50:10.234" v="2319" actId="20577"/>
          <ac:spMkLst>
            <pc:docMk/>
            <pc:sldMk cId="2088780849" sldId="318"/>
            <ac:spMk id="14" creationId="{551E3A7C-DA15-F7FD-6060-1237ACB96E5B}"/>
          </ac:spMkLst>
        </pc:spChg>
        <pc:spChg chg="add mod">
          <ac:chgData name="Shreya Paul" userId="87619f83-0189-48ca-b016-38a0e3be0ea6" providerId="ADAL" clId="{F9784471-CD42-4BF4-8EAD-2183D89E8F7D}" dt="2024-03-21T16:50:07.035" v="2318" actId="14100"/>
          <ac:spMkLst>
            <pc:docMk/>
            <pc:sldMk cId="2088780849" sldId="318"/>
            <ac:spMk id="15" creationId="{62EF3DD4-A981-ADFE-5DA6-39CA05328F3A}"/>
          </ac:spMkLst>
        </pc:spChg>
        <pc:spChg chg="add mod">
          <ac:chgData name="Shreya Paul" userId="87619f83-0189-48ca-b016-38a0e3be0ea6" providerId="ADAL" clId="{F9784471-CD42-4BF4-8EAD-2183D89E8F7D}" dt="2024-03-21T16:49:22.888" v="2307" actId="14100"/>
          <ac:spMkLst>
            <pc:docMk/>
            <pc:sldMk cId="2088780849" sldId="318"/>
            <ac:spMk id="16" creationId="{19E9A1A1-B13D-2DD3-EDE7-E3C4AFA405E9}"/>
          </ac:spMkLst>
        </pc:spChg>
        <pc:spChg chg="add mod">
          <ac:chgData name="Shreya Paul" userId="87619f83-0189-48ca-b016-38a0e3be0ea6" providerId="ADAL" clId="{F9784471-CD42-4BF4-8EAD-2183D89E8F7D}" dt="2024-03-21T16:50:57.240" v="2328" actId="1076"/>
          <ac:spMkLst>
            <pc:docMk/>
            <pc:sldMk cId="2088780849" sldId="318"/>
            <ac:spMk id="17" creationId="{9708186E-2F99-C1D4-C2FC-438CC54FFF76}"/>
          </ac:spMkLst>
        </pc:spChg>
        <pc:spChg chg="add mod">
          <ac:chgData name="Shreya Paul" userId="87619f83-0189-48ca-b016-38a0e3be0ea6" providerId="ADAL" clId="{F9784471-CD42-4BF4-8EAD-2183D89E8F7D}" dt="2024-03-21T16:48:37.130" v="2294" actId="14100"/>
          <ac:spMkLst>
            <pc:docMk/>
            <pc:sldMk cId="2088780849" sldId="318"/>
            <ac:spMk id="20" creationId="{2E3A380A-9635-16BC-CD1F-6EEB994EDFF0}"/>
          </ac:spMkLst>
        </pc:spChg>
        <pc:picChg chg="add mod">
          <ac:chgData name="Shreya Paul" userId="87619f83-0189-48ca-b016-38a0e3be0ea6" providerId="ADAL" clId="{F9784471-CD42-4BF4-8EAD-2183D89E8F7D}" dt="2024-03-21T16:49:30.375" v="2308" actId="1076"/>
          <ac:picMkLst>
            <pc:docMk/>
            <pc:sldMk cId="2088780849" sldId="318"/>
            <ac:picMk id="3" creationId="{626A7C73-26F5-54B9-477D-C24714C3A372}"/>
          </ac:picMkLst>
        </pc:picChg>
        <pc:picChg chg="add mod">
          <ac:chgData name="Shreya Paul" userId="87619f83-0189-48ca-b016-38a0e3be0ea6" providerId="ADAL" clId="{F9784471-CD42-4BF4-8EAD-2183D89E8F7D}" dt="2024-03-21T16:49:33.321" v="2309" actId="1076"/>
          <ac:picMkLst>
            <pc:docMk/>
            <pc:sldMk cId="2088780849" sldId="318"/>
            <ac:picMk id="5" creationId="{B31A028C-F6EB-2495-2422-0541C14D322A}"/>
          </ac:picMkLst>
        </pc:picChg>
        <pc:picChg chg="add mod">
          <ac:chgData name="Shreya Paul" userId="87619f83-0189-48ca-b016-38a0e3be0ea6" providerId="ADAL" clId="{F9784471-CD42-4BF4-8EAD-2183D89E8F7D}" dt="2024-03-21T16:49:13.076" v="2304" actId="1076"/>
          <ac:picMkLst>
            <pc:docMk/>
            <pc:sldMk cId="2088780849" sldId="318"/>
            <ac:picMk id="6" creationId="{5DEEACB8-17D1-C9D2-319C-88ED83E499DB}"/>
          </ac:picMkLst>
        </pc:picChg>
        <pc:picChg chg="del">
          <ac:chgData name="Shreya Paul" userId="87619f83-0189-48ca-b016-38a0e3be0ea6" providerId="ADAL" clId="{F9784471-CD42-4BF4-8EAD-2183D89E8F7D}" dt="2024-03-21T15:39:40.091" v="2058" actId="478"/>
          <ac:picMkLst>
            <pc:docMk/>
            <pc:sldMk cId="2088780849" sldId="318"/>
            <ac:picMk id="7" creationId="{A4F2AC7C-EB61-02EE-BFDC-AC8582379B4D}"/>
          </ac:picMkLst>
        </pc:picChg>
        <pc:picChg chg="add del mod">
          <ac:chgData name="Shreya Paul" userId="87619f83-0189-48ca-b016-38a0e3be0ea6" providerId="ADAL" clId="{F9784471-CD42-4BF4-8EAD-2183D89E8F7D}" dt="2024-03-21T15:48:28.849" v="2088" actId="478"/>
          <ac:picMkLst>
            <pc:docMk/>
            <pc:sldMk cId="2088780849" sldId="318"/>
            <ac:picMk id="9" creationId="{32A9B56E-DDB5-CD10-E83C-BBDEA1109F4C}"/>
          </ac:picMkLst>
        </pc:picChg>
        <pc:picChg chg="add del mod">
          <ac:chgData name="Shreya Paul" userId="87619f83-0189-48ca-b016-38a0e3be0ea6" providerId="ADAL" clId="{F9784471-CD42-4BF4-8EAD-2183D89E8F7D}" dt="2024-03-21T16:45:04.362" v="2177" actId="478"/>
          <ac:picMkLst>
            <pc:docMk/>
            <pc:sldMk cId="2088780849" sldId="318"/>
            <ac:picMk id="11" creationId="{48A3D087-5B16-496A-FB64-E4D441EA6CF1}"/>
          </ac:picMkLst>
        </pc:picChg>
        <pc:picChg chg="add mod">
          <ac:chgData name="Shreya Paul" userId="87619f83-0189-48ca-b016-38a0e3be0ea6" providerId="ADAL" clId="{F9784471-CD42-4BF4-8EAD-2183D89E8F7D}" dt="2024-03-21T16:49:51.580" v="2314" actId="1076"/>
          <ac:picMkLst>
            <pc:docMk/>
            <pc:sldMk cId="2088780849" sldId="318"/>
            <ac:picMk id="13" creationId="{17769A5B-5B8A-8A20-6A6F-7C9F9CB450C5}"/>
          </ac:picMkLst>
        </pc:picChg>
        <pc:picChg chg="add mod">
          <ac:chgData name="Shreya Paul" userId="87619f83-0189-48ca-b016-38a0e3be0ea6" providerId="ADAL" clId="{F9784471-CD42-4BF4-8EAD-2183D89E8F7D}" dt="2024-03-21T16:50:17.755" v="2320" actId="1076"/>
          <ac:picMkLst>
            <pc:docMk/>
            <pc:sldMk cId="2088780849" sldId="318"/>
            <ac:picMk id="19" creationId="{3E8944EF-3133-DF50-4564-A3DA314539D8}"/>
          </ac:picMkLst>
        </pc:picChg>
      </pc:sldChg>
    </pc:docChg>
  </pc:docChgLst>
  <pc:docChgLst>
    <pc:chgData name="Kate Filanoski" userId="5879a14f-9eb3-4e75-8352-1b2941159ca7" providerId="ADAL" clId="{60D5E20C-8170-408E-8A81-D84EAD12ABBE}"/>
    <pc:docChg chg="undo custSel modSld">
      <pc:chgData name="Kate Filanoski" userId="5879a14f-9eb3-4e75-8352-1b2941159ca7" providerId="ADAL" clId="{60D5E20C-8170-408E-8A81-D84EAD12ABBE}" dt="2024-04-08T14:14:20.267" v="844" actId="14100"/>
      <pc:docMkLst>
        <pc:docMk/>
      </pc:docMkLst>
      <pc:sldChg chg="modSp mod">
        <pc:chgData name="Kate Filanoski" userId="5879a14f-9eb3-4e75-8352-1b2941159ca7" providerId="ADAL" clId="{60D5E20C-8170-408E-8A81-D84EAD12ABBE}" dt="2024-04-08T14:14:20.267" v="844" actId="14100"/>
        <pc:sldMkLst>
          <pc:docMk/>
          <pc:sldMk cId="4225382597" sldId="303"/>
        </pc:sldMkLst>
        <pc:spChg chg="mod">
          <ac:chgData name="Kate Filanoski" userId="5879a14f-9eb3-4e75-8352-1b2941159ca7" providerId="ADAL" clId="{60D5E20C-8170-408E-8A81-D84EAD12ABBE}" dt="2024-04-08T14:14:20.267" v="844" actId="14100"/>
          <ac:spMkLst>
            <pc:docMk/>
            <pc:sldMk cId="4225382597" sldId="303"/>
            <ac:spMk id="5" creationId="{A353A263-BE2E-A85A-B443-469F37A9A05F}"/>
          </ac:spMkLst>
        </pc:spChg>
      </pc:sldChg>
      <pc:sldChg chg="modSp mod modNotesTx">
        <pc:chgData name="Kate Filanoski" userId="5879a14f-9eb3-4e75-8352-1b2941159ca7" providerId="ADAL" clId="{60D5E20C-8170-408E-8A81-D84EAD12ABBE}" dt="2024-04-08T14:13:12.030" v="839" actId="20577"/>
        <pc:sldMkLst>
          <pc:docMk/>
          <pc:sldMk cId="1749205428" sldId="317"/>
        </pc:sldMkLst>
        <pc:picChg chg="mod">
          <ac:chgData name="Kate Filanoski" userId="5879a14f-9eb3-4e75-8352-1b2941159ca7" providerId="ADAL" clId="{60D5E20C-8170-408E-8A81-D84EAD12ABBE}" dt="2024-04-08T14:12:14.602" v="729" actId="962"/>
          <ac:picMkLst>
            <pc:docMk/>
            <pc:sldMk cId="1749205428" sldId="317"/>
            <ac:picMk id="7" creationId="{A4F2AC7C-EB61-02EE-BFDC-AC8582379B4D}"/>
          </ac:picMkLst>
        </pc:picChg>
      </pc:sldChg>
      <pc:sldChg chg="modSp mod">
        <pc:chgData name="Kate Filanoski" userId="5879a14f-9eb3-4e75-8352-1b2941159ca7" providerId="ADAL" clId="{60D5E20C-8170-408E-8A81-D84EAD12ABBE}" dt="2024-04-08T14:13:36.295" v="843" actId="962"/>
        <pc:sldMkLst>
          <pc:docMk/>
          <pc:sldMk cId="2088780849" sldId="318"/>
        </pc:sldMkLst>
        <pc:picChg chg="mod">
          <ac:chgData name="Kate Filanoski" userId="5879a14f-9eb3-4e75-8352-1b2941159ca7" providerId="ADAL" clId="{60D5E20C-8170-408E-8A81-D84EAD12ABBE}" dt="2024-04-08T14:13:29.995" v="840" actId="962"/>
          <ac:picMkLst>
            <pc:docMk/>
            <pc:sldMk cId="2088780849" sldId="318"/>
            <ac:picMk id="3" creationId="{626A7C73-26F5-54B9-477D-C24714C3A372}"/>
          </ac:picMkLst>
        </pc:picChg>
        <pc:picChg chg="mod">
          <ac:chgData name="Kate Filanoski" userId="5879a14f-9eb3-4e75-8352-1b2941159ca7" providerId="ADAL" clId="{60D5E20C-8170-408E-8A81-D84EAD12ABBE}" dt="2024-04-08T14:13:31.970" v="841" actId="962"/>
          <ac:picMkLst>
            <pc:docMk/>
            <pc:sldMk cId="2088780849" sldId="318"/>
            <ac:picMk id="6" creationId="{5DEEACB8-17D1-C9D2-319C-88ED83E499DB}"/>
          </ac:picMkLst>
        </pc:picChg>
        <pc:picChg chg="mod">
          <ac:chgData name="Kate Filanoski" userId="5879a14f-9eb3-4e75-8352-1b2941159ca7" providerId="ADAL" clId="{60D5E20C-8170-408E-8A81-D84EAD12ABBE}" dt="2024-04-08T14:13:34.254" v="842" actId="962"/>
          <ac:picMkLst>
            <pc:docMk/>
            <pc:sldMk cId="2088780849" sldId="318"/>
            <ac:picMk id="13" creationId="{17769A5B-5B8A-8A20-6A6F-7C9F9CB450C5}"/>
          </ac:picMkLst>
        </pc:picChg>
        <pc:picChg chg="mod">
          <ac:chgData name="Kate Filanoski" userId="5879a14f-9eb3-4e75-8352-1b2941159ca7" providerId="ADAL" clId="{60D5E20C-8170-408E-8A81-D84EAD12ABBE}" dt="2024-04-08T14:13:36.295" v="843" actId="962"/>
          <ac:picMkLst>
            <pc:docMk/>
            <pc:sldMk cId="2088780849" sldId="318"/>
            <ac:picMk id="19" creationId="{3E8944EF-3133-DF50-4564-A3DA314539D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882643086788255E-2"/>
          <c:y val="0.1079926068151708"/>
          <c:w val="0.97423471382642346"/>
          <c:h val="0.72364286086767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'[2024 Visualizations.xlsx]Sheet1'!$A$11</c:f>
              <c:strCache>
                <c:ptCount val="1"/>
                <c:pt idx="0">
                  <c:v>Ambulatory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Visualizations.xlsx]Sheet1'!$B$10</c:f>
              <c:strCache>
                <c:ptCount val="1"/>
                <c:pt idx="0">
                  <c:v>Percent</c:v>
                </c:pt>
              </c:strCache>
            </c:strRef>
          </c:cat>
          <c:val>
            <c:numRef>
              <c:f>'[2024 Visualizations.xlsx]Sheet1'!$B$11</c:f>
              <c:numCache>
                <c:formatCode>General</c:formatCode>
                <c:ptCount val="1"/>
                <c:pt idx="0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5-4F9E-82A3-2A3D22F4B9C2}"/>
            </c:ext>
          </c:extLst>
        </c:ser>
        <c:ser>
          <c:idx val="1"/>
          <c:order val="1"/>
          <c:tx>
            <c:strRef>
              <c:f>'[2024 Visualizations.xlsx]Sheet1'!$A$12</c:f>
              <c:strCache>
                <c:ptCount val="1"/>
                <c:pt idx="0">
                  <c:v>Cognitive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Visualizations.xlsx]Sheet1'!$B$10</c:f>
              <c:strCache>
                <c:ptCount val="1"/>
                <c:pt idx="0">
                  <c:v>Percent</c:v>
                </c:pt>
              </c:strCache>
            </c:strRef>
          </c:cat>
          <c:val>
            <c:numRef>
              <c:f>'[2024 Visualizations.xlsx]Sheet1'!$B$12</c:f>
              <c:numCache>
                <c:formatCode>General</c:formatCode>
                <c:ptCount val="1"/>
                <c:pt idx="0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85-4F9E-82A3-2A3D22F4B9C2}"/>
            </c:ext>
          </c:extLst>
        </c:ser>
        <c:ser>
          <c:idx val="2"/>
          <c:order val="2"/>
          <c:tx>
            <c:strRef>
              <c:f>'[2024 Visualizations.xlsx]Sheet1'!$A$13</c:f>
              <c:strCache>
                <c:ptCount val="1"/>
                <c:pt idx="0">
                  <c:v>Independent Living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Visualizations.xlsx]Sheet1'!$B$10</c:f>
              <c:strCache>
                <c:ptCount val="1"/>
                <c:pt idx="0">
                  <c:v>Percent</c:v>
                </c:pt>
              </c:strCache>
            </c:strRef>
          </c:cat>
          <c:val>
            <c:numRef>
              <c:f>'[2024 Visualizations.xlsx]Sheet1'!$B$13</c:f>
              <c:numCache>
                <c:formatCode>General</c:formatCode>
                <c:ptCount val="1"/>
                <c:pt idx="0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85-4F9E-82A3-2A3D22F4B9C2}"/>
            </c:ext>
          </c:extLst>
        </c:ser>
        <c:ser>
          <c:idx val="3"/>
          <c:order val="3"/>
          <c:tx>
            <c:strRef>
              <c:f>'[2024 Visualizations.xlsx]Sheet1'!$A$14</c:f>
              <c:strCache>
                <c:ptCount val="1"/>
                <c:pt idx="0">
                  <c:v>Hearing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Visualizations.xlsx]Sheet1'!$B$10</c:f>
              <c:strCache>
                <c:ptCount val="1"/>
                <c:pt idx="0">
                  <c:v>Percent</c:v>
                </c:pt>
              </c:strCache>
            </c:strRef>
          </c:cat>
          <c:val>
            <c:numRef>
              <c:f>'[2024 Visualizations.xlsx]Sheet1'!$B$14</c:f>
              <c:numCache>
                <c:formatCode>General</c:formatCode>
                <c:ptCount val="1"/>
                <c:pt idx="0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85-4F9E-82A3-2A3D22F4B9C2}"/>
            </c:ext>
          </c:extLst>
        </c:ser>
        <c:ser>
          <c:idx val="4"/>
          <c:order val="4"/>
          <c:tx>
            <c:strRef>
              <c:f>'[2024 Visualizations.xlsx]Sheet1'!$A$15</c:f>
              <c:strCache>
                <c:ptCount val="1"/>
                <c:pt idx="0">
                  <c:v>Vision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Visualizations.xlsx]Sheet1'!$B$10</c:f>
              <c:strCache>
                <c:ptCount val="1"/>
                <c:pt idx="0">
                  <c:v>Percent</c:v>
                </c:pt>
              </c:strCache>
            </c:strRef>
          </c:cat>
          <c:val>
            <c:numRef>
              <c:f>'[2024 Visualizations.xlsx]Sheet1'!$B$15</c:f>
              <c:numCache>
                <c:formatCode>General</c:formatCode>
                <c:ptCount val="1"/>
                <c:pt idx="0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85-4F9E-82A3-2A3D22F4B9C2}"/>
            </c:ext>
          </c:extLst>
        </c:ser>
        <c:ser>
          <c:idx val="5"/>
          <c:order val="5"/>
          <c:tx>
            <c:strRef>
              <c:f>'[2024 Visualizations.xlsx]Sheet1'!$A$16</c:f>
              <c:strCache>
                <c:ptCount val="1"/>
                <c:pt idx="0">
                  <c:v>Self-care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Visualizations.xlsx]Sheet1'!$B$10</c:f>
              <c:strCache>
                <c:ptCount val="1"/>
                <c:pt idx="0">
                  <c:v>Percent</c:v>
                </c:pt>
              </c:strCache>
            </c:strRef>
          </c:cat>
          <c:val>
            <c:numRef>
              <c:f>'[2024 Visualizations.xlsx]Sheet1'!$B$16</c:f>
              <c:numCache>
                <c:formatCode>General</c:formatCode>
                <c:ptCount val="1"/>
                <c:pt idx="0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85-4F9E-82A3-2A3D22F4B9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2847536"/>
        <c:axId val="852848016"/>
      </c:barChart>
      <c:catAx>
        <c:axId val="852847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2848016"/>
        <c:crosses val="autoZero"/>
        <c:auto val="1"/>
        <c:lblAlgn val="ctr"/>
        <c:lblOffset val="100"/>
        <c:noMultiLvlLbl val="0"/>
      </c:catAx>
      <c:valAx>
        <c:axId val="852848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284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72828596847904E-4"/>
          <c:y val="0.78922825449197698"/>
          <c:w val="0.97162286629494821"/>
          <c:h val="0.19379777271182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0.15713</cdr:x>
      <cdr:y>0.27574</cdr:y>
    </cdr:from>
    <cdr:to>
      <cdr:x>0.20951</cdr:x>
      <cdr:y>0.74695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6BD95D9-A3F6-AB74-21F8-CCC52735762E}"/>
            </a:ext>
          </a:extLst>
        </cdr:cNvPr>
        <cdr:cNvSpPr txBox="1"/>
      </cdr:nvSpPr>
      <cdr:spPr>
        <a:xfrm xmlns:a="http://schemas.openxmlformats.org/drawingml/2006/main">
          <a:off x="771525" y="752475"/>
          <a:ext cx="257175" cy="1285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C975E1-57DE-3147-B5C0-C8EA32C5B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787F3-BD10-CD44-B076-FB2033F37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7D16-6160-8B43-822C-D3B6881CEFF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4C78-E866-FE48-A89C-6037781AB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925ED-AEA1-CD47-A499-DA2C2C6378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5CFC-3597-4E40-A9C0-BE911BF0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9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6C50-673E-D94F-9529-83054CC0AB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BD23-A62D-904C-AD2A-55A3D1165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LMRoman12-Regular"/>
              </a:rPr>
              <a:t>Survey data rely on the answers of some people to predict the total population in each group. For this reason, all statistics are estimates or best predictions.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margin of error can help you understand the uncertainty in the collected information.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baseline="0" dirty="0">
              <a:latin typeface="LMRoman12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states with the highest prevalence (17 to 20 %) are New Mexico, Oklahoma, Arkansas, Louisiana, Mississippi, Alabama, Kentucky, and West Virginia.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states with the lowest prevalence ( 8 to 12 %) are California, Utah, Colorado, and Minnesota.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rest of the states in the continental US fall into a mid-range of 13 to 16 percent prevalence.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pattFill prst="dkUpDiag">
          <a:fgClr>
            <a:srgbClr val="004F9D"/>
          </a:fgClr>
          <a:bgClr>
            <a:srgbClr val="01359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FC5167-FF84-6D49-B71F-AF38F31D82E9}"/>
              </a:ext>
            </a:extLst>
          </p:cNvPr>
          <p:cNvSpPr/>
          <p:nvPr userDrawn="1"/>
        </p:nvSpPr>
        <p:spPr>
          <a:xfrm>
            <a:off x="1553028" y="3429000"/>
            <a:ext cx="106389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C2A9E4-CCB4-22E5-5DF0-A3ECD02B0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08441" y="188771"/>
            <a:ext cx="8712326" cy="7334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D2C4E-54C3-E942-BCE5-08CA139B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6113" y="4084034"/>
            <a:ext cx="6458857" cy="83689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3920"/>
              </a:lnSpc>
              <a:defRPr sz="4400" b="1" i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6E03-67D4-AB44-A78E-11BF4C75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6113" y="4962537"/>
            <a:ext cx="6458857" cy="54464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kern="0" spc="0" baseline="0">
                <a:solidFill>
                  <a:srgbClr val="01359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0C0CDCD-D4AB-8A0A-89EE-2018919F8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241" y="5902110"/>
            <a:ext cx="3849729" cy="640080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7D81316-03BB-1491-3352-CF8BC1100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96113" y="5862549"/>
            <a:ext cx="230699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C8FB7-3E06-7470-0767-37F6B0D3AE94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37139915-FE2B-273C-AAA2-F2D47400D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DD91670E-3E62-F028-10D8-492996083C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DATA +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4E0BE1-77B6-DE68-BF6B-3A13ABCE0BA1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EAABEED7-A507-072A-3DCA-42246032A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6" name="Picture 5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255CE8B5-C988-9C59-8CB5-11D38A9AB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 with DATA +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rgbClr val="18214F"/>
                </a:solidFill>
              </a:defRPr>
            </a:lvl1pPr>
            <a:lvl2pPr>
              <a:defRPr>
                <a:solidFill>
                  <a:srgbClr val="18214F"/>
                </a:solidFill>
              </a:defRPr>
            </a:lvl2pPr>
            <a:lvl3pPr>
              <a:defRPr>
                <a:solidFill>
                  <a:srgbClr val="18214F"/>
                </a:solidFill>
              </a:defRPr>
            </a:lvl3pPr>
            <a:lvl4pPr>
              <a:defRPr>
                <a:solidFill>
                  <a:srgbClr val="18214F"/>
                </a:solidFill>
              </a:defRPr>
            </a:lvl4pPr>
            <a:lvl5pPr>
              <a:defRPr>
                <a:solidFill>
                  <a:srgbClr val="1821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4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4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Da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94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Me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52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4F9D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1793"/>
            <a:ext cx="7141580" cy="31980"/>
          </a:xfrm>
          <a:prstGeom prst="line">
            <a:avLst/>
          </a:prstGeom>
          <a:ln>
            <a:solidFill>
              <a:srgbClr val="004F9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 userDrawn="1"/>
        </p:nvSpPr>
        <p:spPr>
          <a:xfrm>
            <a:off x="10239373" y="0"/>
            <a:ext cx="1952627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2854035" cy="1666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39373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35D3C855-5F22-CD51-7E91-3F2DEEBFA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373" y="0"/>
            <a:ext cx="2344512" cy="46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952627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2626" y="0"/>
            <a:ext cx="10239374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925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6306" y="3691766"/>
            <a:ext cx="2854035" cy="166671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AB0A7626-1C93-B64F-287D-2AD28B2E3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344512" cy="46871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8C258A-7AFB-B8E9-7D9A-E6B531A3383D}"/>
              </a:ext>
            </a:extLst>
          </p:cNvPr>
          <p:cNvSpPr/>
          <p:nvPr userDrawn="1"/>
        </p:nvSpPr>
        <p:spPr>
          <a:xfrm>
            <a:off x="1952626" y="0"/>
            <a:ext cx="391885" cy="468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F7F28305-B968-CE37-54A6-157F89680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CFF1524-906D-9833-8F70-937EFE177F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 userDrawn="1"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718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A1DDA61F-3441-C463-8370-4537732C9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4D9F0F4-3B92-B6D2-0589-FCC9765C41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29282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 userDrawn="1"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22D2F-C8CF-13BE-83FC-161E55B8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3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8DFF9-C3A8-9E96-CCCD-9A5DAE80D2B1}"/>
              </a:ext>
            </a:extLst>
          </p:cNvPr>
          <p:cNvSpPr/>
          <p:nvPr userDrawn="1"/>
        </p:nvSpPr>
        <p:spPr>
          <a:xfrm>
            <a:off x="0" y="6065049"/>
            <a:ext cx="1771650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4AC348E-A547-9FB7-4AA3-F312FDB7C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9D284E07-3C25-CEAE-F5E0-FF30E44E4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Dat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023A1-B475-FD0B-9023-E465C9DAEB37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D301FA2-8027-9083-EEB1-E937FD4E7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C80D1271-8A3E-BBC2-2929-F95677B8D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66211" y="63687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7028" y="6364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6662B9F8-EAF5-A544-B3D2-43A2A7884903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6994" y="6368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olorful graph in the shape of a map&#10;&#10;Description automatically generated">
            <a:extLst>
              <a:ext uri="{FF2B5EF4-FFF2-40B4-BE49-F238E27FC236}">
                <a16:creationId xmlns:a16="http://schemas.microsoft.com/office/drawing/2014/main" id="{3F2E5B69-F2EF-25EE-1960-41D7849247C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0983" y="6097379"/>
            <a:ext cx="706394" cy="636491"/>
          </a:xfrm>
          <a:prstGeom prst="rect">
            <a:avLst/>
          </a:prstGeom>
        </p:spPr>
      </p:pic>
      <p:pic>
        <p:nvPicPr>
          <p:cNvPr id="5" name="Picture 4" descr="A blue and white shield with a white and blue logo&#10;&#10;Description automatically generated">
            <a:extLst>
              <a:ext uri="{FF2B5EF4-FFF2-40B4-BE49-F238E27FC236}">
                <a16:creationId xmlns:a16="http://schemas.microsoft.com/office/drawing/2014/main" id="{8CD5322B-8C80-9DF6-1E05-6F61D90F079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0395" y="6102133"/>
            <a:ext cx="514606" cy="6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9" r:id="rId3"/>
    <p:sldLayoutId id="2147483688" r:id="rId4"/>
    <p:sldLayoutId id="2147483694" r:id="rId5"/>
    <p:sldLayoutId id="2147483695" r:id="rId6"/>
    <p:sldLayoutId id="2147483687" r:id="rId7"/>
    <p:sldLayoutId id="2147483683" r:id="rId8"/>
    <p:sldLayoutId id="2147483684" r:id="rId9"/>
    <p:sldLayoutId id="2147483686" r:id="rId10"/>
    <p:sldLayoutId id="2147483692" r:id="rId11"/>
    <p:sldLayoutId id="2147483699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compendium.org/" TargetMode="External"/><Relationship Id="rId2" Type="http://schemas.openxmlformats.org/officeDocument/2006/relationships/hyperlink" Target="mailto:Shreya.Paul@unh.edu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disability.statistics@unh.ed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researchondisability.org/collection/2024/build-stats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abilitycompendium.org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57F0-4E81-4C32-8613-9B840330B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6113" y="3657600"/>
            <a:ext cx="6458857" cy="1263332"/>
          </a:xfrm>
        </p:spPr>
        <p:txBody>
          <a:bodyPr/>
          <a:lstStyle/>
          <a:p>
            <a:r>
              <a:rPr lang="en-US" dirty="0"/>
              <a:t>2024 Annual Disability Statistics Compendium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20927-7D4E-4123-A2B9-526AC7A9A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Shreya Paul</a:t>
            </a:r>
          </a:p>
        </p:txBody>
      </p:sp>
    </p:spTree>
    <p:extLst>
      <p:ext uri="{BB962C8B-B14F-4D97-AF65-F5344CB8AC3E}">
        <p14:creationId xmlns:p14="http://schemas.microsoft.com/office/powerpoint/2010/main" val="224019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8BF7-1071-D2C0-1C1C-02AA17C0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0" y="571500"/>
            <a:ext cx="5579811" cy="86472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b="1" i="0" kern="1200" dirty="0">
                <a:latin typeface="Source Sans Pro" panose="020B0503030403020204" pitchFamily="34" charset="77"/>
                <a:ea typeface="+mj-ea"/>
                <a:cs typeface="+mj-cs"/>
              </a:rPr>
              <a:t>Accessibility Efforts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A0CA4-18B6-BDB7-B67B-4804D4052A2F}"/>
              </a:ext>
            </a:extLst>
          </p:cNvPr>
          <p:cNvSpPr txBox="1">
            <a:spLocks/>
          </p:cNvSpPr>
          <p:nvPr/>
        </p:nvSpPr>
        <p:spPr>
          <a:xfrm>
            <a:off x="430210" y="1828799"/>
            <a:ext cx="5665789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Use of Plain Language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Screen-reader-friendly HTML</a:t>
            </a:r>
          </a:p>
        </p:txBody>
      </p:sp>
      <p:pic>
        <p:nvPicPr>
          <p:cNvPr id="5" name="Picture 4" descr="A person and person looking at a tablet">
            <a:extLst>
              <a:ext uri="{FF2B5EF4-FFF2-40B4-BE49-F238E27FC236}">
                <a16:creationId xmlns:a16="http://schemas.microsoft.com/office/drawing/2014/main" id="{50203593-FBB5-330F-B904-9F4DF722A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6" r="31091"/>
          <a:stretch/>
        </p:blipFill>
        <p:spPr>
          <a:xfrm>
            <a:off x="6204202" y="3858"/>
            <a:ext cx="5987800" cy="6854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52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FAC62513-1BE4-C3EF-AE8A-B1741941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37825" cy="86995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b="1" i="0" kern="0" baseline="0" dirty="0">
                <a:latin typeface="Source Sans Pro" panose="020B0503030403020204" pitchFamily="34" charset="77"/>
                <a:ea typeface="+mj-ea"/>
                <a:cs typeface="+mj-cs"/>
              </a:rPr>
              <a:t>Population and Prevalence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A49A9B-8339-8FF5-388B-C8EAD40B9AE7}"/>
              </a:ext>
            </a:extLst>
          </p:cNvPr>
          <p:cNvSpPr txBox="1"/>
          <p:nvPr/>
        </p:nvSpPr>
        <p:spPr>
          <a:xfrm>
            <a:off x="860020" y="1635124"/>
            <a:ext cx="5808794" cy="465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b="1" kern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 the United States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Resident Population – 333, 288, 000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2400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Civilian Living in the Community –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328, 403, 000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2400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Civilians with Disabilities Living in the Community –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44, 121, 000 (13.4%)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2400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Civilians without Disabilities Living in the Community – 284, 282, 000 (86.6%)</a:t>
            </a:r>
          </a:p>
        </p:txBody>
      </p:sp>
      <p:pic>
        <p:nvPicPr>
          <p:cNvPr id="10" name="Picture 9" descr="A group of people standing on a pie chart">
            <a:extLst>
              <a:ext uri="{FF2B5EF4-FFF2-40B4-BE49-F238E27FC236}">
                <a16:creationId xmlns:a16="http://schemas.microsoft.com/office/drawing/2014/main" id="{CBFA2280-CB38-A054-21E7-26DF0BB2C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4" b="-3"/>
          <a:stretch/>
        </p:blipFill>
        <p:spPr>
          <a:xfrm>
            <a:off x="6213070" y="1828800"/>
            <a:ext cx="516255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79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593C-74FF-4679-2614-7255F5BD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People with Disabilities in the US by Disability Type: 2022</a:t>
            </a:r>
          </a:p>
        </p:txBody>
      </p:sp>
      <p:graphicFrame>
        <p:nvGraphicFramePr>
          <p:cNvPr id="10" name="Chart 9" descr="Bar chart showing population by disability type. 47.4% have an ambulatory disability. 39.7% have a cognitive disability. 35.8% have an independent living disability. 27.2% have a hearing disability. 18.5% have a vision disability and 18.1% has a self-care disability. ">
            <a:extLst>
              <a:ext uri="{FF2B5EF4-FFF2-40B4-BE49-F238E27FC236}">
                <a16:creationId xmlns:a16="http://schemas.microsoft.com/office/drawing/2014/main" id="{2423A77E-833E-3440-E744-307F9CED2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667434"/>
              </p:ext>
            </p:extLst>
          </p:nvPr>
        </p:nvGraphicFramePr>
        <p:xfrm>
          <a:off x="838201" y="1441776"/>
          <a:ext cx="10844048" cy="510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29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E751C6-2337-2447-89EB-CF4AEEA106E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heatmap of the Percentage of people with disabilities by state in the continental United States. Details in the slide notes. ">
            <a:extLst>
              <a:ext uri="{FF2B5EF4-FFF2-40B4-BE49-F238E27FC236}">
                <a16:creationId xmlns:a16="http://schemas.microsoft.com/office/drawing/2014/main" id="{A4F2AC7C-EB61-02EE-BFDC-AC8582379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292" y="7717"/>
            <a:ext cx="9662505" cy="68502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E62C48-E7C4-2A99-26C2-338D222B4D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9876" y="189185"/>
            <a:ext cx="755168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Percent of People with Disabilities by State</a:t>
            </a:r>
          </a:p>
        </p:txBody>
      </p:sp>
    </p:spTree>
    <p:extLst>
      <p:ext uri="{BB962C8B-B14F-4D97-AF65-F5344CB8AC3E}">
        <p14:creationId xmlns:p14="http://schemas.microsoft.com/office/powerpoint/2010/main" val="174920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E3A380A-9635-16BC-CD1F-6EEB994EDF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3324" y="299545"/>
            <a:ext cx="1112176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In 2022, for individuals with disabilities ages 18-64 years living in the community </a:t>
            </a:r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626A7C73-26F5-54B9-477D-C24714C3A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62402" y="761210"/>
            <a:ext cx="2191723" cy="2255251"/>
          </a:xfrm>
          <a:prstGeom prst="rect">
            <a:avLst/>
          </a:prstGeom>
        </p:spPr>
      </p:pic>
      <p:pic>
        <p:nvPicPr>
          <p:cNvPr id="5" name="Graphic 63" descr="Briefcase with solid fill">
            <a:extLst>
              <a:ext uri="{FF2B5EF4-FFF2-40B4-BE49-F238E27FC236}">
                <a16:creationId xmlns:a16="http://schemas.microsoft.com/office/drawing/2014/main" id="{B31A028C-F6EB-2495-2422-0541C14D3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680" y="996234"/>
            <a:ext cx="719676" cy="7196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1E3A7C-DA15-F7FD-6060-1237ACB96E5B}"/>
              </a:ext>
            </a:extLst>
          </p:cNvPr>
          <p:cNvSpPr txBox="1"/>
          <p:nvPr/>
        </p:nvSpPr>
        <p:spPr>
          <a:xfrm>
            <a:off x="2920931" y="917829"/>
            <a:ext cx="293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9,798,000 individuals were </a:t>
            </a:r>
            <a:r>
              <a:rPr lang="en-US" sz="24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employed</a:t>
            </a: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(44.5%)</a:t>
            </a:r>
          </a:p>
        </p:txBody>
      </p:sp>
      <p:pic>
        <p:nvPicPr>
          <p:cNvPr id="6" name="Graphic 60">
            <a:extLst>
              <a:ext uri="{FF2B5EF4-FFF2-40B4-BE49-F238E27FC236}">
                <a16:creationId xmlns:a16="http://schemas.microsoft.com/office/drawing/2014/main" id="{5DEEACB8-17D1-C9D2-319C-88ED83E49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2449" y="668916"/>
            <a:ext cx="2191724" cy="21822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E9A1A1-B13D-2DD3-EDE7-E3C4AFA405E9}"/>
              </a:ext>
            </a:extLst>
          </p:cNvPr>
          <p:cNvSpPr txBox="1"/>
          <p:nvPr/>
        </p:nvSpPr>
        <p:spPr>
          <a:xfrm>
            <a:off x="8785704" y="761210"/>
            <a:ext cx="3098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5,469,000 individuals with disabilities were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living in poverty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(24.9%).</a:t>
            </a:r>
            <a:endParaRPr lang="en-US" sz="24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769A5B-5B8A-8A20-6A6F-7C9F9CB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72" y="3412115"/>
            <a:ext cx="2374741" cy="23747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EF3DD4-A981-ADFE-5DA6-39CA05328F3A}"/>
              </a:ext>
            </a:extLst>
          </p:cNvPr>
          <p:cNvSpPr txBox="1"/>
          <p:nvPr/>
        </p:nvSpPr>
        <p:spPr>
          <a:xfrm>
            <a:off x="3212592" y="3644571"/>
            <a:ext cx="2646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 full-time, full-year workers with disabilities, </a:t>
            </a:r>
            <a:r>
              <a:rPr lang="en-US" sz="24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median earnings </a:t>
            </a: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were $46,904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8944EF-3133-DF50-4564-A3DA31453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419" y="3528342"/>
            <a:ext cx="2142285" cy="21422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08186E-2F99-C1D4-C2FC-438CC54FFF76}"/>
              </a:ext>
            </a:extLst>
          </p:cNvPr>
          <p:cNvSpPr txBox="1"/>
          <p:nvPr/>
        </p:nvSpPr>
        <p:spPr>
          <a:xfrm>
            <a:off x="8965292" y="3644571"/>
            <a:ext cx="2739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90.5% of individuals with disabilities had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health insurance coverage</a:t>
            </a:r>
            <a:endParaRPr lang="en-US" sz="24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80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BF9F-E0EB-50F0-C82A-CAAC9104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6193221" cy="870271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D1E00-28A1-BA71-ED83-EE81E35DEBB3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660400" y="1828800"/>
            <a:ext cx="4991100" cy="485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Shreya Paul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hlinkClick r:id="rId2" tooltip="Email Shreya Pau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Shreya.Paul@unh.edu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Institute on Disability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University of New Hampshire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10 West Edge Drive, Suite 101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Durham, NH  03824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53A263-BE2E-A85A-B443-469F37A9A05F}"/>
              </a:ext>
            </a:extLst>
          </p:cNvPr>
          <p:cNvSpPr txBox="1">
            <a:spLocks/>
          </p:cNvSpPr>
          <p:nvPr/>
        </p:nvSpPr>
        <p:spPr>
          <a:xfrm>
            <a:off x="5892800" y="2177750"/>
            <a:ext cx="6193220" cy="3249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Website:</a:t>
            </a:r>
            <a:r>
              <a:rPr lang="en-US" b="1" dirty="0"/>
              <a:t> </a:t>
            </a:r>
            <a:r>
              <a:rPr lang="en-US" b="1" dirty="0">
                <a:hlinkClick r:id="rId3" tooltip="Annual Disability Statistics Collection | Center for Research on Disabil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www.disabilitycompendium.org</a:t>
            </a:r>
            <a:endParaRPr lang="en-US" b="1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b="1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Technical Assistance: </a:t>
            </a:r>
            <a:r>
              <a:rPr lang="en-US" b="1" u="sng" dirty="0">
                <a:hlinkClick r:id="rId4" tooltip="Email the UNH Center for Research on Disability t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disability.statistics@unh.edu</a:t>
            </a:r>
            <a:endParaRPr lang="en-US" b="1" u="sng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866-538-9521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8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01FB-4F73-4A43-3EF2-50959148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096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1B31C04-B115-365E-3D15-4B324A23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463826"/>
            <a:ext cx="5979238" cy="834887"/>
          </a:xfrm>
        </p:spPr>
        <p:txBody>
          <a:bodyPr/>
          <a:lstStyle/>
          <a:p>
            <a:r>
              <a:rPr lang="en-US" sz="4400" dirty="0"/>
              <a:t>Objectives</a:t>
            </a:r>
          </a:p>
        </p:txBody>
      </p:sp>
      <p:sp>
        <p:nvSpPr>
          <p:cNvPr id="3" name="Subtitle 7">
            <a:extLst>
              <a:ext uri="{FF2B5EF4-FFF2-40B4-BE49-F238E27FC236}">
                <a16:creationId xmlns:a16="http://schemas.microsoft.com/office/drawing/2014/main" id="{0A560443-7C5F-C5D1-17C4-9576C71A0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66" y="1590261"/>
            <a:ext cx="8338125" cy="429370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Background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Introduce the Compendium </a:t>
            </a:r>
          </a:p>
          <a:p>
            <a:pPr marL="800100" lvl="1" indent="-342900" algn="l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 – Build your own statistics web interface</a:t>
            </a:r>
          </a:p>
          <a:p>
            <a:pPr marL="800100" lvl="1" indent="-342900" algn="l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 – Margin of errors</a:t>
            </a:r>
          </a:p>
          <a:p>
            <a:pPr marL="800100" lvl="1" indent="-342900" algn="l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 – Relative ratios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to access the Compendium and the technical assistance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2024 Statistics</a:t>
            </a:r>
          </a:p>
          <a:p>
            <a:endParaRPr lang="en-US" sz="28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D18D0E-C468-C9CE-D943-25DA3A5E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7CC2EF-9FA2-583F-DC8C-63D89DC95D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630017"/>
            <a:ext cx="10515600" cy="465647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 the U.S. disability statistics are often difficult to find or scattered across multiple sources.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Compendium and the expanded tables aim to compile all these statistics in one place.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Accurate, reliable, accessible, nationally representative source of disability statistics.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Counting people with disabilities is essential for allocating public funds to programs.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72A3A-EB1C-AE0E-E986-B291E526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Annual Disability Statistics Collection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FF321AE-8348-1B7D-0B98-0D762F4E1F2D}"/>
              </a:ext>
            </a:extLst>
          </p:cNvPr>
          <p:cNvSpPr txBox="1">
            <a:spLocks/>
          </p:cNvSpPr>
          <p:nvPr/>
        </p:nvSpPr>
        <p:spPr>
          <a:xfrm>
            <a:off x="4359965" y="258257"/>
            <a:ext cx="7673009" cy="63545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None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Annual Disability Statistics Compendium 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Annual Report on People with Disabilities in America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“Build your own statistics” Web Interface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Three Infographics</a:t>
            </a:r>
          </a:p>
          <a:p>
            <a:pPr marL="914400" indent="-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Experience of People with Disabilities in Rural America</a:t>
            </a:r>
          </a:p>
          <a:p>
            <a:pPr marL="914400" indent="-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Social Inequities Experienced by African Americans</a:t>
            </a:r>
          </a:p>
          <a:p>
            <a:pPr marL="914400" indent="-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Disability Experiences of Veterans Ages 18-64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3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57D4-B6B1-4790-E9AE-ECF05784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Annual Disability Statistics Compendium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B434A-EF23-ADF7-A8E5-837C1B6D3A2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collection of important information about people with disabilities in each state of the United States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It includes data from multiple government agencies and programs.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Compendium gathers these statistics together, making it easy for everyone to find and use.</a:t>
            </a:r>
          </a:p>
        </p:txBody>
      </p:sp>
    </p:spTree>
    <p:extLst>
      <p:ext uri="{BB962C8B-B14F-4D97-AF65-F5344CB8AC3E}">
        <p14:creationId xmlns:p14="http://schemas.microsoft.com/office/powerpoint/2010/main" val="113859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C677-5958-B10F-1C84-EA7B7093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890"/>
            <a:ext cx="11033234" cy="144177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New</a:t>
            </a:r>
            <a:r>
              <a:rPr lang="en-US" dirty="0"/>
              <a:t> - </a:t>
            </a:r>
            <a:r>
              <a:rPr lang="en-US" sz="4400" dirty="0"/>
              <a:t>Tables feature Margin of Errors (ME)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20672-6A04-ECCD-7511-B431A1EE236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663262"/>
            <a:ext cx="10515600" cy="3531476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Understanding how many people are in a group is important, but it’s also important to know how certain we are about that information.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Survey data relies on sampled responses for population prediction.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Margin of error that can be used to calculate the range of numbers possible for any single estimate.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example, the larger the margin of error, the more likely it is that our best guess is higher or lower than the true number.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picture of a compendium table showing how margin of errors have been added to the tables. &#10;">
            <a:extLst>
              <a:ext uri="{FF2B5EF4-FFF2-40B4-BE49-F238E27FC236}">
                <a16:creationId xmlns:a16="http://schemas.microsoft.com/office/drawing/2014/main" id="{691B9D0F-BE66-8C15-2FD4-AA4A408B9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75" y="4990150"/>
            <a:ext cx="8441450" cy="1506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016FE0-3E77-6F69-964D-4BCC542BF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4966" y="5416224"/>
            <a:ext cx="756744" cy="33819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03B0A-26A0-D302-9E39-4BEBAD499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9423" y="5450222"/>
            <a:ext cx="756744" cy="33819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BB658-A8EF-EBC4-454F-0C20CC86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3074" y="5420550"/>
            <a:ext cx="756744" cy="33819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C33EB2-81DB-1019-D51A-E065E2433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9114" y="5406387"/>
            <a:ext cx="756744" cy="33819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C677-5958-B10F-1C84-EA7B7093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908"/>
            <a:ext cx="10537420" cy="1365361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New</a:t>
            </a:r>
            <a:r>
              <a:rPr lang="en-US" dirty="0"/>
              <a:t> - </a:t>
            </a:r>
            <a:r>
              <a:rPr lang="en-US" sz="4400" dirty="0"/>
              <a:t>Some tables feature relative ratios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20672-6A04-ECCD-7511-B431A1EE236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1248" y="1664208"/>
            <a:ext cx="10515600" cy="312850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/>
              <a:t>Makes comparison between two groups (people with and without disabilities) clearer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/>
              <a:t>Relative ratios make it easier to compare groups of different sizes.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/>
              <a:t>If the relative ratio is higher than one, in the Compendium, this generally means that a bigger group of people with disabilities are experiencing something compared to people without disabilities.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6966C-7662-13ED-163B-683D5D83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4536567"/>
            <a:ext cx="9801225" cy="1314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300E8A-BC5D-F9AB-108C-9C6119C60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6607" y="4792717"/>
            <a:ext cx="1355834" cy="401075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8434-5E66-A1B5-BC67-FFF825FD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</p:spPr>
        <p:txBody>
          <a:bodyPr anchor="t">
            <a:normAutofit/>
          </a:bodyPr>
          <a:lstStyle/>
          <a:p>
            <a:r>
              <a:rPr lang="en-US" dirty="0"/>
              <a:t>New – Build Your Own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1B42-EDA6-983B-DF7D-60B0A1070E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4784035" cy="4146330"/>
          </a:xfrm>
        </p:spPr>
        <p:txBody>
          <a:bodyPr>
            <a:normAutofit/>
          </a:bodyPr>
          <a:lstStyle/>
          <a:p>
            <a:r>
              <a:rPr lang="en-US" sz="2800" dirty="0"/>
              <a:t>A web interface that lets you build customized tables. </a:t>
            </a:r>
          </a:p>
          <a:p>
            <a:endParaRPr lang="en-US" sz="2800" dirty="0"/>
          </a:p>
          <a:p>
            <a:r>
              <a:rPr lang="en-US" sz="2800" dirty="0"/>
              <a:t>Link - </a:t>
            </a:r>
          </a:p>
          <a:p>
            <a:r>
              <a:rPr lang="en-US" sz="2400" dirty="0">
                <a:solidFill>
                  <a:schemeClr val="bg2"/>
                </a:solidFill>
                <a:hlinkClick r:id="rId2" tooltip="Build Your Own Statistics | Center for Research on Disabil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https://www.researchondisability.org/collection/2024/build-stats</a:t>
            </a:r>
            <a:endParaRPr lang="en-US" sz="2400" dirty="0">
              <a:solidFill>
                <a:schemeClr val="bg2"/>
              </a:solidFill>
            </a:endParaRPr>
          </a:p>
          <a:p>
            <a:endParaRPr lang="en-US" sz="2800" dirty="0"/>
          </a:p>
        </p:txBody>
      </p:sp>
      <p:pic>
        <p:nvPicPr>
          <p:cNvPr id="5" name="Picture 4" descr="A person working on a computer">
            <a:extLst>
              <a:ext uri="{FF2B5EF4-FFF2-40B4-BE49-F238E27FC236}">
                <a16:creationId xmlns:a16="http://schemas.microsoft.com/office/drawing/2014/main" id="{9E788779-A1BE-6BB8-04F8-D5FE24723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86" b="1"/>
          <a:stretch/>
        </p:blipFill>
        <p:spPr>
          <a:xfrm>
            <a:off x="5990547" y="2159875"/>
            <a:ext cx="5385073" cy="3815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75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7BC259-CFE8-0959-6528-7E230CDC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38" y="714888"/>
            <a:ext cx="8790203" cy="784630"/>
          </a:xfrm>
        </p:spPr>
        <p:txBody>
          <a:bodyPr/>
          <a:lstStyle/>
          <a:p>
            <a:pPr algn="l"/>
            <a:r>
              <a:rPr lang="en-US" sz="4400" dirty="0"/>
              <a:t>The Website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EAF1739-646E-59DD-D1F5-39FE3FE252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79700" y="1671638"/>
            <a:ext cx="8789988" cy="3686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None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hlinkClick r:id="rId2" tooltip="Annual Disability Statistics Collection | Center for Research on Disability"/>
              </a:rPr>
              <a:t>www.disabilitycompendium.org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Download our products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Request copies by  mail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Contact us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7044"/>
      </p:ext>
    </p:extLst>
  </p:cSld>
  <p:clrMapOvr>
    <a:masterClrMapping/>
  </p:clrMapOvr>
</p:sld>
</file>

<file path=ppt/theme/theme1.xml><?xml version="1.0" encoding="utf-8"?>
<a:theme xmlns:a="http://schemas.openxmlformats.org/drawingml/2006/main" name="IOD_LeftLogo_Master_2021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 Text Presentation" id="{F540C6AB-68A4-4FD0-9A90-AA8D576F0B0F}" vid="{86A52B29-8545-40D5-85D3-9B55BE94A2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B2C6267B42645BF666AC09D8F3C5C" ma:contentTypeVersion="13" ma:contentTypeDescription="Create a new document." ma:contentTypeScope="" ma:versionID="6daee6e5aeea9703f1c3de20c045440b">
  <xsd:schema xmlns:xsd="http://www.w3.org/2001/XMLSchema" xmlns:xs="http://www.w3.org/2001/XMLSchema" xmlns:p="http://schemas.microsoft.com/office/2006/metadata/properties" xmlns:ns2="e4fe40b3-7494-4304-9ce5-4ff956576261" xmlns:ns3="7cd2cef1-63be-4cdc-9c23-16fe1a84a4aa" targetNamespace="http://schemas.microsoft.com/office/2006/metadata/properties" ma:root="true" ma:fieldsID="d0e4fd00997ef9c45fbdabc917dbdbc1" ns2:_="" ns3:_="">
    <xsd:import namespace="e4fe40b3-7494-4304-9ce5-4ff956576261"/>
    <xsd:import namespace="7cd2cef1-63be-4cdc-9c23-16fe1a84a4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e40b3-7494-4304-9ce5-4ff956576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2cef1-63be-4cdc-9c23-16fe1a84a4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a0f686f-4faf-492e-8c37-18e1fc76a909}" ma:internalName="TaxCatchAll" ma:showField="CatchAllData" ma:web="7cd2cef1-63be-4cdc-9c23-16fe1a84a4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fe40b3-7494-4304-9ce5-4ff956576261">
      <Terms xmlns="http://schemas.microsoft.com/office/infopath/2007/PartnerControls"/>
    </lcf76f155ced4ddcb4097134ff3c332f>
    <TaxCatchAll xmlns="7cd2cef1-63be-4cdc-9c23-16fe1a84a4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2CAA33-B24F-41B0-A80F-6D0C164B6D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fe40b3-7494-4304-9ce5-4ff956576261"/>
    <ds:schemaRef ds:uri="7cd2cef1-63be-4cdc-9c23-16fe1a84a4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BDEE04-DAEF-49FA-AC67-4E3FC0032051}">
  <ds:schemaRefs>
    <ds:schemaRef ds:uri="http://schemas.microsoft.com/office/2006/metadata/properties"/>
    <ds:schemaRef ds:uri="http://schemas.microsoft.com/office/infopath/2007/PartnerControls"/>
    <ds:schemaRef ds:uri="e4fe40b3-7494-4304-9ce5-4ff956576261"/>
    <ds:schemaRef ds:uri="7cd2cef1-63be-4cdc-9c23-16fe1a84a4aa"/>
  </ds:schemaRefs>
</ds:datastoreItem>
</file>

<file path=customXml/itemProps3.xml><?xml version="1.0" encoding="utf-8"?>
<ds:datastoreItem xmlns:ds="http://schemas.openxmlformats.org/officeDocument/2006/customXml" ds:itemID="{AC9BFFFD-1B2B-48DC-AA5B-F2CB6ED6CD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IOD PowerPoints Template V2</Template>
  <TotalTime>600</TotalTime>
  <Words>717</Words>
  <Application>Microsoft Office PowerPoint</Application>
  <PresentationFormat>Widescreen</PresentationFormat>
  <Paragraphs>91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LMRoman12-Regular</vt:lpstr>
      <vt:lpstr>Source Sans Pro</vt:lpstr>
      <vt:lpstr>Source Sans Pro Light</vt:lpstr>
      <vt:lpstr>Wingdings</vt:lpstr>
      <vt:lpstr>IOD_LeftLogo_Master_2021</vt:lpstr>
      <vt:lpstr>2024 Annual Disability Statistics Compendium</vt:lpstr>
      <vt:lpstr>Objectives</vt:lpstr>
      <vt:lpstr>Background</vt:lpstr>
      <vt:lpstr>The Annual Disability Statistics Collection</vt:lpstr>
      <vt:lpstr>The Annual Disability Statistics Compendium</vt:lpstr>
      <vt:lpstr>New - Tables feature Margin of Errors (ME) </vt:lpstr>
      <vt:lpstr>New - Some tables feature relative ratios </vt:lpstr>
      <vt:lpstr>New – Build Your Own Statistics</vt:lpstr>
      <vt:lpstr>The Website</vt:lpstr>
      <vt:lpstr>Accessibility Efforts </vt:lpstr>
      <vt:lpstr>Population and Prevalence 2022</vt:lpstr>
      <vt:lpstr>Percent of People with Disabilities in the US by Disability Type: 2022</vt:lpstr>
      <vt:lpstr>Percent of People with Disabilities by State</vt:lpstr>
      <vt:lpstr>In 2022, for individuals with disabilities ages 18-64 years living in the community 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Guntz</dc:creator>
  <cp:lastModifiedBy>Kate Filanoski</cp:lastModifiedBy>
  <cp:revision>7</cp:revision>
  <dcterms:created xsi:type="dcterms:W3CDTF">2024-02-22T20:06:20Z</dcterms:created>
  <dcterms:modified xsi:type="dcterms:W3CDTF">2024-04-08T14:15:37Z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0x010100E8FB2C6267B42645BF666AC09D8F3C5C</vt:lpwstr>
  </property>
</Properties>
</file>