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0"/>
  </p:notesMasterIdLst>
  <p:handoutMasterIdLst>
    <p:handoutMasterId r:id="rId21"/>
  </p:handoutMasterIdLst>
  <p:sldIdLst>
    <p:sldId id="294" r:id="rId5"/>
    <p:sldId id="297" r:id="rId6"/>
    <p:sldId id="330" r:id="rId7"/>
    <p:sldId id="332" r:id="rId8"/>
    <p:sldId id="333" r:id="rId9"/>
    <p:sldId id="334" r:id="rId10"/>
    <p:sldId id="335" r:id="rId11"/>
    <p:sldId id="336" r:id="rId12"/>
    <p:sldId id="337" r:id="rId13"/>
    <p:sldId id="338" r:id="rId14"/>
    <p:sldId id="339" r:id="rId15"/>
    <p:sldId id="340" r:id="rId16"/>
    <p:sldId id="341" r:id="rId17"/>
    <p:sldId id="331" r:id="rId18"/>
    <p:sldId id="3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214F"/>
    <a:srgbClr val="004F9D"/>
    <a:srgbClr val="013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81" autoAdjust="0"/>
  </p:normalViewPr>
  <p:slideViewPr>
    <p:cSldViewPr snapToGrid="0" snapToObjects="1">
      <p:cViewPr varScale="1">
        <p:scale>
          <a:sx n="59" d="100"/>
          <a:sy n="59" d="100"/>
        </p:scale>
        <p:origin x="72" y="317"/>
      </p:cViewPr>
      <p:guideLst>
        <p:guide pos="3816"/>
        <p:guide orient="horz" pos="2160"/>
      </p:guideLst>
    </p:cSldViewPr>
  </p:slideViewPr>
  <p:outlineViewPr>
    <p:cViewPr>
      <p:scale>
        <a:sx n="33" d="100"/>
        <a:sy n="33" d="100"/>
      </p:scale>
      <p:origin x="0" y="-744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eya Paul" userId="87619f83-0189-48ca-b016-38a0e3be0ea6" providerId="ADAL" clId="{E11C375F-4D27-49E7-95BC-DC4CC59C54DA}"/>
    <pc:docChg chg="custSel modSld">
      <pc:chgData name="Shreya Paul" userId="87619f83-0189-48ca-b016-38a0e3be0ea6" providerId="ADAL" clId="{E11C375F-4D27-49E7-95BC-DC4CC59C54DA}" dt="2024-03-25T18:03:22.449" v="849" actId="113"/>
      <pc:docMkLst>
        <pc:docMk/>
      </pc:docMkLst>
      <pc:sldChg chg="modSp mod">
        <pc:chgData name="Shreya Paul" userId="87619f83-0189-48ca-b016-38a0e3be0ea6" providerId="ADAL" clId="{E11C375F-4D27-49E7-95BC-DC4CC59C54DA}" dt="2024-03-25T18:02:23.485" v="842" actId="255"/>
        <pc:sldMkLst>
          <pc:docMk/>
          <pc:sldMk cId="2403687044" sldId="295"/>
        </pc:sldMkLst>
        <pc:spChg chg="mod">
          <ac:chgData name="Shreya Paul" userId="87619f83-0189-48ca-b016-38a0e3be0ea6" providerId="ADAL" clId="{E11C375F-4D27-49E7-95BC-DC4CC59C54DA}" dt="2024-03-25T18:02:23.485" v="842" actId="255"/>
          <ac:spMkLst>
            <pc:docMk/>
            <pc:sldMk cId="2403687044" sldId="295"/>
            <ac:spMk id="2" creationId="{7EAF1739-646E-59DD-D1F5-39FE3FE25253}"/>
          </ac:spMkLst>
        </pc:spChg>
        <pc:spChg chg="mod">
          <ac:chgData name="Shreya Paul" userId="87619f83-0189-48ca-b016-38a0e3be0ea6" providerId="ADAL" clId="{E11C375F-4D27-49E7-95BC-DC4CC59C54DA}" dt="2024-03-25T18:02:14.475" v="841" actId="255"/>
          <ac:spMkLst>
            <pc:docMk/>
            <pc:sldMk cId="2403687044" sldId="295"/>
            <ac:spMk id="5" creationId="{777BC259-CFE8-0959-6528-7E230CDCD605}"/>
          </ac:spMkLst>
        </pc:spChg>
      </pc:sldChg>
      <pc:sldChg chg="modSp mod">
        <pc:chgData name="Shreya Paul" userId="87619f83-0189-48ca-b016-38a0e3be0ea6" providerId="ADAL" clId="{E11C375F-4D27-49E7-95BC-DC4CC59C54DA}" dt="2024-03-25T18:01:14.351" v="836" actId="255"/>
        <pc:sldMkLst>
          <pc:docMk/>
          <pc:sldMk cId="385167620" sldId="296"/>
        </pc:sldMkLst>
        <pc:spChg chg="mod">
          <ac:chgData name="Shreya Paul" userId="87619f83-0189-48ca-b016-38a0e3be0ea6" providerId="ADAL" clId="{E11C375F-4D27-49E7-95BC-DC4CC59C54DA}" dt="2024-03-25T18:01:14.351" v="836" actId="255"/>
          <ac:spMkLst>
            <pc:docMk/>
            <pc:sldMk cId="385167620" sldId="296"/>
            <ac:spMk id="2" creationId="{F1B31C04-B115-365E-3D15-4B324A23A786}"/>
          </ac:spMkLst>
        </pc:spChg>
      </pc:sldChg>
      <pc:sldChg chg="modSp mod">
        <pc:chgData name="Shreya Paul" userId="87619f83-0189-48ca-b016-38a0e3be0ea6" providerId="ADAL" clId="{E11C375F-4D27-49E7-95BC-DC4CC59C54DA}" dt="2024-03-25T18:01:28.490" v="838" actId="255"/>
        <pc:sldMkLst>
          <pc:docMk/>
          <pc:sldMk cId="407616153" sldId="297"/>
        </pc:sldMkLst>
        <pc:spChg chg="mod">
          <ac:chgData name="Shreya Paul" userId="87619f83-0189-48ca-b016-38a0e3be0ea6" providerId="ADAL" clId="{E11C375F-4D27-49E7-95BC-DC4CC59C54DA}" dt="2024-03-25T18:01:23.087" v="837" actId="255"/>
          <ac:spMkLst>
            <pc:docMk/>
            <pc:sldMk cId="407616153" sldId="297"/>
            <ac:spMk id="6" creationId="{04D18D0E-C468-C9CE-D943-25DA3A5E8648}"/>
          </ac:spMkLst>
        </pc:spChg>
        <pc:spChg chg="mod">
          <ac:chgData name="Shreya Paul" userId="87619f83-0189-48ca-b016-38a0e3be0ea6" providerId="ADAL" clId="{E11C375F-4D27-49E7-95BC-DC4CC59C54DA}" dt="2024-03-25T18:01:28.490" v="838" actId="255"/>
          <ac:spMkLst>
            <pc:docMk/>
            <pc:sldMk cId="407616153" sldId="297"/>
            <ac:spMk id="7" creationId="{9E7CC2EF-9FA2-583F-DC8C-63D89DC95D48}"/>
          </ac:spMkLst>
        </pc:spChg>
      </pc:sldChg>
      <pc:sldChg chg="modSp mod">
        <pc:chgData name="Shreya Paul" userId="87619f83-0189-48ca-b016-38a0e3be0ea6" providerId="ADAL" clId="{E11C375F-4D27-49E7-95BC-DC4CC59C54DA}" dt="2024-03-25T18:01:36.957" v="839" actId="255"/>
        <pc:sldMkLst>
          <pc:docMk/>
          <pc:sldMk cId="2658637258" sldId="299"/>
        </pc:sldMkLst>
        <pc:spChg chg="mod">
          <ac:chgData name="Shreya Paul" userId="87619f83-0189-48ca-b016-38a0e3be0ea6" providerId="ADAL" clId="{E11C375F-4D27-49E7-95BC-DC4CC59C54DA}" dt="2024-03-25T18:01:36.957" v="839" actId="255"/>
          <ac:spMkLst>
            <pc:docMk/>
            <pc:sldMk cId="2658637258" sldId="299"/>
            <ac:spMk id="2" creationId="{9FF321AE-8348-1B7D-0B98-0D762F4E1F2D}"/>
          </ac:spMkLst>
        </pc:spChg>
      </pc:sldChg>
      <pc:sldChg chg="modSp mod">
        <pc:chgData name="Shreya Paul" userId="87619f83-0189-48ca-b016-38a0e3be0ea6" providerId="ADAL" clId="{E11C375F-4D27-49E7-95BC-DC4CC59C54DA}" dt="2024-03-25T18:01:50.752" v="840" actId="255"/>
        <pc:sldMkLst>
          <pc:docMk/>
          <pc:sldMk cId="1138595470" sldId="305"/>
        </pc:sldMkLst>
        <pc:spChg chg="mod">
          <ac:chgData name="Shreya Paul" userId="87619f83-0189-48ca-b016-38a0e3be0ea6" providerId="ADAL" clId="{E11C375F-4D27-49E7-95BC-DC4CC59C54DA}" dt="2024-03-25T18:01:50.752" v="840" actId="255"/>
          <ac:spMkLst>
            <pc:docMk/>
            <pc:sldMk cId="1138595470" sldId="305"/>
            <ac:spMk id="3" creationId="{8C7B434A-EF23-ADF7-A8E5-837C1B6D3A26}"/>
          </ac:spMkLst>
        </pc:spChg>
      </pc:sldChg>
      <pc:sldChg chg="modSp mod">
        <pc:chgData name="Shreya Paul" userId="87619f83-0189-48ca-b016-38a0e3be0ea6" providerId="ADAL" clId="{E11C375F-4D27-49E7-95BC-DC4CC59C54DA}" dt="2024-03-21T16:59:00.405" v="195" actId="962"/>
        <pc:sldMkLst>
          <pc:docMk/>
          <pc:sldMk cId="3350420688" sldId="306"/>
        </pc:sldMkLst>
        <pc:spChg chg="mod">
          <ac:chgData name="Shreya Paul" userId="87619f83-0189-48ca-b016-38a0e3be0ea6" providerId="ADAL" clId="{E11C375F-4D27-49E7-95BC-DC4CC59C54DA}" dt="2024-03-21T16:59:00.405" v="195" actId="962"/>
          <ac:spMkLst>
            <pc:docMk/>
            <pc:sldMk cId="3350420688" sldId="306"/>
            <ac:spMk id="6" creationId="{E0300E8A-BC5D-F9AB-108C-9C6119C60B5A}"/>
          </ac:spMkLst>
        </pc:spChg>
        <pc:picChg chg="mod">
          <ac:chgData name="Shreya Paul" userId="87619f83-0189-48ca-b016-38a0e3be0ea6" providerId="ADAL" clId="{E11C375F-4D27-49E7-95BC-DC4CC59C54DA}" dt="2024-03-21T16:58:42.689" v="194" actId="962"/>
          <ac:picMkLst>
            <pc:docMk/>
            <pc:sldMk cId="3350420688" sldId="306"/>
            <ac:picMk id="5" creationId="{5F96966C-7662-13ED-163B-683D5D83DE0A}"/>
          </ac:picMkLst>
        </pc:picChg>
      </pc:sldChg>
      <pc:sldChg chg="modSp mod">
        <pc:chgData name="Shreya Paul" userId="87619f83-0189-48ca-b016-38a0e3be0ea6" providerId="ADAL" clId="{E11C375F-4D27-49E7-95BC-DC4CC59C54DA}" dt="2024-03-21T16:58:40.161" v="193" actId="962"/>
        <pc:sldMkLst>
          <pc:docMk/>
          <pc:sldMk cId="8833740" sldId="307"/>
        </pc:sldMkLst>
        <pc:spChg chg="mod">
          <ac:chgData name="Shreya Paul" userId="87619f83-0189-48ca-b016-38a0e3be0ea6" providerId="ADAL" clId="{E11C375F-4D27-49E7-95BC-DC4CC59C54DA}" dt="2024-03-21T16:58:32.913" v="190" actId="962"/>
          <ac:spMkLst>
            <pc:docMk/>
            <pc:sldMk cId="8833740" sldId="307"/>
            <ac:spMk id="6" creationId="{73016FE0-3E77-6F69-964D-4BCC542BF4E5}"/>
          </ac:spMkLst>
        </pc:spChg>
        <pc:spChg chg="mod">
          <ac:chgData name="Shreya Paul" userId="87619f83-0189-48ca-b016-38a0e3be0ea6" providerId="ADAL" clId="{E11C375F-4D27-49E7-95BC-DC4CC59C54DA}" dt="2024-03-21T16:58:35.546" v="191" actId="962"/>
          <ac:spMkLst>
            <pc:docMk/>
            <pc:sldMk cId="8833740" sldId="307"/>
            <ac:spMk id="7" creationId="{93403B0A-26A0-D302-9E39-4BEBAD499960}"/>
          </ac:spMkLst>
        </pc:spChg>
        <pc:spChg chg="mod">
          <ac:chgData name="Shreya Paul" userId="87619f83-0189-48ca-b016-38a0e3be0ea6" providerId="ADAL" clId="{E11C375F-4D27-49E7-95BC-DC4CC59C54DA}" dt="2024-03-21T16:58:38.451" v="192" actId="962"/>
          <ac:spMkLst>
            <pc:docMk/>
            <pc:sldMk cId="8833740" sldId="307"/>
            <ac:spMk id="8" creationId="{8E9BB658-A8EF-EBC4-454F-0C20CC8680A1}"/>
          </ac:spMkLst>
        </pc:spChg>
        <pc:spChg chg="mod">
          <ac:chgData name="Shreya Paul" userId="87619f83-0189-48ca-b016-38a0e3be0ea6" providerId="ADAL" clId="{E11C375F-4D27-49E7-95BC-DC4CC59C54DA}" dt="2024-03-21T16:58:40.161" v="193" actId="962"/>
          <ac:spMkLst>
            <pc:docMk/>
            <pc:sldMk cId="8833740" sldId="307"/>
            <ac:spMk id="9" creationId="{2AC33EB2-81DB-1019-D51A-E065E2433FC7}"/>
          </ac:spMkLst>
        </pc:spChg>
        <pc:picChg chg="mod">
          <ac:chgData name="Shreya Paul" userId="87619f83-0189-48ca-b016-38a0e3be0ea6" providerId="ADAL" clId="{E11C375F-4D27-49E7-95BC-DC4CC59C54DA}" dt="2024-03-21T16:58:22.666" v="189" actId="962"/>
          <ac:picMkLst>
            <pc:docMk/>
            <pc:sldMk cId="8833740" sldId="307"/>
            <ac:picMk id="5" creationId="{691B9D0F-BE66-8C15-2FD4-AA4A408B934E}"/>
          </ac:picMkLst>
        </pc:picChg>
      </pc:sldChg>
      <pc:sldChg chg="modSp">
        <pc:chgData name="Shreya Paul" userId="87619f83-0189-48ca-b016-38a0e3be0ea6" providerId="ADAL" clId="{E11C375F-4D27-49E7-95BC-DC4CC59C54DA}" dt="2024-03-21T17:04:53.543" v="829" actId="962"/>
        <pc:sldMkLst>
          <pc:docMk/>
          <pc:sldMk cId="1107791496" sldId="311"/>
        </pc:sldMkLst>
        <pc:picChg chg="mod">
          <ac:chgData name="Shreya Paul" userId="87619f83-0189-48ca-b016-38a0e3be0ea6" providerId="ADAL" clId="{E11C375F-4D27-49E7-95BC-DC4CC59C54DA}" dt="2024-03-21T17:04:53.543" v="829" actId="962"/>
          <ac:picMkLst>
            <pc:docMk/>
            <pc:sldMk cId="1107791496" sldId="311"/>
            <ac:picMk id="10" creationId="{CBFA2280-CB38-A054-21E7-26DF0BB2C76C}"/>
          </ac:picMkLst>
        </pc:picChg>
      </pc:sldChg>
      <pc:sldChg chg="modSp mod">
        <pc:chgData name="Shreya Paul" userId="87619f83-0189-48ca-b016-38a0e3be0ea6" providerId="ADAL" clId="{E11C375F-4D27-49E7-95BC-DC4CC59C54DA}" dt="2024-03-25T18:02:56.440" v="845" actId="255"/>
        <pc:sldMkLst>
          <pc:docMk/>
          <pc:sldMk cId="1625291163" sldId="312"/>
        </pc:sldMkLst>
        <pc:spChg chg="mod">
          <ac:chgData name="Shreya Paul" userId="87619f83-0189-48ca-b016-38a0e3be0ea6" providerId="ADAL" clId="{E11C375F-4D27-49E7-95BC-DC4CC59C54DA}" dt="2024-03-25T18:02:56.440" v="845" actId="255"/>
          <ac:spMkLst>
            <pc:docMk/>
            <pc:sldMk cId="1625291163" sldId="312"/>
            <ac:spMk id="2" creationId="{B18B593C-74FF-4679-2614-7255F5BDA0BA}"/>
          </ac:spMkLst>
        </pc:spChg>
        <pc:graphicFrameChg chg="mod">
          <ac:chgData name="Shreya Paul" userId="87619f83-0189-48ca-b016-38a0e3be0ea6" providerId="ADAL" clId="{E11C375F-4D27-49E7-95BC-DC4CC59C54DA}" dt="2024-03-21T17:01:15.374" v="811" actId="255"/>
          <ac:graphicFrameMkLst>
            <pc:docMk/>
            <pc:sldMk cId="1625291163" sldId="312"/>
            <ac:graphicFrameMk id="10" creationId="{2423A77E-833E-3440-E744-307F9CED2755}"/>
          </ac:graphicFrameMkLst>
        </pc:graphicFrameChg>
      </pc:sldChg>
      <pc:sldChg chg="delSp modSp mod">
        <pc:chgData name="Shreya Paul" userId="87619f83-0189-48ca-b016-38a0e3be0ea6" providerId="ADAL" clId="{E11C375F-4D27-49E7-95BC-DC4CC59C54DA}" dt="2024-03-25T18:02:44.586" v="844" actId="478"/>
        <pc:sldMkLst>
          <pc:docMk/>
          <pc:sldMk cId="1399525591" sldId="315"/>
        </pc:sldMkLst>
        <pc:spChg chg="mod">
          <ac:chgData name="Shreya Paul" userId="87619f83-0189-48ca-b016-38a0e3be0ea6" providerId="ADAL" clId="{E11C375F-4D27-49E7-95BC-DC4CC59C54DA}" dt="2024-03-21T17:02:12.740" v="814" actId="13244"/>
          <ac:spMkLst>
            <pc:docMk/>
            <pc:sldMk cId="1399525591" sldId="315"/>
            <ac:spMk id="2" creationId="{8B698BF7-1071-D2C0-1C1C-02AA17C0A15D}"/>
          </ac:spMkLst>
        </pc:spChg>
        <pc:spChg chg="del mod">
          <ac:chgData name="Shreya Paul" userId="87619f83-0189-48ca-b016-38a0e3be0ea6" providerId="ADAL" clId="{E11C375F-4D27-49E7-95BC-DC4CC59C54DA}" dt="2024-03-25T18:02:44.586" v="844" actId="478"/>
          <ac:spMkLst>
            <pc:docMk/>
            <pc:sldMk cId="1399525591" sldId="315"/>
            <ac:spMk id="4" creationId="{AB8B25E0-CAAE-536C-4B56-D849E50F0AF5}"/>
          </ac:spMkLst>
        </pc:spChg>
        <pc:spChg chg="mod">
          <ac:chgData name="Shreya Paul" userId="87619f83-0189-48ca-b016-38a0e3be0ea6" providerId="ADAL" clId="{E11C375F-4D27-49E7-95BC-DC4CC59C54DA}" dt="2024-03-25T18:02:30.046" v="843" actId="255"/>
          <ac:spMkLst>
            <pc:docMk/>
            <pc:sldMk cId="1399525591" sldId="315"/>
            <ac:spMk id="6" creationId="{958A0CA4-18B6-BDB7-B67B-4804D4052A2F}"/>
          </ac:spMkLst>
        </pc:spChg>
        <pc:picChg chg="mod">
          <ac:chgData name="Shreya Paul" userId="87619f83-0189-48ca-b016-38a0e3be0ea6" providerId="ADAL" clId="{E11C375F-4D27-49E7-95BC-DC4CC59C54DA}" dt="2024-03-21T17:04:45.228" v="827" actId="962"/>
          <ac:picMkLst>
            <pc:docMk/>
            <pc:sldMk cId="1399525591" sldId="315"/>
            <ac:picMk id="5" creationId="{50203593-FBB5-330F-B904-9F4DF722ACB5}"/>
          </ac:picMkLst>
        </pc:picChg>
      </pc:sldChg>
      <pc:sldChg chg="modSp">
        <pc:chgData name="Shreya Paul" userId="87619f83-0189-48ca-b016-38a0e3be0ea6" providerId="ADAL" clId="{E11C375F-4D27-49E7-95BC-DC4CC59C54DA}" dt="2024-03-21T17:03:59.663" v="825" actId="962"/>
        <pc:sldMkLst>
          <pc:docMk/>
          <pc:sldMk cId="1710758451" sldId="316"/>
        </pc:sldMkLst>
        <pc:picChg chg="mod">
          <ac:chgData name="Shreya Paul" userId="87619f83-0189-48ca-b016-38a0e3be0ea6" providerId="ADAL" clId="{E11C375F-4D27-49E7-95BC-DC4CC59C54DA}" dt="2024-03-21T17:03:59.663" v="825" actId="962"/>
          <ac:picMkLst>
            <pc:docMk/>
            <pc:sldMk cId="1710758451" sldId="316"/>
            <ac:picMk id="5" creationId="{9E788779-A1BE-6BB8-04F8-D5FE247238AC}"/>
          </ac:picMkLst>
        </pc:picChg>
      </pc:sldChg>
      <pc:sldChg chg="modSp mod">
        <pc:chgData name="Shreya Paul" userId="87619f83-0189-48ca-b016-38a0e3be0ea6" providerId="ADAL" clId="{E11C375F-4D27-49E7-95BC-DC4CC59C54DA}" dt="2024-03-21T17:04:59.533" v="831" actId="962"/>
        <pc:sldMkLst>
          <pc:docMk/>
          <pc:sldMk cId="1749205428" sldId="317"/>
        </pc:sldMkLst>
        <pc:spChg chg="mod">
          <ac:chgData name="Shreya Paul" userId="87619f83-0189-48ca-b016-38a0e3be0ea6" providerId="ADAL" clId="{E11C375F-4D27-49E7-95BC-DC4CC59C54DA}" dt="2024-03-21T17:01:39.705" v="812" actId="33553"/>
          <ac:spMkLst>
            <pc:docMk/>
            <pc:sldMk cId="1749205428" sldId="317"/>
            <ac:spMk id="4" creationId="{40E62C48-E7C4-2A99-26C2-338D222B4D4D}"/>
          </ac:spMkLst>
        </pc:spChg>
        <pc:picChg chg="mod">
          <ac:chgData name="Shreya Paul" userId="87619f83-0189-48ca-b016-38a0e3be0ea6" providerId="ADAL" clId="{E11C375F-4D27-49E7-95BC-DC4CC59C54DA}" dt="2024-03-21T17:04:59.533" v="831" actId="962"/>
          <ac:picMkLst>
            <pc:docMk/>
            <pc:sldMk cId="1749205428" sldId="317"/>
            <ac:picMk id="7" creationId="{A4F2AC7C-EB61-02EE-BFDC-AC8582379B4D}"/>
          </ac:picMkLst>
        </pc:picChg>
      </pc:sldChg>
      <pc:sldChg chg="modSp mod">
        <pc:chgData name="Shreya Paul" userId="87619f83-0189-48ca-b016-38a0e3be0ea6" providerId="ADAL" clId="{E11C375F-4D27-49E7-95BC-DC4CC59C54DA}" dt="2024-03-25T18:03:22.449" v="849" actId="113"/>
        <pc:sldMkLst>
          <pc:docMk/>
          <pc:sldMk cId="2088780849" sldId="318"/>
        </pc:sldMkLst>
        <pc:spChg chg="mod">
          <ac:chgData name="Shreya Paul" userId="87619f83-0189-48ca-b016-38a0e3be0ea6" providerId="ADAL" clId="{E11C375F-4D27-49E7-95BC-DC4CC59C54DA}" dt="2024-03-25T18:03:17.990" v="848" actId="113"/>
          <ac:spMkLst>
            <pc:docMk/>
            <pc:sldMk cId="2088780849" sldId="318"/>
            <ac:spMk id="14" creationId="{551E3A7C-DA15-F7FD-6060-1237ACB96E5B}"/>
          </ac:spMkLst>
        </pc:spChg>
        <pc:spChg chg="mod">
          <ac:chgData name="Shreya Paul" userId="87619f83-0189-48ca-b016-38a0e3be0ea6" providerId="ADAL" clId="{E11C375F-4D27-49E7-95BC-DC4CC59C54DA}" dt="2024-03-25T18:03:22.449" v="849" actId="113"/>
          <ac:spMkLst>
            <pc:docMk/>
            <pc:sldMk cId="2088780849" sldId="318"/>
            <ac:spMk id="15" creationId="{62EF3DD4-A981-ADFE-5DA6-39CA05328F3A}"/>
          </ac:spMkLst>
        </pc:spChg>
        <pc:spChg chg="mod">
          <ac:chgData name="Shreya Paul" userId="87619f83-0189-48ca-b016-38a0e3be0ea6" providerId="ADAL" clId="{E11C375F-4D27-49E7-95BC-DC4CC59C54DA}" dt="2024-03-21T17:03:06.740" v="820" actId="13244"/>
          <ac:spMkLst>
            <pc:docMk/>
            <pc:sldMk cId="2088780849" sldId="318"/>
            <ac:spMk id="16" creationId="{19E9A1A1-B13D-2DD3-EDE7-E3C4AFA405E9}"/>
          </ac:spMkLst>
        </pc:spChg>
        <pc:spChg chg="mod">
          <ac:chgData name="Shreya Paul" userId="87619f83-0189-48ca-b016-38a0e3be0ea6" providerId="ADAL" clId="{E11C375F-4D27-49E7-95BC-DC4CC59C54DA}" dt="2024-03-25T18:03:09.730" v="847" actId="14100"/>
          <ac:spMkLst>
            <pc:docMk/>
            <pc:sldMk cId="2088780849" sldId="318"/>
            <ac:spMk id="20" creationId="{2E3A380A-9635-16BC-CD1F-6EEB994EDFF0}"/>
          </ac:spMkLst>
        </pc:spChg>
        <pc:picChg chg="mod">
          <ac:chgData name="Shreya Paul" userId="87619f83-0189-48ca-b016-38a0e3be0ea6" providerId="ADAL" clId="{E11C375F-4D27-49E7-95BC-DC4CC59C54DA}" dt="2024-03-21T17:05:04.759" v="833" actId="962"/>
          <ac:picMkLst>
            <pc:docMk/>
            <pc:sldMk cId="2088780849" sldId="318"/>
            <ac:picMk id="13" creationId="{17769A5B-5B8A-8A20-6A6F-7C9F9CB450C5}"/>
          </ac:picMkLst>
        </pc:picChg>
        <pc:picChg chg="mod">
          <ac:chgData name="Shreya Paul" userId="87619f83-0189-48ca-b016-38a0e3be0ea6" providerId="ADAL" clId="{E11C375F-4D27-49E7-95BC-DC4CC59C54DA}" dt="2024-03-21T17:05:10.065" v="835" actId="962"/>
          <ac:picMkLst>
            <pc:docMk/>
            <pc:sldMk cId="2088780849" sldId="318"/>
            <ac:picMk id="19" creationId="{3E8944EF-3133-DF50-4564-A3DA314539D8}"/>
          </ac:picMkLst>
        </pc:picChg>
      </pc:sldChg>
    </pc:docChg>
  </pc:docChgLst>
  <pc:docChgLst>
    <pc:chgData name="Andrew Houtenville" userId="aea22101-bd61-4dfe-a17f-14b576307e93" providerId="ADAL" clId="{0CA35CDF-1E87-49BF-A0EB-F81285EC30AB}"/>
    <pc:docChg chg="undo redo custSel addSld delSld modSld sldOrd">
      <pc:chgData name="Andrew Houtenville" userId="aea22101-bd61-4dfe-a17f-14b576307e93" providerId="ADAL" clId="{0CA35CDF-1E87-49BF-A0EB-F81285EC30AB}" dt="2024-03-28T12:01:05.338" v="1555" actId="20577"/>
      <pc:docMkLst>
        <pc:docMk/>
      </pc:docMkLst>
      <pc:sldChg chg="modSp mod">
        <pc:chgData name="Andrew Houtenville" userId="aea22101-bd61-4dfe-a17f-14b576307e93" providerId="ADAL" clId="{0CA35CDF-1E87-49BF-A0EB-F81285EC30AB}" dt="2024-03-27T15:53:28.397" v="137" actId="14100"/>
        <pc:sldMkLst>
          <pc:docMk/>
          <pc:sldMk cId="2240193032" sldId="294"/>
        </pc:sldMkLst>
        <pc:spChg chg="mod">
          <ac:chgData name="Andrew Houtenville" userId="aea22101-bd61-4dfe-a17f-14b576307e93" providerId="ADAL" clId="{0CA35CDF-1E87-49BF-A0EB-F81285EC30AB}" dt="2024-03-27T15:53:28.397" v="137" actId="14100"/>
          <ac:spMkLst>
            <pc:docMk/>
            <pc:sldMk cId="2240193032" sldId="294"/>
            <ac:spMk id="2" creationId="{500B57F0-4E81-4C32-8613-9B840330BF52}"/>
          </ac:spMkLst>
        </pc:spChg>
        <pc:spChg chg="mod">
          <ac:chgData name="Andrew Houtenville" userId="aea22101-bd61-4dfe-a17f-14b576307e93" providerId="ADAL" clId="{0CA35CDF-1E87-49BF-A0EB-F81285EC30AB}" dt="2024-03-27T15:52:36.629" v="25" actId="20577"/>
          <ac:spMkLst>
            <pc:docMk/>
            <pc:sldMk cId="2240193032" sldId="294"/>
            <ac:spMk id="3" creationId="{1BF20927-7D4E-4123-A2B9-526AC7A9A14C}"/>
          </ac:spMkLst>
        </pc:spChg>
      </pc:sldChg>
      <pc:sldChg chg="del">
        <pc:chgData name="Andrew Houtenville" userId="aea22101-bd61-4dfe-a17f-14b576307e93" providerId="ADAL" clId="{0CA35CDF-1E87-49BF-A0EB-F81285EC30AB}" dt="2024-03-27T16:04:43.508" v="412" actId="47"/>
        <pc:sldMkLst>
          <pc:docMk/>
          <pc:sldMk cId="2403687044" sldId="295"/>
        </pc:sldMkLst>
      </pc:sldChg>
      <pc:sldChg chg="del">
        <pc:chgData name="Andrew Houtenville" userId="aea22101-bd61-4dfe-a17f-14b576307e93" providerId="ADAL" clId="{0CA35CDF-1E87-49BF-A0EB-F81285EC30AB}" dt="2024-03-27T15:54:07.358" v="138" actId="47"/>
        <pc:sldMkLst>
          <pc:docMk/>
          <pc:sldMk cId="385167620" sldId="296"/>
        </pc:sldMkLst>
      </pc:sldChg>
      <pc:sldChg chg="modSp mod">
        <pc:chgData name="Andrew Houtenville" userId="aea22101-bd61-4dfe-a17f-14b576307e93" providerId="ADAL" clId="{0CA35CDF-1E87-49BF-A0EB-F81285EC30AB}" dt="2024-03-27T15:54:40.200" v="148" actId="255"/>
        <pc:sldMkLst>
          <pc:docMk/>
          <pc:sldMk cId="407616153" sldId="297"/>
        </pc:sldMkLst>
        <pc:spChg chg="mod">
          <ac:chgData name="Andrew Houtenville" userId="aea22101-bd61-4dfe-a17f-14b576307e93" providerId="ADAL" clId="{0CA35CDF-1E87-49BF-A0EB-F81285EC30AB}" dt="2024-03-27T15:54:40.200" v="148" actId="255"/>
          <ac:spMkLst>
            <pc:docMk/>
            <pc:sldMk cId="407616153" sldId="297"/>
            <ac:spMk id="7" creationId="{9E7CC2EF-9FA2-583F-DC8C-63D89DC95D48}"/>
          </ac:spMkLst>
        </pc:spChg>
      </pc:sldChg>
      <pc:sldChg chg="addSp delSp modSp add del mod">
        <pc:chgData name="Andrew Houtenville" userId="aea22101-bd61-4dfe-a17f-14b576307e93" providerId="ADAL" clId="{0CA35CDF-1E87-49BF-A0EB-F81285EC30AB}" dt="2024-03-27T16:10:17.900" v="551" actId="47"/>
        <pc:sldMkLst>
          <pc:docMk/>
          <pc:sldMk cId="2658637258" sldId="299"/>
        </pc:sldMkLst>
        <pc:spChg chg="del">
          <ac:chgData name="Andrew Houtenville" userId="aea22101-bd61-4dfe-a17f-14b576307e93" providerId="ADAL" clId="{0CA35CDF-1E87-49BF-A0EB-F81285EC30AB}" dt="2024-03-27T15:56:10.443" v="163" actId="478"/>
          <ac:spMkLst>
            <pc:docMk/>
            <pc:sldMk cId="2658637258" sldId="299"/>
            <ac:spMk id="2" creationId="{9FF321AE-8348-1B7D-0B98-0D762F4E1F2D}"/>
          </ac:spMkLst>
        </pc:spChg>
        <pc:spChg chg="add mod">
          <ac:chgData name="Andrew Houtenville" userId="aea22101-bd61-4dfe-a17f-14b576307e93" providerId="ADAL" clId="{0CA35CDF-1E87-49BF-A0EB-F81285EC30AB}" dt="2024-03-27T15:58:39.161" v="335" actId="1035"/>
          <ac:spMkLst>
            <pc:docMk/>
            <pc:sldMk cId="2658637258" sldId="299"/>
            <ac:spMk id="3" creationId="{6B909D31-DAA5-FA6C-C384-95C2B9F3D799}"/>
          </ac:spMkLst>
        </pc:spChg>
        <pc:spChg chg="mod">
          <ac:chgData name="Andrew Houtenville" userId="aea22101-bd61-4dfe-a17f-14b576307e93" providerId="ADAL" clId="{0CA35CDF-1E87-49BF-A0EB-F81285EC30AB}" dt="2024-03-27T15:58:32.350" v="334" actId="6549"/>
          <ac:spMkLst>
            <pc:docMk/>
            <pc:sldMk cId="2658637258" sldId="299"/>
            <ac:spMk id="4" creationId="{9CB72A3A-EB1C-AE0E-E986-B291E5261102}"/>
          </ac:spMkLst>
        </pc:spChg>
        <pc:picChg chg="add mod">
          <ac:chgData name="Andrew Houtenville" userId="aea22101-bd61-4dfe-a17f-14b576307e93" providerId="ADAL" clId="{0CA35CDF-1E87-49BF-A0EB-F81285EC30AB}" dt="2024-03-27T16:00:28.879" v="347"/>
          <ac:picMkLst>
            <pc:docMk/>
            <pc:sldMk cId="2658637258" sldId="299"/>
            <ac:picMk id="5" creationId="{BC8B2CD6-207A-F0F9-D148-AE28C128FD8B}"/>
          </ac:picMkLst>
        </pc:picChg>
        <pc:picChg chg="add del mod">
          <ac:chgData name="Andrew Houtenville" userId="aea22101-bd61-4dfe-a17f-14b576307e93" providerId="ADAL" clId="{0CA35CDF-1E87-49BF-A0EB-F81285EC30AB}" dt="2024-03-27T16:07:46.184" v="519" actId="478"/>
          <ac:picMkLst>
            <pc:docMk/>
            <pc:sldMk cId="2658637258" sldId="299"/>
            <ac:picMk id="6" creationId="{4E34B52B-41E1-75BE-7377-B79D6C673D97}"/>
          </ac:picMkLst>
        </pc:picChg>
      </pc:sldChg>
      <pc:sldChg chg="del">
        <pc:chgData name="Andrew Houtenville" userId="aea22101-bd61-4dfe-a17f-14b576307e93" providerId="ADAL" clId="{0CA35CDF-1E87-49BF-A0EB-F81285EC30AB}" dt="2024-03-27T16:04:43.508" v="412" actId="47"/>
        <pc:sldMkLst>
          <pc:docMk/>
          <pc:sldMk cId="3780967610" sldId="302"/>
        </pc:sldMkLst>
      </pc:sldChg>
      <pc:sldChg chg="del">
        <pc:chgData name="Andrew Houtenville" userId="aea22101-bd61-4dfe-a17f-14b576307e93" providerId="ADAL" clId="{0CA35CDF-1E87-49BF-A0EB-F81285EC30AB}" dt="2024-03-27T16:04:43.508" v="412" actId="47"/>
        <pc:sldMkLst>
          <pc:docMk/>
          <pc:sldMk cId="4225382597" sldId="303"/>
        </pc:sldMkLst>
      </pc:sldChg>
      <pc:sldChg chg="del">
        <pc:chgData name="Andrew Houtenville" userId="aea22101-bd61-4dfe-a17f-14b576307e93" providerId="ADAL" clId="{0CA35CDF-1E87-49BF-A0EB-F81285EC30AB}" dt="2024-03-27T16:04:43.508" v="412" actId="47"/>
        <pc:sldMkLst>
          <pc:docMk/>
          <pc:sldMk cId="1138595470" sldId="305"/>
        </pc:sldMkLst>
      </pc:sldChg>
      <pc:sldChg chg="del">
        <pc:chgData name="Andrew Houtenville" userId="aea22101-bd61-4dfe-a17f-14b576307e93" providerId="ADAL" clId="{0CA35CDF-1E87-49BF-A0EB-F81285EC30AB}" dt="2024-03-27T16:04:43.508" v="412" actId="47"/>
        <pc:sldMkLst>
          <pc:docMk/>
          <pc:sldMk cId="3350420688" sldId="306"/>
        </pc:sldMkLst>
      </pc:sldChg>
      <pc:sldChg chg="del">
        <pc:chgData name="Andrew Houtenville" userId="aea22101-bd61-4dfe-a17f-14b576307e93" providerId="ADAL" clId="{0CA35CDF-1E87-49BF-A0EB-F81285EC30AB}" dt="2024-03-27T16:04:43.508" v="412" actId="47"/>
        <pc:sldMkLst>
          <pc:docMk/>
          <pc:sldMk cId="8833740" sldId="307"/>
        </pc:sldMkLst>
      </pc:sldChg>
      <pc:sldChg chg="del">
        <pc:chgData name="Andrew Houtenville" userId="aea22101-bd61-4dfe-a17f-14b576307e93" providerId="ADAL" clId="{0CA35CDF-1E87-49BF-A0EB-F81285EC30AB}" dt="2024-03-27T16:04:43.508" v="412" actId="47"/>
        <pc:sldMkLst>
          <pc:docMk/>
          <pc:sldMk cId="1107791496" sldId="311"/>
        </pc:sldMkLst>
      </pc:sldChg>
      <pc:sldChg chg="del">
        <pc:chgData name="Andrew Houtenville" userId="aea22101-bd61-4dfe-a17f-14b576307e93" providerId="ADAL" clId="{0CA35CDF-1E87-49BF-A0EB-F81285EC30AB}" dt="2024-03-27T16:04:43.508" v="412" actId="47"/>
        <pc:sldMkLst>
          <pc:docMk/>
          <pc:sldMk cId="1625291163" sldId="312"/>
        </pc:sldMkLst>
      </pc:sldChg>
      <pc:sldChg chg="del">
        <pc:chgData name="Andrew Houtenville" userId="aea22101-bd61-4dfe-a17f-14b576307e93" providerId="ADAL" clId="{0CA35CDF-1E87-49BF-A0EB-F81285EC30AB}" dt="2024-03-27T16:04:43.508" v="412" actId="47"/>
        <pc:sldMkLst>
          <pc:docMk/>
          <pc:sldMk cId="1399525591" sldId="315"/>
        </pc:sldMkLst>
      </pc:sldChg>
      <pc:sldChg chg="del">
        <pc:chgData name="Andrew Houtenville" userId="aea22101-bd61-4dfe-a17f-14b576307e93" providerId="ADAL" clId="{0CA35CDF-1E87-49BF-A0EB-F81285EC30AB}" dt="2024-03-27T16:04:43.508" v="412" actId="47"/>
        <pc:sldMkLst>
          <pc:docMk/>
          <pc:sldMk cId="1710758451" sldId="316"/>
        </pc:sldMkLst>
      </pc:sldChg>
      <pc:sldChg chg="del">
        <pc:chgData name="Andrew Houtenville" userId="aea22101-bd61-4dfe-a17f-14b576307e93" providerId="ADAL" clId="{0CA35CDF-1E87-49BF-A0EB-F81285EC30AB}" dt="2024-03-27T16:04:43.508" v="412" actId="47"/>
        <pc:sldMkLst>
          <pc:docMk/>
          <pc:sldMk cId="1749205428" sldId="317"/>
        </pc:sldMkLst>
      </pc:sldChg>
      <pc:sldChg chg="del">
        <pc:chgData name="Andrew Houtenville" userId="aea22101-bd61-4dfe-a17f-14b576307e93" providerId="ADAL" clId="{0CA35CDF-1E87-49BF-A0EB-F81285EC30AB}" dt="2024-03-27T16:04:43.508" v="412" actId="47"/>
        <pc:sldMkLst>
          <pc:docMk/>
          <pc:sldMk cId="2088780849" sldId="318"/>
        </pc:sldMkLst>
      </pc:sldChg>
      <pc:sldChg chg="addSp delSp modSp add del mod">
        <pc:chgData name="Andrew Houtenville" userId="aea22101-bd61-4dfe-a17f-14b576307e93" providerId="ADAL" clId="{0CA35CDF-1E87-49BF-A0EB-F81285EC30AB}" dt="2024-03-27T16:09:06.528" v="536" actId="47"/>
        <pc:sldMkLst>
          <pc:docMk/>
          <pc:sldMk cId="1346837600" sldId="319"/>
        </pc:sldMkLst>
        <pc:picChg chg="add mod">
          <ac:chgData name="Andrew Houtenville" userId="aea22101-bd61-4dfe-a17f-14b576307e93" providerId="ADAL" clId="{0CA35CDF-1E87-49BF-A0EB-F81285EC30AB}" dt="2024-03-27T16:00:41.165" v="350"/>
          <ac:picMkLst>
            <pc:docMk/>
            <pc:sldMk cId="1346837600" sldId="319"/>
            <ac:picMk id="2" creationId="{534B275E-63DB-FFFC-C699-C202EEA8FACD}"/>
          </ac:picMkLst>
        </pc:picChg>
        <pc:picChg chg="add del mod">
          <ac:chgData name="Andrew Houtenville" userId="aea22101-bd61-4dfe-a17f-14b576307e93" providerId="ADAL" clId="{0CA35CDF-1E87-49BF-A0EB-F81285EC30AB}" dt="2024-03-27T16:07:52.577" v="520" actId="478"/>
          <ac:picMkLst>
            <pc:docMk/>
            <pc:sldMk cId="1346837600" sldId="319"/>
            <ac:picMk id="5" creationId="{726F45F9-F72E-89E8-E1FA-30FF1AC458F1}"/>
          </ac:picMkLst>
        </pc:picChg>
      </pc:sldChg>
      <pc:sldChg chg="addSp delSp modSp add del mod">
        <pc:chgData name="Andrew Houtenville" userId="aea22101-bd61-4dfe-a17f-14b576307e93" providerId="ADAL" clId="{0CA35CDF-1E87-49BF-A0EB-F81285EC30AB}" dt="2024-03-27T16:09:06.528" v="536" actId="47"/>
        <pc:sldMkLst>
          <pc:docMk/>
          <pc:sldMk cId="524660168" sldId="320"/>
        </pc:sldMkLst>
        <pc:picChg chg="add mod">
          <ac:chgData name="Andrew Houtenville" userId="aea22101-bd61-4dfe-a17f-14b576307e93" providerId="ADAL" clId="{0CA35CDF-1E87-49BF-A0EB-F81285EC30AB}" dt="2024-03-27T16:01:18.863" v="357"/>
          <ac:picMkLst>
            <pc:docMk/>
            <pc:sldMk cId="524660168" sldId="320"/>
            <ac:picMk id="2" creationId="{A5394F5C-8333-2516-C43F-97A978580B11}"/>
          </ac:picMkLst>
        </pc:picChg>
        <pc:picChg chg="add del mod">
          <ac:chgData name="Andrew Houtenville" userId="aea22101-bd61-4dfe-a17f-14b576307e93" providerId="ADAL" clId="{0CA35CDF-1E87-49BF-A0EB-F81285EC30AB}" dt="2024-03-27T16:07:57.048" v="521" actId="21"/>
          <ac:picMkLst>
            <pc:docMk/>
            <pc:sldMk cId="524660168" sldId="320"/>
            <ac:picMk id="5" creationId="{6CE834B2-9D4F-A69B-FB71-B606C1E8DCC2}"/>
          </ac:picMkLst>
        </pc:picChg>
      </pc:sldChg>
      <pc:sldChg chg="addSp delSp modSp add del mod">
        <pc:chgData name="Andrew Houtenville" userId="aea22101-bd61-4dfe-a17f-14b576307e93" providerId="ADAL" clId="{0CA35CDF-1E87-49BF-A0EB-F81285EC30AB}" dt="2024-03-27T16:09:06.528" v="536" actId="47"/>
        <pc:sldMkLst>
          <pc:docMk/>
          <pc:sldMk cId="1055857744" sldId="321"/>
        </pc:sldMkLst>
        <pc:picChg chg="add mod">
          <ac:chgData name="Andrew Houtenville" userId="aea22101-bd61-4dfe-a17f-14b576307e93" providerId="ADAL" clId="{0CA35CDF-1E87-49BF-A0EB-F81285EC30AB}" dt="2024-03-27T16:01:43.849" v="362"/>
          <ac:picMkLst>
            <pc:docMk/>
            <pc:sldMk cId="1055857744" sldId="321"/>
            <ac:picMk id="2" creationId="{E1C2F748-DDF0-DEC4-9AB7-52653D63A961}"/>
          </ac:picMkLst>
        </pc:picChg>
        <pc:picChg chg="add del mod">
          <ac:chgData name="Andrew Houtenville" userId="aea22101-bd61-4dfe-a17f-14b576307e93" providerId="ADAL" clId="{0CA35CDF-1E87-49BF-A0EB-F81285EC30AB}" dt="2024-03-27T16:08:08.223" v="524" actId="21"/>
          <ac:picMkLst>
            <pc:docMk/>
            <pc:sldMk cId="1055857744" sldId="321"/>
            <ac:picMk id="5" creationId="{92CA7DEB-CB17-80F0-8B19-C69E39B03926}"/>
          </ac:picMkLst>
        </pc:picChg>
      </pc:sldChg>
      <pc:sldChg chg="addSp delSp modSp add del mod">
        <pc:chgData name="Andrew Houtenville" userId="aea22101-bd61-4dfe-a17f-14b576307e93" providerId="ADAL" clId="{0CA35CDF-1E87-49BF-A0EB-F81285EC30AB}" dt="2024-03-27T16:09:06.528" v="536" actId="47"/>
        <pc:sldMkLst>
          <pc:docMk/>
          <pc:sldMk cId="3759724969" sldId="322"/>
        </pc:sldMkLst>
        <pc:picChg chg="add mod">
          <ac:chgData name="Andrew Houtenville" userId="aea22101-bd61-4dfe-a17f-14b576307e93" providerId="ADAL" clId="{0CA35CDF-1E87-49BF-A0EB-F81285EC30AB}" dt="2024-03-27T16:02:06.162" v="367"/>
          <ac:picMkLst>
            <pc:docMk/>
            <pc:sldMk cId="3759724969" sldId="322"/>
            <ac:picMk id="2" creationId="{270E1BF6-C9A4-C287-45BF-466CFECF9F84}"/>
          </ac:picMkLst>
        </pc:picChg>
        <pc:picChg chg="add del mod">
          <ac:chgData name="Andrew Houtenville" userId="aea22101-bd61-4dfe-a17f-14b576307e93" providerId="ADAL" clId="{0CA35CDF-1E87-49BF-A0EB-F81285EC30AB}" dt="2024-03-27T16:08:23.996" v="527" actId="21"/>
          <ac:picMkLst>
            <pc:docMk/>
            <pc:sldMk cId="3759724969" sldId="322"/>
            <ac:picMk id="5" creationId="{6BFC9B2E-8634-6F4B-58C4-6E7A19CCC34F}"/>
          </ac:picMkLst>
        </pc:picChg>
      </pc:sldChg>
      <pc:sldChg chg="addSp delSp modSp add del mod">
        <pc:chgData name="Andrew Houtenville" userId="aea22101-bd61-4dfe-a17f-14b576307e93" providerId="ADAL" clId="{0CA35CDF-1E87-49BF-A0EB-F81285EC30AB}" dt="2024-03-27T16:09:06.528" v="536" actId="47"/>
        <pc:sldMkLst>
          <pc:docMk/>
          <pc:sldMk cId="662094345" sldId="323"/>
        </pc:sldMkLst>
        <pc:picChg chg="add mod">
          <ac:chgData name="Andrew Houtenville" userId="aea22101-bd61-4dfe-a17f-14b576307e93" providerId="ADAL" clId="{0CA35CDF-1E87-49BF-A0EB-F81285EC30AB}" dt="2024-03-27T16:02:27.962" v="372"/>
          <ac:picMkLst>
            <pc:docMk/>
            <pc:sldMk cId="662094345" sldId="323"/>
            <ac:picMk id="2" creationId="{26EC51E1-2E98-B856-9527-BB8186684819}"/>
          </ac:picMkLst>
        </pc:picChg>
        <pc:picChg chg="add del mod">
          <ac:chgData name="Andrew Houtenville" userId="aea22101-bd61-4dfe-a17f-14b576307e93" providerId="ADAL" clId="{0CA35CDF-1E87-49BF-A0EB-F81285EC30AB}" dt="2024-03-27T16:08:36.712" v="530" actId="21"/>
          <ac:picMkLst>
            <pc:docMk/>
            <pc:sldMk cId="662094345" sldId="323"/>
            <ac:picMk id="5" creationId="{8AFA19E6-5773-BEA0-E787-91009CBAB879}"/>
          </ac:picMkLst>
        </pc:picChg>
      </pc:sldChg>
      <pc:sldChg chg="addSp delSp modSp add del mod">
        <pc:chgData name="Andrew Houtenville" userId="aea22101-bd61-4dfe-a17f-14b576307e93" providerId="ADAL" clId="{0CA35CDF-1E87-49BF-A0EB-F81285EC30AB}" dt="2024-03-27T16:09:06.528" v="536" actId="47"/>
        <pc:sldMkLst>
          <pc:docMk/>
          <pc:sldMk cId="4225863085" sldId="324"/>
        </pc:sldMkLst>
        <pc:picChg chg="add mod">
          <ac:chgData name="Andrew Houtenville" userId="aea22101-bd61-4dfe-a17f-14b576307e93" providerId="ADAL" clId="{0CA35CDF-1E87-49BF-A0EB-F81285EC30AB}" dt="2024-03-27T16:02:46.938" v="377"/>
          <ac:picMkLst>
            <pc:docMk/>
            <pc:sldMk cId="4225863085" sldId="324"/>
            <ac:picMk id="2" creationId="{F5C5AE16-D8B1-5AE2-117F-B5BC1D7C75C9}"/>
          </ac:picMkLst>
        </pc:picChg>
        <pc:picChg chg="add del mod">
          <ac:chgData name="Andrew Houtenville" userId="aea22101-bd61-4dfe-a17f-14b576307e93" providerId="ADAL" clId="{0CA35CDF-1E87-49BF-A0EB-F81285EC30AB}" dt="2024-03-27T16:08:52.881" v="533" actId="21"/>
          <ac:picMkLst>
            <pc:docMk/>
            <pc:sldMk cId="4225863085" sldId="324"/>
            <ac:picMk id="5" creationId="{EA136E21-0A2F-61DD-C2BA-49A18693E6CC}"/>
          </ac:picMkLst>
        </pc:picChg>
      </pc:sldChg>
      <pc:sldChg chg="addSp delSp modSp add del mod">
        <pc:chgData name="Andrew Houtenville" userId="aea22101-bd61-4dfe-a17f-14b576307e93" providerId="ADAL" clId="{0CA35CDF-1E87-49BF-A0EB-F81285EC30AB}" dt="2024-03-27T16:10:17.900" v="551" actId="47"/>
        <pc:sldMkLst>
          <pc:docMk/>
          <pc:sldMk cId="1596273155" sldId="325"/>
        </pc:sldMkLst>
        <pc:picChg chg="add mod">
          <ac:chgData name="Andrew Houtenville" userId="aea22101-bd61-4dfe-a17f-14b576307e93" providerId="ADAL" clId="{0CA35CDF-1E87-49BF-A0EB-F81285EC30AB}" dt="2024-03-27T16:03:03.989" v="382"/>
          <ac:picMkLst>
            <pc:docMk/>
            <pc:sldMk cId="1596273155" sldId="325"/>
            <ac:picMk id="2" creationId="{82920200-56C5-392D-4D85-61C1C36F873D}"/>
          </ac:picMkLst>
        </pc:picChg>
        <pc:picChg chg="add del mod">
          <ac:chgData name="Andrew Houtenville" userId="aea22101-bd61-4dfe-a17f-14b576307e93" providerId="ADAL" clId="{0CA35CDF-1E87-49BF-A0EB-F81285EC30AB}" dt="2024-03-27T16:09:09.299" v="537" actId="21"/>
          <ac:picMkLst>
            <pc:docMk/>
            <pc:sldMk cId="1596273155" sldId="325"/>
            <ac:picMk id="5" creationId="{836E79D7-A2A6-A509-3110-D1864F584A3A}"/>
          </ac:picMkLst>
        </pc:picChg>
      </pc:sldChg>
      <pc:sldChg chg="addSp delSp modSp add del mod">
        <pc:chgData name="Andrew Houtenville" userId="aea22101-bd61-4dfe-a17f-14b576307e93" providerId="ADAL" clId="{0CA35CDF-1E87-49BF-A0EB-F81285EC30AB}" dt="2024-03-27T16:10:17.900" v="551" actId="47"/>
        <pc:sldMkLst>
          <pc:docMk/>
          <pc:sldMk cId="2504574808" sldId="326"/>
        </pc:sldMkLst>
        <pc:picChg chg="add mod">
          <ac:chgData name="Andrew Houtenville" userId="aea22101-bd61-4dfe-a17f-14b576307e93" providerId="ADAL" clId="{0CA35CDF-1E87-49BF-A0EB-F81285EC30AB}" dt="2024-03-27T16:03:33.480" v="392"/>
          <ac:picMkLst>
            <pc:docMk/>
            <pc:sldMk cId="2504574808" sldId="326"/>
            <ac:picMk id="2" creationId="{2023CEFF-AE96-E8AE-F37B-F218CC873FA7}"/>
          </ac:picMkLst>
        </pc:picChg>
        <pc:picChg chg="add del mod">
          <ac:chgData name="Andrew Houtenville" userId="aea22101-bd61-4dfe-a17f-14b576307e93" providerId="ADAL" clId="{0CA35CDF-1E87-49BF-A0EB-F81285EC30AB}" dt="2024-03-27T16:09:23.568" v="540" actId="21"/>
          <ac:picMkLst>
            <pc:docMk/>
            <pc:sldMk cId="2504574808" sldId="326"/>
            <ac:picMk id="5" creationId="{B7D4A644-73FE-68A6-D6B1-888126E1B30C}"/>
          </ac:picMkLst>
        </pc:picChg>
      </pc:sldChg>
      <pc:sldChg chg="addSp delSp modSp add del mod">
        <pc:chgData name="Andrew Houtenville" userId="aea22101-bd61-4dfe-a17f-14b576307e93" providerId="ADAL" clId="{0CA35CDF-1E87-49BF-A0EB-F81285EC30AB}" dt="2024-03-27T16:10:17.900" v="551" actId="47"/>
        <pc:sldMkLst>
          <pc:docMk/>
          <pc:sldMk cId="4186889174" sldId="327"/>
        </pc:sldMkLst>
        <pc:picChg chg="add mod">
          <ac:chgData name="Andrew Houtenville" userId="aea22101-bd61-4dfe-a17f-14b576307e93" providerId="ADAL" clId="{0CA35CDF-1E87-49BF-A0EB-F81285EC30AB}" dt="2024-03-27T16:03:46.881" v="397"/>
          <ac:picMkLst>
            <pc:docMk/>
            <pc:sldMk cId="4186889174" sldId="327"/>
            <ac:picMk id="2" creationId="{91AB2BC8-E925-0C9B-E75D-028332D484BC}"/>
          </ac:picMkLst>
        </pc:picChg>
        <pc:picChg chg="add del mod">
          <ac:chgData name="Andrew Houtenville" userId="aea22101-bd61-4dfe-a17f-14b576307e93" providerId="ADAL" clId="{0CA35CDF-1E87-49BF-A0EB-F81285EC30AB}" dt="2024-03-27T16:09:39.486" v="543" actId="21"/>
          <ac:picMkLst>
            <pc:docMk/>
            <pc:sldMk cId="4186889174" sldId="327"/>
            <ac:picMk id="5" creationId="{172E3E05-4972-CDDD-2A7D-55C8E273461C}"/>
          </ac:picMkLst>
        </pc:picChg>
      </pc:sldChg>
      <pc:sldChg chg="addSp delSp modSp add del mod">
        <pc:chgData name="Andrew Houtenville" userId="aea22101-bd61-4dfe-a17f-14b576307e93" providerId="ADAL" clId="{0CA35CDF-1E87-49BF-A0EB-F81285EC30AB}" dt="2024-03-27T16:10:17.900" v="551" actId="47"/>
        <pc:sldMkLst>
          <pc:docMk/>
          <pc:sldMk cId="2266517642" sldId="328"/>
        </pc:sldMkLst>
        <pc:picChg chg="add mod">
          <ac:chgData name="Andrew Houtenville" userId="aea22101-bd61-4dfe-a17f-14b576307e93" providerId="ADAL" clId="{0CA35CDF-1E87-49BF-A0EB-F81285EC30AB}" dt="2024-03-27T16:04:02.917" v="402"/>
          <ac:picMkLst>
            <pc:docMk/>
            <pc:sldMk cId="2266517642" sldId="328"/>
            <ac:picMk id="2" creationId="{9E3A5A75-2C32-8196-F727-07EC5F2E6A3F}"/>
          </ac:picMkLst>
        </pc:picChg>
        <pc:picChg chg="add del mod">
          <ac:chgData name="Andrew Houtenville" userId="aea22101-bd61-4dfe-a17f-14b576307e93" providerId="ADAL" clId="{0CA35CDF-1E87-49BF-A0EB-F81285EC30AB}" dt="2024-03-27T16:09:58.544" v="546" actId="21"/>
          <ac:picMkLst>
            <pc:docMk/>
            <pc:sldMk cId="2266517642" sldId="328"/>
            <ac:picMk id="5" creationId="{6EE692CC-AD43-5A32-35B0-F1BD3D1D9321}"/>
          </ac:picMkLst>
        </pc:picChg>
      </pc:sldChg>
      <pc:sldChg chg="addSp delSp modSp add del mod">
        <pc:chgData name="Andrew Houtenville" userId="aea22101-bd61-4dfe-a17f-14b576307e93" providerId="ADAL" clId="{0CA35CDF-1E87-49BF-A0EB-F81285EC30AB}" dt="2024-03-27T16:10:17.900" v="551" actId="47"/>
        <pc:sldMkLst>
          <pc:docMk/>
          <pc:sldMk cId="4199312478" sldId="329"/>
        </pc:sldMkLst>
        <pc:picChg chg="add mod">
          <ac:chgData name="Andrew Houtenville" userId="aea22101-bd61-4dfe-a17f-14b576307e93" providerId="ADAL" clId="{0CA35CDF-1E87-49BF-A0EB-F81285EC30AB}" dt="2024-03-27T16:04:18.433" v="407"/>
          <ac:picMkLst>
            <pc:docMk/>
            <pc:sldMk cId="4199312478" sldId="329"/>
            <ac:picMk id="2" creationId="{C3800C05-9A59-29AD-15A9-51A196817A9E}"/>
          </ac:picMkLst>
        </pc:picChg>
        <pc:picChg chg="add del mod">
          <ac:chgData name="Andrew Houtenville" userId="aea22101-bd61-4dfe-a17f-14b576307e93" providerId="ADAL" clId="{0CA35CDF-1E87-49BF-A0EB-F81285EC30AB}" dt="2024-03-27T16:10:08.371" v="549" actId="21"/>
          <ac:picMkLst>
            <pc:docMk/>
            <pc:sldMk cId="4199312478" sldId="329"/>
            <ac:picMk id="5" creationId="{C56FD833-C123-9D7E-CFE6-F3D71FE07024}"/>
          </ac:picMkLst>
        </pc:picChg>
      </pc:sldChg>
      <pc:sldChg chg="addSp delSp modSp add mod modAnim">
        <pc:chgData name="Andrew Houtenville" userId="aea22101-bd61-4dfe-a17f-14b576307e93" providerId="ADAL" clId="{0CA35CDF-1E87-49BF-A0EB-F81285EC30AB}" dt="2024-03-28T11:52:42.749" v="1270"/>
        <pc:sldMkLst>
          <pc:docMk/>
          <pc:sldMk cId="2488000648" sldId="330"/>
        </pc:sldMkLst>
        <pc:spChg chg="add del mod">
          <ac:chgData name="Andrew Houtenville" userId="aea22101-bd61-4dfe-a17f-14b576307e93" providerId="ADAL" clId="{0CA35CDF-1E87-49BF-A0EB-F81285EC30AB}" dt="2024-03-28T11:43:41.289" v="1160"/>
          <ac:spMkLst>
            <pc:docMk/>
            <pc:sldMk cId="2488000648" sldId="330"/>
            <ac:spMk id="2" creationId="{043A2B37-2074-B690-17B6-B2125B1F6A53}"/>
          </ac:spMkLst>
        </pc:spChg>
        <pc:spChg chg="add del mod">
          <ac:chgData name="Andrew Houtenville" userId="aea22101-bd61-4dfe-a17f-14b576307e93" providerId="ADAL" clId="{0CA35CDF-1E87-49BF-A0EB-F81285EC30AB}" dt="2024-03-27T16:05:35.593" v="436" actId="478"/>
          <ac:spMkLst>
            <pc:docMk/>
            <pc:sldMk cId="2488000648" sldId="330"/>
            <ac:spMk id="3" creationId="{7DA981E5-7780-85A3-90FB-C35A50CD2584}"/>
          </ac:spMkLst>
        </pc:spChg>
        <pc:spChg chg="add mod">
          <ac:chgData name="Andrew Houtenville" userId="aea22101-bd61-4dfe-a17f-14b576307e93" providerId="ADAL" clId="{0CA35CDF-1E87-49BF-A0EB-F81285EC30AB}" dt="2024-03-28T11:45:43.293" v="1180" actId="6549"/>
          <ac:spMkLst>
            <pc:docMk/>
            <pc:sldMk cId="2488000648" sldId="330"/>
            <ac:spMk id="3" creationId="{E87D3023-BD54-1BE4-D6CD-D3DF1DCB372B}"/>
          </ac:spMkLst>
        </pc:spChg>
        <pc:spChg chg="add mod">
          <ac:chgData name="Andrew Houtenville" userId="aea22101-bd61-4dfe-a17f-14b576307e93" providerId="ADAL" clId="{0CA35CDF-1E87-49BF-A0EB-F81285EC30AB}" dt="2024-03-28T11:45:13.256" v="1176" actId="1076"/>
          <ac:spMkLst>
            <pc:docMk/>
            <pc:sldMk cId="2488000648" sldId="330"/>
            <ac:spMk id="4" creationId="{0CC1C571-0DCE-1CCF-694E-0365204A9ECF}"/>
          </ac:spMkLst>
        </pc:spChg>
        <pc:spChg chg="add mod">
          <ac:chgData name="Andrew Houtenville" userId="aea22101-bd61-4dfe-a17f-14b576307e93" providerId="ADAL" clId="{0CA35CDF-1E87-49BF-A0EB-F81285EC30AB}" dt="2024-03-28T11:46:50.479" v="1199" actId="6549"/>
          <ac:spMkLst>
            <pc:docMk/>
            <pc:sldMk cId="2488000648" sldId="330"/>
            <ac:spMk id="5" creationId="{92506EF7-4852-56D7-96EE-F82E3366CDB7}"/>
          </ac:spMkLst>
        </pc:spChg>
        <pc:spChg chg="mod">
          <ac:chgData name="Andrew Houtenville" userId="aea22101-bd61-4dfe-a17f-14b576307e93" providerId="ADAL" clId="{0CA35CDF-1E87-49BF-A0EB-F81285EC30AB}" dt="2024-03-27T16:21:25.721" v="1089" actId="20577"/>
          <ac:spMkLst>
            <pc:docMk/>
            <pc:sldMk cId="2488000648" sldId="330"/>
            <ac:spMk id="6" creationId="{04D18D0E-C468-C9CE-D943-25DA3A5E8648}"/>
          </ac:spMkLst>
        </pc:spChg>
        <pc:spChg chg="del">
          <ac:chgData name="Andrew Houtenville" userId="aea22101-bd61-4dfe-a17f-14b576307e93" providerId="ADAL" clId="{0CA35CDF-1E87-49BF-A0EB-F81285EC30AB}" dt="2024-03-27T16:05:32.544" v="435" actId="478"/>
          <ac:spMkLst>
            <pc:docMk/>
            <pc:sldMk cId="2488000648" sldId="330"/>
            <ac:spMk id="7" creationId="{9E7CC2EF-9FA2-583F-DC8C-63D89DC95D48}"/>
          </ac:spMkLst>
        </pc:spChg>
        <pc:picChg chg="add mod">
          <ac:chgData name="Andrew Houtenville" userId="aea22101-bd61-4dfe-a17f-14b576307e93" providerId="ADAL" clId="{0CA35CDF-1E87-49BF-A0EB-F81285EC30AB}" dt="2024-03-27T16:06:39.499" v="511"/>
          <ac:picMkLst>
            <pc:docMk/>
            <pc:sldMk cId="2488000648" sldId="330"/>
            <ac:picMk id="4" creationId="{4E34B52B-41E1-75BE-7377-B79D6C673D97}"/>
          </ac:picMkLst>
        </pc:picChg>
        <pc:picChg chg="add mod">
          <ac:chgData name="Andrew Houtenville" userId="aea22101-bd61-4dfe-a17f-14b576307e93" providerId="ADAL" clId="{0CA35CDF-1E87-49BF-A0EB-F81285EC30AB}" dt="2024-03-27T16:07:17.294" v="515"/>
          <ac:picMkLst>
            <pc:docMk/>
            <pc:sldMk cId="2488000648" sldId="330"/>
            <ac:picMk id="5" creationId="{3ED224CF-ECCB-2CC7-97A2-E95D47E4E8F8}"/>
          </ac:picMkLst>
        </pc:picChg>
        <pc:picChg chg="add mod modCrop">
          <ac:chgData name="Andrew Houtenville" userId="aea22101-bd61-4dfe-a17f-14b576307e93" providerId="ADAL" clId="{0CA35CDF-1E87-49BF-A0EB-F81285EC30AB}" dt="2024-03-28T11:45:17.706" v="1178" actId="1076"/>
          <ac:picMkLst>
            <pc:docMk/>
            <pc:sldMk cId="2488000648" sldId="330"/>
            <ac:picMk id="8" creationId="{99063644-5CFB-888D-2405-9E9AC568E1E5}"/>
          </ac:picMkLst>
        </pc:picChg>
        <pc:picChg chg="add mod">
          <ac:chgData name="Andrew Houtenville" userId="aea22101-bd61-4dfe-a17f-14b576307e93" providerId="ADAL" clId="{0CA35CDF-1E87-49BF-A0EB-F81285EC30AB}" dt="2024-03-27T16:24:05.219" v="1103"/>
          <ac:picMkLst>
            <pc:docMk/>
            <pc:sldMk cId="2488000648" sldId="330"/>
            <ac:picMk id="9" creationId="{7631EA97-197B-693B-2E32-0CF7C709A668}"/>
          </ac:picMkLst>
        </pc:picChg>
      </pc:sldChg>
      <pc:sldChg chg="add del">
        <pc:chgData name="Andrew Houtenville" userId="aea22101-bd61-4dfe-a17f-14b576307e93" providerId="ADAL" clId="{0CA35CDF-1E87-49BF-A0EB-F81285EC30AB}" dt="2024-03-27T16:04:36.665" v="411" actId="47"/>
        <pc:sldMkLst>
          <pc:docMk/>
          <pc:sldMk cId="2581461371" sldId="330"/>
        </pc:sldMkLst>
      </pc:sldChg>
      <pc:sldChg chg="add del">
        <pc:chgData name="Andrew Houtenville" userId="aea22101-bd61-4dfe-a17f-14b576307e93" providerId="ADAL" clId="{0CA35CDF-1E87-49BF-A0EB-F81285EC30AB}" dt="2024-03-27T16:04:36.665" v="411" actId="47"/>
        <pc:sldMkLst>
          <pc:docMk/>
          <pc:sldMk cId="108951963" sldId="331"/>
        </pc:sldMkLst>
      </pc:sldChg>
      <pc:sldChg chg="addSp modSp add mod ord modAnim">
        <pc:chgData name="Andrew Houtenville" userId="aea22101-bd61-4dfe-a17f-14b576307e93" providerId="ADAL" clId="{0CA35CDF-1E87-49BF-A0EB-F81285EC30AB}" dt="2024-03-28T11:52:52.817" v="1281" actId="20578"/>
        <pc:sldMkLst>
          <pc:docMk/>
          <pc:sldMk cId="2895530040" sldId="331"/>
        </pc:sldMkLst>
        <pc:spChg chg="add mod">
          <ac:chgData name="Andrew Houtenville" userId="aea22101-bd61-4dfe-a17f-14b576307e93" providerId="ADAL" clId="{0CA35CDF-1E87-49BF-A0EB-F81285EC30AB}" dt="2024-03-28T11:47:41.931" v="1215" actId="20577"/>
          <ac:spMkLst>
            <pc:docMk/>
            <pc:sldMk cId="2895530040" sldId="331"/>
            <ac:spMk id="2" creationId="{FEE4AC95-796C-0E9D-86FA-D71779D9B522}"/>
          </ac:spMkLst>
        </pc:spChg>
        <pc:spChg chg="add mod">
          <ac:chgData name="Andrew Houtenville" userId="aea22101-bd61-4dfe-a17f-14b576307e93" providerId="ADAL" clId="{0CA35CDF-1E87-49BF-A0EB-F81285EC30AB}" dt="2024-03-28T11:47:52.385" v="1219" actId="20577"/>
          <ac:spMkLst>
            <pc:docMk/>
            <pc:sldMk cId="2895530040" sldId="331"/>
            <ac:spMk id="3" creationId="{2DC12B3D-2EB8-06D6-76F7-7DB694D2284E}"/>
          </ac:spMkLst>
        </pc:spChg>
        <pc:spChg chg="add mod">
          <ac:chgData name="Andrew Houtenville" userId="aea22101-bd61-4dfe-a17f-14b576307e93" providerId="ADAL" clId="{0CA35CDF-1E87-49BF-A0EB-F81285EC30AB}" dt="2024-03-28T11:52:48.667" v="1278" actId="20577"/>
          <ac:spMkLst>
            <pc:docMk/>
            <pc:sldMk cId="2895530040" sldId="331"/>
            <ac:spMk id="4" creationId="{F7342804-5647-F9DD-52E8-B6E8B306394E}"/>
          </ac:spMkLst>
        </pc:spChg>
        <pc:spChg chg="mod">
          <ac:chgData name="Andrew Houtenville" userId="aea22101-bd61-4dfe-a17f-14b576307e93" providerId="ADAL" clId="{0CA35CDF-1E87-49BF-A0EB-F81285EC30AB}" dt="2024-03-27T16:15:16.360" v="1009" actId="14100"/>
          <ac:spMkLst>
            <pc:docMk/>
            <pc:sldMk cId="2895530040" sldId="331"/>
            <ac:spMk id="6" creationId="{04D18D0E-C468-C9CE-D943-25DA3A5E8648}"/>
          </ac:spMkLst>
        </pc:spChg>
        <pc:picChg chg="add mod">
          <ac:chgData name="Andrew Houtenville" userId="aea22101-bd61-4dfe-a17f-14b576307e93" providerId="ADAL" clId="{0CA35CDF-1E87-49BF-A0EB-F81285EC30AB}" dt="2024-03-27T16:06:57.630" v="512"/>
          <ac:picMkLst>
            <pc:docMk/>
            <pc:sldMk cId="2895530040" sldId="331"/>
            <ac:picMk id="2" creationId="{42BBEEF3-716D-441A-3587-84382EA076D5}"/>
          </ac:picMkLst>
        </pc:picChg>
        <pc:picChg chg="add">
          <ac:chgData name="Andrew Houtenville" userId="aea22101-bd61-4dfe-a17f-14b576307e93" providerId="ADAL" clId="{0CA35CDF-1E87-49BF-A0EB-F81285EC30AB}" dt="2024-03-27T16:07:01.494" v="513"/>
          <ac:picMkLst>
            <pc:docMk/>
            <pc:sldMk cId="2895530040" sldId="331"/>
            <ac:picMk id="3" creationId="{BFC4019B-F705-D649-180D-E26BC67FC71B}"/>
          </ac:picMkLst>
        </pc:picChg>
        <pc:picChg chg="add mod">
          <ac:chgData name="Andrew Houtenville" userId="aea22101-bd61-4dfe-a17f-14b576307e93" providerId="ADAL" clId="{0CA35CDF-1E87-49BF-A0EB-F81285EC30AB}" dt="2024-03-27T16:07:33.860" v="517"/>
          <ac:picMkLst>
            <pc:docMk/>
            <pc:sldMk cId="2895530040" sldId="331"/>
            <ac:picMk id="4" creationId="{EF32AE0D-E8BA-2231-1C7C-1480EEE0EB53}"/>
          </ac:picMkLst>
        </pc:picChg>
        <pc:picChg chg="add mod">
          <ac:chgData name="Andrew Houtenville" userId="aea22101-bd61-4dfe-a17f-14b576307e93" providerId="ADAL" clId="{0CA35CDF-1E87-49BF-A0EB-F81285EC30AB}" dt="2024-03-27T16:22:08.579" v="1092" actId="1076"/>
          <ac:picMkLst>
            <pc:docMk/>
            <pc:sldMk cId="2895530040" sldId="331"/>
            <ac:picMk id="5" creationId="{9605FC47-383D-84E7-E111-DEBE757C59BB}"/>
          </ac:picMkLst>
        </pc:picChg>
      </pc:sldChg>
      <pc:sldChg chg="addSp modSp add del mod modAnim">
        <pc:chgData name="Andrew Houtenville" userId="aea22101-bd61-4dfe-a17f-14b576307e93" providerId="ADAL" clId="{0CA35CDF-1E87-49BF-A0EB-F81285EC30AB}" dt="2024-03-28T11:49:47.142" v="1242" actId="47"/>
        <pc:sldMkLst>
          <pc:docMk/>
          <pc:sldMk cId="1736564400" sldId="332"/>
        </pc:sldMkLst>
        <pc:spChg chg="mod">
          <ac:chgData name="Andrew Houtenville" userId="aea22101-bd61-4dfe-a17f-14b576307e93" providerId="ADAL" clId="{0CA35CDF-1E87-49BF-A0EB-F81285EC30AB}" dt="2024-03-27T16:14:54.636" v="964" actId="20577"/>
          <ac:spMkLst>
            <pc:docMk/>
            <pc:sldMk cId="1736564400" sldId="332"/>
            <ac:spMk id="6" creationId="{04D18D0E-C468-C9CE-D943-25DA3A5E8648}"/>
          </ac:spMkLst>
        </pc:spChg>
        <pc:picChg chg="add mod">
          <ac:chgData name="Andrew Houtenville" userId="aea22101-bd61-4dfe-a17f-14b576307e93" providerId="ADAL" clId="{0CA35CDF-1E87-49BF-A0EB-F81285EC30AB}" dt="2024-03-27T16:22:23.083" v="1093" actId="1076"/>
          <ac:picMkLst>
            <pc:docMk/>
            <pc:sldMk cId="1736564400" sldId="332"/>
            <ac:picMk id="2" creationId="{CAD2B4D7-9EB2-D148-F70D-650CC10C26BC}"/>
          </ac:picMkLst>
        </pc:picChg>
        <pc:picChg chg="add mod">
          <ac:chgData name="Andrew Houtenville" userId="aea22101-bd61-4dfe-a17f-14b576307e93" providerId="ADAL" clId="{0CA35CDF-1E87-49BF-A0EB-F81285EC30AB}" dt="2024-03-27T16:07:59.898" v="522"/>
          <ac:picMkLst>
            <pc:docMk/>
            <pc:sldMk cId="1736564400" sldId="332"/>
            <ac:picMk id="5" creationId="{6CE834B2-9D4F-A69B-FB71-B606C1E8DCC2}"/>
          </ac:picMkLst>
        </pc:picChg>
      </pc:sldChg>
      <pc:sldChg chg="addSp modSp add del mod modAnim">
        <pc:chgData name="Andrew Houtenville" userId="aea22101-bd61-4dfe-a17f-14b576307e93" providerId="ADAL" clId="{0CA35CDF-1E87-49BF-A0EB-F81285EC30AB}" dt="2024-03-28T11:52:43.318" v="1271" actId="47"/>
        <pc:sldMkLst>
          <pc:docMk/>
          <pc:sldMk cId="967260770" sldId="333"/>
        </pc:sldMkLst>
        <pc:spChg chg="mod">
          <ac:chgData name="Andrew Houtenville" userId="aea22101-bd61-4dfe-a17f-14b576307e93" providerId="ADAL" clId="{0CA35CDF-1E87-49BF-A0EB-F81285EC30AB}" dt="2024-03-27T16:14:24.364" v="899" actId="14100"/>
          <ac:spMkLst>
            <pc:docMk/>
            <pc:sldMk cId="967260770" sldId="333"/>
            <ac:spMk id="6" creationId="{04D18D0E-C468-C9CE-D943-25DA3A5E8648}"/>
          </ac:spMkLst>
        </pc:spChg>
        <pc:picChg chg="add mod">
          <ac:chgData name="Andrew Houtenville" userId="aea22101-bd61-4dfe-a17f-14b576307e93" providerId="ADAL" clId="{0CA35CDF-1E87-49BF-A0EB-F81285EC30AB}" dt="2024-03-27T16:22:32.642" v="1094" actId="1076"/>
          <ac:picMkLst>
            <pc:docMk/>
            <pc:sldMk cId="967260770" sldId="333"/>
            <ac:picMk id="2" creationId="{A3AB7B5B-734A-5FE5-E9A9-9E7B3E089853}"/>
          </ac:picMkLst>
        </pc:picChg>
        <pc:picChg chg="add mod">
          <ac:chgData name="Andrew Houtenville" userId="aea22101-bd61-4dfe-a17f-14b576307e93" providerId="ADAL" clId="{0CA35CDF-1E87-49BF-A0EB-F81285EC30AB}" dt="2024-03-27T16:08:12.652" v="525"/>
          <ac:picMkLst>
            <pc:docMk/>
            <pc:sldMk cId="967260770" sldId="333"/>
            <ac:picMk id="5" creationId="{92CA7DEB-CB17-80F0-8B19-C69E39B03926}"/>
          </ac:picMkLst>
        </pc:picChg>
      </pc:sldChg>
      <pc:sldChg chg="addSp modSp add del mod modAnim">
        <pc:chgData name="Andrew Houtenville" userId="aea22101-bd61-4dfe-a17f-14b576307e93" providerId="ADAL" clId="{0CA35CDF-1E87-49BF-A0EB-F81285EC30AB}" dt="2024-03-28T11:52:43.535" v="1272" actId="47"/>
        <pc:sldMkLst>
          <pc:docMk/>
          <pc:sldMk cId="3849819565" sldId="334"/>
        </pc:sldMkLst>
        <pc:spChg chg="mod">
          <ac:chgData name="Andrew Houtenville" userId="aea22101-bd61-4dfe-a17f-14b576307e93" providerId="ADAL" clId="{0CA35CDF-1E87-49BF-A0EB-F81285EC30AB}" dt="2024-03-27T16:13:51.697" v="855" actId="20577"/>
          <ac:spMkLst>
            <pc:docMk/>
            <pc:sldMk cId="3849819565" sldId="334"/>
            <ac:spMk id="6" creationId="{04D18D0E-C468-C9CE-D943-25DA3A5E8648}"/>
          </ac:spMkLst>
        </pc:spChg>
        <pc:picChg chg="add mod">
          <ac:chgData name="Andrew Houtenville" userId="aea22101-bd61-4dfe-a17f-14b576307e93" providerId="ADAL" clId="{0CA35CDF-1E87-49BF-A0EB-F81285EC30AB}" dt="2024-03-27T16:22:40.656" v="1095" actId="1076"/>
          <ac:picMkLst>
            <pc:docMk/>
            <pc:sldMk cId="3849819565" sldId="334"/>
            <ac:picMk id="2" creationId="{DC0C6AE1-2898-98FB-A1AE-0F872EAEE1EA}"/>
          </ac:picMkLst>
        </pc:picChg>
        <pc:picChg chg="add mod">
          <ac:chgData name="Andrew Houtenville" userId="aea22101-bd61-4dfe-a17f-14b576307e93" providerId="ADAL" clId="{0CA35CDF-1E87-49BF-A0EB-F81285EC30AB}" dt="2024-03-27T16:08:29.275" v="528"/>
          <ac:picMkLst>
            <pc:docMk/>
            <pc:sldMk cId="3849819565" sldId="334"/>
            <ac:picMk id="5" creationId="{6BFC9B2E-8634-6F4B-58C4-6E7A19CCC34F}"/>
          </ac:picMkLst>
        </pc:picChg>
      </pc:sldChg>
      <pc:sldChg chg="addSp modSp add mod modAnim">
        <pc:chgData name="Andrew Houtenville" userId="aea22101-bd61-4dfe-a17f-14b576307e93" providerId="ADAL" clId="{0CA35CDF-1E87-49BF-A0EB-F81285EC30AB}" dt="2024-03-28T11:55:22.590" v="1339" actId="20577"/>
        <pc:sldMkLst>
          <pc:docMk/>
          <pc:sldMk cId="4044523161" sldId="335"/>
        </pc:sldMkLst>
        <pc:spChg chg="add mod">
          <ac:chgData name="Andrew Houtenville" userId="aea22101-bd61-4dfe-a17f-14b576307e93" providerId="ADAL" clId="{0CA35CDF-1E87-49BF-A0EB-F81285EC30AB}" dt="2024-03-28T11:52:41.499" v="1265" actId="1076"/>
          <ac:spMkLst>
            <pc:docMk/>
            <pc:sldMk cId="4044523161" sldId="335"/>
            <ac:spMk id="4" creationId="{0EF8DBC3-0A60-B587-9698-BB603D2EA1F1}"/>
          </ac:spMkLst>
        </pc:spChg>
        <pc:spChg chg="add mod">
          <ac:chgData name="Andrew Houtenville" userId="aea22101-bd61-4dfe-a17f-14b576307e93" providerId="ADAL" clId="{0CA35CDF-1E87-49BF-A0EB-F81285EC30AB}" dt="2024-03-28T11:52:41.499" v="1265" actId="1076"/>
          <ac:spMkLst>
            <pc:docMk/>
            <pc:sldMk cId="4044523161" sldId="335"/>
            <ac:spMk id="5" creationId="{C793D990-82BF-74B3-DDA5-87AD72D8D1F8}"/>
          </ac:spMkLst>
        </pc:spChg>
        <pc:spChg chg="mod">
          <ac:chgData name="Andrew Houtenville" userId="aea22101-bd61-4dfe-a17f-14b576307e93" providerId="ADAL" clId="{0CA35CDF-1E87-49BF-A0EB-F81285EC30AB}" dt="2024-03-27T16:14:00.377" v="865" actId="20577"/>
          <ac:spMkLst>
            <pc:docMk/>
            <pc:sldMk cId="4044523161" sldId="335"/>
            <ac:spMk id="6" creationId="{04D18D0E-C468-C9CE-D943-25DA3A5E8648}"/>
          </ac:spMkLst>
        </pc:spChg>
        <pc:spChg chg="add mod">
          <ac:chgData name="Andrew Houtenville" userId="aea22101-bd61-4dfe-a17f-14b576307e93" providerId="ADAL" clId="{0CA35CDF-1E87-49BF-A0EB-F81285EC30AB}" dt="2024-03-28T11:52:41.499" v="1265" actId="1076"/>
          <ac:spMkLst>
            <pc:docMk/>
            <pc:sldMk cId="4044523161" sldId="335"/>
            <ac:spMk id="7" creationId="{33FB7097-7347-468D-8102-2E5134E45FB1}"/>
          </ac:spMkLst>
        </pc:spChg>
        <pc:spChg chg="add mod">
          <ac:chgData name="Andrew Houtenville" userId="aea22101-bd61-4dfe-a17f-14b576307e93" providerId="ADAL" clId="{0CA35CDF-1E87-49BF-A0EB-F81285EC30AB}" dt="2024-03-28T11:54:27.096" v="1317" actId="20577"/>
          <ac:spMkLst>
            <pc:docMk/>
            <pc:sldMk cId="4044523161" sldId="335"/>
            <ac:spMk id="8" creationId="{93C140DC-1A4C-4989-8654-C932F7986447}"/>
          </ac:spMkLst>
        </pc:spChg>
        <pc:spChg chg="add mod">
          <ac:chgData name="Andrew Houtenville" userId="aea22101-bd61-4dfe-a17f-14b576307e93" providerId="ADAL" clId="{0CA35CDF-1E87-49BF-A0EB-F81285EC30AB}" dt="2024-03-28T11:54:19.603" v="1313" actId="20577"/>
          <ac:spMkLst>
            <pc:docMk/>
            <pc:sldMk cId="4044523161" sldId="335"/>
            <ac:spMk id="9" creationId="{FF7C2A1C-3D1C-977D-34F9-2DF97EBC5D1E}"/>
          </ac:spMkLst>
        </pc:spChg>
        <pc:spChg chg="add mod">
          <ac:chgData name="Andrew Houtenville" userId="aea22101-bd61-4dfe-a17f-14b576307e93" providerId="ADAL" clId="{0CA35CDF-1E87-49BF-A0EB-F81285EC30AB}" dt="2024-03-28T11:54:46.270" v="1321" actId="20577"/>
          <ac:spMkLst>
            <pc:docMk/>
            <pc:sldMk cId="4044523161" sldId="335"/>
            <ac:spMk id="10" creationId="{4CF7C687-CFC4-C45F-A4B0-9CF1DDA05098}"/>
          </ac:spMkLst>
        </pc:spChg>
        <pc:spChg chg="add mod">
          <ac:chgData name="Andrew Houtenville" userId="aea22101-bd61-4dfe-a17f-14b576307e93" providerId="ADAL" clId="{0CA35CDF-1E87-49BF-A0EB-F81285EC30AB}" dt="2024-03-28T11:55:22.590" v="1339" actId="20577"/>
          <ac:spMkLst>
            <pc:docMk/>
            <pc:sldMk cId="4044523161" sldId="335"/>
            <ac:spMk id="11" creationId="{A97CFEDD-D4ED-97EB-6AB2-B8B91BA1746A}"/>
          </ac:spMkLst>
        </pc:spChg>
        <pc:picChg chg="add mod">
          <ac:chgData name="Andrew Houtenville" userId="aea22101-bd61-4dfe-a17f-14b576307e93" providerId="ADAL" clId="{0CA35CDF-1E87-49BF-A0EB-F81285EC30AB}" dt="2024-03-28T11:53:38.111" v="1292" actId="1076"/>
          <ac:picMkLst>
            <pc:docMk/>
            <pc:sldMk cId="4044523161" sldId="335"/>
            <ac:picMk id="2" creationId="{745213B0-980C-AF70-C92F-5750AAE9FB3E}"/>
          </ac:picMkLst>
        </pc:picChg>
        <pc:picChg chg="add mod">
          <ac:chgData name="Andrew Houtenville" userId="aea22101-bd61-4dfe-a17f-14b576307e93" providerId="ADAL" clId="{0CA35CDF-1E87-49BF-A0EB-F81285EC30AB}" dt="2024-03-28T11:51:38.651" v="1247"/>
          <ac:picMkLst>
            <pc:docMk/>
            <pc:sldMk cId="4044523161" sldId="335"/>
            <ac:picMk id="3" creationId="{FCD255BF-2590-09F8-466B-46EFE2DA4C63}"/>
          </ac:picMkLst>
        </pc:picChg>
        <pc:picChg chg="add mod">
          <ac:chgData name="Andrew Houtenville" userId="aea22101-bd61-4dfe-a17f-14b576307e93" providerId="ADAL" clId="{0CA35CDF-1E87-49BF-A0EB-F81285EC30AB}" dt="2024-03-27T16:08:42.941" v="531"/>
          <ac:picMkLst>
            <pc:docMk/>
            <pc:sldMk cId="4044523161" sldId="335"/>
            <ac:picMk id="5" creationId="{8AFA19E6-5773-BEA0-E787-91009CBAB879}"/>
          </ac:picMkLst>
        </pc:picChg>
      </pc:sldChg>
      <pc:sldChg chg="addSp modSp add del mod modAnim">
        <pc:chgData name="Andrew Houtenville" userId="aea22101-bd61-4dfe-a17f-14b576307e93" providerId="ADAL" clId="{0CA35CDF-1E87-49BF-A0EB-F81285EC30AB}" dt="2024-03-28T11:58:25.941" v="1422" actId="1076"/>
        <pc:sldMkLst>
          <pc:docMk/>
          <pc:sldMk cId="3693534380" sldId="336"/>
        </pc:sldMkLst>
        <pc:spChg chg="add mod">
          <ac:chgData name="Andrew Houtenville" userId="aea22101-bd61-4dfe-a17f-14b576307e93" providerId="ADAL" clId="{0CA35CDF-1E87-49BF-A0EB-F81285EC30AB}" dt="2024-03-28T11:58:08.099" v="1413" actId="1035"/>
          <ac:spMkLst>
            <pc:docMk/>
            <pc:sldMk cId="3693534380" sldId="336"/>
            <ac:spMk id="3" creationId="{01EE3785-8934-C3E3-6DB9-346CEFB87A03}"/>
          </ac:spMkLst>
        </pc:spChg>
        <pc:spChg chg="add mod">
          <ac:chgData name="Andrew Houtenville" userId="aea22101-bd61-4dfe-a17f-14b576307e93" providerId="ADAL" clId="{0CA35CDF-1E87-49BF-A0EB-F81285EC30AB}" dt="2024-03-28T11:58:25.941" v="1422" actId="1076"/>
          <ac:spMkLst>
            <pc:docMk/>
            <pc:sldMk cId="3693534380" sldId="336"/>
            <ac:spMk id="4" creationId="{39377BD5-22A7-DF7E-AF7C-CD9110CC9C15}"/>
          </ac:spMkLst>
        </pc:spChg>
        <pc:spChg chg="add mod">
          <ac:chgData name="Andrew Houtenville" userId="aea22101-bd61-4dfe-a17f-14b576307e93" providerId="ADAL" clId="{0CA35CDF-1E87-49BF-A0EB-F81285EC30AB}" dt="2024-03-28T11:58:11.808" v="1417" actId="1038"/>
          <ac:spMkLst>
            <pc:docMk/>
            <pc:sldMk cId="3693534380" sldId="336"/>
            <ac:spMk id="5" creationId="{6C608D7A-9B6A-9101-B352-563FC97E536B}"/>
          </ac:spMkLst>
        </pc:spChg>
        <pc:spChg chg="mod">
          <ac:chgData name="Andrew Houtenville" userId="aea22101-bd61-4dfe-a17f-14b576307e93" providerId="ADAL" clId="{0CA35CDF-1E87-49BF-A0EB-F81285EC30AB}" dt="2024-03-27T16:13:12.085" v="798"/>
          <ac:spMkLst>
            <pc:docMk/>
            <pc:sldMk cId="3693534380" sldId="336"/>
            <ac:spMk id="6" creationId="{04D18D0E-C468-C9CE-D943-25DA3A5E8648}"/>
          </ac:spMkLst>
        </pc:spChg>
        <pc:picChg chg="add mod">
          <ac:chgData name="Andrew Houtenville" userId="aea22101-bd61-4dfe-a17f-14b576307e93" providerId="ADAL" clId="{0CA35CDF-1E87-49BF-A0EB-F81285EC30AB}" dt="2024-03-28T11:58:21.549" v="1421" actId="1076"/>
          <ac:picMkLst>
            <pc:docMk/>
            <pc:sldMk cId="3693534380" sldId="336"/>
            <ac:picMk id="2" creationId="{2685BCAC-3248-5B60-C6E4-30515D7C7233}"/>
          </ac:picMkLst>
        </pc:picChg>
        <pc:picChg chg="add mod">
          <ac:chgData name="Andrew Houtenville" userId="aea22101-bd61-4dfe-a17f-14b576307e93" providerId="ADAL" clId="{0CA35CDF-1E87-49BF-A0EB-F81285EC30AB}" dt="2024-03-27T16:08:58.302" v="534"/>
          <ac:picMkLst>
            <pc:docMk/>
            <pc:sldMk cId="3693534380" sldId="336"/>
            <ac:picMk id="5" creationId="{EA136E21-0A2F-61DD-C2BA-49A18693E6CC}"/>
          </ac:picMkLst>
        </pc:picChg>
      </pc:sldChg>
      <pc:sldChg chg="addSp modSp add mod modAnim">
        <pc:chgData name="Andrew Houtenville" userId="aea22101-bd61-4dfe-a17f-14b576307e93" providerId="ADAL" clId="{0CA35CDF-1E87-49BF-A0EB-F81285EC30AB}" dt="2024-03-27T16:26:10.031" v="1153"/>
        <pc:sldMkLst>
          <pc:docMk/>
          <pc:sldMk cId="3911286359" sldId="337"/>
        </pc:sldMkLst>
        <pc:spChg chg="mod">
          <ac:chgData name="Andrew Houtenville" userId="aea22101-bd61-4dfe-a17f-14b576307e93" providerId="ADAL" clId="{0CA35CDF-1E87-49BF-A0EB-F81285EC30AB}" dt="2024-03-27T16:12:26.942" v="761" actId="20577"/>
          <ac:spMkLst>
            <pc:docMk/>
            <pc:sldMk cId="3911286359" sldId="337"/>
            <ac:spMk id="6" creationId="{04D18D0E-C468-C9CE-D943-25DA3A5E8648}"/>
          </ac:spMkLst>
        </pc:spChg>
        <pc:picChg chg="add mod">
          <ac:chgData name="Andrew Houtenville" userId="aea22101-bd61-4dfe-a17f-14b576307e93" providerId="ADAL" clId="{0CA35CDF-1E87-49BF-A0EB-F81285EC30AB}" dt="2024-03-27T16:23:06.602" v="1098" actId="1076"/>
          <ac:picMkLst>
            <pc:docMk/>
            <pc:sldMk cId="3911286359" sldId="337"/>
            <ac:picMk id="2" creationId="{49746C7A-C365-940D-EE6C-A5C770CB6534}"/>
          </ac:picMkLst>
        </pc:picChg>
        <pc:picChg chg="add mod">
          <ac:chgData name="Andrew Houtenville" userId="aea22101-bd61-4dfe-a17f-14b576307e93" providerId="ADAL" clId="{0CA35CDF-1E87-49BF-A0EB-F81285EC30AB}" dt="2024-03-27T16:09:14.438" v="538"/>
          <ac:picMkLst>
            <pc:docMk/>
            <pc:sldMk cId="3911286359" sldId="337"/>
            <ac:picMk id="5" creationId="{836E79D7-A2A6-A509-3110-D1864F584A3A}"/>
          </ac:picMkLst>
        </pc:picChg>
      </pc:sldChg>
      <pc:sldChg chg="addSp delSp modSp add del mod modAnim">
        <pc:chgData name="Andrew Houtenville" userId="aea22101-bd61-4dfe-a17f-14b576307e93" providerId="ADAL" clId="{0CA35CDF-1E87-49BF-A0EB-F81285EC30AB}" dt="2024-03-28T11:52:44.320" v="1275" actId="47"/>
        <pc:sldMkLst>
          <pc:docMk/>
          <pc:sldMk cId="3926596718" sldId="338"/>
        </pc:sldMkLst>
        <pc:spChg chg="mod">
          <ac:chgData name="Andrew Houtenville" userId="aea22101-bd61-4dfe-a17f-14b576307e93" providerId="ADAL" clId="{0CA35CDF-1E87-49BF-A0EB-F81285EC30AB}" dt="2024-03-27T16:12:20.585" v="754" actId="20577"/>
          <ac:spMkLst>
            <pc:docMk/>
            <pc:sldMk cId="3926596718" sldId="338"/>
            <ac:spMk id="6" creationId="{04D18D0E-C468-C9CE-D943-25DA3A5E8648}"/>
          </ac:spMkLst>
        </pc:spChg>
        <pc:picChg chg="add del mod">
          <ac:chgData name="Andrew Houtenville" userId="aea22101-bd61-4dfe-a17f-14b576307e93" providerId="ADAL" clId="{0CA35CDF-1E87-49BF-A0EB-F81285EC30AB}" dt="2024-03-27T16:25:19.927" v="1127" actId="478"/>
          <ac:picMkLst>
            <pc:docMk/>
            <pc:sldMk cId="3926596718" sldId="338"/>
            <ac:picMk id="2" creationId="{5349F4AA-ECC3-6543-E199-CB3A9D29E18F}"/>
          </ac:picMkLst>
        </pc:picChg>
        <pc:picChg chg="add mod">
          <ac:chgData name="Andrew Houtenville" userId="aea22101-bd61-4dfe-a17f-14b576307e93" providerId="ADAL" clId="{0CA35CDF-1E87-49BF-A0EB-F81285EC30AB}" dt="2024-03-27T16:09:28.489" v="541"/>
          <ac:picMkLst>
            <pc:docMk/>
            <pc:sldMk cId="3926596718" sldId="338"/>
            <ac:picMk id="5" creationId="{B7D4A644-73FE-68A6-D6B1-888126E1B30C}"/>
          </ac:picMkLst>
        </pc:picChg>
      </pc:sldChg>
      <pc:sldChg chg="addSp delSp modSp add del mod modAnim">
        <pc:chgData name="Andrew Houtenville" userId="aea22101-bd61-4dfe-a17f-14b576307e93" providerId="ADAL" clId="{0CA35CDF-1E87-49BF-A0EB-F81285EC30AB}" dt="2024-03-28T11:52:43.935" v="1274" actId="47"/>
        <pc:sldMkLst>
          <pc:docMk/>
          <pc:sldMk cId="4052562774" sldId="339"/>
        </pc:sldMkLst>
        <pc:spChg chg="mod">
          <ac:chgData name="Andrew Houtenville" userId="aea22101-bd61-4dfe-a17f-14b576307e93" providerId="ADAL" clId="{0CA35CDF-1E87-49BF-A0EB-F81285EC30AB}" dt="2024-03-27T16:12:10.338" v="734" actId="20577"/>
          <ac:spMkLst>
            <pc:docMk/>
            <pc:sldMk cId="4052562774" sldId="339"/>
            <ac:spMk id="6" creationId="{04D18D0E-C468-C9CE-D943-25DA3A5E8648}"/>
          </ac:spMkLst>
        </pc:spChg>
        <pc:picChg chg="add del mod">
          <ac:chgData name="Andrew Houtenville" userId="aea22101-bd61-4dfe-a17f-14b576307e93" providerId="ADAL" clId="{0CA35CDF-1E87-49BF-A0EB-F81285EC30AB}" dt="2024-03-27T16:25:22.435" v="1129" actId="478"/>
          <ac:picMkLst>
            <pc:docMk/>
            <pc:sldMk cId="4052562774" sldId="339"/>
            <ac:picMk id="2" creationId="{618E5DA6-F014-1AC4-15A4-1E58BF93E7A8}"/>
          </ac:picMkLst>
        </pc:picChg>
        <pc:picChg chg="add mod">
          <ac:chgData name="Andrew Houtenville" userId="aea22101-bd61-4dfe-a17f-14b576307e93" providerId="ADAL" clId="{0CA35CDF-1E87-49BF-A0EB-F81285EC30AB}" dt="2024-03-27T16:09:46.113" v="544"/>
          <ac:picMkLst>
            <pc:docMk/>
            <pc:sldMk cId="4052562774" sldId="339"/>
            <ac:picMk id="5" creationId="{172E3E05-4972-CDDD-2A7D-55C8E273461C}"/>
          </ac:picMkLst>
        </pc:picChg>
      </pc:sldChg>
      <pc:sldChg chg="addSp delSp modSp add mod modAnim">
        <pc:chgData name="Andrew Houtenville" userId="aea22101-bd61-4dfe-a17f-14b576307e93" providerId="ADAL" clId="{0CA35CDF-1E87-49BF-A0EB-F81285EC30AB}" dt="2024-03-27T16:26:18.610" v="1156"/>
        <pc:sldMkLst>
          <pc:docMk/>
          <pc:sldMk cId="2437874347" sldId="340"/>
        </pc:sldMkLst>
        <pc:spChg chg="mod">
          <ac:chgData name="Andrew Houtenville" userId="aea22101-bd61-4dfe-a17f-14b576307e93" providerId="ADAL" clId="{0CA35CDF-1E87-49BF-A0EB-F81285EC30AB}" dt="2024-03-27T16:11:28.467" v="671" actId="6549"/>
          <ac:spMkLst>
            <pc:docMk/>
            <pc:sldMk cId="2437874347" sldId="340"/>
            <ac:spMk id="6" creationId="{04D18D0E-C468-C9CE-D943-25DA3A5E8648}"/>
          </ac:spMkLst>
        </pc:spChg>
        <pc:picChg chg="add del mod">
          <ac:chgData name="Andrew Houtenville" userId="aea22101-bd61-4dfe-a17f-14b576307e93" providerId="ADAL" clId="{0CA35CDF-1E87-49BF-A0EB-F81285EC30AB}" dt="2024-03-27T16:25:24.836" v="1131" actId="478"/>
          <ac:picMkLst>
            <pc:docMk/>
            <pc:sldMk cId="2437874347" sldId="340"/>
            <ac:picMk id="2" creationId="{630934D6-CD78-5E08-D65E-2FD5B41F6773}"/>
          </ac:picMkLst>
        </pc:picChg>
        <pc:picChg chg="add mod">
          <ac:chgData name="Andrew Houtenville" userId="aea22101-bd61-4dfe-a17f-14b576307e93" providerId="ADAL" clId="{0CA35CDF-1E87-49BF-A0EB-F81285EC30AB}" dt="2024-03-27T16:10:02.149" v="547"/>
          <ac:picMkLst>
            <pc:docMk/>
            <pc:sldMk cId="2437874347" sldId="340"/>
            <ac:picMk id="5" creationId="{6EE692CC-AD43-5A32-35B0-F1BD3D1D9321}"/>
          </ac:picMkLst>
        </pc:picChg>
      </pc:sldChg>
      <pc:sldChg chg="addSp delSp modSp add mod modAnim">
        <pc:chgData name="Andrew Houtenville" userId="aea22101-bd61-4dfe-a17f-14b576307e93" providerId="ADAL" clId="{0CA35CDF-1E87-49BF-A0EB-F81285EC30AB}" dt="2024-03-27T16:26:22.568" v="1157"/>
        <pc:sldMkLst>
          <pc:docMk/>
          <pc:sldMk cId="2295242797" sldId="341"/>
        </pc:sldMkLst>
        <pc:spChg chg="mod">
          <ac:chgData name="Andrew Houtenville" userId="aea22101-bd61-4dfe-a17f-14b576307e93" providerId="ADAL" clId="{0CA35CDF-1E87-49BF-A0EB-F81285EC30AB}" dt="2024-03-27T16:11:51.915" v="698" actId="14100"/>
          <ac:spMkLst>
            <pc:docMk/>
            <pc:sldMk cId="2295242797" sldId="341"/>
            <ac:spMk id="6" creationId="{04D18D0E-C468-C9CE-D943-25DA3A5E8648}"/>
          </ac:spMkLst>
        </pc:spChg>
        <pc:picChg chg="add del mod">
          <ac:chgData name="Andrew Houtenville" userId="aea22101-bd61-4dfe-a17f-14b576307e93" providerId="ADAL" clId="{0CA35CDF-1E87-49BF-A0EB-F81285EC30AB}" dt="2024-03-27T16:25:27.954" v="1133" actId="478"/>
          <ac:picMkLst>
            <pc:docMk/>
            <pc:sldMk cId="2295242797" sldId="341"/>
            <ac:picMk id="5" creationId="{C56FD833-C123-9D7E-CFE6-F3D71FE07024}"/>
          </ac:picMkLst>
        </pc:picChg>
      </pc:sldChg>
      <pc:sldChg chg="delSp modSp add mod delAnim">
        <pc:chgData name="Andrew Houtenville" userId="aea22101-bd61-4dfe-a17f-14b576307e93" providerId="ADAL" clId="{0CA35CDF-1E87-49BF-A0EB-F81285EC30AB}" dt="2024-03-28T12:01:05.338" v="1555" actId="20577"/>
        <pc:sldMkLst>
          <pc:docMk/>
          <pc:sldMk cId="908065149" sldId="342"/>
        </pc:sldMkLst>
        <pc:spChg chg="del">
          <ac:chgData name="Andrew Houtenville" userId="aea22101-bd61-4dfe-a17f-14b576307e93" providerId="ADAL" clId="{0CA35CDF-1E87-49BF-A0EB-F81285EC30AB}" dt="2024-03-28T12:00:44.027" v="1543" actId="478"/>
          <ac:spMkLst>
            <pc:docMk/>
            <pc:sldMk cId="908065149" sldId="342"/>
            <ac:spMk id="2" creationId="{FEE4AC95-796C-0E9D-86FA-D71779D9B522}"/>
          </ac:spMkLst>
        </pc:spChg>
        <pc:spChg chg="del">
          <ac:chgData name="Andrew Houtenville" userId="aea22101-bd61-4dfe-a17f-14b576307e93" providerId="ADAL" clId="{0CA35CDF-1E87-49BF-A0EB-F81285EC30AB}" dt="2024-03-28T12:00:44.027" v="1543" actId="478"/>
          <ac:spMkLst>
            <pc:docMk/>
            <pc:sldMk cId="908065149" sldId="342"/>
            <ac:spMk id="3" creationId="{2DC12B3D-2EB8-06D6-76F7-7DB694D2284E}"/>
          </ac:spMkLst>
        </pc:spChg>
        <pc:spChg chg="mod">
          <ac:chgData name="Andrew Houtenville" userId="aea22101-bd61-4dfe-a17f-14b576307e93" providerId="ADAL" clId="{0CA35CDF-1E87-49BF-A0EB-F81285EC30AB}" dt="2024-03-28T12:01:05.338" v="1555" actId="20577"/>
          <ac:spMkLst>
            <pc:docMk/>
            <pc:sldMk cId="908065149" sldId="342"/>
            <ac:spMk id="4" creationId="{F7342804-5647-F9DD-52E8-B6E8B306394E}"/>
          </ac:spMkLst>
        </pc:spChg>
        <pc:spChg chg="mod">
          <ac:chgData name="Andrew Houtenville" userId="aea22101-bd61-4dfe-a17f-14b576307e93" providerId="ADAL" clId="{0CA35CDF-1E87-49BF-A0EB-F81285EC30AB}" dt="2024-03-28T12:01:01.057" v="1554" actId="20577"/>
          <ac:spMkLst>
            <pc:docMk/>
            <pc:sldMk cId="908065149" sldId="342"/>
            <ac:spMk id="6" creationId="{04D18D0E-C468-C9CE-D943-25DA3A5E8648}"/>
          </ac:spMkLst>
        </pc:spChg>
        <pc:picChg chg="del">
          <ac:chgData name="Andrew Houtenville" userId="aea22101-bd61-4dfe-a17f-14b576307e93" providerId="ADAL" clId="{0CA35CDF-1E87-49BF-A0EB-F81285EC30AB}" dt="2024-03-28T12:00:10.925" v="1514" actId="478"/>
          <ac:picMkLst>
            <pc:docMk/>
            <pc:sldMk cId="908065149" sldId="342"/>
            <ac:picMk id="5" creationId="{9605FC47-383D-84E7-E111-DEBE757C59BB}"/>
          </ac:picMkLst>
        </pc:picChg>
      </pc:sldChg>
      <pc:sldChg chg="add del">
        <pc:chgData name="Andrew Houtenville" userId="aea22101-bd61-4dfe-a17f-14b576307e93" providerId="ADAL" clId="{0CA35CDF-1E87-49BF-A0EB-F81285EC30AB}" dt="2024-03-27T16:24:30.811" v="1105"/>
        <pc:sldMkLst>
          <pc:docMk/>
          <pc:sldMk cId="933676045" sldId="342"/>
        </pc:sldMkLst>
      </pc:sldChg>
      <pc:sldChg chg="add del">
        <pc:chgData name="Andrew Houtenville" userId="aea22101-bd61-4dfe-a17f-14b576307e93" providerId="ADAL" clId="{0CA35CDF-1E87-49BF-A0EB-F81285EC30AB}" dt="2024-03-27T16:25:33.545" v="1145"/>
        <pc:sldMkLst>
          <pc:docMk/>
          <pc:sldMk cId="2216155900" sldId="342"/>
        </pc:sldMkLst>
      </pc:sldChg>
      <pc:sldChg chg="add del">
        <pc:chgData name="Andrew Houtenville" userId="aea22101-bd61-4dfe-a17f-14b576307e93" providerId="ADAL" clId="{0CA35CDF-1E87-49BF-A0EB-F81285EC30AB}" dt="2024-03-27T16:10:17.900" v="551" actId="47"/>
        <pc:sldMkLst>
          <pc:docMk/>
          <pc:sldMk cId="2760964735" sldId="342"/>
        </pc:sldMkLst>
      </pc:sldChg>
      <pc:sldChg chg="add del">
        <pc:chgData name="Andrew Houtenville" userId="aea22101-bd61-4dfe-a17f-14b576307e93" providerId="ADAL" clId="{0CA35CDF-1E87-49BF-A0EB-F81285EC30AB}" dt="2024-03-27T16:25:32.391" v="1144"/>
        <pc:sldMkLst>
          <pc:docMk/>
          <pc:sldMk cId="1439892442" sldId="343"/>
        </pc:sldMkLst>
      </pc:sldChg>
      <pc:sldChg chg="add del">
        <pc:chgData name="Andrew Houtenville" userId="aea22101-bd61-4dfe-a17f-14b576307e93" providerId="ADAL" clId="{0CA35CDF-1E87-49BF-A0EB-F81285EC30AB}" dt="2024-03-27T16:25:31.643" v="1143"/>
        <pc:sldMkLst>
          <pc:docMk/>
          <pc:sldMk cId="2638865909" sldId="344"/>
        </pc:sldMkLst>
      </pc:sldChg>
      <pc:sldChg chg="add del">
        <pc:chgData name="Andrew Houtenville" userId="aea22101-bd61-4dfe-a17f-14b576307e93" providerId="ADAL" clId="{0CA35CDF-1E87-49BF-A0EB-F81285EC30AB}" dt="2024-03-27T16:25:30.888" v="1142"/>
        <pc:sldMkLst>
          <pc:docMk/>
          <pc:sldMk cId="35992171" sldId="345"/>
        </pc:sldMkLst>
      </pc:sldChg>
      <pc:sldChg chg="add del">
        <pc:chgData name="Andrew Houtenville" userId="aea22101-bd61-4dfe-a17f-14b576307e93" providerId="ADAL" clId="{0CA35CDF-1E87-49BF-A0EB-F81285EC30AB}" dt="2024-03-27T16:25:29.925" v="1141"/>
        <pc:sldMkLst>
          <pc:docMk/>
          <pc:sldMk cId="3103967458" sldId="346"/>
        </pc:sldMkLst>
      </pc:sldChg>
      <pc:sldChg chg="add del">
        <pc:chgData name="Andrew Houtenville" userId="aea22101-bd61-4dfe-a17f-14b576307e93" providerId="ADAL" clId="{0CA35CDF-1E87-49BF-A0EB-F81285EC30AB}" dt="2024-03-27T16:25:29.440" v="1140"/>
        <pc:sldMkLst>
          <pc:docMk/>
          <pc:sldMk cId="635893099" sldId="347"/>
        </pc:sldMkLst>
      </pc:sldChg>
      <pc:sldChg chg="add del">
        <pc:chgData name="Andrew Houtenville" userId="aea22101-bd61-4dfe-a17f-14b576307e93" providerId="ADAL" clId="{0CA35CDF-1E87-49BF-A0EB-F81285EC30AB}" dt="2024-03-27T16:25:29.071" v="1139"/>
        <pc:sldMkLst>
          <pc:docMk/>
          <pc:sldMk cId="2017355586" sldId="348"/>
        </pc:sldMkLst>
      </pc:sldChg>
      <pc:sldChg chg="addSp delSp add del mod">
        <pc:chgData name="Andrew Houtenville" userId="aea22101-bd61-4dfe-a17f-14b576307e93" providerId="ADAL" clId="{0CA35CDF-1E87-49BF-A0EB-F81285EC30AB}" dt="2024-03-27T16:25:28.855" v="1138"/>
        <pc:sldMkLst>
          <pc:docMk/>
          <pc:sldMk cId="1068747507" sldId="349"/>
        </pc:sldMkLst>
        <pc:picChg chg="add del">
          <ac:chgData name="Andrew Houtenville" userId="aea22101-bd61-4dfe-a17f-14b576307e93" providerId="ADAL" clId="{0CA35CDF-1E87-49BF-A0EB-F81285EC30AB}" dt="2024-03-27T16:25:19.183" v="1126" actId="478"/>
          <ac:picMkLst>
            <pc:docMk/>
            <pc:sldMk cId="1068747507" sldId="349"/>
            <ac:picMk id="2" creationId="{49746C7A-C365-940D-EE6C-A5C770CB6534}"/>
          </ac:picMkLst>
        </pc:picChg>
      </pc:sldChg>
      <pc:sldChg chg="addSp delSp add del mod">
        <pc:chgData name="Andrew Houtenville" userId="aea22101-bd61-4dfe-a17f-14b576307e93" providerId="ADAL" clId="{0CA35CDF-1E87-49BF-A0EB-F81285EC30AB}" dt="2024-03-27T16:25:28.686" v="1137"/>
        <pc:sldMkLst>
          <pc:docMk/>
          <pc:sldMk cId="4205032578" sldId="350"/>
        </pc:sldMkLst>
        <pc:picChg chg="add del">
          <ac:chgData name="Andrew Houtenville" userId="aea22101-bd61-4dfe-a17f-14b576307e93" providerId="ADAL" clId="{0CA35CDF-1E87-49BF-A0EB-F81285EC30AB}" dt="2024-03-27T16:25:20.695" v="1128" actId="478"/>
          <ac:picMkLst>
            <pc:docMk/>
            <pc:sldMk cId="4205032578" sldId="350"/>
            <ac:picMk id="2" creationId="{5349F4AA-ECC3-6543-E199-CB3A9D29E18F}"/>
          </ac:picMkLst>
        </pc:picChg>
      </pc:sldChg>
      <pc:sldChg chg="addSp delSp add del mod">
        <pc:chgData name="Andrew Houtenville" userId="aea22101-bd61-4dfe-a17f-14b576307e93" providerId="ADAL" clId="{0CA35CDF-1E87-49BF-A0EB-F81285EC30AB}" dt="2024-03-27T16:25:28.490" v="1136"/>
        <pc:sldMkLst>
          <pc:docMk/>
          <pc:sldMk cId="2966661296" sldId="351"/>
        </pc:sldMkLst>
        <pc:picChg chg="add del">
          <ac:chgData name="Andrew Houtenville" userId="aea22101-bd61-4dfe-a17f-14b576307e93" providerId="ADAL" clId="{0CA35CDF-1E87-49BF-A0EB-F81285EC30AB}" dt="2024-03-27T16:25:23.466" v="1130" actId="478"/>
          <ac:picMkLst>
            <pc:docMk/>
            <pc:sldMk cId="2966661296" sldId="351"/>
            <ac:picMk id="2" creationId="{618E5DA6-F014-1AC4-15A4-1E58BF93E7A8}"/>
          </ac:picMkLst>
        </pc:picChg>
      </pc:sldChg>
      <pc:sldChg chg="addSp delSp add del mod">
        <pc:chgData name="Andrew Houtenville" userId="aea22101-bd61-4dfe-a17f-14b576307e93" providerId="ADAL" clId="{0CA35CDF-1E87-49BF-A0EB-F81285EC30AB}" dt="2024-03-27T16:25:28.417" v="1135"/>
        <pc:sldMkLst>
          <pc:docMk/>
          <pc:sldMk cId="3745070502" sldId="352"/>
        </pc:sldMkLst>
        <pc:picChg chg="add del">
          <ac:chgData name="Andrew Houtenville" userId="aea22101-bd61-4dfe-a17f-14b576307e93" providerId="ADAL" clId="{0CA35CDF-1E87-49BF-A0EB-F81285EC30AB}" dt="2024-03-27T16:25:25.798" v="1132" actId="478"/>
          <ac:picMkLst>
            <pc:docMk/>
            <pc:sldMk cId="3745070502" sldId="352"/>
            <ac:picMk id="2" creationId="{630934D6-CD78-5E08-D65E-2FD5B41F6773}"/>
          </ac:picMkLst>
        </pc:picChg>
      </pc:sldChg>
      <pc:sldChg chg="add del">
        <pc:chgData name="Andrew Houtenville" userId="aea22101-bd61-4dfe-a17f-14b576307e93" providerId="ADAL" clId="{0CA35CDF-1E87-49BF-A0EB-F81285EC30AB}" dt="2024-03-27T16:25:28.154" v="1134"/>
        <pc:sldMkLst>
          <pc:docMk/>
          <pc:sldMk cId="1257245978" sldId="353"/>
        </pc:sldMkLst>
      </pc:sldChg>
    </pc:docChg>
  </pc:docChgLst>
  <pc:docChgLst>
    <pc:chgData name="Shreya Paul" userId="87619f83-0189-48ca-b016-38a0e3be0ea6" providerId="ADAL" clId="{F9784471-CD42-4BF4-8EAD-2183D89E8F7D}"/>
    <pc:docChg chg="undo redo custSel addSld delSld modSld sldOrd">
      <pc:chgData name="Shreya Paul" userId="87619f83-0189-48ca-b016-38a0e3be0ea6" providerId="ADAL" clId="{F9784471-CD42-4BF4-8EAD-2183D89E8F7D}" dt="2024-03-21T16:56:24.918" v="2373" actId="20577"/>
      <pc:docMkLst>
        <pc:docMk/>
      </pc:docMkLst>
      <pc:sldChg chg="modSp mod">
        <pc:chgData name="Shreya Paul" userId="87619f83-0189-48ca-b016-38a0e3be0ea6" providerId="ADAL" clId="{F9784471-CD42-4BF4-8EAD-2183D89E8F7D}" dt="2024-03-18T14:22:11.488" v="55" actId="14100"/>
        <pc:sldMkLst>
          <pc:docMk/>
          <pc:sldMk cId="2240193032" sldId="294"/>
        </pc:sldMkLst>
        <pc:spChg chg="mod">
          <ac:chgData name="Shreya Paul" userId="87619f83-0189-48ca-b016-38a0e3be0ea6" providerId="ADAL" clId="{F9784471-CD42-4BF4-8EAD-2183D89E8F7D}" dt="2024-03-18T14:22:11.488" v="55" actId="14100"/>
          <ac:spMkLst>
            <pc:docMk/>
            <pc:sldMk cId="2240193032" sldId="294"/>
            <ac:spMk id="2" creationId="{500B57F0-4E81-4C32-8613-9B840330BF52}"/>
          </ac:spMkLst>
        </pc:spChg>
        <pc:spChg chg="mod">
          <ac:chgData name="Shreya Paul" userId="87619f83-0189-48ca-b016-38a0e3be0ea6" providerId="ADAL" clId="{F9784471-CD42-4BF4-8EAD-2183D89E8F7D}" dt="2024-03-18T14:22:03.785" v="49" actId="20577"/>
          <ac:spMkLst>
            <pc:docMk/>
            <pc:sldMk cId="2240193032" sldId="294"/>
            <ac:spMk id="3" creationId="{1BF20927-7D4E-4123-A2B9-526AC7A9A14C}"/>
          </ac:spMkLst>
        </pc:spChg>
      </pc:sldChg>
      <pc:sldChg chg="addSp delSp modSp mod ord">
        <pc:chgData name="Shreya Paul" userId="87619f83-0189-48ca-b016-38a0e3be0ea6" providerId="ADAL" clId="{F9784471-CD42-4BF4-8EAD-2183D89E8F7D}" dt="2024-03-18T16:49:34.323" v="1055" actId="2711"/>
        <pc:sldMkLst>
          <pc:docMk/>
          <pc:sldMk cId="2403687044" sldId="295"/>
        </pc:sldMkLst>
        <pc:spChg chg="add mod">
          <ac:chgData name="Shreya Paul" userId="87619f83-0189-48ca-b016-38a0e3be0ea6" providerId="ADAL" clId="{F9784471-CD42-4BF4-8EAD-2183D89E8F7D}" dt="2024-03-18T16:49:34.323" v="1055" actId="2711"/>
          <ac:spMkLst>
            <pc:docMk/>
            <pc:sldMk cId="2403687044" sldId="295"/>
            <ac:spMk id="2" creationId="{7EAF1739-646E-59DD-D1F5-39FE3FE25253}"/>
          </ac:spMkLst>
        </pc:spChg>
        <pc:spChg chg="mod">
          <ac:chgData name="Shreya Paul" userId="87619f83-0189-48ca-b016-38a0e3be0ea6" providerId="ADAL" clId="{F9784471-CD42-4BF4-8EAD-2183D89E8F7D}" dt="2024-03-18T15:57:09.642" v="928" actId="120"/>
          <ac:spMkLst>
            <pc:docMk/>
            <pc:sldMk cId="2403687044" sldId="295"/>
            <ac:spMk id="5" creationId="{777BC259-CFE8-0959-6528-7E230CDCD605}"/>
          </ac:spMkLst>
        </pc:spChg>
        <pc:spChg chg="del mod">
          <ac:chgData name="Shreya Paul" userId="87619f83-0189-48ca-b016-38a0e3be0ea6" providerId="ADAL" clId="{F9784471-CD42-4BF4-8EAD-2183D89E8F7D}" dt="2024-03-18T15:57:31.898" v="931"/>
          <ac:spMkLst>
            <pc:docMk/>
            <pc:sldMk cId="2403687044" sldId="295"/>
            <ac:spMk id="6" creationId="{404A89F6-75E7-E49E-DA04-F65E1491847F}"/>
          </ac:spMkLst>
        </pc:spChg>
        <pc:spChg chg="del">
          <ac:chgData name="Shreya Paul" userId="87619f83-0189-48ca-b016-38a0e3be0ea6" providerId="ADAL" clId="{F9784471-CD42-4BF4-8EAD-2183D89E8F7D}" dt="2024-03-18T15:57:23.396" v="929" actId="478"/>
          <ac:spMkLst>
            <pc:docMk/>
            <pc:sldMk cId="2403687044" sldId="295"/>
            <ac:spMk id="7" creationId="{99B5099E-8813-086A-B79E-F80A4AA075A5}"/>
          </ac:spMkLst>
        </pc:spChg>
      </pc:sldChg>
      <pc:sldChg chg="addSp delSp modSp mod ord">
        <pc:chgData name="Shreya Paul" userId="87619f83-0189-48ca-b016-38a0e3be0ea6" providerId="ADAL" clId="{F9784471-CD42-4BF4-8EAD-2183D89E8F7D}" dt="2024-03-21T16:53:19.296" v="2334" actId="207"/>
        <pc:sldMkLst>
          <pc:docMk/>
          <pc:sldMk cId="385167620" sldId="296"/>
        </pc:sldMkLst>
        <pc:spChg chg="add mod">
          <ac:chgData name="Shreya Paul" userId="87619f83-0189-48ca-b016-38a0e3be0ea6" providerId="ADAL" clId="{F9784471-CD42-4BF4-8EAD-2183D89E8F7D}" dt="2024-03-18T14:24:18.112" v="63"/>
          <ac:spMkLst>
            <pc:docMk/>
            <pc:sldMk cId="385167620" sldId="296"/>
            <ac:spMk id="2" creationId="{F1B31C04-B115-365E-3D15-4B324A23A786}"/>
          </ac:spMkLst>
        </pc:spChg>
        <pc:spChg chg="add mod">
          <ac:chgData name="Shreya Paul" userId="87619f83-0189-48ca-b016-38a0e3be0ea6" providerId="ADAL" clId="{F9784471-CD42-4BF4-8EAD-2183D89E8F7D}" dt="2024-03-21T16:53:19.296" v="2334" actId="207"/>
          <ac:spMkLst>
            <pc:docMk/>
            <pc:sldMk cId="385167620" sldId="296"/>
            <ac:spMk id="3" creationId="{0A560443-7C5F-C5D1-17C4-9576C71A0C56}"/>
          </ac:spMkLst>
        </pc:spChg>
        <pc:spChg chg="del">
          <ac:chgData name="Shreya Paul" userId="87619f83-0189-48ca-b016-38a0e3be0ea6" providerId="ADAL" clId="{F9784471-CD42-4BF4-8EAD-2183D89E8F7D}" dt="2024-03-18T14:24:05.493" v="61" actId="478"/>
          <ac:spMkLst>
            <pc:docMk/>
            <pc:sldMk cId="385167620" sldId="296"/>
            <ac:spMk id="4" creationId="{89A53384-BA7B-A73D-7D4E-A9ED8251FD9D}"/>
          </ac:spMkLst>
        </pc:spChg>
        <pc:spChg chg="del">
          <ac:chgData name="Shreya Paul" userId="87619f83-0189-48ca-b016-38a0e3be0ea6" providerId="ADAL" clId="{F9784471-CD42-4BF4-8EAD-2183D89E8F7D}" dt="2024-03-18T14:24:08.807" v="62" actId="478"/>
          <ac:spMkLst>
            <pc:docMk/>
            <pc:sldMk cId="385167620" sldId="296"/>
            <ac:spMk id="5" creationId="{7061F645-E5F4-18E5-18F5-8E7DD6AE0358}"/>
          </ac:spMkLst>
        </pc:spChg>
        <pc:spChg chg="del">
          <ac:chgData name="Shreya Paul" userId="87619f83-0189-48ca-b016-38a0e3be0ea6" providerId="ADAL" clId="{F9784471-CD42-4BF4-8EAD-2183D89E8F7D}" dt="2024-03-18T14:24:03.031" v="60" actId="478"/>
          <ac:spMkLst>
            <pc:docMk/>
            <pc:sldMk cId="385167620" sldId="296"/>
            <ac:spMk id="6" creationId="{9FA00F38-8D60-FAD4-1F70-BB6A643A278A}"/>
          </ac:spMkLst>
        </pc:spChg>
      </pc:sldChg>
      <pc:sldChg chg="addSp delSp modSp mod ord">
        <pc:chgData name="Shreya Paul" userId="87619f83-0189-48ca-b016-38a0e3be0ea6" providerId="ADAL" clId="{F9784471-CD42-4BF4-8EAD-2183D89E8F7D}" dt="2024-03-21T16:53:11.294" v="2333" actId="207"/>
        <pc:sldMkLst>
          <pc:docMk/>
          <pc:sldMk cId="407616153" sldId="297"/>
        </pc:sldMkLst>
        <pc:spChg chg="add mod">
          <ac:chgData name="Shreya Paul" userId="87619f83-0189-48ca-b016-38a0e3be0ea6" providerId="ADAL" clId="{F9784471-CD42-4BF4-8EAD-2183D89E8F7D}" dt="2024-03-18T14:28:29.927" v="155"/>
          <ac:spMkLst>
            <pc:docMk/>
            <pc:sldMk cId="407616153" sldId="297"/>
            <ac:spMk id="2" creationId="{9E3F5702-A288-8CF9-2273-2914F72494F5}"/>
          </ac:spMkLst>
        </pc:spChg>
        <pc:spChg chg="add del mod">
          <ac:chgData name="Shreya Paul" userId="87619f83-0189-48ca-b016-38a0e3be0ea6" providerId="ADAL" clId="{F9784471-CD42-4BF4-8EAD-2183D89E8F7D}" dt="2024-03-18T14:28:38.570" v="165" actId="20577"/>
          <ac:spMkLst>
            <pc:docMk/>
            <pc:sldMk cId="407616153" sldId="297"/>
            <ac:spMk id="6" creationId="{04D18D0E-C468-C9CE-D943-25DA3A5E8648}"/>
          </ac:spMkLst>
        </pc:spChg>
        <pc:spChg chg="mod">
          <ac:chgData name="Shreya Paul" userId="87619f83-0189-48ca-b016-38a0e3be0ea6" providerId="ADAL" clId="{F9784471-CD42-4BF4-8EAD-2183D89E8F7D}" dt="2024-03-21T16:53:11.294" v="2333" actId="207"/>
          <ac:spMkLst>
            <pc:docMk/>
            <pc:sldMk cId="407616153" sldId="297"/>
            <ac:spMk id="7" creationId="{9E7CC2EF-9FA2-583F-DC8C-63D89DC95D48}"/>
          </ac:spMkLst>
        </pc:spChg>
      </pc:sldChg>
      <pc:sldChg chg="del">
        <pc:chgData name="Shreya Paul" userId="87619f83-0189-48ca-b016-38a0e3be0ea6" providerId="ADAL" clId="{F9784471-CD42-4BF4-8EAD-2183D89E8F7D}" dt="2024-03-18T17:19:11.612" v="1414" actId="47"/>
        <pc:sldMkLst>
          <pc:docMk/>
          <pc:sldMk cId="2374149541" sldId="298"/>
        </pc:sldMkLst>
      </pc:sldChg>
      <pc:sldChg chg="addSp delSp modSp mod ord">
        <pc:chgData name="Shreya Paul" userId="87619f83-0189-48ca-b016-38a0e3be0ea6" providerId="ADAL" clId="{F9784471-CD42-4BF4-8EAD-2183D89E8F7D}" dt="2024-03-21T16:53:06.842" v="2332" actId="207"/>
        <pc:sldMkLst>
          <pc:docMk/>
          <pc:sldMk cId="2658637258" sldId="299"/>
        </pc:sldMkLst>
        <pc:spChg chg="add mod">
          <ac:chgData name="Shreya Paul" userId="87619f83-0189-48ca-b016-38a0e3be0ea6" providerId="ADAL" clId="{F9784471-CD42-4BF4-8EAD-2183D89E8F7D}" dt="2024-03-21T16:53:06.842" v="2332" actId="207"/>
          <ac:spMkLst>
            <pc:docMk/>
            <pc:sldMk cId="2658637258" sldId="299"/>
            <ac:spMk id="2" creationId="{9FF321AE-8348-1B7D-0B98-0D762F4E1F2D}"/>
          </ac:spMkLst>
        </pc:spChg>
        <pc:spChg chg="mod">
          <ac:chgData name="Shreya Paul" userId="87619f83-0189-48ca-b016-38a0e3be0ea6" providerId="ADAL" clId="{F9784471-CD42-4BF4-8EAD-2183D89E8F7D}" dt="2024-03-18T14:32:07.170" v="499" actId="20577"/>
          <ac:spMkLst>
            <pc:docMk/>
            <pc:sldMk cId="2658637258" sldId="299"/>
            <ac:spMk id="4" creationId="{9CB72A3A-EB1C-AE0E-E986-B291E5261102}"/>
          </ac:spMkLst>
        </pc:spChg>
        <pc:spChg chg="del">
          <ac:chgData name="Shreya Paul" userId="87619f83-0189-48ca-b016-38a0e3be0ea6" providerId="ADAL" clId="{F9784471-CD42-4BF4-8EAD-2183D89E8F7D}" dt="2024-03-18T14:32:21.119" v="500" actId="478"/>
          <ac:spMkLst>
            <pc:docMk/>
            <pc:sldMk cId="2658637258" sldId="299"/>
            <ac:spMk id="5" creationId="{FEFE727E-D40B-33F9-F867-46FF56B7D5C8}"/>
          </ac:spMkLst>
        </pc:spChg>
      </pc:sldChg>
      <pc:sldChg chg="del">
        <pc:chgData name="Shreya Paul" userId="87619f83-0189-48ca-b016-38a0e3be0ea6" providerId="ADAL" clId="{F9784471-CD42-4BF4-8EAD-2183D89E8F7D}" dt="2024-03-21T16:51:09.547" v="2330" actId="47"/>
        <pc:sldMkLst>
          <pc:docMk/>
          <pc:sldMk cId="2152439822" sldId="300"/>
        </pc:sldMkLst>
      </pc:sldChg>
      <pc:sldChg chg="del">
        <pc:chgData name="Shreya Paul" userId="87619f83-0189-48ca-b016-38a0e3be0ea6" providerId="ADAL" clId="{F9784471-CD42-4BF4-8EAD-2183D89E8F7D}" dt="2024-03-18T16:10:57.865" v="948" actId="47"/>
        <pc:sldMkLst>
          <pc:docMk/>
          <pc:sldMk cId="138772787" sldId="301"/>
        </pc:sldMkLst>
      </pc:sldChg>
      <pc:sldChg chg="modSp mod ord">
        <pc:chgData name="Shreya Paul" userId="87619f83-0189-48ca-b016-38a0e3be0ea6" providerId="ADAL" clId="{F9784471-CD42-4BF4-8EAD-2183D89E8F7D}" dt="2024-03-18T16:00:19.107" v="947" actId="20577"/>
        <pc:sldMkLst>
          <pc:docMk/>
          <pc:sldMk cId="3780967610" sldId="302"/>
        </pc:sldMkLst>
        <pc:spChg chg="mod">
          <ac:chgData name="Shreya Paul" userId="87619f83-0189-48ca-b016-38a0e3be0ea6" providerId="ADAL" clId="{F9784471-CD42-4BF4-8EAD-2183D89E8F7D}" dt="2024-03-18T16:00:19.107" v="947" actId="20577"/>
          <ac:spMkLst>
            <pc:docMk/>
            <pc:sldMk cId="3780967610" sldId="302"/>
            <ac:spMk id="2" creationId="{8A3301FB-4F73-4A43-3EF2-509591484627}"/>
          </ac:spMkLst>
        </pc:spChg>
      </pc:sldChg>
      <pc:sldChg chg="addSp delSp modSp mod ord">
        <pc:chgData name="Shreya Paul" userId="87619f83-0189-48ca-b016-38a0e3be0ea6" providerId="ADAL" clId="{F9784471-CD42-4BF4-8EAD-2183D89E8F7D}" dt="2024-03-18T15:59:01.503" v="938"/>
        <pc:sldMkLst>
          <pc:docMk/>
          <pc:sldMk cId="4225382597" sldId="303"/>
        </pc:sldMkLst>
        <pc:spChg chg="mod">
          <ac:chgData name="Shreya Paul" userId="87619f83-0189-48ca-b016-38a0e3be0ea6" providerId="ADAL" clId="{F9784471-CD42-4BF4-8EAD-2183D89E8F7D}" dt="2024-03-18T15:58:17.396" v="933" actId="14100"/>
          <ac:spMkLst>
            <pc:docMk/>
            <pc:sldMk cId="4225382597" sldId="303"/>
            <ac:spMk id="2" creationId="{A190BF9F-E0EB-50F0-C82A-CAAC91045613}"/>
          </ac:spMkLst>
        </pc:spChg>
        <pc:spChg chg="del">
          <ac:chgData name="Shreya Paul" userId="87619f83-0189-48ca-b016-38a0e3be0ea6" providerId="ADAL" clId="{F9784471-CD42-4BF4-8EAD-2183D89E8F7D}" dt="2024-03-18T15:58:31.845" v="934"/>
          <ac:spMkLst>
            <pc:docMk/>
            <pc:sldMk cId="4225382597" sldId="303"/>
            <ac:spMk id="3" creationId="{046708C5-B611-FC2B-A83D-7D9F36F9DA0B}"/>
          </ac:spMkLst>
        </pc:spChg>
        <pc:spChg chg="add mod">
          <ac:chgData name="Shreya Paul" userId="87619f83-0189-48ca-b016-38a0e3be0ea6" providerId="ADAL" clId="{F9784471-CD42-4BF4-8EAD-2183D89E8F7D}" dt="2024-03-18T15:58:35.956" v="935" actId="14100"/>
          <ac:spMkLst>
            <pc:docMk/>
            <pc:sldMk cId="4225382597" sldId="303"/>
            <ac:spMk id="4" creationId="{A5DD1E00-28A1-BA71-ED83-EE81E35DEBB3}"/>
          </ac:spMkLst>
        </pc:spChg>
        <pc:spChg chg="add mod">
          <ac:chgData name="Shreya Paul" userId="87619f83-0189-48ca-b016-38a0e3be0ea6" providerId="ADAL" clId="{F9784471-CD42-4BF4-8EAD-2183D89E8F7D}" dt="2024-03-18T15:58:46.054" v="936"/>
          <ac:spMkLst>
            <pc:docMk/>
            <pc:sldMk cId="4225382597" sldId="303"/>
            <ac:spMk id="5" creationId="{A353A263-BE2E-A85A-B443-469F37A9A05F}"/>
          </ac:spMkLst>
        </pc:spChg>
      </pc:sldChg>
      <pc:sldChg chg="del">
        <pc:chgData name="Shreya Paul" userId="87619f83-0189-48ca-b016-38a0e3be0ea6" providerId="ADAL" clId="{F9784471-CD42-4BF4-8EAD-2183D89E8F7D}" dt="2024-03-18T17:19:10.300" v="1413" actId="47"/>
        <pc:sldMkLst>
          <pc:docMk/>
          <pc:sldMk cId="1724802447" sldId="304"/>
        </pc:sldMkLst>
      </pc:sldChg>
      <pc:sldChg chg="modSp new mod">
        <pc:chgData name="Shreya Paul" userId="87619f83-0189-48ca-b016-38a0e3be0ea6" providerId="ADAL" clId="{F9784471-CD42-4BF4-8EAD-2183D89E8F7D}" dt="2024-03-21T16:51:29.643" v="2331" actId="207"/>
        <pc:sldMkLst>
          <pc:docMk/>
          <pc:sldMk cId="1138595470" sldId="305"/>
        </pc:sldMkLst>
        <pc:spChg chg="mod">
          <ac:chgData name="Shreya Paul" userId="87619f83-0189-48ca-b016-38a0e3be0ea6" providerId="ADAL" clId="{F9784471-CD42-4BF4-8EAD-2183D89E8F7D}" dt="2024-03-18T14:50:40.551" v="689" actId="20577"/>
          <ac:spMkLst>
            <pc:docMk/>
            <pc:sldMk cId="1138595470" sldId="305"/>
            <ac:spMk id="2" creationId="{BEBD57D4-B6B1-4790-E9AE-ECF0578452CB}"/>
          </ac:spMkLst>
        </pc:spChg>
        <pc:spChg chg="mod">
          <ac:chgData name="Shreya Paul" userId="87619f83-0189-48ca-b016-38a0e3be0ea6" providerId="ADAL" clId="{F9784471-CD42-4BF4-8EAD-2183D89E8F7D}" dt="2024-03-21T16:51:29.643" v="2331" actId="207"/>
          <ac:spMkLst>
            <pc:docMk/>
            <pc:sldMk cId="1138595470" sldId="305"/>
            <ac:spMk id="3" creationId="{8C7B434A-EF23-ADF7-A8E5-837C1B6D3A26}"/>
          </ac:spMkLst>
        </pc:spChg>
      </pc:sldChg>
      <pc:sldChg chg="new del">
        <pc:chgData name="Shreya Paul" userId="87619f83-0189-48ca-b016-38a0e3be0ea6" providerId="ADAL" clId="{F9784471-CD42-4BF4-8EAD-2183D89E8F7D}" dt="2024-03-18T14:28:10.385" v="151" actId="47"/>
        <pc:sldMkLst>
          <pc:docMk/>
          <pc:sldMk cId="1140022357" sldId="305"/>
        </pc:sldMkLst>
      </pc:sldChg>
      <pc:sldChg chg="addSp modSp new mod">
        <pc:chgData name="Shreya Paul" userId="87619f83-0189-48ca-b016-38a0e3be0ea6" providerId="ADAL" clId="{F9784471-CD42-4BF4-8EAD-2183D89E8F7D}" dt="2024-03-21T13:42:51.387" v="1860" actId="14100"/>
        <pc:sldMkLst>
          <pc:docMk/>
          <pc:sldMk cId="3350420688" sldId="306"/>
        </pc:sldMkLst>
        <pc:spChg chg="mod">
          <ac:chgData name="Shreya Paul" userId="87619f83-0189-48ca-b016-38a0e3be0ea6" providerId="ADAL" clId="{F9784471-CD42-4BF4-8EAD-2183D89E8F7D}" dt="2024-03-21T13:42:51.387" v="1860" actId="14100"/>
          <ac:spMkLst>
            <pc:docMk/>
            <pc:sldMk cId="3350420688" sldId="306"/>
            <ac:spMk id="2" creationId="{0901C677-5958-B10F-1C84-EA7B70932007}"/>
          </ac:spMkLst>
        </pc:spChg>
        <pc:spChg chg="mod">
          <ac:chgData name="Shreya Paul" userId="87619f83-0189-48ca-b016-38a0e3be0ea6" providerId="ADAL" clId="{F9784471-CD42-4BF4-8EAD-2183D89E8F7D}" dt="2024-03-21T13:42:36.527" v="1856" actId="21"/>
          <ac:spMkLst>
            <pc:docMk/>
            <pc:sldMk cId="3350420688" sldId="306"/>
            <ac:spMk id="3" creationId="{09A20672-6A04-ECCD-7511-B431A1EE236E}"/>
          </ac:spMkLst>
        </pc:spChg>
        <pc:spChg chg="add mod">
          <ac:chgData name="Shreya Paul" userId="87619f83-0189-48ca-b016-38a0e3be0ea6" providerId="ADAL" clId="{F9784471-CD42-4BF4-8EAD-2183D89E8F7D}" dt="2024-03-18T17:58:57.397" v="1459" actId="1582"/>
          <ac:spMkLst>
            <pc:docMk/>
            <pc:sldMk cId="3350420688" sldId="306"/>
            <ac:spMk id="6" creationId="{E0300E8A-BC5D-F9AB-108C-9C6119C60B5A}"/>
          </ac:spMkLst>
        </pc:spChg>
        <pc:picChg chg="add mod">
          <ac:chgData name="Shreya Paul" userId="87619f83-0189-48ca-b016-38a0e3be0ea6" providerId="ADAL" clId="{F9784471-CD42-4BF4-8EAD-2183D89E8F7D}" dt="2024-03-18T17:58:09.082" v="1454" actId="1076"/>
          <ac:picMkLst>
            <pc:docMk/>
            <pc:sldMk cId="3350420688" sldId="306"/>
            <ac:picMk id="5" creationId="{5F96966C-7662-13ED-163B-683D5D83DE0A}"/>
          </ac:picMkLst>
        </pc:picChg>
      </pc:sldChg>
      <pc:sldChg chg="addSp modSp add mod ord modNotesTx">
        <pc:chgData name="Shreya Paul" userId="87619f83-0189-48ca-b016-38a0e3be0ea6" providerId="ADAL" clId="{F9784471-CD42-4BF4-8EAD-2183D89E8F7D}" dt="2024-03-21T13:42:18.169" v="1852" actId="207"/>
        <pc:sldMkLst>
          <pc:docMk/>
          <pc:sldMk cId="8833740" sldId="307"/>
        </pc:sldMkLst>
        <pc:spChg chg="mod">
          <ac:chgData name="Shreya Paul" userId="87619f83-0189-48ca-b016-38a0e3be0ea6" providerId="ADAL" clId="{F9784471-CD42-4BF4-8EAD-2183D89E8F7D}" dt="2024-03-21T13:42:18.169" v="1852" actId="207"/>
          <ac:spMkLst>
            <pc:docMk/>
            <pc:sldMk cId="8833740" sldId="307"/>
            <ac:spMk id="2" creationId="{0901C677-5958-B10F-1C84-EA7B70932007}"/>
          </ac:spMkLst>
        </pc:spChg>
        <pc:spChg chg="mod">
          <ac:chgData name="Shreya Paul" userId="87619f83-0189-48ca-b016-38a0e3be0ea6" providerId="ADAL" clId="{F9784471-CD42-4BF4-8EAD-2183D89E8F7D}" dt="2024-03-21T13:41:37.403" v="1842" actId="21"/>
          <ac:spMkLst>
            <pc:docMk/>
            <pc:sldMk cId="8833740" sldId="307"/>
            <ac:spMk id="3" creationId="{09A20672-6A04-ECCD-7511-B431A1EE236E}"/>
          </ac:spMkLst>
        </pc:spChg>
        <pc:spChg chg="add mod">
          <ac:chgData name="Shreya Paul" userId="87619f83-0189-48ca-b016-38a0e3be0ea6" providerId="ADAL" clId="{F9784471-CD42-4BF4-8EAD-2183D89E8F7D}" dt="2024-03-21T13:40:44.938" v="1833" actId="1076"/>
          <ac:spMkLst>
            <pc:docMk/>
            <pc:sldMk cId="8833740" sldId="307"/>
            <ac:spMk id="6" creationId="{73016FE0-3E77-6F69-964D-4BCC542BF4E5}"/>
          </ac:spMkLst>
        </pc:spChg>
        <pc:spChg chg="add mod">
          <ac:chgData name="Shreya Paul" userId="87619f83-0189-48ca-b016-38a0e3be0ea6" providerId="ADAL" clId="{F9784471-CD42-4BF4-8EAD-2183D89E8F7D}" dt="2024-03-18T17:55:09.657" v="1440" actId="1076"/>
          <ac:spMkLst>
            <pc:docMk/>
            <pc:sldMk cId="8833740" sldId="307"/>
            <ac:spMk id="7" creationId="{93403B0A-26A0-D302-9E39-4BEBAD499960}"/>
          </ac:spMkLst>
        </pc:spChg>
        <pc:spChg chg="add mod">
          <ac:chgData name="Shreya Paul" userId="87619f83-0189-48ca-b016-38a0e3be0ea6" providerId="ADAL" clId="{F9784471-CD42-4BF4-8EAD-2183D89E8F7D}" dt="2024-03-18T17:55:18.759" v="1442" actId="1076"/>
          <ac:spMkLst>
            <pc:docMk/>
            <pc:sldMk cId="8833740" sldId="307"/>
            <ac:spMk id="8" creationId="{8E9BB658-A8EF-EBC4-454F-0C20CC8680A1}"/>
          </ac:spMkLst>
        </pc:spChg>
        <pc:spChg chg="add mod">
          <ac:chgData name="Shreya Paul" userId="87619f83-0189-48ca-b016-38a0e3be0ea6" providerId="ADAL" clId="{F9784471-CD42-4BF4-8EAD-2183D89E8F7D}" dt="2024-03-18T17:55:23.822" v="1444" actId="1076"/>
          <ac:spMkLst>
            <pc:docMk/>
            <pc:sldMk cId="8833740" sldId="307"/>
            <ac:spMk id="9" creationId="{2AC33EB2-81DB-1019-D51A-E065E2433FC7}"/>
          </ac:spMkLst>
        </pc:spChg>
        <pc:picChg chg="add mod">
          <ac:chgData name="Shreya Paul" userId="87619f83-0189-48ca-b016-38a0e3be0ea6" providerId="ADAL" clId="{F9784471-CD42-4BF4-8EAD-2183D89E8F7D}" dt="2024-03-21T13:40:45.637" v="1834" actId="14100"/>
          <ac:picMkLst>
            <pc:docMk/>
            <pc:sldMk cId="8833740" sldId="307"/>
            <ac:picMk id="5" creationId="{691B9D0F-BE66-8C15-2FD4-AA4A408B934E}"/>
          </ac:picMkLst>
        </pc:picChg>
      </pc:sldChg>
      <pc:sldChg chg="addSp delSp modSp new del mod">
        <pc:chgData name="Shreya Paul" userId="87619f83-0189-48ca-b016-38a0e3be0ea6" providerId="ADAL" clId="{F9784471-CD42-4BF4-8EAD-2183D89E8F7D}" dt="2024-03-18T18:09:54.163" v="1578" actId="47"/>
        <pc:sldMkLst>
          <pc:docMk/>
          <pc:sldMk cId="3408037774" sldId="308"/>
        </pc:sldMkLst>
        <pc:spChg chg="del">
          <ac:chgData name="Shreya Paul" userId="87619f83-0189-48ca-b016-38a0e3be0ea6" providerId="ADAL" clId="{F9784471-CD42-4BF4-8EAD-2183D89E8F7D}" dt="2024-03-18T16:48:12.578" v="986" actId="478"/>
          <ac:spMkLst>
            <pc:docMk/>
            <pc:sldMk cId="3408037774" sldId="308"/>
            <ac:spMk id="2" creationId="{937D041A-FCCB-3D69-20C5-2E9A93151248}"/>
          </ac:spMkLst>
        </pc:spChg>
        <pc:spChg chg="mod">
          <ac:chgData name="Shreya Paul" userId="87619f83-0189-48ca-b016-38a0e3be0ea6" providerId="ADAL" clId="{F9784471-CD42-4BF4-8EAD-2183D89E8F7D}" dt="2024-03-18T18:07:16.213" v="1467" actId="21"/>
          <ac:spMkLst>
            <pc:docMk/>
            <pc:sldMk cId="3408037774" sldId="308"/>
            <ac:spMk id="3" creationId="{AEBD6954-E775-1110-A0F2-C5267C5BB2DF}"/>
          </ac:spMkLst>
        </pc:spChg>
        <pc:spChg chg="del mod">
          <ac:chgData name="Shreya Paul" userId="87619f83-0189-48ca-b016-38a0e3be0ea6" providerId="ADAL" clId="{F9784471-CD42-4BF4-8EAD-2183D89E8F7D}" dt="2024-03-18T18:07:24.388" v="1469" actId="21"/>
          <ac:spMkLst>
            <pc:docMk/>
            <pc:sldMk cId="3408037774" sldId="308"/>
            <ac:spMk id="4" creationId="{AB8B25E0-CAAE-536C-4B56-D849E50F0AF5}"/>
          </ac:spMkLst>
        </pc:spChg>
        <pc:spChg chg="add mod">
          <ac:chgData name="Shreya Paul" userId="87619f83-0189-48ca-b016-38a0e3be0ea6" providerId="ADAL" clId="{F9784471-CD42-4BF4-8EAD-2183D89E8F7D}" dt="2024-03-18T18:07:24.388" v="1469" actId="21"/>
          <ac:spMkLst>
            <pc:docMk/>
            <pc:sldMk cId="3408037774" sldId="308"/>
            <ac:spMk id="7" creationId="{FD3DE647-FACC-2436-4D67-C4DE97D1D657}"/>
          </ac:spMkLst>
        </pc:spChg>
        <pc:picChg chg="add del mod ord">
          <ac:chgData name="Shreya Paul" userId="87619f83-0189-48ca-b016-38a0e3be0ea6" providerId="ADAL" clId="{F9784471-CD42-4BF4-8EAD-2183D89E8F7D}" dt="2024-03-18T18:07:42.269" v="1476" actId="21"/>
          <ac:picMkLst>
            <pc:docMk/>
            <pc:sldMk cId="3408037774" sldId="308"/>
            <ac:picMk id="5" creationId="{50203593-FBB5-330F-B904-9F4DF722ACB5}"/>
          </ac:picMkLst>
        </pc:picChg>
      </pc:sldChg>
      <pc:sldChg chg="addSp delSp modSp new del mod">
        <pc:chgData name="Shreya Paul" userId="87619f83-0189-48ca-b016-38a0e3be0ea6" providerId="ADAL" clId="{F9784471-CD42-4BF4-8EAD-2183D89E8F7D}" dt="2024-03-18T16:59:31.433" v="1159" actId="47"/>
        <pc:sldMkLst>
          <pc:docMk/>
          <pc:sldMk cId="173383605" sldId="309"/>
        </pc:sldMkLst>
        <pc:spChg chg="del">
          <ac:chgData name="Shreya Paul" userId="87619f83-0189-48ca-b016-38a0e3be0ea6" providerId="ADAL" clId="{F9784471-CD42-4BF4-8EAD-2183D89E8F7D}" dt="2024-03-18T16:50:50.123" v="1058" actId="478"/>
          <ac:spMkLst>
            <pc:docMk/>
            <pc:sldMk cId="173383605" sldId="309"/>
            <ac:spMk id="2" creationId="{6DF55804-719D-ACE4-14D3-8F43417C9A3A}"/>
          </ac:spMkLst>
        </pc:spChg>
        <pc:spChg chg="del">
          <ac:chgData name="Shreya Paul" userId="87619f83-0189-48ca-b016-38a0e3be0ea6" providerId="ADAL" clId="{F9784471-CD42-4BF4-8EAD-2183D89E8F7D}" dt="2024-03-18T16:56:22.355" v="1059" actId="478"/>
          <ac:spMkLst>
            <pc:docMk/>
            <pc:sldMk cId="173383605" sldId="309"/>
            <ac:spMk id="3" creationId="{3928D6E7-C1BA-91F1-6262-531C6E481505}"/>
          </ac:spMkLst>
        </pc:spChg>
        <pc:spChg chg="del">
          <ac:chgData name="Shreya Paul" userId="87619f83-0189-48ca-b016-38a0e3be0ea6" providerId="ADAL" clId="{F9784471-CD42-4BF4-8EAD-2183D89E8F7D}" dt="2024-03-18T16:56:26.230" v="1060" actId="478"/>
          <ac:spMkLst>
            <pc:docMk/>
            <pc:sldMk cId="173383605" sldId="309"/>
            <ac:spMk id="4" creationId="{36278BA6-853C-7597-7F93-31F5E7948BFB}"/>
          </ac:spMkLst>
        </pc:spChg>
        <pc:spChg chg="add del mod">
          <ac:chgData name="Shreya Paul" userId="87619f83-0189-48ca-b016-38a0e3be0ea6" providerId="ADAL" clId="{F9784471-CD42-4BF4-8EAD-2183D89E8F7D}" dt="2024-03-18T16:59:20.569" v="1155" actId="21"/>
          <ac:spMkLst>
            <pc:docMk/>
            <pc:sldMk cId="173383605" sldId="309"/>
            <ac:spMk id="5" creationId="{FAC62513-1BE4-C3EF-AE8A-B1741941FEB5}"/>
          </ac:spMkLst>
        </pc:spChg>
        <pc:spChg chg="add del mod">
          <ac:chgData name="Shreya Paul" userId="87619f83-0189-48ca-b016-38a0e3be0ea6" providerId="ADAL" clId="{F9784471-CD42-4BF4-8EAD-2183D89E8F7D}" dt="2024-03-18T16:59:27.690" v="1157" actId="21"/>
          <ac:spMkLst>
            <pc:docMk/>
            <pc:sldMk cId="173383605" sldId="309"/>
            <ac:spMk id="6" creationId="{5BB74AD8-3FA6-AC37-C5CE-069939224E9E}"/>
          </ac:spMkLst>
        </pc:spChg>
        <pc:spChg chg="add mod">
          <ac:chgData name="Shreya Paul" userId="87619f83-0189-48ca-b016-38a0e3be0ea6" providerId="ADAL" clId="{F9784471-CD42-4BF4-8EAD-2183D89E8F7D}" dt="2024-03-18T16:59:20.569" v="1155" actId="21"/>
          <ac:spMkLst>
            <pc:docMk/>
            <pc:sldMk cId="173383605" sldId="309"/>
            <ac:spMk id="8" creationId="{F062123D-606D-29A7-A991-379540E851FE}"/>
          </ac:spMkLst>
        </pc:spChg>
      </pc:sldChg>
      <pc:sldChg chg="modSp new del mod ord">
        <pc:chgData name="Shreya Paul" userId="87619f83-0189-48ca-b016-38a0e3be0ea6" providerId="ADAL" clId="{F9784471-CD42-4BF4-8EAD-2183D89E8F7D}" dt="2024-03-18T18:17:38.740" v="1583" actId="47"/>
        <pc:sldMkLst>
          <pc:docMk/>
          <pc:sldMk cId="2636812156" sldId="310"/>
        </pc:sldMkLst>
        <pc:spChg chg="mod">
          <ac:chgData name="Shreya Paul" userId="87619f83-0189-48ca-b016-38a0e3be0ea6" providerId="ADAL" clId="{F9784471-CD42-4BF4-8EAD-2183D89E8F7D}" dt="2024-03-18T17:02:48.797" v="1162" actId="20577"/>
          <ac:spMkLst>
            <pc:docMk/>
            <pc:sldMk cId="2636812156" sldId="310"/>
            <ac:spMk id="2" creationId="{7937C4B8-7D1F-BC66-2FA4-BD41CD09FDD2}"/>
          </ac:spMkLst>
        </pc:spChg>
        <pc:spChg chg="mod">
          <ac:chgData name="Shreya Paul" userId="87619f83-0189-48ca-b016-38a0e3be0ea6" providerId="ADAL" clId="{F9784471-CD42-4BF4-8EAD-2183D89E8F7D}" dt="2024-03-18T17:03:34.607" v="1219" actId="20577"/>
          <ac:spMkLst>
            <pc:docMk/>
            <pc:sldMk cId="2636812156" sldId="310"/>
            <ac:spMk id="3" creationId="{8CC6EDA4-0012-522C-E8CF-60896905BC6F}"/>
          </ac:spMkLst>
        </pc:spChg>
      </pc:sldChg>
      <pc:sldChg chg="new del">
        <pc:chgData name="Shreya Paul" userId="87619f83-0189-48ca-b016-38a0e3be0ea6" providerId="ADAL" clId="{F9784471-CD42-4BF4-8EAD-2183D89E8F7D}" dt="2024-03-18T16:57:15.864" v="1127" actId="47"/>
        <pc:sldMkLst>
          <pc:docMk/>
          <pc:sldMk cId="3245492400" sldId="310"/>
        </pc:sldMkLst>
      </pc:sldChg>
      <pc:sldChg chg="addSp delSp modSp new mod ord modClrScheme chgLayout">
        <pc:chgData name="Shreya Paul" userId="87619f83-0189-48ca-b016-38a0e3be0ea6" providerId="ADAL" clId="{F9784471-CD42-4BF4-8EAD-2183D89E8F7D}" dt="2024-03-18T19:27:27.136" v="1800" actId="14100"/>
        <pc:sldMkLst>
          <pc:docMk/>
          <pc:sldMk cId="1107791496" sldId="311"/>
        </pc:sldMkLst>
        <pc:spChg chg="del">
          <ac:chgData name="Shreya Paul" userId="87619f83-0189-48ca-b016-38a0e3be0ea6" providerId="ADAL" clId="{F9784471-CD42-4BF4-8EAD-2183D89E8F7D}" dt="2024-03-18T16:59:22.675" v="1156"/>
          <ac:spMkLst>
            <pc:docMk/>
            <pc:sldMk cId="1107791496" sldId="311"/>
            <ac:spMk id="2" creationId="{15464D1E-CF72-0BF4-4615-5DDA163BA62D}"/>
          </ac:spMkLst>
        </pc:spChg>
        <pc:spChg chg="add mod">
          <ac:chgData name="Shreya Paul" userId="87619f83-0189-48ca-b016-38a0e3be0ea6" providerId="ADAL" clId="{F9784471-CD42-4BF4-8EAD-2183D89E8F7D}" dt="2024-03-18T19:27:27.136" v="1800" actId="14100"/>
          <ac:spMkLst>
            <pc:docMk/>
            <pc:sldMk cId="1107791496" sldId="311"/>
            <ac:spMk id="2" creationId="{50A49A9B-8339-8FF5-388B-C8EAD40B9AE7}"/>
          </ac:spMkLst>
        </pc:spChg>
        <pc:spChg chg="del">
          <ac:chgData name="Shreya Paul" userId="87619f83-0189-48ca-b016-38a0e3be0ea6" providerId="ADAL" clId="{F9784471-CD42-4BF4-8EAD-2183D89E8F7D}" dt="2024-03-18T16:59:29.723" v="1158"/>
          <ac:spMkLst>
            <pc:docMk/>
            <pc:sldMk cId="1107791496" sldId="311"/>
            <ac:spMk id="3" creationId="{F1C8DBE5-7A9B-6018-88EF-2447316BF36C}"/>
          </ac:spMkLst>
        </pc:spChg>
        <pc:spChg chg="add del mod">
          <ac:chgData name="Shreya Paul" userId="87619f83-0189-48ca-b016-38a0e3be0ea6" providerId="ADAL" clId="{F9784471-CD42-4BF4-8EAD-2183D89E8F7D}" dt="2024-03-18T18:36:44.692" v="1610" actId="478"/>
          <ac:spMkLst>
            <pc:docMk/>
            <pc:sldMk cId="1107791496" sldId="311"/>
            <ac:spMk id="4" creationId="{9DFA8687-3C88-84BC-DBB4-87EEF7DCBA4E}"/>
          </ac:spMkLst>
        </pc:spChg>
        <pc:spChg chg="add mod">
          <ac:chgData name="Shreya Paul" userId="87619f83-0189-48ca-b016-38a0e3be0ea6" providerId="ADAL" clId="{F9784471-CD42-4BF4-8EAD-2183D89E8F7D}" dt="2024-03-18T18:43:29.133" v="1637" actId="26606"/>
          <ac:spMkLst>
            <pc:docMk/>
            <pc:sldMk cId="1107791496" sldId="311"/>
            <ac:spMk id="5" creationId="{FAC62513-1BE4-C3EF-AE8A-B1741941FEB5}"/>
          </ac:spMkLst>
        </pc:spChg>
        <pc:spChg chg="add del mod">
          <ac:chgData name="Shreya Paul" userId="87619f83-0189-48ca-b016-38a0e3be0ea6" providerId="ADAL" clId="{F9784471-CD42-4BF4-8EAD-2183D89E8F7D}" dt="2024-03-18T18:36:41.846" v="1609" actId="478"/>
          <ac:spMkLst>
            <pc:docMk/>
            <pc:sldMk cId="1107791496" sldId="311"/>
            <ac:spMk id="6" creationId="{5BB74AD8-3FA6-AC37-C5CE-069939224E9E}"/>
          </ac:spMkLst>
        </pc:spChg>
        <pc:picChg chg="add del mod">
          <ac:chgData name="Shreya Paul" userId="87619f83-0189-48ca-b016-38a0e3be0ea6" providerId="ADAL" clId="{F9784471-CD42-4BF4-8EAD-2183D89E8F7D}" dt="2024-03-18T18:42:20.039" v="1628" actId="478"/>
          <ac:picMkLst>
            <pc:docMk/>
            <pc:sldMk cId="1107791496" sldId="311"/>
            <ac:picMk id="8" creationId="{80A7289E-3890-24D0-AC20-78B3A2DFDC17}"/>
          </ac:picMkLst>
        </pc:picChg>
        <pc:picChg chg="add mod">
          <ac:chgData name="Shreya Paul" userId="87619f83-0189-48ca-b016-38a0e3be0ea6" providerId="ADAL" clId="{F9784471-CD42-4BF4-8EAD-2183D89E8F7D}" dt="2024-03-18T18:42:56.160" v="1632" actId="26606"/>
          <ac:picMkLst>
            <pc:docMk/>
            <pc:sldMk cId="1107791496" sldId="311"/>
            <ac:picMk id="10" creationId="{CBFA2280-CB38-A054-21E7-26DF0BB2C76C}"/>
          </ac:picMkLst>
        </pc:picChg>
      </pc:sldChg>
      <pc:sldChg chg="addSp delSp modSp new mod">
        <pc:chgData name="Shreya Paul" userId="87619f83-0189-48ca-b016-38a0e3be0ea6" providerId="ADAL" clId="{F9784471-CD42-4BF4-8EAD-2183D89E8F7D}" dt="2024-03-21T13:39:11.884" v="1822" actId="20577"/>
        <pc:sldMkLst>
          <pc:docMk/>
          <pc:sldMk cId="1625291163" sldId="312"/>
        </pc:sldMkLst>
        <pc:spChg chg="mod">
          <ac:chgData name="Shreya Paul" userId="87619f83-0189-48ca-b016-38a0e3be0ea6" providerId="ADAL" clId="{F9784471-CD42-4BF4-8EAD-2183D89E8F7D}" dt="2024-03-21T13:39:11.884" v="1822" actId="20577"/>
          <ac:spMkLst>
            <pc:docMk/>
            <pc:sldMk cId="1625291163" sldId="312"/>
            <ac:spMk id="2" creationId="{B18B593C-74FF-4679-2614-7255F5BDA0BA}"/>
          </ac:spMkLst>
        </pc:spChg>
        <pc:spChg chg="del">
          <ac:chgData name="Shreya Paul" userId="87619f83-0189-48ca-b016-38a0e3be0ea6" providerId="ADAL" clId="{F9784471-CD42-4BF4-8EAD-2183D89E8F7D}" dt="2024-03-18T17:03:25.699" v="1209" actId="478"/>
          <ac:spMkLst>
            <pc:docMk/>
            <pc:sldMk cId="1625291163" sldId="312"/>
            <ac:spMk id="3" creationId="{9E2BBF28-E9E0-CC04-CF3A-F8081478AEC8}"/>
          </ac:spMkLst>
        </pc:spChg>
        <pc:spChg chg="add del mod">
          <ac:chgData name="Shreya Paul" userId="87619f83-0189-48ca-b016-38a0e3be0ea6" providerId="ADAL" clId="{F9784471-CD42-4BF4-8EAD-2183D89E8F7D}" dt="2024-03-18T18:50:04.729" v="1645" actId="478"/>
          <ac:spMkLst>
            <pc:docMk/>
            <pc:sldMk cId="1625291163" sldId="312"/>
            <ac:spMk id="4" creationId="{FC92D658-7412-1A08-F96E-C7DD1DE7661C}"/>
          </ac:spMkLst>
        </pc:spChg>
        <pc:spChg chg="add del mod">
          <ac:chgData name="Shreya Paul" userId="87619f83-0189-48ca-b016-38a0e3be0ea6" providerId="ADAL" clId="{F9784471-CD42-4BF4-8EAD-2183D89E8F7D}" dt="2024-03-18T18:57:32.324" v="1694" actId="478"/>
          <ac:spMkLst>
            <pc:docMk/>
            <pc:sldMk cId="1625291163" sldId="312"/>
            <ac:spMk id="5" creationId="{A64AB5A7-ACEE-5801-B78B-83E17546D876}"/>
          </ac:spMkLst>
        </pc:spChg>
        <pc:spChg chg="add del mod">
          <ac:chgData name="Shreya Paul" userId="87619f83-0189-48ca-b016-38a0e3be0ea6" providerId="ADAL" clId="{F9784471-CD42-4BF4-8EAD-2183D89E8F7D}" dt="2024-03-18T19:20:30.965" v="1706" actId="478"/>
          <ac:spMkLst>
            <pc:docMk/>
            <pc:sldMk cId="1625291163" sldId="312"/>
            <ac:spMk id="7" creationId="{A1F7CE29-4F04-D1BE-351B-C103AFD93C42}"/>
          </ac:spMkLst>
        </pc:spChg>
        <pc:spChg chg="add del mod">
          <ac:chgData name="Shreya Paul" userId="87619f83-0189-48ca-b016-38a0e3be0ea6" providerId="ADAL" clId="{F9784471-CD42-4BF4-8EAD-2183D89E8F7D}" dt="2024-03-18T19:20:33.484" v="1707" actId="478"/>
          <ac:spMkLst>
            <pc:docMk/>
            <pc:sldMk cId="1625291163" sldId="312"/>
            <ac:spMk id="8" creationId="{788937F7-142A-0489-8B73-A954EDC8E0BF}"/>
          </ac:spMkLst>
        </pc:spChg>
        <pc:spChg chg="add del mod">
          <ac:chgData name="Shreya Paul" userId="87619f83-0189-48ca-b016-38a0e3be0ea6" providerId="ADAL" clId="{F9784471-CD42-4BF4-8EAD-2183D89E8F7D}" dt="2024-03-18T19:26:41.252" v="1798" actId="478"/>
          <ac:spMkLst>
            <pc:docMk/>
            <pc:sldMk cId="1625291163" sldId="312"/>
            <ac:spMk id="11" creationId="{521F0E0F-0710-FAD6-BABB-F4BA3B53F04A}"/>
          </ac:spMkLst>
        </pc:spChg>
        <pc:graphicFrameChg chg="add mod">
          <ac:chgData name="Shreya Paul" userId="87619f83-0189-48ca-b016-38a0e3be0ea6" providerId="ADAL" clId="{F9784471-CD42-4BF4-8EAD-2183D89E8F7D}" dt="2024-03-18T18:50:11.039" v="1649"/>
          <ac:graphicFrameMkLst>
            <pc:docMk/>
            <pc:sldMk cId="1625291163" sldId="312"/>
            <ac:graphicFrameMk id="3" creationId="{D9C11564-5DE6-15A0-A90E-63CC870E9775}"/>
          </ac:graphicFrameMkLst>
        </pc:graphicFrameChg>
        <pc:graphicFrameChg chg="add del mod">
          <ac:chgData name="Shreya Paul" userId="87619f83-0189-48ca-b016-38a0e3be0ea6" providerId="ADAL" clId="{F9784471-CD42-4BF4-8EAD-2183D89E8F7D}" dt="2024-03-18T19:20:28.024" v="1705" actId="478"/>
          <ac:graphicFrameMkLst>
            <pc:docMk/>
            <pc:sldMk cId="1625291163" sldId="312"/>
            <ac:graphicFrameMk id="6" creationId="{D9C11564-5DE6-15A0-A90E-63CC870E9775}"/>
          </ac:graphicFrameMkLst>
        </pc:graphicFrameChg>
        <pc:graphicFrameChg chg="add mod">
          <ac:chgData name="Shreya Paul" userId="87619f83-0189-48ca-b016-38a0e3be0ea6" providerId="ADAL" clId="{F9784471-CD42-4BF4-8EAD-2183D89E8F7D}" dt="2024-03-18T19:19:42.138" v="1698"/>
          <ac:graphicFrameMkLst>
            <pc:docMk/>
            <pc:sldMk cId="1625291163" sldId="312"/>
            <ac:graphicFrameMk id="9" creationId="{2423A77E-833E-3440-E744-307F9CED2755}"/>
          </ac:graphicFrameMkLst>
        </pc:graphicFrameChg>
        <pc:graphicFrameChg chg="add mod">
          <ac:chgData name="Shreya Paul" userId="87619f83-0189-48ca-b016-38a0e3be0ea6" providerId="ADAL" clId="{F9784471-CD42-4BF4-8EAD-2183D89E8F7D}" dt="2024-03-18T19:22:45.847" v="1780"/>
          <ac:graphicFrameMkLst>
            <pc:docMk/>
            <pc:sldMk cId="1625291163" sldId="312"/>
            <ac:graphicFrameMk id="10" creationId="{2423A77E-833E-3440-E744-307F9CED2755}"/>
          </ac:graphicFrameMkLst>
        </pc:graphicFrameChg>
      </pc:sldChg>
      <pc:sldChg chg="addSp delSp modSp new del mod">
        <pc:chgData name="Shreya Paul" userId="87619f83-0189-48ca-b016-38a0e3be0ea6" providerId="ADAL" clId="{F9784471-CD42-4BF4-8EAD-2183D89E8F7D}" dt="2024-03-21T15:38:38.472" v="2055" actId="47"/>
        <pc:sldMkLst>
          <pc:docMk/>
          <pc:sldMk cId="2858796141" sldId="313"/>
        </pc:sldMkLst>
        <pc:spChg chg="mod">
          <ac:chgData name="Shreya Paul" userId="87619f83-0189-48ca-b016-38a0e3be0ea6" providerId="ADAL" clId="{F9784471-CD42-4BF4-8EAD-2183D89E8F7D}" dt="2024-03-21T15:37:36.873" v="2042" actId="21"/>
          <ac:spMkLst>
            <pc:docMk/>
            <pc:sldMk cId="2858796141" sldId="313"/>
            <ac:spMk id="2" creationId="{2D0D78F0-BEFD-9614-784F-A6CF3DD95503}"/>
          </ac:spMkLst>
        </pc:spChg>
        <pc:spChg chg="del mod">
          <ac:chgData name="Shreya Paul" userId="87619f83-0189-48ca-b016-38a0e3be0ea6" providerId="ADAL" clId="{F9784471-CD42-4BF4-8EAD-2183D89E8F7D}" dt="2024-03-21T15:28:38.085" v="2026" actId="478"/>
          <ac:spMkLst>
            <pc:docMk/>
            <pc:sldMk cId="2858796141" sldId="313"/>
            <ac:spMk id="3" creationId="{589547BC-D6AD-B1B6-A5BB-556B1C634940}"/>
          </ac:spMkLst>
        </pc:spChg>
        <pc:spChg chg="add del mod">
          <ac:chgData name="Shreya Paul" userId="87619f83-0189-48ca-b016-38a0e3be0ea6" providerId="ADAL" clId="{F9784471-CD42-4BF4-8EAD-2183D89E8F7D}" dt="2024-03-21T15:28:39.540" v="2027" actId="478"/>
          <ac:spMkLst>
            <pc:docMk/>
            <pc:sldMk cId="2858796141" sldId="313"/>
            <ac:spMk id="5" creationId="{17178234-FD5F-9F72-3559-B20403407AC3}"/>
          </ac:spMkLst>
        </pc:spChg>
        <pc:picChg chg="add del mod">
          <ac:chgData name="Shreya Paul" userId="87619f83-0189-48ca-b016-38a0e3be0ea6" providerId="ADAL" clId="{F9784471-CD42-4BF4-8EAD-2183D89E8F7D}" dt="2024-03-21T15:29:51.153" v="2036" actId="21"/>
          <ac:picMkLst>
            <pc:docMk/>
            <pc:sldMk cId="2858796141" sldId="313"/>
            <ac:picMk id="7" creationId="{A4F2AC7C-EB61-02EE-BFDC-AC8582379B4D}"/>
          </ac:picMkLst>
        </pc:picChg>
      </pc:sldChg>
      <pc:sldChg chg="modSp new del mod">
        <pc:chgData name="Shreya Paul" userId="87619f83-0189-48ca-b016-38a0e3be0ea6" providerId="ADAL" clId="{F9784471-CD42-4BF4-8EAD-2183D89E8F7D}" dt="2024-03-21T16:51:04.761" v="2329" actId="47"/>
        <pc:sldMkLst>
          <pc:docMk/>
          <pc:sldMk cId="633677711" sldId="314"/>
        </pc:sldMkLst>
        <pc:spChg chg="mod">
          <ac:chgData name="Shreya Paul" userId="87619f83-0189-48ca-b016-38a0e3be0ea6" providerId="ADAL" clId="{F9784471-CD42-4BF4-8EAD-2183D89E8F7D}" dt="2024-03-18T17:15:49.866" v="1364" actId="20577"/>
          <ac:spMkLst>
            <pc:docMk/>
            <pc:sldMk cId="633677711" sldId="314"/>
            <ac:spMk id="2" creationId="{11C33E52-0336-6EF8-26E3-0132CDFD8A5B}"/>
          </ac:spMkLst>
        </pc:spChg>
        <pc:spChg chg="mod">
          <ac:chgData name="Shreya Paul" userId="87619f83-0189-48ca-b016-38a0e3be0ea6" providerId="ADAL" clId="{F9784471-CD42-4BF4-8EAD-2183D89E8F7D}" dt="2024-03-18T17:16:04.371" v="1402" actId="20577"/>
          <ac:spMkLst>
            <pc:docMk/>
            <pc:sldMk cId="633677711" sldId="314"/>
            <ac:spMk id="3" creationId="{B159042C-459E-8E08-3DDA-1D511B35A168}"/>
          </ac:spMkLst>
        </pc:spChg>
      </pc:sldChg>
      <pc:sldChg chg="addSp delSp modSp new mod ord chgLayout">
        <pc:chgData name="Shreya Paul" userId="87619f83-0189-48ca-b016-38a0e3be0ea6" providerId="ADAL" clId="{F9784471-CD42-4BF4-8EAD-2183D89E8F7D}" dt="2024-03-21T16:54:16.545" v="2335" actId="255"/>
        <pc:sldMkLst>
          <pc:docMk/>
          <pc:sldMk cId="1399525591" sldId="315"/>
        </pc:sldMkLst>
        <pc:spChg chg="mod ord">
          <ac:chgData name="Shreya Paul" userId="87619f83-0189-48ca-b016-38a0e3be0ea6" providerId="ADAL" clId="{F9784471-CD42-4BF4-8EAD-2183D89E8F7D}" dt="2024-03-18T18:13:15.919" v="1581" actId="14100"/>
          <ac:spMkLst>
            <pc:docMk/>
            <pc:sldMk cId="1399525591" sldId="315"/>
            <ac:spMk id="2" creationId="{8B698BF7-1071-D2C0-1C1C-02AA17C0A15D}"/>
          </ac:spMkLst>
        </pc:spChg>
        <pc:spChg chg="del">
          <ac:chgData name="Shreya Paul" userId="87619f83-0189-48ca-b016-38a0e3be0ea6" providerId="ADAL" clId="{F9784471-CD42-4BF4-8EAD-2183D89E8F7D}" dt="2024-03-18T18:07:29.576" v="1472" actId="478"/>
          <ac:spMkLst>
            <pc:docMk/>
            <pc:sldMk cId="1399525591" sldId="315"/>
            <ac:spMk id="3" creationId="{801363C6-5A5A-8CF2-5F04-18617DCE727E}"/>
          </ac:spMkLst>
        </pc:spChg>
        <pc:spChg chg="add mod">
          <ac:chgData name="Shreya Paul" userId="87619f83-0189-48ca-b016-38a0e3be0ea6" providerId="ADAL" clId="{F9784471-CD42-4BF4-8EAD-2183D89E8F7D}" dt="2024-03-18T18:09:21.229" v="1577" actId="1076"/>
          <ac:spMkLst>
            <pc:docMk/>
            <pc:sldMk cId="1399525591" sldId="315"/>
            <ac:spMk id="4" creationId="{AB8B25E0-CAAE-536C-4B56-D849E50F0AF5}"/>
          </ac:spMkLst>
        </pc:spChg>
        <pc:spChg chg="add mod">
          <ac:chgData name="Shreya Paul" userId="87619f83-0189-48ca-b016-38a0e3be0ea6" providerId="ADAL" clId="{F9784471-CD42-4BF4-8EAD-2183D89E8F7D}" dt="2024-03-21T16:54:16.545" v="2335" actId="255"/>
          <ac:spMkLst>
            <pc:docMk/>
            <pc:sldMk cId="1399525591" sldId="315"/>
            <ac:spMk id="6" creationId="{958A0CA4-18B6-BDB7-B67B-4804D4052A2F}"/>
          </ac:spMkLst>
        </pc:spChg>
        <pc:picChg chg="add mod">
          <ac:chgData name="Shreya Paul" userId="87619f83-0189-48ca-b016-38a0e3be0ea6" providerId="ADAL" clId="{F9784471-CD42-4BF4-8EAD-2183D89E8F7D}" dt="2024-03-18T18:08:02.536" v="1479" actId="1076"/>
          <ac:picMkLst>
            <pc:docMk/>
            <pc:sldMk cId="1399525591" sldId="315"/>
            <ac:picMk id="5" creationId="{50203593-FBB5-330F-B904-9F4DF722ACB5}"/>
          </ac:picMkLst>
        </pc:picChg>
      </pc:sldChg>
      <pc:sldChg chg="addSp modSp new mod chgLayout">
        <pc:chgData name="Shreya Paul" userId="87619f83-0189-48ca-b016-38a0e3be0ea6" providerId="ADAL" clId="{F9784471-CD42-4BF4-8EAD-2183D89E8F7D}" dt="2024-03-21T16:56:24.918" v="2373" actId="20577"/>
        <pc:sldMkLst>
          <pc:docMk/>
          <pc:sldMk cId="1710758451" sldId="316"/>
        </pc:sldMkLst>
        <pc:spChg chg="mod">
          <ac:chgData name="Shreya Paul" userId="87619f83-0189-48ca-b016-38a0e3be0ea6" providerId="ADAL" clId="{F9784471-CD42-4BF4-8EAD-2183D89E8F7D}" dt="2024-03-21T14:03:38.216" v="1958" actId="26606"/>
          <ac:spMkLst>
            <pc:docMk/>
            <pc:sldMk cId="1710758451" sldId="316"/>
            <ac:spMk id="2" creationId="{03D68434-5E66-A1B5-BC67-FFF825FD2C81}"/>
          </ac:spMkLst>
        </pc:spChg>
        <pc:spChg chg="mod">
          <ac:chgData name="Shreya Paul" userId="87619f83-0189-48ca-b016-38a0e3be0ea6" providerId="ADAL" clId="{F9784471-CD42-4BF4-8EAD-2183D89E8F7D}" dt="2024-03-21T16:56:24.918" v="2373" actId="20577"/>
          <ac:spMkLst>
            <pc:docMk/>
            <pc:sldMk cId="1710758451" sldId="316"/>
            <ac:spMk id="3" creationId="{8EAC1B42-EDA6-983B-DF7D-60B0A1070E42}"/>
          </ac:spMkLst>
        </pc:spChg>
        <pc:picChg chg="add mod">
          <ac:chgData name="Shreya Paul" userId="87619f83-0189-48ca-b016-38a0e3be0ea6" providerId="ADAL" clId="{F9784471-CD42-4BF4-8EAD-2183D89E8F7D}" dt="2024-03-21T14:03:58.125" v="1961" actId="14100"/>
          <ac:picMkLst>
            <pc:docMk/>
            <pc:sldMk cId="1710758451" sldId="316"/>
            <ac:picMk id="5" creationId="{9E788779-A1BE-6BB8-04F8-D5FE247238AC}"/>
          </ac:picMkLst>
        </pc:picChg>
      </pc:sldChg>
      <pc:sldChg chg="addSp delSp modSp new mod ord">
        <pc:chgData name="Shreya Paul" userId="87619f83-0189-48ca-b016-38a0e3be0ea6" providerId="ADAL" clId="{F9784471-CD42-4BF4-8EAD-2183D89E8F7D}" dt="2024-03-21T15:38:30.002" v="2054" actId="255"/>
        <pc:sldMkLst>
          <pc:docMk/>
          <pc:sldMk cId="1749205428" sldId="317"/>
        </pc:sldMkLst>
        <pc:spChg chg="del">
          <ac:chgData name="Shreya Paul" userId="87619f83-0189-48ca-b016-38a0e3be0ea6" providerId="ADAL" clId="{F9784471-CD42-4BF4-8EAD-2183D89E8F7D}" dt="2024-03-21T15:29:56.227" v="2037" actId="478"/>
          <ac:spMkLst>
            <pc:docMk/>
            <pc:sldMk cId="1749205428" sldId="317"/>
            <ac:spMk id="3" creationId="{18C4465A-B178-12A8-C256-1DF179966221}"/>
          </ac:spMkLst>
        </pc:spChg>
        <pc:spChg chg="add mod">
          <ac:chgData name="Shreya Paul" userId="87619f83-0189-48ca-b016-38a0e3be0ea6" providerId="ADAL" clId="{F9784471-CD42-4BF4-8EAD-2183D89E8F7D}" dt="2024-03-21T15:38:30.002" v="2054" actId="255"/>
          <ac:spMkLst>
            <pc:docMk/>
            <pc:sldMk cId="1749205428" sldId="317"/>
            <ac:spMk id="4" creationId="{40E62C48-E7C4-2A99-26C2-338D222B4D4D}"/>
          </ac:spMkLst>
        </pc:spChg>
        <pc:picChg chg="add mod">
          <ac:chgData name="Shreya Paul" userId="87619f83-0189-48ca-b016-38a0e3be0ea6" providerId="ADAL" clId="{F9784471-CD42-4BF4-8EAD-2183D89E8F7D}" dt="2024-03-21T15:31:39.313" v="2041" actId="1076"/>
          <ac:picMkLst>
            <pc:docMk/>
            <pc:sldMk cId="1749205428" sldId="317"/>
            <ac:picMk id="7" creationId="{A4F2AC7C-EB61-02EE-BFDC-AC8582379B4D}"/>
          </ac:picMkLst>
        </pc:picChg>
      </pc:sldChg>
      <pc:sldChg chg="new del">
        <pc:chgData name="Shreya Paul" userId="87619f83-0189-48ca-b016-38a0e3be0ea6" providerId="ADAL" clId="{F9784471-CD42-4BF4-8EAD-2183D89E8F7D}" dt="2024-03-21T15:29:24.380" v="2032" actId="47"/>
        <pc:sldMkLst>
          <pc:docMk/>
          <pc:sldMk cId="2599649221" sldId="317"/>
        </pc:sldMkLst>
      </pc:sldChg>
      <pc:sldChg chg="addSp delSp modSp add mod">
        <pc:chgData name="Shreya Paul" userId="87619f83-0189-48ca-b016-38a0e3be0ea6" providerId="ADAL" clId="{F9784471-CD42-4BF4-8EAD-2183D89E8F7D}" dt="2024-03-21T16:50:57.240" v="2328" actId="1076"/>
        <pc:sldMkLst>
          <pc:docMk/>
          <pc:sldMk cId="2088780849" sldId="318"/>
        </pc:sldMkLst>
        <pc:spChg chg="del">
          <ac:chgData name="Shreya Paul" userId="87619f83-0189-48ca-b016-38a0e3be0ea6" providerId="ADAL" clId="{F9784471-CD42-4BF4-8EAD-2183D89E8F7D}" dt="2024-03-21T15:43:41.358" v="2063" actId="478"/>
          <ac:spMkLst>
            <pc:docMk/>
            <pc:sldMk cId="2088780849" sldId="318"/>
            <ac:spMk id="2" creationId="{E1E751C6-2337-2447-89EB-CF4AEEA106E0}"/>
          </ac:spMkLst>
        </pc:spChg>
        <pc:spChg chg="del">
          <ac:chgData name="Shreya Paul" userId="87619f83-0189-48ca-b016-38a0e3be0ea6" providerId="ADAL" clId="{F9784471-CD42-4BF4-8EAD-2183D89E8F7D}" dt="2024-03-21T15:39:38.585" v="2057" actId="478"/>
          <ac:spMkLst>
            <pc:docMk/>
            <pc:sldMk cId="2088780849" sldId="318"/>
            <ac:spMk id="4" creationId="{40E62C48-E7C4-2A99-26C2-338D222B4D4D}"/>
          </ac:spMkLst>
        </pc:spChg>
        <pc:spChg chg="add mod">
          <ac:chgData name="Shreya Paul" userId="87619f83-0189-48ca-b016-38a0e3be0ea6" providerId="ADAL" clId="{F9784471-CD42-4BF4-8EAD-2183D89E8F7D}" dt="2024-03-21T16:50:10.234" v="2319" actId="20577"/>
          <ac:spMkLst>
            <pc:docMk/>
            <pc:sldMk cId="2088780849" sldId="318"/>
            <ac:spMk id="14" creationId="{551E3A7C-DA15-F7FD-6060-1237ACB96E5B}"/>
          </ac:spMkLst>
        </pc:spChg>
        <pc:spChg chg="add mod">
          <ac:chgData name="Shreya Paul" userId="87619f83-0189-48ca-b016-38a0e3be0ea6" providerId="ADAL" clId="{F9784471-CD42-4BF4-8EAD-2183D89E8F7D}" dt="2024-03-21T16:50:07.035" v="2318" actId="14100"/>
          <ac:spMkLst>
            <pc:docMk/>
            <pc:sldMk cId="2088780849" sldId="318"/>
            <ac:spMk id="15" creationId="{62EF3DD4-A981-ADFE-5DA6-39CA05328F3A}"/>
          </ac:spMkLst>
        </pc:spChg>
        <pc:spChg chg="add mod">
          <ac:chgData name="Shreya Paul" userId="87619f83-0189-48ca-b016-38a0e3be0ea6" providerId="ADAL" clId="{F9784471-CD42-4BF4-8EAD-2183D89E8F7D}" dt="2024-03-21T16:49:22.888" v="2307" actId="14100"/>
          <ac:spMkLst>
            <pc:docMk/>
            <pc:sldMk cId="2088780849" sldId="318"/>
            <ac:spMk id="16" creationId="{19E9A1A1-B13D-2DD3-EDE7-E3C4AFA405E9}"/>
          </ac:spMkLst>
        </pc:spChg>
        <pc:spChg chg="add mod">
          <ac:chgData name="Shreya Paul" userId="87619f83-0189-48ca-b016-38a0e3be0ea6" providerId="ADAL" clId="{F9784471-CD42-4BF4-8EAD-2183D89E8F7D}" dt="2024-03-21T16:50:57.240" v="2328" actId="1076"/>
          <ac:spMkLst>
            <pc:docMk/>
            <pc:sldMk cId="2088780849" sldId="318"/>
            <ac:spMk id="17" creationId="{9708186E-2F99-C1D4-C2FC-438CC54FFF76}"/>
          </ac:spMkLst>
        </pc:spChg>
        <pc:spChg chg="add mod">
          <ac:chgData name="Shreya Paul" userId="87619f83-0189-48ca-b016-38a0e3be0ea6" providerId="ADAL" clId="{F9784471-CD42-4BF4-8EAD-2183D89E8F7D}" dt="2024-03-21T16:48:37.130" v="2294" actId="14100"/>
          <ac:spMkLst>
            <pc:docMk/>
            <pc:sldMk cId="2088780849" sldId="318"/>
            <ac:spMk id="20" creationId="{2E3A380A-9635-16BC-CD1F-6EEB994EDFF0}"/>
          </ac:spMkLst>
        </pc:spChg>
        <pc:picChg chg="add mod">
          <ac:chgData name="Shreya Paul" userId="87619f83-0189-48ca-b016-38a0e3be0ea6" providerId="ADAL" clId="{F9784471-CD42-4BF4-8EAD-2183D89E8F7D}" dt="2024-03-21T16:49:30.375" v="2308" actId="1076"/>
          <ac:picMkLst>
            <pc:docMk/>
            <pc:sldMk cId="2088780849" sldId="318"/>
            <ac:picMk id="3" creationId="{626A7C73-26F5-54B9-477D-C24714C3A372}"/>
          </ac:picMkLst>
        </pc:picChg>
        <pc:picChg chg="add mod">
          <ac:chgData name="Shreya Paul" userId="87619f83-0189-48ca-b016-38a0e3be0ea6" providerId="ADAL" clId="{F9784471-CD42-4BF4-8EAD-2183D89E8F7D}" dt="2024-03-21T16:49:33.321" v="2309" actId="1076"/>
          <ac:picMkLst>
            <pc:docMk/>
            <pc:sldMk cId="2088780849" sldId="318"/>
            <ac:picMk id="5" creationId="{B31A028C-F6EB-2495-2422-0541C14D322A}"/>
          </ac:picMkLst>
        </pc:picChg>
        <pc:picChg chg="add mod">
          <ac:chgData name="Shreya Paul" userId="87619f83-0189-48ca-b016-38a0e3be0ea6" providerId="ADAL" clId="{F9784471-CD42-4BF4-8EAD-2183D89E8F7D}" dt="2024-03-21T16:49:13.076" v="2304" actId="1076"/>
          <ac:picMkLst>
            <pc:docMk/>
            <pc:sldMk cId="2088780849" sldId="318"/>
            <ac:picMk id="6" creationId="{5DEEACB8-17D1-C9D2-319C-88ED83E499DB}"/>
          </ac:picMkLst>
        </pc:picChg>
        <pc:picChg chg="del">
          <ac:chgData name="Shreya Paul" userId="87619f83-0189-48ca-b016-38a0e3be0ea6" providerId="ADAL" clId="{F9784471-CD42-4BF4-8EAD-2183D89E8F7D}" dt="2024-03-21T15:39:40.091" v="2058" actId="478"/>
          <ac:picMkLst>
            <pc:docMk/>
            <pc:sldMk cId="2088780849" sldId="318"/>
            <ac:picMk id="7" creationId="{A4F2AC7C-EB61-02EE-BFDC-AC8582379B4D}"/>
          </ac:picMkLst>
        </pc:picChg>
        <pc:picChg chg="add del mod">
          <ac:chgData name="Shreya Paul" userId="87619f83-0189-48ca-b016-38a0e3be0ea6" providerId="ADAL" clId="{F9784471-CD42-4BF4-8EAD-2183D89E8F7D}" dt="2024-03-21T15:48:28.849" v="2088" actId="478"/>
          <ac:picMkLst>
            <pc:docMk/>
            <pc:sldMk cId="2088780849" sldId="318"/>
            <ac:picMk id="9" creationId="{32A9B56E-DDB5-CD10-E83C-BBDEA1109F4C}"/>
          </ac:picMkLst>
        </pc:picChg>
        <pc:picChg chg="add del mod">
          <ac:chgData name="Shreya Paul" userId="87619f83-0189-48ca-b016-38a0e3be0ea6" providerId="ADAL" clId="{F9784471-CD42-4BF4-8EAD-2183D89E8F7D}" dt="2024-03-21T16:45:04.362" v="2177" actId="478"/>
          <ac:picMkLst>
            <pc:docMk/>
            <pc:sldMk cId="2088780849" sldId="318"/>
            <ac:picMk id="11" creationId="{48A3D087-5B16-496A-FB64-E4D441EA6CF1}"/>
          </ac:picMkLst>
        </pc:picChg>
        <pc:picChg chg="add mod">
          <ac:chgData name="Shreya Paul" userId="87619f83-0189-48ca-b016-38a0e3be0ea6" providerId="ADAL" clId="{F9784471-CD42-4BF4-8EAD-2183D89E8F7D}" dt="2024-03-21T16:49:51.580" v="2314" actId="1076"/>
          <ac:picMkLst>
            <pc:docMk/>
            <pc:sldMk cId="2088780849" sldId="318"/>
            <ac:picMk id="13" creationId="{17769A5B-5B8A-8A20-6A6F-7C9F9CB450C5}"/>
          </ac:picMkLst>
        </pc:picChg>
        <pc:picChg chg="add mod">
          <ac:chgData name="Shreya Paul" userId="87619f83-0189-48ca-b016-38a0e3be0ea6" providerId="ADAL" clId="{F9784471-CD42-4BF4-8EAD-2183D89E8F7D}" dt="2024-03-21T16:50:17.755" v="2320" actId="1076"/>
          <ac:picMkLst>
            <pc:docMk/>
            <pc:sldMk cId="2088780849" sldId="318"/>
            <ac:picMk id="19" creationId="{3E8944EF-3133-DF50-4564-A3DA314539D8}"/>
          </ac:picMkLst>
        </pc:picChg>
      </pc:sldChg>
    </pc:docChg>
  </pc:docChgLst>
  <pc:docChgLst>
    <pc:chgData name="Kate Filanoski" userId="5879a14f-9eb3-4e75-8352-1b2941159ca7" providerId="ADAL" clId="{E3758D7C-540B-4A46-AEA2-03497CD23B7B}"/>
    <pc:docChg chg="modSld">
      <pc:chgData name="Kate Filanoski" userId="5879a14f-9eb3-4e75-8352-1b2941159ca7" providerId="ADAL" clId="{E3758D7C-540B-4A46-AEA2-03497CD23B7B}" dt="2024-04-08T13:58:42.298" v="12" actId="962"/>
      <pc:docMkLst>
        <pc:docMk/>
      </pc:docMkLst>
      <pc:sldChg chg="modSp mod">
        <pc:chgData name="Kate Filanoski" userId="5879a14f-9eb3-4e75-8352-1b2941159ca7" providerId="ADAL" clId="{E3758D7C-540B-4A46-AEA2-03497CD23B7B}" dt="2024-04-08T13:58:13.974" v="6" actId="962"/>
        <pc:sldMkLst>
          <pc:docMk/>
          <pc:sldMk cId="2488000648" sldId="330"/>
        </pc:sldMkLst>
        <pc:spChg chg="mod">
          <ac:chgData name="Kate Filanoski" userId="5879a14f-9eb3-4e75-8352-1b2941159ca7" providerId="ADAL" clId="{E3758D7C-540B-4A46-AEA2-03497CD23B7B}" dt="2024-04-08T13:58:12.985" v="4" actId="962"/>
          <ac:spMkLst>
            <pc:docMk/>
            <pc:sldMk cId="2488000648" sldId="330"/>
            <ac:spMk id="3" creationId="{E87D3023-BD54-1BE4-D6CD-D3DF1DCB372B}"/>
          </ac:spMkLst>
        </pc:spChg>
        <pc:spChg chg="mod">
          <ac:chgData name="Kate Filanoski" userId="5879a14f-9eb3-4e75-8352-1b2941159ca7" providerId="ADAL" clId="{E3758D7C-540B-4A46-AEA2-03497CD23B7B}" dt="2024-04-08T13:58:13.453" v="5" actId="962"/>
          <ac:spMkLst>
            <pc:docMk/>
            <pc:sldMk cId="2488000648" sldId="330"/>
            <ac:spMk id="4" creationId="{0CC1C571-0DCE-1CCF-694E-0365204A9ECF}"/>
          </ac:spMkLst>
        </pc:spChg>
        <pc:spChg chg="mod">
          <ac:chgData name="Kate Filanoski" userId="5879a14f-9eb3-4e75-8352-1b2941159ca7" providerId="ADAL" clId="{E3758D7C-540B-4A46-AEA2-03497CD23B7B}" dt="2024-04-08T13:58:13.974" v="6" actId="962"/>
          <ac:spMkLst>
            <pc:docMk/>
            <pc:sldMk cId="2488000648" sldId="330"/>
            <ac:spMk id="5" creationId="{92506EF7-4852-56D7-96EE-F82E3366CDB7}"/>
          </ac:spMkLst>
        </pc:spChg>
      </pc:sldChg>
      <pc:sldChg chg="modSp mod">
        <pc:chgData name="Kate Filanoski" userId="5879a14f-9eb3-4e75-8352-1b2941159ca7" providerId="ADAL" clId="{E3758D7C-540B-4A46-AEA2-03497CD23B7B}" dt="2024-04-08T13:58:42.298" v="12" actId="962"/>
        <pc:sldMkLst>
          <pc:docMk/>
          <pc:sldMk cId="2895530040" sldId="331"/>
        </pc:sldMkLst>
        <pc:spChg chg="mod">
          <ac:chgData name="Kate Filanoski" userId="5879a14f-9eb3-4e75-8352-1b2941159ca7" providerId="ADAL" clId="{E3758D7C-540B-4A46-AEA2-03497CD23B7B}" dt="2024-04-08T13:58:41.163" v="10" actId="962"/>
          <ac:spMkLst>
            <pc:docMk/>
            <pc:sldMk cId="2895530040" sldId="331"/>
            <ac:spMk id="2" creationId="{FEE4AC95-796C-0E9D-86FA-D71779D9B522}"/>
          </ac:spMkLst>
        </pc:spChg>
        <pc:spChg chg="mod">
          <ac:chgData name="Kate Filanoski" userId="5879a14f-9eb3-4e75-8352-1b2941159ca7" providerId="ADAL" clId="{E3758D7C-540B-4A46-AEA2-03497CD23B7B}" dt="2024-04-08T13:58:41.695" v="11" actId="962"/>
          <ac:spMkLst>
            <pc:docMk/>
            <pc:sldMk cId="2895530040" sldId="331"/>
            <ac:spMk id="3" creationId="{2DC12B3D-2EB8-06D6-76F7-7DB694D2284E}"/>
          </ac:spMkLst>
        </pc:spChg>
        <pc:spChg chg="mod">
          <ac:chgData name="Kate Filanoski" userId="5879a14f-9eb3-4e75-8352-1b2941159ca7" providerId="ADAL" clId="{E3758D7C-540B-4A46-AEA2-03497CD23B7B}" dt="2024-04-08T13:58:42.298" v="12" actId="962"/>
          <ac:spMkLst>
            <pc:docMk/>
            <pc:sldMk cId="2895530040" sldId="331"/>
            <ac:spMk id="4" creationId="{F7342804-5647-F9DD-52E8-B6E8B306394E}"/>
          </ac:spMkLst>
        </pc:spChg>
      </pc:sldChg>
      <pc:sldChg chg="modSp mod">
        <pc:chgData name="Kate Filanoski" userId="5879a14f-9eb3-4e75-8352-1b2941159ca7" providerId="ADAL" clId="{E3758D7C-540B-4A46-AEA2-03497CD23B7B}" dt="2024-04-08T13:58:02.589" v="3" actId="962"/>
        <pc:sldMkLst>
          <pc:docMk/>
          <pc:sldMk cId="4044523161" sldId="335"/>
        </pc:sldMkLst>
        <pc:spChg chg="mod">
          <ac:chgData name="Kate Filanoski" userId="5879a14f-9eb3-4e75-8352-1b2941159ca7" providerId="ADAL" clId="{E3758D7C-540B-4A46-AEA2-03497CD23B7B}" dt="2024-04-08T13:58:02.589" v="3" actId="962"/>
          <ac:spMkLst>
            <pc:docMk/>
            <pc:sldMk cId="4044523161" sldId="335"/>
            <ac:spMk id="8" creationId="{93C140DC-1A4C-4989-8654-C932F7986447}"/>
          </ac:spMkLst>
        </pc:spChg>
        <pc:spChg chg="mod">
          <ac:chgData name="Kate Filanoski" userId="5879a14f-9eb3-4e75-8352-1b2941159ca7" providerId="ADAL" clId="{E3758D7C-540B-4A46-AEA2-03497CD23B7B}" dt="2024-04-08T13:58:00.792" v="1" actId="962"/>
          <ac:spMkLst>
            <pc:docMk/>
            <pc:sldMk cId="4044523161" sldId="335"/>
            <ac:spMk id="9" creationId="{FF7C2A1C-3D1C-977D-34F9-2DF97EBC5D1E}"/>
          </ac:spMkLst>
        </pc:spChg>
        <pc:spChg chg="mod">
          <ac:chgData name="Kate Filanoski" userId="5879a14f-9eb3-4e75-8352-1b2941159ca7" providerId="ADAL" clId="{E3758D7C-540B-4A46-AEA2-03497CD23B7B}" dt="2024-04-08T13:58:01.570" v="2" actId="962"/>
          <ac:spMkLst>
            <pc:docMk/>
            <pc:sldMk cId="4044523161" sldId="335"/>
            <ac:spMk id="10" creationId="{4CF7C687-CFC4-C45F-A4B0-9CF1DDA05098}"/>
          </ac:spMkLst>
        </pc:spChg>
        <pc:spChg chg="mod">
          <ac:chgData name="Kate Filanoski" userId="5879a14f-9eb3-4e75-8352-1b2941159ca7" providerId="ADAL" clId="{E3758D7C-540B-4A46-AEA2-03497CD23B7B}" dt="2024-04-08T13:57:59.732" v="0" actId="962"/>
          <ac:spMkLst>
            <pc:docMk/>
            <pc:sldMk cId="4044523161" sldId="335"/>
            <ac:spMk id="11" creationId="{A97CFEDD-D4ED-97EB-6AB2-B8B91BA1746A}"/>
          </ac:spMkLst>
        </pc:spChg>
      </pc:sldChg>
      <pc:sldChg chg="modSp mod">
        <pc:chgData name="Kate Filanoski" userId="5879a14f-9eb3-4e75-8352-1b2941159ca7" providerId="ADAL" clId="{E3758D7C-540B-4A46-AEA2-03497CD23B7B}" dt="2024-04-08T13:58:27.980" v="9" actId="962"/>
        <pc:sldMkLst>
          <pc:docMk/>
          <pc:sldMk cId="3693534380" sldId="336"/>
        </pc:sldMkLst>
        <pc:spChg chg="mod">
          <ac:chgData name="Kate Filanoski" userId="5879a14f-9eb3-4e75-8352-1b2941159ca7" providerId="ADAL" clId="{E3758D7C-540B-4A46-AEA2-03497CD23B7B}" dt="2024-04-08T13:58:26.826" v="7" actId="962"/>
          <ac:spMkLst>
            <pc:docMk/>
            <pc:sldMk cId="3693534380" sldId="336"/>
            <ac:spMk id="3" creationId="{01EE3785-8934-C3E3-6DB9-346CEFB87A03}"/>
          </ac:spMkLst>
        </pc:spChg>
        <pc:spChg chg="mod">
          <ac:chgData name="Kate Filanoski" userId="5879a14f-9eb3-4e75-8352-1b2941159ca7" providerId="ADAL" clId="{E3758D7C-540B-4A46-AEA2-03497CD23B7B}" dt="2024-04-08T13:58:27.322" v="8" actId="962"/>
          <ac:spMkLst>
            <pc:docMk/>
            <pc:sldMk cId="3693534380" sldId="336"/>
            <ac:spMk id="4" creationId="{39377BD5-22A7-DF7E-AF7C-CD9110CC9C15}"/>
          </ac:spMkLst>
        </pc:spChg>
        <pc:spChg chg="mod">
          <ac:chgData name="Kate Filanoski" userId="5879a14f-9eb3-4e75-8352-1b2941159ca7" providerId="ADAL" clId="{E3758D7C-540B-4A46-AEA2-03497CD23B7B}" dt="2024-04-08T13:58:27.980" v="9" actId="962"/>
          <ac:spMkLst>
            <pc:docMk/>
            <pc:sldMk cId="3693534380" sldId="336"/>
            <ac:spMk id="5" creationId="{6C608D7A-9B6A-9101-B352-563FC97E53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4/8/2024</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13</a:t>
            </a:fld>
            <a:endParaRPr lang="en-US"/>
          </a:p>
        </p:txBody>
      </p:sp>
    </p:spTree>
    <p:extLst>
      <p:ext uri="{BB962C8B-B14F-4D97-AF65-F5344CB8AC3E}">
        <p14:creationId xmlns:p14="http://schemas.microsoft.com/office/powerpoint/2010/main" val="2362964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1553028" y="3429000"/>
            <a:ext cx="106389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4C2A9E4-CCB4-22E5-5DF0-A3ECD02B0B21}"/>
              </a:ext>
            </a:extLst>
          </p:cNvPr>
          <p:cNvPicPr>
            <a:picLocks noChangeAspect="1"/>
          </p:cNvPicPr>
          <p:nvPr userDrawn="1"/>
        </p:nvPicPr>
        <p:blipFill>
          <a:blip r:embed="rId2"/>
          <a:srcRect/>
          <a:stretch/>
        </p:blipFill>
        <p:spPr>
          <a:xfrm>
            <a:off x="-1208441" y="188771"/>
            <a:ext cx="8712326" cy="7334514"/>
          </a:xfrm>
          <a:prstGeom prst="rect">
            <a:avLst/>
          </a:prstGeom>
        </p:spPr>
      </p:pic>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5196113" y="4084034"/>
            <a:ext cx="6458857" cy="836898"/>
          </a:xfrm>
          <a:prstGeom prst="rect">
            <a:avLst/>
          </a:prstGeom>
          <a:noFill/>
        </p:spPr>
        <p:txBody>
          <a:bodyPr anchor="b">
            <a:noAutofit/>
          </a:bodyPr>
          <a:lstStyle>
            <a:lvl1pPr algn="l">
              <a:lnSpc>
                <a:spcPts val="3920"/>
              </a:lnSpc>
              <a:defRPr sz="44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5196113" y="4962537"/>
            <a:ext cx="6458857" cy="544642"/>
          </a:xfrm>
        </p:spPr>
        <p:txBody>
          <a:bodyPr>
            <a:noAutofit/>
          </a:bodyPr>
          <a:lstStyle>
            <a:lvl1pPr marL="0" indent="0" algn="l">
              <a:lnSpc>
                <a:spcPct val="100000"/>
              </a:lnSpc>
              <a:buNone/>
              <a:defRPr sz="32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 blue text on a black background&#10;&#10;Description automatically generated">
            <a:extLst>
              <a:ext uri="{FF2B5EF4-FFF2-40B4-BE49-F238E27FC236}">
                <a16:creationId xmlns:a16="http://schemas.microsoft.com/office/drawing/2014/main" id="{00C0CDCD-D4AB-8A0A-89EE-2018919F8A50}"/>
              </a:ext>
            </a:extLst>
          </p:cNvPr>
          <p:cNvPicPr>
            <a:picLocks noChangeAspect="1"/>
          </p:cNvPicPr>
          <p:nvPr userDrawn="1"/>
        </p:nvPicPr>
        <p:blipFill>
          <a:blip r:embed="rId3"/>
          <a:stretch>
            <a:fillRect/>
          </a:stretch>
        </p:blipFill>
        <p:spPr>
          <a:xfrm>
            <a:off x="7805241" y="5902110"/>
            <a:ext cx="3849729" cy="640080"/>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27D81316-03BB-1491-3352-CF8BC1100DFD}"/>
              </a:ext>
            </a:extLst>
          </p:cNvPr>
          <p:cNvPicPr>
            <a:picLocks noChangeAspect="1"/>
          </p:cNvPicPr>
          <p:nvPr userDrawn="1"/>
        </p:nvPicPr>
        <p:blipFill>
          <a:blip r:embed="rId4"/>
          <a:stretch>
            <a:fillRect/>
          </a:stretch>
        </p:blipFill>
        <p:spPr>
          <a:xfrm>
            <a:off x="5196113" y="5862549"/>
            <a:ext cx="2306998" cy="640080"/>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Medi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090C8FB7-3E06-7470-0767-37F6B0D3AE94}"/>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37139915-FE2B-273C-AAA2-F2D47400DEE5}"/>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DD91670E-3E62-F028-10D8-492996083C09}"/>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6B4E0BE1-77B6-DE68-BF6B-3A13ABCE0BA1}"/>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map with bars in the shape of a graph&#10;&#10;Description automatically generated">
            <a:extLst>
              <a:ext uri="{FF2B5EF4-FFF2-40B4-BE49-F238E27FC236}">
                <a16:creationId xmlns:a16="http://schemas.microsoft.com/office/drawing/2014/main" id="{EAABEED7-A507-072A-3DCA-42246032AEB0}"/>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6" name="Picture 5" descr="A blue and white shield with a white and black logo&#10;&#10;Description automatically generated">
            <a:extLst>
              <a:ext uri="{FF2B5EF4-FFF2-40B4-BE49-F238E27FC236}">
                <a16:creationId xmlns:a16="http://schemas.microsoft.com/office/drawing/2014/main" id="{255CE8B5-C988-9C59-8CB5-11D38A9AB8C6}"/>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Title with DATA + Pic">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rgbClr val="18214F"/>
                </a:solidFill>
              </a:defRPr>
            </a:lvl1pPr>
            <a:lvl2pPr>
              <a:defRPr>
                <a:solidFill>
                  <a:srgbClr val="18214F"/>
                </a:solidFill>
              </a:defRPr>
            </a:lvl2pPr>
            <a:lvl3pPr>
              <a:defRPr>
                <a:solidFill>
                  <a:srgbClr val="18214F"/>
                </a:solidFill>
              </a:defRPr>
            </a:lvl3pPr>
            <a:lvl4pPr>
              <a:defRPr>
                <a:solidFill>
                  <a:srgbClr val="18214F"/>
                </a:solidFill>
              </a:defRPr>
            </a:lvl4pPr>
            <a:lvl5pPr>
              <a:defRPr>
                <a:solidFill>
                  <a:srgbClr val="1821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82464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roduction">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Tree>
    <p:extLst>
      <p:ext uri="{BB962C8B-B14F-4D97-AF65-F5344CB8AC3E}">
        <p14:creationId xmlns:p14="http://schemas.microsoft.com/office/powerpoint/2010/main" val="34801455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 Title with Copy + Dat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3457941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 Title with Copy + Medi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42745201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4F9D"/>
                </a:solidFill>
                <a:latin typeface="Source Sans Pro" panose="020B0503030403020204" pitchFamily="34" charset="77"/>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rgbClr val="004F9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userDrawn="1"/>
        </p:nvSpPr>
        <p:spPr>
          <a:xfrm>
            <a:off x="10239373" y="0"/>
            <a:ext cx="1952627"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rgbClr val="18214F"/>
                </a:solidFill>
                <a:latin typeface="Source Sans Pro" panose="020B0503030403020204" pitchFamily="34" charset="77"/>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239373" cy="6858000"/>
          </a:xfrm>
        </p:spPr>
        <p:txBody>
          <a:bodyPr/>
          <a:lstStyle>
            <a:lvl1pPr>
              <a:defRPr>
                <a:solidFill>
                  <a:schemeClr val="bg1"/>
                </a:solidFill>
              </a:defRPr>
            </a:lvl1pPr>
          </a:lstStyle>
          <a:p>
            <a:r>
              <a:rPr lang="en-US"/>
              <a:t>Click icon to add picture</a:t>
            </a:r>
            <a:endParaRPr lang="en-US" dirty="0"/>
          </a:p>
        </p:txBody>
      </p:sp>
      <p:pic>
        <p:nvPicPr>
          <p:cNvPr id="6" name="Picture 5" descr="A close-up of a graph&#10;&#10;Description automatically generated">
            <a:extLst>
              <a:ext uri="{FF2B5EF4-FFF2-40B4-BE49-F238E27FC236}">
                <a16:creationId xmlns:a16="http://schemas.microsoft.com/office/drawing/2014/main" id="{35D3C855-5F22-CD51-7E91-3F2DEEBFA2ED}"/>
              </a:ext>
            </a:extLst>
          </p:cNvPr>
          <p:cNvPicPr>
            <a:picLocks noChangeAspect="1"/>
          </p:cNvPicPr>
          <p:nvPr userDrawn="1"/>
        </p:nvPicPr>
        <p:blipFill>
          <a:blip r:embed="rId2"/>
          <a:stretch>
            <a:fillRect/>
          </a:stretch>
        </p:blipFill>
        <p:spPr>
          <a:xfrm>
            <a:off x="10239373" y="0"/>
            <a:ext cx="2344512" cy="4687106"/>
          </a:xfrm>
          <a:prstGeom prst="rect">
            <a:avLst/>
          </a:prstGeom>
        </p:spPr>
      </p:pic>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1" y="0"/>
            <a:ext cx="1952627"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952626" y="0"/>
            <a:ext cx="10239374" cy="6858000"/>
          </a:xfrm>
        </p:spPr>
        <p:txBody>
          <a:bodyPr/>
          <a:lstStyle>
            <a:lvl1pPr>
              <a:defRPr>
                <a:solidFill>
                  <a:schemeClr val="bg1"/>
                </a:solidFill>
              </a:defRPr>
            </a:lvl1pPr>
          </a:lstStyle>
          <a:p>
            <a:r>
              <a:rPr lang="en-US" dirty="0"/>
              <a:t>Click icon to add picture</a:t>
            </a:r>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rgbClr val="18214F"/>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6" name="Picture 5" descr="A close-up of a graph&#10;&#10;Description automatically generated">
            <a:extLst>
              <a:ext uri="{FF2B5EF4-FFF2-40B4-BE49-F238E27FC236}">
                <a16:creationId xmlns:a16="http://schemas.microsoft.com/office/drawing/2014/main" id="{AB0A7626-1C93-B64F-287D-2AD28B2E3AED}"/>
              </a:ext>
            </a:extLst>
          </p:cNvPr>
          <p:cNvPicPr>
            <a:picLocks noChangeAspect="1"/>
          </p:cNvPicPr>
          <p:nvPr userDrawn="1"/>
        </p:nvPicPr>
        <p:blipFill>
          <a:blip r:embed="rId2"/>
          <a:stretch>
            <a:fillRect/>
          </a:stretch>
        </p:blipFill>
        <p:spPr>
          <a:xfrm>
            <a:off x="-1" y="0"/>
            <a:ext cx="2344512" cy="4687106"/>
          </a:xfrm>
          <a:prstGeom prst="rect">
            <a:avLst/>
          </a:prstGeom>
        </p:spPr>
      </p:pic>
      <p:sp>
        <p:nvSpPr>
          <p:cNvPr id="10" name="Rectangle 9">
            <a:extLst>
              <a:ext uri="{FF2B5EF4-FFF2-40B4-BE49-F238E27FC236}">
                <a16:creationId xmlns:a16="http://schemas.microsoft.com/office/drawing/2014/main" id="{3D8C258A-7AFB-B8E9-7D9A-E6B531A3383D}"/>
              </a:ext>
            </a:extLst>
          </p:cNvPr>
          <p:cNvSpPr/>
          <p:nvPr userDrawn="1"/>
        </p:nvSpPr>
        <p:spPr>
          <a:xfrm>
            <a:off x="1952626" y="0"/>
            <a:ext cx="391885" cy="46871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p with bars in the shape of a graph&#10;&#10;Description automatically generated">
            <a:extLst>
              <a:ext uri="{FF2B5EF4-FFF2-40B4-BE49-F238E27FC236}">
                <a16:creationId xmlns:a16="http://schemas.microsoft.com/office/drawing/2014/main" id="{F7F28305-B968-CE37-54A6-157F89680575}"/>
              </a:ext>
            </a:extLst>
          </p:cNvPr>
          <p:cNvPicPr>
            <a:picLocks noChangeAspect="1"/>
          </p:cNvPicPr>
          <p:nvPr userDrawn="1"/>
        </p:nvPicPr>
        <p:blipFill>
          <a:blip r:embed="rId3"/>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CFF1524-906D-9833-8F70-937EFE177FA3}"/>
              </a:ext>
            </a:extLst>
          </p:cNvPr>
          <p:cNvPicPr>
            <a:picLocks noChangeAspect="1"/>
          </p:cNvPicPr>
          <p:nvPr userDrawn="1"/>
        </p:nvPicPr>
        <p:blipFill>
          <a:blip r:embed="rId4"/>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r>
              <a:rPr lang="en-US"/>
              <a:t>Click icon to add picture</a:t>
            </a:r>
            <a:endParaRPr lang="en-US" dirty="0"/>
          </a:p>
        </p:txBody>
      </p:sp>
      <p:pic>
        <p:nvPicPr>
          <p:cNvPr id="3" name="Picture 2" descr="A map with bars in the shape of a graph&#10;&#10;Description automatically generated">
            <a:extLst>
              <a:ext uri="{FF2B5EF4-FFF2-40B4-BE49-F238E27FC236}">
                <a16:creationId xmlns:a16="http://schemas.microsoft.com/office/drawing/2014/main" id="{A1DDA61F-3441-C463-8370-4537732C90BC}"/>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4D9F0F4-3B92-B6D2-0589-FCC9765C41E4}"/>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Title 1">
            <a:extLst>
              <a:ext uri="{FF2B5EF4-FFF2-40B4-BE49-F238E27FC236}">
                <a16:creationId xmlns:a16="http://schemas.microsoft.com/office/drawing/2014/main" id="{26E22D2F-C8CF-13BE-83FC-161E55B8C20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4" name="Rectangle 3">
            <a:extLst>
              <a:ext uri="{FF2B5EF4-FFF2-40B4-BE49-F238E27FC236}">
                <a16:creationId xmlns:a16="http://schemas.microsoft.com/office/drawing/2014/main" id="{9F88DFF9-C3A8-9E96-CCCD-9A5DAE80D2B1}"/>
              </a:ext>
            </a:extLst>
          </p:cNvPr>
          <p:cNvSpPr/>
          <p:nvPr userDrawn="1"/>
        </p:nvSpPr>
        <p:spPr>
          <a:xfrm>
            <a:off x="0" y="6065049"/>
            <a:ext cx="1771650"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A map with bars in the shape of a graph&#10;&#10;Description automatically generated">
            <a:extLst>
              <a:ext uri="{FF2B5EF4-FFF2-40B4-BE49-F238E27FC236}">
                <a16:creationId xmlns:a16="http://schemas.microsoft.com/office/drawing/2014/main" id="{94AC348E-A547-9FB7-4AA3-F312FDB7CD66}"/>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9D284E07-3C25-CEAE-F5E0-FF30E44E455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F5A023A1-B475-FD0B-9023-E465C9DAEB37}"/>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9D301FA2-8027-9083-EEB1-E937FD4E74AB}"/>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C80D1271-8A3E-BBC2-2929-F95677B8D7B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5066211" y="6368745"/>
            <a:ext cx="4114800" cy="365125"/>
          </a:xfrm>
          <a:prstGeom prst="rect">
            <a:avLst/>
          </a:prstGeom>
        </p:spPr>
        <p:txBody>
          <a:bodyPr vert="horz" lIns="91440" tIns="45720" rIns="91440" bIns="45720" rtlCol="0" anchor="ctr"/>
          <a:lstStyle>
            <a:lvl1pPr algn="ctr">
              <a:defRPr sz="1000" b="0" i="0">
                <a:solidFill>
                  <a:schemeClr val="tx1"/>
                </a:solidFill>
                <a:latin typeface="Source Sans Pro" panose="020B0503030403020204" pitchFamily="34" charset="77"/>
              </a:defRPr>
            </a:lvl1pPr>
          </a:lstStyle>
          <a:p>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2187028" y="6364150"/>
            <a:ext cx="2743200" cy="365125"/>
          </a:xfrm>
          <a:prstGeom prst="rect">
            <a:avLst/>
          </a:prstGeom>
        </p:spPr>
        <p:txBody>
          <a:bodyPr vert="horz" lIns="91440" tIns="45720" rIns="91440" bIns="45720" rtlCol="0" anchor="ctr"/>
          <a:lstStyle>
            <a:lvl1pPr algn="l">
              <a:defRPr sz="1000" b="0" i="0">
                <a:solidFill>
                  <a:schemeClr val="tx1"/>
                </a:solidFill>
                <a:latin typeface="Source Sans Pro" panose="020B0503030403020204" pitchFamily="34" charset="77"/>
              </a:defRPr>
            </a:lvl1pPr>
          </a:lstStyle>
          <a:p>
            <a:fld id="{6662B9F8-EAF5-A544-B3D2-43A2A7884903}" type="datetimeFigureOut">
              <a:rPr lang="en-US" smtClean="0"/>
              <a:pPr/>
              <a:t>4/8/2024</a:t>
            </a:fld>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9316994" y="6368745"/>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dirty="0"/>
          </a:p>
        </p:txBody>
      </p:sp>
      <p:pic>
        <p:nvPicPr>
          <p:cNvPr id="7" name="Picture 6" descr="A colorful graph in the shape of a map&#10;&#10;Description automatically generated">
            <a:extLst>
              <a:ext uri="{FF2B5EF4-FFF2-40B4-BE49-F238E27FC236}">
                <a16:creationId xmlns:a16="http://schemas.microsoft.com/office/drawing/2014/main" id="{3F2E5B69-F2EF-25EE-1960-41D7849247C8}"/>
              </a:ext>
            </a:extLst>
          </p:cNvPr>
          <p:cNvPicPr>
            <a:picLocks noChangeAspect="1"/>
          </p:cNvPicPr>
          <p:nvPr userDrawn="1"/>
        </p:nvPicPr>
        <p:blipFill>
          <a:blip r:embed="rId17"/>
          <a:stretch>
            <a:fillRect/>
          </a:stretch>
        </p:blipFill>
        <p:spPr>
          <a:xfrm>
            <a:off x="770983" y="6097379"/>
            <a:ext cx="706394" cy="636491"/>
          </a:xfrm>
          <a:prstGeom prst="rect">
            <a:avLst/>
          </a:prstGeom>
        </p:spPr>
      </p:pic>
      <p:pic>
        <p:nvPicPr>
          <p:cNvPr id="5" name="Picture 4" descr="A blue and white shield with a white and blue logo&#10;&#10;Description automatically generated">
            <a:extLst>
              <a:ext uri="{FF2B5EF4-FFF2-40B4-BE49-F238E27FC236}">
                <a16:creationId xmlns:a16="http://schemas.microsoft.com/office/drawing/2014/main" id="{8CD5322B-8C80-9DF6-1E05-6F61D90F0796}"/>
              </a:ext>
            </a:extLst>
          </p:cNvPr>
          <p:cNvPicPr>
            <a:picLocks noChangeAspect="1"/>
          </p:cNvPicPr>
          <p:nvPr userDrawn="1"/>
        </p:nvPicPr>
        <p:blipFill>
          <a:blip r:embed="rId18"/>
          <a:stretch>
            <a:fillRect/>
          </a:stretch>
        </p:blipFill>
        <p:spPr>
          <a:xfrm>
            <a:off x="120395" y="6102133"/>
            <a:ext cx="514606" cy="627142"/>
          </a:xfrm>
          <a:prstGeom prst="rect">
            <a:avLst/>
          </a:prstGeom>
        </p:spPr>
      </p:pic>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89" r:id="rId3"/>
    <p:sldLayoutId id="2147483688" r:id="rId4"/>
    <p:sldLayoutId id="2147483694" r:id="rId5"/>
    <p:sldLayoutId id="2147483695" r:id="rId6"/>
    <p:sldLayoutId id="2147483687" r:id="rId7"/>
    <p:sldLayoutId id="2147483683" r:id="rId8"/>
    <p:sldLayoutId id="2147483684" r:id="rId9"/>
    <p:sldLayoutId id="2147483686" r:id="rId10"/>
    <p:sldLayoutId id="2147483692" r:id="rId11"/>
    <p:sldLayoutId id="2147483699" r:id="rId12"/>
    <p:sldLayoutId id="2147483696" r:id="rId13"/>
    <p:sldLayoutId id="2147483697" r:id="rId14"/>
    <p:sldLayoutId id="2147483698" r:id="rId15"/>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57F0-4E81-4C32-8613-9B840330BF52}"/>
              </a:ext>
            </a:extLst>
          </p:cNvPr>
          <p:cNvSpPr>
            <a:spLocks noGrp="1"/>
          </p:cNvSpPr>
          <p:nvPr>
            <p:ph type="ctrTitle"/>
          </p:nvPr>
        </p:nvSpPr>
        <p:spPr>
          <a:xfrm>
            <a:off x="5196113" y="3657600"/>
            <a:ext cx="6913825" cy="1263332"/>
          </a:xfrm>
        </p:spPr>
        <p:txBody>
          <a:bodyPr/>
          <a:lstStyle/>
          <a:p>
            <a:r>
              <a:rPr lang="en-US" sz="4000" dirty="0"/>
              <a:t>2024 Annual Report on People with Disabilities in America</a:t>
            </a:r>
          </a:p>
        </p:txBody>
      </p:sp>
      <p:sp>
        <p:nvSpPr>
          <p:cNvPr id="3" name="Subtitle 2">
            <a:extLst>
              <a:ext uri="{FF2B5EF4-FFF2-40B4-BE49-F238E27FC236}">
                <a16:creationId xmlns:a16="http://schemas.microsoft.com/office/drawing/2014/main" id="{1BF20927-7D4E-4123-A2B9-526AC7A9A14C}"/>
              </a:ext>
            </a:extLst>
          </p:cNvPr>
          <p:cNvSpPr>
            <a:spLocks noGrp="1"/>
          </p:cNvSpPr>
          <p:nvPr>
            <p:ph type="subTitle" idx="1"/>
          </p:nvPr>
        </p:nvSpPr>
        <p:spPr/>
        <p:txBody>
          <a:bodyPr/>
          <a:lstStyle/>
          <a:p>
            <a:r>
              <a:rPr lang="en-US" dirty="0"/>
              <a:t>Andrew Houtenville</a:t>
            </a:r>
          </a:p>
        </p:txBody>
      </p:sp>
    </p:spTree>
    <p:extLst>
      <p:ext uri="{BB962C8B-B14F-4D97-AF65-F5344CB8AC3E}">
        <p14:creationId xmlns:p14="http://schemas.microsoft.com/office/powerpoint/2010/main" val="224019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The “Call” … Health Insurance</a:t>
            </a:r>
          </a:p>
        </p:txBody>
      </p:sp>
      <p:pic>
        <p:nvPicPr>
          <p:cNvPr id="2" name="Picture 1" descr="This chart shows an incline in health insurance rates of people with and people without disabilities from 2013-2016. From 2016 rates are level. People with disabilities have slightly higher rates of health insurance than people without disabilities. Refer to Table 9 for details.">
            <a:extLst>
              <a:ext uri="{FF2B5EF4-FFF2-40B4-BE49-F238E27FC236}">
                <a16:creationId xmlns:a16="http://schemas.microsoft.com/office/drawing/2014/main" id="{5349F4AA-ECC3-6543-E199-CB3A9D29E18F}"/>
              </a:ext>
            </a:extLst>
          </p:cNvPr>
          <p:cNvPicPr>
            <a:picLocks noChangeAspect="1"/>
          </p:cNvPicPr>
          <p:nvPr/>
        </p:nvPicPr>
        <p:blipFill>
          <a:blip r:embed="rId2"/>
          <a:stretch>
            <a:fillRect/>
          </a:stretch>
        </p:blipFill>
        <p:spPr>
          <a:xfrm>
            <a:off x="1255969" y="1719072"/>
            <a:ext cx="9680061" cy="4489704"/>
          </a:xfrm>
          <a:prstGeom prst="rect">
            <a:avLst/>
          </a:prstGeom>
        </p:spPr>
      </p:pic>
    </p:spTree>
    <p:extLst>
      <p:ext uri="{BB962C8B-B14F-4D97-AF65-F5344CB8AC3E}">
        <p14:creationId xmlns:p14="http://schemas.microsoft.com/office/powerpoint/2010/main" val="39265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The “Call” … Private Health Insurance</a:t>
            </a:r>
          </a:p>
        </p:txBody>
      </p:sp>
      <p:pic>
        <p:nvPicPr>
          <p:cNvPr id="2" name="Picture 1" descr="This chart shows an incline in health insurance rates of people with and people without disabilities from 2013-2016. From 2016 rates are level. People with disabilities have slightly higher rates of health insurance than people without disabilities. Refer to Table 9 for details.">
            <a:extLst>
              <a:ext uri="{FF2B5EF4-FFF2-40B4-BE49-F238E27FC236}">
                <a16:creationId xmlns:a16="http://schemas.microsoft.com/office/drawing/2014/main" id="{618E5DA6-F014-1AC4-15A4-1E58BF93E7A8}"/>
              </a:ext>
            </a:extLst>
          </p:cNvPr>
          <p:cNvPicPr>
            <a:picLocks noChangeAspect="1"/>
          </p:cNvPicPr>
          <p:nvPr/>
        </p:nvPicPr>
        <p:blipFill>
          <a:blip r:embed="rId2"/>
          <a:stretch>
            <a:fillRect/>
          </a:stretch>
        </p:blipFill>
        <p:spPr>
          <a:xfrm>
            <a:off x="1255969" y="1719072"/>
            <a:ext cx="9680061" cy="4489704"/>
          </a:xfrm>
          <a:prstGeom prst="rect">
            <a:avLst/>
          </a:prstGeom>
        </p:spPr>
      </p:pic>
    </p:spTree>
    <p:extLst>
      <p:ext uri="{BB962C8B-B14F-4D97-AF65-F5344CB8AC3E}">
        <p14:creationId xmlns:p14="http://schemas.microsoft.com/office/powerpoint/2010/main" val="40525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The “Call” … Workers using Mass Transit</a:t>
            </a:r>
          </a:p>
        </p:txBody>
      </p:sp>
      <p:pic>
        <p:nvPicPr>
          <p:cNvPr id="2" name="Picture 1" descr="This chart shows from 2008-2020, percent of workers using mass transit (for those with and without disabilities) was generally flat. From 2020-2022, there was a sharp decline in the use of public transportation to work for both groups. From 2021-2022 more workers began using public transit to get to work. People with disabilities use public transport to get to work slightly more than people without disabilities. Refer to Table 11 for details.">
            <a:extLst>
              <a:ext uri="{FF2B5EF4-FFF2-40B4-BE49-F238E27FC236}">
                <a16:creationId xmlns:a16="http://schemas.microsoft.com/office/drawing/2014/main" id="{630934D6-CD78-5E08-D65E-2FD5B41F6773}"/>
              </a:ext>
            </a:extLst>
          </p:cNvPr>
          <p:cNvPicPr>
            <a:picLocks noChangeAspect="1"/>
          </p:cNvPicPr>
          <p:nvPr/>
        </p:nvPicPr>
        <p:blipFill>
          <a:blip r:embed="rId2"/>
          <a:stretch>
            <a:fillRect/>
          </a:stretch>
        </p:blipFill>
        <p:spPr>
          <a:xfrm>
            <a:off x="1255969" y="1719072"/>
            <a:ext cx="9680061" cy="4489704"/>
          </a:xfrm>
          <a:prstGeom prst="rect">
            <a:avLst/>
          </a:prstGeom>
        </p:spPr>
      </p:pic>
    </p:spTree>
    <p:extLst>
      <p:ext uri="{BB962C8B-B14F-4D97-AF65-F5344CB8AC3E}">
        <p14:creationId xmlns:p14="http://schemas.microsoft.com/office/powerpoint/2010/main" val="243787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a:xfrm>
            <a:off x="838199" y="571505"/>
            <a:ext cx="11099105" cy="870271"/>
          </a:xfrm>
        </p:spPr>
        <p:txBody>
          <a:bodyPr/>
          <a:lstStyle/>
          <a:p>
            <a:r>
              <a:rPr lang="en-US" dirty="0"/>
              <a:t>The “Call” … Living in Recently Built Home</a:t>
            </a:r>
          </a:p>
        </p:txBody>
      </p:sp>
      <p:pic>
        <p:nvPicPr>
          <p:cNvPr id="5" name="Picture 4" descr="This chart shows from 2008 to 2020 the percent of people (both with and without disabilities) living in homes built in 1990 or more recently slightly increased. In 2021 response options on the questionnaire changed, which resulted in a jump in the percent of those living in homes build in 1990 or more recently. Refer to Table 12 for details. See the Appendix for details on how the questions changed. ">
            <a:extLst>
              <a:ext uri="{FF2B5EF4-FFF2-40B4-BE49-F238E27FC236}">
                <a16:creationId xmlns:a16="http://schemas.microsoft.com/office/drawing/2014/main" id="{C56FD833-C123-9D7E-CFE6-F3D71FE07024}"/>
              </a:ext>
            </a:extLst>
          </p:cNvPr>
          <p:cNvPicPr>
            <a:picLocks noChangeAspect="1"/>
          </p:cNvPicPr>
          <p:nvPr/>
        </p:nvPicPr>
        <p:blipFill>
          <a:blip r:embed="rId3"/>
          <a:stretch>
            <a:fillRect/>
          </a:stretch>
        </p:blipFill>
        <p:spPr>
          <a:xfrm>
            <a:off x="1547720" y="1719072"/>
            <a:ext cx="9680061" cy="4489704"/>
          </a:xfrm>
          <a:prstGeom prst="rect">
            <a:avLst/>
          </a:prstGeom>
        </p:spPr>
      </p:pic>
    </p:spTree>
    <p:extLst>
      <p:ext uri="{BB962C8B-B14F-4D97-AF65-F5344CB8AC3E}">
        <p14:creationId xmlns:p14="http://schemas.microsoft.com/office/powerpoint/2010/main" val="22952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a:xfrm>
            <a:off x="838200" y="571505"/>
            <a:ext cx="11149208" cy="870271"/>
          </a:xfrm>
        </p:spPr>
        <p:txBody>
          <a:bodyPr/>
          <a:lstStyle/>
          <a:p>
            <a:r>
              <a:rPr lang="en-US" dirty="0"/>
              <a:t>The “Call” … Disabling Environments Index</a:t>
            </a:r>
          </a:p>
        </p:txBody>
      </p:sp>
      <p:pic>
        <p:nvPicPr>
          <p:cNvPr id="5" name="Picture 4" descr="This chart shows the disabling environments index has fluctuated from 2008-2022. Refer to Table 2 for details.">
            <a:extLst>
              <a:ext uri="{FF2B5EF4-FFF2-40B4-BE49-F238E27FC236}">
                <a16:creationId xmlns:a16="http://schemas.microsoft.com/office/drawing/2014/main" id="{9605FC47-383D-84E7-E111-DEBE757C59BB}"/>
              </a:ext>
            </a:extLst>
          </p:cNvPr>
          <p:cNvPicPr>
            <a:picLocks noChangeAspect="1"/>
          </p:cNvPicPr>
          <p:nvPr/>
        </p:nvPicPr>
        <p:blipFill>
          <a:blip r:embed="rId2"/>
          <a:stretch>
            <a:fillRect/>
          </a:stretch>
        </p:blipFill>
        <p:spPr>
          <a:xfrm>
            <a:off x="1255969" y="1719072"/>
            <a:ext cx="9680061" cy="4489704"/>
          </a:xfrm>
          <a:prstGeom prst="rect">
            <a:avLst/>
          </a:prstGeom>
        </p:spPr>
      </p:pic>
      <p:sp>
        <p:nvSpPr>
          <p:cNvPr id="2" name="Rectangle 1">
            <a:extLst>
              <a:ext uri="{FF2B5EF4-FFF2-40B4-BE49-F238E27FC236}">
                <a16:creationId xmlns:a16="http://schemas.microsoft.com/office/drawing/2014/main" id="{FEE4AC95-796C-0E9D-86FA-D71779D9B522}"/>
              </a:ext>
              <a:ext uri="{C183D7F6-B498-43B3-948B-1728B52AA6E4}">
                <adec:decorative xmlns:adec="http://schemas.microsoft.com/office/drawing/2017/decorative" val="1"/>
              </a:ext>
            </a:extLst>
          </p:cNvPr>
          <p:cNvSpPr/>
          <p:nvPr/>
        </p:nvSpPr>
        <p:spPr>
          <a:xfrm>
            <a:off x="10476140" y="3773289"/>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32.6</a:t>
            </a:r>
          </a:p>
        </p:txBody>
      </p:sp>
      <p:sp>
        <p:nvSpPr>
          <p:cNvPr id="3" name="Rectangle 2">
            <a:extLst>
              <a:ext uri="{FF2B5EF4-FFF2-40B4-BE49-F238E27FC236}">
                <a16:creationId xmlns:a16="http://schemas.microsoft.com/office/drawing/2014/main" id="{2DC12B3D-2EB8-06D6-76F7-7DB694D2284E}"/>
              </a:ext>
              <a:ext uri="{C183D7F6-B498-43B3-948B-1728B52AA6E4}">
                <adec:decorative xmlns:adec="http://schemas.microsoft.com/office/drawing/2017/decorative" val="1"/>
              </a:ext>
            </a:extLst>
          </p:cNvPr>
          <p:cNvSpPr/>
          <p:nvPr/>
        </p:nvSpPr>
        <p:spPr>
          <a:xfrm>
            <a:off x="9374506" y="4293927"/>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32.4</a:t>
            </a:r>
          </a:p>
        </p:txBody>
      </p:sp>
      <p:sp>
        <p:nvSpPr>
          <p:cNvPr id="4" name="Rectangle 3">
            <a:extLst>
              <a:ext uri="{FF2B5EF4-FFF2-40B4-BE49-F238E27FC236}">
                <a16:creationId xmlns:a16="http://schemas.microsoft.com/office/drawing/2014/main" id="{F7342804-5647-F9DD-52E8-B6E8B306394E}"/>
              </a:ext>
              <a:ext uri="{C183D7F6-B498-43B3-948B-1728B52AA6E4}">
                <adec:decorative xmlns:adec="http://schemas.microsoft.com/office/drawing/2017/decorative" val="1"/>
              </a:ext>
            </a:extLst>
          </p:cNvPr>
          <p:cNvSpPr/>
          <p:nvPr/>
        </p:nvSpPr>
        <p:spPr>
          <a:xfrm>
            <a:off x="8211912" y="2619403"/>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34.2</a:t>
            </a:r>
          </a:p>
        </p:txBody>
      </p:sp>
    </p:spTree>
    <p:extLst>
      <p:ext uri="{BB962C8B-B14F-4D97-AF65-F5344CB8AC3E}">
        <p14:creationId xmlns:p14="http://schemas.microsoft.com/office/powerpoint/2010/main" val="28955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a:xfrm>
            <a:off x="838200" y="571505"/>
            <a:ext cx="11149208" cy="870271"/>
          </a:xfrm>
        </p:spPr>
        <p:txBody>
          <a:bodyPr/>
          <a:lstStyle/>
          <a:p>
            <a:r>
              <a:rPr lang="en-US" dirty="0"/>
              <a:t>The “Call” … … … Next Year</a:t>
            </a:r>
          </a:p>
        </p:txBody>
      </p:sp>
      <p:sp>
        <p:nvSpPr>
          <p:cNvPr id="4" name="Rectangle 3">
            <a:extLst>
              <a:ext uri="{FF2B5EF4-FFF2-40B4-BE49-F238E27FC236}">
                <a16:creationId xmlns:a16="http://schemas.microsoft.com/office/drawing/2014/main" id="{F7342804-5647-F9DD-52E8-B6E8B306394E}"/>
              </a:ext>
            </a:extLst>
          </p:cNvPr>
          <p:cNvSpPr/>
          <p:nvPr/>
        </p:nvSpPr>
        <p:spPr>
          <a:xfrm>
            <a:off x="3052548" y="2971800"/>
            <a:ext cx="6086903"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rgbClr val="000000"/>
                </a:solidFill>
              </a:rPr>
              <a:t>Any Requests?</a:t>
            </a:r>
            <a:endParaRPr lang="en-US" sz="4400" b="1" dirty="0">
              <a:solidFill>
                <a:srgbClr val="000000"/>
              </a:solidFill>
            </a:endParaRPr>
          </a:p>
        </p:txBody>
      </p:sp>
    </p:spTree>
    <p:extLst>
      <p:ext uri="{BB962C8B-B14F-4D97-AF65-F5344CB8AC3E}">
        <p14:creationId xmlns:p14="http://schemas.microsoft.com/office/powerpoint/2010/main" val="90806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Background</a:t>
            </a:r>
          </a:p>
        </p:txBody>
      </p:sp>
      <p:sp>
        <p:nvSpPr>
          <p:cNvPr id="7" name="Content Placeholder 6">
            <a:extLst>
              <a:ext uri="{FF2B5EF4-FFF2-40B4-BE49-F238E27FC236}">
                <a16:creationId xmlns:a16="http://schemas.microsoft.com/office/drawing/2014/main" id="{9E7CC2EF-9FA2-583F-DC8C-63D89DC95D48}"/>
              </a:ext>
            </a:extLst>
          </p:cNvPr>
          <p:cNvSpPr>
            <a:spLocks noGrp="1"/>
          </p:cNvSpPr>
          <p:nvPr>
            <p:ph sz="quarter" idx="12"/>
          </p:nvPr>
        </p:nvSpPr>
        <p:spPr>
          <a:xfrm>
            <a:off x="860020" y="1630017"/>
            <a:ext cx="10515600" cy="4656478"/>
          </a:xfrm>
        </p:spPr>
        <p:txBody>
          <a:bodyPr>
            <a:normAutofit/>
          </a:bodyPr>
          <a:lstStyle/>
          <a:p>
            <a:pPr marL="346075" indent="-346075">
              <a:lnSpc>
                <a:spcPct val="90000"/>
              </a:lnSpc>
              <a:spcBef>
                <a:spcPts val="1000"/>
              </a:spcBef>
              <a:buFont typeface="Arial" panose="020B0604020202020204" pitchFamily="34" charset="0"/>
              <a:buChar char="•"/>
            </a:pPr>
            <a:r>
              <a:rPr lang="en-US" sz="2400" b="1" dirty="0"/>
              <a:t>Tracking Key Indicators: </a:t>
            </a:r>
            <a:r>
              <a:rPr lang="en-US" sz="2400" dirty="0"/>
              <a:t>Informed by the National Council on Disability (NCD) report from 2008, calling for monitoring the status of people with disabilities.</a:t>
            </a:r>
          </a:p>
          <a:p>
            <a:pPr marL="346075" indent="-346075">
              <a:lnSpc>
                <a:spcPct val="90000"/>
              </a:lnSpc>
              <a:spcBef>
                <a:spcPts val="1000"/>
              </a:spcBef>
              <a:buFont typeface="Arial" panose="020B0604020202020204" pitchFamily="34" charset="0"/>
              <a:buChar char="•"/>
            </a:pPr>
            <a:r>
              <a:rPr lang="en-US" sz="2400" b="1" dirty="0"/>
              <a:t>Time Trends: </a:t>
            </a:r>
            <a:r>
              <a:rPr lang="en-US" sz="2400" dirty="0"/>
              <a:t>Each year, looking to make a </a:t>
            </a:r>
            <a:r>
              <a:rPr lang="en-US" sz="2400" b="1" dirty="0"/>
              <a:t>“call”</a:t>
            </a:r>
            <a:r>
              <a:rPr lang="en-US" sz="2400" dirty="0"/>
              <a:t> each year on whether we observe statistically significance improvement.</a:t>
            </a:r>
          </a:p>
          <a:p>
            <a:pPr marL="859536" lvl="1" indent="-228600">
              <a:spcBef>
                <a:spcPts val="1000"/>
              </a:spcBef>
              <a:buFont typeface="Arial" panose="020B0604020202020204" pitchFamily="34" charset="0"/>
              <a:buChar char="•"/>
            </a:pPr>
            <a:r>
              <a:rPr lang="en-US" sz="2400" dirty="0"/>
              <a:t>Every 2019 to 2021 call reported below is statistically significant!</a:t>
            </a:r>
          </a:p>
          <a:p>
            <a:pPr marL="346075" indent="-346075">
              <a:lnSpc>
                <a:spcPct val="90000"/>
              </a:lnSpc>
              <a:spcBef>
                <a:spcPts val="1000"/>
              </a:spcBef>
              <a:buFont typeface="Arial" panose="020B0604020202020204" pitchFamily="34" charset="0"/>
              <a:buChar char="•"/>
            </a:pPr>
            <a:r>
              <a:rPr lang="en-US" sz="2400" b="1" dirty="0"/>
              <a:t>Gaps:</a:t>
            </a:r>
            <a:r>
              <a:rPr lang="en-US" sz="2400" dirty="0"/>
              <a:t> Focus on the “gaps” between people with and without disabilities.</a:t>
            </a:r>
          </a:p>
          <a:p>
            <a:pPr marL="346075" indent="-346075">
              <a:lnSpc>
                <a:spcPct val="90000"/>
              </a:lnSpc>
              <a:spcBef>
                <a:spcPts val="1000"/>
              </a:spcBef>
              <a:buFont typeface="Arial" panose="020B0604020202020204" pitchFamily="34" charset="0"/>
              <a:buChar char="•"/>
            </a:pPr>
            <a:r>
              <a:rPr lang="en-US" sz="2400" b="1" dirty="0"/>
              <a:t>Data Source: </a:t>
            </a:r>
            <a:r>
              <a:rPr lang="en-US" sz="2400" dirty="0"/>
              <a:t>American Community Survey (ACS) Public Use Microdata Sample (PUMS)</a:t>
            </a:r>
          </a:p>
          <a:p>
            <a:pPr marL="571500" indent="-571500">
              <a:buFont typeface="Arial" panose="020B0604020202020204" pitchFamily="34" charset="0"/>
              <a:buChar char="•"/>
            </a:pPr>
            <a:endParaRPr lang="en-US" sz="2400" dirty="0">
              <a:solidFill>
                <a:srgbClr val="000000"/>
              </a:solidFill>
            </a:endParaRPr>
          </a:p>
          <a:p>
            <a:pPr marL="571500" indent="-571500">
              <a:buFont typeface="Arial" panose="020B0604020202020204" pitchFamily="34" charset="0"/>
              <a:buChar char="•"/>
            </a:pPr>
            <a:endParaRPr lang="en-US" sz="24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40761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a:xfrm>
            <a:off x="838200" y="571505"/>
            <a:ext cx="11261942" cy="870271"/>
          </a:xfrm>
        </p:spPr>
        <p:txBody>
          <a:bodyPr/>
          <a:lstStyle/>
          <a:p>
            <a:r>
              <a:rPr lang="en-US" dirty="0"/>
              <a:t>The “Call” … Reporting a Disability(</a:t>
            </a:r>
            <a:r>
              <a:rPr lang="en-US" dirty="0" err="1"/>
              <a:t>ies</a:t>
            </a:r>
            <a:r>
              <a:rPr lang="en-US" dirty="0"/>
              <a:t>)</a:t>
            </a:r>
          </a:p>
        </p:txBody>
      </p:sp>
      <p:pic>
        <p:nvPicPr>
          <p:cNvPr id="8" name="Picture 7" descr="This chart shows the prevalence of people with disabilities in the United States has slowly increased since 2008. Refer to Table 1 for details.">
            <a:extLst>
              <a:ext uri="{FF2B5EF4-FFF2-40B4-BE49-F238E27FC236}">
                <a16:creationId xmlns:a16="http://schemas.microsoft.com/office/drawing/2014/main" id="{99063644-5CFB-888D-2405-9E9AC568E1E5}"/>
              </a:ext>
            </a:extLst>
          </p:cNvPr>
          <p:cNvPicPr>
            <a:picLocks noChangeAspect="1"/>
          </p:cNvPicPr>
          <p:nvPr/>
        </p:nvPicPr>
        <p:blipFill>
          <a:blip r:embed="rId2"/>
          <a:stretch>
            <a:fillRect/>
          </a:stretch>
        </p:blipFill>
        <p:spPr>
          <a:xfrm>
            <a:off x="1258659" y="1715677"/>
            <a:ext cx="9674681" cy="4485474"/>
          </a:xfrm>
          <a:prstGeom prst="rect">
            <a:avLst/>
          </a:prstGeom>
        </p:spPr>
      </p:pic>
      <p:sp>
        <p:nvSpPr>
          <p:cNvPr id="3" name="Rectangle 2">
            <a:extLst>
              <a:ext uri="{FF2B5EF4-FFF2-40B4-BE49-F238E27FC236}">
                <a16:creationId xmlns:a16="http://schemas.microsoft.com/office/drawing/2014/main" id="{E87D3023-BD54-1BE4-D6CD-D3DF1DCB372B}"/>
              </a:ext>
              <a:ext uri="{C183D7F6-B498-43B3-948B-1728B52AA6E4}">
                <adec:decorative xmlns:adec="http://schemas.microsoft.com/office/drawing/2017/decorative" val="1"/>
              </a:ext>
            </a:extLst>
          </p:cNvPr>
          <p:cNvSpPr/>
          <p:nvPr/>
        </p:nvSpPr>
        <p:spPr>
          <a:xfrm>
            <a:off x="10476140" y="2401689"/>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13.9</a:t>
            </a:r>
          </a:p>
        </p:txBody>
      </p:sp>
      <p:sp>
        <p:nvSpPr>
          <p:cNvPr id="4" name="Rectangle 3">
            <a:extLst>
              <a:ext uri="{FF2B5EF4-FFF2-40B4-BE49-F238E27FC236}">
                <a16:creationId xmlns:a16="http://schemas.microsoft.com/office/drawing/2014/main" id="{0CC1C571-0DCE-1CCF-694E-0365204A9ECF}"/>
              </a:ext>
              <a:ext uri="{C183D7F6-B498-43B3-948B-1728B52AA6E4}">
                <adec:decorative xmlns:adec="http://schemas.microsoft.com/office/drawing/2017/decorative" val="1"/>
              </a:ext>
            </a:extLst>
          </p:cNvPr>
          <p:cNvSpPr/>
          <p:nvPr/>
        </p:nvSpPr>
        <p:spPr>
          <a:xfrm>
            <a:off x="9387568" y="2971800"/>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13.5</a:t>
            </a:r>
          </a:p>
        </p:txBody>
      </p:sp>
      <p:sp>
        <p:nvSpPr>
          <p:cNvPr id="5" name="Rectangle 4">
            <a:extLst>
              <a:ext uri="{FF2B5EF4-FFF2-40B4-BE49-F238E27FC236}">
                <a16:creationId xmlns:a16="http://schemas.microsoft.com/office/drawing/2014/main" id="{92506EF7-4852-56D7-96EE-F82E3366CDB7}"/>
              </a:ext>
              <a:ext uri="{C183D7F6-B498-43B3-948B-1728B52AA6E4}">
                <adec:decorative xmlns:adec="http://schemas.microsoft.com/office/drawing/2017/decorative" val="1"/>
              </a:ext>
            </a:extLst>
          </p:cNvPr>
          <p:cNvSpPr/>
          <p:nvPr/>
        </p:nvSpPr>
        <p:spPr>
          <a:xfrm>
            <a:off x="1890032" y="3433656"/>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12.7</a:t>
            </a:r>
          </a:p>
        </p:txBody>
      </p:sp>
    </p:spTree>
    <p:extLst>
      <p:ext uri="{BB962C8B-B14F-4D97-AF65-F5344CB8AC3E}">
        <p14:creationId xmlns:p14="http://schemas.microsoft.com/office/powerpoint/2010/main" val="24880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a:xfrm>
            <a:off x="838200" y="571505"/>
            <a:ext cx="10886162" cy="870271"/>
          </a:xfrm>
        </p:spPr>
        <p:txBody>
          <a:bodyPr/>
          <a:lstStyle/>
          <a:p>
            <a:r>
              <a:rPr lang="en-US" dirty="0"/>
              <a:t>The “Call” … Living in Institutional GQ</a:t>
            </a:r>
          </a:p>
        </p:txBody>
      </p:sp>
      <p:pic>
        <p:nvPicPr>
          <p:cNvPr id="2" name="Picture 1" descr="This chart shows that since 2008, the percent of people who live in institutional group quarters has steadily decreased for people with disabilities, but has remained generally flat for people without disabilities. Refer to Table 3 for details.">
            <a:extLst>
              <a:ext uri="{FF2B5EF4-FFF2-40B4-BE49-F238E27FC236}">
                <a16:creationId xmlns:a16="http://schemas.microsoft.com/office/drawing/2014/main" id="{CAD2B4D7-9EB2-D148-F70D-650CC10C26BC}"/>
              </a:ext>
            </a:extLst>
          </p:cNvPr>
          <p:cNvPicPr>
            <a:picLocks noChangeAspect="1"/>
          </p:cNvPicPr>
          <p:nvPr/>
        </p:nvPicPr>
        <p:blipFill>
          <a:blip r:embed="rId2"/>
          <a:stretch>
            <a:fillRect/>
          </a:stretch>
        </p:blipFill>
        <p:spPr>
          <a:xfrm>
            <a:off x="1255969" y="1719072"/>
            <a:ext cx="9680061" cy="4489704"/>
          </a:xfrm>
          <a:prstGeom prst="rect">
            <a:avLst/>
          </a:prstGeom>
        </p:spPr>
      </p:pic>
    </p:spTree>
    <p:extLst>
      <p:ext uri="{BB962C8B-B14F-4D97-AF65-F5344CB8AC3E}">
        <p14:creationId xmlns:p14="http://schemas.microsoft.com/office/powerpoint/2010/main" val="17365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a:xfrm>
            <a:off x="838200" y="571505"/>
            <a:ext cx="11174260" cy="870271"/>
          </a:xfrm>
        </p:spPr>
        <p:txBody>
          <a:bodyPr/>
          <a:lstStyle/>
          <a:p>
            <a:r>
              <a:rPr lang="en-US" dirty="0"/>
              <a:t>The “Call” … Less than High School Diploma</a:t>
            </a:r>
          </a:p>
        </p:txBody>
      </p:sp>
      <p:pic>
        <p:nvPicPr>
          <p:cNvPr id="2" name="Picture 1" descr="This table shows the percentage of people  with less than a high school diploma has gradually decreased for those with disabilities and those without disabilities since 2008. Refer to Table 4 for details.">
            <a:extLst>
              <a:ext uri="{FF2B5EF4-FFF2-40B4-BE49-F238E27FC236}">
                <a16:creationId xmlns:a16="http://schemas.microsoft.com/office/drawing/2014/main" id="{A3AB7B5B-734A-5FE5-E9A9-9E7B3E089853}"/>
              </a:ext>
            </a:extLst>
          </p:cNvPr>
          <p:cNvPicPr>
            <a:picLocks noChangeAspect="1"/>
          </p:cNvPicPr>
          <p:nvPr/>
        </p:nvPicPr>
        <p:blipFill>
          <a:blip r:embed="rId2"/>
          <a:stretch>
            <a:fillRect/>
          </a:stretch>
        </p:blipFill>
        <p:spPr>
          <a:xfrm>
            <a:off x="1585299" y="1719072"/>
            <a:ext cx="9680061" cy="4489704"/>
          </a:xfrm>
          <a:prstGeom prst="rect">
            <a:avLst/>
          </a:prstGeom>
        </p:spPr>
      </p:pic>
    </p:spTree>
    <p:extLst>
      <p:ext uri="{BB962C8B-B14F-4D97-AF65-F5344CB8AC3E}">
        <p14:creationId xmlns:p14="http://schemas.microsoft.com/office/powerpoint/2010/main" val="96726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The “Call” … Bachelors Degree or Higher</a:t>
            </a:r>
          </a:p>
        </p:txBody>
      </p:sp>
      <p:pic>
        <p:nvPicPr>
          <p:cNvPr id="2" name="Picture 1" descr="This chart shows the percent of the population who have a bachelor's degree or higher for people with and without disabilities slowly increased from 2008-2022. Refer to Table 5 for details. ">
            <a:extLst>
              <a:ext uri="{FF2B5EF4-FFF2-40B4-BE49-F238E27FC236}">
                <a16:creationId xmlns:a16="http://schemas.microsoft.com/office/drawing/2014/main" id="{DC0C6AE1-2898-98FB-A1AE-0F872EAEE1EA}"/>
              </a:ext>
            </a:extLst>
          </p:cNvPr>
          <p:cNvPicPr>
            <a:picLocks noChangeAspect="1"/>
          </p:cNvPicPr>
          <p:nvPr/>
        </p:nvPicPr>
        <p:blipFill>
          <a:blip r:embed="rId2"/>
          <a:stretch>
            <a:fillRect/>
          </a:stretch>
        </p:blipFill>
        <p:spPr>
          <a:xfrm>
            <a:off x="1266879" y="1719072"/>
            <a:ext cx="9680061" cy="4489704"/>
          </a:xfrm>
          <a:prstGeom prst="rect">
            <a:avLst/>
          </a:prstGeom>
        </p:spPr>
      </p:pic>
    </p:spTree>
    <p:extLst>
      <p:ext uri="{BB962C8B-B14F-4D97-AF65-F5344CB8AC3E}">
        <p14:creationId xmlns:p14="http://schemas.microsoft.com/office/powerpoint/2010/main" val="38498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The “Call” … Employment</a:t>
            </a:r>
          </a:p>
        </p:txBody>
      </p:sp>
      <p:pic>
        <p:nvPicPr>
          <p:cNvPr id="2" name="Picture 1" descr="This chart shows the employment to population ratio for people with and without disabilities slowly increased from 2010-2019. After sharp decline for both groups from 2019-2020, the employment to population ratio has sharply increased for people with disabilities, and gradually increased for people without disabilities. Refer to Table 6 for details.">
            <a:extLst>
              <a:ext uri="{FF2B5EF4-FFF2-40B4-BE49-F238E27FC236}">
                <a16:creationId xmlns:a16="http://schemas.microsoft.com/office/drawing/2014/main" id="{745213B0-980C-AF70-C92F-5750AAE9FB3E}"/>
              </a:ext>
            </a:extLst>
          </p:cNvPr>
          <p:cNvPicPr>
            <a:picLocks noChangeAspect="1"/>
          </p:cNvPicPr>
          <p:nvPr/>
        </p:nvPicPr>
        <p:blipFill>
          <a:blip r:embed="rId2"/>
          <a:stretch>
            <a:fillRect/>
          </a:stretch>
        </p:blipFill>
        <p:spPr>
          <a:xfrm>
            <a:off x="1255969" y="1719072"/>
            <a:ext cx="9680061" cy="4489704"/>
          </a:xfrm>
          <a:prstGeom prst="rect">
            <a:avLst/>
          </a:prstGeom>
        </p:spPr>
      </p:pic>
      <p:sp>
        <p:nvSpPr>
          <p:cNvPr id="8" name="Rectangle 7">
            <a:extLst>
              <a:ext uri="{FF2B5EF4-FFF2-40B4-BE49-F238E27FC236}">
                <a16:creationId xmlns:a16="http://schemas.microsoft.com/office/drawing/2014/main" id="{93C140DC-1A4C-4989-8654-C932F7986447}"/>
              </a:ext>
              <a:ext uri="{C183D7F6-B498-43B3-948B-1728B52AA6E4}">
                <adec:decorative xmlns:adec="http://schemas.microsoft.com/office/drawing/2017/decorative" val="1"/>
              </a:ext>
            </a:extLst>
          </p:cNvPr>
          <p:cNvSpPr/>
          <p:nvPr/>
        </p:nvSpPr>
        <p:spPr>
          <a:xfrm>
            <a:off x="10301968" y="3886200"/>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44.5</a:t>
            </a:r>
          </a:p>
        </p:txBody>
      </p:sp>
      <p:sp>
        <p:nvSpPr>
          <p:cNvPr id="9" name="Rectangle 8">
            <a:extLst>
              <a:ext uri="{FF2B5EF4-FFF2-40B4-BE49-F238E27FC236}">
                <a16:creationId xmlns:a16="http://schemas.microsoft.com/office/drawing/2014/main" id="{FF7C2A1C-3D1C-977D-34F9-2DF97EBC5D1E}"/>
              </a:ext>
              <a:ext uri="{C183D7F6-B498-43B3-948B-1728B52AA6E4}">
                <adec:decorative xmlns:adec="http://schemas.microsoft.com/office/drawing/2017/decorative" val="1"/>
              </a:ext>
            </a:extLst>
          </p:cNvPr>
          <p:cNvSpPr/>
          <p:nvPr/>
        </p:nvSpPr>
        <p:spPr>
          <a:xfrm>
            <a:off x="9435820" y="4382169"/>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40.7</a:t>
            </a:r>
          </a:p>
        </p:txBody>
      </p:sp>
      <p:sp>
        <p:nvSpPr>
          <p:cNvPr id="10" name="Rectangle 9">
            <a:extLst>
              <a:ext uri="{FF2B5EF4-FFF2-40B4-BE49-F238E27FC236}">
                <a16:creationId xmlns:a16="http://schemas.microsoft.com/office/drawing/2014/main" id="{4CF7C687-CFC4-C45F-A4B0-9CF1DDA05098}"/>
              </a:ext>
              <a:ext uri="{C183D7F6-B498-43B3-948B-1728B52AA6E4}">
                <adec:decorative xmlns:adec="http://schemas.microsoft.com/office/drawing/2017/decorative" val="1"/>
              </a:ext>
            </a:extLst>
          </p:cNvPr>
          <p:cNvSpPr/>
          <p:nvPr/>
        </p:nvSpPr>
        <p:spPr>
          <a:xfrm>
            <a:off x="1864141" y="4572178"/>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39.1</a:t>
            </a:r>
          </a:p>
        </p:txBody>
      </p:sp>
      <p:sp>
        <p:nvSpPr>
          <p:cNvPr id="11" name="Rectangle 10">
            <a:extLst>
              <a:ext uri="{FF2B5EF4-FFF2-40B4-BE49-F238E27FC236}">
                <a16:creationId xmlns:a16="http://schemas.microsoft.com/office/drawing/2014/main" id="{A97CFEDD-D4ED-97EB-6AB2-B8B91BA1746A}"/>
              </a:ext>
              <a:ext uri="{C183D7F6-B498-43B3-948B-1728B52AA6E4}">
                <adec:decorative xmlns:adec="http://schemas.microsoft.com/office/drawing/2017/decorative" val="1"/>
              </a:ext>
            </a:extLst>
          </p:cNvPr>
          <p:cNvSpPr/>
          <p:nvPr/>
        </p:nvSpPr>
        <p:spPr>
          <a:xfrm>
            <a:off x="10300792" y="1789380"/>
            <a:ext cx="9144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76.9</a:t>
            </a:r>
          </a:p>
        </p:txBody>
      </p:sp>
    </p:spTree>
    <p:extLst>
      <p:ext uri="{BB962C8B-B14F-4D97-AF65-F5344CB8AC3E}">
        <p14:creationId xmlns:p14="http://schemas.microsoft.com/office/powerpoint/2010/main" val="404452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The “Call” … Earnings from Work (FT/FY)</a:t>
            </a:r>
          </a:p>
        </p:txBody>
      </p:sp>
      <p:pic>
        <p:nvPicPr>
          <p:cNvPr id="2" name="Picture 1" descr="This chart shows median earnings for people with and without disabilities. Wages were up and down from 2008- 2022 for both groups, but from 2021-2022 the mean wage for people with disabilities decreased more than the mean wage for people without disabilities. Refer to Table 7 for details.">
            <a:extLst>
              <a:ext uri="{FF2B5EF4-FFF2-40B4-BE49-F238E27FC236}">
                <a16:creationId xmlns:a16="http://schemas.microsoft.com/office/drawing/2014/main" id="{2685BCAC-3248-5B60-C6E4-30515D7C7233}"/>
              </a:ext>
            </a:extLst>
          </p:cNvPr>
          <p:cNvPicPr>
            <a:picLocks noChangeAspect="1"/>
          </p:cNvPicPr>
          <p:nvPr/>
        </p:nvPicPr>
        <p:blipFill>
          <a:blip r:embed="rId2"/>
          <a:stretch>
            <a:fillRect/>
          </a:stretch>
        </p:blipFill>
        <p:spPr>
          <a:xfrm>
            <a:off x="1266879" y="1719072"/>
            <a:ext cx="9680061" cy="4489704"/>
          </a:xfrm>
          <a:prstGeom prst="rect">
            <a:avLst/>
          </a:prstGeom>
        </p:spPr>
      </p:pic>
      <p:sp>
        <p:nvSpPr>
          <p:cNvPr id="3" name="Rectangle 2">
            <a:extLst>
              <a:ext uri="{FF2B5EF4-FFF2-40B4-BE49-F238E27FC236}">
                <a16:creationId xmlns:a16="http://schemas.microsoft.com/office/drawing/2014/main" id="{01EE3785-8934-C3E3-6DB9-346CEFB87A03}"/>
              </a:ext>
              <a:ext uri="{C183D7F6-B498-43B3-948B-1728B52AA6E4}">
                <adec:decorative xmlns:adec="http://schemas.microsoft.com/office/drawing/2017/decorative" val="1"/>
              </a:ext>
            </a:extLst>
          </p:cNvPr>
          <p:cNvSpPr/>
          <p:nvPr/>
        </p:nvSpPr>
        <p:spPr>
          <a:xfrm>
            <a:off x="10421827" y="3420225"/>
            <a:ext cx="1061295"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$46,887</a:t>
            </a:r>
          </a:p>
        </p:txBody>
      </p:sp>
      <p:sp>
        <p:nvSpPr>
          <p:cNvPr id="4" name="Rectangle 3">
            <a:extLst>
              <a:ext uri="{FF2B5EF4-FFF2-40B4-BE49-F238E27FC236}">
                <a16:creationId xmlns:a16="http://schemas.microsoft.com/office/drawing/2014/main" id="{39377BD5-22A7-DF7E-AF7C-CD9110CC9C15}"/>
              </a:ext>
              <a:ext uri="{C183D7F6-B498-43B3-948B-1728B52AA6E4}">
                <adec:decorative xmlns:adec="http://schemas.microsoft.com/office/drawing/2017/decorative" val="1"/>
              </a:ext>
            </a:extLst>
          </p:cNvPr>
          <p:cNvSpPr/>
          <p:nvPr/>
        </p:nvSpPr>
        <p:spPr>
          <a:xfrm>
            <a:off x="9340106" y="2825218"/>
            <a:ext cx="1061295"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$48,940</a:t>
            </a:r>
          </a:p>
        </p:txBody>
      </p:sp>
      <p:sp>
        <p:nvSpPr>
          <p:cNvPr id="5" name="Rectangle 4">
            <a:extLst>
              <a:ext uri="{FF2B5EF4-FFF2-40B4-BE49-F238E27FC236}">
                <a16:creationId xmlns:a16="http://schemas.microsoft.com/office/drawing/2014/main" id="{6C608D7A-9B6A-9101-B352-563FC97E536B}"/>
              </a:ext>
              <a:ext uri="{C183D7F6-B498-43B3-948B-1728B52AA6E4}">
                <adec:decorative xmlns:adec="http://schemas.microsoft.com/office/drawing/2017/decorative" val="1"/>
              </a:ext>
            </a:extLst>
          </p:cNvPr>
          <p:cNvSpPr/>
          <p:nvPr/>
        </p:nvSpPr>
        <p:spPr>
          <a:xfrm>
            <a:off x="10436718" y="2147727"/>
            <a:ext cx="1061295"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00"/>
                </a:solidFill>
              </a:rPr>
              <a:t>$55,208</a:t>
            </a:r>
          </a:p>
        </p:txBody>
      </p:sp>
    </p:spTree>
    <p:extLst>
      <p:ext uri="{BB962C8B-B14F-4D97-AF65-F5344CB8AC3E}">
        <p14:creationId xmlns:p14="http://schemas.microsoft.com/office/powerpoint/2010/main" val="36935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dirty="0"/>
              <a:t>The “Call” … Poverty</a:t>
            </a:r>
          </a:p>
        </p:txBody>
      </p:sp>
      <p:pic>
        <p:nvPicPr>
          <p:cNvPr id="2" name="Picture 1" descr="This chart shows median earnings for people with and without disabilities. Wages were up and down from 2008- 2022 for both groups, but from 2021-2022 the mean wage for people with disabilities decreased more than the mean wage for people without disabilities. Refer to Table 7 for details.">
            <a:extLst>
              <a:ext uri="{FF2B5EF4-FFF2-40B4-BE49-F238E27FC236}">
                <a16:creationId xmlns:a16="http://schemas.microsoft.com/office/drawing/2014/main" id="{49746C7A-C365-940D-EE6C-A5C770CB6534}"/>
              </a:ext>
            </a:extLst>
          </p:cNvPr>
          <p:cNvPicPr>
            <a:picLocks noChangeAspect="1"/>
          </p:cNvPicPr>
          <p:nvPr/>
        </p:nvPicPr>
        <p:blipFill>
          <a:blip r:embed="rId2"/>
          <a:stretch>
            <a:fillRect/>
          </a:stretch>
        </p:blipFill>
        <p:spPr>
          <a:xfrm>
            <a:off x="1266879" y="1719072"/>
            <a:ext cx="9680061" cy="4489704"/>
          </a:xfrm>
          <a:prstGeom prst="rect">
            <a:avLst/>
          </a:prstGeom>
        </p:spPr>
      </p:pic>
    </p:spTree>
    <p:extLst>
      <p:ext uri="{BB962C8B-B14F-4D97-AF65-F5344CB8AC3E}">
        <p14:creationId xmlns:p14="http://schemas.microsoft.com/office/powerpoint/2010/main" val="391128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OD_LeftLogo_Master_2021">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Text Presentation" id="{F540C6AB-68A4-4FD0-9A90-AA8D576F0B0F}" vid="{86A52B29-8545-40D5-85D3-9B55BE94A2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fe40b3-7494-4304-9ce5-4ff956576261">
      <Terms xmlns="http://schemas.microsoft.com/office/infopath/2007/PartnerControls"/>
    </lcf76f155ced4ddcb4097134ff3c332f>
    <TaxCatchAll xmlns="7cd2cef1-63be-4cdc-9c23-16fe1a84a4a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FB2C6267B42645BF666AC09D8F3C5C" ma:contentTypeVersion="13" ma:contentTypeDescription="Create a new document." ma:contentTypeScope="" ma:versionID="6daee6e5aeea9703f1c3de20c045440b">
  <xsd:schema xmlns:xsd="http://www.w3.org/2001/XMLSchema" xmlns:xs="http://www.w3.org/2001/XMLSchema" xmlns:p="http://schemas.microsoft.com/office/2006/metadata/properties" xmlns:ns2="e4fe40b3-7494-4304-9ce5-4ff956576261" xmlns:ns3="7cd2cef1-63be-4cdc-9c23-16fe1a84a4aa" targetNamespace="http://schemas.microsoft.com/office/2006/metadata/properties" ma:root="true" ma:fieldsID="d0e4fd00997ef9c45fbdabc917dbdbc1" ns2:_="" ns3:_="">
    <xsd:import namespace="e4fe40b3-7494-4304-9ce5-4ff956576261"/>
    <xsd:import namespace="7cd2cef1-63be-4cdc-9c23-16fe1a84a4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fe40b3-7494-4304-9ce5-4ff9565762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d2cef1-63be-4cdc-9c23-16fe1a84a4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a0f686f-4faf-492e-8c37-18e1fc76a909}" ma:internalName="TaxCatchAll" ma:showField="CatchAllData" ma:web="7cd2cef1-63be-4cdc-9c23-16fe1a84a4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BDEE04-DAEF-49FA-AC67-4E3FC0032051}">
  <ds:schemaRefs>
    <ds:schemaRef ds:uri="http://purl.org/dc/dcmitype/"/>
    <ds:schemaRef ds:uri="e4fe40b3-7494-4304-9ce5-4ff956576261"/>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7cd2cef1-63be-4cdc-9c23-16fe1a84a4aa"/>
    <ds:schemaRef ds:uri="http://schemas.microsoft.com/office/infopath/2007/PartnerControls"/>
  </ds:schemaRefs>
</ds:datastoreItem>
</file>

<file path=customXml/itemProps2.xml><?xml version="1.0" encoding="utf-8"?>
<ds:datastoreItem xmlns:ds="http://schemas.openxmlformats.org/officeDocument/2006/customXml" ds:itemID="{F22CAA33-B24F-41B0-A80F-6D0C164B6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fe40b3-7494-4304-9ce5-4ff956576261"/>
    <ds:schemaRef ds:uri="7cd2cef1-63be-4cdc-9c23-16fe1a84a4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BFFFD-1B2B-48DC-AA5B-F2CB6ED6C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IOD PowerPoints Template V2</Template>
  <TotalTime>634</TotalTime>
  <Words>240</Words>
  <Application>Microsoft Office PowerPoint</Application>
  <PresentationFormat>Widescreen</PresentationFormat>
  <Paragraphs>37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Source Sans Pro</vt:lpstr>
      <vt:lpstr>Source Sans Pro Light</vt:lpstr>
      <vt:lpstr>IOD_LeftLogo_Master_2021</vt:lpstr>
      <vt:lpstr>2024 Annual Report on People with Disabilities in America</vt:lpstr>
      <vt:lpstr>Background</vt:lpstr>
      <vt:lpstr>The “Call” … Reporting a Disability(ies)</vt:lpstr>
      <vt:lpstr>The “Call” … Living in Institutional GQ</vt:lpstr>
      <vt:lpstr>The “Call” … Less than High School Diploma</vt:lpstr>
      <vt:lpstr>The “Call” … Bachelors Degree or Higher</vt:lpstr>
      <vt:lpstr>The “Call” … Employment</vt:lpstr>
      <vt:lpstr>The “Call” … Earnings from Work (FT/FY)</vt:lpstr>
      <vt:lpstr>The “Call” … Poverty</vt:lpstr>
      <vt:lpstr>The “Call” … Health Insurance</vt:lpstr>
      <vt:lpstr>The “Call” … Private Health Insurance</vt:lpstr>
      <vt:lpstr>The “Call” … Workers using Mass Transit</vt:lpstr>
      <vt:lpstr>The “Call” … Living in Recently Built Home</vt:lpstr>
      <vt:lpstr>The “Call” … Disabling Environments Index</vt:lpstr>
      <vt:lpstr>The “Call” … … … Next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Guntz</dc:creator>
  <cp:lastModifiedBy>Kate Filanoski</cp:lastModifiedBy>
  <cp:revision>7</cp:revision>
  <dcterms:created xsi:type="dcterms:W3CDTF">2024-02-22T20:06:20Z</dcterms:created>
  <dcterms:modified xsi:type="dcterms:W3CDTF">2024-04-08T13:58:45Z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0x010100E8FB2C6267B42645BF666AC09D8F3C5C</vt:lpwstr>
  </property>
</Properties>
</file>