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403" r:id="rId2"/>
    <p:sldId id="444" r:id="rId3"/>
    <p:sldId id="445" r:id="rId4"/>
    <p:sldId id="446" r:id="rId5"/>
    <p:sldId id="447" r:id="rId6"/>
    <p:sldId id="448" r:id="rId7"/>
    <p:sldId id="449" r:id="rId8"/>
    <p:sldId id="451" r:id="rId9"/>
    <p:sldId id="414" r:id="rId10"/>
    <p:sldId id="437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utenville, Andrew" initials="HA" lastIdx="0" clrIdx="0">
    <p:extLst>
      <p:ext uri="{19B8F6BF-5375-455C-9EA6-DF929625EA0E}">
        <p15:presenceInfo xmlns:p15="http://schemas.microsoft.com/office/powerpoint/2012/main" userId="S-1-5-21-1343024091-287218729-682003330-304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B709"/>
    <a:srgbClr val="000080"/>
    <a:srgbClr val="F2CB07"/>
    <a:srgbClr val="F2C108"/>
    <a:srgbClr val="F2A30B"/>
    <a:srgbClr val="F2990C"/>
    <a:srgbClr val="F28F0D"/>
    <a:srgbClr val="0B44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13" autoAdjust="0"/>
    <p:restoredTop sz="93891" autoAdjust="0"/>
  </p:normalViewPr>
  <p:slideViewPr>
    <p:cSldViewPr>
      <p:cViewPr varScale="1">
        <p:scale>
          <a:sx n="67" d="100"/>
          <a:sy n="67" d="100"/>
        </p:scale>
        <p:origin x="12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2"/>
    </p:cViewPr>
  </p:sorterViewPr>
  <p:notesViewPr>
    <p:cSldViewPr>
      <p:cViewPr>
        <p:scale>
          <a:sx n="100" d="100"/>
          <a:sy n="100" d="100"/>
        </p:scale>
        <p:origin x="-864" y="1229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7604B2F-4C23-49D1-B52A-780C162449A6}" type="datetimeFigureOut">
              <a:rPr lang="en-US"/>
              <a:pPr>
                <a:defRPr/>
              </a:pPr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BF4AA8F-969A-4DF6-B13F-2E6EB4CE0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68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fld id="{DC5BF3A7-7ADB-44B5-A588-E84FF536D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30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1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31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10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53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2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31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3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793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4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621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974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6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1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7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867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8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373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9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561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0B660-498D-42BD-91AE-00904B7AF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5572C-35BB-4B02-B37E-37CC56181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0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988BA-757D-40E6-A0BD-41E08C8E0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1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C8C51-5C2C-4384-A700-77A3B77AC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37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FB420-C5F5-4EF3-B438-91EDCABFD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3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75941-3660-4154-BA97-9ED7FD3E0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4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747FE-C9EB-4A66-BA89-18553EA0E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1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CE5DB-CAF2-4810-9D55-5FF39FC38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1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97A91-280D-4251-A28F-329E9B932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2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C57F0-3D4B-4C65-8E30-69263C160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63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762DF-21F7-4179-BDA2-8C47ECAC9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2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22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843CCB1A-5FAC-44C2-A958-39EC008975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Text Box 15"/>
          <p:cNvSpPr txBox="1">
            <a:spLocks noChangeArrowheads="1"/>
          </p:cNvSpPr>
          <p:nvPr/>
        </p:nvSpPr>
        <p:spPr bwMode="auto">
          <a:xfrm>
            <a:off x="5029200" y="0"/>
            <a:ext cx="312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40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2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533400" y="1373476"/>
            <a:ext cx="80010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1200"/>
              </a:spcBef>
            </a:pPr>
            <a:r>
              <a:rPr lang="en-US" sz="3200" b="1" u="sng" dirty="0">
                <a:solidFill>
                  <a:schemeClr val="tx1"/>
                </a:solidFill>
                <a:latin typeface="Microsoft Sans Serif" pitchFamily="34" charset="0"/>
              </a:rPr>
              <a:t>Long Term Trends in the Employment of People with Disabilities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endParaRPr lang="en-US" sz="2400" dirty="0">
              <a:latin typeface="Microsoft Sans Serif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</a:pPr>
            <a:endParaRPr lang="en-US" sz="2400" dirty="0">
              <a:latin typeface="Microsoft Sans Serif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sz="2400" dirty="0">
                <a:latin typeface="Microsoft Sans Serif" pitchFamily="34" charset="0"/>
              </a:rPr>
              <a:t>Andrew </a:t>
            </a:r>
            <a:r>
              <a:rPr lang="en-US" sz="2400" dirty="0" err="1">
                <a:latin typeface="Microsoft Sans Serif" pitchFamily="34" charset="0"/>
              </a:rPr>
              <a:t>Houtenville</a:t>
            </a:r>
            <a:endParaRPr lang="en-US" sz="2400" dirty="0">
              <a:latin typeface="Microsoft Sans Serif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sz="2400" dirty="0">
                <a:latin typeface="Microsoft Sans Serif" pitchFamily="34" charset="0"/>
              </a:rPr>
              <a:t>Bryce Stanley</a:t>
            </a:r>
          </a:p>
          <a:p>
            <a:pPr marL="0" indent="0" algn="ctr" eaLnBrk="1" hangingPunct="1">
              <a:spcBef>
                <a:spcPts val="0"/>
              </a:spcBef>
              <a:buNone/>
            </a:pPr>
            <a:endParaRPr lang="en-US" sz="2400" dirty="0">
              <a:latin typeface="Microsoft Sans Serif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sz="2400" dirty="0">
                <a:latin typeface="Microsoft Sans Serif" pitchFamily="34" charset="0"/>
              </a:rPr>
              <a:t>University of New Hampshire</a:t>
            </a: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152400" y="6375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fld id="{DDA93816-0A6E-4D55-A181-5BC76F89334B}" type="slidenum">
              <a:rPr lang="en-US" sz="1200"/>
              <a:pPr algn="ctr"/>
              <a:t>1</a:t>
            </a:fld>
            <a:endParaRPr lang="en-US" sz="1200"/>
          </a:p>
        </p:txBody>
      </p:sp>
      <p:pic>
        <p:nvPicPr>
          <p:cNvPr id="9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42862"/>
            <a:ext cx="571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282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6248400" cy="2897188"/>
          </a:xfrm>
        </p:spPr>
        <p:txBody>
          <a:bodyPr/>
          <a:lstStyle/>
          <a:p>
            <a:pPr marL="0" indent="0">
              <a:spcBef>
                <a:spcPts val="500"/>
              </a:spcBef>
              <a:buNone/>
            </a:pPr>
            <a:r>
              <a:rPr lang="en-US" sz="2400" dirty="0"/>
              <a:t>Andrew J. Houtenville, Ph.D.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400" dirty="0"/>
              <a:t>Associate Professor of Economics and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400" dirty="0"/>
              <a:t>   Research Director, Institute on Disability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400" dirty="0"/>
              <a:t>University of New Hampshire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400" dirty="0"/>
              <a:t>10 West Edge Drive, Suite 101 </a:t>
            </a:r>
            <a:br>
              <a:rPr lang="en-US" sz="2400" dirty="0"/>
            </a:br>
            <a:r>
              <a:rPr lang="en-US" sz="2400" dirty="0"/>
              <a:t>Durham, NH 03824-3593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400" dirty="0"/>
              <a:t>Email: Andrew.Houtenville@unh.edu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400" dirty="0"/>
              <a:t>Office: (603) 862-3999</a:t>
            </a:r>
            <a:endParaRPr lang="en-US" sz="2400" dirty="0">
              <a:latin typeface="Microsoft Sans Serif" pitchFamily="34" charset="0"/>
            </a:endParaRPr>
          </a:p>
        </p:txBody>
      </p:sp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u="sng" dirty="0">
                <a:solidFill>
                  <a:schemeClr val="tx1"/>
                </a:solidFill>
                <a:latin typeface="Microsoft Sans Serif" pitchFamily="34" charset="0"/>
              </a:rPr>
              <a:t>Contact Information</a:t>
            </a: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152400" y="6375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fld id="{DDA93816-0A6E-4D55-A181-5BC76F89334B}" type="slidenum">
              <a:rPr lang="en-US" sz="1200"/>
              <a:pPr algn="ctr"/>
              <a:t>10</a:t>
            </a:fld>
            <a:endParaRPr lang="en-US" sz="1200"/>
          </a:p>
        </p:txBody>
      </p:sp>
      <p:pic>
        <p:nvPicPr>
          <p:cNvPr id="9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42862"/>
            <a:ext cx="571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92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1DB7E3-909D-4D9F-B125-1E605B3B8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63" y="499618"/>
            <a:ext cx="7949873" cy="585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27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E14322-2BA4-45E7-8941-9E3385E971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63" y="499618"/>
            <a:ext cx="7949873" cy="585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839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8613F35-848B-485B-B76B-5E52DD0A9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63" y="499618"/>
            <a:ext cx="7949873" cy="585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92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8AF409-B2B6-4CC9-9DCC-906F42A1CB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63" y="499618"/>
            <a:ext cx="7949873" cy="585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54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288AB8-2106-4840-A16D-BC1149BB9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63" y="499618"/>
            <a:ext cx="7949873" cy="585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584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321893F-F984-4E16-ABBF-8E164875A5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63" y="499618"/>
            <a:ext cx="7949873" cy="585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554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84A5D4-8552-4205-BEF0-2F1BF20EBC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63" y="499618"/>
            <a:ext cx="7949873" cy="585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956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648700" cy="2897188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800" dirty="0">
                <a:latin typeface="Microsoft Sans Serif" pitchFamily="34" charset="0"/>
              </a:rPr>
              <a:t>Hold compositional changes constant.</a:t>
            </a:r>
          </a:p>
          <a:p>
            <a:pPr eaLnBrk="1" hangingPunct="1">
              <a:spcBef>
                <a:spcPts val="1200"/>
              </a:spcBef>
            </a:pPr>
            <a:r>
              <a:rPr lang="en-US" sz="2800" dirty="0">
                <a:latin typeface="Microsoft Sans Serif" pitchFamily="34" charset="0"/>
              </a:rPr>
              <a:t>Look to get SSDI/SSI applications and recipients going further back.</a:t>
            </a:r>
          </a:p>
          <a:p>
            <a:pPr eaLnBrk="1" hangingPunct="1">
              <a:spcBef>
                <a:spcPts val="1200"/>
              </a:spcBef>
            </a:pPr>
            <a:r>
              <a:rPr lang="en-US" sz="2800" dirty="0">
                <a:latin typeface="Microsoft Sans Serif" pitchFamily="34" charset="0"/>
              </a:rPr>
              <a:t>Investigate dynamics of recession – no recovery.</a:t>
            </a:r>
          </a:p>
          <a:p>
            <a:pPr eaLnBrk="1" hangingPunct="1">
              <a:spcBef>
                <a:spcPts val="1200"/>
              </a:spcBef>
            </a:pPr>
            <a:r>
              <a:rPr lang="en-US" sz="2800" dirty="0">
                <a:latin typeface="Microsoft Sans Serif" pitchFamily="34" charset="0"/>
              </a:rPr>
              <a:t>Investigate why current period is so different from past recovery and full employment periods.</a:t>
            </a:r>
          </a:p>
        </p:txBody>
      </p:sp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u="sng" dirty="0">
                <a:solidFill>
                  <a:schemeClr val="tx1"/>
                </a:solidFill>
                <a:latin typeface="Microsoft Sans Serif" pitchFamily="34" charset="0"/>
              </a:rPr>
              <a:t>Next Steps</a:t>
            </a: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152400" y="6375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fld id="{DDA93816-0A6E-4D55-A181-5BC76F89334B}" type="slidenum">
              <a:rPr lang="en-US" sz="1200"/>
              <a:pPr algn="ctr"/>
              <a:t>9</a:t>
            </a:fld>
            <a:endParaRPr lang="en-US" sz="1200"/>
          </a:p>
        </p:txBody>
      </p:sp>
      <p:pic>
        <p:nvPicPr>
          <p:cNvPr id="9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42862"/>
            <a:ext cx="571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049258"/>
      </p:ext>
    </p:extLst>
  </p:cSld>
  <p:clrMapOvr>
    <a:masterClrMapping/>
  </p:clrMapOvr>
</p:sld>
</file>

<file path=ppt/theme/theme1.xml><?xml version="1.0" encoding="utf-8"?>
<a:theme xmlns:a="http://schemas.openxmlformats.org/drawingml/2006/main" name="experimental3">
  <a:themeElements>
    <a:clrScheme name="experimental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xperimental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xperimental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rimental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rimental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rimental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rimental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rimental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6035985C436640B305F1B268648FB9" ma:contentTypeVersion="14" ma:contentTypeDescription="Create a new document." ma:contentTypeScope="" ma:versionID="095cbefc95275a9d528924ea897f8e38">
  <xsd:schema xmlns:xsd="http://www.w3.org/2001/XMLSchema" xmlns:xs="http://www.w3.org/2001/XMLSchema" xmlns:p="http://schemas.microsoft.com/office/2006/metadata/properties" xmlns:ns2="6c2254f5-de69-40f5-a0e2-2f56cfee0758" xmlns:ns3="44c59a53-fe6e-4c04-8d64-94c15d2c850d" targetNamespace="http://schemas.microsoft.com/office/2006/metadata/properties" ma:root="true" ma:fieldsID="c54b3e5da46c047bc1eae8518a3c6aa5" ns2:_="" ns3:_="">
    <xsd:import namespace="6c2254f5-de69-40f5-a0e2-2f56cfee0758"/>
    <xsd:import namespace="44c59a53-fe6e-4c04-8d64-94c15d2c85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254f5-de69-40f5-a0e2-2f56cfee0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59a53-fe6e-4c04-8d64-94c15d2c850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43f9cc9-fa78-4f07-9939-db416f8c77be}" ma:internalName="TaxCatchAll" ma:showField="CatchAllData" ma:web="44c59a53-fe6e-4c04-8d64-94c15d2c85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c59a53-fe6e-4c04-8d64-94c15d2c850d" xsi:nil="true"/>
    <lcf76f155ced4ddcb4097134ff3c332f xmlns="6c2254f5-de69-40f5-a0e2-2f56cfee075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E12B0D1-25CA-460E-8DF6-09145AE25070}"/>
</file>

<file path=customXml/itemProps2.xml><?xml version="1.0" encoding="utf-8"?>
<ds:datastoreItem xmlns:ds="http://schemas.openxmlformats.org/officeDocument/2006/customXml" ds:itemID="{F2B67D1A-95B7-4FBC-A963-E04B7D77F690}"/>
</file>

<file path=customXml/itemProps3.xml><?xml version="1.0" encoding="utf-8"?>
<ds:datastoreItem xmlns:ds="http://schemas.openxmlformats.org/officeDocument/2006/customXml" ds:itemID="{7ABF1C54-2A5D-4DB3-8240-F6F9199F776D}"/>
</file>

<file path=docProps/app.xml><?xml version="1.0" encoding="utf-8"?>
<Properties xmlns="http://schemas.openxmlformats.org/officeDocument/2006/extended-properties" xmlns:vt="http://schemas.openxmlformats.org/officeDocument/2006/docPropsVTypes">
  <TotalTime>13448</TotalTime>
  <Words>90</Words>
  <Application>Microsoft Office PowerPoint</Application>
  <PresentationFormat>On-screen Show (4:3)</PresentationFormat>
  <Paragraphs>33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Microsoft Sans Serif</vt:lpstr>
      <vt:lpstr>experimental3</vt:lpstr>
      <vt:lpstr>Long Term Trends in the Employment of People with Disabilities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  <vt:lpstr>Contact Information</vt:lpstr>
    </vt:vector>
  </TitlesOfParts>
  <Company>New Editions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Houtenville</dc:creator>
  <cp:lastModifiedBy>Houtenville, Andrew</cp:lastModifiedBy>
  <cp:revision>574</cp:revision>
  <cp:lastPrinted>2013-02-22T18:10:19Z</cp:lastPrinted>
  <dcterms:created xsi:type="dcterms:W3CDTF">2008-09-30T16:04:58Z</dcterms:created>
  <dcterms:modified xsi:type="dcterms:W3CDTF">2019-02-12T05:33:42Z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0x0101008B140C27D34B51488A959DEFAD6AF5BA</vt:lpwstr>
  </property>
  <property fmtid="{D5CDD505-2E9C-101B-9397-08002B2CF9AE}" pid="3" name="Order">
    <vt:r8>9700</vt:r8>
  </property>
  <property fmtid="{D5CDD505-2E9C-101B-9397-08002B2CF9AE}" pid="4" name="MediaServiceImageTags">
    <vt:lpwstr/>
  </property>
</Properties>
</file>