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403" r:id="rId2"/>
    <p:sldId id="444" r:id="rId3"/>
    <p:sldId id="445" r:id="rId4"/>
    <p:sldId id="446" r:id="rId5"/>
    <p:sldId id="447" r:id="rId6"/>
    <p:sldId id="448" r:id="rId7"/>
    <p:sldId id="449" r:id="rId8"/>
    <p:sldId id="451" r:id="rId9"/>
    <p:sldId id="414" r:id="rId10"/>
    <p:sldId id="43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tenville, Andrew" initials="HA" lastIdx="0" clrIdx="0">
    <p:extLst>
      <p:ext uri="{19B8F6BF-5375-455C-9EA6-DF929625EA0E}">
        <p15:presenceInfo xmlns:p15="http://schemas.microsoft.com/office/powerpoint/2012/main" userId="S-1-5-21-1343024091-287218729-682003330-304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709"/>
    <a:srgbClr val="000080"/>
    <a:srgbClr val="F2CB07"/>
    <a:srgbClr val="F2C108"/>
    <a:srgbClr val="F2A30B"/>
    <a:srgbClr val="F2990C"/>
    <a:srgbClr val="F28F0D"/>
    <a:srgbClr val="0B4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3" autoAdjust="0"/>
    <p:restoredTop sz="93891" autoAdjust="0"/>
  </p:normalViewPr>
  <p:slideViewPr>
    <p:cSldViewPr>
      <p:cViewPr varScale="1">
        <p:scale>
          <a:sx n="67" d="100"/>
          <a:sy n="67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2"/>
    </p:cViewPr>
  </p:sorterViewPr>
  <p:notesViewPr>
    <p:cSldViewPr>
      <p:cViewPr>
        <p:scale>
          <a:sx n="100" d="100"/>
          <a:sy n="100" d="100"/>
        </p:scale>
        <p:origin x="-864" y="1229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604B2F-4C23-49D1-B52A-780C162449A6}" type="datetimeFigureOut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F4AA8F-969A-4DF6-B13F-2E6EB4CE0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C5BF3A7-7ADB-44B5-A588-E84FF536D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0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5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1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9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2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7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1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67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7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6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0B660-498D-42BD-91AE-00904B7AF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572C-35BB-4B02-B37E-37CC56181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988BA-757D-40E6-A0BD-41E08C8E0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B420-C5F5-4EF3-B438-91EDCABF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3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75941-3660-4154-BA97-9ED7FD3E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47FE-C9EB-4A66-BA89-18553EA0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1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E5DB-CAF2-4810-9D55-5FF39FC38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7A91-280D-4251-A28F-329E9B932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C57F0-3D4B-4C65-8E30-69263C160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762DF-21F7-4179-BDA2-8C47ECAC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3CCB1A-5FAC-44C2-A958-39EC0089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5029200" y="0"/>
            <a:ext cx="312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33400" y="1373476"/>
            <a:ext cx="8001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Long Term Trends in the Employment of People with Disabilities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400" dirty="0">
                <a:latin typeface="Microsoft Sans Serif" pitchFamily="34" charset="0"/>
              </a:rPr>
              <a:t>Andrew </a:t>
            </a:r>
            <a:r>
              <a:rPr lang="en-US" sz="2400" dirty="0" err="1">
                <a:latin typeface="Microsoft Sans Serif" pitchFamily="34" charset="0"/>
              </a:rPr>
              <a:t>Houtenville</a:t>
            </a: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400" dirty="0">
                <a:latin typeface="Microsoft Sans Serif" pitchFamily="34" charset="0"/>
              </a:rPr>
              <a:t>Bryce Stanley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400" dirty="0">
                <a:latin typeface="Microsoft Sans Serif" pitchFamily="34" charset="0"/>
              </a:rPr>
              <a:t>University of New Hampshire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8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6248400" cy="2897188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Andrew J. Houtenville, Ph.D.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Associate Professor of Economics and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   Research Director, Institute on Disability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University of New Hampshire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10 West Edge Drive, Suite 101 </a:t>
            </a:r>
            <a:br>
              <a:rPr lang="en-US" sz="2400" dirty="0"/>
            </a:br>
            <a:r>
              <a:rPr lang="en-US" sz="2400" dirty="0"/>
              <a:t>Durham, NH 03824-3593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Email: Andrew.Houtenville@unh.edu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Office: (603) 862-3999</a:t>
            </a:r>
            <a:endParaRPr lang="en-US" sz="2400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Contact Information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10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2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1DB7E3-909D-4D9F-B125-1E605B3B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7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E14322-2BA4-45E7-8941-9E3385E97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3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613F35-848B-485B-B76B-5E52DD0A9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2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8AF409-B2B6-4CC9-9DCC-906F42A1C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4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288AB8-2106-4840-A16D-BC1149BB9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8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21893F-F984-4E16-ABBF-8E164875A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5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84A5D4-8552-4205-BEF0-2F1BF20EB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499618"/>
            <a:ext cx="7949873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5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48700" cy="2897188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dirty="0">
                <a:latin typeface="Microsoft Sans Serif" pitchFamily="34" charset="0"/>
              </a:rPr>
              <a:t>Hold compositional changes constant.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>
                <a:latin typeface="Microsoft Sans Serif" pitchFamily="34" charset="0"/>
              </a:rPr>
              <a:t>Look to get SSDI/SSI applications and recipients going further back.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>
                <a:latin typeface="Microsoft Sans Serif" pitchFamily="34" charset="0"/>
              </a:rPr>
              <a:t>Investigate dynamics of recession – no recovery.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>
                <a:latin typeface="Microsoft Sans Serif" pitchFamily="34" charset="0"/>
              </a:rPr>
              <a:t>Investigate why current period is so different from past recovery and full employment periods.</a:t>
            </a: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Next Steps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9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49258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mental3">
  <a:themeElements>
    <a:clrScheme name="experimental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erimental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perimental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c59a53-fe6e-4c04-8d64-94c15d2c850d" xsi:nil="true"/>
    <lcf76f155ced4ddcb4097134ff3c332f xmlns="6c2254f5-de69-40f5-a0e2-2f56cfee0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12B0D1-25CA-460E-8DF6-09145AE25070}"/>
</file>

<file path=customXml/itemProps2.xml><?xml version="1.0" encoding="utf-8"?>
<ds:datastoreItem xmlns:ds="http://schemas.openxmlformats.org/officeDocument/2006/customXml" ds:itemID="{F2B67D1A-95B7-4FBC-A963-E04B7D77F690}"/>
</file>

<file path=customXml/itemProps3.xml><?xml version="1.0" encoding="utf-8"?>
<ds:datastoreItem xmlns:ds="http://schemas.openxmlformats.org/officeDocument/2006/customXml" ds:itemID="{7ABF1C54-2A5D-4DB3-8240-F6F9199F776D}"/>
</file>

<file path=docProps/app.xml><?xml version="1.0" encoding="utf-8"?>
<Properties xmlns="http://schemas.openxmlformats.org/officeDocument/2006/extended-properties" xmlns:vt="http://schemas.openxmlformats.org/officeDocument/2006/docPropsVTypes">
  <TotalTime>13448</TotalTime>
  <Words>90</Words>
  <Application>Microsoft Office PowerPoint</Application>
  <PresentationFormat>On-screen Show (4:3)</PresentationFormat>
  <Paragraphs>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Microsoft Sans Serif</vt:lpstr>
      <vt:lpstr>experimental3</vt:lpstr>
      <vt:lpstr>Long Term Trends in the Employment of People with Disabilities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  <vt:lpstr>Contact Information</vt:lpstr>
    </vt:vector>
  </TitlesOfParts>
  <Company>New Editions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Houtenville</dc:creator>
  <cp:lastModifiedBy>Houtenville, Andrew</cp:lastModifiedBy>
  <cp:revision>574</cp:revision>
  <cp:lastPrinted>2013-02-22T18:10:19Z</cp:lastPrinted>
  <dcterms:created xsi:type="dcterms:W3CDTF">2008-09-30T16:04:58Z</dcterms:created>
  <dcterms:modified xsi:type="dcterms:W3CDTF">2019-02-12T05:33:42Z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0x0101008B140C27D34B51488A959DEFAD6AF5BA</vt:lpwstr>
  </property>
  <property fmtid="{D5CDD505-2E9C-101B-9397-08002B2CF9AE}" pid="3" name="Order">
    <vt:r8>9700</vt:r8>
  </property>
  <property fmtid="{D5CDD505-2E9C-101B-9397-08002B2CF9AE}" pid="4" name="MediaServiceImageTags">
    <vt:lpwstr/>
  </property>
</Properties>
</file>