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diagrams/quickStyle3.xml" ContentType="application/vnd.openxmlformats-officedocument.drawingml.diagramStyle+xml"/>
  <Override PartName="/ppt/theme/theme3.xml" ContentType="application/vnd.openxmlformats-officedocument.theme+xml"/>
  <Override PartName="/ppt/theme/theme2.xml" ContentType="application/vnd.openxmlformats-officedocument.theme+xml"/>
  <Override PartName="/ppt/diagrams/layout3.xml" ContentType="application/vnd.openxmlformats-officedocument.drawingml.diagram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drawing3.xml" ContentType="application/vnd.ms-office.drawingml.diagramDrawing+xml"/>
  <Override PartName="/ppt/diagrams/colors3.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layout2.xml" ContentType="application/vnd.openxmlformats-officedocument.drawingml.diagram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4"/>
  </p:notesMasterIdLst>
  <p:handoutMasterIdLst>
    <p:handoutMasterId r:id="rId15"/>
  </p:handoutMasterIdLst>
  <p:sldIdLst>
    <p:sldId id="415" r:id="rId2"/>
    <p:sldId id="437" r:id="rId3"/>
    <p:sldId id="322" r:id="rId4"/>
    <p:sldId id="432" r:id="rId5"/>
    <p:sldId id="408" r:id="rId6"/>
    <p:sldId id="327" r:id="rId7"/>
    <p:sldId id="419" r:id="rId8"/>
    <p:sldId id="434" r:id="rId9"/>
    <p:sldId id="433" r:id="rId10"/>
    <p:sldId id="435" r:id="rId11"/>
    <p:sldId id="436" r:id="rId12"/>
    <p:sldId id="37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CF85"/>
    <a:srgbClr val="FFFF99"/>
    <a:srgbClr val="E37857"/>
    <a:srgbClr val="47A5F3"/>
    <a:srgbClr val="A780DA"/>
    <a:srgbClr val="D75D01"/>
    <a:srgbClr val="FFC000"/>
    <a:srgbClr val="375F92"/>
    <a:srgbClr val="558ED5"/>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99" autoAdjust="0"/>
  </p:normalViewPr>
  <p:slideViewPr>
    <p:cSldViewPr>
      <p:cViewPr varScale="1">
        <p:scale>
          <a:sx n="70" d="100"/>
          <a:sy n="70" d="100"/>
        </p:scale>
        <p:origin x="1738" y="29"/>
      </p:cViewPr>
      <p:guideLst>
        <p:guide orient="horz" pos="2160"/>
        <p:guide pos="2880"/>
      </p:guideLst>
    </p:cSldViewPr>
  </p:slideViewPr>
  <p:notesTextViewPr>
    <p:cViewPr>
      <p:scale>
        <a:sx n="100" d="100"/>
        <a:sy n="100" d="100"/>
      </p:scale>
      <p:origin x="0" y="-197"/>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522AF5-E9CF-4E0A-BD36-79147BE6BDB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167F8FF-84CE-4F08-978C-30040DCDD82C}">
      <dgm:prSet phldrT="[Text]" custT="1"/>
      <dgm:spPr>
        <a:solidFill>
          <a:schemeClr val="tx2">
            <a:lumMod val="75000"/>
          </a:schemeClr>
        </a:solidFill>
      </dgm:spPr>
      <dgm:t>
        <a:bodyPr/>
        <a:lstStyle/>
        <a:p>
          <a:pPr marL="1371600" indent="-1371600"/>
          <a:r>
            <a:rPr lang="en-US" sz="1800" b="1" dirty="0" smtClean="0">
              <a:solidFill>
                <a:srgbClr val="FFFF99"/>
              </a:solidFill>
              <a:latin typeface="Times New Roman" panose="02020603050405020304" pitchFamily="18" charset="0"/>
              <a:cs typeface="Times New Roman" panose="02020603050405020304" pitchFamily="18" charset="0"/>
            </a:rPr>
            <a:t>June 2018</a:t>
          </a:r>
          <a:r>
            <a:rPr lang="en-US" sz="1800" dirty="0" smtClean="0">
              <a:solidFill>
                <a:srgbClr val="FFFF99"/>
              </a:solidFill>
              <a:latin typeface="Times New Roman" panose="02020603050405020304" pitchFamily="18" charset="0"/>
              <a:cs typeface="Times New Roman" panose="02020603050405020304" pitchFamily="18" charset="0"/>
            </a:rPr>
            <a:t>	</a:t>
          </a:r>
          <a:r>
            <a:rPr lang="en-US" sz="1800" b="1" dirty="0" smtClean="0">
              <a:solidFill>
                <a:srgbClr val="FFFF99"/>
              </a:solidFill>
              <a:latin typeface="Times New Roman" panose="02020603050405020304" pitchFamily="18" charset="0"/>
              <a:cs typeface="Times New Roman" panose="02020603050405020304" pitchFamily="18" charset="0"/>
            </a:rPr>
            <a:t>Field Test New Content (n=315)</a:t>
          </a:r>
        </a:p>
        <a:p>
          <a:pPr marL="0" indent="0"/>
          <a:r>
            <a:rPr lang="en-US" sz="1800" dirty="0" smtClean="0">
              <a:solidFill>
                <a:schemeClr val="tx1"/>
              </a:solidFill>
              <a:latin typeface="Times New Roman" panose="02020603050405020304" pitchFamily="18" charset="0"/>
              <a:cs typeface="Times New Roman" panose="02020603050405020304" pitchFamily="18" charset="0"/>
            </a:rPr>
            <a:t>Assess Q performance and interview length, as well as obtain interviewer and staff feedback.</a:t>
          </a:r>
        </a:p>
      </dgm:t>
    </dgm:pt>
    <dgm:pt modelId="{56B2DD01-2363-4866-A1EE-A242BAEFC476}" type="parTrans" cxnId="{8A8E6795-152A-4B9E-8210-C1FC1B5DE642}">
      <dgm:prSet/>
      <dgm:spPr/>
      <dgm:t>
        <a:bodyPr/>
        <a:lstStyle/>
        <a:p>
          <a:endParaRPr lang="en-US"/>
        </a:p>
      </dgm:t>
    </dgm:pt>
    <dgm:pt modelId="{649E508B-66AE-490F-90AB-06099D6515DB}" type="sibTrans" cxnId="{8A8E6795-152A-4B9E-8210-C1FC1B5DE642}">
      <dgm:prSet/>
      <dgm:spPr/>
      <dgm:t>
        <a:bodyPr/>
        <a:lstStyle/>
        <a:p>
          <a:endParaRPr lang="en-US"/>
        </a:p>
      </dgm:t>
    </dgm:pt>
    <dgm:pt modelId="{AD0C45E5-1022-46A9-A18A-16C3F0AAF96F}">
      <dgm:prSet phldrT="[Text]" custT="1"/>
      <dgm:spPr>
        <a:solidFill>
          <a:schemeClr val="tx2">
            <a:lumMod val="75000"/>
          </a:schemeClr>
        </a:solidFill>
      </dgm:spPr>
      <dgm:t>
        <a:bodyPr/>
        <a:lstStyle/>
        <a:p>
          <a:pPr marL="1773238" indent="-1773238"/>
          <a:r>
            <a:rPr lang="en-US" sz="1800" b="1" dirty="0" smtClean="0">
              <a:solidFill>
                <a:srgbClr val="FFFF99"/>
              </a:solidFill>
              <a:latin typeface="Times New Roman" panose="02020603050405020304" pitchFamily="18" charset="0"/>
              <a:cs typeface="Times New Roman" panose="02020603050405020304" pitchFamily="18" charset="0"/>
            </a:rPr>
            <a:t>September 2018</a:t>
          </a:r>
          <a:r>
            <a:rPr lang="en-US" sz="1800" b="0" dirty="0" smtClean="0">
              <a:solidFill>
                <a:srgbClr val="FFFF99"/>
              </a:solidFill>
              <a:latin typeface="Times New Roman" panose="02020603050405020304" pitchFamily="18" charset="0"/>
              <a:cs typeface="Times New Roman" panose="02020603050405020304" pitchFamily="18" charset="0"/>
            </a:rPr>
            <a:t>	</a:t>
          </a:r>
          <a:r>
            <a:rPr lang="en-US" sz="1800" b="1" dirty="0" smtClean="0">
              <a:solidFill>
                <a:srgbClr val="FFFF99"/>
              </a:solidFill>
              <a:latin typeface="Times New Roman" panose="02020603050405020304" pitchFamily="18" charset="0"/>
              <a:cs typeface="Times New Roman" panose="02020603050405020304" pitchFamily="18" charset="0"/>
            </a:rPr>
            <a:t>Centralized Interviewer Training </a:t>
          </a:r>
        </a:p>
        <a:p>
          <a:pPr marL="0" indent="0"/>
          <a:r>
            <a:rPr lang="en-US" sz="1800" b="0" dirty="0" smtClean="0">
              <a:solidFill>
                <a:schemeClr val="tx1"/>
              </a:solidFill>
              <a:latin typeface="Times New Roman" panose="02020603050405020304" pitchFamily="18" charset="0"/>
              <a:cs typeface="Times New Roman" panose="02020603050405020304" pitchFamily="18" charset="0"/>
            </a:rPr>
            <a:t>Prepare interviewers to collect high-quality data using the redesigned instrument</a:t>
          </a:r>
          <a:r>
            <a:rPr lang="en-US" sz="1700" dirty="0" smtClean="0">
              <a:solidFill>
                <a:schemeClr val="tx1"/>
              </a:solidFill>
              <a:latin typeface="Times New Roman" panose="02020603050405020304" pitchFamily="18" charset="0"/>
              <a:cs typeface="Times New Roman" panose="02020603050405020304" pitchFamily="18" charset="0"/>
            </a:rPr>
            <a:t>.</a:t>
          </a:r>
          <a:endParaRPr lang="en-US" sz="1700" dirty="0">
            <a:solidFill>
              <a:schemeClr val="tx1"/>
            </a:solidFill>
          </a:endParaRPr>
        </a:p>
      </dgm:t>
    </dgm:pt>
    <dgm:pt modelId="{C637443A-9E08-4CAB-BD5F-A03E987BCD21}" type="parTrans" cxnId="{D7E38185-4D43-4BFD-A461-09ADE78C60C0}">
      <dgm:prSet/>
      <dgm:spPr/>
      <dgm:t>
        <a:bodyPr/>
        <a:lstStyle/>
        <a:p>
          <a:endParaRPr lang="en-US"/>
        </a:p>
      </dgm:t>
    </dgm:pt>
    <dgm:pt modelId="{F7F2C457-A5AA-4CB7-A55D-CE80505B2ACC}" type="sibTrans" cxnId="{D7E38185-4D43-4BFD-A461-09ADE78C60C0}">
      <dgm:prSet/>
      <dgm:spPr/>
      <dgm:t>
        <a:bodyPr/>
        <a:lstStyle/>
        <a:p>
          <a:endParaRPr lang="en-US"/>
        </a:p>
      </dgm:t>
    </dgm:pt>
    <dgm:pt modelId="{A55DFDA0-8D4F-4B12-9ADD-BF3B100214E3}">
      <dgm:prSet phldrT="[Text]" custT="1"/>
      <dgm:spPr>
        <a:solidFill>
          <a:schemeClr val="tx2">
            <a:lumMod val="75000"/>
          </a:schemeClr>
        </a:solidFill>
      </dgm:spPr>
      <dgm:t>
        <a:bodyPr/>
        <a:lstStyle/>
        <a:p>
          <a:pPr marL="1604963" indent="-1604963"/>
          <a:endParaRPr lang="en-US" sz="1800" b="1" dirty="0" smtClean="0">
            <a:solidFill>
              <a:schemeClr val="tx1"/>
            </a:solidFill>
            <a:latin typeface="Times New Roman" panose="02020603050405020304" pitchFamily="18" charset="0"/>
            <a:cs typeface="Times New Roman" panose="02020603050405020304" pitchFamily="18" charset="0"/>
          </a:endParaRPr>
        </a:p>
        <a:p>
          <a:pPr marL="1604963" indent="-1604963"/>
          <a:r>
            <a:rPr lang="en-US" sz="1800" b="1" dirty="0" smtClean="0">
              <a:solidFill>
                <a:srgbClr val="FFFF99"/>
              </a:solidFill>
              <a:latin typeface="Times New Roman" panose="02020603050405020304" pitchFamily="18" charset="0"/>
              <a:cs typeface="Times New Roman" panose="02020603050405020304" pitchFamily="18" charset="0"/>
            </a:rPr>
            <a:t>October 2018	Dress Rehearsal &amp; Systems Test</a:t>
          </a:r>
        </a:p>
        <a:p>
          <a:pPr marL="0" indent="0"/>
          <a:r>
            <a:rPr lang="en-US" sz="1800" b="0" dirty="0" smtClean="0">
              <a:solidFill>
                <a:schemeClr val="tx1"/>
              </a:solidFill>
              <a:latin typeface="Times New Roman" panose="02020603050405020304" pitchFamily="18" charset="0"/>
              <a:cs typeface="Times New Roman" panose="02020603050405020304" pitchFamily="18" charset="0"/>
            </a:rPr>
            <a:t>Bridge sample in Q4: n≈9,000 each instrument (old/new) A</a:t>
          </a:r>
          <a:r>
            <a:rPr lang="en-US" sz="1800" dirty="0" smtClean="0">
              <a:solidFill>
                <a:schemeClr val="tx1"/>
              </a:solidFill>
              <a:latin typeface="Times New Roman" panose="02020603050405020304" pitchFamily="18" charset="0"/>
              <a:cs typeface="Times New Roman" panose="02020603050405020304" pitchFamily="18" charset="0"/>
            </a:rPr>
            <a:t>ll interviewers gain pre-2019 production experience.</a:t>
          </a:r>
          <a:endParaRPr lang="en-US" sz="1800" b="1" dirty="0" smtClean="0">
            <a:solidFill>
              <a:schemeClr val="tx1"/>
            </a:solidFill>
            <a:latin typeface="Times New Roman" panose="02020603050405020304" pitchFamily="18" charset="0"/>
            <a:cs typeface="Times New Roman" panose="02020603050405020304" pitchFamily="18" charset="0"/>
          </a:endParaRPr>
        </a:p>
        <a:p>
          <a:endParaRPr lang="en-US" sz="1800" b="1" dirty="0">
            <a:solidFill>
              <a:schemeClr val="tx1"/>
            </a:solidFill>
            <a:latin typeface="Times New Roman" panose="02020603050405020304" pitchFamily="18" charset="0"/>
            <a:cs typeface="Times New Roman" panose="02020603050405020304" pitchFamily="18" charset="0"/>
          </a:endParaRPr>
        </a:p>
      </dgm:t>
    </dgm:pt>
    <dgm:pt modelId="{9EABE6CD-A5C0-42BD-9856-3ADE4A75DBE9}" type="parTrans" cxnId="{04EB7AB0-AFCE-4188-94B0-38754BF46074}">
      <dgm:prSet/>
      <dgm:spPr/>
      <dgm:t>
        <a:bodyPr/>
        <a:lstStyle/>
        <a:p>
          <a:endParaRPr lang="en-US"/>
        </a:p>
      </dgm:t>
    </dgm:pt>
    <dgm:pt modelId="{8122EAFF-4078-4EC8-9040-3D6860749023}" type="sibTrans" cxnId="{04EB7AB0-AFCE-4188-94B0-38754BF46074}">
      <dgm:prSet/>
      <dgm:spPr/>
      <dgm:t>
        <a:bodyPr/>
        <a:lstStyle/>
        <a:p>
          <a:endParaRPr lang="en-US"/>
        </a:p>
      </dgm:t>
    </dgm:pt>
    <dgm:pt modelId="{F9756055-8E18-4E53-8A11-6D4DF6DC8342}">
      <dgm:prSet custT="1"/>
      <dgm:spPr>
        <a:solidFill>
          <a:schemeClr val="tx2">
            <a:lumMod val="75000"/>
          </a:schemeClr>
        </a:solidFill>
      </dgm:spPr>
      <dgm:t>
        <a:bodyPr/>
        <a:lstStyle/>
        <a:p>
          <a:endParaRPr lang="en-US" sz="1800" b="1" dirty="0" smtClean="0">
            <a:solidFill>
              <a:schemeClr val="tx1"/>
            </a:solidFill>
            <a:latin typeface="Times New Roman" panose="02020603050405020304" pitchFamily="18" charset="0"/>
            <a:cs typeface="Times New Roman" panose="02020603050405020304" pitchFamily="18" charset="0"/>
          </a:endParaRPr>
        </a:p>
        <a:p>
          <a:r>
            <a:rPr lang="en-US" sz="1800" b="1" dirty="0" smtClean="0">
              <a:solidFill>
                <a:srgbClr val="FFFF99"/>
              </a:solidFill>
              <a:latin typeface="Times New Roman" panose="02020603050405020304" pitchFamily="18" charset="0"/>
              <a:cs typeface="Times New Roman" panose="02020603050405020304" pitchFamily="18" charset="0"/>
            </a:rPr>
            <a:t>January 2019	Full Implementation</a:t>
          </a:r>
          <a:endParaRPr lang="en-US" sz="1800" b="0" dirty="0" smtClean="0">
            <a:solidFill>
              <a:srgbClr val="FFFF99"/>
            </a:solidFill>
            <a:latin typeface="Times New Roman" panose="02020603050405020304" pitchFamily="18" charset="0"/>
            <a:cs typeface="Times New Roman" panose="02020603050405020304" pitchFamily="18" charset="0"/>
          </a:endParaRPr>
        </a:p>
        <a:p>
          <a:r>
            <a:rPr lang="en-US" sz="1800" b="0" dirty="0" smtClean="0">
              <a:solidFill>
                <a:schemeClr val="tx1"/>
              </a:solidFill>
              <a:latin typeface="Times New Roman" panose="02020603050405020304" pitchFamily="18" charset="0"/>
              <a:cs typeface="Times New Roman" panose="02020603050405020304" pitchFamily="18" charset="0"/>
            </a:rPr>
            <a:t>“Redesign” → “design”, nonresponse bias analyses continue, 2020 content development commences.</a:t>
          </a:r>
          <a:r>
            <a:rPr lang="en-US" sz="1800" b="1" dirty="0" smtClean="0">
              <a:solidFill>
                <a:schemeClr val="tx1"/>
              </a:solidFill>
              <a:latin typeface="Times New Roman" panose="02020603050405020304" pitchFamily="18" charset="0"/>
              <a:cs typeface="Times New Roman" panose="02020603050405020304" pitchFamily="18" charset="0"/>
            </a:rPr>
            <a:t> </a:t>
          </a:r>
        </a:p>
        <a:p>
          <a:endParaRPr lang="en-US" sz="2100" dirty="0"/>
        </a:p>
      </dgm:t>
    </dgm:pt>
    <dgm:pt modelId="{DB28D177-7C57-4900-9B38-B110331C36E8}" type="parTrans" cxnId="{DB0457E0-5B96-4F82-81F5-1DCFB40D4847}">
      <dgm:prSet/>
      <dgm:spPr/>
      <dgm:t>
        <a:bodyPr/>
        <a:lstStyle/>
        <a:p>
          <a:endParaRPr lang="en-US"/>
        </a:p>
      </dgm:t>
    </dgm:pt>
    <dgm:pt modelId="{ABD965DC-3FDC-4F4B-B3AF-5EEC6E5DF8E8}" type="sibTrans" cxnId="{DB0457E0-5B96-4F82-81F5-1DCFB40D4847}">
      <dgm:prSet/>
      <dgm:spPr/>
      <dgm:t>
        <a:bodyPr/>
        <a:lstStyle/>
        <a:p>
          <a:endParaRPr lang="en-US"/>
        </a:p>
      </dgm:t>
    </dgm:pt>
    <dgm:pt modelId="{A4D7534A-C2C4-4A81-BA83-1797CD4B6411}">
      <dgm:prSet custT="1"/>
      <dgm:spPr>
        <a:solidFill>
          <a:schemeClr val="tx2">
            <a:lumMod val="75000"/>
          </a:schemeClr>
        </a:solidFill>
      </dgm:spPr>
      <dgm:t>
        <a:bodyPr/>
        <a:lstStyle/>
        <a:p>
          <a:pPr marL="1828800" indent="-1828800"/>
          <a:r>
            <a:rPr lang="en-US" sz="1800" b="1" dirty="0" smtClean="0">
              <a:solidFill>
                <a:srgbClr val="FFFF99"/>
              </a:solidFill>
              <a:latin typeface="Times New Roman" panose="02020603050405020304" pitchFamily="18" charset="0"/>
              <a:cs typeface="Times New Roman" panose="02020603050405020304" pitchFamily="18" charset="0"/>
            </a:rPr>
            <a:t>November 2018	Bridge Results</a:t>
          </a:r>
        </a:p>
        <a:p>
          <a:pPr marL="0" indent="0"/>
          <a:r>
            <a:rPr lang="en-US" sz="1800" b="0" dirty="0" smtClean="0">
              <a:solidFill>
                <a:schemeClr val="tx1"/>
              </a:solidFill>
              <a:latin typeface="Times New Roman" panose="02020603050405020304" pitchFamily="18" charset="0"/>
              <a:cs typeface="Times New Roman" panose="02020603050405020304" pitchFamily="18" charset="0"/>
            </a:rPr>
            <a:t>Sample adult response rates up 5%, overall interview length within an hour, evidence of less R burden.</a:t>
          </a:r>
          <a:endParaRPr lang="en-US" sz="1800" b="0" dirty="0">
            <a:solidFill>
              <a:schemeClr val="tx1"/>
            </a:solidFill>
            <a:latin typeface="Times New Roman" panose="02020603050405020304" pitchFamily="18" charset="0"/>
            <a:cs typeface="Times New Roman" panose="02020603050405020304" pitchFamily="18" charset="0"/>
          </a:endParaRPr>
        </a:p>
      </dgm:t>
    </dgm:pt>
    <dgm:pt modelId="{938F22E8-9DED-402E-B71C-38621BAB4350}" type="parTrans" cxnId="{04712545-BA12-4E54-B7B5-E4E9A2198F56}">
      <dgm:prSet/>
      <dgm:spPr/>
      <dgm:t>
        <a:bodyPr/>
        <a:lstStyle/>
        <a:p>
          <a:endParaRPr lang="en-US"/>
        </a:p>
      </dgm:t>
    </dgm:pt>
    <dgm:pt modelId="{1600F7E7-1548-4E71-BC1A-D970EC088F41}" type="sibTrans" cxnId="{04712545-BA12-4E54-B7B5-E4E9A2198F56}">
      <dgm:prSet/>
      <dgm:spPr/>
      <dgm:t>
        <a:bodyPr/>
        <a:lstStyle/>
        <a:p>
          <a:endParaRPr lang="en-US"/>
        </a:p>
      </dgm:t>
    </dgm:pt>
    <dgm:pt modelId="{10DDF03D-2E2A-4F38-A26A-68AE0074ED79}" type="pres">
      <dgm:prSet presAssocID="{EE522AF5-E9CF-4E0A-BD36-79147BE6BDB4}" presName="outerComposite" presStyleCnt="0">
        <dgm:presLayoutVars>
          <dgm:chMax val="5"/>
          <dgm:dir/>
          <dgm:resizeHandles val="exact"/>
        </dgm:presLayoutVars>
      </dgm:prSet>
      <dgm:spPr/>
      <dgm:t>
        <a:bodyPr/>
        <a:lstStyle/>
        <a:p>
          <a:endParaRPr lang="en-US"/>
        </a:p>
      </dgm:t>
    </dgm:pt>
    <dgm:pt modelId="{AFE17F47-11A3-4322-92E3-A3FC66A84A89}" type="pres">
      <dgm:prSet presAssocID="{EE522AF5-E9CF-4E0A-BD36-79147BE6BDB4}" presName="dummyMaxCanvas" presStyleCnt="0">
        <dgm:presLayoutVars/>
      </dgm:prSet>
      <dgm:spPr/>
    </dgm:pt>
    <dgm:pt modelId="{EDD454F2-FF41-405D-B1AD-DA6E5D2C20A5}" type="pres">
      <dgm:prSet presAssocID="{EE522AF5-E9CF-4E0A-BD36-79147BE6BDB4}" presName="FiveNodes_1" presStyleLbl="node1" presStyleIdx="0" presStyleCnt="5">
        <dgm:presLayoutVars>
          <dgm:bulletEnabled val="1"/>
        </dgm:presLayoutVars>
      </dgm:prSet>
      <dgm:spPr/>
      <dgm:t>
        <a:bodyPr/>
        <a:lstStyle/>
        <a:p>
          <a:endParaRPr lang="en-US"/>
        </a:p>
      </dgm:t>
    </dgm:pt>
    <dgm:pt modelId="{AE9EC10C-F17C-43E7-8638-A7B6021AE760}" type="pres">
      <dgm:prSet presAssocID="{EE522AF5-E9CF-4E0A-BD36-79147BE6BDB4}" presName="FiveNodes_2" presStyleLbl="node1" presStyleIdx="1" presStyleCnt="5">
        <dgm:presLayoutVars>
          <dgm:bulletEnabled val="1"/>
        </dgm:presLayoutVars>
      </dgm:prSet>
      <dgm:spPr/>
      <dgm:t>
        <a:bodyPr/>
        <a:lstStyle/>
        <a:p>
          <a:endParaRPr lang="en-US"/>
        </a:p>
      </dgm:t>
    </dgm:pt>
    <dgm:pt modelId="{1EE5B893-2810-43F1-90CA-D74DD12CD24C}" type="pres">
      <dgm:prSet presAssocID="{EE522AF5-E9CF-4E0A-BD36-79147BE6BDB4}" presName="FiveNodes_3" presStyleLbl="node1" presStyleIdx="2" presStyleCnt="5" custScaleX="103415" custLinFactNeighborY="505">
        <dgm:presLayoutVars>
          <dgm:bulletEnabled val="1"/>
        </dgm:presLayoutVars>
      </dgm:prSet>
      <dgm:spPr/>
      <dgm:t>
        <a:bodyPr/>
        <a:lstStyle/>
        <a:p>
          <a:endParaRPr lang="en-US"/>
        </a:p>
      </dgm:t>
    </dgm:pt>
    <dgm:pt modelId="{E21C00DC-D761-4AEE-A3EC-CD6ACD8AA532}" type="pres">
      <dgm:prSet presAssocID="{EE522AF5-E9CF-4E0A-BD36-79147BE6BDB4}" presName="FiveNodes_4" presStyleLbl="node1" presStyleIdx="3" presStyleCnt="5">
        <dgm:presLayoutVars>
          <dgm:bulletEnabled val="1"/>
        </dgm:presLayoutVars>
      </dgm:prSet>
      <dgm:spPr/>
      <dgm:t>
        <a:bodyPr/>
        <a:lstStyle/>
        <a:p>
          <a:endParaRPr lang="en-US"/>
        </a:p>
      </dgm:t>
    </dgm:pt>
    <dgm:pt modelId="{BE88898D-812C-4770-A53E-2746A43F74D0}" type="pres">
      <dgm:prSet presAssocID="{EE522AF5-E9CF-4E0A-BD36-79147BE6BDB4}" presName="FiveNodes_5" presStyleLbl="node1" presStyleIdx="4" presStyleCnt="5" custLinFactNeighborX="192" custLinFactNeighborY="-1010">
        <dgm:presLayoutVars>
          <dgm:bulletEnabled val="1"/>
        </dgm:presLayoutVars>
      </dgm:prSet>
      <dgm:spPr/>
      <dgm:t>
        <a:bodyPr/>
        <a:lstStyle/>
        <a:p>
          <a:endParaRPr lang="en-US"/>
        </a:p>
      </dgm:t>
    </dgm:pt>
    <dgm:pt modelId="{B63BBAA5-1005-408A-B386-F6C6FA7CE1C4}" type="pres">
      <dgm:prSet presAssocID="{EE522AF5-E9CF-4E0A-BD36-79147BE6BDB4}" presName="FiveConn_1-2" presStyleLbl="fgAccFollowNode1" presStyleIdx="0" presStyleCnt="4">
        <dgm:presLayoutVars>
          <dgm:bulletEnabled val="1"/>
        </dgm:presLayoutVars>
      </dgm:prSet>
      <dgm:spPr/>
      <dgm:t>
        <a:bodyPr/>
        <a:lstStyle/>
        <a:p>
          <a:endParaRPr lang="en-US"/>
        </a:p>
      </dgm:t>
    </dgm:pt>
    <dgm:pt modelId="{5151A61D-B446-42F3-9F4F-ED14B995A750}" type="pres">
      <dgm:prSet presAssocID="{EE522AF5-E9CF-4E0A-BD36-79147BE6BDB4}" presName="FiveConn_2-3" presStyleLbl="fgAccFollowNode1" presStyleIdx="1" presStyleCnt="4">
        <dgm:presLayoutVars>
          <dgm:bulletEnabled val="1"/>
        </dgm:presLayoutVars>
      </dgm:prSet>
      <dgm:spPr/>
      <dgm:t>
        <a:bodyPr/>
        <a:lstStyle/>
        <a:p>
          <a:endParaRPr lang="en-US"/>
        </a:p>
      </dgm:t>
    </dgm:pt>
    <dgm:pt modelId="{BE54B735-E421-4208-ADEE-19C77D4219A7}" type="pres">
      <dgm:prSet presAssocID="{EE522AF5-E9CF-4E0A-BD36-79147BE6BDB4}" presName="FiveConn_3-4" presStyleLbl="fgAccFollowNode1" presStyleIdx="2" presStyleCnt="4">
        <dgm:presLayoutVars>
          <dgm:bulletEnabled val="1"/>
        </dgm:presLayoutVars>
      </dgm:prSet>
      <dgm:spPr/>
      <dgm:t>
        <a:bodyPr/>
        <a:lstStyle/>
        <a:p>
          <a:endParaRPr lang="en-US"/>
        </a:p>
      </dgm:t>
    </dgm:pt>
    <dgm:pt modelId="{2D1A48E0-920E-4BF5-A083-A4164840423F}" type="pres">
      <dgm:prSet presAssocID="{EE522AF5-E9CF-4E0A-BD36-79147BE6BDB4}" presName="FiveConn_4-5" presStyleLbl="fgAccFollowNode1" presStyleIdx="3" presStyleCnt="4">
        <dgm:presLayoutVars>
          <dgm:bulletEnabled val="1"/>
        </dgm:presLayoutVars>
      </dgm:prSet>
      <dgm:spPr/>
      <dgm:t>
        <a:bodyPr/>
        <a:lstStyle/>
        <a:p>
          <a:endParaRPr lang="en-US"/>
        </a:p>
      </dgm:t>
    </dgm:pt>
    <dgm:pt modelId="{CF71071C-67EA-42A1-84E5-D1426A570B62}" type="pres">
      <dgm:prSet presAssocID="{EE522AF5-E9CF-4E0A-BD36-79147BE6BDB4}" presName="FiveNodes_1_text" presStyleLbl="node1" presStyleIdx="4" presStyleCnt="5">
        <dgm:presLayoutVars>
          <dgm:bulletEnabled val="1"/>
        </dgm:presLayoutVars>
      </dgm:prSet>
      <dgm:spPr/>
      <dgm:t>
        <a:bodyPr/>
        <a:lstStyle/>
        <a:p>
          <a:endParaRPr lang="en-US"/>
        </a:p>
      </dgm:t>
    </dgm:pt>
    <dgm:pt modelId="{C996E7CE-525D-49E1-891F-A95F20AC9FAA}" type="pres">
      <dgm:prSet presAssocID="{EE522AF5-E9CF-4E0A-BD36-79147BE6BDB4}" presName="FiveNodes_2_text" presStyleLbl="node1" presStyleIdx="4" presStyleCnt="5">
        <dgm:presLayoutVars>
          <dgm:bulletEnabled val="1"/>
        </dgm:presLayoutVars>
      </dgm:prSet>
      <dgm:spPr/>
      <dgm:t>
        <a:bodyPr/>
        <a:lstStyle/>
        <a:p>
          <a:endParaRPr lang="en-US"/>
        </a:p>
      </dgm:t>
    </dgm:pt>
    <dgm:pt modelId="{926ECF99-6DAF-4D40-AD5F-BEF2EF7BF8B5}" type="pres">
      <dgm:prSet presAssocID="{EE522AF5-E9CF-4E0A-BD36-79147BE6BDB4}" presName="FiveNodes_3_text" presStyleLbl="node1" presStyleIdx="4" presStyleCnt="5">
        <dgm:presLayoutVars>
          <dgm:bulletEnabled val="1"/>
        </dgm:presLayoutVars>
      </dgm:prSet>
      <dgm:spPr/>
      <dgm:t>
        <a:bodyPr/>
        <a:lstStyle/>
        <a:p>
          <a:endParaRPr lang="en-US"/>
        </a:p>
      </dgm:t>
    </dgm:pt>
    <dgm:pt modelId="{47907FA8-0E00-448C-B7AA-2C08FA7536A8}" type="pres">
      <dgm:prSet presAssocID="{EE522AF5-E9CF-4E0A-BD36-79147BE6BDB4}" presName="FiveNodes_4_text" presStyleLbl="node1" presStyleIdx="4" presStyleCnt="5">
        <dgm:presLayoutVars>
          <dgm:bulletEnabled val="1"/>
        </dgm:presLayoutVars>
      </dgm:prSet>
      <dgm:spPr/>
      <dgm:t>
        <a:bodyPr/>
        <a:lstStyle/>
        <a:p>
          <a:endParaRPr lang="en-US"/>
        </a:p>
      </dgm:t>
    </dgm:pt>
    <dgm:pt modelId="{DD06383D-D9A2-46D2-9C61-6D00456EDA88}" type="pres">
      <dgm:prSet presAssocID="{EE522AF5-E9CF-4E0A-BD36-79147BE6BDB4}" presName="FiveNodes_5_text" presStyleLbl="node1" presStyleIdx="4" presStyleCnt="5">
        <dgm:presLayoutVars>
          <dgm:bulletEnabled val="1"/>
        </dgm:presLayoutVars>
      </dgm:prSet>
      <dgm:spPr/>
      <dgm:t>
        <a:bodyPr/>
        <a:lstStyle/>
        <a:p>
          <a:endParaRPr lang="en-US"/>
        </a:p>
      </dgm:t>
    </dgm:pt>
  </dgm:ptLst>
  <dgm:cxnLst>
    <dgm:cxn modelId="{A46C55BE-5BAD-45D1-8F5F-51DC988A9702}" type="presOf" srcId="{F7F2C457-A5AA-4CB7-A55D-CE80505B2ACC}" destId="{5151A61D-B446-42F3-9F4F-ED14B995A750}" srcOrd="0" destOrd="0" presId="urn:microsoft.com/office/officeart/2005/8/layout/vProcess5"/>
    <dgm:cxn modelId="{F7AD9FE3-9754-4D94-BE3D-37E43FBC25E0}" type="presOf" srcId="{F9756055-8E18-4E53-8A11-6D4DF6DC8342}" destId="{BE88898D-812C-4770-A53E-2746A43F74D0}" srcOrd="0" destOrd="0" presId="urn:microsoft.com/office/officeart/2005/8/layout/vProcess5"/>
    <dgm:cxn modelId="{D11C61FD-16B1-46E6-8721-9E99C2E957AF}" type="presOf" srcId="{AD0C45E5-1022-46A9-A18A-16C3F0AAF96F}" destId="{AE9EC10C-F17C-43E7-8638-A7B6021AE760}" srcOrd="0" destOrd="0" presId="urn:microsoft.com/office/officeart/2005/8/layout/vProcess5"/>
    <dgm:cxn modelId="{2D72EEAE-A447-467A-A0BD-134934128B87}" type="presOf" srcId="{8122EAFF-4078-4EC8-9040-3D6860749023}" destId="{BE54B735-E421-4208-ADEE-19C77D4219A7}" srcOrd="0" destOrd="0" presId="urn:microsoft.com/office/officeart/2005/8/layout/vProcess5"/>
    <dgm:cxn modelId="{8A8E6795-152A-4B9E-8210-C1FC1B5DE642}" srcId="{EE522AF5-E9CF-4E0A-BD36-79147BE6BDB4}" destId="{A167F8FF-84CE-4F08-978C-30040DCDD82C}" srcOrd="0" destOrd="0" parTransId="{56B2DD01-2363-4866-A1EE-A242BAEFC476}" sibTransId="{649E508B-66AE-490F-90AB-06099D6515DB}"/>
    <dgm:cxn modelId="{D7E38185-4D43-4BFD-A461-09ADE78C60C0}" srcId="{EE522AF5-E9CF-4E0A-BD36-79147BE6BDB4}" destId="{AD0C45E5-1022-46A9-A18A-16C3F0AAF96F}" srcOrd="1" destOrd="0" parTransId="{C637443A-9E08-4CAB-BD5F-A03E987BCD21}" sibTransId="{F7F2C457-A5AA-4CB7-A55D-CE80505B2ACC}"/>
    <dgm:cxn modelId="{DCB14E39-8015-4A90-A4C2-9914F705CA1D}" type="presOf" srcId="{EE522AF5-E9CF-4E0A-BD36-79147BE6BDB4}" destId="{10DDF03D-2E2A-4F38-A26A-68AE0074ED79}" srcOrd="0" destOrd="0" presId="urn:microsoft.com/office/officeart/2005/8/layout/vProcess5"/>
    <dgm:cxn modelId="{200B7241-7FD8-47C4-934A-4DCFB8BDAE41}" type="presOf" srcId="{A4D7534A-C2C4-4A81-BA83-1797CD4B6411}" destId="{E21C00DC-D761-4AEE-A3EC-CD6ACD8AA532}" srcOrd="0" destOrd="0" presId="urn:microsoft.com/office/officeart/2005/8/layout/vProcess5"/>
    <dgm:cxn modelId="{0516DF6D-533B-4A06-8410-2489683D23C8}" type="presOf" srcId="{A55DFDA0-8D4F-4B12-9ADD-BF3B100214E3}" destId="{1EE5B893-2810-43F1-90CA-D74DD12CD24C}" srcOrd="0" destOrd="0" presId="urn:microsoft.com/office/officeart/2005/8/layout/vProcess5"/>
    <dgm:cxn modelId="{24A69DFB-5898-4471-8CF0-433B41B71568}" type="presOf" srcId="{AD0C45E5-1022-46A9-A18A-16C3F0AAF96F}" destId="{C996E7CE-525D-49E1-891F-A95F20AC9FAA}" srcOrd="1" destOrd="0" presId="urn:microsoft.com/office/officeart/2005/8/layout/vProcess5"/>
    <dgm:cxn modelId="{5EFBA506-605F-4240-BA80-B5C1A215296C}" type="presOf" srcId="{649E508B-66AE-490F-90AB-06099D6515DB}" destId="{B63BBAA5-1005-408A-B386-F6C6FA7CE1C4}" srcOrd="0" destOrd="0" presId="urn:microsoft.com/office/officeart/2005/8/layout/vProcess5"/>
    <dgm:cxn modelId="{13238D38-BE32-43AD-9E83-1BF7979391D4}" type="presOf" srcId="{A55DFDA0-8D4F-4B12-9ADD-BF3B100214E3}" destId="{926ECF99-6DAF-4D40-AD5F-BEF2EF7BF8B5}" srcOrd="1" destOrd="0" presId="urn:microsoft.com/office/officeart/2005/8/layout/vProcess5"/>
    <dgm:cxn modelId="{749C9598-44F1-44E8-8490-00BD3BAD302B}" type="presOf" srcId="{F9756055-8E18-4E53-8A11-6D4DF6DC8342}" destId="{DD06383D-D9A2-46D2-9C61-6D00456EDA88}" srcOrd="1" destOrd="0" presId="urn:microsoft.com/office/officeart/2005/8/layout/vProcess5"/>
    <dgm:cxn modelId="{04EB7AB0-AFCE-4188-94B0-38754BF46074}" srcId="{EE522AF5-E9CF-4E0A-BD36-79147BE6BDB4}" destId="{A55DFDA0-8D4F-4B12-9ADD-BF3B100214E3}" srcOrd="2" destOrd="0" parTransId="{9EABE6CD-A5C0-42BD-9856-3ADE4A75DBE9}" sibTransId="{8122EAFF-4078-4EC8-9040-3D6860749023}"/>
    <dgm:cxn modelId="{04712545-BA12-4E54-B7B5-E4E9A2198F56}" srcId="{EE522AF5-E9CF-4E0A-BD36-79147BE6BDB4}" destId="{A4D7534A-C2C4-4A81-BA83-1797CD4B6411}" srcOrd="3" destOrd="0" parTransId="{938F22E8-9DED-402E-B71C-38621BAB4350}" sibTransId="{1600F7E7-1548-4E71-BC1A-D970EC088F41}"/>
    <dgm:cxn modelId="{5A535675-7C30-4A93-B2C5-71F6200630C0}" type="presOf" srcId="{A167F8FF-84CE-4F08-978C-30040DCDD82C}" destId="{CF71071C-67EA-42A1-84E5-D1426A570B62}" srcOrd="1" destOrd="0" presId="urn:microsoft.com/office/officeart/2005/8/layout/vProcess5"/>
    <dgm:cxn modelId="{E4D4943A-1DAD-432A-A2F9-BA18885AD8D8}" type="presOf" srcId="{A167F8FF-84CE-4F08-978C-30040DCDD82C}" destId="{EDD454F2-FF41-405D-B1AD-DA6E5D2C20A5}" srcOrd="0" destOrd="0" presId="urn:microsoft.com/office/officeart/2005/8/layout/vProcess5"/>
    <dgm:cxn modelId="{39FB9A33-2B68-4DF7-821E-97659069AD39}" type="presOf" srcId="{A4D7534A-C2C4-4A81-BA83-1797CD4B6411}" destId="{47907FA8-0E00-448C-B7AA-2C08FA7536A8}" srcOrd="1" destOrd="0" presId="urn:microsoft.com/office/officeart/2005/8/layout/vProcess5"/>
    <dgm:cxn modelId="{DB0457E0-5B96-4F82-81F5-1DCFB40D4847}" srcId="{EE522AF5-E9CF-4E0A-BD36-79147BE6BDB4}" destId="{F9756055-8E18-4E53-8A11-6D4DF6DC8342}" srcOrd="4" destOrd="0" parTransId="{DB28D177-7C57-4900-9B38-B110331C36E8}" sibTransId="{ABD965DC-3FDC-4F4B-B3AF-5EEC6E5DF8E8}"/>
    <dgm:cxn modelId="{6F07330E-0BBC-48CF-9885-5ACCB52E14BE}" type="presOf" srcId="{1600F7E7-1548-4E71-BC1A-D970EC088F41}" destId="{2D1A48E0-920E-4BF5-A083-A4164840423F}" srcOrd="0" destOrd="0" presId="urn:microsoft.com/office/officeart/2005/8/layout/vProcess5"/>
    <dgm:cxn modelId="{E2E9110B-3B83-4EC0-BF57-EBC950ECEE81}" type="presParOf" srcId="{10DDF03D-2E2A-4F38-A26A-68AE0074ED79}" destId="{AFE17F47-11A3-4322-92E3-A3FC66A84A89}" srcOrd="0" destOrd="0" presId="urn:microsoft.com/office/officeart/2005/8/layout/vProcess5"/>
    <dgm:cxn modelId="{1D49DB9A-F5E0-4B89-9B28-795BEBBB8FFB}" type="presParOf" srcId="{10DDF03D-2E2A-4F38-A26A-68AE0074ED79}" destId="{EDD454F2-FF41-405D-B1AD-DA6E5D2C20A5}" srcOrd="1" destOrd="0" presId="urn:microsoft.com/office/officeart/2005/8/layout/vProcess5"/>
    <dgm:cxn modelId="{18C90FCA-ADF1-44F1-BBCE-17C120967D47}" type="presParOf" srcId="{10DDF03D-2E2A-4F38-A26A-68AE0074ED79}" destId="{AE9EC10C-F17C-43E7-8638-A7B6021AE760}" srcOrd="2" destOrd="0" presId="urn:microsoft.com/office/officeart/2005/8/layout/vProcess5"/>
    <dgm:cxn modelId="{C6A5126C-C10C-45CE-8370-27F7675114E5}" type="presParOf" srcId="{10DDF03D-2E2A-4F38-A26A-68AE0074ED79}" destId="{1EE5B893-2810-43F1-90CA-D74DD12CD24C}" srcOrd="3" destOrd="0" presId="urn:microsoft.com/office/officeart/2005/8/layout/vProcess5"/>
    <dgm:cxn modelId="{3543F4FD-92D9-4F10-8858-3EBDB7124A53}" type="presParOf" srcId="{10DDF03D-2E2A-4F38-A26A-68AE0074ED79}" destId="{E21C00DC-D761-4AEE-A3EC-CD6ACD8AA532}" srcOrd="4" destOrd="0" presId="urn:microsoft.com/office/officeart/2005/8/layout/vProcess5"/>
    <dgm:cxn modelId="{99F03B1D-FB56-474A-8512-EC4055861189}" type="presParOf" srcId="{10DDF03D-2E2A-4F38-A26A-68AE0074ED79}" destId="{BE88898D-812C-4770-A53E-2746A43F74D0}" srcOrd="5" destOrd="0" presId="urn:microsoft.com/office/officeart/2005/8/layout/vProcess5"/>
    <dgm:cxn modelId="{93CBC363-3D58-49C1-9382-C6633035CF2E}" type="presParOf" srcId="{10DDF03D-2E2A-4F38-A26A-68AE0074ED79}" destId="{B63BBAA5-1005-408A-B386-F6C6FA7CE1C4}" srcOrd="6" destOrd="0" presId="urn:microsoft.com/office/officeart/2005/8/layout/vProcess5"/>
    <dgm:cxn modelId="{C13B9265-2142-4AC5-9B08-993B77766587}" type="presParOf" srcId="{10DDF03D-2E2A-4F38-A26A-68AE0074ED79}" destId="{5151A61D-B446-42F3-9F4F-ED14B995A750}" srcOrd="7" destOrd="0" presId="urn:microsoft.com/office/officeart/2005/8/layout/vProcess5"/>
    <dgm:cxn modelId="{3E3E7DA7-178C-4BFD-B06B-139620C610BC}" type="presParOf" srcId="{10DDF03D-2E2A-4F38-A26A-68AE0074ED79}" destId="{BE54B735-E421-4208-ADEE-19C77D4219A7}" srcOrd="8" destOrd="0" presId="urn:microsoft.com/office/officeart/2005/8/layout/vProcess5"/>
    <dgm:cxn modelId="{AB9393B4-94FB-49E1-82CF-C0E2C77E3103}" type="presParOf" srcId="{10DDF03D-2E2A-4F38-A26A-68AE0074ED79}" destId="{2D1A48E0-920E-4BF5-A083-A4164840423F}" srcOrd="9" destOrd="0" presId="urn:microsoft.com/office/officeart/2005/8/layout/vProcess5"/>
    <dgm:cxn modelId="{36314402-DD81-4802-9FB6-D3AB76EC50A7}" type="presParOf" srcId="{10DDF03D-2E2A-4F38-A26A-68AE0074ED79}" destId="{CF71071C-67EA-42A1-84E5-D1426A570B62}" srcOrd="10" destOrd="0" presId="urn:microsoft.com/office/officeart/2005/8/layout/vProcess5"/>
    <dgm:cxn modelId="{E776C23F-E8B4-4DE2-9463-75CCB80B3875}" type="presParOf" srcId="{10DDF03D-2E2A-4F38-A26A-68AE0074ED79}" destId="{C996E7CE-525D-49E1-891F-A95F20AC9FAA}" srcOrd="11" destOrd="0" presId="urn:microsoft.com/office/officeart/2005/8/layout/vProcess5"/>
    <dgm:cxn modelId="{5FBC397B-4E50-439D-B7FD-558004D5D93D}" type="presParOf" srcId="{10DDF03D-2E2A-4F38-A26A-68AE0074ED79}" destId="{926ECF99-6DAF-4D40-AD5F-BEF2EF7BF8B5}" srcOrd="12" destOrd="0" presId="urn:microsoft.com/office/officeart/2005/8/layout/vProcess5"/>
    <dgm:cxn modelId="{DD92B350-C215-4666-A781-7B533385D7D6}" type="presParOf" srcId="{10DDF03D-2E2A-4F38-A26A-68AE0074ED79}" destId="{47907FA8-0E00-448C-B7AA-2C08FA7536A8}" srcOrd="13" destOrd="0" presId="urn:microsoft.com/office/officeart/2005/8/layout/vProcess5"/>
    <dgm:cxn modelId="{B0E25485-6585-4576-8418-5584AF78721F}" type="presParOf" srcId="{10DDF03D-2E2A-4F38-A26A-68AE0074ED79}" destId="{DD06383D-D9A2-46D2-9C61-6D00456EDA88}"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C5BCE1-0E74-4B7F-BC9E-E72F5560309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B712E21-871D-4B20-BC61-67DA630C9720}">
      <dgm:prSet phldrT="[Text]" custT="1"/>
      <dgm:spPr/>
      <dgm:t>
        <a:bodyPr/>
        <a:lstStyle/>
        <a:p>
          <a:r>
            <a:rPr lang="en-US" sz="2000" b="1" baseline="0" dirty="0" smtClean="0">
              <a:solidFill>
                <a:schemeClr val="tx1"/>
              </a:solidFill>
              <a:latin typeface="Times New Roman" panose="02020603050405020304" pitchFamily="18" charset="0"/>
              <a:cs typeface="Times New Roman" panose="02020603050405020304" pitchFamily="18" charset="0"/>
            </a:rPr>
            <a:t>Adults</a:t>
          </a:r>
          <a:r>
            <a:rPr lang="en-US" sz="2000" b="1" baseline="30000" dirty="0" smtClean="0">
              <a:solidFill>
                <a:schemeClr val="tx1"/>
              </a:solidFill>
              <a:latin typeface="Times New Roman" panose="02020603050405020304" pitchFamily="18" charset="0"/>
              <a:cs typeface="Times New Roman" panose="02020603050405020304" pitchFamily="18" charset="0"/>
            </a:rPr>
            <a:t>1</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(18+ </a:t>
          </a:r>
          <a:r>
            <a:rPr lang="en-US" sz="2000" b="1" dirty="0" err="1" smtClean="0">
              <a:solidFill>
                <a:schemeClr val="tx1"/>
              </a:solidFill>
              <a:latin typeface="Times New Roman" panose="02020603050405020304" pitchFamily="18" charset="0"/>
              <a:cs typeface="Times New Roman" panose="02020603050405020304" pitchFamily="18" charset="0"/>
            </a:rPr>
            <a:t>yrs</a:t>
          </a:r>
          <a:r>
            <a:rPr lang="en-US" sz="2000" b="1" dirty="0" smtClean="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FC8D78AF-F50E-4EAC-AF7B-9189CC77CAE2}" type="parTrans" cxnId="{2032EFDD-DC66-4112-BFD4-1745E7799C16}">
      <dgm:prSet/>
      <dgm:spPr/>
      <dgm:t>
        <a:bodyPr/>
        <a:lstStyle/>
        <a:p>
          <a:endParaRPr lang="en-US"/>
        </a:p>
      </dgm:t>
    </dgm:pt>
    <dgm:pt modelId="{B5E805D1-14E8-4351-AC3D-499CADE5CF15}" type="sibTrans" cxnId="{2032EFDD-DC66-4112-BFD4-1745E7799C16}">
      <dgm:prSet/>
      <dgm:spPr/>
      <dgm:t>
        <a:bodyPr/>
        <a:lstStyle/>
        <a:p>
          <a:endParaRPr lang="en-US"/>
        </a:p>
      </dgm:t>
    </dgm:pt>
    <dgm:pt modelId="{50CCA6F2-CE61-4B09-8D04-F764AE7B01D0}">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EAD4F50-A6D8-44D9-905B-0B7BB6681D48}" type="parTrans" cxnId="{9A37755C-A4A7-463D-8DE6-21B4B5DFAB8E}">
      <dgm:prSet/>
      <dgm:spPr/>
      <dgm:t>
        <a:bodyPr/>
        <a:lstStyle/>
        <a:p>
          <a:endParaRPr lang="en-US"/>
        </a:p>
      </dgm:t>
    </dgm:pt>
    <dgm:pt modelId="{4A5B3130-1FAD-4FAE-BCB7-74BBFC69C212}" type="sibTrans" cxnId="{9A37755C-A4A7-463D-8DE6-21B4B5DFAB8E}">
      <dgm:prSet/>
      <dgm:spPr/>
      <dgm:t>
        <a:bodyPr/>
        <a:lstStyle/>
        <a:p>
          <a:endParaRPr lang="en-US"/>
        </a:p>
      </dgm:t>
    </dgm:pt>
    <dgm:pt modelId="{71B0A1EE-8F6F-436B-82CC-2C54B4EDD4D1}">
      <dgm:prSet phldrT="[Text]" custT="1"/>
      <dgm:spPr/>
      <dgm:t>
        <a:bodyPr/>
        <a:lstStyle/>
        <a:p>
          <a:r>
            <a:rPr lang="en-US" sz="2000" b="1" baseline="0" dirty="0" smtClean="0">
              <a:solidFill>
                <a:schemeClr val="tx1"/>
              </a:solidFill>
              <a:latin typeface="Times New Roman" panose="02020603050405020304" pitchFamily="18" charset="0"/>
              <a:cs typeface="Times New Roman" panose="02020603050405020304" pitchFamily="18" charset="0"/>
            </a:rPr>
            <a:t>Adults</a:t>
          </a:r>
          <a:r>
            <a:rPr lang="en-US" sz="2000" b="1" baseline="30000" dirty="0" smtClean="0">
              <a:solidFill>
                <a:schemeClr val="tx1"/>
              </a:solidFill>
              <a:latin typeface="Times New Roman" panose="02020603050405020304" pitchFamily="18" charset="0"/>
              <a:cs typeface="Times New Roman" panose="02020603050405020304" pitchFamily="18" charset="0"/>
            </a:rPr>
            <a:t>2</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(18+ </a:t>
          </a:r>
          <a:r>
            <a:rPr lang="en-US" sz="2000" b="1" dirty="0" err="1" smtClean="0">
              <a:solidFill>
                <a:schemeClr val="tx1"/>
              </a:solidFill>
              <a:latin typeface="Times New Roman" panose="02020603050405020304" pitchFamily="18" charset="0"/>
              <a:cs typeface="Times New Roman" panose="02020603050405020304" pitchFamily="18" charset="0"/>
            </a:rPr>
            <a:t>yrs</a:t>
          </a:r>
          <a:r>
            <a:rPr lang="en-US" sz="2000" b="1" dirty="0" smtClean="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57E07747-0058-47A2-ADA8-E8DD199F980E}" type="parTrans" cxnId="{D7F72823-CBDB-4704-9F97-A16EB4685BC4}">
      <dgm:prSet/>
      <dgm:spPr/>
      <dgm:t>
        <a:bodyPr/>
        <a:lstStyle/>
        <a:p>
          <a:endParaRPr lang="en-US"/>
        </a:p>
      </dgm:t>
    </dgm:pt>
    <dgm:pt modelId="{F786E9E2-22C4-4C1A-953F-0FFA0F4A0F28}" type="sibTrans" cxnId="{D7F72823-CBDB-4704-9F97-A16EB4685BC4}">
      <dgm:prSet/>
      <dgm:spPr/>
      <dgm:t>
        <a:bodyPr/>
        <a:lstStyle/>
        <a:p>
          <a:endParaRPr lang="en-US"/>
        </a:p>
      </dgm:t>
    </dgm:pt>
    <dgm:pt modelId="{6AE3A9B5-7786-4FF2-B5B2-6B55EA9A2668}">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5FF06E01-D126-48D2-A6E2-54CCB980C98B}" type="parTrans" cxnId="{69843DE5-CB58-43C4-9835-3D57911E381E}">
      <dgm:prSet/>
      <dgm:spPr/>
      <dgm:t>
        <a:bodyPr/>
        <a:lstStyle/>
        <a:p>
          <a:endParaRPr lang="en-US"/>
        </a:p>
      </dgm:t>
    </dgm:pt>
    <dgm:pt modelId="{FDD13704-1B55-49A3-B7F6-0AE243E179D5}" type="sibTrans" cxnId="{69843DE5-CB58-43C4-9835-3D57911E381E}">
      <dgm:prSet/>
      <dgm:spPr/>
      <dgm:t>
        <a:bodyPr/>
        <a:lstStyle/>
        <a:p>
          <a:endParaRPr lang="en-US"/>
        </a:p>
      </dgm:t>
    </dgm:pt>
    <dgm:pt modelId="{52304CD1-0FC3-4748-86B9-088B63CF8BCD}">
      <dgm:prSet phldrT="[Text]" custT="1"/>
      <dgm:spPr/>
      <dgm:t>
        <a:bodyPr/>
        <a:lstStyle/>
        <a:p>
          <a:r>
            <a:rPr lang="en-US" sz="1800" b="1" dirty="0" smtClean="0">
              <a:solidFill>
                <a:schemeClr val="tx1"/>
              </a:solidFill>
              <a:latin typeface="Times New Roman" panose="02020603050405020304" pitchFamily="18" charset="0"/>
              <a:cs typeface="Times New Roman" panose="02020603050405020304" pitchFamily="18" charset="0"/>
            </a:rPr>
            <a:t>Children</a:t>
          </a:r>
          <a:r>
            <a:rPr lang="en-US" sz="1800" b="1" baseline="30000" dirty="0" smtClean="0">
              <a:solidFill>
                <a:schemeClr val="tx1"/>
              </a:solidFill>
              <a:latin typeface="Times New Roman" panose="02020603050405020304" pitchFamily="18" charset="0"/>
              <a:cs typeface="Times New Roman" panose="02020603050405020304" pitchFamily="18" charset="0"/>
            </a:rPr>
            <a:t>3</a:t>
          </a:r>
        </a:p>
        <a:p>
          <a:r>
            <a:rPr lang="en-US" sz="1800" b="1" dirty="0" smtClean="0">
              <a:solidFill>
                <a:schemeClr val="tx1"/>
              </a:solidFill>
              <a:latin typeface="Times New Roman" panose="02020603050405020304" pitchFamily="18" charset="0"/>
              <a:cs typeface="Times New Roman" panose="02020603050405020304" pitchFamily="18" charset="0"/>
            </a:rPr>
            <a:t>(2-4 </a:t>
          </a:r>
          <a:r>
            <a:rPr lang="en-US" sz="1800" b="1" dirty="0" err="1" smtClean="0">
              <a:solidFill>
                <a:schemeClr val="tx1"/>
              </a:solidFill>
              <a:latin typeface="Times New Roman" panose="02020603050405020304" pitchFamily="18" charset="0"/>
              <a:cs typeface="Times New Roman" panose="02020603050405020304" pitchFamily="18" charset="0"/>
            </a:rPr>
            <a:t>yrs</a:t>
          </a:r>
          <a:r>
            <a:rPr lang="en-US" sz="1800" b="1" dirty="0" smtClean="0">
              <a:solidFill>
                <a:schemeClr val="tx1"/>
              </a:solidFill>
              <a:latin typeface="Times New Roman" panose="02020603050405020304" pitchFamily="18" charset="0"/>
              <a:cs typeface="Times New Roman" panose="02020603050405020304" pitchFamily="18" charset="0"/>
            </a:rPr>
            <a:t>)</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9AD755F4-813B-4322-BBC7-F4DEBB5E5CFA}" type="parTrans" cxnId="{14E6936C-18C4-4BA8-9D04-9DEE93BBBFA0}">
      <dgm:prSet/>
      <dgm:spPr/>
      <dgm:t>
        <a:bodyPr/>
        <a:lstStyle/>
        <a:p>
          <a:endParaRPr lang="en-US"/>
        </a:p>
      </dgm:t>
    </dgm:pt>
    <dgm:pt modelId="{AF508DB9-D314-4035-A32C-6D4562E3F385}" type="sibTrans" cxnId="{14E6936C-18C4-4BA8-9D04-9DEE93BBBFA0}">
      <dgm:prSet/>
      <dgm:spPr/>
      <dgm:t>
        <a:bodyPr/>
        <a:lstStyle/>
        <a:p>
          <a:endParaRPr lang="en-US"/>
        </a:p>
      </dgm:t>
    </dgm:pt>
    <dgm:pt modelId="{C10E6D71-0273-47E2-A498-537ACADC36C9}">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D6C6FA4D-0E53-4368-81E9-6D0A620EB991}" type="parTrans" cxnId="{B972038C-26A3-438F-9ADD-710DE09A2516}">
      <dgm:prSet/>
      <dgm:spPr/>
      <dgm:t>
        <a:bodyPr/>
        <a:lstStyle/>
        <a:p>
          <a:endParaRPr lang="en-US"/>
        </a:p>
      </dgm:t>
    </dgm:pt>
    <dgm:pt modelId="{DE6681C5-3E68-43CA-8EB6-0F0B0067A20F}" type="sibTrans" cxnId="{B972038C-26A3-438F-9ADD-710DE09A2516}">
      <dgm:prSet/>
      <dgm:spPr/>
      <dgm:t>
        <a:bodyPr/>
        <a:lstStyle/>
        <a:p>
          <a:endParaRPr lang="en-US"/>
        </a:p>
      </dgm:t>
    </dgm:pt>
    <dgm:pt modelId="{85AA9E49-3D20-4332-A84F-AA668A7FE5B8}">
      <dgm:prSet custT="1"/>
      <dgm:spPr/>
      <dgm:t>
        <a:bodyPr/>
        <a:lstStyle/>
        <a:p>
          <a:r>
            <a:rPr lang="en-US" sz="1800" b="1" dirty="0" smtClean="0">
              <a:solidFill>
                <a:schemeClr val="tx1"/>
              </a:solidFill>
              <a:latin typeface="Times New Roman" panose="02020603050405020304" pitchFamily="18" charset="0"/>
              <a:cs typeface="Times New Roman" panose="02020603050405020304" pitchFamily="18" charset="0"/>
            </a:rPr>
            <a:t>Children</a:t>
          </a:r>
          <a:r>
            <a:rPr lang="en-US" sz="1800" b="1" baseline="30000" dirty="0" smtClean="0">
              <a:solidFill>
                <a:schemeClr val="tx1"/>
              </a:solidFill>
              <a:latin typeface="Times New Roman" panose="02020603050405020304" pitchFamily="18" charset="0"/>
              <a:cs typeface="Times New Roman" panose="02020603050405020304" pitchFamily="18" charset="0"/>
            </a:rPr>
            <a:t>3</a:t>
          </a:r>
          <a:endParaRPr lang="en-US" sz="1800" b="1" dirty="0" smtClean="0">
            <a:solidFill>
              <a:schemeClr val="tx1"/>
            </a:solidFill>
            <a:latin typeface="Times New Roman" panose="02020603050405020304" pitchFamily="18" charset="0"/>
            <a:cs typeface="Times New Roman" panose="02020603050405020304" pitchFamily="18" charset="0"/>
          </a:endParaRPr>
        </a:p>
        <a:p>
          <a:r>
            <a:rPr lang="en-US" sz="1800" b="1" dirty="0" smtClean="0">
              <a:solidFill>
                <a:schemeClr val="tx1"/>
              </a:solidFill>
              <a:latin typeface="Times New Roman" panose="02020603050405020304" pitchFamily="18" charset="0"/>
              <a:cs typeface="Times New Roman" panose="02020603050405020304" pitchFamily="18" charset="0"/>
            </a:rPr>
            <a:t>(5-17 </a:t>
          </a:r>
          <a:r>
            <a:rPr lang="en-US" sz="1800" b="1" dirty="0" err="1" smtClean="0">
              <a:solidFill>
                <a:schemeClr val="tx1"/>
              </a:solidFill>
              <a:latin typeface="Times New Roman" panose="02020603050405020304" pitchFamily="18" charset="0"/>
              <a:cs typeface="Times New Roman" panose="02020603050405020304" pitchFamily="18" charset="0"/>
            </a:rPr>
            <a:t>yrs</a:t>
          </a:r>
          <a:r>
            <a:rPr lang="en-US" sz="1800" b="1" dirty="0" smtClean="0">
              <a:solidFill>
                <a:schemeClr val="tx1"/>
              </a:solidFill>
              <a:latin typeface="Times New Roman" panose="02020603050405020304" pitchFamily="18" charset="0"/>
              <a:cs typeface="Times New Roman" panose="02020603050405020304" pitchFamily="18" charset="0"/>
            </a:rPr>
            <a:t>)</a:t>
          </a:r>
          <a:endParaRPr lang="en-US" sz="1800" dirty="0"/>
        </a:p>
      </dgm:t>
    </dgm:pt>
    <dgm:pt modelId="{257CC7DA-24CE-44B5-9FF0-EF7F89C51310}" type="parTrans" cxnId="{9A5E900B-09DB-4755-A12F-6750E3A8A49E}">
      <dgm:prSet/>
      <dgm:spPr/>
      <dgm:t>
        <a:bodyPr/>
        <a:lstStyle/>
        <a:p>
          <a:endParaRPr lang="en-US"/>
        </a:p>
      </dgm:t>
    </dgm:pt>
    <dgm:pt modelId="{6B609B49-7EFD-48CF-8048-CE1082CE4DA6}" type="sibTrans" cxnId="{9A5E900B-09DB-4755-A12F-6750E3A8A49E}">
      <dgm:prSet/>
      <dgm:spPr/>
      <dgm:t>
        <a:bodyPr/>
        <a:lstStyle/>
        <a:p>
          <a:endParaRPr lang="en-US"/>
        </a:p>
      </dgm:t>
    </dgm:pt>
    <dgm:pt modelId="{AEABC811-A34D-4BA4-BE43-7C6F735A13B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F46C9D8-9224-4010-B663-D9D53F417825}" type="parTrans" cxnId="{851FE539-73D1-4D99-B8DF-B8017CC1CC5C}">
      <dgm:prSet/>
      <dgm:spPr/>
      <dgm:t>
        <a:bodyPr/>
        <a:lstStyle/>
        <a:p>
          <a:endParaRPr lang="en-US"/>
        </a:p>
      </dgm:t>
    </dgm:pt>
    <dgm:pt modelId="{1DB5F9B2-C038-4688-A9BB-D288128A204B}" type="sibTrans" cxnId="{851FE539-73D1-4D99-B8DF-B8017CC1CC5C}">
      <dgm:prSet/>
      <dgm:spPr/>
      <dgm:t>
        <a:bodyPr/>
        <a:lstStyle/>
        <a:p>
          <a:endParaRPr lang="en-US"/>
        </a:p>
      </dgm:t>
    </dgm:pt>
    <dgm:pt modelId="{1A54DC38-6FC4-40DF-BF61-F1D0A58B1060}">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CCB75CD1-592F-4F73-A971-35F24A224F1F}" type="parTrans" cxnId="{15C28099-1F08-4C66-92A9-E91696BE4029}">
      <dgm:prSet/>
      <dgm:spPr/>
      <dgm:t>
        <a:bodyPr/>
        <a:lstStyle/>
        <a:p>
          <a:endParaRPr lang="en-US"/>
        </a:p>
      </dgm:t>
    </dgm:pt>
    <dgm:pt modelId="{187CC0DA-13DD-4725-BC06-14035745918C}" type="sibTrans" cxnId="{15C28099-1F08-4C66-92A9-E91696BE4029}">
      <dgm:prSet/>
      <dgm:spPr/>
      <dgm:t>
        <a:bodyPr/>
        <a:lstStyle/>
        <a:p>
          <a:endParaRPr lang="en-US"/>
        </a:p>
      </dgm:t>
    </dgm:pt>
    <dgm:pt modelId="{8596B298-E94C-45DF-B221-FEB589C69C22}">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Cognition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F7D1398-381E-4EB0-8169-BB1FA049666F}" type="parTrans" cxnId="{2F35F3D1-6E3F-415C-9616-625F4C578C96}">
      <dgm:prSet/>
      <dgm:spPr/>
      <dgm:t>
        <a:bodyPr/>
        <a:lstStyle/>
        <a:p>
          <a:endParaRPr lang="en-US"/>
        </a:p>
      </dgm:t>
    </dgm:pt>
    <dgm:pt modelId="{127BB9A2-DBA5-4C59-8CEA-12FE1D1E66BB}" type="sibTrans" cxnId="{2F35F3D1-6E3F-415C-9616-625F4C578C96}">
      <dgm:prSet/>
      <dgm:spPr/>
      <dgm:t>
        <a:bodyPr/>
        <a:lstStyle/>
        <a:p>
          <a:endParaRPr lang="en-US"/>
        </a:p>
      </dgm:t>
    </dgm:pt>
    <dgm:pt modelId="{9C39C4F6-6051-46F3-9B50-4BA408079CC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 +</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773B2B1E-BB0A-4A39-BEC1-4B2F57C43046}" type="parTrans" cxnId="{F5B58AC1-C75F-4231-A597-C04B6889236A}">
      <dgm:prSet/>
      <dgm:spPr/>
      <dgm:t>
        <a:bodyPr/>
        <a:lstStyle/>
        <a:p>
          <a:endParaRPr lang="en-US"/>
        </a:p>
      </dgm:t>
    </dgm:pt>
    <dgm:pt modelId="{A4497CB1-03DF-4C12-B2FD-1A9CCC623AF6}" type="sibTrans" cxnId="{F5B58AC1-C75F-4231-A597-C04B6889236A}">
      <dgm:prSet/>
      <dgm:spPr/>
      <dgm:t>
        <a:bodyPr/>
        <a:lstStyle/>
        <a:p>
          <a:endParaRPr lang="en-US"/>
        </a:p>
      </dgm:t>
    </dgm:pt>
    <dgm:pt modelId="{C3327F8B-818E-4596-9712-DDE6C224C1B1}">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 +</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8A849F09-96D6-4CC4-B472-FEAAC13C71D7}" type="parTrans" cxnId="{4717A0B5-7690-45F6-B244-CEA333A495C5}">
      <dgm:prSet/>
      <dgm:spPr/>
      <dgm:t>
        <a:bodyPr/>
        <a:lstStyle/>
        <a:p>
          <a:endParaRPr lang="en-US"/>
        </a:p>
      </dgm:t>
    </dgm:pt>
    <dgm:pt modelId="{33499B14-9DDB-433F-82B5-35E4E145FF28}" type="sibTrans" cxnId="{4717A0B5-7690-45F6-B244-CEA333A495C5}">
      <dgm:prSet/>
      <dgm:spPr/>
      <dgm:t>
        <a:bodyPr/>
        <a:lstStyle/>
        <a:p>
          <a:endParaRPr lang="en-US"/>
        </a:p>
      </dgm:t>
    </dgm:pt>
    <dgm:pt modelId="{B30264D1-550B-4C2F-8187-4ADF02CB6BA5}">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Cognition +</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E265685E-9D06-4410-9FB5-FB69069F2D4C}" type="parTrans" cxnId="{0A2F2689-8A02-4F1B-95DE-E5172DD5CFB8}">
      <dgm:prSet/>
      <dgm:spPr/>
      <dgm:t>
        <a:bodyPr/>
        <a:lstStyle/>
        <a:p>
          <a:endParaRPr lang="en-US"/>
        </a:p>
      </dgm:t>
    </dgm:pt>
    <dgm:pt modelId="{C14D0F97-1C53-4DB2-BA01-8DC34D80A418}" type="sibTrans" cxnId="{0A2F2689-8A02-4F1B-95DE-E5172DD5CFB8}">
      <dgm:prSet/>
      <dgm:spPr/>
      <dgm:t>
        <a:bodyPr/>
        <a:lstStyle/>
        <a:p>
          <a:endParaRPr lang="en-US"/>
        </a:p>
      </dgm:t>
    </dgm:pt>
    <dgm:pt modelId="{EB30D16F-847E-42B3-AF4A-988F6629ABFF}">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9FB39AAE-73FC-4EE8-AA85-533F76B94F63}" type="parTrans" cxnId="{1C80D49F-66C3-4F19-8D79-A4F39AC20780}">
      <dgm:prSet/>
      <dgm:spPr/>
      <dgm:t>
        <a:bodyPr/>
        <a:lstStyle/>
        <a:p>
          <a:endParaRPr lang="en-US"/>
        </a:p>
      </dgm:t>
    </dgm:pt>
    <dgm:pt modelId="{65AB5F81-08E9-4402-BE81-CE0CA957DA5A}" type="sibTrans" cxnId="{1C80D49F-66C3-4F19-8D79-A4F39AC20780}">
      <dgm:prSet/>
      <dgm:spPr/>
      <dgm:t>
        <a:bodyPr/>
        <a:lstStyle/>
        <a:p>
          <a:endParaRPr lang="en-US"/>
        </a:p>
      </dgm:t>
    </dgm:pt>
    <dgm:pt modelId="{17630E82-65FF-43EE-9CEF-D7CA09742183}">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Upper body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63FA2C17-92B1-4948-9E35-E9D4472BB898}" type="parTrans" cxnId="{BC52CEE8-E96B-45B7-94FC-E5FED875A6C8}">
      <dgm:prSet/>
      <dgm:spPr/>
      <dgm:t>
        <a:bodyPr/>
        <a:lstStyle/>
        <a:p>
          <a:endParaRPr lang="en-US"/>
        </a:p>
      </dgm:t>
    </dgm:pt>
    <dgm:pt modelId="{4F25108B-BF2E-4321-89B3-5F58916D3609}" type="sibTrans" cxnId="{BC52CEE8-E96B-45B7-94FC-E5FED875A6C8}">
      <dgm:prSet/>
      <dgm:spPr/>
      <dgm:t>
        <a:bodyPr/>
        <a:lstStyle/>
        <a:p>
          <a:endParaRPr lang="en-US"/>
        </a:p>
      </dgm:t>
    </dgm:pt>
    <dgm:pt modelId="{D60A6E57-D15A-4DF2-B3F7-AB73064F69A6}">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81772CBD-8504-4974-A728-FF1FF64F7A12}" type="parTrans" cxnId="{218A9201-77F1-4B22-8C74-5BB18CD86F17}">
      <dgm:prSet/>
      <dgm:spPr/>
      <dgm:t>
        <a:bodyPr/>
        <a:lstStyle/>
        <a:p>
          <a:endParaRPr lang="en-US"/>
        </a:p>
      </dgm:t>
    </dgm:pt>
    <dgm:pt modelId="{3D8251FF-E51D-4709-8726-FDFE3D6D0CE2}" type="sibTrans" cxnId="{218A9201-77F1-4B22-8C74-5BB18CD86F17}">
      <dgm:prSet/>
      <dgm:spPr/>
      <dgm:t>
        <a:bodyPr/>
        <a:lstStyle/>
        <a:p>
          <a:endParaRPr lang="en-US"/>
        </a:p>
      </dgm:t>
    </dgm:pt>
    <dgm:pt modelId="{E3FE514B-C4EA-4D75-9E29-CD45DF49FF8F}">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5A78253F-C22B-48E8-8B78-C2A7765EFCC2}" type="parTrans" cxnId="{44EF36FB-F6D0-4863-BE8A-F0D9BBB6DEB5}">
      <dgm:prSet/>
      <dgm:spPr/>
      <dgm:t>
        <a:bodyPr/>
        <a:lstStyle/>
        <a:p>
          <a:endParaRPr lang="en-US"/>
        </a:p>
      </dgm:t>
    </dgm:pt>
    <dgm:pt modelId="{B8038E04-BC6F-4FE5-B8FC-D03170ACD61A}" type="sibTrans" cxnId="{44EF36FB-F6D0-4863-BE8A-F0D9BBB6DEB5}">
      <dgm:prSet/>
      <dgm:spPr/>
      <dgm:t>
        <a:bodyPr/>
        <a:lstStyle/>
        <a:p>
          <a:endParaRPr lang="en-US"/>
        </a:p>
      </dgm:t>
    </dgm:pt>
    <dgm:pt modelId="{D728D84E-AA46-4BC8-81A5-9F330CDEEF52}">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Pain</a:t>
          </a:r>
          <a:r>
            <a:rPr lang="en-US" sz="1400" baseline="30000" dirty="0" smtClean="0">
              <a:solidFill>
                <a:schemeClr val="tx2">
                  <a:lumMod val="25000"/>
                </a:schemeClr>
              </a:solidFill>
              <a:latin typeface="Times New Roman" panose="02020603050405020304" pitchFamily="18" charset="0"/>
              <a:cs typeface="Times New Roman" panose="02020603050405020304" pitchFamily="18" charset="0"/>
            </a:rPr>
            <a:t>*</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C5524438-0BAF-4E33-A07F-747E6780E197}" type="parTrans" cxnId="{DE002C68-E3C5-471C-AB77-217E1A7B0CE2}">
      <dgm:prSet/>
      <dgm:spPr/>
      <dgm:t>
        <a:bodyPr/>
        <a:lstStyle/>
        <a:p>
          <a:endParaRPr lang="en-US"/>
        </a:p>
      </dgm:t>
    </dgm:pt>
    <dgm:pt modelId="{28D152FB-8149-459D-9618-02AD579EAAEB}" type="sibTrans" cxnId="{DE002C68-E3C5-471C-AB77-217E1A7B0CE2}">
      <dgm:prSet/>
      <dgm:spPr/>
      <dgm:t>
        <a:bodyPr/>
        <a:lstStyle/>
        <a:p>
          <a:endParaRPr lang="en-US"/>
        </a:p>
      </dgm:t>
    </dgm:pt>
    <dgm:pt modelId="{AFFF23B2-39D8-495B-8D0B-A4806F6560C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Fatigue</a:t>
          </a:r>
          <a:r>
            <a:rPr lang="en-US" sz="1400" baseline="30000" dirty="0" smtClean="0">
              <a:solidFill>
                <a:schemeClr val="tx2">
                  <a:lumMod val="25000"/>
                </a:schemeClr>
              </a:solidFill>
              <a:latin typeface="Times New Roman" panose="02020603050405020304" pitchFamily="18" charset="0"/>
              <a:cs typeface="Times New Roman" panose="02020603050405020304" pitchFamily="18" charset="0"/>
            </a:rPr>
            <a:t>*</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62A94AD3-67C3-47DB-8A02-FAD2B2FE9146}" type="parTrans" cxnId="{81870078-7A49-417E-8C73-4A0B03EE24B7}">
      <dgm:prSet/>
      <dgm:spPr/>
      <dgm:t>
        <a:bodyPr/>
        <a:lstStyle/>
        <a:p>
          <a:endParaRPr lang="en-US"/>
        </a:p>
      </dgm:t>
    </dgm:pt>
    <dgm:pt modelId="{04142725-2633-4A07-BE04-D3D85621B461}" type="sibTrans" cxnId="{81870078-7A49-417E-8C73-4A0B03EE24B7}">
      <dgm:prSet/>
      <dgm:spPr/>
      <dgm:t>
        <a:bodyPr/>
        <a:lstStyle/>
        <a:p>
          <a:endParaRPr lang="en-US"/>
        </a:p>
      </dgm:t>
    </dgm:pt>
    <dgm:pt modelId="{659BF981-7F95-4A99-A6E2-F8147C251A4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09017721-D81C-4743-8F35-3545CD2E96A1}" type="parTrans" cxnId="{A558BB1F-3219-4207-AF1F-985D5FB8248E}">
      <dgm:prSet/>
      <dgm:spPr/>
      <dgm:t>
        <a:bodyPr/>
        <a:lstStyle/>
        <a:p>
          <a:endParaRPr lang="en-US"/>
        </a:p>
      </dgm:t>
    </dgm:pt>
    <dgm:pt modelId="{6793BD24-6D2D-4ABC-BC78-6D1BB05665E9}" type="sibTrans" cxnId="{A558BB1F-3219-4207-AF1F-985D5FB8248E}">
      <dgm:prSet/>
      <dgm:spPr/>
      <dgm:t>
        <a:bodyPr/>
        <a:lstStyle/>
        <a:p>
          <a:endParaRPr lang="en-US"/>
        </a:p>
      </dgm:t>
    </dgm:pt>
    <dgm:pt modelId="{2568666E-40B1-4E58-8F9C-A16C424CE55F}">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BE16B391-6B62-43EC-86FD-D107F6A12DD5}" type="parTrans" cxnId="{D4AF20AF-762E-4133-9F2A-8FD2EA0202B2}">
      <dgm:prSet/>
      <dgm:spPr/>
      <dgm:t>
        <a:bodyPr/>
        <a:lstStyle/>
        <a:p>
          <a:endParaRPr lang="en-US"/>
        </a:p>
      </dgm:t>
    </dgm:pt>
    <dgm:pt modelId="{BC6F35FB-9C0D-4CE0-8445-C3CDBC9115D8}" type="sibTrans" cxnId="{D4AF20AF-762E-4133-9F2A-8FD2EA0202B2}">
      <dgm:prSet/>
      <dgm:spPr/>
      <dgm:t>
        <a:bodyPr/>
        <a:lstStyle/>
        <a:p>
          <a:endParaRPr lang="en-US"/>
        </a:p>
      </dgm:t>
    </dgm:pt>
    <dgm:pt modelId="{33EFE3A2-BCDA-46EA-BBD5-52FF45E4764C}">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33524F38-90E6-41F5-8D0E-3E5099F997FF}" type="parTrans" cxnId="{65825103-A3D9-4EF2-BF77-284CEAC38A24}">
      <dgm:prSet/>
      <dgm:spPr/>
      <dgm:t>
        <a:bodyPr/>
        <a:lstStyle/>
        <a:p>
          <a:endParaRPr lang="en-US"/>
        </a:p>
      </dgm:t>
    </dgm:pt>
    <dgm:pt modelId="{68D69D2D-49F3-47D6-A4AF-3EFCDD3B25C5}" type="sibTrans" cxnId="{65825103-A3D9-4EF2-BF77-284CEAC38A24}">
      <dgm:prSet/>
      <dgm:spPr/>
      <dgm:t>
        <a:bodyPr/>
        <a:lstStyle/>
        <a:p>
          <a:endParaRPr lang="en-US"/>
        </a:p>
      </dgm:t>
    </dgm:pt>
    <dgm:pt modelId="{0C129585-156D-4DA9-8C5D-4DD5789A614C}">
      <dgm:prSet phldrT="[Text]"/>
      <dgm:spPr/>
      <dgm:t>
        <a:bodyPr/>
        <a:lstStyle/>
        <a:p>
          <a:endParaRPr lang="en-US" sz="1300" dirty="0"/>
        </a:p>
      </dgm:t>
    </dgm:pt>
    <dgm:pt modelId="{16FF390A-736E-4B4A-B36D-95D7FB58F9AD}" type="parTrans" cxnId="{52C51D52-8363-43A8-A58F-64153FE6DF47}">
      <dgm:prSet/>
      <dgm:spPr/>
      <dgm:t>
        <a:bodyPr/>
        <a:lstStyle/>
        <a:p>
          <a:endParaRPr lang="en-US"/>
        </a:p>
      </dgm:t>
    </dgm:pt>
    <dgm:pt modelId="{4A886F3A-9915-46A8-A10A-9004E06CF898}" type="sibTrans" cxnId="{52C51D52-8363-43A8-A58F-64153FE6DF47}">
      <dgm:prSet/>
      <dgm:spPr/>
      <dgm:t>
        <a:bodyPr/>
        <a:lstStyle/>
        <a:p>
          <a:endParaRPr lang="en-US"/>
        </a:p>
      </dgm:t>
    </dgm:pt>
    <dgm:pt modelId="{06160D50-72B8-46E7-8084-3821D08A67AB}">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Fine motor skills</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51B77D54-3BEA-4471-9620-9A0DE331A51E}" type="parTrans" cxnId="{E0B505AF-5DE0-44DF-BBCA-68ACC6022B3D}">
      <dgm:prSet/>
      <dgm:spPr/>
      <dgm:t>
        <a:bodyPr/>
        <a:lstStyle/>
        <a:p>
          <a:endParaRPr lang="en-US"/>
        </a:p>
      </dgm:t>
    </dgm:pt>
    <dgm:pt modelId="{2470826B-CC9F-4AD8-B145-0749E3C6D6C2}" type="sibTrans" cxnId="{E0B505AF-5DE0-44DF-BBCA-68ACC6022B3D}">
      <dgm:prSet/>
      <dgm:spPr/>
      <dgm:t>
        <a:bodyPr/>
        <a:lstStyle/>
        <a:p>
          <a:endParaRPr lang="en-US"/>
        </a:p>
      </dgm:t>
    </dgm:pt>
    <dgm:pt modelId="{50606D53-E149-4A87-8B3D-86533EE11FF7}">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DA98A6E-F4C9-49C0-BD0D-E0E9BF58D31C}" type="parTrans" cxnId="{A76D6FD9-6766-45D7-B0C4-CB76BE890128}">
      <dgm:prSet/>
      <dgm:spPr/>
      <dgm:t>
        <a:bodyPr/>
        <a:lstStyle/>
        <a:p>
          <a:endParaRPr lang="en-US"/>
        </a:p>
      </dgm:t>
    </dgm:pt>
    <dgm:pt modelId="{A295933F-467C-4044-B691-458772248D8C}" type="sibTrans" cxnId="{A76D6FD9-6766-45D7-B0C4-CB76BE890128}">
      <dgm:prSet/>
      <dgm:spPr/>
      <dgm:t>
        <a:bodyPr/>
        <a:lstStyle/>
        <a:p>
          <a:endParaRPr lang="en-US"/>
        </a:p>
      </dgm:t>
    </dgm:pt>
    <dgm:pt modelId="{7926D935-4614-4661-9738-9F256DC79819}">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D6F29D98-1FCF-4CC1-9F8C-83804EA29320}" type="parTrans" cxnId="{C7D9C00B-C3D5-4EB8-B88E-4EA8980302ED}">
      <dgm:prSet/>
      <dgm:spPr/>
      <dgm:t>
        <a:bodyPr/>
        <a:lstStyle/>
        <a:p>
          <a:endParaRPr lang="en-US"/>
        </a:p>
      </dgm:t>
    </dgm:pt>
    <dgm:pt modelId="{1B80418E-E142-4F29-8852-EDF804D85910}" type="sibTrans" cxnId="{C7D9C00B-C3D5-4EB8-B88E-4EA8980302ED}">
      <dgm:prSet/>
      <dgm:spPr/>
      <dgm:t>
        <a:bodyPr/>
        <a:lstStyle/>
        <a:p>
          <a:endParaRPr lang="en-US"/>
        </a:p>
      </dgm:t>
    </dgm:pt>
    <dgm:pt modelId="{EA441687-4073-4D7A-8CB9-54A4B53B5183}">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2BC6969F-AB74-4548-B937-98C46BF0AF9A}" type="parTrans" cxnId="{0B3EAD46-C33D-446B-A033-4641DEF6B09A}">
      <dgm:prSet/>
      <dgm:spPr/>
      <dgm:t>
        <a:bodyPr/>
        <a:lstStyle/>
        <a:p>
          <a:endParaRPr lang="en-US"/>
        </a:p>
      </dgm:t>
    </dgm:pt>
    <dgm:pt modelId="{3C0F8F02-A823-4803-A450-63068E23BE22}" type="sibTrans" cxnId="{0B3EAD46-C33D-446B-A033-4641DEF6B09A}">
      <dgm:prSet/>
      <dgm:spPr/>
      <dgm:t>
        <a:bodyPr/>
        <a:lstStyle/>
        <a:p>
          <a:endParaRPr lang="en-US"/>
        </a:p>
      </dgm:t>
    </dgm:pt>
    <dgm:pt modelId="{124BAA83-D526-4F41-B252-D3848B585E90}">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Cognition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64D282D9-C8D7-4B3A-9089-EA2BF65CE79D}" type="parTrans" cxnId="{F7C6F033-DE7D-4C80-9711-94410A844007}">
      <dgm:prSet/>
      <dgm:spPr/>
      <dgm:t>
        <a:bodyPr/>
        <a:lstStyle/>
        <a:p>
          <a:endParaRPr lang="en-US"/>
        </a:p>
      </dgm:t>
    </dgm:pt>
    <dgm:pt modelId="{1A0F0E99-3D50-4087-A4F0-CE8CDC266AEC}" type="sibTrans" cxnId="{F7C6F033-DE7D-4C80-9711-94410A844007}">
      <dgm:prSet/>
      <dgm:spPr/>
      <dgm:t>
        <a:bodyPr/>
        <a:lstStyle/>
        <a:p>
          <a:endParaRPr lang="en-US"/>
        </a:p>
      </dgm:t>
    </dgm:pt>
    <dgm:pt modelId="{1E0D8FAD-ED39-4DE8-B691-77BD12F74998}">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2B89BFA8-13D3-4405-A4AF-B7BD404B3ADB}" type="parTrans" cxnId="{B6EABD91-AA6D-4533-B267-176CE0180C16}">
      <dgm:prSet/>
      <dgm:spPr/>
      <dgm:t>
        <a:bodyPr/>
        <a:lstStyle/>
        <a:p>
          <a:endParaRPr lang="en-US"/>
        </a:p>
      </dgm:t>
    </dgm:pt>
    <dgm:pt modelId="{34FD789D-7E22-41B1-975C-EB61883392F9}" type="sibTrans" cxnId="{B6EABD91-AA6D-4533-B267-176CE0180C16}">
      <dgm:prSet/>
      <dgm:spPr/>
      <dgm:t>
        <a:bodyPr/>
        <a:lstStyle/>
        <a:p>
          <a:endParaRPr lang="en-US"/>
        </a:p>
      </dgm:t>
    </dgm:pt>
    <dgm:pt modelId="{1F0687E0-1797-4934-985A-5C9A46DEBE66}">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BB58E71-CDC8-40F1-A196-C24F90504531}" type="parTrans" cxnId="{578650DC-28D3-49C2-9102-0C659FA19B56}">
      <dgm:prSet/>
      <dgm:spPr/>
      <dgm:t>
        <a:bodyPr/>
        <a:lstStyle/>
        <a:p>
          <a:endParaRPr lang="en-US"/>
        </a:p>
      </dgm:t>
    </dgm:pt>
    <dgm:pt modelId="{36FF2EF6-24A1-4E7F-80CD-5D7782183DA1}" type="sibTrans" cxnId="{578650DC-28D3-49C2-9102-0C659FA19B56}">
      <dgm:prSet/>
      <dgm:spPr/>
      <dgm:t>
        <a:bodyPr/>
        <a:lstStyle/>
        <a:p>
          <a:endParaRPr lang="en-US"/>
        </a:p>
      </dgm:t>
    </dgm:pt>
    <dgm:pt modelId="{276EC186-6BB6-4CD0-929A-3A1EBA874187}">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8F3B5F58-EA9A-4AC0-BDB4-6EC13511C3D7}" type="parTrans" cxnId="{7E66B607-0DE5-4612-B734-BBFF6AC7762C}">
      <dgm:prSet/>
      <dgm:spPr/>
      <dgm:t>
        <a:bodyPr/>
        <a:lstStyle/>
        <a:p>
          <a:endParaRPr lang="en-US"/>
        </a:p>
      </dgm:t>
    </dgm:pt>
    <dgm:pt modelId="{60947FF2-0EDA-4BAF-8AE8-21768CB0DEDC}" type="sibTrans" cxnId="{7E66B607-0DE5-4612-B734-BBFF6AC7762C}">
      <dgm:prSet/>
      <dgm:spPr/>
      <dgm:t>
        <a:bodyPr/>
        <a:lstStyle/>
        <a:p>
          <a:endParaRPr lang="en-US"/>
        </a:p>
      </dgm:t>
    </dgm:pt>
    <dgm:pt modelId="{74B7EA35-1EC3-4C9F-9C28-611A882549D3}">
      <dgm:prSet/>
      <dgm:spPr/>
      <dgm:t>
        <a:bodyPr/>
        <a:lstStyle/>
        <a:p>
          <a:endParaRPr lang="en-US" sz="1300" dirty="0"/>
        </a:p>
      </dgm:t>
    </dgm:pt>
    <dgm:pt modelId="{B19B8E06-4CEB-4E94-A0E6-8A6023FA2C2C}" type="parTrans" cxnId="{F0F93EDC-0FE7-438E-9996-9993C8544A7D}">
      <dgm:prSet/>
      <dgm:spPr/>
      <dgm:t>
        <a:bodyPr/>
        <a:lstStyle/>
        <a:p>
          <a:endParaRPr lang="en-US"/>
        </a:p>
      </dgm:t>
    </dgm:pt>
    <dgm:pt modelId="{0DE10314-065F-4D46-91C8-F73B04E88348}" type="sibTrans" cxnId="{F0F93EDC-0FE7-438E-9996-9993C8544A7D}">
      <dgm:prSet/>
      <dgm:spPr/>
      <dgm:t>
        <a:bodyPr/>
        <a:lstStyle/>
        <a:p>
          <a:endParaRPr lang="en-US"/>
        </a:p>
      </dgm:t>
    </dgm:pt>
    <dgm:pt modelId="{1E5C7E09-272B-4713-A6C8-FE3945C8AE34}">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523028C-CADB-4463-B0E6-CBF1E80C9176}" type="parTrans" cxnId="{04F376D9-8160-43BA-804D-CB01E1B176E0}">
      <dgm:prSet/>
      <dgm:spPr/>
      <dgm:t>
        <a:bodyPr/>
        <a:lstStyle/>
        <a:p>
          <a:endParaRPr lang="en-US"/>
        </a:p>
      </dgm:t>
    </dgm:pt>
    <dgm:pt modelId="{263C43B2-4BAC-48E1-BBCE-96C1574E6A94}" type="sibTrans" cxnId="{04F376D9-8160-43BA-804D-CB01E1B176E0}">
      <dgm:prSet/>
      <dgm:spPr/>
      <dgm:t>
        <a:bodyPr/>
        <a:lstStyle/>
        <a:p>
          <a:endParaRPr lang="en-US"/>
        </a:p>
      </dgm:t>
    </dgm:pt>
    <dgm:pt modelId="{93447D96-A984-4A18-85D7-376407EF7AA5}">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96FE5674-29F6-43C5-AB09-431B1ECB88A2}" type="parTrans" cxnId="{9A6A5153-B5D0-4942-811C-D7064BA3FB0F}">
      <dgm:prSet/>
      <dgm:spPr/>
      <dgm:t>
        <a:bodyPr/>
        <a:lstStyle/>
        <a:p>
          <a:endParaRPr lang="en-US"/>
        </a:p>
      </dgm:t>
    </dgm:pt>
    <dgm:pt modelId="{B4B59E90-C420-4BC9-BB67-786BF94151BD}" type="sibTrans" cxnId="{9A6A5153-B5D0-4942-811C-D7064BA3FB0F}">
      <dgm:prSet/>
      <dgm:spPr/>
      <dgm:t>
        <a:bodyPr/>
        <a:lstStyle/>
        <a:p>
          <a:endParaRPr lang="en-US"/>
        </a:p>
      </dgm:t>
    </dgm:pt>
    <dgm:pt modelId="{4E69E8F7-19EA-4FC7-B119-9E46F8417C3E}">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C0FB4B04-F5DD-489B-BA2E-2D610C46882E}" type="parTrans" cxnId="{C3E4FF00-1EF6-4509-B5B2-0E0EF19627E6}">
      <dgm:prSet/>
      <dgm:spPr/>
      <dgm:t>
        <a:bodyPr/>
        <a:lstStyle/>
        <a:p>
          <a:endParaRPr lang="en-US"/>
        </a:p>
      </dgm:t>
    </dgm:pt>
    <dgm:pt modelId="{AFA11167-4912-4DD8-AF36-52A0720FCF16}" type="sibTrans" cxnId="{C3E4FF00-1EF6-4509-B5B2-0E0EF19627E6}">
      <dgm:prSet/>
      <dgm:spPr/>
      <dgm:t>
        <a:bodyPr/>
        <a:lstStyle/>
        <a:p>
          <a:endParaRPr lang="en-US"/>
        </a:p>
      </dgm:t>
    </dgm:pt>
    <dgm:pt modelId="{215D47EF-F6E9-4ABE-B17D-B53AEA833006}">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Controlling behavior</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A76C153E-F95E-49D8-9B60-921E90311642}" type="parTrans" cxnId="{F9A19B78-139B-44D2-9333-CBBD20D8BCDB}">
      <dgm:prSet/>
      <dgm:spPr/>
      <dgm:t>
        <a:bodyPr/>
        <a:lstStyle/>
        <a:p>
          <a:endParaRPr lang="en-US"/>
        </a:p>
      </dgm:t>
    </dgm:pt>
    <dgm:pt modelId="{F15EC1C6-850F-49ED-AFD8-D4A5128CD7D7}" type="sibTrans" cxnId="{F9A19B78-139B-44D2-9333-CBBD20D8BCDB}">
      <dgm:prSet/>
      <dgm:spPr/>
      <dgm:t>
        <a:bodyPr/>
        <a:lstStyle/>
        <a:p>
          <a:endParaRPr lang="en-US"/>
        </a:p>
      </dgm:t>
    </dgm:pt>
    <dgm:pt modelId="{05A080AF-995E-4CF2-A18C-11EFF611C108}">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Coping with change</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A1612A74-1E69-482E-AA3E-53A0EEBA8500}" type="parTrans" cxnId="{53679702-B495-451E-8D2B-6F0332FD2450}">
      <dgm:prSet/>
      <dgm:spPr/>
      <dgm:t>
        <a:bodyPr/>
        <a:lstStyle/>
        <a:p>
          <a:endParaRPr lang="en-US"/>
        </a:p>
      </dgm:t>
    </dgm:pt>
    <dgm:pt modelId="{F2D3C7A5-A5DD-429D-A846-23AAFE3630E8}" type="sibTrans" cxnId="{53679702-B495-451E-8D2B-6F0332FD2450}">
      <dgm:prSet/>
      <dgm:spPr/>
      <dgm:t>
        <a:bodyPr/>
        <a:lstStyle/>
        <a:p>
          <a:endParaRPr lang="en-US"/>
        </a:p>
      </dgm:t>
    </dgm:pt>
    <dgm:pt modelId="{3DD0F445-51AD-45A4-A18B-47CB6550DE6B}">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Relationships</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35DECFAB-7AF0-44B1-809E-EA232BE4BF62}" type="parTrans" cxnId="{BB5A9749-2D9A-4FDC-945E-82709732EC61}">
      <dgm:prSet/>
      <dgm:spPr/>
      <dgm:t>
        <a:bodyPr/>
        <a:lstStyle/>
        <a:p>
          <a:endParaRPr lang="en-US"/>
        </a:p>
      </dgm:t>
    </dgm:pt>
    <dgm:pt modelId="{0FE775F4-87D4-460C-A32A-DF91DDC9F68A}" type="sibTrans" cxnId="{BB5A9749-2D9A-4FDC-945E-82709732EC61}">
      <dgm:prSet/>
      <dgm:spPr/>
      <dgm:t>
        <a:bodyPr/>
        <a:lstStyle/>
        <a:p>
          <a:endParaRPr lang="en-US"/>
        </a:p>
      </dgm:t>
    </dgm:pt>
    <dgm:pt modelId="{0A5ECE3D-7296-47B5-AFDA-96ED62216672}">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69A088C1-887B-43A4-87A5-63E7EB7196D7}" type="parTrans" cxnId="{851CCEA5-C39C-4F68-9ABC-F6474BB9CA22}">
      <dgm:prSet/>
      <dgm:spPr/>
      <dgm:t>
        <a:bodyPr/>
        <a:lstStyle/>
        <a:p>
          <a:endParaRPr lang="en-US"/>
        </a:p>
      </dgm:t>
    </dgm:pt>
    <dgm:pt modelId="{4A54425D-E3F7-47FB-958A-0BF62DE14138}" type="sibTrans" cxnId="{851CCEA5-C39C-4F68-9ABC-F6474BB9CA22}">
      <dgm:prSet/>
      <dgm:spPr/>
      <dgm:t>
        <a:bodyPr/>
        <a:lstStyle/>
        <a:p>
          <a:endParaRPr lang="en-US"/>
        </a:p>
      </dgm:t>
    </dgm:pt>
    <dgm:pt modelId="{69AD4721-326C-4370-9809-8D55BCCD2ACC}">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Playing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C702FE7-E71D-47FA-B43D-3724C51DD6DE}" type="parTrans" cxnId="{E641100C-9F7D-4538-9A1F-24D6F7B45239}">
      <dgm:prSet/>
      <dgm:spPr/>
      <dgm:t>
        <a:bodyPr/>
        <a:lstStyle/>
        <a:p>
          <a:endParaRPr lang="en-US"/>
        </a:p>
      </dgm:t>
    </dgm:pt>
    <dgm:pt modelId="{268370E4-315E-4875-9CED-41AC0494BE64}" type="sibTrans" cxnId="{E641100C-9F7D-4538-9A1F-24D6F7B45239}">
      <dgm:prSet/>
      <dgm:spPr/>
      <dgm:t>
        <a:bodyPr/>
        <a:lstStyle/>
        <a:p>
          <a:endParaRPr lang="en-US"/>
        </a:p>
      </dgm:t>
    </dgm:pt>
    <dgm:pt modelId="{E17C8210-D678-4E13-8E1D-58256D48C813}">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FE596AA4-5796-4298-8DD1-1B1E35EFB612}" type="parTrans" cxnId="{08FAB407-FEC6-4845-A618-EDB15A867F2C}">
      <dgm:prSet/>
      <dgm:spPr/>
      <dgm:t>
        <a:bodyPr/>
        <a:lstStyle/>
        <a:p>
          <a:endParaRPr lang="en-US"/>
        </a:p>
      </dgm:t>
    </dgm:pt>
    <dgm:pt modelId="{495C8C44-54BF-4653-B62D-13195F278BA3}" type="sibTrans" cxnId="{08FAB407-FEC6-4845-A618-EDB15A867F2C}">
      <dgm:prSet/>
      <dgm:spPr/>
      <dgm:t>
        <a:bodyPr/>
        <a:lstStyle/>
        <a:p>
          <a:endParaRPr lang="en-US"/>
        </a:p>
      </dgm:t>
    </dgm:pt>
    <dgm:pt modelId="{ED4F8F9E-6807-4BF3-9B17-B72F63B7AB12}">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02366F30-7AB7-413E-8E3C-A9DCBF3FB087}" type="parTrans" cxnId="{CCEAE208-80F9-418F-B39C-11D62545414D}">
      <dgm:prSet/>
      <dgm:spPr/>
      <dgm:t>
        <a:bodyPr/>
        <a:lstStyle/>
        <a:p>
          <a:endParaRPr lang="en-US"/>
        </a:p>
      </dgm:t>
    </dgm:pt>
    <dgm:pt modelId="{CE84DD57-ADF5-48E6-8550-D492B3D92A80}" type="sibTrans" cxnId="{CCEAE208-80F9-418F-B39C-11D62545414D}">
      <dgm:prSet/>
      <dgm:spPr/>
      <dgm:t>
        <a:bodyPr/>
        <a:lstStyle/>
        <a:p>
          <a:endParaRPr lang="en-US"/>
        </a:p>
      </dgm:t>
    </dgm:pt>
    <dgm:pt modelId="{E7ADF84B-F124-4F00-A97B-35ED0BC2EBD0}">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85A59B8-1F05-4F1E-9B86-501381B0E0C7}" type="parTrans" cxnId="{CC72E5E4-1B98-4224-8A42-BC3D2B96DB24}">
      <dgm:prSet/>
      <dgm:spPr/>
      <dgm:t>
        <a:bodyPr/>
        <a:lstStyle/>
        <a:p>
          <a:endParaRPr lang="en-US"/>
        </a:p>
      </dgm:t>
    </dgm:pt>
    <dgm:pt modelId="{6689A671-1ECC-46B1-97E4-A29627811B26}" type="sibTrans" cxnId="{CC72E5E4-1B98-4224-8A42-BC3D2B96DB24}">
      <dgm:prSet/>
      <dgm:spPr/>
      <dgm:t>
        <a:bodyPr/>
        <a:lstStyle/>
        <a:p>
          <a:endParaRPr lang="en-US"/>
        </a:p>
      </dgm:t>
    </dgm:pt>
    <dgm:pt modelId="{2E0A0B43-21EF-43FD-B34F-077939DE775C}">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11FBFAA-3132-4F7C-AEE5-B255F869CEC7}" type="parTrans" cxnId="{8FE542CB-87A3-4A2D-ABF7-20A57033B622}">
      <dgm:prSet/>
      <dgm:spPr/>
      <dgm:t>
        <a:bodyPr/>
        <a:lstStyle/>
        <a:p>
          <a:endParaRPr lang="en-US"/>
        </a:p>
      </dgm:t>
    </dgm:pt>
    <dgm:pt modelId="{7BC948E2-9ABF-4B46-9C9C-AEB196F8FC3E}" type="sibTrans" cxnId="{8FE542CB-87A3-4A2D-ABF7-20A57033B622}">
      <dgm:prSet/>
      <dgm:spPr/>
      <dgm:t>
        <a:bodyPr/>
        <a:lstStyle/>
        <a:p>
          <a:endParaRPr lang="en-US"/>
        </a:p>
      </dgm:t>
    </dgm:pt>
    <dgm:pt modelId="{015546C8-DC45-42F8-AEDC-5C810DB127B1}">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A0337D01-B08A-4CCE-A922-6671FCA24424}" type="parTrans" cxnId="{13928613-82AB-4D00-B231-8C76CFF114F5}">
      <dgm:prSet/>
      <dgm:spPr/>
      <dgm:t>
        <a:bodyPr/>
        <a:lstStyle/>
        <a:p>
          <a:endParaRPr lang="en-US"/>
        </a:p>
      </dgm:t>
    </dgm:pt>
    <dgm:pt modelId="{12D9A590-582C-465C-9661-58DF54A7D712}" type="sibTrans" cxnId="{13928613-82AB-4D00-B231-8C76CFF114F5}">
      <dgm:prSet/>
      <dgm:spPr/>
      <dgm:t>
        <a:bodyPr/>
        <a:lstStyle/>
        <a:p>
          <a:endParaRPr lang="en-US"/>
        </a:p>
      </dgm:t>
    </dgm:pt>
    <dgm:pt modelId="{A83C2683-CE54-474D-9FB2-A6E8AB794D62}">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2C539D1-A842-4D49-87C9-3BCD87CD2FC7}" type="parTrans" cxnId="{CFDEFE52-238D-40BF-A98D-4A10962E1F9D}">
      <dgm:prSet/>
      <dgm:spPr/>
      <dgm:t>
        <a:bodyPr/>
        <a:lstStyle/>
        <a:p>
          <a:endParaRPr lang="en-US"/>
        </a:p>
      </dgm:t>
    </dgm:pt>
    <dgm:pt modelId="{6E81BD7B-6E68-4BFF-94E2-7809A5E21AB8}" type="sibTrans" cxnId="{CFDEFE52-238D-40BF-A98D-4A10962E1F9D}">
      <dgm:prSet/>
      <dgm:spPr/>
      <dgm:t>
        <a:bodyPr/>
        <a:lstStyle/>
        <a:p>
          <a:endParaRPr lang="en-US"/>
        </a:p>
      </dgm:t>
    </dgm:pt>
    <dgm:pt modelId="{0DC35829-C9BE-406F-A9C0-0B85A5360A61}">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Controlling behavior</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DBC1F841-591E-4532-BB0C-973CE0AB1CD8}" type="parTrans" cxnId="{AF093F67-F248-428B-8A1E-89C67B3C2D2D}">
      <dgm:prSet/>
      <dgm:spPr/>
      <dgm:t>
        <a:bodyPr/>
        <a:lstStyle/>
        <a:p>
          <a:endParaRPr lang="en-US"/>
        </a:p>
      </dgm:t>
    </dgm:pt>
    <dgm:pt modelId="{D818D583-F1A4-443B-8BF6-17858181A7DA}" type="sibTrans" cxnId="{AF093F67-F248-428B-8A1E-89C67B3C2D2D}">
      <dgm:prSet/>
      <dgm:spPr/>
      <dgm:t>
        <a:bodyPr/>
        <a:lstStyle/>
        <a:p>
          <a:endParaRPr lang="en-US"/>
        </a:p>
      </dgm:t>
    </dgm:pt>
    <dgm:pt modelId="{5C08824A-6DC8-47E2-8FDA-04A27EF6A306}">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Learning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75E4BB39-43FD-4280-AAA6-5BB917F405A6}" type="parTrans" cxnId="{DD95C52B-DB91-4DCE-B489-A608ABA782F0}">
      <dgm:prSet/>
      <dgm:spPr/>
      <dgm:t>
        <a:bodyPr/>
        <a:lstStyle/>
        <a:p>
          <a:endParaRPr lang="en-US"/>
        </a:p>
      </dgm:t>
    </dgm:pt>
    <dgm:pt modelId="{348EF176-3742-4790-BE20-DFC1F629AFE0}" type="sibTrans" cxnId="{DD95C52B-DB91-4DCE-B489-A608ABA782F0}">
      <dgm:prSet/>
      <dgm:spPr/>
      <dgm:t>
        <a:bodyPr/>
        <a:lstStyle/>
        <a:p>
          <a:endParaRPr lang="en-US"/>
        </a:p>
      </dgm:t>
    </dgm:pt>
    <dgm:pt modelId="{4BC8BE85-9424-4520-829E-F341B3207EF4}">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09DD6495-FB34-4382-99C2-64D87FFD1468}" type="parTrans" cxnId="{C8466467-E5AD-49C4-B48E-56660FBF1652}">
      <dgm:prSet/>
      <dgm:spPr/>
      <dgm:t>
        <a:bodyPr/>
        <a:lstStyle/>
        <a:p>
          <a:endParaRPr lang="en-US"/>
        </a:p>
      </dgm:t>
    </dgm:pt>
    <dgm:pt modelId="{EF17EE6C-8668-487F-A90F-CB36D30D9FED}" type="sibTrans" cxnId="{C8466467-E5AD-49C4-B48E-56660FBF1652}">
      <dgm:prSet/>
      <dgm:spPr/>
      <dgm:t>
        <a:bodyPr/>
        <a:lstStyle/>
        <a:p>
          <a:endParaRPr lang="en-US"/>
        </a:p>
      </dgm:t>
    </dgm:pt>
    <dgm:pt modelId="{982E756A-F04A-48AF-B119-35B8FC852C0E}">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906623E1-E3B6-4B78-811B-3DBDC067BF3D}" type="parTrans" cxnId="{99D38552-FCB6-4F29-92C4-4DBC08342C54}">
      <dgm:prSet/>
      <dgm:spPr/>
      <dgm:t>
        <a:bodyPr/>
        <a:lstStyle/>
        <a:p>
          <a:endParaRPr lang="en-US"/>
        </a:p>
      </dgm:t>
    </dgm:pt>
    <dgm:pt modelId="{E9EF19E0-4D3B-48E8-9E8B-E0C7CECBB73E}" type="sibTrans" cxnId="{99D38552-FCB6-4F29-92C4-4DBC08342C54}">
      <dgm:prSet/>
      <dgm:spPr/>
      <dgm:t>
        <a:bodyPr/>
        <a:lstStyle/>
        <a:p>
          <a:endParaRPr lang="en-US"/>
        </a:p>
      </dgm:t>
    </dgm:pt>
    <dgm:pt modelId="{D95183CD-939D-4281-BBD6-EF2C1ED41B58}">
      <dgm:prSet phldrT="[Tex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DA87D470-F3AC-4F0F-98FC-7EB699B423AA}" type="parTrans" cxnId="{A0C55D43-9AB3-4BAA-A2E2-70D6EC0259A2}">
      <dgm:prSet/>
      <dgm:spPr/>
      <dgm:t>
        <a:bodyPr/>
        <a:lstStyle/>
        <a:p>
          <a:endParaRPr lang="en-US"/>
        </a:p>
      </dgm:t>
    </dgm:pt>
    <dgm:pt modelId="{994990A6-F97F-4387-AC78-B89B2B8B306F}" type="sibTrans" cxnId="{A0C55D43-9AB3-4BAA-A2E2-70D6EC0259A2}">
      <dgm:prSet/>
      <dgm:spPr/>
      <dgm:t>
        <a:bodyPr/>
        <a:lstStyle/>
        <a:p>
          <a:endParaRPr lang="en-US"/>
        </a:p>
      </dgm:t>
    </dgm:pt>
    <dgm:pt modelId="{F183A5DA-768D-436D-BAB2-3CD6C77C4B75}">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F9B98D72-1544-4A6C-A6A5-143A78F32E38}" type="parTrans" cxnId="{50FB0060-C786-42D5-B405-C534046C6957}">
      <dgm:prSet/>
      <dgm:spPr/>
      <dgm:t>
        <a:bodyPr/>
        <a:lstStyle/>
        <a:p>
          <a:endParaRPr lang="en-US"/>
        </a:p>
      </dgm:t>
    </dgm:pt>
    <dgm:pt modelId="{391B89B4-73A1-43E0-8269-3B3965FE35AB}" type="sibTrans" cxnId="{50FB0060-C786-42D5-B405-C534046C6957}">
      <dgm:prSet/>
      <dgm:spPr/>
      <dgm:t>
        <a:bodyPr/>
        <a:lstStyle/>
        <a:p>
          <a:endParaRPr lang="en-US"/>
        </a:p>
      </dgm:t>
    </dgm:pt>
    <dgm:pt modelId="{D00AB948-29F9-47EA-875F-D2513683881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AEF76B44-C46E-4D05-8200-97D4A6BDE196}" type="parTrans" cxnId="{4DCDBCC8-4821-4078-9902-1864C943BFA0}">
      <dgm:prSet/>
      <dgm:spPr/>
      <dgm:t>
        <a:bodyPr/>
        <a:lstStyle/>
        <a:p>
          <a:endParaRPr lang="en-US"/>
        </a:p>
      </dgm:t>
    </dgm:pt>
    <dgm:pt modelId="{588D7B4A-3B57-4E98-9387-40DDD9DDD594}" type="sibTrans" cxnId="{4DCDBCC8-4821-4078-9902-1864C943BFA0}">
      <dgm:prSet/>
      <dgm:spPr/>
      <dgm:t>
        <a:bodyPr/>
        <a:lstStyle/>
        <a:p>
          <a:endParaRPr lang="en-US"/>
        </a:p>
      </dgm:t>
    </dgm:pt>
    <dgm:pt modelId="{0122E031-53D8-4BA6-B323-0F8D3D2207A0}">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2788E286-1DCC-4B11-B42E-2DA53F69C578}" type="parTrans" cxnId="{25323DE7-19CC-4FDE-B64B-A0DAE3027979}">
      <dgm:prSet/>
      <dgm:spPr/>
      <dgm:t>
        <a:bodyPr/>
        <a:lstStyle/>
        <a:p>
          <a:endParaRPr lang="en-US"/>
        </a:p>
      </dgm:t>
    </dgm:pt>
    <dgm:pt modelId="{1F39195D-DB3B-47EB-A8B2-E6A47739EAC5}" type="sibTrans" cxnId="{25323DE7-19CC-4FDE-B64B-A0DAE3027979}">
      <dgm:prSet/>
      <dgm:spPr/>
      <dgm:t>
        <a:bodyPr/>
        <a:lstStyle/>
        <a:p>
          <a:endParaRPr lang="en-US"/>
        </a:p>
      </dgm:t>
    </dgm:pt>
    <dgm:pt modelId="{9CC184F0-546A-41F4-828A-1ABC4DEECCCB}">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BD96803-DCEF-4B68-A302-2D3DB96700F5}" type="parTrans" cxnId="{1957DED9-313E-418C-A70B-2B14A28E162E}">
      <dgm:prSet/>
      <dgm:spPr/>
      <dgm:t>
        <a:bodyPr/>
        <a:lstStyle/>
        <a:p>
          <a:endParaRPr lang="en-US"/>
        </a:p>
      </dgm:t>
    </dgm:pt>
    <dgm:pt modelId="{73528AED-5DDF-41F2-AEE6-D5931630744A}" type="sibTrans" cxnId="{1957DED9-313E-418C-A70B-2B14A28E162E}">
      <dgm:prSet/>
      <dgm:spPr/>
      <dgm:t>
        <a:bodyPr/>
        <a:lstStyle/>
        <a:p>
          <a:endParaRPr lang="en-US"/>
        </a:p>
      </dgm:t>
    </dgm:pt>
    <dgm:pt modelId="{4665D706-37DE-46FC-AE3D-2175AA1C7011}">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Learning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7C0BB32E-655E-42C4-A20A-C3330ECADB78}" type="parTrans" cxnId="{9AE06E23-F03B-4CEC-A00A-B532B90C5D70}">
      <dgm:prSet/>
      <dgm:spPr/>
      <dgm:t>
        <a:bodyPr/>
        <a:lstStyle/>
        <a:p>
          <a:endParaRPr lang="en-US"/>
        </a:p>
      </dgm:t>
    </dgm:pt>
    <dgm:pt modelId="{EF2ABDD3-ACF4-4B7C-B778-B85EE0174E6C}" type="sibTrans" cxnId="{9AE06E23-F03B-4CEC-A00A-B532B90C5D70}">
      <dgm:prSet/>
      <dgm:spPr/>
      <dgm:t>
        <a:bodyPr/>
        <a:lstStyle/>
        <a:p>
          <a:endParaRPr lang="en-US"/>
        </a:p>
      </dgm:t>
    </dgm:pt>
    <dgm:pt modelId="{CD91D1B7-C4C1-43EC-9C0E-074C01BD6681}" type="pres">
      <dgm:prSet presAssocID="{70C5BCE1-0E74-4B7F-BC9E-E72F5560309E}" presName="Name0" presStyleCnt="0">
        <dgm:presLayoutVars>
          <dgm:dir/>
          <dgm:animLvl val="lvl"/>
          <dgm:resizeHandles val="exact"/>
        </dgm:presLayoutVars>
      </dgm:prSet>
      <dgm:spPr/>
      <dgm:t>
        <a:bodyPr/>
        <a:lstStyle/>
        <a:p>
          <a:endParaRPr lang="en-US"/>
        </a:p>
      </dgm:t>
    </dgm:pt>
    <dgm:pt modelId="{957232F9-F250-4E02-A817-E90AFA87F64E}" type="pres">
      <dgm:prSet presAssocID="{DB712E21-871D-4B20-BC61-67DA630C9720}" presName="composite" presStyleCnt="0"/>
      <dgm:spPr/>
    </dgm:pt>
    <dgm:pt modelId="{4F04D844-1DF1-4AF1-9313-0EDC14D02B7B}" type="pres">
      <dgm:prSet presAssocID="{DB712E21-871D-4B20-BC61-67DA630C9720}" presName="parTx" presStyleLbl="alignNode1" presStyleIdx="0" presStyleCnt="4">
        <dgm:presLayoutVars>
          <dgm:chMax val="0"/>
          <dgm:chPref val="0"/>
          <dgm:bulletEnabled val="1"/>
        </dgm:presLayoutVars>
      </dgm:prSet>
      <dgm:spPr/>
      <dgm:t>
        <a:bodyPr/>
        <a:lstStyle/>
        <a:p>
          <a:endParaRPr lang="en-US"/>
        </a:p>
      </dgm:t>
    </dgm:pt>
    <dgm:pt modelId="{D1416683-6E3A-4B87-A9B1-9019202BA3D2}" type="pres">
      <dgm:prSet presAssocID="{DB712E21-871D-4B20-BC61-67DA630C9720}" presName="desTx" presStyleLbl="alignAccFollowNode1" presStyleIdx="0" presStyleCnt="4" custScaleX="100332">
        <dgm:presLayoutVars>
          <dgm:bulletEnabled val="1"/>
        </dgm:presLayoutVars>
      </dgm:prSet>
      <dgm:spPr/>
      <dgm:t>
        <a:bodyPr/>
        <a:lstStyle/>
        <a:p>
          <a:endParaRPr lang="en-US"/>
        </a:p>
      </dgm:t>
    </dgm:pt>
    <dgm:pt modelId="{21DF30E0-C65D-4F32-B469-831477CD12A5}" type="pres">
      <dgm:prSet presAssocID="{B5E805D1-14E8-4351-AC3D-499CADE5CF15}" presName="space" presStyleCnt="0"/>
      <dgm:spPr/>
    </dgm:pt>
    <dgm:pt modelId="{FFFA18B7-B178-4303-8253-71F0B7516482}" type="pres">
      <dgm:prSet presAssocID="{71B0A1EE-8F6F-436B-82CC-2C54B4EDD4D1}" presName="composite" presStyleCnt="0"/>
      <dgm:spPr/>
    </dgm:pt>
    <dgm:pt modelId="{575F38C9-2E23-4E43-BEB7-FF861711A845}" type="pres">
      <dgm:prSet presAssocID="{71B0A1EE-8F6F-436B-82CC-2C54B4EDD4D1}" presName="parTx" presStyleLbl="alignNode1" presStyleIdx="1" presStyleCnt="4">
        <dgm:presLayoutVars>
          <dgm:chMax val="0"/>
          <dgm:chPref val="0"/>
          <dgm:bulletEnabled val="1"/>
        </dgm:presLayoutVars>
      </dgm:prSet>
      <dgm:spPr/>
      <dgm:t>
        <a:bodyPr/>
        <a:lstStyle/>
        <a:p>
          <a:endParaRPr lang="en-US"/>
        </a:p>
      </dgm:t>
    </dgm:pt>
    <dgm:pt modelId="{233235F2-1613-45FC-86EA-1E1964474B3C}" type="pres">
      <dgm:prSet presAssocID="{71B0A1EE-8F6F-436B-82CC-2C54B4EDD4D1}" presName="desTx" presStyleLbl="alignAccFollowNode1" presStyleIdx="1" presStyleCnt="4" custLinFactNeighborY="94">
        <dgm:presLayoutVars>
          <dgm:bulletEnabled val="1"/>
        </dgm:presLayoutVars>
      </dgm:prSet>
      <dgm:spPr/>
      <dgm:t>
        <a:bodyPr/>
        <a:lstStyle/>
        <a:p>
          <a:endParaRPr lang="en-US"/>
        </a:p>
      </dgm:t>
    </dgm:pt>
    <dgm:pt modelId="{D71F84AA-44B8-4DE2-A70F-32A2B88A8138}" type="pres">
      <dgm:prSet presAssocID="{F786E9E2-22C4-4C1A-953F-0FFA0F4A0F28}" presName="space" presStyleCnt="0"/>
      <dgm:spPr/>
    </dgm:pt>
    <dgm:pt modelId="{DB813159-0894-4E3F-993C-7C8C1DAFBE59}" type="pres">
      <dgm:prSet presAssocID="{52304CD1-0FC3-4748-86B9-088B63CF8BCD}" presName="composite" presStyleCnt="0"/>
      <dgm:spPr/>
    </dgm:pt>
    <dgm:pt modelId="{F44CB0F9-9F90-4402-A8D5-161CF7DBD566}" type="pres">
      <dgm:prSet presAssocID="{52304CD1-0FC3-4748-86B9-088B63CF8BCD}" presName="parTx" presStyleLbl="alignNode1" presStyleIdx="2" presStyleCnt="4">
        <dgm:presLayoutVars>
          <dgm:chMax val="0"/>
          <dgm:chPref val="0"/>
          <dgm:bulletEnabled val="1"/>
        </dgm:presLayoutVars>
      </dgm:prSet>
      <dgm:spPr/>
      <dgm:t>
        <a:bodyPr/>
        <a:lstStyle/>
        <a:p>
          <a:endParaRPr lang="en-US"/>
        </a:p>
      </dgm:t>
    </dgm:pt>
    <dgm:pt modelId="{2B4036E9-B59D-462D-93DB-B31F54189C8B}" type="pres">
      <dgm:prSet presAssocID="{52304CD1-0FC3-4748-86B9-088B63CF8BCD}" presName="desTx" presStyleLbl="alignAccFollowNode1" presStyleIdx="2" presStyleCnt="4">
        <dgm:presLayoutVars>
          <dgm:bulletEnabled val="1"/>
        </dgm:presLayoutVars>
      </dgm:prSet>
      <dgm:spPr/>
      <dgm:t>
        <a:bodyPr/>
        <a:lstStyle/>
        <a:p>
          <a:endParaRPr lang="en-US"/>
        </a:p>
      </dgm:t>
    </dgm:pt>
    <dgm:pt modelId="{3060ED3E-0702-4139-BB82-22BFB0725FC0}" type="pres">
      <dgm:prSet presAssocID="{AF508DB9-D314-4035-A32C-6D4562E3F385}" presName="space" presStyleCnt="0"/>
      <dgm:spPr/>
    </dgm:pt>
    <dgm:pt modelId="{2E0EB48C-7CEC-484C-B840-3E7F5A180D28}" type="pres">
      <dgm:prSet presAssocID="{85AA9E49-3D20-4332-A84F-AA668A7FE5B8}" presName="composite" presStyleCnt="0"/>
      <dgm:spPr/>
    </dgm:pt>
    <dgm:pt modelId="{2A49901F-F31C-474C-84E5-82725B17DE45}" type="pres">
      <dgm:prSet presAssocID="{85AA9E49-3D20-4332-A84F-AA668A7FE5B8}" presName="parTx" presStyleLbl="alignNode1" presStyleIdx="3" presStyleCnt="4">
        <dgm:presLayoutVars>
          <dgm:chMax val="0"/>
          <dgm:chPref val="0"/>
          <dgm:bulletEnabled val="1"/>
        </dgm:presLayoutVars>
      </dgm:prSet>
      <dgm:spPr/>
      <dgm:t>
        <a:bodyPr/>
        <a:lstStyle/>
        <a:p>
          <a:endParaRPr lang="en-US"/>
        </a:p>
      </dgm:t>
    </dgm:pt>
    <dgm:pt modelId="{AE1B8A2D-E512-482D-900B-AAB4C9FCE733}" type="pres">
      <dgm:prSet presAssocID="{85AA9E49-3D20-4332-A84F-AA668A7FE5B8}" presName="desTx" presStyleLbl="alignAccFollowNode1" presStyleIdx="3" presStyleCnt="4" custScaleY="98473">
        <dgm:presLayoutVars>
          <dgm:bulletEnabled val="1"/>
        </dgm:presLayoutVars>
      </dgm:prSet>
      <dgm:spPr/>
      <dgm:t>
        <a:bodyPr/>
        <a:lstStyle/>
        <a:p>
          <a:endParaRPr lang="en-US"/>
        </a:p>
      </dgm:t>
    </dgm:pt>
  </dgm:ptLst>
  <dgm:cxnLst>
    <dgm:cxn modelId="{F9A19B78-139B-44D2-9333-CBBD20D8BCDB}" srcId="{85AA9E49-3D20-4332-A84F-AA668A7FE5B8}" destId="{215D47EF-F6E9-4ABE-B17D-B53AEA833006}" srcOrd="13" destOrd="0" parTransId="{A76C153E-F95E-49D8-9B60-921E90311642}" sibTransId="{F15EC1C6-850F-49ED-AFD8-D4A5128CD7D7}"/>
    <dgm:cxn modelId="{714B5608-ED71-4F27-9FF9-680CAE2477A3}" type="presOf" srcId="{D728D84E-AA46-4BC8-81A5-9F330CDEEF52}" destId="{233235F2-1613-45FC-86EA-1E1964474B3C}" srcOrd="0" destOrd="9" presId="urn:microsoft.com/office/officeart/2005/8/layout/hList1"/>
    <dgm:cxn modelId="{CCEAE208-80F9-418F-B39C-11D62545414D}" srcId="{52304CD1-0FC3-4748-86B9-088B63CF8BCD}" destId="{ED4F8F9E-6807-4BF3-9B17-B72F63B7AB12}" srcOrd="8" destOrd="0" parTransId="{02366F30-7AB7-413E-8E3C-A9DCBF3FB087}" sibTransId="{CE84DD57-ADF5-48E6-8550-D492B3D92A80}"/>
    <dgm:cxn modelId="{57096AB4-0A12-4D08-80B6-AA0506C1156E}" type="presOf" srcId="{ED4F8F9E-6807-4BF3-9B17-B72F63B7AB12}" destId="{2B4036E9-B59D-462D-93DB-B31F54189C8B}" srcOrd="0" destOrd="8" presId="urn:microsoft.com/office/officeart/2005/8/layout/hList1"/>
    <dgm:cxn modelId="{DE002C68-E3C5-471C-AB77-217E1A7B0CE2}" srcId="{71B0A1EE-8F6F-436B-82CC-2C54B4EDD4D1}" destId="{D728D84E-AA46-4BC8-81A5-9F330CDEEF52}" srcOrd="9" destOrd="0" parTransId="{C5524438-0BAF-4E33-A07F-747E6780E197}" sibTransId="{28D152FB-8149-459D-9618-02AD579EAAEB}"/>
    <dgm:cxn modelId="{AA25266A-DE9C-43E1-9814-888FD5EADAEA}" type="presOf" srcId="{69AD4721-326C-4370-9809-8D55BCCD2ACC}" destId="{2B4036E9-B59D-462D-93DB-B31F54189C8B}" srcOrd="0" destOrd="12" presId="urn:microsoft.com/office/officeart/2005/8/layout/hList1"/>
    <dgm:cxn modelId="{767E7296-3577-49B0-93F7-4CD150FC84DB}" type="presOf" srcId="{E7ADF84B-F124-4F00-A97B-35ED0BC2EBD0}" destId="{2B4036E9-B59D-462D-93DB-B31F54189C8B}" srcOrd="0" destOrd="9" presId="urn:microsoft.com/office/officeart/2005/8/layout/hList1"/>
    <dgm:cxn modelId="{6ABADA57-84B3-46EF-A5F2-505DA137FEC9}" type="presOf" srcId="{124BAA83-D526-4F41-B252-D3848B585E90}" destId="{AE1B8A2D-E512-482D-900B-AAB4C9FCE733}" srcOrd="0" destOrd="4" presId="urn:microsoft.com/office/officeart/2005/8/layout/hList1"/>
    <dgm:cxn modelId="{85B9AC07-E8F5-4AAB-9CC3-9123091AF653}" type="presOf" srcId="{659BF981-7F95-4A99-A6E2-F8147C251A4E}" destId="{D1416683-6E3A-4B87-A9B1-9019202BA3D2}" srcOrd="0" destOrd="5" presId="urn:microsoft.com/office/officeart/2005/8/layout/hList1"/>
    <dgm:cxn modelId="{25323DE7-19CC-4FDE-B64B-A0DAE3027979}" srcId="{71B0A1EE-8F6F-436B-82CC-2C54B4EDD4D1}" destId="{0122E031-53D8-4BA6-B323-0F8D3D2207A0}" srcOrd="3" destOrd="0" parTransId="{2788E286-1DCC-4B11-B42E-2DA53F69C578}" sibTransId="{1F39195D-DB3B-47EB-A8B2-E6A47739EAC5}"/>
    <dgm:cxn modelId="{1C80D49F-66C3-4F19-8D79-A4F39AC20780}" srcId="{71B0A1EE-8F6F-436B-82CC-2C54B4EDD4D1}" destId="{EB30D16F-847E-42B3-AF4A-988F6629ABFF}" srcOrd="5" destOrd="0" parTransId="{9FB39AAE-73FC-4EE8-AA85-533F76B94F63}" sibTransId="{65AB5F81-08E9-4402-BE81-CE0CA957DA5A}"/>
    <dgm:cxn modelId="{D69EEC2E-9C3B-4B63-8ECA-106B8ACE7353}" type="presOf" srcId="{4E69E8F7-19EA-4FC7-B119-9E46F8417C3E}" destId="{AE1B8A2D-E512-482D-900B-AAB4C9FCE733}" srcOrd="0" destOrd="10" presId="urn:microsoft.com/office/officeart/2005/8/layout/hList1"/>
    <dgm:cxn modelId="{2C128F29-5D6D-430D-A929-5E0B15DFB8A3}" type="presOf" srcId="{0DC35829-C9BE-406F-A9C0-0B85A5360A61}" destId="{2B4036E9-B59D-462D-93DB-B31F54189C8B}" srcOrd="0" destOrd="13" presId="urn:microsoft.com/office/officeart/2005/8/layout/hList1"/>
    <dgm:cxn modelId="{8FE542CB-87A3-4A2D-ABF7-20A57033B622}" srcId="{52304CD1-0FC3-4748-86B9-088B63CF8BCD}" destId="{2E0A0B43-21EF-43FD-B34F-077939DE775C}" srcOrd="10" destOrd="0" parTransId="{411FBFAA-3132-4F7C-AEE5-B255F869CEC7}" sibTransId="{7BC948E2-9ABF-4B46-9C9C-AEB196F8FC3E}"/>
    <dgm:cxn modelId="{289F24D3-0637-4EFD-A6C2-B4B8F1D238D3}" type="presOf" srcId="{52304CD1-0FC3-4748-86B9-088B63CF8BCD}" destId="{F44CB0F9-9F90-4402-A8D5-161CF7DBD566}" srcOrd="0" destOrd="0" presId="urn:microsoft.com/office/officeart/2005/8/layout/hList1"/>
    <dgm:cxn modelId="{7E66B607-0DE5-4612-B734-BBFF6AC7762C}" srcId="{85AA9E49-3D20-4332-A84F-AA668A7FE5B8}" destId="{276EC186-6BB6-4CD0-929A-3A1EBA874187}" srcOrd="17" destOrd="0" parTransId="{8F3B5F58-EA9A-4AC0-BDB4-6EC13511C3D7}" sibTransId="{60947FF2-0EDA-4BAF-8AE8-21768CB0DEDC}"/>
    <dgm:cxn modelId="{77353517-E171-42C0-AA88-24611BC25095}" type="presOf" srcId="{276EC186-6BB6-4CD0-929A-3A1EBA874187}" destId="{AE1B8A2D-E512-482D-900B-AAB4C9FCE733}" srcOrd="0" destOrd="17" presId="urn:microsoft.com/office/officeart/2005/8/layout/hList1"/>
    <dgm:cxn modelId="{C7D9C00B-C3D5-4EB8-B88E-4EA8980302ED}" srcId="{85AA9E49-3D20-4332-A84F-AA668A7FE5B8}" destId="{7926D935-4614-4661-9738-9F256DC79819}" srcOrd="1" destOrd="0" parTransId="{D6F29D98-1FCF-4CC1-9F8C-83804EA29320}" sibTransId="{1B80418E-E142-4F29-8852-EDF804D85910}"/>
    <dgm:cxn modelId="{50FB0060-C786-42D5-B405-C534046C6957}" srcId="{85AA9E49-3D20-4332-A84F-AA668A7FE5B8}" destId="{F183A5DA-768D-436D-BAB2-3CD6C77C4B75}" srcOrd="12" destOrd="0" parTransId="{F9B98D72-1544-4A6C-A6A5-143A78F32E38}" sibTransId="{391B89B4-73A1-43E0-8269-3B3965FE35AB}"/>
    <dgm:cxn modelId="{8B815D51-52E5-452E-B147-4F8CE089C64C}" type="presOf" srcId="{50606D53-E149-4A87-8B3D-86533EE11FF7}" destId="{AE1B8A2D-E512-482D-900B-AAB4C9FCE733}" srcOrd="0" destOrd="0" presId="urn:microsoft.com/office/officeart/2005/8/layout/hList1"/>
    <dgm:cxn modelId="{A0C55D43-9AB3-4BAA-A2E2-70D6EC0259A2}" srcId="{52304CD1-0FC3-4748-86B9-088B63CF8BCD}" destId="{D95183CD-939D-4281-BBD6-EF2C1ED41B58}" srcOrd="4" destOrd="0" parTransId="{DA87D470-F3AC-4F0F-98FC-7EB699B423AA}" sibTransId="{994990A6-F97F-4387-AC78-B89B2B8B306F}"/>
    <dgm:cxn modelId="{218A9201-77F1-4B22-8C74-5BB18CD86F17}" srcId="{71B0A1EE-8F6F-436B-82CC-2C54B4EDD4D1}" destId="{D60A6E57-D15A-4DF2-B3F7-AB73064F69A6}" srcOrd="7" destOrd="0" parTransId="{81772CBD-8504-4974-A728-FF1FF64F7A12}" sibTransId="{3D8251FF-E51D-4709-8726-FDFE3D6D0CE2}"/>
    <dgm:cxn modelId="{04F376D9-8160-43BA-804D-CB01E1B176E0}" srcId="{52304CD1-0FC3-4748-86B9-088B63CF8BCD}" destId="{1E5C7E09-272B-4713-A6C8-FE3945C8AE34}" srcOrd="3" destOrd="0" parTransId="{1523028C-CADB-4463-B0E6-CBF1E80C9176}" sibTransId="{263C43B2-4BAC-48E1-BBCE-96C1574E6A94}"/>
    <dgm:cxn modelId="{C8466467-E5AD-49C4-B48E-56660FBF1652}" srcId="{52304CD1-0FC3-4748-86B9-088B63CF8BCD}" destId="{4BC8BE85-9424-4520-829E-F341B3207EF4}" srcOrd="5" destOrd="0" parTransId="{09DD6495-FB34-4382-99C2-64D87FFD1468}" sibTransId="{EF17EE6C-8668-487F-A90F-CB36D30D9FED}"/>
    <dgm:cxn modelId="{546003A9-758A-4E94-BEA9-7E237C130442}" type="presOf" srcId="{2E0A0B43-21EF-43FD-B34F-077939DE775C}" destId="{2B4036E9-B59D-462D-93DB-B31F54189C8B}" srcOrd="0" destOrd="10" presId="urn:microsoft.com/office/officeart/2005/8/layout/hList1"/>
    <dgm:cxn modelId="{25B6C544-7C66-4456-8833-E4B893E43BEB}" type="presOf" srcId="{4BC8BE85-9424-4520-829E-F341B3207EF4}" destId="{2B4036E9-B59D-462D-93DB-B31F54189C8B}" srcOrd="0" destOrd="5" presId="urn:microsoft.com/office/officeart/2005/8/layout/hList1"/>
    <dgm:cxn modelId="{A76D6FD9-6766-45D7-B0C4-CB76BE890128}" srcId="{85AA9E49-3D20-4332-A84F-AA668A7FE5B8}" destId="{50606D53-E149-4A87-8B3D-86533EE11FF7}" srcOrd="0" destOrd="0" parTransId="{1DA98A6E-F4C9-49C0-BD0D-E0E9BF58D31C}" sibTransId="{A295933F-467C-4044-B691-458772248D8C}"/>
    <dgm:cxn modelId="{6DA92317-B423-4C98-B34E-2F3ADFE84575}" type="presOf" srcId="{B30264D1-550B-4C2F-8187-4ADF02CB6BA5}" destId="{233235F2-1613-45FC-86EA-1E1964474B3C}" srcOrd="0" destOrd="4" presId="urn:microsoft.com/office/officeart/2005/8/layout/hList1"/>
    <dgm:cxn modelId="{BC52CEE8-E96B-45B7-94FC-E5FED875A6C8}" srcId="{71B0A1EE-8F6F-436B-82CC-2C54B4EDD4D1}" destId="{17630E82-65FF-43EE-9CEF-D7CA09742183}" srcOrd="6" destOrd="0" parTransId="{63FA2C17-92B1-4948-9E35-E9D4472BB898}" sibTransId="{4F25108B-BF2E-4321-89B3-5F58916D3609}"/>
    <dgm:cxn modelId="{D7F72823-CBDB-4704-9F97-A16EB4685BC4}" srcId="{70C5BCE1-0E74-4B7F-BC9E-E72F5560309E}" destId="{71B0A1EE-8F6F-436B-82CC-2C54B4EDD4D1}" srcOrd="1" destOrd="0" parTransId="{57E07747-0058-47A2-ADA8-E8DD199F980E}" sibTransId="{F786E9E2-22C4-4C1A-953F-0FFA0F4A0F28}"/>
    <dgm:cxn modelId="{F7C6F033-DE7D-4C80-9711-94410A844007}" srcId="{85AA9E49-3D20-4332-A84F-AA668A7FE5B8}" destId="{124BAA83-D526-4F41-B252-D3848B585E90}" srcOrd="4" destOrd="0" parTransId="{64D282D9-C8D7-4B3A-9089-EA2BF65CE79D}" sibTransId="{1A0F0E99-3D50-4087-A4F0-CE8CDC266AEC}"/>
    <dgm:cxn modelId="{4B50AD69-C1BB-4911-9907-3CBCEB6E6D2C}" type="presOf" srcId="{05A080AF-995E-4CF2-A18C-11EFF611C108}" destId="{AE1B8A2D-E512-482D-900B-AAB4C9FCE733}" srcOrd="0" destOrd="15" presId="urn:microsoft.com/office/officeart/2005/8/layout/hList1"/>
    <dgm:cxn modelId="{52C51D52-8363-43A8-A58F-64153FE6DF47}" srcId="{52304CD1-0FC3-4748-86B9-088B63CF8BCD}" destId="{0C129585-156D-4DA9-8C5D-4DD5789A614C}" srcOrd="15" destOrd="0" parTransId="{16FF390A-736E-4B4A-B36D-95D7FB58F9AD}" sibTransId="{4A886F3A-9915-46A8-A10A-9004E06CF898}"/>
    <dgm:cxn modelId="{F5B58AC1-C75F-4231-A597-C04B6889236A}" srcId="{71B0A1EE-8F6F-436B-82CC-2C54B4EDD4D1}" destId="{9C39C4F6-6051-46F3-9B50-4BA408079CCE}" srcOrd="1" destOrd="0" parTransId="{773B2B1E-BB0A-4A39-BEC1-4B2F57C43046}" sibTransId="{A4497CB1-03DF-4C12-B2FD-1A9CCC623AF6}"/>
    <dgm:cxn modelId="{FAA4E9E4-593D-462B-83E3-099F6D495054}" type="presOf" srcId="{D60A6E57-D15A-4DF2-B3F7-AB73064F69A6}" destId="{233235F2-1613-45FC-86EA-1E1964474B3C}" srcOrd="0" destOrd="7" presId="urn:microsoft.com/office/officeart/2005/8/layout/hList1"/>
    <dgm:cxn modelId="{74A4A6DC-0CF5-4C77-92EB-FC40653C189C}" type="presOf" srcId="{F183A5DA-768D-436D-BAB2-3CD6C77C4B75}" destId="{AE1B8A2D-E512-482D-900B-AAB4C9FCE733}" srcOrd="0" destOrd="12" presId="urn:microsoft.com/office/officeart/2005/8/layout/hList1"/>
    <dgm:cxn modelId="{8E495ACE-330A-40F9-AFBB-BED83323F0DF}" type="presOf" srcId="{33EFE3A2-BCDA-46EA-BBD5-52FF45E4764C}" destId="{2B4036E9-B59D-462D-93DB-B31F54189C8B}" srcOrd="0" destOrd="2" presId="urn:microsoft.com/office/officeart/2005/8/layout/hList1"/>
    <dgm:cxn modelId="{2F35F3D1-6E3F-415C-9616-625F4C578C96}" srcId="{DB712E21-871D-4B20-BC61-67DA630C9720}" destId="{8596B298-E94C-45DF-B221-FEB589C69C22}" srcOrd="4" destOrd="0" parTransId="{4F7D1398-381E-4EB0-8169-BB1FA049666F}" sibTransId="{127BB9A2-DBA5-4C59-8CEA-12FE1D1E66BB}"/>
    <dgm:cxn modelId="{515DB567-5414-4794-BE11-993812FE2C4A}" type="presOf" srcId="{4665D706-37DE-46FC-AE3D-2175AA1C7011}" destId="{2B4036E9-B59D-462D-93DB-B31F54189C8B}" srcOrd="0" destOrd="14" presId="urn:microsoft.com/office/officeart/2005/8/layout/hList1"/>
    <dgm:cxn modelId="{DFCE2ACE-8209-4ABA-9AC5-F46A82D91BBD}" type="presOf" srcId="{D95183CD-939D-4281-BBD6-EF2C1ED41B58}" destId="{2B4036E9-B59D-462D-93DB-B31F54189C8B}" srcOrd="0" destOrd="4" presId="urn:microsoft.com/office/officeart/2005/8/layout/hList1"/>
    <dgm:cxn modelId="{322DFEFE-1187-43AE-A79A-519DED255468}" type="presOf" srcId="{C3327F8B-818E-4596-9712-DDE6C224C1B1}" destId="{233235F2-1613-45FC-86EA-1E1964474B3C}" srcOrd="0" destOrd="2" presId="urn:microsoft.com/office/officeart/2005/8/layout/hList1"/>
    <dgm:cxn modelId="{9A6A5153-B5D0-4942-811C-D7064BA3FB0F}" srcId="{85AA9E49-3D20-4332-A84F-AA668A7FE5B8}" destId="{93447D96-A984-4A18-85D7-376407EF7AA5}" srcOrd="9" destOrd="0" parTransId="{96FE5674-29F6-43C5-AB09-431B1ECB88A2}" sibTransId="{B4B59E90-C420-4BC9-BB67-786BF94151BD}"/>
    <dgm:cxn modelId="{81C35F3E-3987-43FA-B8E0-B697034B12F9}" type="presOf" srcId="{015546C8-DC45-42F8-AEDC-5C810DB127B1}" destId="{2B4036E9-B59D-462D-93DB-B31F54189C8B}" srcOrd="0" destOrd="11" presId="urn:microsoft.com/office/officeart/2005/8/layout/hList1"/>
    <dgm:cxn modelId="{FE1FA5A4-8E99-408C-A548-F51553AB09A8}" type="presOf" srcId="{7926D935-4614-4661-9738-9F256DC79819}" destId="{AE1B8A2D-E512-482D-900B-AAB4C9FCE733}" srcOrd="0" destOrd="1" presId="urn:microsoft.com/office/officeart/2005/8/layout/hList1"/>
    <dgm:cxn modelId="{50A005F5-3B37-46F3-82F0-B7C55C20BD2F}" type="presOf" srcId="{1E0D8FAD-ED39-4DE8-B691-77BD12F74998}" destId="{AE1B8A2D-E512-482D-900B-AAB4C9FCE733}" srcOrd="0" destOrd="7" presId="urn:microsoft.com/office/officeart/2005/8/layout/hList1"/>
    <dgm:cxn modelId="{5886CF3C-A047-47C6-BAC7-E683C110F468}" type="presOf" srcId="{50CCA6F2-CE61-4B09-8D04-F764AE7B01D0}" destId="{D1416683-6E3A-4B87-A9B1-9019202BA3D2}" srcOrd="0" destOrd="0" presId="urn:microsoft.com/office/officeart/2005/8/layout/hList1"/>
    <dgm:cxn modelId="{4717A0B5-7690-45F6-B244-CEA333A495C5}" srcId="{71B0A1EE-8F6F-436B-82CC-2C54B4EDD4D1}" destId="{C3327F8B-818E-4596-9712-DDE6C224C1B1}" srcOrd="2" destOrd="0" parTransId="{8A849F09-96D6-4CC4-B472-FEAAC13C71D7}" sibTransId="{33499B14-9DDB-433F-82B5-35E4E145FF28}"/>
    <dgm:cxn modelId="{C3E4FF00-1EF6-4509-B5B2-0E0EF19627E6}" srcId="{85AA9E49-3D20-4332-A84F-AA668A7FE5B8}" destId="{4E69E8F7-19EA-4FC7-B119-9E46F8417C3E}" srcOrd="10" destOrd="0" parTransId="{C0FB4B04-F5DD-489B-BA2E-2D610C46882E}" sibTransId="{AFA11167-4912-4DD8-AF36-52A0720FCF16}"/>
    <dgm:cxn modelId="{65825103-A3D9-4EF2-BF77-284CEAC38A24}" srcId="{52304CD1-0FC3-4748-86B9-088B63CF8BCD}" destId="{33EFE3A2-BCDA-46EA-BBD5-52FF45E4764C}" srcOrd="2" destOrd="0" parTransId="{33524F38-90E6-41F5-8D0E-3E5099F997FF}" sibTransId="{68D69D2D-49F3-47D6-A4AF-3EFCDD3B25C5}"/>
    <dgm:cxn modelId="{C824123B-CEF1-4E41-B9B5-B8A629CC4F36}" type="presOf" srcId="{1E5C7E09-272B-4713-A6C8-FE3945C8AE34}" destId="{2B4036E9-B59D-462D-93DB-B31F54189C8B}" srcOrd="0" destOrd="3" presId="urn:microsoft.com/office/officeart/2005/8/layout/hList1"/>
    <dgm:cxn modelId="{1152ADE6-FE18-4B66-8717-2A6CB429C2DD}" type="presOf" srcId="{0A5ECE3D-7296-47B5-AFDA-96ED62216672}" destId="{AE1B8A2D-E512-482D-900B-AAB4C9FCE733}" srcOrd="0" destOrd="5" presId="urn:microsoft.com/office/officeart/2005/8/layout/hList1"/>
    <dgm:cxn modelId="{E0B505AF-5DE0-44DF-BBCA-68ACC6022B3D}" srcId="{52304CD1-0FC3-4748-86B9-088B63CF8BCD}" destId="{06160D50-72B8-46E7-8084-3821D08A67AB}" srcOrd="6" destOrd="0" parTransId="{51B77D54-3BEA-4471-9620-9A0DE331A51E}" sibTransId="{2470826B-CC9F-4AD8-B145-0749E3C6D6C2}"/>
    <dgm:cxn modelId="{D4AF20AF-762E-4133-9F2A-8FD2EA0202B2}" srcId="{52304CD1-0FC3-4748-86B9-088B63CF8BCD}" destId="{2568666E-40B1-4E58-8F9C-A16C424CE55F}" srcOrd="1" destOrd="0" parTransId="{BE16B391-6B62-43EC-86FD-D107F6A12DD5}" sibTransId="{BC6F35FB-9C0D-4CE0-8445-C3CDBC9115D8}"/>
    <dgm:cxn modelId="{8A4F3443-E647-4EFA-9D41-74577F0D796A}" type="presOf" srcId="{6AE3A9B5-7786-4FF2-B5B2-6B55EA9A2668}" destId="{233235F2-1613-45FC-86EA-1E1964474B3C}" srcOrd="0" destOrd="0" presId="urn:microsoft.com/office/officeart/2005/8/layout/hList1"/>
    <dgm:cxn modelId="{0ED3F9AF-C5A4-43EE-8030-F0DBD20923BD}" type="presOf" srcId="{9C39C4F6-6051-46F3-9B50-4BA408079CCE}" destId="{233235F2-1613-45FC-86EA-1E1964474B3C}" srcOrd="0" destOrd="1" presId="urn:microsoft.com/office/officeart/2005/8/layout/hList1"/>
    <dgm:cxn modelId="{A169465A-D007-4A50-9558-B37284D5CDBB}" type="presOf" srcId="{1F0687E0-1797-4934-985A-5C9A46DEBE66}" destId="{AE1B8A2D-E512-482D-900B-AAB4C9FCE733}" srcOrd="0" destOrd="8" presId="urn:microsoft.com/office/officeart/2005/8/layout/hList1"/>
    <dgm:cxn modelId="{0C5D4309-A80F-44D1-B32C-B9F64FD8D1B9}" type="presOf" srcId="{D00AB948-29F9-47EA-875F-D2513683881E}" destId="{D1416683-6E3A-4B87-A9B1-9019202BA3D2}" srcOrd="0" destOrd="3" presId="urn:microsoft.com/office/officeart/2005/8/layout/hList1"/>
    <dgm:cxn modelId="{5DCB484B-B81C-415F-B9C2-EEFBA6A6ECB4}" type="presOf" srcId="{A83C2683-CE54-474D-9FB2-A6E8AB794D62}" destId="{AE1B8A2D-E512-482D-900B-AAB4C9FCE733}" srcOrd="0" destOrd="11" presId="urn:microsoft.com/office/officeart/2005/8/layout/hList1"/>
    <dgm:cxn modelId="{DD95C52B-DB91-4DCE-B489-A608ABA782F0}" srcId="{85AA9E49-3D20-4332-A84F-AA668A7FE5B8}" destId="{5C08824A-6DC8-47E2-8FDA-04A27EF6A306}" srcOrd="14" destOrd="0" parTransId="{75E4BB39-43FD-4280-AAA6-5BB917F405A6}" sibTransId="{348EF176-3742-4790-BE20-DFC1F629AFE0}"/>
    <dgm:cxn modelId="{B6EABD91-AA6D-4533-B267-176CE0180C16}" srcId="{85AA9E49-3D20-4332-A84F-AA668A7FE5B8}" destId="{1E0D8FAD-ED39-4DE8-B691-77BD12F74998}" srcOrd="7" destOrd="0" parTransId="{2B89BFA8-13D3-4405-A4AF-B7BD404B3ADB}" sibTransId="{34FD789D-7E22-41B1-975C-EB61883392F9}"/>
    <dgm:cxn modelId="{99D38552-FCB6-4F29-92C4-4DBC08342C54}" srcId="{85AA9E49-3D20-4332-A84F-AA668A7FE5B8}" destId="{982E756A-F04A-48AF-B119-35B8FC852C0E}" srcOrd="3" destOrd="0" parTransId="{906623E1-E3B6-4B78-811B-3DBDC067BF3D}" sibTransId="{E9EF19E0-4D3B-48E8-9E8B-E0C7CECBB73E}"/>
    <dgm:cxn modelId="{58CF59F1-7B91-45E2-BDFE-F5E07A205A3F}" type="presOf" srcId="{E3FE514B-C4EA-4D75-9E29-CD45DF49FF8F}" destId="{233235F2-1613-45FC-86EA-1E1964474B3C}" srcOrd="0" destOrd="8" presId="urn:microsoft.com/office/officeart/2005/8/layout/hList1"/>
    <dgm:cxn modelId="{0D6DED2C-56E1-4CD0-A2E5-86B2D5A5A6C9}" type="presOf" srcId="{215D47EF-F6E9-4ABE-B17D-B53AEA833006}" destId="{AE1B8A2D-E512-482D-900B-AAB4C9FCE733}" srcOrd="0" destOrd="13" presId="urn:microsoft.com/office/officeart/2005/8/layout/hList1"/>
    <dgm:cxn modelId="{63CDE62C-C01B-430A-A4DD-A40165AA4528}" type="presOf" srcId="{0C129585-156D-4DA9-8C5D-4DD5789A614C}" destId="{2B4036E9-B59D-462D-93DB-B31F54189C8B}" srcOrd="0" destOrd="15" presId="urn:microsoft.com/office/officeart/2005/8/layout/hList1"/>
    <dgm:cxn modelId="{1377FA76-0452-47BD-BB63-EECC946F19EE}" type="presOf" srcId="{71B0A1EE-8F6F-436B-82CC-2C54B4EDD4D1}" destId="{575F38C9-2E23-4E43-BEB7-FF861711A845}" srcOrd="0" destOrd="0" presId="urn:microsoft.com/office/officeart/2005/8/layout/hList1"/>
    <dgm:cxn modelId="{9A5E900B-09DB-4755-A12F-6750E3A8A49E}" srcId="{70C5BCE1-0E74-4B7F-BC9E-E72F5560309E}" destId="{85AA9E49-3D20-4332-A84F-AA668A7FE5B8}" srcOrd="3" destOrd="0" parTransId="{257CC7DA-24CE-44B5-9FF0-EF7F89C51310}" sibTransId="{6B609B49-7EFD-48CF-8048-CE1082CE4DA6}"/>
    <dgm:cxn modelId="{670500C8-584D-40B3-B25B-133B3CF138C2}" type="presOf" srcId="{0122E031-53D8-4BA6-B323-0F8D3D2207A0}" destId="{233235F2-1613-45FC-86EA-1E1964474B3C}" srcOrd="0" destOrd="3" presId="urn:microsoft.com/office/officeart/2005/8/layout/hList1"/>
    <dgm:cxn modelId="{F0F93EDC-0FE7-438E-9996-9993C8544A7D}" srcId="{85AA9E49-3D20-4332-A84F-AA668A7FE5B8}" destId="{74B7EA35-1EC3-4C9F-9C28-611A882549D3}" srcOrd="18" destOrd="0" parTransId="{B19B8E06-4CEB-4E94-A0E6-8A6023FA2C2C}" sibTransId="{0DE10314-065F-4D46-91C8-F73B04E88348}"/>
    <dgm:cxn modelId="{08FAB407-FEC6-4845-A618-EDB15A867F2C}" srcId="{52304CD1-0FC3-4748-86B9-088B63CF8BCD}" destId="{E17C8210-D678-4E13-8E1D-58256D48C813}" srcOrd="7" destOrd="0" parTransId="{FE596AA4-5796-4298-8DD1-1B1E35EFB612}" sibTransId="{495C8C44-54BF-4653-B62D-13195F278BA3}"/>
    <dgm:cxn modelId="{13928613-82AB-4D00-B231-8C76CFF114F5}" srcId="{52304CD1-0FC3-4748-86B9-088B63CF8BCD}" destId="{015546C8-DC45-42F8-AEDC-5C810DB127B1}" srcOrd="11" destOrd="0" parTransId="{A0337D01-B08A-4CCE-A922-6671FCA24424}" sibTransId="{12D9A590-582C-465C-9661-58DF54A7D712}"/>
    <dgm:cxn modelId="{63C8C07D-B6AB-49BC-8A0A-1258354F63D2}" type="presOf" srcId="{DB712E21-871D-4B20-BC61-67DA630C9720}" destId="{4F04D844-1DF1-4AF1-9313-0EDC14D02B7B}" srcOrd="0" destOrd="0" presId="urn:microsoft.com/office/officeart/2005/8/layout/hList1"/>
    <dgm:cxn modelId="{851CCEA5-C39C-4F68-9ABC-F6474BB9CA22}" srcId="{85AA9E49-3D20-4332-A84F-AA668A7FE5B8}" destId="{0A5ECE3D-7296-47B5-AFDA-96ED62216672}" srcOrd="5" destOrd="0" parTransId="{69A088C1-887B-43A4-87A5-63E7EB7196D7}" sibTransId="{4A54425D-E3F7-47FB-958A-0BF62DE14138}"/>
    <dgm:cxn modelId="{69843DE5-CB58-43C4-9835-3D57911E381E}" srcId="{71B0A1EE-8F6F-436B-82CC-2C54B4EDD4D1}" destId="{6AE3A9B5-7786-4FF2-B5B2-6B55EA9A2668}" srcOrd="0" destOrd="0" parTransId="{5FF06E01-D126-48D2-A6E2-54CCB980C98B}" sibTransId="{FDD13704-1B55-49A3-B7F6-0AE243E179D5}"/>
    <dgm:cxn modelId="{8A8D3CB7-E143-492C-9DA5-917121FD8069}" type="presOf" srcId="{93447D96-A984-4A18-85D7-376407EF7AA5}" destId="{AE1B8A2D-E512-482D-900B-AAB4C9FCE733}" srcOrd="0" destOrd="9" presId="urn:microsoft.com/office/officeart/2005/8/layout/hList1"/>
    <dgm:cxn modelId="{F34F3036-5870-4DAE-81DF-E6FD9B5DB9F9}" type="presOf" srcId="{70C5BCE1-0E74-4B7F-BC9E-E72F5560309E}" destId="{CD91D1B7-C4C1-43EC-9C0E-074C01BD6681}" srcOrd="0" destOrd="0" presId="urn:microsoft.com/office/officeart/2005/8/layout/hList1"/>
    <dgm:cxn modelId="{1957DED9-313E-418C-A70B-2B14A28E162E}" srcId="{85AA9E49-3D20-4332-A84F-AA668A7FE5B8}" destId="{9CC184F0-546A-41F4-828A-1ABC4DEECCCB}" srcOrd="6" destOrd="0" parTransId="{1BD96803-DCEF-4B68-A302-2D3DB96700F5}" sibTransId="{73528AED-5DDF-41F2-AEE6-D5931630744A}"/>
    <dgm:cxn modelId="{BB5A9749-2D9A-4FDC-945E-82709732EC61}" srcId="{85AA9E49-3D20-4332-A84F-AA668A7FE5B8}" destId="{3DD0F445-51AD-45A4-A18B-47CB6550DE6B}" srcOrd="16" destOrd="0" parTransId="{35DECFAB-7AF0-44B1-809E-EA232BE4BF62}" sibTransId="{0FE775F4-87D4-460C-A32A-DF91DDC9F68A}"/>
    <dgm:cxn modelId="{C1D1D380-3013-45F1-99CF-37333D8485DF}" type="presOf" srcId="{1A54DC38-6FC4-40DF-BF61-F1D0A58B1060}" destId="{D1416683-6E3A-4B87-A9B1-9019202BA3D2}" srcOrd="0" destOrd="2" presId="urn:microsoft.com/office/officeart/2005/8/layout/hList1"/>
    <dgm:cxn modelId="{74C153B4-D001-42D9-841B-BA9C79EE03B0}" type="presOf" srcId="{C10E6D71-0273-47E2-A498-537ACADC36C9}" destId="{2B4036E9-B59D-462D-93DB-B31F54189C8B}" srcOrd="0" destOrd="0" presId="urn:microsoft.com/office/officeart/2005/8/layout/hList1"/>
    <dgm:cxn modelId="{15C28099-1F08-4C66-92A9-E91696BE4029}" srcId="{DB712E21-871D-4B20-BC61-67DA630C9720}" destId="{1A54DC38-6FC4-40DF-BF61-F1D0A58B1060}" srcOrd="2" destOrd="0" parTransId="{CCB75CD1-592F-4F73-A971-35F24A224F1F}" sibTransId="{187CC0DA-13DD-4725-BC06-14035745918C}"/>
    <dgm:cxn modelId="{14E6936C-18C4-4BA8-9D04-9DEE93BBBFA0}" srcId="{70C5BCE1-0E74-4B7F-BC9E-E72F5560309E}" destId="{52304CD1-0FC3-4748-86B9-088B63CF8BCD}" srcOrd="2" destOrd="0" parTransId="{9AD755F4-813B-4322-BBC7-F4DEBB5E5CFA}" sibTransId="{AF508DB9-D314-4035-A32C-6D4562E3F385}"/>
    <dgm:cxn modelId="{8602931F-388D-4893-AAD1-76427DF825AF}" type="presOf" srcId="{8596B298-E94C-45DF-B221-FEB589C69C22}" destId="{D1416683-6E3A-4B87-A9B1-9019202BA3D2}" srcOrd="0" destOrd="4" presId="urn:microsoft.com/office/officeart/2005/8/layout/hList1"/>
    <dgm:cxn modelId="{B972038C-26A3-438F-9ADD-710DE09A2516}" srcId="{52304CD1-0FC3-4748-86B9-088B63CF8BCD}" destId="{C10E6D71-0273-47E2-A498-537ACADC36C9}" srcOrd="0" destOrd="0" parTransId="{D6C6FA4D-0E53-4368-81E9-6D0A620EB991}" sibTransId="{DE6681C5-3E68-43CA-8EB6-0F0B0067A20F}"/>
    <dgm:cxn modelId="{53679702-B495-451E-8D2B-6F0332FD2450}" srcId="{85AA9E49-3D20-4332-A84F-AA668A7FE5B8}" destId="{05A080AF-995E-4CF2-A18C-11EFF611C108}" srcOrd="15" destOrd="0" parTransId="{A1612A74-1E69-482E-AA3E-53A0EEBA8500}" sibTransId="{F2D3C7A5-A5DD-429D-A846-23AAFE3630E8}"/>
    <dgm:cxn modelId="{2032EFDD-DC66-4112-BFD4-1745E7799C16}" srcId="{70C5BCE1-0E74-4B7F-BC9E-E72F5560309E}" destId="{DB712E21-871D-4B20-BC61-67DA630C9720}" srcOrd="0" destOrd="0" parTransId="{FC8D78AF-F50E-4EAC-AF7B-9189CC77CAE2}" sibTransId="{B5E805D1-14E8-4351-AC3D-499CADE5CF15}"/>
    <dgm:cxn modelId="{051BB8ED-C02B-4CBE-AB5B-F7430F98718D}" type="presOf" srcId="{EB30D16F-847E-42B3-AF4A-988F6629ABFF}" destId="{233235F2-1613-45FC-86EA-1E1964474B3C}" srcOrd="0" destOrd="5" presId="urn:microsoft.com/office/officeart/2005/8/layout/hList1"/>
    <dgm:cxn modelId="{0998F58F-A177-4204-981E-50D157851FBC}" type="presOf" srcId="{85AA9E49-3D20-4332-A84F-AA668A7FE5B8}" destId="{2A49901F-F31C-474C-84E5-82725B17DE45}" srcOrd="0" destOrd="0" presId="urn:microsoft.com/office/officeart/2005/8/layout/hList1"/>
    <dgm:cxn modelId="{578650DC-28D3-49C2-9102-0C659FA19B56}" srcId="{85AA9E49-3D20-4332-A84F-AA668A7FE5B8}" destId="{1F0687E0-1797-4934-985A-5C9A46DEBE66}" srcOrd="8" destOrd="0" parTransId="{4BB58E71-CDC8-40F1-A196-C24F90504531}" sibTransId="{36FF2EF6-24A1-4E7F-80CD-5D7782183DA1}"/>
    <dgm:cxn modelId="{4DCDBCC8-4821-4078-9902-1864C943BFA0}" srcId="{DB712E21-871D-4B20-BC61-67DA630C9720}" destId="{D00AB948-29F9-47EA-875F-D2513683881E}" srcOrd="3" destOrd="0" parTransId="{AEF76B44-C46E-4D05-8200-97D4A6BDE196}" sibTransId="{588D7B4A-3B57-4E98-9387-40DDD9DDD594}"/>
    <dgm:cxn modelId="{0A2F2689-8A02-4F1B-95DE-E5172DD5CFB8}" srcId="{71B0A1EE-8F6F-436B-82CC-2C54B4EDD4D1}" destId="{B30264D1-550B-4C2F-8187-4ADF02CB6BA5}" srcOrd="4" destOrd="0" parTransId="{E265685E-9D06-4410-9FB5-FB69069F2D4C}" sibTransId="{C14D0F97-1C53-4DB2-BA01-8DC34D80A418}"/>
    <dgm:cxn modelId="{9AE06E23-F03B-4CEC-A00A-B532B90C5D70}" srcId="{52304CD1-0FC3-4748-86B9-088B63CF8BCD}" destId="{4665D706-37DE-46FC-AE3D-2175AA1C7011}" srcOrd="14" destOrd="0" parTransId="{7C0BB32E-655E-42C4-A20A-C3330ECADB78}" sibTransId="{EF2ABDD3-ACF4-4B7C-B778-B85EE0174E6C}"/>
    <dgm:cxn modelId="{C5262D0F-F293-43B7-BEE2-37695B28A5F1}" type="presOf" srcId="{06160D50-72B8-46E7-8084-3821D08A67AB}" destId="{2B4036E9-B59D-462D-93DB-B31F54189C8B}" srcOrd="0" destOrd="6" presId="urn:microsoft.com/office/officeart/2005/8/layout/hList1"/>
    <dgm:cxn modelId="{9A37755C-A4A7-463D-8DE6-21B4B5DFAB8E}" srcId="{DB712E21-871D-4B20-BC61-67DA630C9720}" destId="{50CCA6F2-CE61-4B09-8D04-F764AE7B01D0}" srcOrd="0" destOrd="0" parTransId="{4EAD4F50-A6D8-44D9-905B-0B7BB6681D48}" sibTransId="{4A5B3130-1FAD-4FAE-BCB7-74BBFC69C212}"/>
    <dgm:cxn modelId="{A558BB1F-3219-4207-AF1F-985D5FB8248E}" srcId="{DB712E21-871D-4B20-BC61-67DA630C9720}" destId="{659BF981-7F95-4A99-A6E2-F8147C251A4E}" srcOrd="5" destOrd="0" parTransId="{09017721-D81C-4743-8F35-3545CD2E96A1}" sibTransId="{6793BD24-6D2D-4ABC-BC78-6D1BB05665E9}"/>
    <dgm:cxn modelId="{6B380324-2B8C-406B-97F8-F95BC89EB0DD}" type="presOf" srcId="{AFFF23B2-39D8-495B-8D0B-A4806F6560CE}" destId="{233235F2-1613-45FC-86EA-1E1964474B3C}" srcOrd="0" destOrd="10" presId="urn:microsoft.com/office/officeart/2005/8/layout/hList1"/>
    <dgm:cxn modelId="{0B3EAD46-C33D-446B-A033-4641DEF6B09A}" srcId="{85AA9E49-3D20-4332-A84F-AA668A7FE5B8}" destId="{EA441687-4073-4D7A-8CB9-54A4B53B5183}" srcOrd="2" destOrd="0" parTransId="{2BC6969F-AB74-4548-B937-98C46BF0AF9A}" sibTransId="{3C0F8F02-A823-4803-A450-63068E23BE22}"/>
    <dgm:cxn modelId="{F70E6043-2541-4CDD-8862-1B3DB919DB46}" type="presOf" srcId="{EA441687-4073-4D7A-8CB9-54A4B53B5183}" destId="{AE1B8A2D-E512-482D-900B-AAB4C9FCE733}" srcOrd="0" destOrd="2" presId="urn:microsoft.com/office/officeart/2005/8/layout/hList1"/>
    <dgm:cxn modelId="{C0A3EFE7-CE67-4D88-900F-0E3E5E08AA66}" type="presOf" srcId="{9CC184F0-546A-41F4-828A-1ABC4DEECCCB}" destId="{AE1B8A2D-E512-482D-900B-AAB4C9FCE733}" srcOrd="0" destOrd="6" presId="urn:microsoft.com/office/officeart/2005/8/layout/hList1"/>
    <dgm:cxn modelId="{7D776FC4-5287-4D52-895F-BA379DDCC8AD}" type="presOf" srcId="{2568666E-40B1-4E58-8F9C-A16C424CE55F}" destId="{2B4036E9-B59D-462D-93DB-B31F54189C8B}" srcOrd="0" destOrd="1" presId="urn:microsoft.com/office/officeart/2005/8/layout/hList1"/>
    <dgm:cxn modelId="{381F706F-DA88-43FC-A888-2C590B9D008D}" type="presOf" srcId="{E17C8210-D678-4E13-8E1D-58256D48C813}" destId="{2B4036E9-B59D-462D-93DB-B31F54189C8B}" srcOrd="0" destOrd="7" presId="urn:microsoft.com/office/officeart/2005/8/layout/hList1"/>
    <dgm:cxn modelId="{64A283F3-4EAE-4367-9809-B14FDDD4649D}" type="presOf" srcId="{5C08824A-6DC8-47E2-8FDA-04A27EF6A306}" destId="{AE1B8A2D-E512-482D-900B-AAB4C9FCE733}" srcOrd="0" destOrd="14" presId="urn:microsoft.com/office/officeart/2005/8/layout/hList1"/>
    <dgm:cxn modelId="{E641100C-9F7D-4538-9A1F-24D6F7B45239}" srcId="{52304CD1-0FC3-4748-86B9-088B63CF8BCD}" destId="{69AD4721-326C-4370-9809-8D55BCCD2ACC}" srcOrd="12" destOrd="0" parTransId="{4C702FE7-E71D-47FA-B43D-3724C51DD6DE}" sibTransId="{268370E4-315E-4875-9CED-41AC0494BE64}"/>
    <dgm:cxn modelId="{E2F3F2AC-61EC-4FC3-A6D1-AEE7C6A6D768}" type="presOf" srcId="{AEABC811-A34D-4BA4-BE43-7C6F735A13BE}" destId="{D1416683-6E3A-4B87-A9B1-9019202BA3D2}" srcOrd="0" destOrd="1" presId="urn:microsoft.com/office/officeart/2005/8/layout/hList1"/>
    <dgm:cxn modelId="{EC3B8126-1244-4DE5-85DB-F65FD55FC3B3}" type="presOf" srcId="{17630E82-65FF-43EE-9CEF-D7CA09742183}" destId="{233235F2-1613-45FC-86EA-1E1964474B3C}" srcOrd="0" destOrd="6" presId="urn:microsoft.com/office/officeart/2005/8/layout/hList1"/>
    <dgm:cxn modelId="{44EF36FB-F6D0-4863-BE8A-F0D9BBB6DEB5}" srcId="{71B0A1EE-8F6F-436B-82CC-2C54B4EDD4D1}" destId="{E3FE514B-C4EA-4D75-9E29-CD45DF49FF8F}" srcOrd="8" destOrd="0" parTransId="{5A78253F-C22B-48E8-8B78-C2A7765EFCC2}" sibTransId="{B8038E04-BC6F-4FE5-B8FC-D03170ACD61A}"/>
    <dgm:cxn modelId="{CC72E5E4-1B98-4224-8A42-BC3D2B96DB24}" srcId="{52304CD1-0FC3-4748-86B9-088B63CF8BCD}" destId="{E7ADF84B-F124-4F00-A97B-35ED0BC2EBD0}" srcOrd="9" destOrd="0" parTransId="{485A59B8-1F05-4F1E-9B86-501381B0E0C7}" sibTransId="{6689A671-1ECC-46B1-97E4-A29627811B26}"/>
    <dgm:cxn modelId="{3F1522DA-724C-4C11-A959-841021E16E70}" type="presOf" srcId="{3DD0F445-51AD-45A4-A18B-47CB6550DE6B}" destId="{AE1B8A2D-E512-482D-900B-AAB4C9FCE733}" srcOrd="0" destOrd="16" presId="urn:microsoft.com/office/officeart/2005/8/layout/hList1"/>
    <dgm:cxn modelId="{AF093F67-F248-428B-8A1E-89C67B3C2D2D}" srcId="{52304CD1-0FC3-4748-86B9-088B63CF8BCD}" destId="{0DC35829-C9BE-406F-A9C0-0B85A5360A61}" srcOrd="13" destOrd="0" parTransId="{DBC1F841-591E-4532-BB0C-973CE0AB1CD8}" sibTransId="{D818D583-F1A4-443B-8BF6-17858181A7DA}"/>
    <dgm:cxn modelId="{8FA35D2B-7ED7-49FE-BADD-5F06B0C9F227}" type="presOf" srcId="{74B7EA35-1EC3-4C9F-9C28-611A882549D3}" destId="{AE1B8A2D-E512-482D-900B-AAB4C9FCE733}" srcOrd="0" destOrd="18" presId="urn:microsoft.com/office/officeart/2005/8/layout/hList1"/>
    <dgm:cxn modelId="{81870078-7A49-417E-8C73-4A0B03EE24B7}" srcId="{71B0A1EE-8F6F-436B-82CC-2C54B4EDD4D1}" destId="{AFFF23B2-39D8-495B-8D0B-A4806F6560CE}" srcOrd="10" destOrd="0" parTransId="{62A94AD3-67C3-47DB-8A02-FAD2B2FE9146}" sibTransId="{04142725-2633-4A07-BE04-D3D85621B461}"/>
    <dgm:cxn modelId="{CFDEFE52-238D-40BF-A98D-4A10962E1F9D}" srcId="{85AA9E49-3D20-4332-A84F-AA668A7FE5B8}" destId="{A83C2683-CE54-474D-9FB2-A6E8AB794D62}" srcOrd="11" destOrd="0" parTransId="{12C539D1-A842-4D49-87C9-3BCD87CD2FC7}" sibTransId="{6E81BD7B-6E68-4BFF-94E2-7809A5E21AB8}"/>
    <dgm:cxn modelId="{851FE539-73D1-4D99-B8DF-B8017CC1CC5C}" srcId="{DB712E21-871D-4B20-BC61-67DA630C9720}" destId="{AEABC811-A34D-4BA4-BE43-7C6F735A13BE}" srcOrd="1" destOrd="0" parTransId="{1F46C9D8-9224-4010-B663-D9D53F417825}" sibTransId="{1DB5F9B2-C038-4688-A9BB-D288128A204B}"/>
    <dgm:cxn modelId="{662106E7-4303-4DCF-A2B2-422529F6D691}" type="presOf" srcId="{982E756A-F04A-48AF-B119-35B8FC852C0E}" destId="{AE1B8A2D-E512-482D-900B-AAB4C9FCE733}" srcOrd="0" destOrd="3" presId="urn:microsoft.com/office/officeart/2005/8/layout/hList1"/>
    <dgm:cxn modelId="{0AF756BB-E3B4-4446-B9D6-64D3ED11879A}" type="presParOf" srcId="{CD91D1B7-C4C1-43EC-9C0E-074C01BD6681}" destId="{957232F9-F250-4E02-A817-E90AFA87F64E}" srcOrd="0" destOrd="0" presId="urn:microsoft.com/office/officeart/2005/8/layout/hList1"/>
    <dgm:cxn modelId="{085A0199-BCFF-4D2C-931D-C8668B1FE29A}" type="presParOf" srcId="{957232F9-F250-4E02-A817-E90AFA87F64E}" destId="{4F04D844-1DF1-4AF1-9313-0EDC14D02B7B}" srcOrd="0" destOrd="0" presId="urn:microsoft.com/office/officeart/2005/8/layout/hList1"/>
    <dgm:cxn modelId="{C8B028CE-0262-4D68-9A64-084AA2CAC794}" type="presParOf" srcId="{957232F9-F250-4E02-A817-E90AFA87F64E}" destId="{D1416683-6E3A-4B87-A9B1-9019202BA3D2}" srcOrd="1" destOrd="0" presId="urn:microsoft.com/office/officeart/2005/8/layout/hList1"/>
    <dgm:cxn modelId="{D8A22F56-AF41-4AEC-951D-902789515111}" type="presParOf" srcId="{CD91D1B7-C4C1-43EC-9C0E-074C01BD6681}" destId="{21DF30E0-C65D-4F32-B469-831477CD12A5}" srcOrd="1" destOrd="0" presId="urn:microsoft.com/office/officeart/2005/8/layout/hList1"/>
    <dgm:cxn modelId="{6C533AA1-B5B4-49D1-8AC8-777103D3A8DD}" type="presParOf" srcId="{CD91D1B7-C4C1-43EC-9C0E-074C01BD6681}" destId="{FFFA18B7-B178-4303-8253-71F0B7516482}" srcOrd="2" destOrd="0" presId="urn:microsoft.com/office/officeart/2005/8/layout/hList1"/>
    <dgm:cxn modelId="{806BB62E-8D70-4E62-89DD-E0CD25152FE2}" type="presParOf" srcId="{FFFA18B7-B178-4303-8253-71F0B7516482}" destId="{575F38C9-2E23-4E43-BEB7-FF861711A845}" srcOrd="0" destOrd="0" presId="urn:microsoft.com/office/officeart/2005/8/layout/hList1"/>
    <dgm:cxn modelId="{DF0571A4-7D6B-46E3-B2AE-DCD4EBF62379}" type="presParOf" srcId="{FFFA18B7-B178-4303-8253-71F0B7516482}" destId="{233235F2-1613-45FC-86EA-1E1964474B3C}" srcOrd="1" destOrd="0" presId="urn:microsoft.com/office/officeart/2005/8/layout/hList1"/>
    <dgm:cxn modelId="{C2D64B01-7B2B-49AB-89B1-54565BA73A83}" type="presParOf" srcId="{CD91D1B7-C4C1-43EC-9C0E-074C01BD6681}" destId="{D71F84AA-44B8-4DE2-A70F-32A2B88A8138}" srcOrd="3" destOrd="0" presId="urn:microsoft.com/office/officeart/2005/8/layout/hList1"/>
    <dgm:cxn modelId="{ACD8E2FE-68AB-46BC-AEC9-297C354A4331}" type="presParOf" srcId="{CD91D1B7-C4C1-43EC-9C0E-074C01BD6681}" destId="{DB813159-0894-4E3F-993C-7C8C1DAFBE59}" srcOrd="4" destOrd="0" presId="urn:microsoft.com/office/officeart/2005/8/layout/hList1"/>
    <dgm:cxn modelId="{0EB9D04E-3433-495D-A6AE-313997CD301D}" type="presParOf" srcId="{DB813159-0894-4E3F-993C-7C8C1DAFBE59}" destId="{F44CB0F9-9F90-4402-A8D5-161CF7DBD566}" srcOrd="0" destOrd="0" presId="urn:microsoft.com/office/officeart/2005/8/layout/hList1"/>
    <dgm:cxn modelId="{9B4C4A80-1D2D-491E-9F4E-4397EDDBDE9F}" type="presParOf" srcId="{DB813159-0894-4E3F-993C-7C8C1DAFBE59}" destId="{2B4036E9-B59D-462D-93DB-B31F54189C8B}" srcOrd="1" destOrd="0" presId="urn:microsoft.com/office/officeart/2005/8/layout/hList1"/>
    <dgm:cxn modelId="{1FFAAF24-B675-4E63-9373-F713E9319875}" type="presParOf" srcId="{CD91D1B7-C4C1-43EC-9C0E-074C01BD6681}" destId="{3060ED3E-0702-4139-BB82-22BFB0725FC0}" srcOrd="5" destOrd="0" presId="urn:microsoft.com/office/officeart/2005/8/layout/hList1"/>
    <dgm:cxn modelId="{A9DDD219-629C-4D1E-A7D1-DDD0F768880F}" type="presParOf" srcId="{CD91D1B7-C4C1-43EC-9C0E-074C01BD6681}" destId="{2E0EB48C-7CEC-484C-B840-3E7F5A180D28}" srcOrd="6" destOrd="0" presId="urn:microsoft.com/office/officeart/2005/8/layout/hList1"/>
    <dgm:cxn modelId="{A0B8451B-950D-48C6-9E23-5F56A3D679D5}" type="presParOf" srcId="{2E0EB48C-7CEC-484C-B840-3E7F5A180D28}" destId="{2A49901F-F31C-474C-84E5-82725B17DE45}" srcOrd="0" destOrd="0" presId="urn:microsoft.com/office/officeart/2005/8/layout/hList1"/>
    <dgm:cxn modelId="{ABA14DC7-2856-42DE-AD4E-06C250668A13}" type="presParOf" srcId="{2E0EB48C-7CEC-484C-B840-3E7F5A180D28}" destId="{AE1B8A2D-E512-482D-900B-AAB4C9FCE73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C5BCE1-0E74-4B7F-BC9E-E72F5560309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B712E21-871D-4B20-BC61-67DA630C9720}">
      <dgm:prSet phldrT="[Text]" custT="1"/>
      <dgm:spPr/>
      <dgm:t>
        <a:bodyPr/>
        <a:lstStyle/>
        <a:p>
          <a:r>
            <a:rPr lang="en-US" sz="2000" b="1" baseline="0" dirty="0" smtClean="0">
              <a:solidFill>
                <a:schemeClr val="tx1"/>
              </a:solidFill>
              <a:latin typeface="Times New Roman" panose="02020603050405020304" pitchFamily="18" charset="0"/>
              <a:cs typeface="Times New Roman" panose="02020603050405020304" pitchFamily="18" charset="0"/>
            </a:rPr>
            <a:t>Adults</a:t>
          </a:r>
          <a:r>
            <a:rPr lang="en-US" sz="2000" b="1" baseline="30000" dirty="0" smtClean="0">
              <a:solidFill>
                <a:schemeClr val="tx1"/>
              </a:solidFill>
              <a:latin typeface="Times New Roman" panose="02020603050405020304" pitchFamily="18" charset="0"/>
              <a:cs typeface="Times New Roman" panose="02020603050405020304" pitchFamily="18" charset="0"/>
            </a:rPr>
            <a:t>1</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(18+ </a:t>
          </a:r>
          <a:r>
            <a:rPr lang="en-US" sz="2000" b="1" dirty="0" err="1" smtClean="0">
              <a:solidFill>
                <a:schemeClr val="tx1"/>
              </a:solidFill>
              <a:latin typeface="Times New Roman" panose="02020603050405020304" pitchFamily="18" charset="0"/>
              <a:cs typeface="Times New Roman" panose="02020603050405020304" pitchFamily="18" charset="0"/>
            </a:rPr>
            <a:t>yrs</a:t>
          </a:r>
          <a:r>
            <a:rPr lang="en-US" sz="2000" b="1" dirty="0" smtClean="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FC8D78AF-F50E-4EAC-AF7B-9189CC77CAE2}" type="parTrans" cxnId="{2032EFDD-DC66-4112-BFD4-1745E7799C16}">
      <dgm:prSet/>
      <dgm:spPr/>
      <dgm:t>
        <a:bodyPr/>
        <a:lstStyle/>
        <a:p>
          <a:endParaRPr lang="en-US"/>
        </a:p>
      </dgm:t>
    </dgm:pt>
    <dgm:pt modelId="{B5E805D1-14E8-4351-AC3D-499CADE5CF15}" type="sibTrans" cxnId="{2032EFDD-DC66-4112-BFD4-1745E7799C16}">
      <dgm:prSet/>
      <dgm:spPr/>
      <dgm:t>
        <a:bodyPr/>
        <a:lstStyle/>
        <a:p>
          <a:endParaRPr lang="en-US"/>
        </a:p>
      </dgm:t>
    </dgm:pt>
    <dgm:pt modelId="{50CCA6F2-CE61-4B09-8D04-F764AE7B01D0}">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EAD4F50-A6D8-44D9-905B-0B7BB6681D48}" type="parTrans" cxnId="{9A37755C-A4A7-463D-8DE6-21B4B5DFAB8E}">
      <dgm:prSet/>
      <dgm:spPr/>
      <dgm:t>
        <a:bodyPr/>
        <a:lstStyle/>
        <a:p>
          <a:endParaRPr lang="en-US"/>
        </a:p>
      </dgm:t>
    </dgm:pt>
    <dgm:pt modelId="{4A5B3130-1FAD-4FAE-BCB7-74BBFC69C212}" type="sibTrans" cxnId="{9A37755C-A4A7-463D-8DE6-21B4B5DFAB8E}">
      <dgm:prSet/>
      <dgm:spPr/>
      <dgm:t>
        <a:bodyPr/>
        <a:lstStyle/>
        <a:p>
          <a:endParaRPr lang="en-US"/>
        </a:p>
      </dgm:t>
    </dgm:pt>
    <dgm:pt modelId="{71B0A1EE-8F6F-436B-82CC-2C54B4EDD4D1}">
      <dgm:prSet phldrT="[Text]" custT="1"/>
      <dgm:spPr/>
      <dgm:t>
        <a:bodyPr/>
        <a:lstStyle/>
        <a:p>
          <a:r>
            <a:rPr lang="en-US" sz="2000" b="1" baseline="0" dirty="0" smtClean="0">
              <a:solidFill>
                <a:schemeClr val="tx1"/>
              </a:solidFill>
              <a:latin typeface="Times New Roman" panose="02020603050405020304" pitchFamily="18" charset="0"/>
              <a:cs typeface="Times New Roman" panose="02020603050405020304" pitchFamily="18" charset="0"/>
            </a:rPr>
            <a:t>Adults</a:t>
          </a:r>
          <a:r>
            <a:rPr lang="en-US" sz="2000" b="1" baseline="30000" dirty="0" smtClean="0">
              <a:solidFill>
                <a:schemeClr val="tx1"/>
              </a:solidFill>
              <a:latin typeface="Times New Roman" panose="02020603050405020304" pitchFamily="18" charset="0"/>
              <a:cs typeface="Times New Roman" panose="02020603050405020304" pitchFamily="18" charset="0"/>
            </a:rPr>
            <a:t>2</a:t>
          </a:r>
          <a:endParaRPr lang="en-US" sz="2000" b="1"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(18+ </a:t>
          </a:r>
          <a:r>
            <a:rPr lang="en-US" sz="2000" b="1" dirty="0" err="1" smtClean="0">
              <a:solidFill>
                <a:schemeClr val="tx1"/>
              </a:solidFill>
              <a:latin typeface="Times New Roman" panose="02020603050405020304" pitchFamily="18" charset="0"/>
              <a:cs typeface="Times New Roman" panose="02020603050405020304" pitchFamily="18" charset="0"/>
            </a:rPr>
            <a:t>yrs</a:t>
          </a:r>
          <a:r>
            <a:rPr lang="en-US" sz="2000" b="1" dirty="0" smtClean="0">
              <a:solidFill>
                <a:schemeClr val="tx1"/>
              </a:solidFill>
              <a:latin typeface="Times New Roman" panose="02020603050405020304" pitchFamily="18" charset="0"/>
              <a:cs typeface="Times New Roman" panose="02020603050405020304" pitchFamily="18" charset="0"/>
            </a:rPr>
            <a:t>)</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57E07747-0058-47A2-ADA8-E8DD199F980E}" type="parTrans" cxnId="{D7F72823-CBDB-4704-9F97-A16EB4685BC4}">
      <dgm:prSet/>
      <dgm:spPr/>
      <dgm:t>
        <a:bodyPr/>
        <a:lstStyle/>
        <a:p>
          <a:endParaRPr lang="en-US"/>
        </a:p>
      </dgm:t>
    </dgm:pt>
    <dgm:pt modelId="{F786E9E2-22C4-4C1A-953F-0FFA0F4A0F28}" type="sibTrans" cxnId="{D7F72823-CBDB-4704-9F97-A16EB4685BC4}">
      <dgm:prSet/>
      <dgm:spPr/>
      <dgm:t>
        <a:bodyPr/>
        <a:lstStyle/>
        <a:p>
          <a:endParaRPr lang="en-US"/>
        </a:p>
      </dgm:t>
    </dgm:pt>
    <dgm:pt modelId="{6AE3A9B5-7786-4FF2-B5B2-6B55EA9A2668}">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5FF06E01-D126-48D2-A6E2-54CCB980C98B}" type="parTrans" cxnId="{69843DE5-CB58-43C4-9835-3D57911E381E}">
      <dgm:prSet/>
      <dgm:spPr/>
      <dgm:t>
        <a:bodyPr/>
        <a:lstStyle/>
        <a:p>
          <a:endParaRPr lang="en-US"/>
        </a:p>
      </dgm:t>
    </dgm:pt>
    <dgm:pt modelId="{FDD13704-1B55-49A3-B7F6-0AE243E179D5}" type="sibTrans" cxnId="{69843DE5-CB58-43C4-9835-3D57911E381E}">
      <dgm:prSet/>
      <dgm:spPr/>
      <dgm:t>
        <a:bodyPr/>
        <a:lstStyle/>
        <a:p>
          <a:endParaRPr lang="en-US"/>
        </a:p>
      </dgm:t>
    </dgm:pt>
    <dgm:pt modelId="{85AA9E49-3D20-4332-A84F-AA668A7FE5B8}">
      <dgm:prSet custT="1"/>
      <dgm:spPr/>
      <dgm:t>
        <a:bodyPr/>
        <a:lstStyle/>
        <a:p>
          <a:r>
            <a:rPr lang="en-US" sz="1800" b="1" dirty="0" smtClean="0">
              <a:solidFill>
                <a:schemeClr val="tx1"/>
              </a:solidFill>
              <a:latin typeface="Times New Roman" panose="02020603050405020304" pitchFamily="18" charset="0"/>
              <a:cs typeface="Times New Roman" panose="02020603050405020304" pitchFamily="18" charset="0"/>
            </a:rPr>
            <a:t>Children</a:t>
          </a:r>
          <a:r>
            <a:rPr lang="en-US" sz="1800" b="1" baseline="30000" dirty="0" smtClean="0">
              <a:solidFill>
                <a:schemeClr val="tx1"/>
              </a:solidFill>
              <a:latin typeface="Times New Roman" panose="02020603050405020304" pitchFamily="18" charset="0"/>
              <a:cs typeface="Times New Roman" panose="02020603050405020304" pitchFamily="18" charset="0"/>
            </a:rPr>
            <a:t>3</a:t>
          </a:r>
          <a:endParaRPr lang="en-US" sz="1800" b="1" dirty="0" smtClean="0">
            <a:solidFill>
              <a:schemeClr val="tx1"/>
            </a:solidFill>
            <a:latin typeface="Times New Roman" panose="02020603050405020304" pitchFamily="18" charset="0"/>
            <a:cs typeface="Times New Roman" panose="02020603050405020304" pitchFamily="18" charset="0"/>
          </a:endParaRPr>
        </a:p>
        <a:p>
          <a:r>
            <a:rPr lang="en-US" sz="1800" b="1" dirty="0" smtClean="0">
              <a:solidFill>
                <a:schemeClr val="tx1"/>
              </a:solidFill>
              <a:latin typeface="Times New Roman" panose="02020603050405020304" pitchFamily="18" charset="0"/>
              <a:cs typeface="Times New Roman" panose="02020603050405020304" pitchFamily="18" charset="0"/>
            </a:rPr>
            <a:t>(5-17 </a:t>
          </a:r>
          <a:r>
            <a:rPr lang="en-US" sz="1800" b="1" dirty="0" err="1" smtClean="0">
              <a:solidFill>
                <a:schemeClr val="tx1"/>
              </a:solidFill>
              <a:latin typeface="Times New Roman" panose="02020603050405020304" pitchFamily="18" charset="0"/>
              <a:cs typeface="Times New Roman" panose="02020603050405020304" pitchFamily="18" charset="0"/>
            </a:rPr>
            <a:t>yrs</a:t>
          </a:r>
          <a:r>
            <a:rPr lang="en-US" sz="1800" b="1" dirty="0" smtClean="0">
              <a:solidFill>
                <a:schemeClr val="tx1"/>
              </a:solidFill>
              <a:latin typeface="Times New Roman" panose="02020603050405020304" pitchFamily="18" charset="0"/>
              <a:cs typeface="Times New Roman" panose="02020603050405020304" pitchFamily="18" charset="0"/>
            </a:rPr>
            <a:t>)</a:t>
          </a:r>
          <a:endParaRPr lang="en-US" sz="1800" dirty="0"/>
        </a:p>
      </dgm:t>
    </dgm:pt>
    <dgm:pt modelId="{257CC7DA-24CE-44B5-9FF0-EF7F89C51310}" type="parTrans" cxnId="{9A5E900B-09DB-4755-A12F-6750E3A8A49E}">
      <dgm:prSet/>
      <dgm:spPr/>
      <dgm:t>
        <a:bodyPr/>
        <a:lstStyle/>
        <a:p>
          <a:endParaRPr lang="en-US"/>
        </a:p>
      </dgm:t>
    </dgm:pt>
    <dgm:pt modelId="{6B609B49-7EFD-48CF-8048-CE1082CE4DA6}" type="sibTrans" cxnId="{9A5E900B-09DB-4755-A12F-6750E3A8A49E}">
      <dgm:prSet/>
      <dgm:spPr/>
      <dgm:t>
        <a:bodyPr/>
        <a:lstStyle/>
        <a:p>
          <a:endParaRPr lang="en-US"/>
        </a:p>
      </dgm:t>
    </dgm:pt>
    <dgm:pt modelId="{AEABC811-A34D-4BA4-BE43-7C6F735A13B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F46C9D8-9224-4010-B663-D9D53F417825}" type="parTrans" cxnId="{851FE539-73D1-4D99-B8DF-B8017CC1CC5C}">
      <dgm:prSet/>
      <dgm:spPr/>
      <dgm:t>
        <a:bodyPr/>
        <a:lstStyle/>
        <a:p>
          <a:endParaRPr lang="en-US"/>
        </a:p>
      </dgm:t>
    </dgm:pt>
    <dgm:pt modelId="{1DB5F9B2-C038-4688-A9BB-D288128A204B}" type="sibTrans" cxnId="{851FE539-73D1-4D99-B8DF-B8017CC1CC5C}">
      <dgm:prSet/>
      <dgm:spPr/>
      <dgm:t>
        <a:bodyPr/>
        <a:lstStyle/>
        <a:p>
          <a:endParaRPr lang="en-US"/>
        </a:p>
      </dgm:t>
    </dgm:pt>
    <dgm:pt modelId="{1A54DC38-6FC4-40DF-BF61-F1D0A58B1060}">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CCB75CD1-592F-4F73-A971-35F24A224F1F}" type="parTrans" cxnId="{15C28099-1F08-4C66-92A9-E91696BE4029}">
      <dgm:prSet/>
      <dgm:spPr/>
      <dgm:t>
        <a:bodyPr/>
        <a:lstStyle/>
        <a:p>
          <a:endParaRPr lang="en-US"/>
        </a:p>
      </dgm:t>
    </dgm:pt>
    <dgm:pt modelId="{187CC0DA-13DD-4725-BC06-14035745918C}" type="sibTrans" cxnId="{15C28099-1F08-4C66-92A9-E91696BE4029}">
      <dgm:prSet/>
      <dgm:spPr/>
      <dgm:t>
        <a:bodyPr/>
        <a:lstStyle/>
        <a:p>
          <a:endParaRPr lang="en-US"/>
        </a:p>
      </dgm:t>
    </dgm:pt>
    <dgm:pt modelId="{8596B298-E94C-45DF-B221-FEB589C69C22}">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Cognition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F7D1398-381E-4EB0-8169-BB1FA049666F}" type="parTrans" cxnId="{2F35F3D1-6E3F-415C-9616-625F4C578C96}">
      <dgm:prSet/>
      <dgm:spPr/>
      <dgm:t>
        <a:bodyPr/>
        <a:lstStyle/>
        <a:p>
          <a:endParaRPr lang="en-US"/>
        </a:p>
      </dgm:t>
    </dgm:pt>
    <dgm:pt modelId="{127BB9A2-DBA5-4C59-8CEA-12FE1D1E66BB}" type="sibTrans" cxnId="{2F35F3D1-6E3F-415C-9616-625F4C578C96}">
      <dgm:prSet/>
      <dgm:spPr/>
      <dgm:t>
        <a:bodyPr/>
        <a:lstStyle/>
        <a:p>
          <a:endParaRPr lang="en-US"/>
        </a:p>
      </dgm:t>
    </dgm:pt>
    <dgm:pt modelId="{9C39C4F6-6051-46F3-9B50-4BA408079CC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 +</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773B2B1E-BB0A-4A39-BEC1-4B2F57C43046}" type="parTrans" cxnId="{F5B58AC1-C75F-4231-A597-C04B6889236A}">
      <dgm:prSet/>
      <dgm:spPr/>
      <dgm:t>
        <a:bodyPr/>
        <a:lstStyle/>
        <a:p>
          <a:endParaRPr lang="en-US"/>
        </a:p>
      </dgm:t>
    </dgm:pt>
    <dgm:pt modelId="{A4497CB1-03DF-4C12-B2FD-1A9CCC623AF6}" type="sibTrans" cxnId="{F5B58AC1-C75F-4231-A597-C04B6889236A}">
      <dgm:prSet/>
      <dgm:spPr/>
      <dgm:t>
        <a:bodyPr/>
        <a:lstStyle/>
        <a:p>
          <a:endParaRPr lang="en-US"/>
        </a:p>
      </dgm:t>
    </dgm:pt>
    <dgm:pt modelId="{C3327F8B-818E-4596-9712-DDE6C224C1B1}">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 +</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8A849F09-96D6-4CC4-B472-FEAAC13C71D7}" type="parTrans" cxnId="{4717A0B5-7690-45F6-B244-CEA333A495C5}">
      <dgm:prSet/>
      <dgm:spPr/>
      <dgm:t>
        <a:bodyPr/>
        <a:lstStyle/>
        <a:p>
          <a:endParaRPr lang="en-US"/>
        </a:p>
      </dgm:t>
    </dgm:pt>
    <dgm:pt modelId="{33499B14-9DDB-433F-82B5-35E4E145FF28}" type="sibTrans" cxnId="{4717A0B5-7690-45F6-B244-CEA333A495C5}">
      <dgm:prSet/>
      <dgm:spPr/>
      <dgm:t>
        <a:bodyPr/>
        <a:lstStyle/>
        <a:p>
          <a:endParaRPr lang="en-US"/>
        </a:p>
      </dgm:t>
    </dgm:pt>
    <dgm:pt modelId="{B30264D1-550B-4C2F-8187-4ADF02CB6BA5}">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Cognition +</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E265685E-9D06-4410-9FB5-FB69069F2D4C}" type="parTrans" cxnId="{0A2F2689-8A02-4F1B-95DE-E5172DD5CFB8}">
      <dgm:prSet/>
      <dgm:spPr/>
      <dgm:t>
        <a:bodyPr/>
        <a:lstStyle/>
        <a:p>
          <a:endParaRPr lang="en-US"/>
        </a:p>
      </dgm:t>
    </dgm:pt>
    <dgm:pt modelId="{C14D0F97-1C53-4DB2-BA01-8DC34D80A418}" type="sibTrans" cxnId="{0A2F2689-8A02-4F1B-95DE-E5172DD5CFB8}">
      <dgm:prSet/>
      <dgm:spPr/>
      <dgm:t>
        <a:bodyPr/>
        <a:lstStyle/>
        <a:p>
          <a:endParaRPr lang="en-US"/>
        </a:p>
      </dgm:t>
    </dgm:pt>
    <dgm:pt modelId="{EB30D16F-847E-42B3-AF4A-988F6629ABFF}">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9FB39AAE-73FC-4EE8-AA85-533F76B94F63}" type="parTrans" cxnId="{1C80D49F-66C3-4F19-8D79-A4F39AC20780}">
      <dgm:prSet/>
      <dgm:spPr/>
      <dgm:t>
        <a:bodyPr/>
        <a:lstStyle/>
        <a:p>
          <a:endParaRPr lang="en-US"/>
        </a:p>
      </dgm:t>
    </dgm:pt>
    <dgm:pt modelId="{65AB5F81-08E9-4402-BE81-CE0CA957DA5A}" type="sibTrans" cxnId="{1C80D49F-66C3-4F19-8D79-A4F39AC20780}">
      <dgm:prSet/>
      <dgm:spPr/>
      <dgm:t>
        <a:bodyPr/>
        <a:lstStyle/>
        <a:p>
          <a:endParaRPr lang="en-US"/>
        </a:p>
      </dgm:t>
    </dgm:pt>
    <dgm:pt modelId="{17630E82-65FF-43EE-9CEF-D7CA09742183}">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Upper body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63FA2C17-92B1-4948-9E35-E9D4472BB898}" type="parTrans" cxnId="{BC52CEE8-E96B-45B7-94FC-E5FED875A6C8}">
      <dgm:prSet/>
      <dgm:spPr/>
      <dgm:t>
        <a:bodyPr/>
        <a:lstStyle/>
        <a:p>
          <a:endParaRPr lang="en-US"/>
        </a:p>
      </dgm:t>
    </dgm:pt>
    <dgm:pt modelId="{4F25108B-BF2E-4321-89B3-5F58916D3609}" type="sibTrans" cxnId="{BC52CEE8-E96B-45B7-94FC-E5FED875A6C8}">
      <dgm:prSet/>
      <dgm:spPr/>
      <dgm:t>
        <a:bodyPr/>
        <a:lstStyle/>
        <a:p>
          <a:endParaRPr lang="en-US"/>
        </a:p>
      </dgm:t>
    </dgm:pt>
    <dgm:pt modelId="{D60A6E57-D15A-4DF2-B3F7-AB73064F69A6}">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81772CBD-8504-4974-A728-FF1FF64F7A12}" type="parTrans" cxnId="{218A9201-77F1-4B22-8C74-5BB18CD86F17}">
      <dgm:prSet/>
      <dgm:spPr/>
      <dgm:t>
        <a:bodyPr/>
        <a:lstStyle/>
        <a:p>
          <a:endParaRPr lang="en-US"/>
        </a:p>
      </dgm:t>
    </dgm:pt>
    <dgm:pt modelId="{3D8251FF-E51D-4709-8726-FDFE3D6D0CE2}" type="sibTrans" cxnId="{218A9201-77F1-4B22-8C74-5BB18CD86F17}">
      <dgm:prSet/>
      <dgm:spPr/>
      <dgm:t>
        <a:bodyPr/>
        <a:lstStyle/>
        <a:p>
          <a:endParaRPr lang="en-US"/>
        </a:p>
      </dgm:t>
    </dgm:pt>
    <dgm:pt modelId="{E3FE514B-C4EA-4D75-9E29-CD45DF49FF8F}">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5A78253F-C22B-48E8-8B78-C2A7765EFCC2}" type="parTrans" cxnId="{44EF36FB-F6D0-4863-BE8A-F0D9BBB6DEB5}">
      <dgm:prSet/>
      <dgm:spPr/>
      <dgm:t>
        <a:bodyPr/>
        <a:lstStyle/>
        <a:p>
          <a:endParaRPr lang="en-US"/>
        </a:p>
      </dgm:t>
    </dgm:pt>
    <dgm:pt modelId="{B8038E04-BC6F-4FE5-B8FC-D03170ACD61A}" type="sibTrans" cxnId="{44EF36FB-F6D0-4863-BE8A-F0D9BBB6DEB5}">
      <dgm:prSet/>
      <dgm:spPr/>
      <dgm:t>
        <a:bodyPr/>
        <a:lstStyle/>
        <a:p>
          <a:endParaRPr lang="en-US"/>
        </a:p>
      </dgm:t>
    </dgm:pt>
    <dgm:pt modelId="{659BF981-7F95-4A99-A6E2-F8147C251A4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09017721-D81C-4743-8F35-3545CD2E96A1}" type="parTrans" cxnId="{A558BB1F-3219-4207-AF1F-985D5FB8248E}">
      <dgm:prSet/>
      <dgm:spPr/>
      <dgm:t>
        <a:bodyPr/>
        <a:lstStyle/>
        <a:p>
          <a:endParaRPr lang="en-US"/>
        </a:p>
      </dgm:t>
    </dgm:pt>
    <dgm:pt modelId="{6793BD24-6D2D-4ABC-BC78-6D1BB05665E9}" type="sibTrans" cxnId="{A558BB1F-3219-4207-AF1F-985D5FB8248E}">
      <dgm:prSet/>
      <dgm:spPr/>
      <dgm:t>
        <a:bodyPr/>
        <a:lstStyle/>
        <a:p>
          <a:endParaRPr lang="en-US"/>
        </a:p>
      </dgm:t>
    </dgm:pt>
    <dgm:pt modelId="{50606D53-E149-4A87-8B3D-86533EE11FF7}">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DA98A6E-F4C9-49C0-BD0D-E0E9BF58D31C}" type="parTrans" cxnId="{A76D6FD9-6766-45D7-B0C4-CB76BE890128}">
      <dgm:prSet/>
      <dgm:spPr/>
      <dgm:t>
        <a:bodyPr/>
        <a:lstStyle/>
        <a:p>
          <a:endParaRPr lang="en-US"/>
        </a:p>
      </dgm:t>
    </dgm:pt>
    <dgm:pt modelId="{A295933F-467C-4044-B691-458772248D8C}" type="sibTrans" cxnId="{A76D6FD9-6766-45D7-B0C4-CB76BE890128}">
      <dgm:prSet/>
      <dgm:spPr/>
      <dgm:t>
        <a:bodyPr/>
        <a:lstStyle/>
        <a:p>
          <a:endParaRPr lang="en-US"/>
        </a:p>
      </dgm:t>
    </dgm:pt>
    <dgm:pt modelId="{7926D935-4614-4661-9738-9F256DC79819}">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D6F29D98-1FCF-4CC1-9F8C-83804EA29320}" type="parTrans" cxnId="{C7D9C00B-C3D5-4EB8-B88E-4EA8980302ED}">
      <dgm:prSet/>
      <dgm:spPr/>
      <dgm:t>
        <a:bodyPr/>
        <a:lstStyle/>
        <a:p>
          <a:endParaRPr lang="en-US"/>
        </a:p>
      </dgm:t>
    </dgm:pt>
    <dgm:pt modelId="{1B80418E-E142-4F29-8852-EDF804D85910}" type="sibTrans" cxnId="{C7D9C00B-C3D5-4EB8-B88E-4EA8980302ED}">
      <dgm:prSet/>
      <dgm:spPr/>
      <dgm:t>
        <a:bodyPr/>
        <a:lstStyle/>
        <a:p>
          <a:endParaRPr lang="en-US"/>
        </a:p>
      </dgm:t>
    </dgm:pt>
    <dgm:pt modelId="{EA441687-4073-4D7A-8CB9-54A4B53B5183}">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2BC6969F-AB74-4548-B937-98C46BF0AF9A}" type="parTrans" cxnId="{0B3EAD46-C33D-446B-A033-4641DEF6B09A}">
      <dgm:prSet/>
      <dgm:spPr/>
      <dgm:t>
        <a:bodyPr/>
        <a:lstStyle/>
        <a:p>
          <a:endParaRPr lang="en-US"/>
        </a:p>
      </dgm:t>
    </dgm:pt>
    <dgm:pt modelId="{3C0F8F02-A823-4803-A450-63068E23BE22}" type="sibTrans" cxnId="{0B3EAD46-C33D-446B-A033-4641DEF6B09A}">
      <dgm:prSet/>
      <dgm:spPr/>
      <dgm:t>
        <a:bodyPr/>
        <a:lstStyle/>
        <a:p>
          <a:endParaRPr lang="en-US"/>
        </a:p>
      </dgm:t>
    </dgm:pt>
    <dgm:pt modelId="{1F0687E0-1797-4934-985A-5C9A46DEBE66}">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4BB58E71-CDC8-40F1-A196-C24F90504531}" type="parTrans" cxnId="{578650DC-28D3-49C2-9102-0C659FA19B56}">
      <dgm:prSet/>
      <dgm:spPr/>
      <dgm:t>
        <a:bodyPr/>
        <a:lstStyle/>
        <a:p>
          <a:endParaRPr lang="en-US"/>
        </a:p>
      </dgm:t>
    </dgm:pt>
    <dgm:pt modelId="{36FF2EF6-24A1-4E7F-80CD-5D7782183DA1}" type="sibTrans" cxnId="{578650DC-28D3-49C2-9102-0C659FA19B56}">
      <dgm:prSet/>
      <dgm:spPr/>
      <dgm:t>
        <a:bodyPr/>
        <a:lstStyle/>
        <a:p>
          <a:endParaRPr lang="en-US"/>
        </a:p>
      </dgm:t>
    </dgm:pt>
    <dgm:pt modelId="{74B7EA35-1EC3-4C9F-9C28-611A882549D3}">
      <dgm:prSet/>
      <dgm:spPr/>
      <dgm:t>
        <a:bodyPr/>
        <a:lstStyle/>
        <a:p>
          <a:endParaRPr lang="en-US" sz="1300" dirty="0"/>
        </a:p>
      </dgm:t>
    </dgm:pt>
    <dgm:pt modelId="{B19B8E06-4CEB-4E94-A0E6-8A6023FA2C2C}" type="parTrans" cxnId="{F0F93EDC-0FE7-438E-9996-9993C8544A7D}">
      <dgm:prSet/>
      <dgm:spPr/>
      <dgm:t>
        <a:bodyPr/>
        <a:lstStyle/>
        <a:p>
          <a:endParaRPr lang="en-US"/>
        </a:p>
      </dgm:t>
    </dgm:pt>
    <dgm:pt modelId="{0DE10314-065F-4D46-91C8-F73B04E88348}" type="sibTrans" cxnId="{F0F93EDC-0FE7-438E-9996-9993C8544A7D}">
      <dgm:prSet/>
      <dgm:spPr/>
      <dgm:t>
        <a:bodyPr/>
        <a:lstStyle/>
        <a:p>
          <a:endParaRPr lang="en-US"/>
        </a:p>
      </dgm:t>
    </dgm:pt>
    <dgm:pt modelId="{93447D96-A984-4A18-85D7-376407EF7AA5}">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96FE5674-29F6-43C5-AB09-431B1ECB88A2}" type="parTrans" cxnId="{9A6A5153-B5D0-4942-811C-D7064BA3FB0F}">
      <dgm:prSet/>
      <dgm:spPr/>
      <dgm:t>
        <a:bodyPr/>
        <a:lstStyle/>
        <a:p>
          <a:endParaRPr lang="en-US"/>
        </a:p>
      </dgm:t>
    </dgm:pt>
    <dgm:pt modelId="{B4B59E90-C420-4BC9-BB67-786BF94151BD}" type="sibTrans" cxnId="{9A6A5153-B5D0-4942-811C-D7064BA3FB0F}">
      <dgm:prSet/>
      <dgm:spPr/>
      <dgm:t>
        <a:bodyPr/>
        <a:lstStyle/>
        <a:p>
          <a:endParaRPr lang="en-US"/>
        </a:p>
      </dgm:t>
    </dgm:pt>
    <dgm:pt modelId="{4E69E8F7-19EA-4FC7-B119-9E46F8417C3E}">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Controlling behavior</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C0FB4B04-F5DD-489B-BA2E-2D610C46882E}" type="parTrans" cxnId="{C3E4FF00-1EF6-4509-B5B2-0E0EF19627E6}">
      <dgm:prSet/>
      <dgm:spPr/>
      <dgm:t>
        <a:bodyPr/>
        <a:lstStyle/>
        <a:p>
          <a:endParaRPr lang="en-US"/>
        </a:p>
      </dgm:t>
    </dgm:pt>
    <dgm:pt modelId="{AFA11167-4912-4DD8-AF36-52A0720FCF16}" type="sibTrans" cxnId="{C3E4FF00-1EF6-4509-B5B2-0E0EF19627E6}">
      <dgm:prSet/>
      <dgm:spPr/>
      <dgm:t>
        <a:bodyPr/>
        <a:lstStyle/>
        <a:p>
          <a:endParaRPr lang="en-US"/>
        </a:p>
      </dgm:t>
    </dgm:pt>
    <dgm:pt modelId="{5C08824A-6DC8-47E2-8FDA-04A27EF6A306}">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Learning</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75E4BB39-43FD-4280-AAA6-5BB917F405A6}" type="parTrans" cxnId="{DD95C52B-DB91-4DCE-B489-A608ABA782F0}">
      <dgm:prSet/>
      <dgm:spPr/>
      <dgm:t>
        <a:bodyPr/>
        <a:lstStyle/>
        <a:p>
          <a:endParaRPr lang="en-US"/>
        </a:p>
      </dgm:t>
    </dgm:pt>
    <dgm:pt modelId="{348EF176-3742-4790-BE20-DFC1F629AFE0}" type="sibTrans" cxnId="{DD95C52B-DB91-4DCE-B489-A608ABA782F0}">
      <dgm:prSet/>
      <dgm:spPr/>
      <dgm:t>
        <a:bodyPr/>
        <a:lstStyle/>
        <a:p>
          <a:endParaRPr lang="en-US"/>
        </a:p>
      </dgm:t>
    </dgm:pt>
    <dgm:pt modelId="{982E756A-F04A-48AF-B119-35B8FC852C0E}">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906623E1-E3B6-4B78-811B-3DBDC067BF3D}" type="parTrans" cxnId="{99D38552-FCB6-4F29-92C4-4DBC08342C54}">
      <dgm:prSet/>
      <dgm:spPr/>
      <dgm:t>
        <a:bodyPr/>
        <a:lstStyle/>
        <a:p>
          <a:endParaRPr lang="en-US"/>
        </a:p>
      </dgm:t>
    </dgm:pt>
    <dgm:pt modelId="{E9EF19E0-4D3B-48E8-9E8B-E0C7CECBB73E}" type="sibTrans" cxnId="{99D38552-FCB6-4F29-92C4-4DBC08342C54}">
      <dgm:prSet/>
      <dgm:spPr/>
      <dgm:t>
        <a:bodyPr/>
        <a:lstStyle/>
        <a:p>
          <a:endParaRPr lang="en-US"/>
        </a:p>
      </dgm:t>
    </dgm:pt>
    <dgm:pt modelId="{D00AB948-29F9-47EA-875F-D2513683881E}">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AEF76B44-C46E-4D05-8200-97D4A6BDE196}" type="parTrans" cxnId="{4DCDBCC8-4821-4078-9902-1864C943BFA0}">
      <dgm:prSet/>
      <dgm:spPr/>
      <dgm:t>
        <a:bodyPr/>
        <a:lstStyle/>
        <a:p>
          <a:endParaRPr lang="en-US"/>
        </a:p>
      </dgm:t>
    </dgm:pt>
    <dgm:pt modelId="{588D7B4A-3B57-4E98-9387-40DDD9DDD594}" type="sibTrans" cxnId="{4DCDBCC8-4821-4078-9902-1864C943BFA0}">
      <dgm:prSet/>
      <dgm:spPr/>
      <dgm:t>
        <a:bodyPr/>
        <a:lstStyle/>
        <a:p>
          <a:endParaRPr lang="en-US"/>
        </a:p>
      </dgm:t>
    </dgm:pt>
    <dgm:pt modelId="{0122E031-53D8-4BA6-B323-0F8D3D2207A0}">
      <dgm:prSet phldrT="[Tex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2788E286-1DCC-4B11-B42E-2DA53F69C578}" type="parTrans" cxnId="{25323DE7-19CC-4FDE-B64B-A0DAE3027979}">
      <dgm:prSet/>
      <dgm:spPr/>
      <dgm:t>
        <a:bodyPr/>
        <a:lstStyle/>
        <a:p>
          <a:endParaRPr lang="en-US"/>
        </a:p>
      </dgm:t>
    </dgm:pt>
    <dgm:pt modelId="{1F39195D-DB3B-47EB-A8B2-E6A47739EAC5}" type="sibTrans" cxnId="{25323DE7-19CC-4FDE-B64B-A0DAE3027979}">
      <dgm:prSet/>
      <dgm:spPr/>
      <dgm:t>
        <a:bodyPr/>
        <a:lstStyle/>
        <a:p>
          <a:endParaRPr lang="en-US"/>
        </a:p>
      </dgm:t>
    </dgm:pt>
    <dgm:pt modelId="{9CC184F0-546A-41F4-828A-1ABC4DEECCCB}">
      <dgm:prSet custT="1"/>
      <dgm:spPr/>
      <dgm:t>
        <a:bodyPr/>
        <a:lstStyle/>
        <a:p>
          <a:r>
            <a:rPr lang="en-US" sz="14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BD96803-DCEF-4B68-A302-2D3DB96700F5}" type="parTrans" cxnId="{1957DED9-313E-418C-A70B-2B14A28E162E}">
      <dgm:prSet/>
      <dgm:spPr/>
      <dgm:t>
        <a:bodyPr/>
        <a:lstStyle/>
        <a:p>
          <a:endParaRPr lang="en-US"/>
        </a:p>
      </dgm:t>
    </dgm:pt>
    <dgm:pt modelId="{73528AED-5DDF-41F2-AEE6-D5931630744A}" type="sibTrans" cxnId="{1957DED9-313E-418C-A70B-2B14A28E162E}">
      <dgm:prSet/>
      <dgm:spPr/>
      <dgm:t>
        <a:bodyPr/>
        <a:lstStyle/>
        <a:p>
          <a:endParaRPr lang="en-US"/>
        </a:p>
      </dgm:t>
    </dgm:pt>
    <dgm:pt modelId="{B1EA0559-F15F-4823-B3BC-ABC163DA1019}">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B4EE2322-E9D7-4A74-9878-E82415B99648}" type="parTrans" cxnId="{0BE5DF09-5AE2-4D35-9133-D7E839C176BD}">
      <dgm:prSet/>
      <dgm:spPr/>
      <dgm:t>
        <a:bodyPr/>
        <a:lstStyle/>
        <a:p>
          <a:endParaRPr lang="en-US"/>
        </a:p>
      </dgm:t>
    </dgm:pt>
    <dgm:pt modelId="{07A268F0-1C10-44B1-84CC-316FF90644F0}" type="sibTrans" cxnId="{0BE5DF09-5AE2-4D35-9133-D7E839C176BD}">
      <dgm:prSet/>
      <dgm:spPr/>
      <dgm:t>
        <a:bodyPr/>
        <a:lstStyle/>
        <a:p>
          <a:endParaRPr lang="en-US"/>
        </a:p>
      </dgm:t>
    </dgm:pt>
    <dgm:pt modelId="{59C8DA84-01DD-4E02-812D-11FEF7D7DC20}">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1B1822BA-921B-45B7-A913-72F20164378F}" type="parTrans" cxnId="{A73E7EA2-C522-4F3F-B0EC-5D565CDD3FED}">
      <dgm:prSet/>
      <dgm:spPr/>
      <dgm:t>
        <a:bodyPr/>
        <a:lstStyle/>
        <a:p>
          <a:endParaRPr lang="en-US"/>
        </a:p>
      </dgm:t>
    </dgm:pt>
    <dgm:pt modelId="{2E08CD52-8872-44A6-B549-B96C5A2F4044}" type="sibTrans" cxnId="{A73E7EA2-C522-4F3F-B0EC-5D565CDD3FED}">
      <dgm:prSet/>
      <dgm:spPr/>
      <dgm:t>
        <a:bodyPr/>
        <a:lstStyle/>
        <a:p>
          <a:endParaRPr lang="en-US"/>
        </a:p>
      </dgm:t>
    </dgm:pt>
    <dgm:pt modelId="{A41BAEDA-9772-46A7-8ABF-50B20B681DC6}">
      <dgm:prSet custT="1"/>
      <dgm:spPr/>
      <dgm:t>
        <a:bodyPr/>
        <a:lstStyle/>
        <a:p>
          <a:endParaRPr lang="en-US" sz="1400" dirty="0">
            <a:solidFill>
              <a:schemeClr val="tx2">
                <a:lumMod val="25000"/>
              </a:schemeClr>
            </a:solidFill>
            <a:latin typeface="Times New Roman" panose="02020603050405020304" pitchFamily="18" charset="0"/>
            <a:cs typeface="Times New Roman" panose="02020603050405020304" pitchFamily="18" charset="0"/>
          </a:endParaRPr>
        </a:p>
      </dgm:t>
    </dgm:pt>
    <dgm:pt modelId="{C2ED5DDC-7E54-43BA-AD82-020423F92E4C}" type="parTrans" cxnId="{42C4B592-E1CD-46C0-B9F5-ACB9B7B5C6CE}">
      <dgm:prSet/>
      <dgm:spPr/>
      <dgm:t>
        <a:bodyPr/>
        <a:lstStyle/>
        <a:p>
          <a:endParaRPr lang="en-US"/>
        </a:p>
      </dgm:t>
    </dgm:pt>
    <dgm:pt modelId="{6D3A724D-06AA-47F8-B661-47D6D217B683}" type="sibTrans" cxnId="{42C4B592-E1CD-46C0-B9F5-ACB9B7B5C6CE}">
      <dgm:prSet/>
      <dgm:spPr/>
      <dgm:t>
        <a:bodyPr/>
        <a:lstStyle/>
        <a:p>
          <a:endParaRPr lang="en-US"/>
        </a:p>
      </dgm:t>
    </dgm:pt>
    <dgm:pt modelId="{CD91D1B7-C4C1-43EC-9C0E-074C01BD6681}" type="pres">
      <dgm:prSet presAssocID="{70C5BCE1-0E74-4B7F-BC9E-E72F5560309E}" presName="Name0" presStyleCnt="0">
        <dgm:presLayoutVars>
          <dgm:dir/>
          <dgm:animLvl val="lvl"/>
          <dgm:resizeHandles val="exact"/>
        </dgm:presLayoutVars>
      </dgm:prSet>
      <dgm:spPr/>
      <dgm:t>
        <a:bodyPr/>
        <a:lstStyle/>
        <a:p>
          <a:endParaRPr lang="en-US"/>
        </a:p>
      </dgm:t>
    </dgm:pt>
    <dgm:pt modelId="{957232F9-F250-4E02-A817-E90AFA87F64E}" type="pres">
      <dgm:prSet presAssocID="{DB712E21-871D-4B20-BC61-67DA630C9720}" presName="composite" presStyleCnt="0"/>
      <dgm:spPr/>
    </dgm:pt>
    <dgm:pt modelId="{4F04D844-1DF1-4AF1-9313-0EDC14D02B7B}" type="pres">
      <dgm:prSet presAssocID="{DB712E21-871D-4B20-BC61-67DA630C9720}" presName="parTx" presStyleLbl="alignNode1" presStyleIdx="0" presStyleCnt="3">
        <dgm:presLayoutVars>
          <dgm:chMax val="0"/>
          <dgm:chPref val="0"/>
          <dgm:bulletEnabled val="1"/>
        </dgm:presLayoutVars>
      </dgm:prSet>
      <dgm:spPr/>
      <dgm:t>
        <a:bodyPr/>
        <a:lstStyle/>
        <a:p>
          <a:endParaRPr lang="en-US"/>
        </a:p>
      </dgm:t>
    </dgm:pt>
    <dgm:pt modelId="{D1416683-6E3A-4B87-A9B1-9019202BA3D2}" type="pres">
      <dgm:prSet presAssocID="{DB712E21-871D-4B20-BC61-67DA630C9720}" presName="desTx" presStyleLbl="alignAccFollowNode1" presStyleIdx="0" presStyleCnt="3" custScaleX="100332">
        <dgm:presLayoutVars>
          <dgm:bulletEnabled val="1"/>
        </dgm:presLayoutVars>
      </dgm:prSet>
      <dgm:spPr/>
      <dgm:t>
        <a:bodyPr/>
        <a:lstStyle/>
        <a:p>
          <a:endParaRPr lang="en-US"/>
        </a:p>
      </dgm:t>
    </dgm:pt>
    <dgm:pt modelId="{21DF30E0-C65D-4F32-B469-831477CD12A5}" type="pres">
      <dgm:prSet presAssocID="{B5E805D1-14E8-4351-AC3D-499CADE5CF15}" presName="space" presStyleCnt="0"/>
      <dgm:spPr/>
    </dgm:pt>
    <dgm:pt modelId="{FFFA18B7-B178-4303-8253-71F0B7516482}" type="pres">
      <dgm:prSet presAssocID="{71B0A1EE-8F6F-436B-82CC-2C54B4EDD4D1}" presName="composite" presStyleCnt="0"/>
      <dgm:spPr/>
    </dgm:pt>
    <dgm:pt modelId="{575F38C9-2E23-4E43-BEB7-FF861711A845}" type="pres">
      <dgm:prSet presAssocID="{71B0A1EE-8F6F-436B-82CC-2C54B4EDD4D1}" presName="parTx" presStyleLbl="alignNode1" presStyleIdx="1" presStyleCnt="3">
        <dgm:presLayoutVars>
          <dgm:chMax val="0"/>
          <dgm:chPref val="0"/>
          <dgm:bulletEnabled val="1"/>
        </dgm:presLayoutVars>
      </dgm:prSet>
      <dgm:spPr/>
      <dgm:t>
        <a:bodyPr/>
        <a:lstStyle/>
        <a:p>
          <a:endParaRPr lang="en-US"/>
        </a:p>
      </dgm:t>
    </dgm:pt>
    <dgm:pt modelId="{233235F2-1613-45FC-86EA-1E1964474B3C}" type="pres">
      <dgm:prSet presAssocID="{71B0A1EE-8F6F-436B-82CC-2C54B4EDD4D1}" presName="desTx" presStyleLbl="alignAccFollowNode1" presStyleIdx="1" presStyleCnt="3" custLinFactNeighborY="94">
        <dgm:presLayoutVars>
          <dgm:bulletEnabled val="1"/>
        </dgm:presLayoutVars>
      </dgm:prSet>
      <dgm:spPr/>
      <dgm:t>
        <a:bodyPr/>
        <a:lstStyle/>
        <a:p>
          <a:endParaRPr lang="en-US"/>
        </a:p>
      </dgm:t>
    </dgm:pt>
    <dgm:pt modelId="{D71F84AA-44B8-4DE2-A70F-32A2B88A8138}" type="pres">
      <dgm:prSet presAssocID="{F786E9E2-22C4-4C1A-953F-0FFA0F4A0F28}" presName="space" presStyleCnt="0"/>
      <dgm:spPr/>
    </dgm:pt>
    <dgm:pt modelId="{2E0EB48C-7CEC-484C-B840-3E7F5A180D28}" type="pres">
      <dgm:prSet presAssocID="{85AA9E49-3D20-4332-A84F-AA668A7FE5B8}" presName="composite" presStyleCnt="0"/>
      <dgm:spPr/>
    </dgm:pt>
    <dgm:pt modelId="{2A49901F-F31C-474C-84E5-82725B17DE45}" type="pres">
      <dgm:prSet presAssocID="{85AA9E49-3D20-4332-A84F-AA668A7FE5B8}" presName="parTx" presStyleLbl="alignNode1" presStyleIdx="2" presStyleCnt="3">
        <dgm:presLayoutVars>
          <dgm:chMax val="0"/>
          <dgm:chPref val="0"/>
          <dgm:bulletEnabled val="1"/>
        </dgm:presLayoutVars>
      </dgm:prSet>
      <dgm:spPr/>
      <dgm:t>
        <a:bodyPr/>
        <a:lstStyle/>
        <a:p>
          <a:endParaRPr lang="en-US"/>
        </a:p>
      </dgm:t>
    </dgm:pt>
    <dgm:pt modelId="{AE1B8A2D-E512-482D-900B-AAB4C9FCE733}" type="pres">
      <dgm:prSet presAssocID="{85AA9E49-3D20-4332-A84F-AA668A7FE5B8}" presName="desTx" presStyleLbl="alignAccFollowNode1" presStyleIdx="2" presStyleCnt="3" custScaleY="98473">
        <dgm:presLayoutVars>
          <dgm:bulletEnabled val="1"/>
        </dgm:presLayoutVars>
      </dgm:prSet>
      <dgm:spPr/>
      <dgm:t>
        <a:bodyPr/>
        <a:lstStyle/>
        <a:p>
          <a:endParaRPr lang="en-US"/>
        </a:p>
      </dgm:t>
    </dgm:pt>
  </dgm:ptLst>
  <dgm:cxnLst>
    <dgm:cxn modelId="{64A283F3-4EAE-4367-9809-B14FDDD4649D}" type="presOf" srcId="{5C08824A-6DC8-47E2-8FDA-04A27EF6A306}" destId="{AE1B8A2D-E512-482D-900B-AAB4C9FCE733}" srcOrd="0" destOrd="11" presId="urn:microsoft.com/office/officeart/2005/8/layout/hList1"/>
    <dgm:cxn modelId="{8A8D3CB7-E143-492C-9DA5-917121FD8069}" type="presOf" srcId="{93447D96-A984-4A18-85D7-376407EF7AA5}" destId="{AE1B8A2D-E512-482D-900B-AAB4C9FCE733}" srcOrd="0" destOrd="9" presId="urn:microsoft.com/office/officeart/2005/8/layout/hList1"/>
    <dgm:cxn modelId="{0A2F2689-8A02-4F1B-95DE-E5172DD5CFB8}" srcId="{71B0A1EE-8F6F-436B-82CC-2C54B4EDD4D1}" destId="{B30264D1-550B-4C2F-8187-4ADF02CB6BA5}" srcOrd="4" destOrd="0" parTransId="{E265685E-9D06-4410-9FB5-FB69069F2D4C}" sibTransId="{C14D0F97-1C53-4DB2-BA01-8DC34D80A418}"/>
    <dgm:cxn modelId="{1377FA76-0452-47BD-BB63-EECC946F19EE}" type="presOf" srcId="{71B0A1EE-8F6F-436B-82CC-2C54B4EDD4D1}" destId="{575F38C9-2E23-4E43-BEB7-FF861711A845}" srcOrd="0" destOrd="0" presId="urn:microsoft.com/office/officeart/2005/8/layout/hList1"/>
    <dgm:cxn modelId="{69843DE5-CB58-43C4-9835-3D57911E381E}" srcId="{71B0A1EE-8F6F-436B-82CC-2C54B4EDD4D1}" destId="{6AE3A9B5-7786-4FF2-B5B2-6B55EA9A2668}" srcOrd="0" destOrd="0" parTransId="{5FF06E01-D126-48D2-A6E2-54CCB980C98B}" sibTransId="{FDD13704-1B55-49A3-B7F6-0AE243E179D5}"/>
    <dgm:cxn modelId="{8A4F3443-E647-4EFA-9D41-74577F0D796A}" type="presOf" srcId="{6AE3A9B5-7786-4FF2-B5B2-6B55EA9A2668}" destId="{233235F2-1613-45FC-86EA-1E1964474B3C}" srcOrd="0" destOrd="0" presId="urn:microsoft.com/office/officeart/2005/8/layout/hList1"/>
    <dgm:cxn modelId="{578650DC-28D3-49C2-9102-0C659FA19B56}" srcId="{85AA9E49-3D20-4332-A84F-AA668A7FE5B8}" destId="{1F0687E0-1797-4934-985A-5C9A46DEBE66}" srcOrd="8" destOrd="0" parTransId="{4BB58E71-CDC8-40F1-A196-C24F90504531}" sibTransId="{36FF2EF6-24A1-4E7F-80CD-5D7782183DA1}"/>
    <dgm:cxn modelId="{C7D9C00B-C3D5-4EB8-B88E-4EA8980302ED}" srcId="{85AA9E49-3D20-4332-A84F-AA668A7FE5B8}" destId="{7926D935-4614-4661-9738-9F256DC79819}" srcOrd="1" destOrd="0" parTransId="{D6F29D98-1FCF-4CC1-9F8C-83804EA29320}" sibTransId="{1B80418E-E142-4F29-8852-EDF804D85910}"/>
    <dgm:cxn modelId="{99D38552-FCB6-4F29-92C4-4DBC08342C54}" srcId="{85AA9E49-3D20-4332-A84F-AA668A7FE5B8}" destId="{982E756A-F04A-48AF-B119-35B8FC852C0E}" srcOrd="3" destOrd="0" parTransId="{906623E1-E3B6-4B78-811B-3DBDC067BF3D}" sibTransId="{E9EF19E0-4D3B-48E8-9E8B-E0C7CECBB73E}"/>
    <dgm:cxn modelId="{662106E7-4303-4DCF-A2B2-422529F6D691}" type="presOf" srcId="{982E756A-F04A-48AF-B119-35B8FC852C0E}" destId="{AE1B8A2D-E512-482D-900B-AAB4C9FCE733}" srcOrd="0" destOrd="3" presId="urn:microsoft.com/office/officeart/2005/8/layout/hList1"/>
    <dgm:cxn modelId="{15C28099-1F08-4C66-92A9-E91696BE4029}" srcId="{DB712E21-871D-4B20-BC61-67DA630C9720}" destId="{1A54DC38-6FC4-40DF-BF61-F1D0A58B1060}" srcOrd="2" destOrd="0" parTransId="{CCB75CD1-592F-4F73-A971-35F24A224F1F}" sibTransId="{187CC0DA-13DD-4725-BC06-14035745918C}"/>
    <dgm:cxn modelId="{E2F3F2AC-61EC-4FC3-A6D1-AEE7C6A6D768}" type="presOf" srcId="{AEABC811-A34D-4BA4-BE43-7C6F735A13BE}" destId="{D1416683-6E3A-4B87-A9B1-9019202BA3D2}" srcOrd="0" destOrd="1" presId="urn:microsoft.com/office/officeart/2005/8/layout/hList1"/>
    <dgm:cxn modelId="{25323DE7-19CC-4FDE-B64B-A0DAE3027979}" srcId="{71B0A1EE-8F6F-436B-82CC-2C54B4EDD4D1}" destId="{0122E031-53D8-4BA6-B323-0F8D3D2207A0}" srcOrd="3" destOrd="0" parTransId="{2788E286-1DCC-4B11-B42E-2DA53F69C578}" sibTransId="{1F39195D-DB3B-47EB-A8B2-E6A47739EAC5}"/>
    <dgm:cxn modelId="{A76D6FD9-6766-45D7-B0C4-CB76BE890128}" srcId="{85AA9E49-3D20-4332-A84F-AA668A7FE5B8}" destId="{50606D53-E149-4A87-8B3D-86533EE11FF7}" srcOrd="0" destOrd="0" parTransId="{1DA98A6E-F4C9-49C0-BD0D-E0E9BF58D31C}" sibTransId="{A295933F-467C-4044-B691-458772248D8C}"/>
    <dgm:cxn modelId="{BC52CEE8-E96B-45B7-94FC-E5FED875A6C8}" srcId="{71B0A1EE-8F6F-436B-82CC-2C54B4EDD4D1}" destId="{17630E82-65FF-43EE-9CEF-D7CA09742183}" srcOrd="6" destOrd="0" parTransId="{63FA2C17-92B1-4948-9E35-E9D4472BB898}" sibTransId="{4F25108B-BF2E-4321-89B3-5F58916D3609}"/>
    <dgm:cxn modelId="{670500C8-584D-40B3-B25B-133B3CF138C2}" type="presOf" srcId="{0122E031-53D8-4BA6-B323-0F8D3D2207A0}" destId="{233235F2-1613-45FC-86EA-1E1964474B3C}" srcOrd="0" destOrd="3" presId="urn:microsoft.com/office/officeart/2005/8/layout/hList1"/>
    <dgm:cxn modelId="{D69EEC2E-9C3B-4B63-8ECA-106B8ACE7353}" type="presOf" srcId="{4E69E8F7-19EA-4FC7-B119-9E46F8417C3E}" destId="{AE1B8A2D-E512-482D-900B-AAB4C9FCE733}" srcOrd="0" destOrd="10" presId="urn:microsoft.com/office/officeart/2005/8/layout/hList1"/>
    <dgm:cxn modelId="{8B815D51-52E5-452E-B147-4F8CE089C64C}" type="presOf" srcId="{50606D53-E149-4A87-8B3D-86533EE11FF7}" destId="{AE1B8A2D-E512-482D-900B-AAB4C9FCE733}" srcOrd="0" destOrd="0" presId="urn:microsoft.com/office/officeart/2005/8/layout/hList1"/>
    <dgm:cxn modelId="{1957DED9-313E-418C-A70B-2B14A28E162E}" srcId="{85AA9E49-3D20-4332-A84F-AA668A7FE5B8}" destId="{9CC184F0-546A-41F4-828A-1ABC4DEECCCB}" srcOrd="7" destOrd="0" parTransId="{1BD96803-DCEF-4B68-A302-2D3DB96700F5}" sibTransId="{73528AED-5DDF-41F2-AEE6-D5931630744A}"/>
    <dgm:cxn modelId="{F70E6043-2541-4CDD-8862-1B3DB919DB46}" type="presOf" srcId="{EA441687-4073-4D7A-8CB9-54A4B53B5183}" destId="{AE1B8A2D-E512-482D-900B-AAB4C9FCE733}" srcOrd="0" destOrd="2" presId="urn:microsoft.com/office/officeart/2005/8/layout/hList1"/>
    <dgm:cxn modelId="{5886CF3C-A047-47C6-BAC7-E683C110F468}" type="presOf" srcId="{50CCA6F2-CE61-4B09-8D04-F764AE7B01D0}" destId="{D1416683-6E3A-4B87-A9B1-9019202BA3D2}" srcOrd="0" destOrd="0" presId="urn:microsoft.com/office/officeart/2005/8/layout/hList1"/>
    <dgm:cxn modelId="{42C4B592-E1CD-46C0-B9F5-ACB9B7B5C6CE}" srcId="{85AA9E49-3D20-4332-A84F-AA668A7FE5B8}" destId="{A41BAEDA-9772-46A7-8ABF-50B20B681DC6}" srcOrd="6" destOrd="0" parTransId="{C2ED5DDC-7E54-43BA-AD82-020423F92E4C}" sibTransId="{6D3A724D-06AA-47F8-B661-47D6D217B683}"/>
    <dgm:cxn modelId="{0ED3F9AF-C5A4-43EE-8030-F0DBD20923BD}" type="presOf" srcId="{9C39C4F6-6051-46F3-9B50-4BA408079CCE}" destId="{233235F2-1613-45FC-86EA-1E1964474B3C}" srcOrd="0" destOrd="1" presId="urn:microsoft.com/office/officeart/2005/8/layout/hList1"/>
    <dgm:cxn modelId="{A73E7EA2-C522-4F3F-B0EC-5D565CDD3FED}" srcId="{85AA9E49-3D20-4332-A84F-AA668A7FE5B8}" destId="{59C8DA84-01DD-4E02-812D-11FEF7D7DC20}" srcOrd="5" destOrd="0" parTransId="{1B1822BA-921B-45B7-A913-72F20164378F}" sibTransId="{2E08CD52-8872-44A6-B549-B96C5A2F4044}"/>
    <dgm:cxn modelId="{81C5DF7D-EE7C-4F21-B89B-5C75671F571C}" type="presOf" srcId="{59C8DA84-01DD-4E02-812D-11FEF7D7DC20}" destId="{AE1B8A2D-E512-482D-900B-AAB4C9FCE733}" srcOrd="0" destOrd="5" presId="urn:microsoft.com/office/officeart/2005/8/layout/hList1"/>
    <dgm:cxn modelId="{9CC948E5-ECA9-409F-8BA8-618130FAC00D}" type="presOf" srcId="{A41BAEDA-9772-46A7-8ABF-50B20B681DC6}" destId="{AE1B8A2D-E512-482D-900B-AAB4C9FCE733}" srcOrd="0" destOrd="6" presId="urn:microsoft.com/office/officeart/2005/8/layout/hList1"/>
    <dgm:cxn modelId="{F34F3036-5870-4DAE-81DF-E6FD9B5DB9F9}" type="presOf" srcId="{70C5BCE1-0E74-4B7F-BC9E-E72F5560309E}" destId="{CD91D1B7-C4C1-43EC-9C0E-074C01BD6681}" srcOrd="0" destOrd="0" presId="urn:microsoft.com/office/officeart/2005/8/layout/hList1"/>
    <dgm:cxn modelId="{0998F58F-A177-4204-981E-50D157851FBC}" type="presOf" srcId="{85AA9E49-3D20-4332-A84F-AA668A7FE5B8}" destId="{2A49901F-F31C-474C-84E5-82725B17DE45}" srcOrd="0" destOrd="0" presId="urn:microsoft.com/office/officeart/2005/8/layout/hList1"/>
    <dgm:cxn modelId="{9A37755C-A4A7-463D-8DE6-21B4B5DFAB8E}" srcId="{DB712E21-871D-4B20-BC61-67DA630C9720}" destId="{50CCA6F2-CE61-4B09-8D04-F764AE7B01D0}" srcOrd="0" destOrd="0" parTransId="{4EAD4F50-A6D8-44D9-905B-0B7BB6681D48}" sibTransId="{4A5B3130-1FAD-4FAE-BCB7-74BBFC69C212}"/>
    <dgm:cxn modelId="{FE1FA5A4-8E99-408C-A548-F51553AB09A8}" type="presOf" srcId="{7926D935-4614-4661-9738-9F256DC79819}" destId="{AE1B8A2D-E512-482D-900B-AAB4C9FCE733}" srcOrd="0" destOrd="1" presId="urn:microsoft.com/office/officeart/2005/8/layout/hList1"/>
    <dgm:cxn modelId="{1C80D49F-66C3-4F19-8D79-A4F39AC20780}" srcId="{71B0A1EE-8F6F-436B-82CC-2C54B4EDD4D1}" destId="{EB30D16F-847E-42B3-AF4A-988F6629ABFF}" srcOrd="5" destOrd="0" parTransId="{9FB39AAE-73FC-4EE8-AA85-533F76B94F63}" sibTransId="{65AB5F81-08E9-4402-BE81-CE0CA957DA5A}"/>
    <dgm:cxn modelId="{8FA35D2B-7ED7-49FE-BADD-5F06B0C9F227}" type="presOf" srcId="{74B7EA35-1EC3-4C9F-9C28-611A882549D3}" destId="{AE1B8A2D-E512-482D-900B-AAB4C9FCE733}" srcOrd="0" destOrd="12" presId="urn:microsoft.com/office/officeart/2005/8/layout/hList1"/>
    <dgm:cxn modelId="{9A5E900B-09DB-4755-A12F-6750E3A8A49E}" srcId="{70C5BCE1-0E74-4B7F-BC9E-E72F5560309E}" destId="{85AA9E49-3D20-4332-A84F-AA668A7FE5B8}" srcOrd="2" destOrd="0" parTransId="{257CC7DA-24CE-44B5-9FF0-EF7F89C51310}" sibTransId="{6B609B49-7EFD-48CF-8048-CE1082CE4DA6}"/>
    <dgm:cxn modelId="{0BE5DF09-5AE2-4D35-9133-D7E839C176BD}" srcId="{85AA9E49-3D20-4332-A84F-AA668A7FE5B8}" destId="{B1EA0559-F15F-4823-B3BC-ABC163DA1019}" srcOrd="4" destOrd="0" parTransId="{B4EE2322-E9D7-4A74-9878-E82415B99648}" sibTransId="{07A268F0-1C10-44B1-84CC-316FF90644F0}"/>
    <dgm:cxn modelId="{C3E4FF00-1EF6-4509-B5B2-0E0EF19627E6}" srcId="{85AA9E49-3D20-4332-A84F-AA668A7FE5B8}" destId="{4E69E8F7-19EA-4FC7-B119-9E46F8417C3E}" srcOrd="10" destOrd="0" parTransId="{C0FB4B04-F5DD-489B-BA2E-2D610C46882E}" sibTransId="{AFA11167-4912-4DD8-AF36-52A0720FCF16}"/>
    <dgm:cxn modelId="{2F35F3D1-6E3F-415C-9616-625F4C578C96}" srcId="{DB712E21-871D-4B20-BC61-67DA630C9720}" destId="{8596B298-E94C-45DF-B221-FEB589C69C22}" srcOrd="4" destOrd="0" parTransId="{4F7D1398-381E-4EB0-8169-BB1FA049666F}" sibTransId="{127BB9A2-DBA5-4C59-8CEA-12FE1D1E66BB}"/>
    <dgm:cxn modelId="{FAA4E9E4-593D-462B-83E3-099F6D495054}" type="presOf" srcId="{D60A6E57-D15A-4DF2-B3F7-AB73064F69A6}" destId="{233235F2-1613-45FC-86EA-1E1964474B3C}" srcOrd="0" destOrd="7" presId="urn:microsoft.com/office/officeart/2005/8/layout/hList1"/>
    <dgm:cxn modelId="{A558BB1F-3219-4207-AF1F-985D5FB8248E}" srcId="{DB712E21-871D-4B20-BC61-67DA630C9720}" destId="{659BF981-7F95-4A99-A6E2-F8147C251A4E}" srcOrd="5" destOrd="0" parTransId="{09017721-D81C-4743-8F35-3545CD2E96A1}" sibTransId="{6793BD24-6D2D-4ABC-BC78-6D1BB05665E9}"/>
    <dgm:cxn modelId="{2032EFDD-DC66-4112-BFD4-1745E7799C16}" srcId="{70C5BCE1-0E74-4B7F-BC9E-E72F5560309E}" destId="{DB712E21-871D-4B20-BC61-67DA630C9720}" srcOrd="0" destOrd="0" parTransId="{FC8D78AF-F50E-4EAC-AF7B-9189CC77CAE2}" sibTransId="{B5E805D1-14E8-4351-AC3D-499CADE5CF15}"/>
    <dgm:cxn modelId="{4DCDBCC8-4821-4078-9902-1864C943BFA0}" srcId="{DB712E21-871D-4B20-BC61-67DA630C9720}" destId="{D00AB948-29F9-47EA-875F-D2513683881E}" srcOrd="3" destOrd="0" parTransId="{AEF76B44-C46E-4D05-8200-97D4A6BDE196}" sibTransId="{588D7B4A-3B57-4E98-9387-40DDD9DDD594}"/>
    <dgm:cxn modelId="{0B3EAD46-C33D-446B-A033-4641DEF6B09A}" srcId="{85AA9E49-3D20-4332-A84F-AA668A7FE5B8}" destId="{EA441687-4073-4D7A-8CB9-54A4B53B5183}" srcOrd="2" destOrd="0" parTransId="{2BC6969F-AB74-4548-B937-98C46BF0AF9A}" sibTransId="{3C0F8F02-A823-4803-A450-63068E23BE22}"/>
    <dgm:cxn modelId="{051BB8ED-C02B-4CBE-AB5B-F7430F98718D}" type="presOf" srcId="{EB30D16F-847E-42B3-AF4A-988F6629ABFF}" destId="{233235F2-1613-45FC-86EA-1E1964474B3C}" srcOrd="0" destOrd="5" presId="urn:microsoft.com/office/officeart/2005/8/layout/hList1"/>
    <dgm:cxn modelId="{A169465A-D007-4A50-9558-B37284D5CDBB}" type="presOf" srcId="{1F0687E0-1797-4934-985A-5C9A46DEBE66}" destId="{AE1B8A2D-E512-482D-900B-AAB4C9FCE733}" srcOrd="0" destOrd="8" presId="urn:microsoft.com/office/officeart/2005/8/layout/hList1"/>
    <dgm:cxn modelId="{DD95C52B-DB91-4DCE-B489-A608ABA782F0}" srcId="{85AA9E49-3D20-4332-A84F-AA668A7FE5B8}" destId="{5C08824A-6DC8-47E2-8FDA-04A27EF6A306}" srcOrd="11" destOrd="0" parTransId="{75E4BB39-43FD-4280-AAA6-5BB917F405A6}" sibTransId="{348EF176-3742-4790-BE20-DFC1F629AFE0}"/>
    <dgm:cxn modelId="{F0F93EDC-0FE7-438E-9996-9993C8544A7D}" srcId="{85AA9E49-3D20-4332-A84F-AA668A7FE5B8}" destId="{74B7EA35-1EC3-4C9F-9C28-611A882549D3}" srcOrd="12" destOrd="0" parTransId="{B19B8E06-4CEB-4E94-A0E6-8A6023FA2C2C}" sibTransId="{0DE10314-065F-4D46-91C8-F73B04E88348}"/>
    <dgm:cxn modelId="{F5B58AC1-C75F-4231-A597-C04B6889236A}" srcId="{71B0A1EE-8F6F-436B-82CC-2C54B4EDD4D1}" destId="{9C39C4F6-6051-46F3-9B50-4BA408079CCE}" srcOrd="1" destOrd="0" parTransId="{773B2B1E-BB0A-4A39-BEC1-4B2F57C43046}" sibTransId="{A4497CB1-03DF-4C12-B2FD-1A9CCC623AF6}"/>
    <dgm:cxn modelId="{6DA92317-B423-4C98-B34E-2F3ADFE84575}" type="presOf" srcId="{B30264D1-550B-4C2F-8187-4ADF02CB6BA5}" destId="{233235F2-1613-45FC-86EA-1E1964474B3C}" srcOrd="0" destOrd="4" presId="urn:microsoft.com/office/officeart/2005/8/layout/hList1"/>
    <dgm:cxn modelId="{C1D1D380-3013-45F1-99CF-37333D8485DF}" type="presOf" srcId="{1A54DC38-6FC4-40DF-BF61-F1D0A58B1060}" destId="{D1416683-6E3A-4B87-A9B1-9019202BA3D2}" srcOrd="0" destOrd="2" presId="urn:microsoft.com/office/officeart/2005/8/layout/hList1"/>
    <dgm:cxn modelId="{0C5D4309-A80F-44D1-B32C-B9F64FD8D1B9}" type="presOf" srcId="{D00AB948-29F9-47EA-875F-D2513683881E}" destId="{D1416683-6E3A-4B87-A9B1-9019202BA3D2}" srcOrd="0" destOrd="3" presId="urn:microsoft.com/office/officeart/2005/8/layout/hList1"/>
    <dgm:cxn modelId="{C0A3EFE7-CE67-4D88-900F-0E3E5E08AA66}" type="presOf" srcId="{9CC184F0-546A-41F4-828A-1ABC4DEECCCB}" destId="{AE1B8A2D-E512-482D-900B-AAB4C9FCE733}" srcOrd="0" destOrd="7" presId="urn:microsoft.com/office/officeart/2005/8/layout/hList1"/>
    <dgm:cxn modelId="{218A9201-77F1-4B22-8C74-5BB18CD86F17}" srcId="{71B0A1EE-8F6F-436B-82CC-2C54B4EDD4D1}" destId="{D60A6E57-D15A-4DF2-B3F7-AB73064F69A6}" srcOrd="7" destOrd="0" parTransId="{81772CBD-8504-4974-A728-FF1FF64F7A12}" sibTransId="{3D8251FF-E51D-4709-8726-FDFE3D6D0CE2}"/>
    <dgm:cxn modelId="{63C8C07D-B6AB-49BC-8A0A-1258354F63D2}" type="presOf" srcId="{DB712E21-871D-4B20-BC61-67DA630C9720}" destId="{4F04D844-1DF1-4AF1-9313-0EDC14D02B7B}" srcOrd="0" destOrd="0" presId="urn:microsoft.com/office/officeart/2005/8/layout/hList1"/>
    <dgm:cxn modelId="{D7F72823-CBDB-4704-9F97-A16EB4685BC4}" srcId="{70C5BCE1-0E74-4B7F-BC9E-E72F5560309E}" destId="{71B0A1EE-8F6F-436B-82CC-2C54B4EDD4D1}" srcOrd="1" destOrd="0" parTransId="{57E07747-0058-47A2-ADA8-E8DD199F980E}" sibTransId="{F786E9E2-22C4-4C1A-953F-0FFA0F4A0F28}"/>
    <dgm:cxn modelId="{4717A0B5-7690-45F6-B244-CEA333A495C5}" srcId="{71B0A1EE-8F6F-436B-82CC-2C54B4EDD4D1}" destId="{C3327F8B-818E-4596-9712-DDE6C224C1B1}" srcOrd="2" destOrd="0" parTransId="{8A849F09-96D6-4CC4-B472-FEAAC13C71D7}" sibTransId="{33499B14-9DDB-433F-82B5-35E4E145FF28}"/>
    <dgm:cxn modelId="{EC3B8126-1244-4DE5-85DB-F65FD55FC3B3}" type="presOf" srcId="{17630E82-65FF-43EE-9CEF-D7CA09742183}" destId="{233235F2-1613-45FC-86EA-1E1964474B3C}" srcOrd="0" destOrd="6" presId="urn:microsoft.com/office/officeart/2005/8/layout/hList1"/>
    <dgm:cxn modelId="{44EF36FB-F6D0-4863-BE8A-F0D9BBB6DEB5}" srcId="{71B0A1EE-8F6F-436B-82CC-2C54B4EDD4D1}" destId="{E3FE514B-C4EA-4D75-9E29-CD45DF49FF8F}" srcOrd="8" destOrd="0" parTransId="{5A78253F-C22B-48E8-8B78-C2A7765EFCC2}" sibTransId="{B8038E04-BC6F-4FE5-B8FC-D03170ACD61A}"/>
    <dgm:cxn modelId="{A12F5887-F3E5-47F6-B62C-0F5C54D4AC43}" type="presOf" srcId="{B1EA0559-F15F-4823-B3BC-ABC163DA1019}" destId="{AE1B8A2D-E512-482D-900B-AAB4C9FCE733}" srcOrd="0" destOrd="4" presId="urn:microsoft.com/office/officeart/2005/8/layout/hList1"/>
    <dgm:cxn modelId="{8602931F-388D-4893-AAD1-76427DF825AF}" type="presOf" srcId="{8596B298-E94C-45DF-B221-FEB589C69C22}" destId="{D1416683-6E3A-4B87-A9B1-9019202BA3D2}" srcOrd="0" destOrd="4" presId="urn:microsoft.com/office/officeart/2005/8/layout/hList1"/>
    <dgm:cxn modelId="{85B9AC07-E8F5-4AAB-9CC3-9123091AF653}" type="presOf" srcId="{659BF981-7F95-4A99-A6E2-F8147C251A4E}" destId="{D1416683-6E3A-4B87-A9B1-9019202BA3D2}" srcOrd="0" destOrd="5" presId="urn:microsoft.com/office/officeart/2005/8/layout/hList1"/>
    <dgm:cxn modelId="{9A6A5153-B5D0-4942-811C-D7064BA3FB0F}" srcId="{85AA9E49-3D20-4332-A84F-AA668A7FE5B8}" destId="{93447D96-A984-4A18-85D7-376407EF7AA5}" srcOrd="9" destOrd="0" parTransId="{96FE5674-29F6-43C5-AB09-431B1ECB88A2}" sibTransId="{B4B59E90-C420-4BC9-BB67-786BF94151BD}"/>
    <dgm:cxn modelId="{851FE539-73D1-4D99-B8DF-B8017CC1CC5C}" srcId="{DB712E21-871D-4B20-BC61-67DA630C9720}" destId="{AEABC811-A34D-4BA4-BE43-7C6F735A13BE}" srcOrd="1" destOrd="0" parTransId="{1F46C9D8-9224-4010-B663-D9D53F417825}" sibTransId="{1DB5F9B2-C038-4688-A9BB-D288128A204B}"/>
    <dgm:cxn modelId="{58CF59F1-7B91-45E2-BDFE-F5E07A205A3F}" type="presOf" srcId="{E3FE514B-C4EA-4D75-9E29-CD45DF49FF8F}" destId="{233235F2-1613-45FC-86EA-1E1964474B3C}" srcOrd="0" destOrd="8" presId="urn:microsoft.com/office/officeart/2005/8/layout/hList1"/>
    <dgm:cxn modelId="{322DFEFE-1187-43AE-A79A-519DED255468}" type="presOf" srcId="{C3327F8B-818E-4596-9712-DDE6C224C1B1}" destId="{233235F2-1613-45FC-86EA-1E1964474B3C}" srcOrd="0" destOrd="2" presId="urn:microsoft.com/office/officeart/2005/8/layout/hList1"/>
    <dgm:cxn modelId="{0AF756BB-E3B4-4446-B9D6-64D3ED11879A}" type="presParOf" srcId="{CD91D1B7-C4C1-43EC-9C0E-074C01BD6681}" destId="{957232F9-F250-4E02-A817-E90AFA87F64E}" srcOrd="0" destOrd="0" presId="urn:microsoft.com/office/officeart/2005/8/layout/hList1"/>
    <dgm:cxn modelId="{085A0199-BCFF-4D2C-931D-C8668B1FE29A}" type="presParOf" srcId="{957232F9-F250-4E02-A817-E90AFA87F64E}" destId="{4F04D844-1DF1-4AF1-9313-0EDC14D02B7B}" srcOrd="0" destOrd="0" presId="urn:microsoft.com/office/officeart/2005/8/layout/hList1"/>
    <dgm:cxn modelId="{C8B028CE-0262-4D68-9A64-084AA2CAC794}" type="presParOf" srcId="{957232F9-F250-4E02-A817-E90AFA87F64E}" destId="{D1416683-6E3A-4B87-A9B1-9019202BA3D2}" srcOrd="1" destOrd="0" presId="urn:microsoft.com/office/officeart/2005/8/layout/hList1"/>
    <dgm:cxn modelId="{D8A22F56-AF41-4AEC-951D-902789515111}" type="presParOf" srcId="{CD91D1B7-C4C1-43EC-9C0E-074C01BD6681}" destId="{21DF30E0-C65D-4F32-B469-831477CD12A5}" srcOrd="1" destOrd="0" presId="urn:microsoft.com/office/officeart/2005/8/layout/hList1"/>
    <dgm:cxn modelId="{6C533AA1-B5B4-49D1-8AC8-777103D3A8DD}" type="presParOf" srcId="{CD91D1B7-C4C1-43EC-9C0E-074C01BD6681}" destId="{FFFA18B7-B178-4303-8253-71F0B7516482}" srcOrd="2" destOrd="0" presId="urn:microsoft.com/office/officeart/2005/8/layout/hList1"/>
    <dgm:cxn modelId="{806BB62E-8D70-4E62-89DD-E0CD25152FE2}" type="presParOf" srcId="{FFFA18B7-B178-4303-8253-71F0B7516482}" destId="{575F38C9-2E23-4E43-BEB7-FF861711A845}" srcOrd="0" destOrd="0" presId="urn:microsoft.com/office/officeart/2005/8/layout/hList1"/>
    <dgm:cxn modelId="{DF0571A4-7D6B-46E3-B2AE-DCD4EBF62379}" type="presParOf" srcId="{FFFA18B7-B178-4303-8253-71F0B7516482}" destId="{233235F2-1613-45FC-86EA-1E1964474B3C}" srcOrd="1" destOrd="0" presId="urn:microsoft.com/office/officeart/2005/8/layout/hList1"/>
    <dgm:cxn modelId="{C2D64B01-7B2B-49AB-89B1-54565BA73A83}" type="presParOf" srcId="{CD91D1B7-C4C1-43EC-9C0E-074C01BD6681}" destId="{D71F84AA-44B8-4DE2-A70F-32A2B88A8138}" srcOrd="3" destOrd="0" presId="urn:microsoft.com/office/officeart/2005/8/layout/hList1"/>
    <dgm:cxn modelId="{A9DDD219-629C-4D1E-A7D1-DDD0F768880F}" type="presParOf" srcId="{CD91D1B7-C4C1-43EC-9C0E-074C01BD6681}" destId="{2E0EB48C-7CEC-484C-B840-3E7F5A180D28}" srcOrd="4" destOrd="0" presId="urn:microsoft.com/office/officeart/2005/8/layout/hList1"/>
    <dgm:cxn modelId="{A0B8451B-950D-48C6-9E23-5F56A3D679D5}" type="presParOf" srcId="{2E0EB48C-7CEC-484C-B840-3E7F5A180D28}" destId="{2A49901F-F31C-474C-84E5-82725B17DE45}" srcOrd="0" destOrd="0" presId="urn:microsoft.com/office/officeart/2005/8/layout/hList1"/>
    <dgm:cxn modelId="{ABA14DC7-2856-42DE-AD4E-06C250668A13}" type="presParOf" srcId="{2E0EB48C-7CEC-484C-B840-3E7F5A180D28}" destId="{AE1B8A2D-E512-482D-900B-AAB4C9FCE73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454F2-FF41-405D-B1AD-DA6E5D2C20A5}">
      <dsp:nvSpPr>
        <dsp:cNvPr id="0" name=""/>
        <dsp:cNvSpPr/>
      </dsp:nvSpPr>
      <dsp:spPr>
        <a:xfrm>
          <a:off x="0" y="0"/>
          <a:ext cx="6336792" cy="90525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371600" lvl="0" indent="-1371600" algn="l" defTabSz="800100">
            <a:lnSpc>
              <a:spcPct val="90000"/>
            </a:lnSpc>
            <a:spcBef>
              <a:spcPct val="0"/>
            </a:spcBef>
            <a:spcAft>
              <a:spcPct val="35000"/>
            </a:spcAft>
          </a:pPr>
          <a:r>
            <a:rPr lang="en-US" sz="1800" b="1" kern="1200" dirty="0" smtClean="0">
              <a:solidFill>
                <a:srgbClr val="FFFF99"/>
              </a:solidFill>
              <a:latin typeface="Times New Roman" panose="02020603050405020304" pitchFamily="18" charset="0"/>
              <a:cs typeface="Times New Roman" panose="02020603050405020304" pitchFamily="18" charset="0"/>
            </a:rPr>
            <a:t>June 2018</a:t>
          </a:r>
          <a:r>
            <a:rPr lang="en-US" sz="1800" kern="1200" dirty="0" smtClean="0">
              <a:solidFill>
                <a:srgbClr val="FFFF99"/>
              </a:solidFill>
              <a:latin typeface="Times New Roman" panose="02020603050405020304" pitchFamily="18" charset="0"/>
              <a:cs typeface="Times New Roman" panose="02020603050405020304" pitchFamily="18" charset="0"/>
            </a:rPr>
            <a:t>	</a:t>
          </a:r>
          <a:r>
            <a:rPr lang="en-US" sz="1800" b="1" kern="1200" dirty="0" smtClean="0">
              <a:solidFill>
                <a:srgbClr val="FFFF99"/>
              </a:solidFill>
              <a:latin typeface="Times New Roman" panose="02020603050405020304" pitchFamily="18" charset="0"/>
              <a:cs typeface="Times New Roman" panose="02020603050405020304" pitchFamily="18" charset="0"/>
            </a:rPr>
            <a:t>Field Test New Content (n=315)</a:t>
          </a:r>
        </a:p>
        <a:p>
          <a:pPr marL="0" lvl="0" indent="0" algn="l" defTabSz="800100">
            <a:lnSpc>
              <a:spcPct val="90000"/>
            </a:lnSpc>
            <a:spcBef>
              <a:spcPct val="0"/>
            </a:spcBef>
            <a:spcAft>
              <a:spcPct val="35000"/>
            </a:spcAft>
          </a:pPr>
          <a:r>
            <a:rPr lang="en-US" sz="1800" kern="1200" dirty="0" smtClean="0">
              <a:solidFill>
                <a:schemeClr val="tx1"/>
              </a:solidFill>
              <a:latin typeface="Times New Roman" panose="02020603050405020304" pitchFamily="18" charset="0"/>
              <a:cs typeface="Times New Roman" panose="02020603050405020304" pitchFamily="18" charset="0"/>
            </a:rPr>
            <a:t>Assess Q performance and interview length, as well as obtain interviewer and staff feedback.</a:t>
          </a:r>
        </a:p>
      </dsp:txBody>
      <dsp:txXfrm>
        <a:off x="26514" y="26514"/>
        <a:ext cx="5254035" cy="852228"/>
      </dsp:txXfrm>
    </dsp:sp>
    <dsp:sp modelId="{AE9EC10C-F17C-43E7-8638-A7B6021AE760}">
      <dsp:nvSpPr>
        <dsp:cNvPr id="0" name=""/>
        <dsp:cNvSpPr/>
      </dsp:nvSpPr>
      <dsp:spPr>
        <a:xfrm>
          <a:off x="473202" y="1030986"/>
          <a:ext cx="6336792" cy="90525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73238" lvl="0" indent="-1773238" algn="l" defTabSz="800100">
            <a:lnSpc>
              <a:spcPct val="90000"/>
            </a:lnSpc>
            <a:spcBef>
              <a:spcPct val="0"/>
            </a:spcBef>
            <a:spcAft>
              <a:spcPct val="35000"/>
            </a:spcAft>
          </a:pPr>
          <a:r>
            <a:rPr lang="en-US" sz="1800" b="1" kern="1200" dirty="0" smtClean="0">
              <a:solidFill>
                <a:srgbClr val="FFFF99"/>
              </a:solidFill>
              <a:latin typeface="Times New Roman" panose="02020603050405020304" pitchFamily="18" charset="0"/>
              <a:cs typeface="Times New Roman" panose="02020603050405020304" pitchFamily="18" charset="0"/>
            </a:rPr>
            <a:t>September 2018</a:t>
          </a:r>
          <a:r>
            <a:rPr lang="en-US" sz="1800" b="0" kern="1200" dirty="0" smtClean="0">
              <a:solidFill>
                <a:srgbClr val="FFFF99"/>
              </a:solidFill>
              <a:latin typeface="Times New Roman" panose="02020603050405020304" pitchFamily="18" charset="0"/>
              <a:cs typeface="Times New Roman" panose="02020603050405020304" pitchFamily="18" charset="0"/>
            </a:rPr>
            <a:t>	</a:t>
          </a:r>
          <a:r>
            <a:rPr lang="en-US" sz="1800" b="1" kern="1200" dirty="0" smtClean="0">
              <a:solidFill>
                <a:srgbClr val="FFFF99"/>
              </a:solidFill>
              <a:latin typeface="Times New Roman" panose="02020603050405020304" pitchFamily="18" charset="0"/>
              <a:cs typeface="Times New Roman" panose="02020603050405020304" pitchFamily="18" charset="0"/>
            </a:rPr>
            <a:t>Centralized Interviewer Training </a:t>
          </a:r>
        </a:p>
        <a:p>
          <a:pPr marL="0" lvl="0" indent="0" algn="l" defTabSz="800100">
            <a:lnSpc>
              <a:spcPct val="90000"/>
            </a:lnSpc>
            <a:spcBef>
              <a:spcPct val="0"/>
            </a:spcBef>
            <a:spcAft>
              <a:spcPct val="35000"/>
            </a:spcAft>
          </a:pPr>
          <a:r>
            <a:rPr lang="en-US" sz="1800" b="0" kern="1200" dirty="0" smtClean="0">
              <a:solidFill>
                <a:schemeClr val="tx1"/>
              </a:solidFill>
              <a:latin typeface="Times New Roman" panose="02020603050405020304" pitchFamily="18" charset="0"/>
              <a:cs typeface="Times New Roman" panose="02020603050405020304" pitchFamily="18" charset="0"/>
            </a:rPr>
            <a:t>Prepare interviewers to collect high-quality data using the redesigned instrument</a:t>
          </a:r>
          <a:r>
            <a:rPr lang="en-US" sz="1700" kern="1200" dirty="0" smtClean="0">
              <a:solidFill>
                <a:schemeClr val="tx1"/>
              </a:solidFill>
              <a:latin typeface="Times New Roman" panose="02020603050405020304" pitchFamily="18" charset="0"/>
              <a:cs typeface="Times New Roman" panose="02020603050405020304" pitchFamily="18" charset="0"/>
            </a:rPr>
            <a:t>.</a:t>
          </a:r>
          <a:endParaRPr lang="en-US" sz="1700" kern="1200" dirty="0">
            <a:solidFill>
              <a:schemeClr val="tx1"/>
            </a:solidFill>
          </a:endParaRPr>
        </a:p>
      </dsp:txBody>
      <dsp:txXfrm>
        <a:off x="499716" y="1057500"/>
        <a:ext cx="5222145" cy="852228"/>
      </dsp:txXfrm>
    </dsp:sp>
    <dsp:sp modelId="{1EE5B893-2810-43F1-90CA-D74DD12CD24C}">
      <dsp:nvSpPr>
        <dsp:cNvPr id="0" name=""/>
        <dsp:cNvSpPr/>
      </dsp:nvSpPr>
      <dsp:spPr>
        <a:xfrm>
          <a:off x="838203" y="2066543"/>
          <a:ext cx="6553193" cy="90525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604963" lvl="0" indent="-1604963" algn="l" defTabSz="800100">
            <a:lnSpc>
              <a:spcPct val="90000"/>
            </a:lnSpc>
            <a:spcBef>
              <a:spcPct val="0"/>
            </a:spcBef>
            <a:spcAft>
              <a:spcPct val="35000"/>
            </a:spcAft>
          </a:pPr>
          <a:endParaRPr lang="en-US" sz="1800" b="1" kern="1200" dirty="0" smtClean="0">
            <a:solidFill>
              <a:schemeClr val="tx1"/>
            </a:solidFill>
            <a:latin typeface="Times New Roman" panose="02020603050405020304" pitchFamily="18" charset="0"/>
            <a:cs typeface="Times New Roman" panose="02020603050405020304" pitchFamily="18" charset="0"/>
          </a:endParaRPr>
        </a:p>
        <a:p>
          <a:pPr marL="1604963" lvl="0" indent="-1604963" algn="l" defTabSz="800100">
            <a:lnSpc>
              <a:spcPct val="90000"/>
            </a:lnSpc>
            <a:spcBef>
              <a:spcPct val="0"/>
            </a:spcBef>
            <a:spcAft>
              <a:spcPct val="35000"/>
            </a:spcAft>
          </a:pPr>
          <a:r>
            <a:rPr lang="en-US" sz="1800" b="1" kern="1200" dirty="0" smtClean="0">
              <a:solidFill>
                <a:srgbClr val="FFFF99"/>
              </a:solidFill>
              <a:latin typeface="Times New Roman" panose="02020603050405020304" pitchFamily="18" charset="0"/>
              <a:cs typeface="Times New Roman" panose="02020603050405020304" pitchFamily="18" charset="0"/>
            </a:rPr>
            <a:t>October 2018	Dress Rehearsal &amp; Systems Test</a:t>
          </a:r>
        </a:p>
        <a:p>
          <a:pPr marL="0" lvl="0" indent="0" algn="l" defTabSz="800100">
            <a:lnSpc>
              <a:spcPct val="90000"/>
            </a:lnSpc>
            <a:spcBef>
              <a:spcPct val="0"/>
            </a:spcBef>
            <a:spcAft>
              <a:spcPct val="35000"/>
            </a:spcAft>
          </a:pPr>
          <a:r>
            <a:rPr lang="en-US" sz="1800" b="0" kern="1200" dirty="0" smtClean="0">
              <a:solidFill>
                <a:schemeClr val="tx1"/>
              </a:solidFill>
              <a:latin typeface="Times New Roman" panose="02020603050405020304" pitchFamily="18" charset="0"/>
              <a:cs typeface="Times New Roman" panose="02020603050405020304" pitchFamily="18" charset="0"/>
            </a:rPr>
            <a:t>Bridge sample in Q4: n≈9,000 each instrument (old/new) A</a:t>
          </a:r>
          <a:r>
            <a:rPr lang="en-US" sz="1800" kern="1200" dirty="0" smtClean="0">
              <a:solidFill>
                <a:schemeClr val="tx1"/>
              </a:solidFill>
              <a:latin typeface="Times New Roman" panose="02020603050405020304" pitchFamily="18" charset="0"/>
              <a:cs typeface="Times New Roman" panose="02020603050405020304" pitchFamily="18" charset="0"/>
            </a:rPr>
            <a:t>ll interviewers gain pre-2019 production experience.</a:t>
          </a:r>
          <a:endParaRPr lang="en-US" sz="1800" b="1" kern="1200" dirty="0" smtClean="0">
            <a:solidFill>
              <a:schemeClr val="tx1"/>
            </a:solidFill>
            <a:latin typeface="Times New Roman" panose="02020603050405020304" pitchFamily="18" charset="0"/>
            <a:cs typeface="Times New Roman" panose="02020603050405020304" pitchFamily="18" charset="0"/>
          </a:endParaRPr>
        </a:p>
        <a:p>
          <a:pPr lvl="0" algn="l" defTabSz="800100">
            <a:lnSpc>
              <a:spcPct val="90000"/>
            </a:lnSpc>
            <a:spcBef>
              <a:spcPct val="0"/>
            </a:spcBef>
            <a:spcAft>
              <a:spcPct val="35000"/>
            </a:spcAft>
          </a:pP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a:off x="864717" y="2093057"/>
        <a:ext cx="5402292" cy="852228"/>
      </dsp:txXfrm>
    </dsp:sp>
    <dsp:sp modelId="{E21C00DC-D761-4AEE-A3EC-CD6ACD8AA532}">
      <dsp:nvSpPr>
        <dsp:cNvPr id="0" name=""/>
        <dsp:cNvSpPr/>
      </dsp:nvSpPr>
      <dsp:spPr>
        <a:xfrm>
          <a:off x="1419605" y="3092958"/>
          <a:ext cx="6336792" cy="90525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828800" lvl="0" indent="-1828800" algn="l" defTabSz="800100">
            <a:lnSpc>
              <a:spcPct val="90000"/>
            </a:lnSpc>
            <a:spcBef>
              <a:spcPct val="0"/>
            </a:spcBef>
            <a:spcAft>
              <a:spcPct val="35000"/>
            </a:spcAft>
          </a:pPr>
          <a:r>
            <a:rPr lang="en-US" sz="1800" b="1" kern="1200" dirty="0" smtClean="0">
              <a:solidFill>
                <a:srgbClr val="FFFF99"/>
              </a:solidFill>
              <a:latin typeface="Times New Roman" panose="02020603050405020304" pitchFamily="18" charset="0"/>
              <a:cs typeface="Times New Roman" panose="02020603050405020304" pitchFamily="18" charset="0"/>
            </a:rPr>
            <a:t>November 2018	Bridge Results</a:t>
          </a:r>
        </a:p>
        <a:p>
          <a:pPr marL="0" lvl="0" indent="0" algn="l" defTabSz="800100">
            <a:lnSpc>
              <a:spcPct val="90000"/>
            </a:lnSpc>
            <a:spcBef>
              <a:spcPct val="0"/>
            </a:spcBef>
            <a:spcAft>
              <a:spcPct val="35000"/>
            </a:spcAft>
          </a:pPr>
          <a:r>
            <a:rPr lang="en-US" sz="1800" b="0" kern="1200" dirty="0" smtClean="0">
              <a:solidFill>
                <a:schemeClr val="tx1"/>
              </a:solidFill>
              <a:latin typeface="Times New Roman" panose="02020603050405020304" pitchFamily="18" charset="0"/>
              <a:cs typeface="Times New Roman" panose="02020603050405020304" pitchFamily="18" charset="0"/>
            </a:rPr>
            <a:t>Sample adult response rates up 5%, overall interview length within an hour, evidence of less R burden.</a:t>
          </a:r>
          <a:endParaRPr lang="en-US" sz="1800" b="0" kern="1200" dirty="0">
            <a:solidFill>
              <a:schemeClr val="tx1"/>
            </a:solidFill>
            <a:latin typeface="Times New Roman" panose="02020603050405020304" pitchFamily="18" charset="0"/>
            <a:cs typeface="Times New Roman" panose="02020603050405020304" pitchFamily="18" charset="0"/>
          </a:endParaRPr>
        </a:p>
      </dsp:txBody>
      <dsp:txXfrm>
        <a:off x="1446119" y="3119472"/>
        <a:ext cx="5222145" cy="852227"/>
      </dsp:txXfrm>
    </dsp:sp>
    <dsp:sp modelId="{BE88898D-812C-4770-A53E-2746A43F74D0}">
      <dsp:nvSpPr>
        <dsp:cNvPr id="0" name=""/>
        <dsp:cNvSpPr/>
      </dsp:nvSpPr>
      <dsp:spPr>
        <a:xfrm>
          <a:off x="1892808" y="4114800"/>
          <a:ext cx="6336792" cy="90525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endParaRPr lang="en-US" sz="1800" b="1" kern="1200" dirty="0" smtClean="0">
            <a:solidFill>
              <a:schemeClr val="tx1"/>
            </a:solidFill>
            <a:latin typeface="Times New Roman" panose="02020603050405020304" pitchFamily="18" charset="0"/>
            <a:cs typeface="Times New Roman" panose="02020603050405020304" pitchFamily="18" charset="0"/>
          </a:endParaRPr>
        </a:p>
        <a:p>
          <a:pPr lvl="0" algn="l" defTabSz="800100">
            <a:lnSpc>
              <a:spcPct val="90000"/>
            </a:lnSpc>
            <a:spcBef>
              <a:spcPct val="0"/>
            </a:spcBef>
            <a:spcAft>
              <a:spcPct val="35000"/>
            </a:spcAft>
          </a:pPr>
          <a:r>
            <a:rPr lang="en-US" sz="1800" b="1" kern="1200" dirty="0" smtClean="0">
              <a:solidFill>
                <a:srgbClr val="FFFF99"/>
              </a:solidFill>
              <a:latin typeface="Times New Roman" panose="02020603050405020304" pitchFamily="18" charset="0"/>
              <a:cs typeface="Times New Roman" panose="02020603050405020304" pitchFamily="18" charset="0"/>
            </a:rPr>
            <a:t>January 2019	Full Implementation</a:t>
          </a:r>
          <a:endParaRPr lang="en-US" sz="1800" b="0" kern="1200" dirty="0" smtClean="0">
            <a:solidFill>
              <a:srgbClr val="FFFF99"/>
            </a:solidFill>
            <a:latin typeface="Times New Roman" panose="02020603050405020304" pitchFamily="18" charset="0"/>
            <a:cs typeface="Times New Roman" panose="02020603050405020304" pitchFamily="18" charset="0"/>
          </a:endParaRPr>
        </a:p>
        <a:p>
          <a:pPr lvl="0" algn="l" defTabSz="800100">
            <a:lnSpc>
              <a:spcPct val="90000"/>
            </a:lnSpc>
            <a:spcBef>
              <a:spcPct val="0"/>
            </a:spcBef>
            <a:spcAft>
              <a:spcPct val="35000"/>
            </a:spcAft>
          </a:pPr>
          <a:r>
            <a:rPr lang="en-US" sz="1800" b="0" kern="1200" dirty="0" smtClean="0">
              <a:solidFill>
                <a:schemeClr val="tx1"/>
              </a:solidFill>
              <a:latin typeface="Times New Roman" panose="02020603050405020304" pitchFamily="18" charset="0"/>
              <a:cs typeface="Times New Roman" panose="02020603050405020304" pitchFamily="18" charset="0"/>
            </a:rPr>
            <a:t>“Redesign” → “design”, nonresponse bias analyses continue, 2020 content development commences.</a:t>
          </a:r>
          <a:r>
            <a:rPr lang="en-US" sz="1800" b="1" kern="1200" dirty="0" smtClean="0">
              <a:solidFill>
                <a:schemeClr val="tx1"/>
              </a:solidFill>
              <a:latin typeface="Times New Roman" panose="02020603050405020304" pitchFamily="18" charset="0"/>
              <a:cs typeface="Times New Roman" panose="02020603050405020304" pitchFamily="18" charset="0"/>
            </a:rPr>
            <a:t> </a:t>
          </a:r>
        </a:p>
        <a:p>
          <a:pPr lvl="0" algn="l" defTabSz="800100">
            <a:lnSpc>
              <a:spcPct val="90000"/>
            </a:lnSpc>
            <a:spcBef>
              <a:spcPct val="0"/>
            </a:spcBef>
            <a:spcAft>
              <a:spcPct val="35000"/>
            </a:spcAft>
          </a:pPr>
          <a:endParaRPr lang="en-US" sz="2100" kern="1200" dirty="0"/>
        </a:p>
      </dsp:txBody>
      <dsp:txXfrm>
        <a:off x="1919322" y="4141314"/>
        <a:ext cx="5222145" cy="852228"/>
      </dsp:txXfrm>
    </dsp:sp>
    <dsp:sp modelId="{B63BBAA5-1005-408A-B386-F6C6FA7CE1C4}">
      <dsp:nvSpPr>
        <dsp:cNvPr id="0" name=""/>
        <dsp:cNvSpPr/>
      </dsp:nvSpPr>
      <dsp:spPr>
        <a:xfrm>
          <a:off x="5748375" y="661339"/>
          <a:ext cx="588416" cy="5884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5880769" y="661339"/>
        <a:ext cx="323628" cy="442783"/>
      </dsp:txXfrm>
    </dsp:sp>
    <dsp:sp modelId="{5151A61D-B446-42F3-9F4F-ED14B995A750}">
      <dsp:nvSpPr>
        <dsp:cNvPr id="0" name=""/>
        <dsp:cNvSpPr/>
      </dsp:nvSpPr>
      <dsp:spPr>
        <a:xfrm>
          <a:off x="6221577" y="1692325"/>
          <a:ext cx="588416" cy="5884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6353971" y="1692325"/>
        <a:ext cx="323628" cy="442783"/>
      </dsp:txXfrm>
    </dsp:sp>
    <dsp:sp modelId="{BE54B735-E421-4208-ADEE-19C77D4219A7}">
      <dsp:nvSpPr>
        <dsp:cNvPr id="0" name=""/>
        <dsp:cNvSpPr/>
      </dsp:nvSpPr>
      <dsp:spPr>
        <a:xfrm>
          <a:off x="6694779" y="2708224"/>
          <a:ext cx="588416" cy="5884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6827173" y="2708224"/>
        <a:ext cx="323628" cy="442783"/>
      </dsp:txXfrm>
    </dsp:sp>
    <dsp:sp modelId="{2D1A48E0-920E-4BF5-A083-A4164840423F}">
      <dsp:nvSpPr>
        <dsp:cNvPr id="0" name=""/>
        <dsp:cNvSpPr/>
      </dsp:nvSpPr>
      <dsp:spPr>
        <a:xfrm>
          <a:off x="7167981" y="3749268"/>
          <a:ext cx="588416" cy="5884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en-US" sz="2600" kern="1200"/>
        </a:p>
      </dsp:txBody>
      <dsp:txXfrm>
        <a:off x="7300375" y="3749268"/>
        <a:ext cx="323628" cy="442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4D844-1DF1-4AF1-9313-0EDC14D02B7B}">
      <dsp:nvSpPr>
        <dsp:cNvPr id="0" name=""/>
        <dsp:cNvSpPr/>
      </dsp:nvSpPr>
      <dsp:spPr>
        <a:xfrm>
          <a:off x="9822" y="206837"/>
          <a:ext cx="1961943" cy="72700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baseline="0" dirty="0" smtClean="0">
              <a:solidFill>
                <a:schemeClr val="tx1"/>
              </a:solidFill>
              <a:latin typeface="Times New Roman" panose="02020603050405020304" pitchFamily="18" charset="0"/>
              <a:cs typeface="Times New Roman" panose="02020603050405020304" pitchFamily="18" charset="0"/>
            </a:rPr>
            <a:t>Adults</a:t>
          </a:r>
          <a:r>
            <a:rPr lang="en-US" sz="2000" b="1" kern="1200" baseline="30000" dirty="0" smtClean="0">
              <a:solidFill>
                <a:schemeClr val="tx1"/>
              </a:solidFill>
              <a:latin typeface="Times New Roman" panose="02020603050405020304" pitchFamily="18" charset="0"/>
              <a:cs typeface="Times New Roman" panose="02020603050405020304" pitchFamily="18" charset="0"/>
            </a:rPr>
            <a:t>1</a:t>
          </a:r>
          <a:endParaRPr lang="en-US" sz="2000" b="1" kern="1200" dirty="0" smtClean="0">
            <a:solidFill>
              <a:schemeClr val="tx1"/>
            </a:solidFill>
            <a:latin typeface="Times New Roman" panose="02020603050405020304" pitchFamily="18" charset="0"/>
            <a:cs typeface="Times New Roman" panose="02020603050405020304" pitchFamily="18" charset="0"/>
          </a:endParaRPr>
        </a:p>
        <a:p>
          <a:pPr lvl="0" algn="ctr" defTabSz="889000">
            <a:lnSpc>
              <a:spcPct val="90000"/>
            </a:lnSpc>
            <a:spcBef>
              <a:spcPct val="0"/>
            </a:spcBef>
            <a:spcAft>
              <a:spcPct val="35000"/>
            </a:spcAft>
          </a:pPr>
          <a:r>
            <a:rPr lang="en-US" sz="2000" b="1" kern="1200" dirty="0" smtClean="0">
              <a:solidFill>
                <a:schemeClr val="tx1"/>
              </a:solidFill>
              <a:latin typeface="Times New Roman" panose="02020603050405020304" pitchFamily="18" charset="0"/>
              <a:cs typeface="Times New Roman" panose="02020603050405020304" pitchFamily="18" charset="0"/>
            </a:rPr>
            <a:t>(18+ </a:t>
          </a:r>
          <a:r>
            <a:rPr lang="en-US" sz="2000" b="1" kern="1200" dirty="0" err="1" smtClean="0">
              <a:solidFill>
                <a:schemeClr val="tx1"/>
              </a:solidFill>
              <a:latin typeface="Times New Roman" panose="02020603050405020304" pitchFamily="18" charset="0"/>
              <a:cs typeface="Times New Roman" panose="02020603050405020304" pitchFamily="18" charset="0"/>
            </a:rPr>
            <a:t>yrs</a:t>
          </a:r>
          <a:r>
            <a:rPr lang="en-US" sz="2000" b="1" kern="1200" dirty="0" smtClean="0">
              <a:solidFill>
                <a:schemeClr val="tx1"/>
              </a:solidFill>
              <a:latin typeface="Times New Roman" panose="02020603050405020304" pitchFamily="18" charset="0"/>
              <a:cs typeface="Times New Roman" panose="02020603050405020304" pitchFamily="18" charset="0"/>
            </a:rPr>
            <a:t>)</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9822" y="206837"/>
        <a:ext cx="1961943" cy="727005"/>
      </dsp:txXfrm>
    </dsp:sp>
    <dsp:sp modelId="{D1416683-6E3A-4B87-A9B1-9019202BA3D2}">
      <dsp:nvSpPr>
        <dsp:cNvPr id="0" name=""/>
        <dsp:cNvSpPr/>
      </dsp:nvSpPr>
      <dsp:spPr>
        <a:xfrm>
          <a:off x="6565" y="933842"/>
          <a:ext cx="1968457" cy="38631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Cognition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dsp:txBody>
      <dsp:txXfrm>
        <a:off x="6565" y="933842"/>
        <a:ext cx="1968457" cy="3863119"/>
      </dsp:txXfrm>
    </dsp:sp>
    <dsp:sp modelId="{575F38C9-2E23-4E43-BEB7-FF861711A845}">
      <dsp:nvSpPr>
        <dsp:cNvPr id="0" name=""/>
        <dsp:cNvSpPr/>
      </dsp:nvSpPr>
      <dsp:spPr>
        <a:xfrm>
          <a:off x="2249427" y="206837"/>
          <a:ext cx="1960027" cy="72700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baseline="0" dirty="0" smtClean="0">
              <a:solidFill>
                <a:schemeClr val="tx1"/>
              </a:solidFill>
              <a:latin typeface="Times New Roman" panose="02020603050405020304" pitchFamily="18" charset="0"/>
              <a:cs typeface="Times New Roman" panose="02020603050405020304" pitchFamily="18" charset="0"/>
            </a:rPr>
            <a:t>Adults</a:t>
          </a:r>
          <a:r>
            <a:rPr lang="en-US" sz="2000" b="1" kern="1200" baseline="30000" dirty="0" smtClean="0">
              <a:solidFill>
                <a:schemeClr val="tx1"/>
              </a:solidFill>
              <a:latin typeface="Times New Roman" panose="02020603050405020304" pitchFamily="18" charset="0"/>
              <a:cs typeface="Times New Roman" panose="02020603050405020304" pitchFamily="18" charset="0"/>
            </a:rPr>
            <a:t>2</a:t>
          </a:r>
          <a:endParaRPr lang="en-US" sz="2000" b="1" kern="1200" dirty="0" smtClean="0">
            <a:solidFill>
              <a:schemeClr val="tx1"/>
            </a:solidFill>
            <a:latin typeface="Times New Roman" panose="02020603050405020304" pitchFamily="18" charset="0"/>
            <a:cs typeface="Times New Roman" panose="02020603050405020304" pitchFamily="18" charset="0"/>
          </a:endParaRPr>
        </a:p>
        <a:p>
          <a:pPr lvl="0" algn="ctr" defTabSz="889000">
            <a:lnSpc>
              <a:spcPct val="90000"/>
            </a:lnSpc>
            <a:spcBef>
              <a:spcPct val="0"/>
            </a:spcBef>
            <a:spcAft>
              <a:spcPct val="35000"/>
            </a:spcAft>
          </a:pPr>
          <a:r>
            <a:rPr lang="en-US" sz="2000" b="1" kern="1200" dirty="0" smtClean="0">
              <a:solidFill>
                <a:schemeClr val="tx1"/>
              </a:solidFill>
              <a:latin typeface="Times New Roman" panose="02020603050405020304" pitchFamily="18" charset="0"/>
              <a:cs typeface="Times New Roman" panose="02020603050405020304" pitchFamily="18" charset="0"/>
            </a:rPr>
            <a:t>(18+ </a:t>
          </a:r>
          <a:r>
            <a:rPr lang="en-US" sz="2000" b="1" kern="1200" dirty="0" err="1" smtClean="0">
              <a:solidFill>
                <a:schemeClr val="tx1"/>
              </a:solidFill>
              <a:latin typeface="Times New Roman" panose="02020603050405020304" pitchFamily="18" charset="0"/>
              <a:cs typeface="Times New Roman" panose="02020603050405020304" pitchFamily="18" charset="0"/>
            </a:rPr>
            <a:t>yrs</a:t>
          </a:r>
          <a:r>
            <a:rPr lang="en-US" sz="2000" b="1" kern="1200" dirty="0" smtClean="0">
              <a:solidFill>
                <a:schemeClr val="tx1"/>
              </a:solidFill>
              <a:latin typeface="Times New Roman" panose="02020603050405020304" pitchFamily="18" charset="0"/>
              <a:cs typeface="Times New Roman" panose="02020603050405020304" pitchFamily="18" charset="0"/>
            </a:rPr>
            <a:t>)</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2249427" y="206837"/>
        <a:ext cx="1960027" cy="727005"/>
      </dsp:txXfrm>
    </dsp:sp>
    <dsp:sp modelId="{233235F2-1613-45FC-86EA-1E1964474B3C}">
      <dsp:nvSpPr>
        <dsp:cNvPr id="0" name=""/>
        <dsp:cNvSpPr/>
      </dsp:nvSpPr>
      <dsp:spPr>
        <a:xfrm>
          <a:off x="2249427" y="937474"/>
          <a:ext cx="1960027" cy="38631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 +</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 +</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Cognition +</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Upper body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Pain</a:t>
          </a:r>
          <a:r>
            <a:rPr lang="en-US" sz="1400" kern="1200" baseline="30000" dirty="0" smtClean="0">
              <a:solidFill>
                <a:schemeClr val="tx2">
                  <a:lumMod val="25000"/>
                </a:schemeClr>
              </a:solidFill>
              <a:latin typeface="Times New Roman" panose="02020603050405020304" pitchFamily="18" charset="0"/>
              <a:cs typeface="Times New Roman" panose="02020603050405020304" pitchFamily="18" charset="0"/>
            </a:rPr>
            <a:t>*</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Fatigue</a:t>
          </a:r>
          <a:r>
            <a:rPr lang="en-US" sz="1400" kern="1200" baseline="30000" dirty="0" smtClean="0">
              <a:solidFill>
                <a:schemeClr val="tx2">
                  <a:lumMod val="25000"/>
                </a:schemeClr>
              </a:solidFill>
              <a:latin typeface="Times New Roman" panose="02020603050405020304" pitchFamily="18" charset="0"/>
              <a:cs typeface="Times New Roman" panose="02020603050405020304" pitchFamily="18" charset="0"/>
            </a:rPr>
            <a:t>*</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dsp:txBody>
      <dsp:txXfrm>
        <a:off x="2249427" y="937474"/>
        <a:ext cx="1960027" cy="3863119"/>
      </dsp:txXfrm>
    </dsp:sp>
    <dsp:sp modelId="{F44CB0F9-9F90-4402-A8D5-161CF7DBD566}">
      <dsp:nvSpPr>
        <dsp:cNvPr id="0" name=""/>
        <dsp:cNvSpPr/>
      </dsp:nvSpPr>
      <dsp:spPr>
        <a:xfrm>
          <a:off x="4483858" y="206837"/>
          <a:ext cx="1960027" cy="72700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Children</a:t>
          </a:r>
          <a:r>
            <a:rPr lang="en-US" sz="1800" b="1" kern="1200" baseline="30000" dirty="0" smtClean="0">
              <a:solidFill>
                <a:schemeClr val="tx1"/>
              </a:solidFill>
              <a:latin typeface="Times New Roman" panose="02020603050405020304" pitchFamily="18" charset="0"/>
              <a:cs typeface="Times New Roman" panose="02020603050405020304" pitchFamily="18" charset="0"/>
            </a:rPr>
            <a:t>3</a:t>
          </a:r>
        </a:p>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(2-4 </a:t>
          </a:r>
          <a:r>
            <a:rPr lang="en-US" sz="1800" b="1" kern="1200" dirty="0" err="1" smtClean="0">
              <a:solidFill>
                <a:schemeClr val="tx1"/>
              </a:solidFill>
              <a:latin typeface="Times New Roman" panose="02020603050405020304" pitchFamily="18" charset="0"/>
              <a:cs typeface="Times New Roman" panose="02020603050405020304" pitchFamily="18" charset="0"/>
            </a:rPr>
            <a:t>yrs</a:t>
          </a:r>
          <a:r>
            <a:rPr lang="en-US" sz="1800" b="1" kern="1200" dirty="0" smtClean="0">
              <a:solidFill>
                <a:schemeClr val="tx1"/>
              </a:solidFill>
              <a:latin typeface="Times New Roman" panose="02020603050405020304" pitchFamily="18" charset="0"/>
              <a:cs typeface="Times New Roman" panose="02020603050405020304" pitchFamily="18" charset="0"/>
            </a:rPr>
            <a:t>)</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a:off x="4483858" y="206837"/>
        <a:ext cx="1960027" cy="727005"/>
      </dsp:txXfrm>
    </dsp:sp>
    <dsp:sp modelId="{2B4036E9-B59D-462D-93DB-B31F54189C8B}">
      <dsp:nvSpPr>
        <dsp:cNvPr id="0" name=""/>
        <dsp:cNvSpPr/>
      </dsp:nvSpPr>
      <dsp:spPr>
        <a:xfrm>
          <a:off x="4483858" y="933842"/>
          <a:ext cx="1960027" cy="38631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Fine motor skills</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Playing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Controlling behavior</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Learning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577850">
            <a:lnSpc>
              <a:spcPct val="90000"/>
            </a:lnSpc>
            <a:spcBef>
              <a:spcPct val="0"/>
            </a:spcBef>
            <a:spcAft>
              <a:spcPct val="15000"/>
            </a:spcAft>
            <a:buChar char="••"/>
          </a:pPr>
          <a:endParaRPr lang="en-US" sz="1300" kern="1200" dirty="0"/>
        </a:p>
      </dsp:txBody>
      <dsp:txXfrm>
        <a:off x="4483858" y="933842"/>
        <a:ext cx="1960027" cy="3863119"/>
      </dsp:txXfrm>
    </dsp:sp>
    <dsp:sp modelId="{2A49901F-F31C-474C-84E5-82725B17DE45}">
      <dsp:nvSpPr>
        <dsp:cNvPr id="0" name=""/>
        <dsp:cNvSpPr/>
      </dsp:nvSpPr>
      <dsp:spPr>
        <a:xfrm>
          <a:off x="6718290" y="221585"/>
          <a:ext cx="1961943" cy="72700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Children</a:t>
          </a:r>
          <a:r>
            <a:rPr lang="en-US" sz="1800" b="1" kern="1200" baseline="30000" dirty="0" smtClean="0">
              <a:solidFill>
                <a:schemeClr val="tx1"/>
              </a:solidFill>
              <a:latin typeface="Times New Roman" panose="02020603050405020304" pitchFamily="18" charset="0"/>
              <a:cs typeface="Times New Roman" panose="02020603050405020304" pitchFamily="18" charset="0"/>
            </a:rPr>
            <a:t>3</a:t>
          </a:r>
          <a:endParaRPr lang="en-US" sz="1800" b="1" kern="1200" dirty="0" smtClean="0">
            <a:solidFill>
              <a:schemeClr val="tx1"/>
            </a:solidFill>
            <a:latin typeface="Times New Roman" panose="02020603050405020304" pitchFamily="18" charset="0"/>
            <a:cs typeface="Times New Roman" panose="02020603050405020304" pitchFamily="18" charset="0"/>
          </a:endParaRPr>
        </a:p>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(5-17 </a:t>
          </a:r>
          <a:r>
            <a:rPr lang="en-US" sz="1800" b="1" kern="1200" dirty="0" err="1" smtClean="0">
              <a:solidFill>
                <a:schemeClr val="tx1"/>
              </a:solidFill>
              <a:latin typeface="Times New Roman" panose="02020603050405020304" pitchFamily="18" charset="0"/>
              <a:cs typeface="Times New Roman" panose="02020603050405020304" pitchFamily="18" charset="0"/>
            </a:rPr>
            <a:t>yrs</a:t>
          </a:r>
          <a:r>
            <a:rPr lang="en-US" sz="1800" b="1" kern="1200" dirty="0" smtClean="0">
              <a:solidFill>
                <a:schemeClr val="tx1"/>
              </a:solidFill>
              <a:latin typeface="Times New Roman" panose="02020603050405020304" pitchFamily="18" charset="0"/>
              <a:cs typeface="Times New Roman" panose="02020603050405020304" pitchFamily="18" charset="0"/>
            </a:rPr>
            <a:t>)</a:t>
          </a:r>
          <a:endParaRPr lang="en-US" sz="1800" kern="1200" dirty="0"/>
        </a:p>
      </dsp:txBody>
      <dsp:txXfrm>
        <a:off x="6718290" y="221585"/>
        <a:ext cx="1961943" cy="727005"/>
      </dsp:txXfrm>
    </dsp:sp>
    <dsp:sp modelId="{AE1B8A2D-E512-482D-900B-AAB4C9FCE733}">
      <dsp:nvSpPr>
        <dsp:cNvPr id="0" name=""/>
        <dsp:cNvSpPr/>
      </dsp:nvSpPr>
      <dsp:spPr>
        <a:xfrm>
          <a:off x="6718290" y="978085"/>
          <a:ext cx="1961943" cy="38041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Cognition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Controlling behavior</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Learning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Coping with change</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Relationships</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577850">
            <a:lnSpc>
              <a:spcPct val="90000"/>
            </a:lnSpc>
            <a:spcBef>
              <a:spcPct val="0"/>
            </a:spcBef>
            <a:spcAft>
              <a:spcPct val="15000"/>
            </a:spcAft>
            <a:buChar char="••"/>
          </a:pPr>
          <a:endParaRPr lang="en-US" sz="1300" kern="1200" dirty="0"/>
        </a:p>
      </dsp:txBody>
      <dsp:txXfrm>
        <a:off x="6718290" y="978085"/>
        <a:ext cx="1961943" cy="38041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4D844-1DF1-4AF1-9313-0EDC14D02B7B}">
      <dsp:nvSpPr>
        <dsp:cNvPr id="0" name=""/>
        <dsp:cNvSpPr/>
      </dsp:nvSpPr>
      <dsp:spPr>
        <a:xfrm>
          <a:off x="11322" y="502918"/>
          <a:ext cx="2642517" cy="105700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baseline="0" dirty="0" smtClean="0">
              <a:solidFill>
                <a:schemeClr val="tx1"/>
              </a:solidFill>
              <a:latin typeface="Times New Roman" panose="02020603050405020304" pitchFamily="18" charset="0"/>
              <a:cs typeface="Times New Roman" panose="02020603050405020304" pitchFamily="18" charset="0"/>
            </a:rPr>
            <a:t>Adults</a:t>
          </a:r>
          <a:r>
            <a:rPr lang="en-US" sz="2000" b="1" kern="1200" baseline="30000" dirty="0" smtClean="0">
              <a:solidFill>
                <a:schemeClr val="tx1"/>
              </a:solidFill>
              <a:latin typeface="Times New Roman" panose="02020603050405020304" pitchFamily="18" charset="0"/>
              <a:cs typeface="Times New Roman" panose="02020603050405020304" pitchFamily="18" charset="0"/>
            </a:rPr>
            <a:t>1</a:t>
          </a:r>
          <a:endParaRPr lang="en-US" sz="2000" b="1" kern="1200" dirty="0" smtClean="0">
            <a:solidFill>
              <a:schemeClr val="tx1"/>
            </a:solidFill>
            <a:latin typeface="Times New Roman" panose="02020603050405020304" pitchFamily="18" charset="0"/>
            <a:cs typeface="Times New Roman" panose="02020603050405020304" pitchFamily="18" charset="0"/>
          </a:endParaRPr>
        </a:p>
        <a:p>
          <a:pPr lvl="0" algn="ctr" defTabSz="889000">
            <a:lnSpc>
              <a:spcPct val="90000"/>
            </a:lnSpc>
            <a:spcBef>
              <a:spcPct val="0"/>
            </a:spcBef>
            <a:spcAft>
              <a:spcPct val="35000"/>
            </a:spcAft>
          </a:pPr>
          <a:r>
            <a:rPr lang="en-US" sz="2000" b="1" kern="1200" dirty="0" smtClean="0">
              <a:solidFill>
                <a:schemeClr val="tx1"/>
              </a:solidFill>
              <a:latin typeface="Times New Roman" panose="02020603050405020304" pitchFamily="18" charset="0"/>
              <a:cs typeface="Times New Roman" panose="02020603050405020304" pitchFamily="18" charset="0"/>
            </a:rPr>
            <a:t>(18+ </a:t>
          </a:r>
          <a:r>
            <a:rPr lang="en-US" sz="2000" b="1" kern="1200" dirty="0" err="1" smtClean="0">
              <a:solidFill>
                <a:schemeClr val="tx1"/>
              </a:solidFill>
              <a:latin typeface="Times New Roman" panose="02020603050405020304" pitchFamily="18" charset="0"/>
              <a:cs typeface="Times New Roman" panose="02020603050405020304" pitchFamily="18" charset="0"/>
            </a:rPr>
            <a:t>yrs</a:t>
          </a:r>
          <a:r>
            <a:rPr lang="en-US" sz="2000" b="1" kern="1200" dirty="0" smtClean="0">
              <a:solidFill>
                <a:schemeClr val="tx1"/>
              </a:solidFill>
              <a:latin typeface="Times New Roman" panose="02020603050405020304" pitchFamily="18" charset="0"/>
              <a:cs typeface="Times New Roman" panose="02020603050405020304" pitchFamily="18" charset="0"/>
            </a:rPr>
            <a:t>)</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11322" y="502918"/>
        <a:ext cx="2642517" cy="1057007"/>
      </dsp:txXfrm>
    </dsp:sp>
    <dsp:sp modelId="{D1416683-6E3A-4B87-A9B1-9019202BA3D2}">
      <dsp:nvSpPr>
        <dsp:cNvPr id="0" name=""/>
        <dsp:cNvSpPr/>
      </dsp:nvSpPr>
      <dsp:spPr>
        <a:xfrm>
          <a:off x="6935" y="1559925"/>
          <a:ext cx="2651290" cy="294095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Cognition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dsp:txBody>
      <dsp:txXfrm>
        <a:off x="6935" y="1559925"/>
        <a:ext cx="2651290" cy="2940955"/>
      </dsp:txXfrm>
    </dsp:sp>
    <dsp:sp modelId="{575F38C9-2E23-4E43-BEB7-FF861711A845}">
      <dsp:nvSpPr>
        <dsp:cNvPr id="0" name=""/>
        <dsp:cNvSpPr/>
      </dsp:nvSpPr>
      <dsp:spPr>
        <a:xfrm>
          <a:off x="3027817" y="502918"/>
          <a:ext cx="2639937" cy="105700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baseline="0" dirty="0" smtClean="0">
              <a:solidFill>
                <a:schemeClr val="tx1"/>
              </a:solidFill>
              <a:latin typeface="Times New Roman" panose="02020603050405020304" pitchFamily="18" charset="0"/>
              <a:cs typeface="Times New Roman" panose="02020603050405020304" pitchFamily="18" charset="0"/>
            </a:rPr>
            <a:t>Adults</a:t>
          </a:r>
          <a:r>
            <a:rPr lang="en-US" sz="2000" b="1" kern="1200" baseline="30000" dirty="0" smtClean="0">
              <a:solidFill>
                <a:schemeClr val="tx1"/>
              </a:solidFill>
              <a:latin typeface="Times New Roman" panose="02020603050405020304" pitchFamily="18" charset="0"/>
              <a:cs typeface="Times New Roman" panose="02020603050405020304" pitchFamily="18" charset="0"/>
            </a:rPr>
            <a:t>2</a:t>
          </a:r>
          <a:endParaRPr lang="en-US" sz="2000" b="1" kern="1200" dirty="0" smtClean="0">
            <a:solidFill>
              <a:schemeClr val="tx1"/>
            </a:solidFill>
            <a:latin typeface="Times New Roman" panose="02020603050405020304" pitchFamily="18" charset="0"/>
            <a:cs typeface="Times New Roman" panose="02020603050405020304" pitchFamily="18" charset="0"/>
          </a:endParaRPr>
        </a:p>
        <a:p>
          <a:pPr lvl="0" algn="ctr" defTabSz="889000">
            <a:lnSpc>
              <a:spcPct val="90000"/>
            </a:lnSpc>
            <a:spcBef>
              <a:spcPct val="0"/>
            </a:spcBef>
            <a:spcAft>
              <a:spcPct val="35000"/>
            </a:spcAft>
          </a:pPr>
          <a:r>
            <a:rPr lang="en-US" sz="2000" b="1" kern="1200" dirty="0" smtClean="0">
              <a:solidFill>
                <a:schemeClr val="tx1"/>
              </a:solidFill>
              <a:latin typeface="Times New Roman" panose="02020603050405020304" pitchFamily="18" charset="0"/>
              <a:cs typeface="Times New Roman" panose="02020603050405020304" pitchFamily="18" charset="0"/>
            </a:rPr>
            <a:t>(18+ </a:t>
          </a:r>
          <a:r>
            <a:rPr lang="en-US" sz="2000" b="1" kern="1200" dirty="0" err="1" smtClean="0">
              <a:solidFill>
                <a:schemeClr val="tx1"/>
              </a:solidFill>
              <a:latin typeface="Times New Roman" panose="02020603050405020304" pitchFamily="18" charset="0"/>
              <a:cs typeface="Times New Roman" panose="02020603050405020304" pitchFamily="18" charset="0"/>
            </a:rPr>
            <a:t>yrs</a:t>
          </a:r>
          <a:r>
            <a:rPr lang="en-US" sz="2000" b="1" kern="1200" dirty="0" smtClean="0">
              <a:solidFill>
                <a:schemeClr val="tx1"/>
              </a:solidFill>
              <a:latin typeface="Times New Roman" panose="02020603050405020304" pitchFamily="18" charset="0"/>
              <a:cs typeface="Times New Roman" panose="02020603050405020304" pitchFamily="18" charset="0"/>
            </a:rPr>
            <a:t>)</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3027817" y="502918"/>
        <a:ext cx="2639937" cy="1057007"/>
      </dsp:txXfrm>
    </dsp:sp>
    <dsp:sp modelId="{233235F2-1613-45FC-86EA-1E1964474B3C}">
      <dsp:nvSpPr>
        <dsp:cNvPr id="0" name=""/>
        <dsp:cNvSpPr/>
      </dsp:nvSpPr>
      <dsp:spPr>
        <a:xfrm>
          <a:off x="3027817" y="1562690"/>
          <a:ext cx="2639937" cy="294095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 +</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 +</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Cognition +</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Self-care</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Upper body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dsp:txBody>
      <dsp:txXfrm>
        <a:off x="3027817" y="1562690"/>
        <a:ext cx="2639937" cy="2940955"/>
      </dsp:txXfrm>
    </dsp:sp>
    <dsp:sp modelId="{2A49901F-F31C-474C-84E5-82725B17DE45}">
      <dsp:nvSpPr>
        <dsp:cNvPr id="0" name=""/>
        <dsp:cNvSpPr/>
      </dsp:nvSpPr>
      <dsp:spPr>
        <a:xfrm>
          <a:off x="6037346" y="536428"/>
          <a:ext cx="2642517" cy="105700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Children</a:t>
          </a:r>
          <a:r>
            <a:rPr lang="en-US" sz="1800" b="1" kern="1200" baseline="30000" dirty="0" smtClean="0">
              <a:solidFill>
                <a:schemeClr val="tx1"/>
              </a:solidFill>
              <a:latin typeface="Times New Roman" panose="02020603050405020304" pitchFamily="18" charset="0"/>
              <a:cs typeface="Times New Roman" panose="02020603050405020304" pitchFamily="18" charset="0"/>
            </a:rPr>
            <a:t>3</a:t>
          </a:r>
          <a:endParaRPr lang="en-US" sz="1800" b="1" kern="1200" dirty="0" smtClean="0">
            <a:solidFill>
              <a:schemeClr val="tx1"/>
            </a:solidFill>
            <a:latin typeface="Times New Roman" panose="02020603050405020304" pitchFamily="18" charset="0"/>
            <a:cs typeface="Times New Roman" panose="02020603050405020304" pitchFamily="18" charset="0"/>
          </a:endParaRPr>
        </a:p>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(5-17 </a:t>
          </a:r>
          <a:r>
            <a:rPr lang="en-US" sz="1800" b="1" kern="1200" dirty="0" err="1" smtClean="0">
              <a:solidFill>
                <a:schemeClr val="tx1"/>
              </a:solidFill>
              <a:latin typeface="Times New Roman" panose="02020603050405020304" pitchFamily="18" charset="0"/>
              <a:cs typeface="Times New Roman" panose="02020603050405020304" pitchFamily="18" charset="0"/>
            </a:rPr>
            <a:t>yrs</a:t>
          </a:r>
          <a:r>
            <a:rPr lang="en-US" sz="1800" b="1" kern="1200" dirty="0" smtClean="0">
              <a:solidFill>
                <a:schemeClr val="tx1"/>
              </a:solidFill>
              <a:latin typeface="Times New Roman" panose="02020603050405020304" pitchFamily="18" charset="0"/>
              <a:cs typeface="Times New Roman" panose="02020603050405020304" pitchFamily="18" charset="0"/>
            </a:rPr>
            <a:t>)</a:t>
          </a:r>
          <a:endParaRPr lang="en-US" sz="1800" kern="1200" dirty="0"/>
        </a:p>
      </dsp:txBody>
      <dsp:txXfrm>
        <a:off x="6037346" y="536428"/>
        <a:ext cx="2642517" cy="1057007"/>
      </dsp:txXfrm>
    </dsp:sp>
    <dsp:sp modelId="{AE1B8A2D-E512-482D-900B-AAB4C9FCE733}">
      <dsp:nvSpPr>
        <dsp:cNvPr id="0" name=""/>
        <dsp:cNvSpPr/>
      </dsp:nvSpPr>
      <dsp:spPr>
        <a:xfrm>
          <a:off x="6037346" y="1615547"/>
          <a:ext cx="2642517" cy="28518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Seeing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Hearing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Mobility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Communication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Anxiety</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Depression</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Controlling behavior</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2">
                  <a:lumMod val="25000"/>
                </a:schemeClr>
              </a:solidFill>
              <a:latin typeface="Times New Roman" panose="02020603050405020304" pitchFamily="18" charset="0"/>
              <a:cs typeface="Times New Roman" panose="02020603050405020304" pitchFamily="18" charset="0"/>
            </a:rPr>
            <a:t>Learning</a:t>
          </a:r>
          <a:endParaRPr lang="en-US" sz="1400" kern="1200" dirty="0">
            <a:solidFill>
              <a:schemeClr val="tx2">
                <a:lumMod val="25000"/>
              </a:schemeClr>
            </a:solidFill>
            <a:latin typeface="Times New Roman" panose="02020603050405020304" pitchFamily="18" charset="0"/>
            <a:cs typeface="Times New Roman" panose="02020603050405020304" pitchFamily="18" charset="0"/>
          </a:endParaRPr>
        </a:p>
        <a:p>
          <a:pPr marL="114300" lvl="1" indent="-114300" algn="l" defTabSz="577850">
            <a:lnSpc>
              <a:spcPct val="90000"/>
            </a:lnSpc>
            <a:spcBef>
              <a:spcPct val="0"/>
            </a:spcBef>
            <a:spcAft>
              <a:spcPct val="15000"/>
            </a:spcAft>
            <a:buChar char="••"/>
          </a:pPr>
          <a:endParaRPr lang="en-US" sz="1300" kern="1200" dirty="0"/>
        </a:p>
      </dsp:txBody>
      <dsp:txXfrm>
        <a:off x="6037346" y="1615547"/>
        <a:ext cx="2642517" cy="285182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sz="quarter" idx="1"/>
          </p:nvPr>
        </p:nvSpPr>
        <p:spPr>
          <a:xfrm>
            <a:off x="3970436" y="0"/>
            <a:ext cx="3038372" cy="464184"/>
          </a:xfrm>
          <a:prstGeom prst="rect">
            <a:avLst/>
          </a:prstGeom>
        </p:spPr>
        <p:txBody>
          <a:bodyPr vert="horz" lIns="91650" tIns="45825" rIns="91650" bIns="45825" rtlCol="0"/>
          <a:lstStyle>
            <a:lvl1pPr algn="r">
              <a:defRPr sz="1200"/>
            </a:lvl1pPr>
          </a:lstStyle>
          <a:p>
            <a:fld id="{A7FC0EC9-FA54-47AA-A2FA-796171CD9033}" type="datetimeFigureOut">
              <a:rPr lang="en-US" smtClean="0"/>
              <a:pPr/>
              <a:t>2/13/2019</a:t>
            </a:fld>
            <a:endParaRPr lang="en-US"/>
          </a:p>
        </p:txBody>
      </p:sp>
      <p:sp>
        <p:nvSpPr>
          <p:cNvPr id="4" name="Footer Placeholder 3"/>
          <p:cNvSpPr>
            <a:spLocks noGrp="1"/>
          </p:cNvSpPr>
          <p:nvPr>
            <p:ph type="ftr" sz="quarter" idx="2"/>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5" name="Slide Number Placeholder 4"/>
          <p:cNvSpPr>
            <a:spLocks noGrp="1"/>
          </p:cNvSpPr>
          <p:nvPr>
            <p:ph type="sldNum" sz="quarter" idx="3"/>
          </p:nvPr>
        </p:nvSpPr>
        <p:spPr>
          <a:xfrm>
            <a:off x="3970436" y="8830627"/>
            <a:ext cx="3038372" cy="464184"/>
          </a:xfrm>
          <a:prstGeom prst="rect">
            <a:avLst/>
          </a:prstGeom>
        </p:spPr>
        <p:txBody>
          <a:bodyPr vert="horz" lIns="91650" tIns="45825" rIns="91650" bIns="45825" rtlCol="0" anchor="b"/>
          <a:lstStyle>
            <a:lvl1pPr algn="r">
              <a:defRPr sz="1200"/>
            </a:lvl1pPr>
          </a:lstStyle>
          <a:p>
            <a:fld id="{1FE27202-C40C-4F8B-95D8-934583C0422A}" type="slidenum">
              <a:rPr lang="en-US" smtClean="0"/>
              <a:pPr/>
              <a:t>‹#›</a:t>
            </a:fld>
            <a:endParaRPr lang="en-US"/>
          </a:p>
        </p:txBody>
      </p:sp>
    </p:spTree>
    <p:extLst>
      <p:ext uri="{BB962C8B-B14F-4D97-AF65-F5344CB8AC3E}">
        <p14:creationId xmlns:p14="http://schemas.microsoft.com/office/powerpoint/2010/main" val="2544081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idx="1"/>
          </p:nvPr>
        </p:nvSpPr>
        <p:spPr>
          <a:xfrm>
            <a:off x="3970436" y="0"/>
            <a:ext cx="3038372" cy="464184"/>
          </a:xfrm>
          <a:prstGeom prst="rect">
            <a:avLst/>
          </a:prstGeom>
        </p:spPr>
        <p:txBody>
          <a:bodyPr vert="horz" lIns="91650" tIns="45825" rIns="91650" bIns="45825" rtlCol="0"/>
          <a:lstStyle>
            <a:lvl1pPr algn="r">
              <a:defRPr sz="1200"/>
            </a:lvl1pPr>
          </a:lstStyle>
          <a:p>
            <a:fld id="{8BE8370E-2DD6-4D36-BE43-7372BC64E9C6}" type="datetimeFigureOut">
              <a:rPr lang="en-US" smtClean="0"/>
              <a:pPr/>
              <a:t>2/13/2019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1650" tIns="45825" rIns="91650" bIns="45825" rtlCol="0" anchor="ctr"/>
          <a:lstStyle/>
          <a:p>
            <a:endParaRPr lang="en-US"/>
          </a:p>
        </p:txBody>
      </p:sp>
      <p:sp>
        <p:nvSpPr>
          <p:cNvPr id="5" name="Notes Placeholder 4"/>
          <p:cNvSpPr>
            <a:spLocks noGrp="1"/>
          </p:cNvSpPr>
          <p:nvPr>
            <p:ph type="body" sz="quarter" idx="3"/>
          </p:nvPr>
        </p:nvSpPr>
        <p:spPr>
          <a:xfrm>
            <a:off x="701040" y="4416108"/>
            <a:ext cx="5608320" cy="4182427"/>
          </a:xfrm>
          <a:prstGeom prst="rect">
            <a:avLst/>
          </a:prstGeom>
        </p:spPr>
        <p:txBody>
          <a:bodyPr vert="horz" lIns="91650" tIns="45825" rIns="91650" bIns="4582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7" name="Slide Number Placeholder 6"/>
          <p:cNvSpPr>
            <a:spLocks noGrp="1"/>
          </p:cNvSpPr>
          <p:nvPr>
            <p:ph type="sldNum" sz="quarter" idx="5"/>
          </p:nvPr>
        </p:nvSpPr>
        <p:spPr>
          <a:xfrm>
            <a:off x="3970436" y="8830627"/>
            <a:ext cx="3038372" cy="464184"/>
          </a:xfrm>
          <a:prstGeom prst="rect">
            <a:avLst/>
          </a:prstGeom>
        </p:spPr>
        <p:txBody>
          <a:bodyPr vert="horz" lIns="91650" tIns="45825" rIns="91650" bIns="45825" rtlCol="0" anchor="b"/>
          <a:lstStyle>
            <a:lvl1pPr algn="r">
              <a:defRPr sz="1200"/>
            </a:lvl1pPr>
          </a:lstStyle>
          <a:p>
            <a:fld id="{48EBEE18-6E61-4D12-8DC0-A22F6DD1329B}" type="slidenum">
              <a:rPr lang="en-US" smtClean="0"/>
              <a:pPr/>
              <a:t>‹#›</a:t>
            </a:fld>
            <a:endParaRPr lang="en-US"/>
          </a:p>
        </p:txBody>
      </p:sp>
    </p:spTree>
    <p:extLst>
      <p:ext uri="{BB962C8B-B14F-4D97-AF65-F5344CB8AC3E}">
        <p14:creationId xmlns:p14="http://schemas.microsoft.com/office/powerpoint/2010/main" val="4183286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dc.gov/nchs/CCQDER/evaluation/CognitiveInterviewing.ht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16130" indent="-275434">
              <a:defRPr>
                <a:solidFill>
                  <a:schemeClr val="tx1"/>
                </a:solidFill>
                <a:latin typeface="Myriad Web Pro" panose="020B0503030403020204" pitchFamily="34" charset="0"/>
              </a:defRPr>
            </a:lvl2pPr>
            <a:lvl3pPr marL="1101738" indent="-220348">
              <a:defRPr>
                <a:solidFill>
                  <a:schemeClr val="tx1"/>
                </a:solidFill>
                <a:latin typeface="Myriad Web Pro" panose="020B0503030403020204" pitchFamily="34" charset="0"/>
              </a:defRPr>
            </a:lvl3pPr>
            <a:lvl4pPr marL="1542433" indent="-220348">
              <a:defRPr>
                <a:solidFill>
                  <a:schemeClr val="tx1"/>
                </a:solidFill>
                <a:latin typeface="Myriad Web Pro" panose="020B0503030403020204" pitchFamily="34" charset="0"/>
              </a:defRPr>
            </a:lvl4pPr>
            <a:lvl5pPr marL="1983128" indent="-220348">
              <a:defRPr>
                <a:solidFill>
                  <a:schemeClr val="tx1"/>
                </a:solidFill>
                <a:latin typeface="Myriad Web Pro" panose="020B0503030403020204" pitchFamily="34" charset="0"/>
              </a:defRPr>
            </a:lvl5pPr>
            <a:lvl6pPr marL="2423823" indent="-220348" fontAlgn="base">
              <a:spcBef>
                <a:spcPct val="0"/>
              </a:spcBef>
              <a:spcAft>
                <a:spcPct val="0"/>
              </a:spcAft>
              <a:defRPr>
                <a:solidFill>
                  <a:schemeClr val="tx1"/>
                </a:solidFill>
                <a:latin typeface="Myriad Web Pro" panose="020B0503030403020204" pitchFamily="34" charset="0"/>
              </a:defRPr>
            </a:lvl6pPr>
            <a:lvl7pPr marL="2864518" indent="-220348" fontAlgn="base">
              <a:spcBef>
                <a:spcPct val="0"/>
              </a:spcBef>
              <a:spcAft>
                <a:spcPct val="0"/>
              </a:spcAft>
              <a:defRPr>
                <a:solidFill>
                  <a:schemeClr val="tx1"/>
                </a:solidFill>
                <a:latin typeface="Myriad Web Pro" panose="020B0503030403020204" pitchFamily="34" charset="0"/>
              </a:defRPr>
            </a:lvl7pPr>
            <a:lvl8pPr marL="3305213" indent="-220348" fontAlgn="base">
              <a:spcBef>
                <a:spcPct val="0"/>
              </a:spcBef>
              <a:spcAft>
                <a:spcPct val="0"/>
              </a:spcAft>
              <a:defRPr>
                <a:solidFill>
                  <a:schemeClr val="tx1"/>
                </a:solidFill>
                <a:latin typeface="Myriad Web Pro" panose="020B0503030403020204" pitchFamily="34" charset="0"/>
              </a:defRPr>
            </a:lvl8pPr>
            <a:lvl9pPr marL="3745908" indent="-220348"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1</a:t>
            </a:fld>
            <a:endParaRPr lang="en-US" altLang="en-US" dirty="0">
              <a:latin typeface="Calibri" panose="020F0502020204030204" pitchFamily="34" charset="0"/>
            </a:endParaRPr>
          </a:p>
        </p:txBody>
      </p:sp>
    </p:spTree>
    <p:extLst>
      <p:ext uri="{BB962C8B-B14F-4D97-AF65-F5344CB8AC3E}">
        <p14:creationId xmlns:p14="http://schemas.microsoft.com/office/powerpoint/2010/main" val="1288143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B5D045-4746-4CFE-A6E2-2B21A1C9E5BF}"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normAutofit/>
          </a:bodyPr>
          <a:lstStyle/>
          <a:p>
            <a:r>
              <a:rPr lang="en-US" dirty="0" smtClean="0"/>
              <a:t>Disability-inclusive development - </a:t>
            </a:r>
            <a:r>
              <a:rPr lang="en-US" sz="1200" kern="1200" dirty="0" smtClean="0">
                <a:solidFill>
                  <a:schemeClr val="tx1"/>
                </a:solidFill>
                <a:effectLst/>
                <a:latin typeface="+mn-lt"/>
                <a:ea typeface="+mn-ea"/>
                <a:cs typeface="+mn-cs"/>
              </a:rPr>
              <a:t>improving the quality of life of people with disabilities in all of the world</a:t>
            </a:r>
            <a:endParaRPr lang="en-US" dirty="0" smtClean="0"/>
          </a:p>
          <a:p>
            <a:endParaRPr lang="en-US" dirty="0" smtClean="0"/>
          </a:p>
          <a:p>
            <a:r>
              <a:rPr lang="en-US" dirty="0" smtClean="0"/>
              <a:t>Disabled Peoples’ Organizations</a:t>
            </a:r>
          </a:p>
          <a:p>
            <a:r>
              <a:rPr lang="en-US" dirty="0" smtClean="0"/>
              <a:t>International Disability Alliance</a:t>
            </a:r>
          </a:p>
          <a:p>
            <a:r>
              <a:rPr lang="en-US" dirty="0" smtClean="0"/>
              <a:t>Humanity</a:t>
            </a:r>
            <a:r>
              <a:rPr lang="en-US" baseline="0" dirty="0" smtClean="0"/>
              <a:t> &amp; Inclusion (formerly Handicap International)</a:t>
            </a:r>
          </a:p>
          <a:p>
            <a:r>
              <a:rPr lang="en-US" baseline="0" dirty="0" smtClean="0"/>
              <a:t>International Disability &amp; Development Consortium</a:t>
            </a:r>
          </a:p>
          <a:p>
            <a:r>
              <a:rPr lang="en-US" dirty="0" smtClean="0"/>
              <a:t>CBM (formerly Christian Blind</a:t>
            </a:r>
            <a:r>
              <a:rPr lang="en-US" baseline="0" dirty="0" smtClean="0"/>
              <a:t> Movement)</a:t>
            </a:r>
            <a:endParaRPr lang="en-US" dirty="0"/>
          </a:p>
        </p:txBody>
      </p:sp>
    </p:spTree>
    <p:extLst>
      <p:ext uri="{BB962C8B-B14F-4D97-AF65-F5344CB8AC3E}">
        <p14:creationId xmlns:p14="http://schemas.microsoft.com/office/powerpoint/2010/main" val="2716083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fld id="{4B348271-C121-4FF6-A6A4-81CA8D79688A}" type="slidenum">
              <a:rPr lang="en-US" smtClean="0"/>
              <a:pPr/>
              <a:t>3</a:t>
            </a:fld>
            <a:endParaRPr lang="en-US" smtClean="0"/>
          </a:p>
        </p:txBody>
      </p:sp>
    </p:spTree>
    <p:extLst>
      <p:ext uri="{BB962C8B-B14F-4D97-AF65-F5344CB8AC3E}">
        <p14:creationId xmlns:p14="http://schemas.microsoft.com/office/powerpoint/2010/main" val="1019839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fld id="{4B348271-C121-4FF6-A6A4-81CA8D79688A}" type="slidenum">
              <a:rPr lang="en-US" smtClean="0"/>
              <a:pPr/>
              <a:t>4</a:t>
            </a:fld>
            <a:endParaRPr lang="en-US" smtClean="0"/>
          </a:p>
        </p:txBody>
      </p:sp>
    </p:spTree>
    <p:extLst>
      <p:ext uri="{BB962C8B-B14F-4D97-AF65-F5344CB8AC3E}">
        <p14:creationId xmlns:p14="http://schemas.microsoft.com/office/powerpoint/2010/main" val="2313411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5</a:t>
            </a:fld>
            <a:endParaRPr lang="en-US" dirty="0"/>
          </a:p>
        </p:txBody>
      </p:sp>
    </p:spTree>
    <p:extLst>
      <p:ext uri="{BB962C8B-B14F-4D97-AF65-F5344CB8AC3E}">
        <p14:creationId xmlns:p14="http://schemas.microsoft.com/office/powerpoint/2010/main" val="449466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E51666-BCAE-402F-B34B-531E5BE43928}" type="slidenum">
              <a:rPr lang="en-US"/>
              <a:pPr/>
              <a:t>6</a:t>
            </a:fld>
            <a:endParaRPr lang="en-US"/>
          </a:p>
        </p:txBody>
      </p:sp>
      <p:sp>
        <p:nvSpPr>
          <p:cNvPr id="304130" name="Rectangle 2"/>
          <p:cNvSpPr>
            <a:spLocks noGrp="1" noRot="1" noChangeAspect="1" noChangeArrowheads="1" noTextEdit="1"/>
          </p:cNvSpPr>
          <p:nvPr>
            <p:ph type="sldImg"/>
          </p:nvPr>
        </p:nvSpPr>
        <p:spPr>
          <a:xfrm>
            <a:off x="1181100" y="698500"/>
            <a:ext cx="4648200" cy="3486150"/>
          </a:xfrm>
          <a:ln/>
        </p:spPr>
      </p:sp>
      <p:sp>
        <p:nvSpPr>
          <p:cNvPr id="304131" name="Rectangle 3"/>
          <p:cNvSpPr>
            <a:spLocks noGrp="1" noChangeArrowheads="1"/>
          </p:cNvSpPr>
          <p:nvPr>
            <p:ph type="body" idx="1"/>
          </p:nvPr>
        </p:nvSpPr>
        <p:spPr>
          <a:xfrm>
            <a:off x="701359" y="4416109"/>
            <a:ext cx="5607684" cy="4182427"/>
          </a:xfrm>
        </p:spPr>
        <p:txBody>
          <a:bodyPr/>
          <a:lstStyle/>
          <a:p>
            <a:r>
              <a:rPr lang="en-US" dirty="0" smtClean="0"/>
              <a:t>1</a:t>
            </a:r>
            <a:r>
              <a:rPr lang="en-US" baseline="30000" dirty="0" smtClean="0"/>
              <a:t>st</a:t>
            </a:r>
            <a:r>
              <a:rPr lang="en-US" dirty="0" smtClean="0"/>
              <a:t> year for CFM</a:t>
            </a:r>
            <a:endParaRPr lang="en-US" dirty="0"/>
          </a:p>
        </p:txBody>
      </p:sp>
    </p:spTree>
    <p:extLst>
      <p:ext uri="{BB962C8B-B14F-4D97-AF65-F5344CB8AC3E}">
        <p14:creationId xmlns:p14="http://schemas.microsoft.com/office/powerpoint/2010/main" val="48124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B5D045-4746-4CFE-A6E2-2B21A1C9E5BF}"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normAutofit/>
          </a:bodyPr>
          <a:lstStyle/>
          <a:p>
            <a:endParaRPr lang="en-US" dirty="0" smtClean="0"/>
          </a:p>
          <a:p>
            <a:r>
              <a:rPr lang="en-US" dirty="0" smtClean="0"/>
              <a:t>Patient Health Questionnaire</a:t>
            </a:r>
            <a:r>
              <a:rPr lang="en-US" baseline="0" dirty="0" smtClean="0"/>
              <a:t> – 8 questions</a:t>
            </a:r>
          </a:p>
          <a:p>
            <a:r>
              <a:rPr lang="en-US" baseline="0" dirty="0" smtClean="0"/>
              <a:t>Generalized Anxiety Disorder</a:t>
            </a:r>
          </a:p>
          <a:p>
            <a:r>
              <a:rPr lang="en-US" sz="1200" b="0" i="1" kern="1200" dirty="0" smtClean="0">
                <a:solidFill>
                  <a:schemeClr val="tx1"/>
                </a:solidFill>
                <a:effectLst/>
                <a:latin typeface="+mn-lt"/>
                <a:ea typeface="+mn-ea"/>
                <a:cs typeface="+mn-cs"/>
              </a:rPr>
              <a:t>Strengths and Difficulties Questionnaire</a:t>
            </a:r>
            <a:r>
              <a:rPr lang="en-US" sz="1200" b="0" kern="120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behavioral screening questionnaire</a:t>
            </a:r>
            <a:endParaRPr lang="en-US" dirty="0"/>
          </a:p>
        </p:txBody>
      </p:sp>
    </p:spTree>
    <p:extLst>
      <p:ext uri="{BB962C8B-B14F-4D97-AF65-F5344CB8AC3E}">
        <p14:creationId xmlns:p14="http://schemas.microsoft.com/office/powerpoint/2010/main" val="4143334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E51666-BCAE-402F-B34B-531E5BE43928}"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304130" name="Rectangle 2"/>
          <p:cNvSpPr>
            <a:spLocks noGrp="1" noRot="1" noChangeAspect="1" noChangeArrowheads="1" noTextEdit="1"/>
          </p:cNvSpPr>
          <p:nvPr>
            <p:ph type="sldImg"/>
          </p:nvPr>
        </p:nvSpPr>
        <p:spPr>
          <a:xfrm>
            <a:off x="1181100" y="698500"/>
            <a:ext cx="4648200" cy="3486150"/>
          </a:xfrm>
          <a:ln/>
        </p:spPr>
      </p:sp>
      <p:sp>
        <p:nvSpPr>
          <p:cNvPr id="304131" name="Rectangle 3"/>
          <p:cNvSpPr>
            <a:spLocks noGrp="1" noChangeArrowheads="1"/>
          </p:cNvSpPr>
          <p:nvPr>
            <p:ph type="body" idx="1"/>
          </p:nvPr>
        </p:nvSpPr>
        <p:spPr>
          <a:xfrm>
            <a:off x="701359" y="4416109"/>
            <a:ext cx="5607684" cy="4182427"/>
          </a:xfrm>
        </p:spPr>
        <p:txBody>
          <a:bodyPr/>
          <a:lstStyle/>
          <a:p>
            <a:r>
              <a:rPr lang="en-US" dirty="0" smtClean="0"/>
              <a:t>Missing pain and fatigue from WG-ES</a:t>
            </a:r>
          </a:p>
          <a:p>
            <a:endParaRPr lang="en-US" dirty="0" smtClean="0"/>
          </a:p>
          <a:p>
            <a:r>
              <a:rPr lang="en-US" dirty="0" smtClean="0"/>
              <a:t>Missing cognition, self-care, controlling behavior and relationships from CFM</a:t>
            </a:r>
            <a:endParaRPr lang="en-US" dirty="0"/>
          </a:p>
        </p:txBody>
      </p:sp>
    </p:spTree>
    <p:extLst>
      <p:ext uri="{BB962C8B-B14F-4D97-AF65-F5344CB8AC3E}">
        <p14:creationId xmlns:p14="http://schemas.microsoft.com/office/powerpoint/2010/main" val="3390985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B5D045-4746-4CFE-A6E2-2B21A1C9E5BF}"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normAutofit/>
          </a:bodyPr>
          <a:lstStyle/>
          <a:p>
            <a:endParaRPr lang="en-US" dirty="0"/>
          </a:p>
        </p:txBody>
      </p:sp>
    </p:spTree>
    <p:extLst>
      <p:ext uri="{BB962C8B-B14F-4D97-AF65-F5344CB8AC3E}">
        <p14:creationId xmlns:p14="http://schemas.microsoft.com/office/powerpoint/2010/main" val="2960063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B5D045-4746-4CFE-A6E2-2B21A1C9E5BF}"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normAutofit/>
          </a:bodyPr>
          <a:lstStyle/>
          <a:p>
            <a:r>
              <a:rPr lang="en-US" sz="1400" dirty="0" smtClean="0">
                <a:solidFill>
                  <a:schemeClr val="bg1"/>
                </a:solidFill>
                <a:effectLst/>
                <a:latin typeface="Times New Roman" panose="02020603050405020304" pitchFamily="18" charset="0"/>
                <a:cs typeface="Times New Roman" panose="02020603050405020304" pitchFamily="18" charset="0"/>
              </a:rPr>
              <a:t>Collaborating Center for Questionnaire Design and Evaluation Research (CCQDER) conducts question evaluation and development studies for the National Center for Health Statistics, the CDC, and other HHS surveys. The primary method of evaluation is </a:t>
            </a:r>
            <a:r>
              <a:rPr lang="en-US" sz="1400" dirty="0" smtClean="0">
                <a:solidFill>
                  <a:schemeClr val="bg1"/>
                </a:solidFill>
                <a:effectLst/>
                <a:latin typeface="Times New Roman" panose="02020603050405020304" pitchFamily="18" charset="0"/>
                <a:cs typeface="Times New Roman" panose="02020603050405020304" pitchFamily="18" charset="0"/>
                <a:hlinkClick r:id="rId3"/>
              </a:rPr>
              <a:t>cognitive interviewing </a:t>
            </a:r>
            <a:r>
              <a:rPr lang="en-US" sz="1400" dirty="0" smtClean="0">
                <a:solidFill>
                  <a:schemeClr val="bg1"/>
                </a:solidFill>
                <a:effectLst/>
                <a:latin typeface="Times New Roman" panose="02020603050405020304" pitchFamily="18" charset="0"/>
                <a:cs typeface="Times New Roman" panose="02020603050405020304" pitchFamily="18" charset="0"/>
              </a:rPr>
              <a:t>, although a range of other qualitative and quantitative methods, including focus groups, ethnographic methodology, and experimental web surveys, are also used. Question evaluation studies seek to identify patterns of interpretation, various forms of response error, and problems of question comparability across respondent groups.</a:t>
            </a:r>
            <a:endParaRPr lang="en-US"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8983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lvl1pPr>
              <a:defRPr b="1">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279775"/>
            <a:ext cx="7772400" cy="1673225"/>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9" name="Picture 8" descr="2010-NCHS-Conference-Motif-[PPTdarkbg].png"/>
          <p:cNvPicPr>
            <a:picLocks noChangeAspect="1"/>
          </p:cNvPicPr>
          <p:nvPr/>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270CADEE-37FE-42A6-BAEC-A410AF26B77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extLst>
      <p:ext uri="{BB962C8B-B14F-4D97-AF65-F5344CB8AC3E}">
        <p14:creationId xmlns:p14="http://schemas.microsoft.com/office/powerpoint/2010/main" val="72415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_NCH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3860"/>
          <a:stretch/>
        </p:blipFill>
        <p:spPr>
          <a:xfrm>
            <a:off x="0" y="2"/>
            <a:ext cx="9144000" cy="1227785"/>
          </a:xfrm>
          <a:prstGeom prst="rect">
            <a:avLst/>
          </a:prstGeom>
        </p:spPr>
      </p:pic>
      <p:sp>
        <p:nvSpPr>
          <p:cNvPr id="7" name="Title 1"/>
          <p:cNvSpPr>
            <a:spLocks noGrp="1"/>
          </p:cNvSpPr>
          <p:nvPr>
            <p:ph type="title"/>
          </p:nvPr>
        </p:nvSpPr>
        <p:spPr>
          <a:xfrm>
            <a:off x="457200" y="1386071"/>
            <a:ext cx="8229600" cy="1155779"/>
          </a:xfrm>
          <a:prstGeom prst="rect">
            <a:avLst/>
          </a:prstGeom>
        </p:spPr>
        <p:txBody>
          <a:bodyPr/>
          <a:lstStyle>
            <a:lvl1pPr algn="l">
              <a:lnSpc>
                <a:spcPts val="3000"/>
              </a:lnSpc>
              <a:defRPr sz="2800" b="1" baseline="0">
                <a:solidFill>
                  <a:srgbClr val="006858"/>
                </a:solidFill>
                <a:effectLst/>
                <a:latin typeface="Calibri" pitchFamily="34" charset="0"/>
              </a:defRPr>
            </a:lvl1pPr>
          </a:lstStyle>
          <a:p>
            <a:endParaRPr lang="en-US" dirty="0"/>
          </a:p>
        </p:txBody>
      </p:sp>
      <p:sp>
        <p:nvSpPr>
          <p:cNvPr id="8" name="Subtitle 2"/>
          <p:cNvSpPr>
            <a:spLocks noGrp="1"/>
          </p:cNvSpPr>
          <p:nvPr>
            <p:ph type="subTitle" idx="1"/>
          </p:nvPr>
        </p:nvSpPr>
        <p:spPr>
          <a:xfrm>
            <a:off x="457200" y="2859349"/>
            <a:ext cx="6400800" cy="457200"/>
          </a:xfrm>
          <a:prstGeom prst="rect">
            <a:avLst/>
          </a:prstGeom>
        </p:spPr>
        <p:txBody>
          <a:bodyPr/>
          <a:lstStyle>
            <a:lvl1pPr marL="0" indent="0" algn="l">
              <a:buNone/>
              <a:defRPr sz="2000" b="1" baseline="0">
                <a:solidFill>
                  <a:srgbClr val="006858"/>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smtClean="0"/>
          </a:p>
        </p:txBody>
      </p:sp>
      <p:sp>
        <p:nvSpPr>
          <p:cNvPr id="10" name="Text Placeholder 8"/>
          <p:cNvSpPr>
            <a:spLocks noGrp="1"/>
          </p:cNvSpPr>
          <p:nvPr>
            <p:ph type="body" sz="quarter" idx="10"/>
          </p:nvPr>
        </p:nvSpPr>
        <p:spPr>
          <a:xfrm>
            <a:off x="457200" y="3946019"/>
            <a:ext cx="6400800" cy="1295400"/>
          </a:xfrm>
          <a:prstGeom prst="rect">
            <a:avLst/>
          </a:prstGeom>
        </p:spPr>
        <p:txBody>
          <a:bodyPr/>
          <a:lstStyle>
            <a:lvl1pPr marL="0" indent="0" algn="l">
              <a:lnSpc>
                <a:spcPts val="2000"/>
              </a:lnSpc>
              <a:buNone/>
              <a:defRPr sz="1800" baseline="0">
                <a:solidFill>
                  <a:srgbClr val="006858"/>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457200" y="120204"/>
            <a:ext cx="6903076" cy="461665"/>
          </a:xfrm>
          <a:prstGeom prst="rect">
            <a:avLst/>
          </a:prstGeom>
          <a:noFill/>
        </p:spPr>
        <p:txBody>
          <a:bodyPr wrap="square" rtlCol="0">
            <a:spAutoFit/>
          </a:bodyPr>
          <a:lstStyle/>
          <a:p>
            <a:r>
              <a:rPr lang="en-US" sz="2400" b="1" dirty="0" smtClean="0">
                <a:solidFill>
                  <a:schemeClr val="tx2">
                    <a:lumMod val="95000"/>
                  </a:schemeClr>
                </a:solidFill>
                <a:latin typeface="Calibri" panose="020F0502020204030204" pitchFamily="34" charset="0"/>
              </a:rPr>
              <a:t>National Center for Health Statistics</a:t>
            </a:r>
          </a:p>
        </p:txBody>
      </p:sp>
      <p:sp>
        <p:nvSpPr>
          <p:cNvPr id="9" name="Slide Number Placeholder 1"/>
          <p:cNvSpPr>
            <a:spLocks noGrp="1"/>
          </p:cNvSpPr>
          <p:nvPr>
            <p:ph type="sldNum" sz="quarter" idx="4"/>
          </p:nvPr>
        </p:nvSpPr>
        <p:spPr>
          <a:xfrm>
            <a:off x="6971067" y="6338810"/>
            <a:ext cx="20574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44CB4093-6569-4583-BBAF-934D396EF243}" type="slidenum">
              <a:rPr lang="en-US" smtClean="0"/>
              <a:t>‹#›</a:t>
            </a:fld>
            <a:endParaRPr lang="en-US" dirty="0"/>
          </a:p>
        </p:txBody>
      </p:sp>
    </p:spTree>
    <p:extLst>
      <p:ext uri="{BB962C8B-B14F-4D97-AF65-F5344CB8AC3E}">
        <p14:creationId xmlns:p14="http://schemas.microsoft.com/office/powerpoint/2010/main" val="8584700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char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
        <p:nvSpPr>
          <p:cNvPr id="9" name="Chart Placeholder 8"/>
          <p:cNvSpPr>
            <a:spLocks noGrp="1"/>
          </p:cNvSpPr>
          <p:nvPr>
            <p:ph type="chart" sz="quarter" idx="14"/>
          </p:nvPr>
        </p:nvSpPr>
        <p:spPr>
          <a:xfrm>
            <a:off x="457200" y="1295400"/>
            <a:ext cx="8229600" cy="4724400"/>
          </a:xfrm>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5"/>
          </p:nvPr>
        </p:nvSpPr>
        <p:spPr/>
        <p:txBody>
          <a:bodyPr/>
          <a:lstStyle/>
          <a:p>
            <a:endParaRPr lang="en-US"/>
          </a:p>
        </p:txBody>
      </p:sp>
      <p:sp>
        <p:nvSpPr>
          <p:cNvPr id="12" name="Slide Number Placeholder 11"/>
          <p:cNvSpPr>
            <a:spLocks noGrp="1"/>
          </p:cNvSpPr>
          <p:nvPr>
            <p:ph type="sldNum" sz="quarter" idx="16"/>
          </p:nvPr>
        </p:nvSpPr>
        <p:spPr/>
        <p:txBody>
          <a:bodyPr/>
          <a:lstStyle/>
          <a:p>
            <a:fld id="{ED655340-09A0-4AFA-ADD2-0DF10A5A41C0}" type="slidenum">
              <a:rPr lang="en-US" smtClean="0"/>
              <a:pPr/>
              <a:t>‹#›</a:t>
            </a:fld>
            <a:endParaRPr lang="en-US"/>
          </a:p>
        </p:txBody>
      </p:sp>
      <p:sp>
        <p:nvSpPr>
          <p:cNvPr id="13" name="Footer Placeholder 12"/>
          <p:cNvSpPr>
            <a:spLocks noGrp="1"/>
          </p:cNvSpPr>
          <p:nvPr>
            <p:ph type="ftr" sz="quarter" idx="17"/>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6669087" cy="1362075"/>
          </a:xfrm>
        </p:spPr>
        <p:txBody>
          <a:bodyPr anchor="t"/>
          <a:lstStyle>
            <a:lvl1pPr algn="l">
              <a:defRPr sz="40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7" name="Picture 6" descr="2010-NCHS-Conference-Motif-[PPTdarkbg].png"/>
          <p:cNvPicPr>
            <a:picLocks noChangeAspect="1"/>
          </p:cNvPicPr>
          <p:nvPr userDrawn="1"/>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55340-09A0-4AFA-ADD2-0DF10A5A41C0}" type="slidenum">
              <a:rPr lang="en-US" smtClean="0"/>
              <a:pPr/>
              <a:t>‹#›</a:t>
            </a:fld>
            <a:endParaRPr lang="en-US"/>
          </a:p>
        </p:txBody>
      </p:sp>
      <p:sp>
        <p:nvSpPr>
          <p:cNvPr id="10"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
        <p:nvSpPr>
          <p:cNvPr id="8"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7375E"/>
            </a:gs>
            <a:gs pos="100000">
              <a:srgbClr val="17375E"/>
            </a:gs>
            <a:gs pos="100000">
              <a:srgbClr val="375F92"/>
            </a:gs>
            <a:gs pos="100000">
              <a:srgbClr val="558ED5"/>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5340-09A0-4AFA-ADD2-0DF10A5A41C0}" type="slidenum">
              <a:rPr lang="en-US" smtClean="0"/>
              <a:pPr/>
              <a:t>‹#›</a:t>
            </a:fld>
            <a:endParaRPr lang="en-US"/>
          </a:p>
        </p:txBody>
      </p:sp>
      <p:sp>
        <p:nvSpPr>
          <p:cNvPr id="9" name="Parallelogram 8"/>
          <p:cNvSpPr/>
          <p:nvPr/>
        </p:nvSpPr>
        <p:spPr>
          <a:xfrm flipH="1">
            <a:off x="7772400"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p:nvSpPr>
        <p:spPr>
          <a:xfrm flipH="1">
            <a:off x="6886222"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p:nvSpPr>
        <p:spPr>
          <a:xfrm flipH="1">
            <a:off x="6000044"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p:nvSpPr>
        <p:spPr>
          <a:xfrm flipH="1">
            <a:off x="5113866"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Parallelogram 10"/>
          <p:cNvSpPr/>
          <p:nvPr userDrawn="1"/>
        </p:nvSpPr>
        <p:spPr>
          <a:xfrm flipH="1">
            <a:off x="7772400"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Parallelogram 11"/>
          <p:cNvSpPr/>
          <p:nvPr userDrawn="1"/>
        </p:nvSpPr>
        <p:spPr>
          <a:xfrm flipH="1">
            <a:off x="6886222"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Parallelogram 15"/>
          <p:cNvSpPr/>
          <p:nvPr userDrawn="1"/>
        </p:nvSpPr>
        <p:spPr>
          <a:xfrm flipH="1">
            <a:off x="6000044"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Parallelogram 16"/>
          <p:cNvSpPr/>
          <p:nvPr userDrawn="1"/>
        </p:nvSpPr>
        <p:spPr>
          <a:xfrm flipH="1">
            <a:off x="5113866"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40" r:id="rId3"/>
    <p:sldLayoutId id="2147483733" r:id="rId4"/>
    <p:sldLayoutId id="2147483735" r:id="rId5"/>
    <p:sldLayoutId id="2147483738" r:id="rId6"/>
    <p:sldLayoutId id="2147483739" r:id="rId7"/>
    <p:sldLayoutId id="2147483736" r:id="rId8"/>
    <p:sldLayoutId id="2147483737" r:id="rId9"/>
    <p:sldLayoutId id="2147483741" r:id="rId10"/>
    <p:sldLayoutId id="2147483742" r:id="rId11"/>
  </p:sldLayoutIdLst>
  <p:hf sldNum="0" hdr="0" ftr="0" dt="0"/>
  <p:txStyles>
    <p:titleStyle>
      <a:lvl1pPr algn="ctr" defTabSz="914400" rtl="0" eaLnBrk="1" latinLnBrk="0" hangingPunct="1">
        <a:spcBef>
          <a:spcPct val="0"/>
        </a:spcBef>
        <a:buNone/>
        <a:defRPr sz="3600" b="1" kern="1200">
          <a:solidFill>
            <a:schemeClr val="tx2"/>
          </a:solidFill>
          <a:effectLst/>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3200" b="0" kern="1200">
          <a:solidFill>
            <a:schemeClr val="accent5"/>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Courier New" pitchFamily="49" charset="0"/>
        <a:buChar char="o"/>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c.gov/nchs/nhanes/index.htm" TargetMode="External"/><Relationship Id="rId2" Type="http://schemas.openxmlformats.org/officeDocument/2006/relationships/hyperlink" Target="https://www.cdc.gov/nchs/nhis/index.htm" TargetMode="External"/><Relationship Id="rId1" Type="http://schemas.openxmlformats.org/officeDocument/2006/relationships/slideLayout" Target="../slideLayouts/slideLayout2.xml"/><Relationship Id="rId4" Type="http://schemas.openxmlformats.org/officeDocument/2006/relationships/hyperlink" Target="http://www.washingtongroup-disability.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2438400"/>
            <a:ext cx="8229600" cy="866834"/>
          </a:xfrm>
        </p:spPr>
        <p:txBody>
          <a:bodyPr>
            <a:normAutofit fontScale="90000"/>
          </a:bodyPr>
          <a:lstStyle/>
          <a:p>
            <a:pPr algn="ctr"/>
            <a:r>
              <a:rPr lang="en-US" sz="4000" dirty="0">
                <a:solidFill>
                  <a:schemeClr val="tx1"/>
                </a:solidFill>
                <a:latin typeface="Times New Roman" pitchFamily="18" charset="0"/>
                <a:cs typeface="Times New Roman" pitchFamily="18" charset="0"/>
              </a:rPr>
              <a:t>Disability Statistics at NCHS</a:t>
            </a:r>
            <a:r>
              <a:rPr lang="en-US" sz="4000" dirty="0" smtClean="0">
                <a:solidFill>
                  <a:schemeClr val="tx1"/>
                </a:solidFill>
                <a:latin typeface="Times New Roman" pitchFamily="18" charset="0"/>
                <a:cs typeface="Times New Roman" pitchFamily="18" charset="0"/>
              </a:rPr>
              <a:t>:</a:t>
            </a:r>
            <a:br>
              <a:rPr lang="en-US" sz="4000" dirty="0" smtClean="0">
                <a:solidFill>
                  <a:schemeClr val="tx1"/>
                </a:solidFill>
                <a:latin typeface="Times New Roman" pitchFamily="18" charset="0"/>
                <a:cs typeface="Times New Roman" pitchFamily="18" charset="0"/>
              </a:rPr>
            </a:br>
            <a:r>
              <a:rPr lang="en-US" sz="4000" dirty="0">
                <a:solidFill>
                  <a:schemeClr val="tx1"/>
                </a:solidFill>
                <a:latin typeface="Times New Roman" pitchFamily="18" charset="0"/>
                <a:cs typeface="Times New Roman" pitchFamily="18" charset="0"/>
              </a:rPr>
              <a:t/>
            </a:r>
            <a:br>
              <a:rPr lang="en-US" sz="4000" dirty="0">
                <a:solidFill>
                  <a:schemeClr val="tx1"/>
                </a:solidFill>
                <a:latin typeface="Times New Roman" pitchFamily="18" charset="0"/>
                <a:cs typeface="Times New Roman" pitchFamily="18" charset="0"/>
              </a:rPr>
            </a:br>
            <a:r>
              <a:rPr lang="en-US" sz="4000" dirty="0" smtClean="0">
                <a:solidFill>
                  <a:schemeClr val="tx1"/>
                </a:solidFill>
                <a:latin typeface="Times New Roman" pitchFamily="18" charset="0"/>
                <a:cs typeface="Times New Roman" pitchFamily="18" charset="0"/>
              </a:rPr>
              <a:t>An Update on 2019 Activities</a:t>
            </a:r>
            <a:endParaRPr lang="en-US" altLang="en-US" sz="4000" dirty="0">
              <a:solidFill>
                <a:schemeClr val="tx1"/>
              </a:solidFill>
            </a:endParaRPr>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743576"/>
            <a:ext cx="1905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4"/>
          </p:nvPr>
        </p:nvSpPr>
        <p:spPr/>
        <p:txBody>
          <a:bodyPr/>
          <a:lstStyle/>
          <a:p>
            <a:fld id="{44CB4093-6569-4583-BBAF-934D396EF243}" type="slidenum">
              <a:rPr lang="en-US" smtClean="0"/>
              <a:t>1</a:t>
            </a:fld>
            <a:endParaRPr lang="en-US" dirty="0"/>
          </a:p>
        </p:txBody>
      </p:sp>
      <p:sp>
        <p:nvSpPr>
          <p:cNvPr id="4" name="Subtitle 3"/>
          <p:cNvSpPr>
            <a:spLocks noGrp="1"/>
          </p:cNvSpPr>
          <p:nvPr>
            <p:ph type="subTitle" idx="1"/>
          </p:nvPr>
        </p:nvSpPr>
        <p:spPr>
          <a:xfrm>
            <a:off x="2743200" y="4533900"/>
            <a:ext cx="6400800" cy="342900"/>
          </a:xfrm>
        </p:spPr>
        <p:txBody>
          <a:bodyPr>
            <a:noAutofit/>
          </a:bodyPr>
          <a:lstStyle/>
          <a:p>
            <a:pPr algn="ctr"/>
            <a:r>
              <a:rPr lang="en-US" sz="2400" dirty="0">
                <a:solidFill>
                  <a:schemeClr val="tx1"/>
                </a:solidFill>
                <a:latin typeface="Times New Roman" pitchFamily="18" charset="0"/>
                <a:cs typeface="Times New Roman" pitchFamily="18" charset="0"/>
              </a:rPr>
              <a:t>Julie D. Weeks, </a:t>
            </a:r>
            <a:r>
              <a:rPr lang="en-US" sz="2400" dirty="0" smtClean="0">
                <a:solidFill>
                  <a:schemeClr val="tx1"/>
                </a:solidFill>
                <a:latin typeface="Times New Roman" pitchFamily="18" charset="0"/>
                <a:cs typeface="Times New Roman" pitchFamily="18" charset="0"/>
              </a:rPr>
              <a:t>Ph.D.</a:t>
            </a:r>
            <a:endParaRPr lang="en-US" sz="2400" dirty="0">
              <a:solidFill>
                <a:schemeClr val="tx1"/>
              </a:solidFill>
              <a:latin typeface="Times New Roman" pitchFamily="18" charset="0"/>
              <a:cs typeface="Times New Roman" pitchFamily="18" charset="0"/>
            </a:endParaRPr>
          </a:p>
          <a:p>
            <a:pPr algn="ctr"/>
            <a:endParaRPr lang="en-US" sz="2700" dirty="0">
              <a:solidFill>
                <a:schemeClr val="tx1"/>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3060545" y="5306705"/>
            <a:ext cx="5931055" cy="1209562"/>
          </a:xfrm>
          <a:prstGeom prst="rect">
            <a:avLst/>
          </a:prstGeom>
          <a:noFill/>
          <a:ln w="9525">
            <a:noFill/>
            <a:miter lim="800000"/>
            <a:headEnd/>
            <a:tailEnd/>
          </a:ln>
        </p:spPr>
        <p:txBody>
          <a:bodyPr wrap="square">
            <a:spAutoFit/>
          </a:bodyPr>
          <a:lstStyle/>
          <a:p>
            <a:pPr algn="ctr">
              <a:lnSpc>
                <a:spcPct val="90000"/>
              </a:lnSpc>
            </a:pPr>
            <a:r>
              <a:rPr lang="en-US" altLang="zh-TW" sz="1600" dirty="0" smtClean="0">
                <a:latin typeface="Times New Roman" pitchFamily="18" charset="0"/>
                <a:ea typeface="PMingLiU" pitchFamily="18" charset="-120"/>
                <a:cs typeface="Times New Roman" pitchFamily="18" charset="0"/>
              </a:rPr>
              <a:t>2018 </a:t>
            </a:r>
            <a:r>
              <a:rPr lang="en-US" altLang="zh-TW" sz="1600" dirty="0">
                <a:latin typeface="Times New Roman" pitchFamily="18" charset="0"/>
                <a:ea typeface="PMingLiU" pitchFamily="18" charset="-120"/>
                <a:cs typeface="Times New Roman" pitchFamily="18" charset="0"/>
              </a:rPr>
              <a:t>Annual Disability Statistics Meeting</a:t>
            </a:r>
          </a:p>
          <a:p>
            <a:pPr algn="ctr">
              <a:lnSpc>
                <a:spcPct val="90000"/>
              </a:lnSpc>
            </a:pPr>
            <a:r>
              <a:rPr lang="en-US" altLang="zh-TW" sz="1600" dirty="0" smtClean="0">
                <a:latin typeface="Times New Roman" pitchFamily="18" charset="0"/>
                <a:ea typeface="PMingLiU" pitchFamily="18" charset="-120"/>
                <a:cs typeface="Times New Roman" pitchFamily="18" charset="0"/>
              </a:rPr>
              <a:t>The National Academies of Science</a:t>
            </a:r>
          </a:p>
          <a:p>
            <a:pPr algn="ctr">
              <a:lnSpc>
                <a:spcPct val="90000"/>
              </a:lnSpc>
            </a:pPr>
            <a:r>
              <a:rPr lang="en-US" altLang="zh-TW" sz="1600" dirty="0" smtClean="0">
                <a:latin typeface="Times New Roman" pitchFamily="18" charset="0"/>
                <a:ea typeface="PMingLiU" pitchFamily="18" charset="-120"/>
                <a:cs typeface="Times New Roman" pitchFamily="18" charset="0"/>
              </a:rPr>
              <a:t>Washington</a:t>
            </a:r>
            <a:r>
              <a:rPr lang="en-US" altLang="zh-TW" sz="1600" dirty="0">
                <a:latin typeface="Times New Roman" pitchFamily="18" charset="0"/>
                <a:ea typeface="PMingLiU" pitchFamily="18" charset="-120"/>
                <a:cs typeface="Times New Roman" pitchFamily="18" charset="0"/>
              </a:rPr>
              <a:t>, DC</a:t>
            </a:r>
          </a:p>
          <a:p>
            <a:pPr algn="ctr">
              <a:lnSpc>
                <a:spcPct val="90000"/>
              </a:lnSpc>
            </a:pPr>
            <a:r>
              <a:rPr lang="en-US" altLang="zh-TW" sz="1600" dirty="0">
                <a:latin typeface="Times New Roman" pitchFamily="18" charset="0"/>
                <a:ea typeface="PMingLiU" pitchFamily="18" charset="-120"/>
                <a:cs typeface="Times New Roman" pitchFamily="18" charset="0"/>
              </a:rPr>
              <a:t>February 13, </a:t>
            </a:r>
            <a:r>
              <a:rPr lang="en-US" altLang="zh-TW" sz="1600" dirty="0" smtClean="0">
                <a:latin typeface="Times New Roman" pitchFamily="18" charset="0"/>
                <a:ea typeface="PMingLiU" pitchFamily="18" charset="-120"/>
                <a:cs typeface="Times New Roman" pitchFamily="18" charset="0"/>
              </a:rPr>
              <a:t>2019</a:t>
            </a:r>
            <a:endParaRPr lang="en-US" altLang="zh-TW" sz="1600" dirty="0">
              <a:latin typeface="Times New Roman" pitchFamily="18" charset="0"/>
              <a:ea typeface="PMingLiU" pitchFamily="18" charset="-120"/>
              <a:cs typeface="Times New Roman" pitchFamily="18" charset="0"/>
            </a:endParaRPr>
          </a:p>
          <a:p>
            <a:pPr algn="ctr"/>
            <a:endParaRPr lang="en-US" altLang="zh-TW" sz="1500" dirty="0">
              <a:solidFill>
                <a:srgbClr val="FFFFFF"/>
              </a:solidFill>
              <a:latin typeface="Times New Roman" pitchFamily="18" charset="0"/>
              <a:ea typeface="PMingLiU" pitchFamily="18" charset="-120"/>
              <a:cs typeface="Times New Roman" pitchFamily="18" charset="0"/>
            </a:endParaRPr>
          </a:p>
        </p:txBody>
      </p:sp>
      <p:pic>
        <p:nvPicPr>
          <p:cNvPr id="7" name="Picture 3" descr="stat cit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934" y="4734577"/>
            <a:ext cx="3143066" cy="219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39400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57200" y="495300"/>
            <a:ext cx="8229600" cy="1028700"/>
          </a:xfrm>
        </p:spPr>
        <p:txBody>
          <a:bodyPr>
            <a:noAutofit/>
          </a:bodyPr>
          <a:lstStyle/>
          <a:p>
            <a:pPr algn="ctr"/>
            <a:r>
              <a:rPr lang="en-US" sz="4000" dirty="0" smtClean="0">
                <a:latin typeface="Times New Roman" pitchFamily="18" charset="0"/>
              </a:rPr>
              <a:t>Functioning in Special Populations</a:t>
            </a:r>
            <a:endParaRPr lang="en-US" sz="4000" dirty="0">
              <a:latin typeface="Times New Roman" pitchFamily="18" charset="0"/>
            </a:endParaRPr>
          </a:p>
        </p:txBody>
      </p:sp>
      <p:sp>
        <p:nvSpPr>
          <p:cNvPr id="2" name="Content Placeholder 1"/>
          <p:cNvSpPr>
            <a:spLocks noGrp="1"/>
          </p:cNvSpPr>
          <p:nvPr>
            <p:ph sz="half" idx="1"/>
          </p:nvPr>
        </p:nvSpPr>
        <p:spPr>
          <a:xfrm>
            <a:off x="457200" y="1981200"/>
            <a:ext cx="8153400" cy="3886200"/>
          </a:xfrm>
        </p:spPr>
        <p:txBody>
          <a:bodyPr>
            <a:noAutofit/>
          </a:bodyPr>
          <a:lstStyle/>
          <a:p>
            <a:r>
              <a:rPr lang="en-US" sz="2200" b="1" dirty="0" smtClean="0">
                <a:solidFill>
                  <a:srgbClr val="DBCF85"/>
                </a:solidFill>
                <a:latin typeface="Times New Roman" panose="02020603050405020304" pitchFamily="18" charset="0"/>
                <a:cs typeface="Times New Roman" panose="02020603050405020304" pitchFamily="18" charset="0"/>
              </a:rPr>
              <a:t>Children</a:t>
            </a:r>
          </a:p>
          <a:p>
            <a:pPr marL="627063" indent="-287338">
              <a:buClr>
                <a:schemeClr val="tx2"/>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2019 NHIS: annual collection of full Child Functioning Module</a:t>
            </a:r>
          </a:p>
          <a:p>
            <a:pPr marL="627063" indent="-287338">
              <a:buClr>
                <a:schemeClr val="tx2"/>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2019-20 NHANES: collection of partial CFM for 5-17yo</a:t>
            </a:r>
          </a:p>
          <a:p>
            <a:pPr marL="339725" indent="0">
              <a:buClr>
                <a:schemeClr val="tx2"/>
              </a:buClr>
              <a:buSzPct val="150000"/>
            </a:pPr>
            <a:endParaRPr lang="en-US" sz="2200" dirty="0" smtClean="0">
              <a:solidFill>
                <a:schemeClr val="tx1"/>
              </a:solidFill>
              <a:latin typeface="Times New Roman" panose="02020603050405020304" pitchFamily="18" charset="0"/>
              <a:cs typeface="Times New Roman" panose="02020603050405020304" pitchFamily="18" charset="0"/>
            </a:endParaRPr>
          </a:p>
          <a:p>
            <a:r>
              <a:rPr lang="en-US" sz="2200" b="1" dirty="0" smtClean="0">
                <a:solidFill>
                  <a:srgbClr val="DBCF85"/>
                </a:solidFill>
                <a:latin typeface="Times New Roman" panose="02020603050405020304" pitchFamily="18" charset="0"/>
                <a:cs typeface="Times New Roman" panose="02020603050405020304" pitchFamily="18" charset="0"/>
              </a:rPr>
              <a:t>Intellectual and Developmental Disability</a:t>
            </a:r>
          </a:p>
          <a:p>
            <a:pPr marL="627063" indent="-287338">
              <a:buClr>
                <a:schemeClr val="tx2">
                  <a:lumMod val="90000"/>
                </a:schemeClr>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Updating population prevalence of IDD</a:t>
            </a:r>
          </a:p>
          <a:p>
            <a:pPr marL="627063" indent="-287338">
              <a:buClr>
                <a:schemeClr val="tx2">
                  <a:lumMod val="90000"/>
                </a:schemeClr>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Question development to identify IDD population</a:t>
            </a:r>
          </a:p>
          <a:p>
            <a:pPr marL="627063" indent="-287338">
              <a:buClr>
                <a:schemeClr val="tx2">
                  <a:lumMod val="90000"/>
                </a:schemeClr>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Cognitive testing of IDD questions in NCHS’ CCQDER</a:t>
            </a:r>
          </a:p>
        </p:txBody>
      </p:sp>
    </p:spTree>
    <p:extLst>
      <p:ext uri="{BB962C8B-B14F-4D97-AF65-F5344CB8AC3E}">
        <p14:creationId xmlns:p14="http://schemas.microsoft.com/office/powerpoint/2010/main" val="2279025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57200" y="190500"/>
            <a:ext cx="8229600" cy="1028700"/>
          </a:xfrm>
        </p:spPr>
        <p:txBody>
          <a:bodyPr>
            <a:noAutofit/>
          </a:bodyPr>
          <a:lstStyle/>
          <a:p>
            <a:pPr algn="ctr"/>
            <a:r>
              <a:rPr lang="en-US" sz="4000" dirty="0" smtClean="0">
                <a:latin typeface="Times New Roman" pitchFamily="18" charset="0"/>
              </a:rPr>
              <a:t>Adoption of the CFM &amp; WG-SS</a:t>
            </a:r>
            <a:endParaRPr lang="en-US" sz="4000" dirty="0">
              <a:latin typeface="Times New Roman" pitchFamily="18" charset="0"/>
            </a:endParaRPr>
          </a:p>
        </p:txBody>
      </p:sp>
      <p:sp>
        <p:nvSpPr>
          <p:cNvPr id="2" name="Content Placeholder 1"/>
          <p:cNvSpPr>
            <a:spLocks noGrp="1"/>
          </p:cNvSpPr>
          <p:nvPr>
            <p:ph sz="half" idx="1"/>
          </p:nvPr>
        </p:nvSpPr>
        <p:spPr>
          <a:xfrm>
            <a:off x="381000" y="1295400"/>
            <a:ext cx="8686800" cy="3886200"/>
          </a:xfrm>
        </p:spPr>
        <p:txBody>
          <a:bodyPr>
            <a:noAutofit/>
          </a:bodyPr>
          <a:lstStyle/>
          <a:p>
            <a:r>
              <a:rPr lang="en-US" sz="2000" b="1" dirty="0" smtClean="0">
                <a:solidFill>
                  <a:srgbClr val="DBCF85"/>
                </a:solidFill>
                <a:latin typeface="Times New Roman" panose="02020603050405020304" pitchFamily="18" charset="0"/>
                <a:cs typeface="Times New Roman" panose="02020603050405020304" pitchFamily="18" charset="0"/>
              </a:rPr>
              <a:t>UNICEF:</a:t>
            </a:r>
          </a:p>
          <a:p>
            <a:pPr marL="627063" indent="-287338">
              <a:buClr>
                <a:schemeClr val="tx2"/>
              </a:buClr>
              <a:buSzPct val="150000"/>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Added the CFM to the Multiple Indicator Cluster Surveys (MICS)</a:t>
            </a:r>
          </a:p>
          <a:p>
            <a:r>
              <a:rPr lang="en-US" sz="2000" b="1" dirty="0" smtClean="0">
                <a:solidFill>
                  <a:srgbClr val="DBCF85"/>
                </a:solidFill>
                <a:latin typeface="Times New Roman" panose="02020603050405020304" pitchFamily="18" charset="0"/>
                <a:cs typeface="Times New Roman" panose="02020603050405020304" pitchFamily="18" charset="0"/>
              </a:rPr>
              <a:t>USAID:</a:t>
            </a:r>
          </a:p>
          <a:p>
            <a:pPr marL="627063" indent="-287338">
              <a:buClr>
                <a:schemeClr val="tx2">
                  <a:lumMod val="90000"/>
                </a:schemeClr>
              </a:buClr>
              <a:buSzPct val="150000"/>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WG-SS included in the Demographic &amp; Health Surveys (DHS)</a:t>
            </a:r>
          </a:p>
          <a:p>
            <a:r>
              <a:rPr lang="en-US" sz="2000" b="1" dirty="0" smtClean="0">
                <a:solidFill>
                  <a:srgbClr val="DBCF85"/>
                </a:solidFill>
                <a:latin typeface="Times New Roman" panose="02020603050405020304" pitchFamily="18" charset="0"/>
                <a:cs typeface="Times New Roman" panose="02020603050405020304" pitchFamily="18" charset="0"/>
              </a:rPr>
              <a:t>World Bank:</a:t>
            </a:r>
          </a:p>
          <a:p>
            <a:pPr marL="627063" indent="-284163">
              <a:buClr>
                <a:schemeClr val="tx2"/>
              </a:buClr>
              <a:buSzPct val="150000"/>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WG-SS to be included in all WB-sponsored HH surveys, including the Living Standards Measurement Study (LSMS)</a:t>
            </a:r>
          </a:p>
          <a:p>
            <a:pPr marL="0" indent="0">
              <a:buClr>
                <a:srgbClr val="DBCF85"/>
              </a:buClr>
              <a:buSzPct val="150000"/>
            </a:pPr>
            <a:r>
              <a:rPr lang="en-US" sz="2000" b="1" dirty="0" smtClean="0">
                <a:solidFill>
                  <a:srgbClr val="DBCF85"/>
                </a:solidFill>
                <a:latin typeface="Times New Roman" panose="02020603050405020304" pitchFamily="18" charset="0"/>
                <a:cs typeface="Times New Roman" panose="02020603050405020304" pitchFamily="18" charset="0"/>
              </a:rPr>
              <a:t>UNSD &amp; UNECE:</a:t>
            </a:r>
            <a:endParaRPr lang="en-US" sz="2000" b="1" dirty="0">
              <a:solidFill>
                <a:srgbClr val="DBCF85"/>
              </a:solidFill>
              <a:latin typeface="Times New Roman" panose="02020603050405020304" pitchFamily="18" charset="0"/>
              <a:cs typeface="Times New Roman" panose="02020603050405020304" pitchFamily="18" charset="0"/>
            </a:endParaRPr>
          </a:p>
          <a:p>
            <a:pPr marL="627063" indent="-339725">
              <a:buClr>
                <a:schemeClr val="tx2">
                  <a:lumMod val="90000"/>
                </a:schemeClr>
              </a:buClr>
              <a:buSzPct val="150000"/>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WG-SS </a:t>
            </a:r>
            <a:r>
              <a:rPr lang="en-US" sz="2000" dirty="0" smtClean="0">
                <a:solidFill>
                  <a:schemeClr val="tx1"/>
                </a:solidFill>
                <a:latin typeface="Times New Roman" panose="02020603050405020304" pitchFamily="18" charset="0"/>
                <a:cs typeface="Times New Roman" panose="02020603050405020304" pitchFamily="18" charset="0"/>
              </a:rPr>
              <a:t>endorsed as the means for disability data collection in 2020 round of censuses  - WG-SS now included </a:t>
            </a:r>
            <a:r>
              <a:rPr lang="en-US" sz="2000" dirty="0">
                <a:solidFill>
                  <a:schemeClr val="tx1"/>
                </a:solidFill>
                <a:latin typeface="Times New Roman" panose="02020603050405020304" pitchFamily="18" charset="0"/>
                <a:cs typeface="Times New Roman" panose="02020603050405020304" pitchFamily="18" charset="0"/>
              </a:rPr>
              <a:t>in censuses/surveys in over 75 countries</a:t>
            </a:r>
            <a:endParaRPr lang="en-US" sz="2000" dirty="0" smtClean="0">
              <a:solidFill>
                <a:schemeClr val="tx1"/>
              </a:solidFill>
              <a:latin typeface="Times New Roman" panose="02020603050405020304" pitchFamily="18" charset="0"/>
              <a:cs typeface="Times New Roman" panose="02020603050405020304" pitchFamily="18" charset="0"/>
            </a:endParaRPr>
          </a:p>
          <a:p>
            <a:pPr marL="0" indent="0">
              <a:buClr>
                <a:srgbClr val="DBCF85"/>
              </a:buClr>
              <a:buSzPct val="150000"/>
            </a:pPr>
            <a:r>
              <a:rPr lang="en-US" sz="2000" b="1" dirty="0" smtClean="0">
                <a:solidFill>
                  <a:srgbClr val="DBCF85"/>
                </a:solidFill>
                <a:latin typeface="Times New Roman" panose="02020603050405020304" pitchFamily="18" charset="0"/>
                <a:cs typeface="Times New Roman" panose="02020603050405020304" pitchFamily="18" charset="0"/>
              </a:rPr>
              <a:t>2030 Sustainable Development Goals:</a:t>
            </a:r>
            <a:endParaRPr lang="en-US" sz="2000" b="1" dirty="0">
              <a:solidFill>
                <a:srgbClr val="DBCF85"/>
              </a:solidFill>
              <a:latin typeface="Times New Roman" panose="02020603050405020304" pitchFamily="18" charset="0"/>
              <a:cs typeface="Times New Roman" panose="02020603050405020304" pitchFamily="18" charset="0"/>
            </a:endParaRPr>
          </a:p>
          <a:p>
            <a:pPr marL="627063" indent="-339725">
              <a:buClr>
                <a:schemeClr val="tx2">
                  <a:lumMod val="90000"/>
                </a:schemeClr>
              </a:buClr>
              <a:buSzPct val="150000"/>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WG-SS </a:t>
            </a:r>
            <a:r>
              <a:rPr lang="en-US" sz="2000" dirty="0" smtClean="0">
                <a:solidFill>
                  <a:schemeClr val="tx1"/>
                </a:solidFill>
                <a:latin typeface="Times New Roman" panose="02020603050405020304" pitchFamily="18" charset="0"/>
                <a:cs typeface="Times New Roman" panose="02020603050405020304" pitchFamily="18" charset="0"/>
              </a:rPr>
              <a:t>to be used for SDG disability disaggregation</a:t>
            </a:r>
          </a:p>
          <a:p>
            <a:pPr marL="0" indent="0">
              <a:buClr>
                <a:srgbClr val="DBCF85"/>
              </a:buClr>
              <a:buSzPct val="150000"/>
            </a:pPr>
            <a:r>
              <a:rPr lang="en-US" sz="2000" b="1" dirty="0" smtClean="0">
                <a:solidFill>
                  <a:srgbClr val="DBCF85"/>
                </a:solidFill>
                <a:latin typeface="Times New Roman" panose="02020603050405020304" pitchFamily="18" charset="0"/>
                <a:cs typeface="Times New Roman" panose="02020603050405020304" pitchFamily="18" charset="0"/>
              </a:rPr>
              <a:t>DPO and NGO Support:</a:t>
            </a:r>
            <a:endParaRPr lang="en-US" sz="2000" b="1" dirty="0">
              <a:solidFill>
                <a:srgbClr val="DBCF85"/>
              </a:solidFill>
              <a:latin typeface="Times New Roman" panose="02020603050405020304" pitchFamily="18" charset="0"/>
              <a:cs typeface="Times New Roman" panose="02020603050405020304" pitchFamily="18" charset="0"/>
            </a:endParaRPr>
          </a:p>
          <a:p>
            <a:pPr marL="627063" indent="-339725">
              <a:buClr>
                <a:schemeClr val="tx2">
                  <a:lumMod val="90000"/>
                </a:schemeClr>
              </a:buClr>
              <a:buSzPct val="150000"/>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WG-SS endorsed by widely, in particular: IDA, IDDC, HI, </a:t>
            </a:r>
            <a:r>
              <a:rPr lang="en-US" sz="2000" dirty="0" err="1" smtClean="0">
                <a:solidFill>
                  <a:schemeClr val="tx1"/>
                </a:solidFill>
                <a:latin typeface="Times New Roman" panose="02020603050405020304" pitchFamily="18" charset="0"/>
                <a:cs typeface="Times New Roman" panose="02020603050405020304" pitchFamily="18" charset="0"/>
              </a:rPr>
              <a:t>Sightsavers</a:t>
            </a:r>
            <a:r>
              <a:rPr lang="en-US" sz="2000" dirty="0" smtClean="0">
                <a:solidFill>
                  <a:schemeClr val="tx1"/>
                </a:solidFill>
                <a:latin typeface="Times New Roman" panose="02020603050405020304" pitchFamily="18" charset="0"/>
                <a:cs typeface="Times New Roman" panose="02020603050405020304" pitchFamily="18" charset="0"/>
              </a:rPr>
              <a:t>, CBM, </a:t>
            </a:r>
            <a:r>
              <a:rPr lang="en-US" sz="2000" smtClean="0">
                <a:solidFill>
                  <a:schemeClr val="tx1"/>
                </a:solidFill>
                <a:latin typeface="Times New Roman" panose="02020603050405020304" pitchFamily="18" charset="0"/>
                <a:cs typeface="Times New Roman" panose="02020603050405020304" pitchFamily="18" charset="0"/>
              </a:rPr>
              <a:t>and </a:t>
            </a:r>
            <a:r>
              <a:rPr lang="en-US" sz="2000" smtClean="0">
                <a:solidFill>
                  <a:schemeClr val="tx1"/>
                </a:solidFill>
                <a:latin typeface="Times New Roman" panose="02020603050405020304" pitchFamily="18" charset="0"/>
                <a:cs typeface="Times New Roman" panose="02020603050405020304" pitchFamily="18" charset="0"/>
              </a:rPr>
              <a:t>others</a:t>
            </a:r>
            <a:endParaRPr lang="en-US" sz="2000" dirty="0">
              <a:solidFill>
                <a:schemeClr val="tx1"/>
              </a:solidFill>
              <a:latin typeface="Times New Roman" panose="02020603050405020304" pitchFamily="18" charset="0"/>
              <a:cs typeface="Times New Roman" panose="02020603050405020304" pitchFamily="18" charset="0"/>
            </a:endParaRPr>
          </a:p>
          <a:p>
            <a:pPr marL="627063" indent="-339725">
              <a:buClr>
                <a:schemeClr val="tx2">
                  <a:lumMod val="90000"/>
                </a:schemeClr>
              </a:buClr>
              <a:buSzPct val="150000"/>
              <a:buFont typeface="Arial" panose="020B0604020202020204" pitchFamily="34" charset="0"/>
              <a:buChar char="•"/>
            </a:pPr>
            <a:endParaRPr lang="en-US" sz="22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524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4800" dirty="0" smtClean="0">
                <a:latin typeface="Times New Roman" panose="02020603050405020304" pitchFamily="18" charset="0"/>
                <a:cs typeface="Times New Roman" panose="02020603050405020304" pitchFamily="18" charset="0"/>
              </a:rPr>
              <a:t>Thank You</a:t>
            </a:r>
            <a:endParaRPr lang="en-US" sz="48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752600" y="2971800"/>
            <a:ext cx="5562600" cy="646331"/>
          </a:xfrm>
          <a:prstGeom prst="rect">
            <a:avLst/>
          </a:prstGeom>
          <a:noFill/>
        </p:spPr>
        <p:txBody>
          <a:bodyPr wrap="square" rtlCol="0">
            <a:spAutoFit/>
          </a:bodyPr>
          <a:lstStyle/>
          <a:p>
            <a:pPr algn="ctr"/>
            <a:endParaRPr lang="en-US" dirty="0" smtClean="0"/>
          </a:p>
          <a:p>
            <a:pPr algn="ctr"/>
            <a:endParaRPr lang="en-US" dirty="0"/>
          </a:p>
        </p:txBody>
      </p:sp>
      <p:sp>
        <p:nvSpPr>
          <p:cNvPr id="4" name="TextBox 3"/>
          <p:cNvSpPr txBox="1"/>
          <p:nvPr/>
        </p:nvSpPr>
        <p:spPr>
          <a:xfrm>
            <a:off x="1752600" y="3124200"/>
            <a:ext cx="5562600" cy="2585323"/>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National Health Interview Survey</a:t>
            </a:r>
          </a:p>
          <a:p>
            <a:pPr algn="ctr"/>
            <a:r>
              <a:rPr lang="en-US" dirty="0">
                <a:latin typeface="Times New Roman" panose="02020603050405020304" pitchFamily="18" charset="0"/>
                <a:cs typeface="Times New Roman" panose="02020603050405020304" pitchFamily="18" charset="0"/>
                <a:hlinkClick r:id="rId2"/>
              </a:rPr>
              <a:t>https://</a:t>
            </a:r>
            <a:r>
              <a:rPr lang="en-US" dirty="0" smtClean="0">
                <a:latin typeface="Times New Roman" panose="02020603050405020304" pitchFamily="18" charset="0"/>
                <a:cs typeface="Times New Roman" panose="02020603050405020304" pitchFamily="18" charset="0"/>
                <a:hlinkClick r:id="rId2"/>
              </a:rPr>
              <a:t>www.cdc.gov/nchs/nhis/index.htm</a:t>
            </a:r>
            <a:endParaRPr lang="en-US" dirty="0" smtClean="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National Health and Nutrition Examination Survey</a:t>
            </a:r>
          </a:p>
          <a:p>
            <a:pPr algn="ctr"/>
            <a:r>
              <a:rPr lang="en-US" dirty="0">
                <a:latin typeface="Times New Roman" panose="02020603050405020304" pitchFamily="18" charset="0"/>
                <a:cs typeface="Times New Roman" panose="02020603050405020304" pitchFamily="18" charset="0"/>
                <a:hlinkClick r:id="rId3"/>
              </a:rPr>
              <a:t>https://</a:t>
            </a:r>
            <a:r>
              <a:rPr lang="en-US" dirty="0" smtClean="0">
                <a:latin typeface="Times New Roman" panose="02020603050405020304" pitchFamily="18" charset="0"/>
                <a:cs typeface="Times New Roman" panose="02020603050405020304" pitchFamily="18" charset="0"/>
                <a:hlinkClick r:id="rId3"/>
              </a:rPr>
              <a:t>www.cdc.gov/nchs/nhanes/index.htm</a:t>
            </a:r>
            <a:endParaRPr lang="en-US" dirty="0" smtClean="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Washington Group on Disability Statistics</a:t>
            </a:r>
          </a:p>
          <a:p>
            <a:pPr algn="ctr"/>
            <a:r>
              <a:rPr lang="en-US" dirty="0">
                <a:latin typeface="Times New Roman" panose="02020603050405020304" pitchFamily="18" charset="0"/>
                <a:cs typeface="Times New Roman" panose="02020603050405020304" pitchFamily="18" charset="0"/>
                <a:hlinkClick r:id="rId4"/>
              </a:rPr>
              <a:t>http://www.washingtongroup-disability.com</a:t>
            </a:r>
            <a:r>
              <a:rPr lang="en-US" dirty="0" smtClean="0">
                <a:latin typeface="Times New Roman" panose="02020603050405020304" pitchFamily="18" charset="0"/>
                <a:cs typeface="Times New Roman" panose="02020603050405020304" pitchFamily="18" charset="0"/>
                <a:hlinkClick r:id="rId4"/>
              </a:rPr>
              <a:t>/</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827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2600" y="2971800"/>
            <a:ext cx="55626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srgbClr val="FFFFFF"/>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5" name="Title 4"/>
          <p:cNvSpPr>
            <a:spLocks noGrp="1"/>
          </p:cNvSpPr>
          <p:nvPr>
            <p:ph type="title"/>
          </p:nvPr>
        </p:nvSpPr>
        <p:spPr>
          <a:xfrm>
            <a:off x="457200" y="304800"/>
            <a:ext cx="8229600" cy="1143000"/>
          </a:xfrm>
        </p:spPr>
        <p:txBody>
          <a:bodyPr>
            <a:normAutofit fontScale="90000"/>
          </a:bodyPr>
          <a:lstStyle/>
          <a:p>
            <a:r>
              <a:rPr lang="en-US" sz="4000" dirty="0" smtClean="0">
                <a:solidFill>
                  <a:schemeClr val="bg2">
                    <a:lumMod val="20000"/>
                    <a:lumOff val="80000"/>
                  </a:schemeClr>
                </a:solidFill>
                <a:latin typeface="Times New Roman" pitchFamily="18" charset="0"/>
                <a:cs typeface="Times New Roman" pitchFamily="18" charset="0"/>
              </a:rPr>
              <a:t>The National Center for Health Statistics</a:t>
            </a:r>
            <a:endParaRPr lang="en-US" sz="4000" dirty="0">
              <a:latin typeface="Times New Roman" panose="02020603050405020304" pitchFamily="18" charset="0"/>
              <a:cs typeface="Times New Roman" panose="02020603050405020304" pitchFamily="18" charset="0"/>
            </a:endParaRPr>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7586133" cy="4876800"/>
          </a:xfrm>
          <a:prstGeom prst="rect">
            <a:avLst/>
          </a:prstGeom>
          <a:ln>
            <a:noFill/>
          </a:ln>
        </p:spPr>
      </p:pic>
    </p:spTree>
    <p:extLst>
      <p:ext uri="{BB962C8B-B14F-4D97-AF65-F5344CB8AC3E}">
        <p14:creationId xmlns:p14="http://schemas.microsoft.com/office/powerpoint/2010/main" val="3527713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457200" y="1981200"/>
            <a:ext cx="8382000" cy="4876800"/>
          </a:xfrm>
        </p:spPr>
        <p:txBody>
          <a:bodyPr>
            <a:normAutofit fontScale="70000" lnSpcReduction="20000"/>
          </a:bodyPr>
          <a:lstStyle/>
          <a:p>
            <a:pPr marL="0" indent="0">
              <a:lnSpc>
                <a:spcPct val="90000"/>
              </a:lnSpc>
              <a:buClr>
                <a:schemeClr val="bg2">
                  <a:lumMod val="20000"/>
                  <a:lumOff val="80000"/>
                </a:schemeClr>
              </a:buClr>
              <a:buSzPct val="150000"/>
            </a:pPr>
            <a:r>
              <a:rPr lang="en-US" sz="2800" b="1" dirty="0" smtClean="0">
                <a:solidFill>
                  <a:srgbClr val="DBCF85"/>
                </a:solidFill>
                <a:latin typeface="Times New Roman" pitchFamily="18" charset="0"/>
                <a:cs typeface="Times New Roman" pitchFamily="18" charset="0"/>
              </a:rPr>
              <a:t>National Health Interview Survey (NHIS)</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Nationally-representative, annual household interview survey (30K HHs)</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Redesigned content launched in January 2019 (release June 2020)</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Adults = 18+ (self) and Children = under 18 (proxy)</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New functioning content</a:t>
            </a:r>
          </a:p>
          <a:p>
            <a:pPr marL="400050" lvl="1" indent="0">
              <a:lnSpc>
                <a:spcPct val="90000"/>
              </a:lnSpc>
              <a:buClr>
                <a:schemeClr val="bg2">
                  <a:lumMod val="20000"/>
                  <a:lumOff val="80000"/>
                </a:schemeClr>
              </a:buClr>
              <a:buSzPct val="150000"/>
              <a:buNone/>
            </a:pPr>
            <a:endParaRPr lang="en-US" dirty="0">
              <a:latin typeface="Times New Roman" pitchFamily="18" charset="0"/>
              <a:cs typeface="Times New Roman" pitchFamily="18" charset="0"/>
            </a:endParaRPr>
          </a:p>
          <a:p>
            <a:pPr marL="514350" indent="-514350">
              <a:lnSpc>
                <a:spcPct val="90000"/>
              </a:lnSpc>
              <a:buClr>
                <a:schemeClr val="bg2">
                  <a:lumMod val="20000"/>
                  <a:lumOff val="80000"/>
                </a:schemeClr>
              </a:buClr>
              <a:buSzPct val="150000"/>
            </a:pPr>
            <a:r>
              <a:rPr lang="en-US" sz="2800" dirty="0" smtClean="0">
                <a:latin typeface="Times New Roman" pitchFamily="18" charset="0"/>
                <a:cs typeface="Times New Roman" pitchFamily="18" charset="0"/>
              </a:rPr>
              <a:t>Nat</a:t>
            </a:r>
            <a:r>
              <a:rPr lang="en-US" sz="2800" b="1" dirty="0" smtClean="0">
                <a:latin typeface="Times New Roman" pitchFamily="18" charset="0"/>
                <a:cs typeface="Times New Roman" pitchFamily="18" charset="0"/>
              </a:rPr>
              <a:t>ional Health &amp; Nutrition Examination Survey</a:t>
            </a:r>
          </a:p>
          <a:p>
            <a:pPr marL="688975" lvl="1" indent="-288925">
              <a:lnSpc>
                <a:spcPct val="90000"/>
              </a:lnSpc>
              <a:buClr>
                <a:schemeClr val="bg2">
                  <a:lumMod val="20000"/>
                  <a:lumOff val="80000"/>
                </a:schemeClr>
              </a:buClr>
              <a:buSzPct val="150000"/>
            </a:pPr>
            <a:r>
              <a:rPr lang="en-US" dirty="0">
                <a:latin typeface="Times New Roman" pitchFamily="18" charset="0"/>
                <a:cs typeface="Times New Roman" pitchFamily="18" charset="0"/>
              </a:rPr>
              <a:t>Nationally-representative, </a:t>
            </a:r>
            <a:r>
              <a:rPr lang="en-US" dirty="0" smtClean="0">
                <a:latin typeface="Times New Roman" pitchFamily="18" charset="0"/>
                <a:cs typeface="Times New Roman" pitchFamily="18" charset="0"/>
              </a:rPr>
              <a:t>interview survey w/ physical exam</a:t>
            </a:r>
            <a:endParaRPr lang="en-US" dirty="0">
              <a:latin typeface="Times New Roman" pitchFamily="18" charset="0"/>
              <a:cs typeface="Times New Roman" pitchFamily="18" charset="0"/>
            </a:endParaRP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New design: 2-year data cycle beginning 2019-2020 (release Fall 2021)</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Adults = 18+ (self) and Children = under 18 (proxy 5-15</a:t>
            </a:r>
            <a:r>
              <a:rPr lang="en-US" dirty="0">
                <a:latin typeface="Times New Roman" pitchFamily="18" charset="0"/>
                <a:cs typeface="Times New Roman" pitchFamily="18" charset="0"/>
              </a:rPr>
              <a:t>, self </a:t>
            </a:r>
            <a:r>
              <a:rPr lang="en-US" dirty="0" smtClean="0">
                <a:latin typeface="Times New Roman" pitchFamily="18" charset="0"/>
                <a:cs typeface="Times New Roman" pitchFamily="18" charset="0"/>
              </a:rPr>
              <a:t>16</a:t>
            </a:r>
            <a:r>
              <a:rPr lang="en-US" dirty="0">
                <a:latin typeface="Times New Roman" pitchFamily="18" charset="0"/>
                <a:cs typeface="Times New Roman" pitchFamily="18" charset="0"/>
              </a:rPr>
              <a:t>+)</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New functioning content</a:t>
            </a:r>
          </a:p>
          <a:p>
            <a:pPr marL="400050" lvl="1" indent="0">
              <a:lnSpc>
                <a:spcPct val="90000"/>
              </a:lnSpc>
              <a:buClr>
                <a:schemeClr val="bg2">
                  <a:lumMod val="20000"/>
                  <a:lumOff val="80000"/>
                </a:schemeClr>
              </a:buClr>
              <a:buSzPct val="150000"/>
              <a:buNone/>
            </a:pPr>
            <a:endParaRPr lang="en-US" dirty="0" smtClean="0">
              <a:latin typeface="Times New Roman" pitchFamily="18" charset="0"/>
              <a:cs typeface="Times New Roman" pitchFamily="18" charset="0"/>
            </a:endParaRPr>
          </a:p>
          <a:p>
            <a:pPr marL="514350" indent="-514350">
              <a:lnSpc>
                <a:spcPct val="90000"/>
              </a:lnSpc>
              <a:buClr>
                <a:schemeClr val="bg2">
                  <a:lumMod val="20000"/>
                  <a:lumOff val="80000"/>
                </a:schemeClr>
              </a:buClr>
              <a:buSzPct val="150000"/>
            </a:pPr>
            <a:r>
              <a:rPr lang="en-US" sz="2800" b="1" dirty="0" smtClean="0">
                <a:latin typeface="Times New Roman" pitchFamily="18" charset="0"/>
                <a:cs typeface="Times New Roman" pitchFamily="18" charset="0"/>
              </a:rPr>
              <a:t>Other functioning-related activities</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Special populations data collection and question development</a:t>
            </a:r>
          </a:p>
          <a:p>
            <a:pPr marL="688975" lvl="1" indent="-288925">
              <a:lnSpc>
                <a:spcPct val="90000"/>
              </a:lnSpc>
              <a:buClr>
                <a:schemeClr val="bg2">
                  <a:lumMod val="20000"/>
                  <a:lumOff val="80000"/>
                </a:schemeClr>
              </a:buClr>
              <a:buSzPct val="150000"/>
            </a:pPr>
            <a:r>
              <a:rPr lang="en-US" dirty="0" smtClean="0">
                <a:latin typeface="Times New Roman" pitchFamily="18" charset="0"/>
                <a:cs typeface="Times New Roman" pitchFamily="18" charset="0"/>
              </a:rPr>
              <a:t>Washington </a:t>
            </a:r>
            <a:r>
              <a:rPr lang="en-US" dirty="0">
                <a:latin typeface="Times New Roman" pitchFamily="18" charset="0"/>
                <a:cs typeface="Times New Roman" pitchFamily="18" charset="0"/>
              </a:rPr>
              <a:t>Group question </a:t>
            </a:r>
            <a:r>
              <a:rPr lang="en-US" dirty="0" smtClean="0">
                <a:latin typeface="Times New Roman" pitchFamily="18" charset="0"/>
                <a:cs typeface="Times New Roman" pitchFamily="18" charset="0"/>
              </a:rPr>
              <a:t>uptake</a:t>
            </a:r>
          </a:p>
          <a:p>
            <a:pPr marL="514350" indent="-514350">
              <a:lnSpc>
                <a:spcPct val="90000"/>
              </a:lnSpc>
              <a:buClr>
                <a:schemeClr val="bg2">
                  <a:lumMod val="20000"/>
                  <a:lumOff val="80000"/>
                </a:schemeClr>
              </a:buClr>
              <a:buSzPct val="150000"/>
            </a:pPr>
            <a:endParaRPr lang="en-US" sz="2900" dirty="0" smtClean="0">
              <a:latin typeface="Times New Roman" pitchFamily="18" charset="0"/>
              <a:cs typeface="Times New Roman" pitchFamily="18" charset="0"/>
            </a:endParaRPr>
          </a:p>
        </p:txBody>
      </p:sp>
      <p:sp>
        <p:nvSpPr>
          <p:cNvPr id="12290" name="Rectangle 2"/>
          <p:cNvSpPr>
            <a:spLocks noGrp="1" noChangeArrowheads="1"/>
          </p:cNvSpPr>
          <p:nvPr>
            <p:ph type="title"/>
          </p:nvPr>
        </p:nvSpPr>
        <p:spPr>
          <a:xfrm>
            <a:off x="609600" y="381000"/>
            <a:ext cx="7543800" cy="1143000"/>
          </a:xfrm>
        </p:spPr>
        <p:txBody>
          <a:bodyPr>
            <a:noAutofit/>
          </a:bodyPr>
          <a:lstStyle/>
          <a:p>
            <a:pPr eaLnBrk="1" fontAlgn="auto" hangingPunct="1">
              <a:spcAft>
                <a:spcPts val="0"/>
              </a:spcAft>
              <a:defRPr/>
            </a:pPr>
            <a:r>
              <a:rPr lang="en-US" sz="4000" dirty="0" smtClean="0">
                <a:solidFill>
                  <a:schemeClr val="bg2">
                    <a:lumMod val="20000"/>
                    <a:lumOff val="80000"/>
                  </a:schemeClr>
                </a:solidFill>
                <a:effectLst/>
                <a:latin typeface="Times New Roman" pitchFamily="18" charset="0"/>
                <a:cs typeface="Times New Roman" pitchFamily="18" charset="0"/>
              </a:rPr>
              <a:t>A number of measurement developments…</a:t>
            </a:r>
            <a:endParaRPr lang="en-US" sz="4000" dirty="0">
              <a:solidFill>
                <a:schemeClr val="bg2">
                  <a:lumMod val="20000"/>
                  <a:lumOff val="8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304800"/>
            <a:ext cx="7543800" cy="1143000"/>
          </a:xfrm>
        </p:spPr>
        <p:txBody>
          <a:bodyPr>
            <a:noAutofit/>
          </a:bodyPr>
          <a:lstStyle/>
          <a:p>
            <a:pPr eaLnBrk="1" fontAlgn="auto" hangingPunct="1">
              <a:spcAft>
                <a:spcPts val="0"/>
              </a:spcAft>
              <a:defRPr/>
            </a:pPr>
            <a:r>
              <a:rPr lang="en-US" sz="4000" dirty="0" smtClean="0">
                <a:solidFill>
                  <a:schemeClr val="bg2">
                    <a:lumMod val="20000"/>
                    <a:lumOff val="80000"/>
                  </a:schemeClr>
                </a:solidFill>
                <a:latin typeface="Times New Roman" pitchFamily="18" charset="0"/>
                <a:cs typeface="Times New Roman" pitchFamily="18" charset="0"/>
              </a:rPr>
              <a:t>NHIS Preparations</a:t>
            </a:r>
            <a:endParaRPr lang="en-US" sz="4000" dirty="0">
              <a:solidFill>
                <a:schemeClr val="bg2">
                  <a:lumMod val="20000"/>
                  <a:lumOff val="80000"/>
                </a:schemeClr>
              </a:solidFill>
              <a:effectLst/>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9258179"/>
              </p:ext>
            </p:extLst>
          </p:nvPr>
        </p:nvGraphicFramePr>
        <p:xfrm>
          <a:off x="533400" y="14478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3771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381000"/>
            <a:ext cx="8229600" cy="857250"/>
          </a:xfrm>
        </p:spPr>
        <p:txBody>
          <a:bodyPr>
            <a:normAutofit/>
          </a:bodyPr>
          <a:lstStyle/>
          <a:p>
            <a:r>
              <a:rPr lang="en-US" sz="4900" dirty="0" smtClean="0">
                <a:latin typeface="Times New Roman" panose="02020603050405020304" pitchFamily="18" charset="0"/>
                <a:cs typeface="Times New Roman" panose="02020603050405020304" pitchFamily="18" charset="0"/>
              </a:rPr>
              <a:t>NHIS Modules</a:t>
            </a:r>
            <a:endParaRPr lang="en-US" dirty="0"/>
          </a:p>
        </p:txBody>
      </p:sp>
      <p:sp>
        <p:nvSpPr>
          <p:cNvPr id="5" name="Rectangle 3"/>
          <p:cNvSpPr>
            <a:spLocks noGrp="1" noChangeArrowheads="1"/>
          </p:cNvSpPr>
          <p:nvPr>
            <p:ph type="body" sz="quarter" idx="4294967295"/>
          </p:nvPr>
        </p:nvSpPr>
        <p:spPr>
          <a:xfrm>
            <a:off x="609600" y="1311276"/>
            <a:ext cx="5626911" cy="4708524"/>
          </a:xfrm>
          <a:noFill/>
          <a:ln/>
        </p:spPr>
        <p:txBody>
          <a:bodyPr vert="horz" wrap="square" lIns="67866" tIns="33338" rIns="67866" bIns="33338" numCol="1" rtlCol="0" anchor="t" anchorCtr="0" compatLnSpc="1">
            <a:prstTxWarp prst="textNoShape">
              <a:avLst/>
            </a:prstTxWarp>
            <a:normAutofit fontScale="25000" lnSpcReduction="20000"/>
          </a:bodyPr>
          <a:lstStyle/>
          <a:p>
            <a:pPr>
              <a:spcBef>
                <a:spcPts val="0"/>
              </a:spcBef>
            </a:pPr>
            <a:endParaRPr lang="en-US" sz="2000" b="1" dirty="0">
              <a:solidFill>
                <a:srgbClr val="006858"/>
              </a:solidFill>
            </a:endParaRPr>
          </a:p>
          <a:p>
            <a:pPr>
              <a:spcBef>
                <a:spcPts val="0"/>
              </a:spcBef>
            </a:pPr>
            <a:endParaRPr lang="en-US" sz="2000" b="1" dirty="0">
              <a:solidFill>
                <a:srgbClr val="006858"/>
              </a:solidFill>
            </a:endParaRPr>
          </a:p>
          <a:p>
            <a:pPr>
              <a:spcBef>
                <a:spcPts val="0"/>
              </a:spcBef>
            </a:pPr>
            <a:r>
              <a:rPr lang="en-US" sz="8000" b="1" dirty="0">
                <a:solidFill>
                  <a:srgbClr val="DBCF85"/>
                </a:solidFill>
                <a:latin typeface="Times New Roman" panose="02020603050405020304" pitchFamily="18" charset="0"/>
                <a:cs typeface="Times New Roman" panose="02020603050405020304" pitchFamily="18" charset="0"/>
              </a:rPr>
              <a:t>Annual Core - Sample </a:t>
            </a:r>
            <a:r>
              <a:rPr lang="en-US" sz="8000" b="1" dirty="0" smtClean="0">
                <a:solidFill>
                  <a:srgbClr val="DBCF85"/>
                </a:solidFill>
                <a:latin typeface="Times New Roman" panose="02020603050405020304" pitchFamily="18" charset="0"/>
                <a:cs typeface="Times New Roman" panose="02020603050405020304" pitchFamily="18" charset="0"/>
              </a:rPr>
              <a:t>Adult (n≈30,000)</a:t>
            </a:r>
            <a:endParaRPr lang="en-US" sz="8000" b="1" dirty="0">
              <a:solidFill>
                <a:srgbClr val="DBCF85"/>
              </a:solidFill>
              <a:latin typeface="Times New Roman" panose="02020603050405020304" pitchFamily="18" charset="0"/>
              <a:cs typeface="Times New Roman" panose="02020603050405020304" pitchFamily="18" charset="0"/>
            </a:endParaRPr>
          </a:p>
          <a:p>
            <a:pPr marL="571500" indent="-571500">
              <a:spcBef>
                <a:spcPts val="0"/>
              </a:spcBef>
              <a:buClr>
                <a:schemeClr val="tx2"/>
              </a:buClr>
              <a:buSzPct val="150000"/>
              <a:buFont typeface="Arial" panose="020B0604020202020204" pitchFamily="34" charset="0"/>
              <a:buChar char="•"/>
            </a:pPr>
            <a:r>
              <a:rPr lang="en-US" sz="8000" dirty="0">
                <a:solidFill>
                  <a:schemeClr val="tx1"/>
                </a:solidFill>
                <a:latin typeface="Times New Roman" panose="02020603050405020304" pitchFamily="18" charset="0"/>
                <a:cs typeface="Times New Roman" panose="02020603050405020304" pitchFamily="18" charset="0"/>
              </a:rPr>
              <a:t>Self-response (unless unable)</a:t>
            </a: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Relevant family-level data</a:t>
            </a:r>
            <a:endParaRPr lang="en-US" sz="8000" dirty="0">
              <a:solidFill>
                <a:schemeClr val="tx1"/>
              </a:solidFill>
              <a:latin typeface="Times New Roman" panose="02020603050405020304" pitchFamily="18" charset="0"/>
              <a:cs typeface="Times New Roman" panose="02020603050405020304" pitchFamily="18" charset="0"/>
            </a:endParaRPr>
          </a:p>
          <a:p>
            <a:pPr marL="571500" indent="-571500">
              <a:spcBef>
                <a:spcPts val="0"/>
              </a:spcBef>
              <a:buClr>
                <a:schemeClr val="tx2"/>
              </a:buClr>
              <a:buSzPct val="150000"/>
              <a:buFont typeface="Arial" panose="020B0604020202020204" pitchFamily="34" charset="0"/>
              <a:buChar char="•"/>
            </a:pPr>
            <a:r>
              <a:rPr lang="en-US" sz="8000" dirty="0">
                <a:solidFill>
                  <a:schemeClr val="tx1"/>
                </a:solidFill>
                <a:latin typeface="Times New Roman" panose="02020603050405020304" pitchFamily="18" charset="0"/>
                <a:cs typeface="Times New Roman" panose="02020603050405020304" pitchFamily="18" charset="0"/>
              </a:rPr>
              <a:t>Fielded with fixed periodicity</a:t>
            </a:r>
            <a:r>
              <a:rPr lang="en-US" sz="8000" b="1" dirty="0">
                <a:solidFill>
                  <a:schemeClr val="tx1"/>
                </a:solidFill>
                <a:latin typeface="Times New Roman" panose="02020603050405020304" pitchFamily="18" charset="0"/>
                <a:cs typeface="Times New Roman" panose="02020603050405020304" pitchFamily="18" charset="0"/>
              </a:rPr>
              <a:t> </a:t>
            </a:r>
            <a:endParaRPr lang="en-US" sz="8000" dirty="0">
              <a:solidFill>
                <a:schemeClr val="tx1"/>
              </a:solidFill>
              <a:latin typeface="Times New Roman" panose="02020603050405020304" pitchFamily="18" charset="0"/>
              <a:cs typeface="Times New Roman" panose="02020603050405020304" pitchFamily="18" charset="0"/>
            </a:endParaRPr>
          </a:p>
          <a:p>
            <a:pPr>
              <a:spcBef>
                <a:spcPts val="0"/>
              </a:spcBef>
            </a:pPr>
            <a:endParaRPr lang="en-US" sz="8000" b="1"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sz="8000" b="1" dirty="0">
                <a:solidFill>
                  <a:srgbClr val="DBCF85"/>
                </a:solidFill>
                <a:latin typeface="Times New Roman" panose="02020603050405020304" pitchFamily="18" charset="0"/>
                <a:cs typeface="Times New Roman" panose="02020603050405020304" pitchFamily="18" charset="0"/>
              </a:rPr>
              <a:t>Annual Core - Sample Child (n</a:t>
            </a:r>
            <a:r>
              <a:rPr lang="en-US" sz="8000" b="1" dirty="0" smtClean="0">
                <a:solidFill>
                  <a:srgbClr val="DBCF85"/>
                </a:solidFill>
                <a:latin typeface="Times New Roman" panose="02020603050405020304" pitchFamily="18" charset="0"/>
                <a:cs typeface="Times New Roman" panose="02020603050405020304" pitchFamily="18" charset="0"/>
              </a:rPr>
              <a:t>≈10,000)</a:t>
            </a:r>
            <a:endParaRPr lang="en-US" sz="8000" b="1" dirty="0">
              <a:solidFill>
                <a:srgbClr val="DBCF85"/>
              </a:solidFill>
              <a:latin typeface="Times New Roman" panose="02020603050405020304" pitchFamily="18" charset="0"/>
              <a:cs typeface="Times New Roman" panose="02020603050405020304" pitchFamily="18" charset="0"/>
            </a:endParaRPr>
          </a:p>
          <a:p>
            <a:pPr marL="571500" indent="-571500">
              <a:spcBef>
                <a:spcPts val="0"/>
              </a:spcBef>
              <a:buClr>
                <a:schemeClr val="tx2"/>
              </a:buClr>
              <a:buSzPct val="150000"/>
              <a:buFont typeface="Arial" panose="020B0604020202020204" pitchFamily="34" charset="0"/>
              <a:buChar char="•"/>
            </a:pPr>
            <a:r>
              <a:rPr lang="en-US" sz="8000" dirty="0">
                <a:solidFill>
                  <a:schemeClr val="tx1"/>
                </a:solidFill>
                <a:latin typeface="Times New Roman" panose="02020603050405020304" pitchFamily="18" charset="0"/>
                <a:cs typeface="Times New Roman" panose="02020603050405020304" pitchFamily="18" charset="0"/>
              </a:rPr>
              <a:t>Knowledgeable adult responds for child</a:t>
            </a:r>
          </a:p>
          <a:p>
            <a:pPr marL="571500" indent="-571500">
              <a:spcBef>
                <a:spcPts val="0"/>
              </a:spcBef>
              <a:buClr>
                <a:schemeClr val="tx2"/>
              </a:buClr>
              <a:buSzPct val="150000"/>
              <a:buFont typeface="Arial" panose="020B0604020202020204" pitchFamily="34" charset="0"/>
              <a:buChar char="•"/>
            </a:pPr>
            <a:r>
              <a:rPr lang="en-US" sz="8000" dirty="0">
                <a:solidFill>
                  <a:schemeClr val="tx1"/>
                </a:solidFill>
                <a:latin typeface="Times New Roman" panose="02020603050405020304" pitchFamily="18" charset="0"/>
                <a:cs typeface="Times New Roman" panose="02020603050405020304" pitchFamily="18" charset="0"/>
              </a:rPr>
              <a:t>Relevant family-level data</a:t>
            </a:r>
          </a:p>
          <a:p>
            <a:pPr marL="571500" indent="-571500">
              <a:spcBef>
                <a:spcPts val="0"/>
              </a:spcBef>
              <a:buClr>
                <a:schemeClr val="tx2"/>
              </a:buClr>
              <a:buSzPct val="150000"/>
              <a:buFont typeface="Arial" panose="020B0604020202020204" pitchFamily="34" charset="0"/>
              <a:buChar char="•"/>
            </a:pPr>
            <a:r>
              <a:rPr lang="en-US" sz="8000" dirty="0">
                <a:solidFill>
                  <a:schemeClr val="tx1"/>
                </a:solidFill>
                <a:latin typeface="Times New Roman" panose="02020603050405020304" pitchFamily="18" charset="0"/>
                <a:cs typeface="Times New Roman" panose="02020603050405020304" pitchFamily="18" charset="0"/>
              </a:rPr>
              <a:t>Fielded with fixed </a:t>
            </a:r>
            <a:r>
              <a:rPr lang="en-US" sz="8000" dirty="0" smtClean="0">
                <a:solidFill>
                  <a:schemeClr val="tx1"/>
                </a:solidFill>
                <a:latin typeface="Times New Roman" panose="02020603050405020304" pitchFamily="18" charset="0"/>
                <a:cs typeface="Times New Roman" panose="02020603050405020304" pitchFamily="18" charset="0"/>
              </a:rPr>
              <a:t>periodicity</a:t>
            </a:r>
          </a:p>
          <a:p>
            <a:pPr marL="0" indent="0">
              <a:spcBef>
                <a:spcPts val="0"/>
              </a:spcBef>
              <a:buClr>
                <a:schemeClr val="tx2"/>
              </a:buClr>
              <a:buSzPct val="150000"/>
            </a:pPr>
            <a:endParaRPr lang="en-US" sz="8000" dirty="0">
              <a:solidFill>
                <a:schemeClr val="tx1"/>
              </a:solidFill>
              <a:latin typeface="Times New Roman" panose="02020603050405020304" pitchFamily="18" charset="0"/>
              <a:cs typeface="Times New Roman" panose="02020603050405020304" pitchFamily="18" charset="0"/>
            </a:endParaRPr>
          </a:p>
          <a:p>
            <a:pPr marL="0" indent="0">
              <a:spcBef>
                <a:spcPts val="0"/>
              </a:spcBef>
              <a:buClr>
                <a:schemeClr val="tx2"/>
              </a:buClr>
              <a:buSzPct val="150000"/>
            </a:pPr>
            <a:r>
              <a:rPr lang="en-US" sz="8000" b="1" dirty="0" smtClean="0">
                <a:solidFill>
                  <a:srgbClr val="DBCF85"/>
                </a:solidFill>
                <a:latin typeface="Times New Roman" panose="02020603050405020304" pitchFamily="18" charset="0"/>
                <a:cs typeface="Times New Roman" panose="02020603050405020304" pitchFamily="18" charset="0"/>
              </a:rPr>
              <a:t>Rotating Core</a:t>
            </a: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Newer </a:t>
            </a:r>
            <a:r>
              <a:rPr lang="en-US" sz="8000" dirty="0">
                <a:solidFill>
                  <a:schemeClr val="tx1"/>
                </a:solidFill>
                <a:latin typeface="Times New Roman" panose="02020603050405020304" pitchFamily="18" charset="0"/>
                <a:cs typeface="Times New Roman" panose="02020603050405020304" pitchFamily="18" charset="0"/>
              </a:rPr>
              <a:t>topic </a:t>
            </a:r>
            <a:r>
              <a:rPr lang="en-US" sz="8000" dirty="0" smtClean="0">
                <a:solidFill>
                  <a:schemeClr val="tx1"/>
                </a:solidFill>
                <a:latin typeface="Times New Roman" panose="02020603050405020304" pitchFamily="18" charset="0"/>
                <a:cs typeface="Times New Roman" panose="02020603050405020304" pitchFamily="18" charset="0"/>
              </a:rPr>
              <a:t>areas </a:t>
            </a: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Expanded detail </a:t>
            </a: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Varying periodicity</a:t>
            </a:r>
            <a:endParaRPr lang="en-US" sz="8000" dirty="0">
              <a:solidFill>
                <a:schemeClr val="tx1"/>
              </a:solidFill>
              <a:latin typeface="Times New Roman" panose="02020603050405020304" pitchFamily="18" charset="0"/>
              <a:cs typeface="Times New Roman" panose="02020603050405020304" pitchFamily="18" charset="0"/>
            </a:endParaRPr>
          </a:p>
          <a:p>
            <a:endParaRPr lang="en-US" sz="8000" dirty="0">
              <a:latin typeface="Times New Roman" panose="02020603050405020304" pitchFamily="18" charset="0"/>
              <a:cs typeface="Times New Roman" panose="02020603050405020304" pitchFamily="18" charset="0"/>
            </a:endParaRPr>
          </a:p>
          <a:p>
            <a:r>
              <a:rPr lang="en-US" sz="8000" b="1" dirty="0">
                <a:latin typeface="Times New Roman" panose="02020603050405020304" pitchFamily="18" charset="0"/>
                <a:cs typeface="Times New Roman" panose="02020603050405020304" pitchFamily="18" charset="0"/>
              </a:rPr>
              <a:t>Sponsored </a:t>
            </a:r>
            <a:r>
              <a:rPr lang="en-US" sz="8000" b="1" dirty="0" smtClean="0">
                <a:latin typeface="Times New Roman" panose="02020603050405020304" pitchFamily="18" charset="0"/>
                <a:cs typeface="Times New Roman" panose="02020603050405020304" pitchFamily="18" charset="0"/>
              </a:rPr>
              <a:t>Supplements</a:t>
            </a:r>
            <a:endParaRPr lang="en-US" sz="8000" b="1" dirty="0">
              <a:latin typeface="Times New Roman" panose="02020603050405020304" pitchFamily="18" charset="0"/>
              <a:cs typeface="Times New Roman" panose="02020603050405020304" pitchFamily="18" charset="0"/>
            </a:endParaRP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“Sustaining</a:t>
            </a:r>
            <a:r>
              <a:rPr lang="en-US" sz="8000" dirty="0">
                <a:solidFill>
                  <a:schemeClr val="tx1"/>
                </a:solidFill>
                <a:latin typeface="Times New Roman" panose="02020603050405020304" pitchFamily="18" charset="0"/>
                <a:cs typeface="Times New Roman" panose="02020603050405020304" pitchFamily="18" charset="0"/>
              </a:rPr>
              <a:t>” </a:t>
            </a:r>
            <a:r>
              <a:rPr lang="en-US" sz="8000" dirty="0" smtClean="0">
                <a:solidFill>
                  <a:schemeClr val="tx1"/>
                </a:solidFill>
                <a:latin typeface="Times New Roman" panose="02020603050405020304" pitchFamily="18" charset="0"/>
                <a:cs typeface="Times New Roman" panose="02020603050405020304" pitchFamily="18" charset="0"/>
              </a:rPr>
              <a:t>sponsors </a:t>
            </a: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1- </a:t>
            </a:r>
            <a:r>
              <a:rPr lang="en-US" sz="8000" dirty="0">
                <a:solidFill>
                  <a:schemeClr val="tx1"/>
                </a:solidFill>
                <a:latin typeface="Times New Roman" panose="02020603050405020304" pitchFamily="18" charset="0"/>
                <a:cs typeface="Times New Roman" panose="02020603050405020304" pitchFamily="18" charset="0"/>
              </a:rPr>
              <a:t>or 2-year </a:t>
            </a:r>
            <a:r>
              <a:rPr lang="en-US" sz="8000" dirty="0" smtClean="0">
                <a:solidFill>
                  <a:schemeClr val="tx1"/>
                </a:solidFill>
                <a:latin typeface="Times New Roman" panose="02020603050405020304" pitchFamily="18" charset="0"/>
                <a:cs typeface="Times New Roman" panose="02020603050405020304" pitchFamily="18" charset="0"/>
              </a:rPr>
              <a:t>modules </a:t>
            </a:r>
          </a:p>
          <a:p>
            <a:pPr marL="571500" indent="-571500">
              <a:spcBef>
                <a:spcPts val="0"/>
              </a:spcBef>
              <a:buClr>
                <a:schemeClr val="tx2"/>
              </a:buClr>
              <a:buSzPct val="15000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5 </a:t>
            </a:r>
            <a:r>
              <a:rPr lang="en-US" sz="8000" dirty="0">
                <a:solidFill>
                  <a:schemeClr val="tx1"/>
                </a:solidFill>
                <a:latin typeface="Times New Roman" panose="02020603050405020304" pitchFamily="18" charset="0"/>
                <a:cs typeface="Times New Roman" panose="02020603050405020304" pitchFamily="18" charset="0"/>
              </a:rPr>
              <a:t>min or </a:t>
            </a:r>
            <a:r>
              <a:rPr lang="en-US" sz="8000" dirty="0" smtClean="0">
                <a:solidFill>
                  <a:schemeClr val="tx1"/>
                </a:solidFill>
                <a:latin typeface="Times New Roman" panose="02020603050405020304" pitchFamily="18" charset="0"/>
                <a:cs typeface="Times New Roman" panose="02020603050405020304" pitchFamily="18" charset="0"/>
              </a:rPr>
              <a:t>less</a:t>
            </a:r>
            <a:r>
              <a:rPr lang="en-US" sz="8000" b="1" dirty="0" smtClean="0">
                <a:solidFill>
                  <a:schemeClr val="tx1"/>
                </a:solidFill>
                <a:latin typeface="Times New Roman" panose="02020603050405020304" pitchFamily="18" charset="0"/>
                <a:cs typeface="Times New Roman" panose="02020603050405020304" pitchFamily="18" charset="0"/>
              </a:rPr>
              <a:t>    </a:t>
            </a:r>
            <a:endParaRPr lang="en-US" sz="8000" dirty="0">
              <a:solidFill>
                <a:schemeClr val="tx1"/>
              </a:solidFill>
              <a:latin typeface="Times New Roman" panose="02020603050405020304" pitchFamily="18" charset="0"/>
              <a:cs typeface="Times New Roman" panose="02020603050405020304" pitchFamily="18" charset="0"/>
            </a:endParaRPr>
          </a:p>
        </p:txBody>
      </p:sp>
      <p:sp>
        <p:nvSpPr>
          <p:cNvPr id="6" name="Line 4"/>
          <p:cNvSpPr>
            <a:spLocks noChangeShapeType="1"/>
          </p:cNvSpPr>
          <p:nvPr/>
        </p:nvSpPr>
        <p:spPr bwMode="auto">
          <a:xfrm>
            <a:off x="5657850" y="1612232"/>
            <a:ext cx="285750" cy="0"/>
          </a:xfrm>
          <a:prstGeom prst="line">
            <a:avLst/>
          </a:prstGeom>
          <a:ln>
            <a:headEnd/>
            <a:tailEn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7" name="Line 5"/>
          <p:cNvSpPr>
            <a:spLocks noChangeShapeType="1"/>
          </p:cNvSpPr>
          <p:nvPr/>
        </p:nvSpPr>
        <p:spPr bwMode="auto">
          <a:xfrm>
            <a:off x="5955846" y="1600200"/>
            <a:ext cx="25854" cy="2057400"/>
          </a:xfrm>
          <a:prstGeom prst="line">
            <a:avLst/>
          </a:prstGeom>
          <a:ln>
            <a:headEnd/>
            <a:tailEn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8" name="Line 6"/>
          <p:cNvSpPr>
            <a:spLocks noChangeShapeType="1"/>
          </p:cNvSpPr>
          <p:nvPr/>
        </p:nvSpPr>
        <p:spPr bwMode="auto">
          <a:xfrm>
            <a:off x="5715000" y="3657600"/>
            <a:ext cx="285750" cy="0"/>
          </a:xfrm>
          <a:prstGeom prst="line">
            <a:avLst/>
          </a:prstGeom>
          <a:ln>
            <a:headEnd/>
            <a:tailEn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9" name="Line 7"/>
          <p:cNvSpPr>
            <a:spLocks noChangeShapeType="1"/>
          </p:cNvSpPr>
          <p:nvPr/>
        </p:nvSpPr>
        <p:spPr bwMode="auto">
          <a:xfrm>
            <a:off x="5981700" y="2438400"/>
            <a:ext cx="342900" cy="0"/>
          </a:xfrm>
          <a:prstGeom prst="line">
            <a:avLst/>
          </a:prstGeom>
          <a:ln>
            <a:headEnd/>
            <a:tailEnd type="triangle" w="med" len="me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10" name="Text Box 8"/>
          <p:cNvSpPr txBox="1">
            <a:spLocks noChangeArrowheads="1"/>
          </p:cNvSpPr>
          <p:nvPr/>
        </p:nvSpPr>
        <p:spPr bwMode="auto">
          <a:xfrm>
            <a:off x="6248400" y="1642408"/>
            <a:ext cx="2667000" cy="1938992"/>
          </a:xfrm>
          <a:prstGeom prst="rect">
            <a:avLst/>
          </a:prstGeom>
          <a:noFill/>
          <a:ln w="9525">
            <a:noFill/>
            <a:miter lim="800000"/>
            <a:headEnd/>
            <a:tailEnd/>
          </a:ln>
          <a:effectLst/>
        </p:spPr>
        <p:txBody>
          <a:bodyPr wrap="square">
            <a:spAutoFit/>
          </a:bodyPr>
          <a:lstStyle/>
          <a:p>
            <a:pPr algn="ctr">
              <a:spcBef>
                <a:spcPct val="50000"/>
              </a:spcBef>
            </a:pPr>
            <a:r>
              <a:rPr lang="en-US" sz="2000" b="1" dirty="0">
                <a:latin typeface="Times New Roman" panose="02020603050405020304" pitchFamily="18" charset="0"/>
                <a:cs typeface="Times New Roman" panose="02020603050405020304" pitchFamily="18" charset="0"/>
              </a:rPr>
              <a:t>Demographics, </a:t>
            </a:r>
            <a:r>
              <a:rPr lang="en-US" sz="2000" b="1" dirty="0" smtClean="0">
                <a:latin typeface="Times New Roman" panose="02020603050405020304" pitchFamily="18" charset="0"/>
                <a:cs typeface="Times New Roman" panose="02020603050405020304" pitchFamily="18" charset="0"/>
              </a:rPr>
              <a:t>family income. health </a:t>
            </a:r>
            <a:r>
              <a:rPr lang="en-US" sz="2000" b="1" dirty="0">
                <a:latin typeface="Times New Roman" panose="02020603050405020304" pitchFamily="18" charset="0"/>
                <a:cs typeface="Times New Roman" panose="02020603050405020304" pitchFamily="18" charset="0"/>
              </a:rPr>
              <a:t>insurance, </a:t>
            </a:r>
            <a:r>
              <a:rPr lang="en-US" sz="2000" b="1" dirty="0" smtClean="0">
                <a:latin typeface="Times New Roman" panose="02020603050405020304" pitchFamily="18" charset="0"/>
                <a:cs typeface="Times New Roman" panose="02020603050405020304" pitchFamily="18" charset="0"/>
              </a:rPr>
              <a:t>health care/utilization/ status, chronic conditions</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WG functioning</a:t>
            </a:r>
            <a:endParaRPr lang="en-US" sz="2000" b="1" dirty="0">
              <a:latin typeface="Times New Roman" panose="02020603050405020304" pitchFamily="18" charset="0"/>
              <a:cs typeface="Times New Roman" panose="02020603050405020304" pitchFamily="18" charset="0"/>
            </a:endParaRPr>
          </a:p>
        </p:txBody>
      </p:sp>
      <p:sp>
        <p:nvSpPr>
          <p:cNvPr id="11" name="Line 5"/>
          <p:cNvSpPr>
            <a:spLocks noChangeShapeType="1"/>
          </p:cNvSpPr>
          <p:nvPr/>
        </p:nvSpPr>
        <p:spPr bwMode="auto">
          <a:xfrm>
            <a:off x="5410198" y="4038599"/>
            <a:ext cx="1" cy="838201"/>
          </a:xfrm>
          <a:prstGeom prst="line">
            <a:avLst/>
          </a:prstGeom>
          <a:ln>
            <a:headEnd/>
            <a:tailEn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12" name="Line 6"/>
          <p:cNvSpPr>
            <a:spLocks noChangeShapeType="1"/>
          </p:cNvSpPr>
          <p:nvPr/>
        </p:nvSpPr>
        <p:spPr bwMode="auto">
          <a:xfrm>
            <a:off x="5124448" y="4038599"/>
            <a:ext cx="285750" cy="0"/>
          </a:xfrm>
          <a:prstGeom prst="line">
            <a:avLst/>
          </a:prstGeom>
          <a:ln>
            <a:headEnd/>
            <a:tailEn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13" name="Line 6"/>
          <p:cNvSpPr>
            <a:spLocks noChangeShapeType="1"/>
          </p:cNvSpPr>
          <p:nvPr/>
        </p:nvSpPr>
        <p:spPr bwMode="auto">
          <a:xfrm>
            <a:off x="5124448" y="4876800"/>
            <a:ext cx="285750" cy="0"/>
          </a:xfrm>
          <a:prstGeom prst="line">
            <a:avLst/>
          </a:prstGeom>
          <a:ln>
            <a:headEnd/>
            <a:tailEn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14" name="Line 7"/>
          <p:cNvSpPr>
            <a:spLocks noChangeShapeType="1"/>
          </p:cNvSpPr>
          <p:nvPr/>
        </p:nvSpPr>
        <p:spPr bwMode="auto">
          <a:xfrm>
            <a:off x="5410198" y="4419600"/>
            <a:ext cx="838202" cy="0"/>
          </a:xfrm>
          <a:prstGeom prst="line">
            <a:avLst/>
          </a:prstGeom>
          <a:ln>
            <a:headEnd/>
            <a:tailEnd type="triangle" w="med" len="med"/>
          </a:ln>
        </p:spPr>
        <p:style>
          <a:lnRef idx="1">
            <a:schemeClr val="accent5"/>
          </a:lnRef>
          <a:fillRef idx="0">
            <a:schemeClr val="accent5"/>
          </a:fillRef>
          <a:effectRef idx="0">
            <a:schemeClr val="accent5"/>
          </a:effectRef>
          <a:fontRef idx="minor">
            <a:schemeClr val="tx1"/>
          </a:fontRef>
        </p:style>
        <p:txBody>
          <a:bodyPr/>
          <a:lstStyle/>
          <a:p>
            <a:endParaRPr lang="en-US" dirty="0"/>
          </a:p>
        </p:txBody>
      </p:sp>
      <p:sp>
        <p:nvSpPr>
          <p:cNvPr id="15" name="Text Box 8"/>
          <p:cNvSpPr txBox="1">
            <a:spLocks noChangeArrowheads="1"/>
          </p:cNvSpPr>
          <p:nvPr/>
        </p:nvSpPr>
        <p:spPr bwMode="auto">
          <a:xfrm>
            <a:off x="6324600" y="3773031"/>
            <a:ext cx="2667000" cy="1938992"/>
          </a:xfrm>
          <a:prstGeom prst="rect">
            <a:avLst/>
          </a:prstGeom>
          <a:noFill/>
          <a:ln w="9525">
            <a:noFill/>
            <a:miter lim="800000"/>
            <a:headEnd/>
            <a:tailEnd/>
          </a:ln>
          <a:effectLst/>
        </p:spPr>
        <p:txBody>
          <a:bodyPr wrap="square">
            <a:spAutoFit/>
          </a:bodyPr>
          <a:lstStyle/>
          <a:p>
            <a:pPr algn="ctr">
              <a:spcBef>
                <a:spcPct val="50000"/>
              </a:spcBef>
            </a:pPr>
            <a:r>
              <a:rPr lang="en-US" sz="2000" b="1" dirty="0" smtClean="0">
                <a:latin typeface="Times New Roman" panose="02020603050405020304" pitchFamily="18" charset="0"/>
                <a:cs typeface="Times New Roman" panose="02020603050405020304" pitchFamily="18" charset="0"/>
              </a:rPr>
              <a:t>Dental and mental health, rotating conditions, pain, detail on employment and injuries, health </a:t>
            </a:r>
            <a:r>
              <a:rPr lang="en-US" sz="2000" b="1" dirty="0">
                <a:latin typeface="Times New Roman" panose="02020603050405020304" pitchFamily="18" charset="0"/>
                <a:cs typeface="Times New Roman" panose="02020603050405020304" pitchFamily="18" charset="0"/>
              </a:rPr>
              <a:t>b</a:t>
            </a:r>
            <a:r>
              <a:rPr lang="en-US" sz="2000" b="1" dirty="0" smtClean="0">
                <a:latin typeface="Times New Roman" panose="02020603050405020304" pitchFamily="18" charset="0"/>
                <a:cs typeface="Times New Roman" panose="02020603050405020304" pitchFamily="18" charset="0"/>
              </a:rPr>
              <a:t>ehaviors</a:t>
            </a:r>
            <a:endParaRPr lang="en-US" sz="20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876800" y="6324600"/>
            <a:ext cx="4114800"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https://www.cdc.gov/nchs/nhis/about_nhis.htm</a:t>
            </a:r>
          </a:p>
        </p:txBody>
      </p:sp>
    </p:spTree>
    <p:extLst>
      <p:ext uri="{BB962C8B-B14F-4D97-AF65-F5344CB8AC3E}">
        <p14:creationId xmlns:p14="http://schemas.microsoft.com/office/powerpoint/2010/main" val="38026240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381000" y="228600"/>
            <a:ext cx="8385175" cy="914400"/>
          </a:xfrm>
        </p:spPr>
        <p:txBody>
          <a:bodyPr>
            <a:normAutofit/>
          </a:bodyPr>
          <a:lstStyle/>
          <a:p>
            <a:pPr algn="ctr"/>
            <a:r>
              <a:rPr lang="en-US" sz="4000" dirty="0" smtClean="0">
                <a:latin typeface="Times New Roman" pitchFamily="18" charset="0"/>
              </a:rPr>
              <a:t>Annual NHIS Functioning Content</a:t>
            </a:r>
            <a:endParaRPr lang="en-US" sz="4000" dirty="0">
              <a:latin typeface="Times New Roman" pitchFamily="18" charset="0"/>
            </a:endParaRPr>
          </a:p>
        </p:txBody>
      </p:sp>
      <p:graphicFrame>
        <p:nvGraphicFramePr>
          <p:cNvPr id="3" name="Diagram 2"/>
          <p:cNvGraphicFramePr/>
          <p:nvPr>
            <p:extLst>
              <p:ext uri="{D42A27DB-BD31-4B8C-83A1-F6EECF244321}">
                <p14:modId xmlns:p14="http://schemas.microsoft.com/office/powerpoint/2010/main" val="2602907039"/>
              </p:ext>
            </p:extLst>
          </p:nvPr>
        </p:nvGraphicFramePr>
        <p:xfrm>
          <a:off x="228600" y="1066800"/>
          <a:ext cx="86868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0" y="5943600"/>
            <a:ext cx="8991600" cy="584775"/>
          </a:xfrm>
          <a:prstGeom prst="rect">
            <a:avLst/>
          </a:prstGeom>
          <a:noFill/>
        </p:spPr>
        <p:txBody>
          <a:bodyPr wrap="square" rtlCol="0">
            <a:spAutoFit/>
          </a:bodyPr>
          <a:lstStyle/>
          <a:p>
            <a:pPr algn="ctr"/>
            <a:r>
              <a:rPr lang="en-US" sz="1600" baseline="30000" dirty="0" smtClean="0">
                <a:latin typeface="Times New Roman" panose="02020603050405020304" pitchFamily="18" charset="0"/>
                <a:cs typeface="Times New Roman" panose="02020603050405020304" pitchFamily="18" charset="0"/>
              </a:rPr>
              <a:t>1</a:t>
            </a:r>
            <a:r>
              <a:rPr lang="en-US" sz="1600" dirty="0" smtClean="0">
                <a:latin typeface="Times New Roman" panose="02020603050405020304" pitchFamily="18" charset="0"/>
                <a:cs typeface="Times New Roman" panose="02020603050405020304" pitchFamily="18" charset="0"/>
              </a:rPr>
              <a:t>WG Short Set on Functioning  </a:t>
            </a:r>
            <a:r>
              <a:rPr lang="en-US" sz="1600" baseline="30000" dirty="0" smtClean="0">
                <a:latin typeface="Times New Roman" panose="02020603050405020304" pitchFamily="18" charset="0"/>
                <a:cs typeface="Times New Roman" panose="02020603050405020304" pitchFamily="18" charset="0"/>
              </a:rPr>
              <a:t>2</a:t>
            </a:r>
            <a:r>
              <a:rPr lang="en-US" sz="1600" dirty="0" smtClean="0">
                <a:latin typeface="Times New Roman" panose="02020603050405020304" pitchFamily="18" charset="0"/>
                <a:cs typeface="Times New Roman" panose="02020603050405020304" pitchFamily="18" charset="0"/>
              </a:rPr>
              <a:t>WG Extended Set on Functioning</a:t>
            </a:r>
          </a:p>
          <a:p>
            <a:pPr algn="ctr"/>
            <a:r>
              <a:rPr lang="en-US" sz="1600" baseline="30000" dirty="0" smtClean="0">
                <a:latin typeface="Times New Roman" panose="02020603050405020304" pitchFamily="18" charset="0"/>
                <a:cs typeface="Times New Roman" panose="02020603050405020304" pitchFamily="18" charset="0"/>
              </a:rPr>
              <a:t>3</a:t>
            </a:r>
            <a:r>
              <a:rPr lang="en-US" sz="1600" dirty="0" smtClean="0">
                <a:latin typeface="Times New Roman" panose="02020603050405020304" pitchFamily="18" charset="0"/>
                <a:cs typeface="Times New Roman" panose="02020603050405020304" pitchFamily="18" charset="0"/>
              </a:rPr>
              <a:t>WG-UNICEF Child Functioning Modules</a:t>
            </a:r>
            <a:endParaRPr lang="en-US" sz="1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6200" y="6553200"/>
            <a:ext cx="5334000" cy="307777"/>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 Pain and fatigue collected on a rotating basis.</a:t>
            </a:r>
            <a:endParaRPr lang="en-US" sz="1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57200" y="228600"/>
            <a:ext cx="8229600" cy="1028700"/>
          </a:xfrm>
        </p:spPr>
        <p:txBody>
          <a:bodyPr>
            <a:noAutofit/>
          </a:bodyPr>
          <a:lstStyle/>
          <a:p>
            <a:pPr algn="ctr"/>
            <a:r>
              <a:rPr lang="en-US" sz="4000" dirty="0" smtClean="0">
                <a:latin typeface="Times New Roman" pitchFamily="18" charset="0"/>
              </a:rPr>
              <a:t>Additional NHIS</a:t>
            </a:r>
            <a:br>
              <a:rPr lang="en-US" sz="4000" dirty="0" smtClean="0">
                <a:latin typeface="Times New Roman" pitchFamily="18" charset="0"/>
              </a:rPr>
            </a:br>
            <a:r>
              <a:rPr lang="en-US" sz="4000" dirty="0" smtClean="0">
                <a:latin typeface="Times New Roman" pitchFamily="18" charset="0"/>
              </a:rPr>
              <a:t>Functioning </a:t>
            </a:r>
            <a:r>
              <a:rPr lang="en-US" sz="4000" dirty="0">
                <a:latin typeface="Times New Roman" pitchFamily="18" charset="0"/>
              </a:rPr>
              <a:t>Content</a:t>
            </a:r>
          </a:p>
        </p:txBody>
      </p:sp>
      <p:sp>
        <p:nvSpPr>
          <p:cNvPr id="2" name="Content Placeholder 1"/>
          <p:cNvSpPr>
            <a:spLocks noGrp="1"/>
          </p:cNvSpPr>
          <p:nvPr>
            <p:ph sz="half" idx="1"/>
          </p:nvPr>
        </p:nvSpPr>
        <p:spPr>
          <a:xfrm>
            <a:off x="609600" y="1447800"/>
            <a:ext cx="8153400" cy="3886200"/>
          </a:xfrm>
        </p:spPr>
        <p:txBody>
          <a:bodyPr>
            <a:noAutofit/>
          </a:bodyPr>
          <a:lstStyle/>
          <a:p>
            <a:r>
              <a:rPr lang="en-US" sz="2200" b="1" dirty="0" smtClean="0">
                <a:solidFill>
                  <a:srgbClr val="DBCF85"/>
                </a:solidFill>
                <a:latin typeface="Times New Roman" panose="02020603050405020304" pitchFamily="18" charset="0"/>
                <a:cs typeface="Times New Roman" panose="02020603050405020304" pitchFamily="18" charset="0"/>
              </a:rPr>
              <a:t>Work limitation:</a:t>
            </a:r>
          </a:p>
          <a:p>
            <a:pPr marL="627063" indent="-287338">
              <a:buClr>
                <a:schemeClr val="tx2"/>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Are you limited in the kind or amount of work you can do because of a physical, mental or emotional problem?</a:t>
            </a:r>
          </a:p>
          <a:p>
            <a:r>
              <a:rPr lang="en-US" sz="2200" b="1" dirty="0" smtClean="0">
                <a:solidFill>
                  <a:srgbClr val="DBCF85"/>
                </a:solidFill>
                <a:latin typeface="Times New Roman" panose="02020603050405020304" pitchFamily="18" charset="0"/>
                <a:cs typeface="Times New Roman" panose="02020603050405020304" pitchFamily="18" charset="0"/>
              </a:rPr>
              <a:t>Social activity limitation:</a:t>
            </a:r>
          </a:p>
          <a:p>
            <a:pPr marL="627063" indent="-287338">
              <a:buClr>
                <a:schemeClr val="tx2">
                  <a:lumMod val="90000"/>
                </a:schemeClr>
              </a:buClr>
              <a:buSzPct val="1500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Because of a physical, mental, or emotional condition, do you have difficulty </a:t>
            </a:r>
            <a:r>
              <a:rPr lang="en-US" sz="2200" dirty="0" smtClean="0">
                <a:solidFill>
                  <a:schemeClr val="tx1"/>
                </a:solidFill>
                <a:latin typeface="Times New Roman" panose="02020603050405020304" pitchFamily="18" charset="0"/>
                <a:cs typeface="Times New Roman" panose="02020603050405020304" pitchFamily="18" charset="0"/>
              </a:rPr>
              <a:t>participating in social activities, such as visiting friends, attending clubs and meetings, or going to parties?</a:t>
            </a:r>
          </a:p>
          <a:p>
            <a:r>
              <a:rPr lang="en-US" sz="2200" b="1" dirty="0" smtClean="0">
                <a:solidFill>
                  <a:srgbClr val="DBCF85"/>
                </a:solidFill>
                <a:latin typeface="Times New Roman" panose="02020603050405020304" pitchFamily="18" charset="0"/>
                <a:cs typeface="Times New Roman" panose="02020603050405020304" pitchFamily="18" charset="0"/>
              </a:rPr>
              <a:t>Participation limitation:</a:t>
            </a:r>
          </a:p>
          <a:p>
            <a:pPr marL="627063" indent="-284163">
              <a:buClr>
                <a:schemeClr val="tx2"/>
              </a:buClr>
              <a:buSzPct val="1500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Because of a physical, mental, or emotional condition, do you have difficulty doing errands alone such as visiting a doctor's office or </a:t>
            </a:r>
            <a:r>
              <a:rPr lang="en-US" sz="2200" dirty="0" smtClean="0">
                <a:solidFill>
                  <a:schemeClr val="tx1"/>
                </a:solidFill>
                <a:latin typeface="Times New Roman" panose="02020603050405020304" pitchFamily="18" charset="0"/>
                <a:cs typeface="Times New Roman" panose="02020603050405020304" pitchFamily="18" charset="0"/>
              </a:rPr>
              <a:t>shopping?</a:t>
            </a:r>
            <a:endParaRPr lang="en-US" sz="2200" dirty="0">
              <a:solidFill>
                <a:schemeClr val="tx1"/>
              </a:solidFill>
              <a:latin typeface="Times New Roman" panose="02020603050405020304" pitchFamily="18" charset="0"/>
              <a:cs typeface="Times New Roman" panose="02020603050405020304" pitchFamily="18" charset="0"/>
            </a:endParaRPr>
          </a:p>
          <a:p>
            <a:pPr marL="0" indent="0">
              <a:buClr>
                <a:srgbClr val="DBCF85"/>
              </a:buClr>
              <a:buSzPct val="150000"/>
            </a:pPr>
            <a:r>
              <a:rPr lang="en-US" sz="2200" b="1" dirty="0" smtClean="0">
                <a:solidFill>
                  <a:srgbClr val="DBCF85"/>
                </a:solidFill>
                <a:latin typeface="Times New Roman" panose="02020603050405020304" pitchFamily="18" charset="0"/>
                <a:cs typeface="Times New Roman" panose="02020603050405020304" pitchFamily="18" charset="0"/>
              </a:rPr>
              <a:t>Additional mental health measures:</a:t>
            </a:r>
          </a:p>
          <a:p>
            <a:pPr marL="627063" indent="-339725">
              <a:buClr>
                <a:schemeClr val="tx2">
                  <a:lumMod val="90000"/>
                </a:schemeClr>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Adults: K6, PHQ-8, GAD-7 (not at the same time)</a:t>
            </a:r>
          </a:p>
          <a:p>
            <a:pPr marL="627063" indent="-339725">
              <a:buClr>
                <a:schemeClr val="tx2">
                  <a:lumMod val="90000"/>
                </a:schemeClr>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Children: SDQ, SDQ-Impact</a:t>
            </a:r>
          </a:p>
        </p:txBody>
      </p:sp>
    </p:spTree>
    <p:extLst>
      <p:ext uri="{BB962C8B-B14F-4D97-AF65-F5344CB8AC3E}">
        <p14:creationId xmlns:p14="http://schemas.microsoft.com/office/powerpoint/2010/main" val="4203180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381000" y="228600"/>
            <a:ext cx="8385175" cy="914400"/>
          </a:xfrm>
        </p:spPr>
        <p:txBody>
          <a:bodyPr>
            <a:normAutofit/>
          </a:bodyPr>
          <a:lstStyle/>
          <a:p>
            <a:pPr algn="ctr"/>
            <a:r>
              <a:rPr lang="en-US" sz="4000" dirty="0" smtClean="0">
                <a:latin typeface="Times New Roman" pitchFamily="18" charset="0"/>
              </a:rPr>
              <a:t>NHANES Functioning Content</a:t>
            </a:r>
            <a:endParaRPr lang="en-US" sz="4000" dirty="0">
              <a:latin typeface="Times New Roman" pitchFamily="18" charset="0"/>
            </a:endParaRPr>
          </a:p>
        </p:txBody>
      </p:sp>
      <p:graphicFrame>
        <p:nvGraphicFramePr>
          <p:cNvPr id="3" name="Diagram 2"/>
          <p:cNvGraphicFramePr/>
          <p:nvPr>
            <p:extLst>
              <p:ext uri="{D42A27DB-BD31-4B8C-83A1-F6EECF244321}">
                <p14:modId xmlns:p14="http://schemas.microsoft.com/office/powerpoint/2010/main" val="2109825064"/>
              </p:ext>
            </p:extLst>
          </p:nvPr>
        </p:nvGraphicFramePr>
        <p:xfrm>
          <a:off x="228600" y="1066800"/>
          <a:ext cx="86868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0" y="5867400"/>
            <a:ext cx="89916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3000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1</a:t>
            </a:r>
            <a:r>
              <a:rPr kumimoji="0" lang="en-US" sz="1600" b="0" i="0" u="none" strike="noStrike" kern="120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WG Short Set on Functioning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3000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2</a:t>
            </a:r>
            <a:r>
              <a:rPr kumimoji="0" lang="en-US" sz="1600" b="0" i="0" u="none" strike="noStrike" kern="120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WG Extended Set on Functioning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3000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3</a:t>
            </a:r>
            <a:r>
              <a:rPr kumimoji="0" lang="en-US" sz="1600" b="0" i="0" u="none" strike="noStrike" kern="120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WG-UNICEF Child Functioning Modules</a:t>
            </a:r>
            <a:endParaRPr kumimoji="0" lang="en-US" sz="16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769547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57200" y="381000"/>
            <a:ext cx="8229600" cy="1028700"/>
          </a:xfrm>
        </p:spPr>
        <p:txBody>
          <a:bodyPr>
            <a:noAutofit/>
          </a:bodyPr>
          <a:lstStyle/>
          <a:p>
            <a:pPr algn="ctr"/>
            <a:r>
              <a:rPr lang="en-US" sz="4000" dirty="0" smtClean="0">
                <a:latin typeface="Times New Roman" pitchFamily="18" charset="0"/>
              </a:rPr>
              <a:t>Additional NHANES</a:t>
            </a:r>
            <a:br>
              <a:rPr lang="en-US" sz="4000" dirty="0" smtClean="0">
                <a:latin typeface="Times New Roman" pitchFamily="18" charset="0"/>
              </a:rPr>
            </a:br>
            <a:r>
              <a:rPr lang="en-US" sz="4000" dirty="0" smtClean="0">
                <a:latin typeface="Times New Roman" pitchFamily="18" charset="0"/>
              </a:rPr>
              <a:t>Functioning Content</a:t>
            </a:r>
            <a:endParaRPr lang="en-US" sz="4000" dirty="0">
              <a:latin typeface="Times New Roman" pitchFamily="18" charset="0"/>
            </a:endParaRPr>
          </a:p>
        </p:txBody>
      </p:sp>
      <p:sp>
        <p:nvSpPr>
          <p:cNvPr id="2" name="Content Placeholder 1"/>
          <p:cNvSpPr>
            <a:spLocks noGrp="1"/>
          </p:cNvSpPr>
          <p:nvPr>
            <p:ph sz="half" idx="1"/>
          </p:nvPr>
        </p:nvSpPr>
        <p:spPr>
          <a:xfrm>
            <a:off x="762000" y="1676400"/>
            <a:ext cx="8153400" cy="3886200"/>
          </a:xfrm>
        </p:spPr>
        <p:txBody>
          <a:bodyPr>
            <a:noAutofit/>
          </a:bodyPr>
          <a:lstStyle/>
          <a:p>
            <a:r>
              <a:rPr lang="en-US" sz="2200" b="1" dirty="0" smtClean="0">
                <a:solidFill>
                  <a:srgbClr val="DBCF85"/>
                </a:solidFill>
                <a:latin typeface="Times New Roman" panose="02020603050405020304" pitchFamily="18" charset="0"/>
                <a:cs typeface="Times New Roman" panose="02020603050405020304" pitchFamily="18" charset="0"/>
              </a:rPr>
              <a:t>Work limitation:</a:t>
            </a:r>
          </a:p>
          <a:p>
            <a:pPr marL="627063" indent="-287338">
              <a:buClr>
                <a:schemeClr val="tx2"/>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Are you limited in the kind or amount of work you can do because of a physical, mental or emotional problem?</a:t>
            </a:r>
          </a:p>
          <a:p>
            <a:r>
              <a:rPr lang="en-US" sz="2200" b="1" dirty="0" smtClean="0">
                <a:solidFill>
                  <a:srgbClr val="DBCF85"/>
                </a:solidFill>
                <a:latin typeface="Times New Roman" panose="02020603050405020304" pitchFamily="18" charset="0"/>
                <a:cs typeface="Times New Roman" panose="02020603050405020304" pitchFamily="18" charset="0"/>
              </a:rPr>
              <a:t>Social activity limitation:</a:t>
            </a:r>
          </a:p>
          <a:p>
            <a:pPr marL="627063" indent="-287338">
              <a:buClr>
                <a:schemeClr val="tx2">
                  <a:lumMod val="90000"/>
                </a:schemeClr>
              </a:buClr>
              <a:buSzPct val="1500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Because of a physical, mental, or emotional condition, do you have difficulty </a:t>
            </a:r>
            <a:r>
              <a:rPr lang="en-US" sz="2200" dirty="0" smtClean="0">
                <a:solidFill>
                  <a:schemeClr val="tx1"/>
                </a:solidFill>
                <a:latin typeface="Times New Roman" panose="02020603050405020304" pitchFamily="18" charset="0"/>
                <a:cs typeface="Times New Roman" panose="02020603050405020304" pitchFamily="18" charset="0"/>
              </a:rPr>
              <a:t>participating in social activities, such as visiting friends, attending clubs and meetings, or going to parties?</a:t>
            </a:r>
          </a:p>
          <a:p>
            <a:r>
              <a:rPr lang="en-US" sz="2200" b="1" dirty="0" smtClean="0">
                <a:solidFill>
                  <a:srgbClr val="DBCF85"/>
                </a:solidFill>
                <a:latin typeface="Times New Roman" panose="02020603050405020304" pitchFamily="18" charset="0"/>
                <a:cs typeface="Times New Roman" panose="02020603050405020304" pitchFamily="18" charset="0"/>
              </a:rPr>
              <a:t>Participation limitation:</a:t>
            </a:r>
          </a:p>
          <a:p>
            <a:pPr marL="627063" indent="-284163">
              <a:buClr>
                <a:schemeClr val="tx2"/>
              </a:buClr>
              <a:buSzPct val="1500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Because of a physical, mental, or emotional condition, do you have difficulty doing errands alone such as visiting a doctor's office or </a:t>
            </a:r>
            <a:r>
              <a:rPr lang="en-US" sz="2200" dirty="0" smtClean="0">
                <a:solidFill>
                  <a:schemeClr val="tx1"/>
                </a:solidFill>
                <a:latin typeface="Times New Roman" panose="02020603050405020304" pitchFamily="18" charset="0"/>
                <a:cs typeface="Times New Roman" panose="02020603050405020304" pitchFamily="18" charset="0"/>
              </a:rPr>
              <a:t>shopping?</a:t>
            </a:r>
            <a:endParaRPr lang="en-US" sz="2200" dirty="0">
              <a:solidFill>
                <a:schemeClr val="tx1"/>
              </a:solidFill>
              <a:latin typeface="Times New Roman" panose="02020603050405020304" pitchFamily="18" charset="0"/>
              <a:cs typeface="Times New Roman" panose="02020603050405020304" pitchFamily="18" charset="0"/>
            </a:endParaRPr>
          </a:p>
          <a:p>
            <a:pPr marL="0" indent="0">
              <a:buClr>
                <a:srgbClr val="DBCF85"/>
              </a:buClr>
              <a:buSzPct val="150000"/>
            </a:pPr>
            <a:r>
              <a:rPr lang="en-US" sz="2200" b="1" dirty="0" smtClean="0">
                <a:solidFill>
                  <a:srgbClr val="DBCF85"/>
                </a:solidFill>
                <a:latin typeface="Times New Roman" panose="02020603050405020304" pitchFamily="18" charset="0"/>
                <a:cs typeface="Times New Roman" panose="02020603050405020304" pitchFamily="18" charset="0"/>
              </a:rPr>
              <a:t>Additional mental health measures:</a:t>
            </a:r>
          </a:p>
          <a:p>
            <a:pPr marL="627063" indent="-339725">
              <a:buClr>
                <a:schemeClr val="tx2">
                  <a:lumMod val="90000"/>
                </a:schemeClr>
              </a:buClr>
              <a:buSzPct val="150000"/>
              <a:buFont typeface="Arial" panose="020B0604020202020204" pitchFamily="34" charset="0"/>
              <a:buChar char="•"/>
            </a:pPr>
            <a:r>
              <a:rPr lang="en-US" sz="2200" dirty="0" smtClean="0">
                <a:solidFill>
                  <a:schemeClr val="tx1"/>
                </a:solidFill>
                <a:latin typeface="Times New Roman" panose="02020603050405020304" pitchFamily="18" charset="0"/>
                <a:cs typeface="Times New Roman" panose="02020603050405020304" pitchFamily="18" charset="0"/>
              </a:rPr>
              <a:t>Adults: PHQ-9, GAD-7</a:t>
            </a:r>
          </a:p>
        </p:txBody>
      </p:sp>
    </p:spTree>
    <p:extLst>
      <p:ext uri="{BB962C8B-B14F-4D97-AF65-F5344CB8AC3E}">
        <p14:creationId xmlns:p14="http://schemas.microsoft.com/office/powerpoint/2010/main" val="3306028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NCHS2010conference">
  <a:themeElements>
    <a:clrScheme name="NCHS 2010 conference">
      <a:dk1>
        <a:srgbClr val="FFFFFF"/>
      </a:dk1>
      <a:lt1>
        <a:srgbClr val="000000"/>
      </a:lt1>
      <a:dk2>
        <a:srgbClr val="C4D1EB"/>
      </a:dk2>
      <a:lt2>
        <a:srgbClr val="17375E"/>
      </a:lt2>
      <a:accent1>
        <a:srgbClr val="47A5F3"/>
      </a:accent1>
      <a:accent2>
        <a:srgbClr val="8CCDCF"/>
      </a:accent2>
      <a:accent3>
        <a:srgbClr val="A780DA"/>
      </a:accent3>
      <a:accent4>
        <a:srgbClr val="99D05C"/>
      </a:accent4>
      <a:accent5>
        <a:srgbClr val="DBCF85"/>
      </a:accent5>
      <a:accent6>
        <a:srgbClr val="6AB477"/>
      </a:accent6>
      <a:hlink>
        <a:srgbClr val="9999FF"/>
      </a:hlink>
      <a:folHlink>
        <a:srgbClr val="65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c59a53-fe6e-4c04-8d64-94c15d2c850d" xsi:nil="true"/>
    <lcf76f155ced4ddcb4097134ff3c332f xmlns="6c2254f5-de69-40f5-a0e2-2f56cfee075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E1A9026-13F2-445C-B146-DC234AA1FCA4}"/>
</file>

<file path=customXml/itemProps2.xml><?xml version="1.0" encoding="utf-8"?>
<ds:datastoreItem xmlns:ds="http://schemas.openxmlformats.org/officeDocument/2006/customXml" ds:itemID="{ED9D6F64-A427-4533-B1CD-B1DBCA17C715}"/>
</file>

<file path=customXml/itemProps3.xml><?xml version="1.0" encoding="utf-8"?>
<ds:datastoreItem xmlns:ds="http://schemas.openxmlformats.org/officeDocument/2006/customXml" ds:itemID="{5DAFDD70-7234-41BC-A73F-B356C10AF914}"/>
</file>

<file path=docProps/app.xml><?xml version="1.0" encoding="utf-8"?>
<Properties xmlns="http://schemas.openxmlformats.org/officeDocument/2006/extended-properties" xmlns:vt="http://schemas.openxmlformats.org/officeDocument/2006/docPropsVTypes">
  <Template/>
  <TotalTime>7010</TotalTime>
  <Words>1041</Words>
  <Application>Microsoft Office PowerPoint</Application>
  <PresentationFormat>On-screen Show (4:3)</PresentationFormat>
  <Paragraphs>220</Paragraphs>
  <Slides>12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Courier New</vt:lpstr>
      <vt:lpstr>PMingLiU</vt:lpstr>
      <vt:lpstr>Tahoma</vt:lpstr>
      <vt:lpstr>Times New Roman</vt:lpstr>
      <vt:lpstr>Wingdings</vt:lpstr>
      <vt:lpstr>NCHS2010conference</vt:lpstr>
      <vt:lpstr>Disability Statistics at NCHS:  An Update on 2019 Activities</vt:lpstr>
      <vt:lpstr>The National Center for Health Statistics</vt:lpstr>
      <vt:lpstr>A number of measurement developments…</vt:lpstr>
      <vt:lpstr>NHIS Preparations</vt:lpstr>
      <vt:lpstr>NHIS Modules</vt:lpstr>
      <vt:lpstr>Annual NHIS Functioning Content</vt:lpstr>
      <vt:lpstr>Additional NHIS Functioning Content</vt:lpstr>
      <vt:lpstr>NHANES Functioning Content</vt:lpstr>
      <vt:lpstr>Additional NHANES Functioning Content</vt:lpstr>
      <vt:lpstr>Functioning in Special Populations</vt:lpstr>
      <vt:lpstr>Adoption of the CFM &amp; WG-SS</vt:lpstr>
      <vt:lpstr>Thank You</vt:lpstr>
    </vt:vector>
  </TitlesOfParts>
  <Company>CDC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 Seibert</dc:creator>
  <cp:lastModifiedBy>Weeks, Julie A. (CDC/DDPHSS/NCHS/OAE)</cp:lastModifiedBy>
  <cp:revision>424</cp:revision>
  <cp:lastPrinted>2019-02-07T21:01:20Z</cp:lastPrinted>
  <dcterms:created xsi:type="dcterms:W3CDTF">2010-07-23T19:51:19Z</dcterms:created>
  <dcterms:modified xsi:type="dcterms:W3CDTF">2019-02-13T14:27:58Z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0x0101008B140C27D34B51488A959DEFAD6AF5BA</vt:lpwstr>
  </property>
  <property fmtid="{D5CDD505-2E9C-101B-9397-08002B2CF9AE}" pid="3" name="Order">
    <vt:r8>1100</vt:r8>
  </property>
  <property fmtid="{D5CDD505-2E9C-101B-9397-08002B2CF9AE}" pid="4" name="MediaServiceImageTags">
    <vt:lpwstr/>
  </property>
</Properties>
</file>