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4"/>
  </p:sldMasterIdLst>
  <p:notesMasterIdLst>
    <p:notesMasterId r:id="rId14"/>
  </p:notesMasterIdLst>
  <p:handoutMasterIdLst>
    <p:handoutMasterId r:id="rId15"/>
  </p:handoutMasterIdLst>
  <p:sldIdLst>
    <p:sldId id="279" r:id="rId5"/>
    <p:sldId id="314" r:id="rId6"/>
    <p:sldId id="318" r:id="rId7"/>
    <p:sldId id="315" r:id="rId8"/>
    <p:sldId id="319" r:id="rId9"/>
    <p:sldId id="320" r:id="rId10"/>
    <p:sldId id="321" r:id="rId11"/>
    <p:sldId id="317" r:id="rId12"/>
    <p:sldId id="32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Mann" initials="DM" lastIdx="6" clrIdx="0">
    <p:extLst>
      <p:ext uri="{19B8F6BF-5375-455C-9EA6-DF929625EA0E}">
        <p15:presenceInfo xmlns:p15="http://schemas.microsoft.com/office/powerpoint/2012/main" userId="S::DMann@mathematica-mpr.com::8829ad82-13bc-49c5-bfba-8309bfd5c7b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9EEEC"/>
    <a:srgbClr val="D6F1F0"/>
    <a:srgbClr val="E7FCFC"/>
    <a:srgbClr val="F3EEE1"/>
    <a:srgbClr val="189394"/>
    <a:srgbClr val="046B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8D230F3-CF80-4859-8CE7-A43EE81993B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5283" autoAdjust="0"/>
  </p:normalViewPr>
  <p:slideViewPr>
    <p:cSldViewPr snapToGrid="0">
      <p:cViewPr varScale="1">
        <p:scale>
          <a:sx n="56" d="100"/>
          <a:sy n="56" d="100"/>
        </p:scale>
        <p:origin x="821" y="38"/>
      </p:cViewPr>
      <p:guideLst>
        <p:guide orient="horz" pos="2160"/>
        <p:guide pos="3840"/>
      </p:guideLst>
    </p:cSldViewPr>
  </p:slideViewPr>
  <p:notesTextViewPr>
    <p:cViewPr>
      <p:scale>
        <a:sx n="3" d="2"/>
        <a:sy n="3" d="2"/>
      </p:scale>
      <p:origin x="0" y="0"/>
    </p:cViewPr>
  </p:notesTextViewPr>
  <p:sorterViewPr>
    <p:cViewPr>
      <p:scale>
        <a:sx n="100" d="100"/>
        <a:sy n="100" d="100"/>
      </p:scale>
      <p:origin x="0" y="-6672"/>
    </p:cViewPr>
  </p:sorterViewPr>
  <p:notesViewPr>
    <p:cSldViewPr snapToGrid="0">
      <p:cViewPr varScale="1">
        <p:scale>
          <a:sx n="51" d="100"/>
          <a:sy n="51" d="100"/>
        </p:scale>
        <p:origin x="2692" y="6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3A794F3-4FF8-4705-AEC5-C5C9EDDFFA65}" type="datetimeFigureOut">
              <a:rPr lang="en-US" smtClean="0"/>
              <a:t>1/29/2021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418FA96-6B43-404F-8F05-C1A1B968AE2A}" type="slidenum">
              <a:rPr lang="en-US" smtClean="0"/>
              <a:t>‹#›</a:t>
            </a:fld>
            <a:endParaRPr lang="en-US"/>
          </a:p>
        </p:txBody>
      </p:sp>
    </p:spTree>
    <p:extLst>
      <p:ext uri="{BB962C8B-B14F-4D97-AF65-F5344CB8AC3E}">
        <p14:creationId xmlns:p14="http://schemas.microsoft.com/office/powerpoint/2010/main" val="23897311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B95EE7-00FF-4048-BCB2-95AA50F6499D}" type="datetimeFigureOut">
              <a:rPr lang="en-US" smtClean="0"/>
              <a:t>1/29/2021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A2D9B2-1137-46D0-A98B-734AE69865D7}" type="slidenum">
              <a:rPr lang="en-US" smtClean="0"/>
              <a:t>‹#›</a:t>
            </a:fld>
            <a:endParaRPr lang="en-US"/>
          </a:p>
        </p:txBody>
      </p:sp>
    </p:spTree>
    <p:extLst>
      <p:ext uri="{BB962C8B-B14F-4D97-AF65-F5344CB8AC3E}">
        <p14:creationId xmlns:p14="http://schemas.microsoft.com/office/powerpoint/2010/main" val="1500829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684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A2D9B2-1137-46D0-A98B-734AE69865D7}" type="slidenum">
              <a:rPr lang="en-US" smtClean="0"/>
              <a:t>1</a:t>
            </a:fld>
            <a:endParaRPr lang="en-US"/>
          </a:p>
        </p:txBody>
      </p:sp>
    </p:spTree>
    <p:extLst>
      <p:ext uri="{BB962C8B-B14F-4D97-AF65-F5344CB8AC3E}">
        <p14:creationId xmlns:p14="http://schemas.microsoft.com/office/powerpoint/2010/main" val="818361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41750"/>
          </a:xfrm>
        </p:spPr>
        <p:txBody>
          <a:bodyPr/>
          <a:lstStyle/>
          <a:p>
            <a:endParaRPr lang="en-US" dirty="0"/>
          </a:p>
        </p:txBody>
      </p:sp>
      <p:sp>
        <p:nvSpPr>
          <p:cNvPr id="4" name="Slide Number Placeholder 3"/>
          <p:cNvSpPr>
            <a:spLocks noGrp="1"/>
          </p:cNvSpPr>
          <p:nvPr>
            <p:ph type="sldNum" sz="quarter" idx="5"/>
          </p:nvPr>
        </p:nvSpPr>
        <p:spPr/>
        <p:txBody>
          <a:bodyPr/>
          <a:lstStyle/>
          <a:p>
            <a:fld id="{C4A2D9B2-1137-46D0-A98B-734AE69865D7}" type="slidenum">
              <a:rPr lang="en-US" smtClean="0"/>
              <a:t>2</a:t>
            </a:fld>
            <a:endParaRPr lang="en-US"/>
          </a:p>
        </p:txBody>
      </p:sp>
    </p:spTree>
    <p:extLst>
      <p:ext uri="{BB962C8B-B14F-4D97-AF65-F5344CB8AC3E}">
        <p14:creationId xmlns:p14="http://schemas.microsoft.com/office/powerpoint/2010/main" val="3244870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A2D9B2-1137-46D0-A98B-734AE69865D7}" type="slidenum">
              <a:rPr lang="en-US" smtClean="0"/>
              <a:t>3</a:t>
            </a:fld>
            <a:endParaRPr lang="en-US"/>
          </a:p>
        </p:txBody>
      </p:sp>
    </p:spTree>
    <p:extLst>
      <p:ext uri="{BB962C8B-B14F-4D97-AF65-F5344CB8AC3E}">
        <p14:creationId xmlns:p14="http://schemas.microsoft.com/office/powerpoint/2010/main" val="853016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A2D9B2-1137-46D0-A98B-734AE69865D7}" type="slidenum">
              <a:rPr lang="en-US" smtClean="0"/>
              <a:t>4</a:t>
            </a:fld>
            <a:endParaRPr lang="en-US"/>
          </a:p>
        </p:txBody>
      </p:sp>
    </p:spTree>
    <p:extLst>
      <p:ext uri="{BB962C8B-B14F-4D97-AF65-F5344CB8AC3E}">
        <p14:creationId xmlns:p14="http://schemas.microsoft.com/office/powerpoint/2010/main" val="233730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A2D9B2-1137-46D0-A98B-734AE69865D7}" type="slidenum">
              <a:rPr lang="en-US" smtClean="0"/>
              <a:t>5</a:t>
            </a:fld>
            <a:endParaRPr lang="en-US"/>
          </a:p>
        </p:txBody>
      </p:sp>
    </p:spTree>
    <p:extLst>
      <p:ext uri="{BB962C8B-B14F-4D97-AF65-F5344CB8AC3E}">
        <p14:creationId xmlns:p14="http://schemas.microsoft.com/office/powerpoint/2010/main" val="2922468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A2D9B2-1137-46D0-A98B-734AE69865D7}" type="slidenum">
              <a:rPr lang="en-US" smtClean="0"/>
              <a:t>6</a:t>
            </a:fld>
            <a:endParaRPr lang="en-US"/>
          </a:p>
        </p:txBody>
      </p:sp>
    </p:spTree>
    <p:extLst>
      <p:ext uri="{BB962C8B-B14F-4D97-AF65-F5344CB8AC3E}">
        <p14:creationId xmlns:p14="http://schemas.microsoft.com/office/powerpoint/2010/main" val="4287747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A2D9B2-1137-46D0-A98B-734AE69865D7}" type="slidenum">
              <a:rPr lang="en-US" smtClean="0"/>
              <a:t>7</a:t>
            </a:fld>
            <a:endParaRPr lang="en-US"/>
          </a:p>
        </p:txBody>
      </p:sp>
    </p:spTree>
    <p:extLst>
      <p:ext uri="{BB962C8B-B14F-4D97-AF65-F5344CB8AC3E}">
        <p14:creationId xmlns:p14="http://schemas.microsoft.com/office/powerpoint/2010/main" val="3801985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A2D9B2-1137-46D0-A98B-734AE69865D7}" type="slidenum">
              <a:rPr lang="en-US" smtClean="0"/>
              <a:t>8</a:t>
            </a:fld>
            <a:endParaRPr lang="en-US"/>
          </a:p>
        </p:txBody>
      </p:sp>
    </p:spTree>
    <p:extLst>
      <p:ext uri="{BB962C8B-B14F-4D97-AF65-F5344CB8AC3E}">
        <p14:creationId xmlns:p14="http://schemas.microsoft.com/office/powerpoint/2010/main" val="10340382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a_Cover No Photo">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A4A388E-B06A-4D79-8E16-C48CCA2FED40}"/>
              </a:ext>
            </a:extLst>
          </p:cNvPr>
          <p:cNvSpPr/>
          <p:nvPr/>
        </p:nvSpPr>
        <p:spPr>
          <a:xfrm>
            <a:off x="0" y="0"/>
            <a:ext cx="121920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0AEF5E-43BE-4982-AF11-23553FB996F4}"/>
              </a:ext>
            </a:extLst>
          </p:cNvPr>
          <p:cNvSpPr>
            <a:spLocks noGrp="1"/>
          </p:cNvSpPr>
          <p:nvPr>
            <p:ph type="ctrTitle" hasCustomPrompt="1"/>
          </p:nvPr>
        </p:nvSpPr>
        <p:spPr>
          <a:xfrm>
            <a:off x="1600198" y="1828800"/>
            <a:ext cx="7312051" cy="1600200"/>
          </a:xfrm>
        </p:spPr>
        <p:txBody>
          <a:bodyPr lIns="0" tIns="0" rIns="0" bIns="0" anchor="b">
            <a:normAutofit/>
          </a:bodyPr>
          <a:lstStyle>
            <a:lvl1pPr algn="l">
              <a:defRPr sz="4800"/>
            </a:lvl1pPr>
          </a:lstStyle>
          <a:p>
            <a:r>
              <a:rPr lang="en-US" dirty="0"/>
              <a:t>Click to Edit Title</a:t>
            </a:r>
          </a:p>
        </p:txBody>
      </p:sp>
      <p:sp>
        <p:nvSpPr>
          <p:cNvPr id="3" name="Subtitle 2">
            <a:extLst>
              <a:ext uri="{FF2B5EF4-FFF2-40B4-BE49-F238E27FC236}">
                <a16:creationId xmlns:a16="http://schemas.microsoft.com/office/drawing/2014/main" id="{41B8EF85-CEDF-41E4-ACAE-55398170CCC7}"/>
              </a:ext>
            </a:extLst>
          </p:cNvPr>
          <p:cNvSpPr>
            <a:spLocks noGrp="1"/>
          </p:cNvSpPr>
          <p:nvPr>
            <p:ph type="subTitle" idx="1" hasCustomPrompt="1"/>
          </p:nvPr>
        </p:nvSpPr>
        <p:spPr>
          <a:xfrm>
            <a:off x="1600199" y="3657598"/>
            <a:ext cx="7312049" cy="777240"/>
          </a:xfrm>
        </p:spPr>
        <p:txBody>
          <a:bodyPr lIns="0" tIns="0" rIns="0" bIns="0">
            <a:normAutofit/>
          </a:bodyPr>
          <a:lstStyle>
            <a:lvl1pPr marL="0" indent="0" algn="l">
              <a:buNone/>
              <a:tabLst>
                <a:tab pos="2627313" algn="l"/>
              </a:tabLst>
              <a:defRPr sz="20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
        <p:nvSpPr>
          <p:cNvPr id="7" name="Rectangle 6">
            <a:extLst>
              <a:ext uri="{FF2B5EF4-FFF2-40B4-BE49-F238E27FC236}">
                <a16:creationId xmlns:a16="http://schemas.microsoft.com/office/drawing/2014/main" id="{E32A52A6-D66B-4BC5-9D99-278AABEA09F6}"/>
              </a:ext>
            </a:extLst>
          </p:cNvPr>
          <p:cNvSpPr>
            <a:spLocks/>
          </p:cNvSpPr>
          <p:nvPr/>
        </p:nvSpPr>
        <p:spPr>
          <a:xfrm>
            <a:off x="8854440" y="3520440"/>
            <a:ext cx="3337560" cy="3337560"/>
          </a:xfrm>
          <a:custGeom>
            <a:avLst/>
            <a:gdLst>
              <a:gd name="connsiteX0" fmla="*/ 0 w 3803374"/>
              <a:gd name="connsiteY0" fmla="*/ 0 h 3803374"/>
              <a:gd name="connsiteX1" fmla="*/ 3803374 w 3803374"/>
              <a:gd name="connsiteY1" fmla="*/ 0 h 3803374"/>
              <a:gd name="connsiteX2" fmla="*/ 3803374 w 3803374"/>
              <a:gd name="connsiteY2" fmla="*/ 3803374 h 3803374"/>
              <a:gd name="connsiteX3" fmla="*/ 0 w 3803374"/>
              <a:gd name="connsiteY3" fmla="*/ 3803374 h 3803374"/>
              <a:gd name="connsiteX4" fmla="*/ 0 w 3803374"/>
              <a:gd name="connsiteY4" fmla="*/ 0 h 3803374"/>
              <a:gd name="connsiteX0" fmla="*/ 0 w 3803374"/>
              <a:gd name="connsiteY0" fmla="*/ 3803374 h 3803374"/>
              <a:gd name="connsiteX1" fmla="*/ 3803374 w 3803374"/>
              <a:gd name="connsiteY1" fmla="*/ 0 h 3803374"/>
              <a:gd name="connsiteX2" fmla="*/ 3803374 w 3803374"/>
              <a:gd name="connsiteY2" fmla="*/ 3803374 h 3803374"/>
              <a:gd name="connsiteX3" fmla="*/ 0 w 3803374"/>
              <a:gd name="connsiteY3" fmla="*/ 3803374 h 3803374"/>
            </a:gdLst>
            <a:ahLst/>
            <a:cxnLst>
              <a:cxn ang="0">
                <a:pos x="connsiteX0" y="connsiteY0"/>
              </a:cxn>
              <a:cxn ang="0">
                <a:pos x="connsiteX1" y="connsiteY1"/>
              </a:cxn>
              <a:cxn ang="0">
                <a:pos x="connsiteX2" y="connsiteY2"/>
              </a:cxn>
              <a:cxn ang="0">
                <a:pos x="connsiteX3" y="connsiteY3"/>
              </a:cxn>
            </a:cxnLst>
            <a:rect l="l" t="t" r="r" b="b"/>
            <a:pathLst>
              <a:path w="3803374" h="3803374">
                <a:moveTo>
                  <a:pt x="0" y="3803374"/>
                </a:moveTo>
                <a:lnTo>
                  <a:pt x="3803374" y="0"/>
                </a:lnTo>
                <a:lnTo>
                  <a:pt x="3803374" y="3803374"/>
                </a:lnTo>
                <a:lnTo>
                  <a:pt x="0" y="38033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2458B54D-39AF-473E-9B9A-A61CC3E401FD}"/>
              </a:ext>
            </a:extLst>
          </p:cNvPr>
          <p:cNvPicPr>
            <a:picLocks noChangeAspect="1"/>
          </p:cNvPicPr>
          <p:nvPr/>
        </p:nvPicPr>
        <p:blipFill>
          <a:blip r:embed="rId2"/>
          <a:srcRect/>
          <a:stretch/>
        </p:blipFill>
        <p:spPr>
          <a:xfrm>
            <a:off x="9464802" y="516642"/>
            <a:ext cx="2222868" cy="548640"/>
          </a:xfrm>
          <a:prstGeom prst="rect">
            <a:avLst/>
          </a:prstGeom>
        </p:spPr>
      </p:pic>
      <p:sp>
        <p:nvSpPr>
          <p:cNvPr id="10" name="Rectangle 9">
            <a:extLst>
              <a:ext uri="{FF2B5EF4-FFF2-40B4-BE49-F238E27FC236}">
                <a16:creationId xmlns:a16="http://schemas.microsoft.com/office/drawing/2014/main" id="{34D16150-F109-4FBA-BB17-B3F7795FCAF5}"/>
              </a:ext>
            </a:extLst>
          </p:cNvPr>
          <p:cNvSpPr>
            <a:spLocks noChangeAspect="1"/>
          </p:cNvSpPr>
          <p:nvPr/>
        </p:nvSpPr>
        <p:spPr>
          <a:xfrm>
            <a:off x="0" y="0"/>
            <a:ext cx="1828800" cy="182880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0"/>
                </a:lnTo>
                <a:lnTo>
                  <a:pt x="0" y="1828800"/>
                </a:lnTo>
                <a:lnTo>
                  <a:pt x="0"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12">
            <a:extLst>
              <a:ext uri="{FF2B5EF4-FFF2-40B4-BE49-F238E27FC236}">
                <a16:creationId xmlns:a16="http://schemas.microsoft.com/office/drawing/2014/main" id="{1EFD9D08-F912-4919-8413-C9BEF3FADAE7}"/>
              </a:ext>
            </a:extLst>
          </p:cNvPr>
          <p:cNvSpPr>
            <a:spLocks noGrp="1"/>
          </p:cNvSpPr>
          <p:nvPr>
            <p:ph sz="quarter" idx="10" hasCustomPrompt="1"/>
          </p:nvPr>
        </p:nvSpPr>
        <p:spPr>
          <a:xfrm>
            <a:off x="1600199" y="4572000"/>
            <a:ext cx="4841761" cy="758952"/>
          </a:xfrm>
        </p:spPr>
        <p:txBody>
          <a:bodyPr lIns="0" tIns="0" rIns="0" bIns="0">
            <a:normAutofit/>
          </a:bodyPr>
          <a:lstStyle>
            <a:lvl1pPr marL="0" indent="0">
              <a:buNone/>
              <a:defRPr sz="1800" b="0">
                <a:solidFill>
                  <a:schemeClr val="accent1"/>
                </a:solidFill>
                <a:latin typeface="+mj-lt"/>
              </a:defRPr>
            </a:lvl1pPr>
            <a:lvl2pPr marL="457200" indent="0">
              <a:buNone/>
              <a:defRPr sz="1600" b="0">
                <a:solidFill>
                  <a:schemeClr val="accent1"/>
                </a:solidFill>
                <a:latin typeface="+mj-lt"/>
              </a:defRPr>
            </a:lvl2pPr>
            <a:lvl3pPr marL="914400" indent="0">
              <a:buNone/>
              <a:defRPr sz="1600" b="0">
                <a:solidFill>
                  <a:schemeClr val="accent1"/>
                </a:solidFill>
                <a:latin typeface="+mj-lt"/>
              </a:defRPr>
            </a:lvl3pPr>
            <a:lvl4pPr marL="1371600" indent="0">
              <a:buNone/>
              <a:defRPr sz="1600" b="0">
                <a:solidFill>
                  <a:schemeClr val="accent1"/>
                </a:solidFill>
                <a:latin typeface="+mj-lt"/>
              </a:defRPr>
            </a:lvl4pPr>
            <a:lvl5pPr marL="1828800" indent="0">
              <a:buNone/>
              <a:defRPr sz="1600" b="0">
                <a:solidFill>
                  <a:schemeClr val="accent1"/>
                </a:solidFill>
                <a:latin typeface="+mj-lt"/>
              </a:defRPr>
            </a:lvl5pPr>
          </a:lstStyle>
          <a:p>
            <a:pPr lvl="0"/>
            <a:r>
              <a:rPr lang="en-US" dirty="0"/>
              <a:t>Click to edit text</a:t>
            </a:r>
          </a:p>
        </p:txBody>
      </p:sp>
      <p:sp>
        <p:nvSpPr>
          <p:cNvPr id="16" name="Picture Placeholder 15">
            <a:extLst>
              <a:ext uri="{FF2B5EF4-FFF2-40B4-BE49-F238E27FC236}">
                <a16:creationId xmlns:a16="http://schemas.microsoft.com/office/drawing/2014/main" id="{B0B3A2AB-FF61-4FD4-926C-5D90CEE1C9A7}"/>
              </a:ext>
            </a:extLst>
          </p:cNvPr>
          <p:cNvSpPr>
            <a:spLocks noGrp="1"/>
          </p:cNvSpPr>
          <p:nvPr>
            <p:ph type="pic" sz="quarter" idx="11"/>
          </p:nvPr>
        </p:nvSpPr>
        <p:spPr>
          <a:xfrm>
            <a:off x="6946290" y="448062"/>
            <a:ext cx="1965960" cy="685800"/>
          </a:xfrm>
        </p:spPr>
        <p:txBody>
          <a:bodyPr lIns="0" tIns="0" rIns="0" bIns="0" anchor="ctr">
            <a:normAutofit/>
          </a:bodyPr>
          <a:lstStyle>
            <a:lvl1pPr marL="0" indent="0">
              <a:buNone/>
              <a:defRPr sz="1400" b="0">
                <a:solidFill>
                  <a:schemeClr val="bg1"/>
                </a:solidFill>
                <a:latin typeface="+mn-lt"/>
              </a:defRPr>
            </a:lvl1pPr>
          </a:lstStyle>
          <a:p>
            <a:r>
              <a:rPr lang="en-US"/>
              <a:t>Click icon to add picture</a:t>
            </a:r>
            <a:endParaRPr lang="en-US" dirty="0"/>
          </a:p>
        </p:txBody>
      </p:sp>
      <p:sp>
        <p:nvSpPr>
          <p:cNvPr id="18" name="Picture Placeholder 15">
            <a:extLst>
              <a:ext uri="{FF2B5EF4-FFF2-40B4-BE49-F238E27FC236}">
                <a16:creationId xmlns:a16="http://schemas.microsoft.com/office/drawing/2014/main" id="{0FB42A78-8FEF-406F-ADD8-D01637FDE6F9}"/>
              </a:ext>
            </a:extLst>
          </p:cNvPr>
          <p:cNvSpPr>
            <a:spLocks noGrp="1"/>
          </p:cNvSpPr>
          <p:nvPr>
            <p:ph type="pic" sz="quarter" idx="12"/>
          </p:nvPr>
        </p:nvSpPr>
        <p:spPr>
          <a:xfrm>
            <a:off x="4476000" y="448062"/>
            <a:ext cx="1965960" cy="685800"/>
          </a:xfrm>
        </p:spPr>
        <p:txBody>
          <a:bodyPr lIns="0" tIns="0" rIns="0" bIns="0" anchor="ctr">
            <a:normAutofit/>
          </a:bodyPr>
          <a:lstStyle>
            <a:lvl1pPr marL="0" indent="0">
              <a:buNone/>
              <a:defRPr sz="1400" b="0">
                <a:solidFill>
                  <a:schemeClr val="bg1"/>
                </a:solidFill>
                <a:latin typeface="+mn-lt"/>
              </a:defRPr>
            </a:lvl1pPr>
          </a:lstStyle>
          <a:p>
            <a:r>
              <a:rPr lang="en-US"/>
              <a:t>Click icon to add picture</a:t>
            </a:r>
            <a:endParaRPr lang="en-US" dirty="0"/>
          </a:p>
        </p:txBody>
      </p:sp>
      <p:sp>
        <p:nvSpPr>
          <p:cNvPr id="19" name="Content Placeholder 12">
            <a:extLst>
              <a:ext uri="{FF2B5EF4-FFF2-40B4-BE49-F238E27FC236}">
                <a16:creationId xmlns:a16="http://schemas.microsoft.com/office/drawing/2014/main" id="{21CBA2AD-5408-4390-AA0E-2745616C0181}"/>
              </a:ext>
            </a:extLst>
          </p:cNvPr>
          <p:cNvSpPr>
            <a:spLocks noGrp="1"/>
          </p:cNvSpPr>
          <p:nvPr>
            <p:ph sz="quarter" idx="13" hasCustomPrompt="1"/>
          </p:nvPr>
        </p:nvSpPr>
        <p:spPr>
          <a:xfrm>
            <a:off x="1600200" y="5486400"/>
            <a:ext cx="4841760" cy="640080"/>
          </a:xfrm>
        </p:spPr>
        <p:txBody>
          <a:bodyPr lIns="0" tIns="0" rIns="0" bIns="0">
            <a:normAutofit/>
          </a:bodyPr>
          <a:lstStyle>
            <a:lvl1pPr marL="0" indent="0">
              <a:buNone/>
              <a:defRPr sz="1600" b="0">
                <a:solidFill>
                  <a:schemeClr val="accent1"/>
                </a:solidFill>
                <a:latin typeface="+mj-lt"/>
              </a:defRPr>
            </a:lvl1pPr>
            <a:lvl2pPr marL="457200" indent="0">
              <a:buNone/>
              <a:defRPr sz="1600" b="0">
                <a:solidFill>
                  <a:schemeClr val="accent1"/>
                </a:solidFill>
                <a:latin typeface="+mj-lt"/>
              </a:defRPr>
            </a:lvl2pPr>
            <a:lvl3pPr marL="914400" indent="0">
              <a:buNone/>
              <a:defRPr sz="1600" b="0">
                <a:solidFill>
                  <a:schemeClr val="accent1"/>
                </a:solidFill>
                <a:latin typeface="+mj-lt"/>
              </a:defRPr>
            </a:lvl3pPr>
            <a:lvl4pPr marL="1371600" indent="0">
              <a:buNone/>
              <a:defRPr sz="1600" b="0">
                <a:solidFill>
                  <a:schemeClr val="accent1"/>
                </a:solidFill>
                <a:latin typeface="+mj-lt"/>
              </a:defRPr>
            </a:lvl4pPr>
            <a:lvl5pPr marL="1828800" indent="0">
              <a:buNone/>
              <a:defRPr sz="1600" b="0">
                <a:solidFill>
                  <a:schemeClr val="accent1"/>
                </a:solidFill>
                <a:latin typeface="+mj-lt"/>
              </a:defRPr>
            </a:lvl5pPr>
          </a:lstStyle>
          <a:p>
            <a:pPr lvl="0"/>
            <a:r>
              <a:rPr lang="en-US" dirty="0"/>
              <a:t>Click to edit text</a:t>
            </a:r>
          </a:p>
        </p:txBody>
      </p:sp>
      <p:sp>
        <p:nvSpPr>
          <p:cNvPr id="12" name="TextBox 11">
            <a:extLst>
              <a:ext uri="{FF2B5EF4-FFF2-40B4-BE49-F238E27FC236}">
                <a16:creationId xmlns:a16="http://schemas.microsoft.com/office/drawing/2014/main" id="{26DD2CA0-0DB3-4D00-AB95-4CB54B9F853C}"/>
              </a:ext>
            </a:extLst>
          </p:cNvPr>
          <p:cNvSpPr txBox="1"/>
          <p:nvPr userDrawn="1"/>
        </p:nvSpPr>
        <p:spPr>
          <a:xfrm>
            <a:off x="1526390" y="1397913"/>
            <a:ext cx="5722310" cy="430887"/>
          </a:xfrm>
          <a:prstGeom prst="rect">
            <a:avLst/>
          </a:prstGeom>
          <a:noFill/>
        </p:spPr>
        <p:txBody>
          <a:bodyPr wrap="square" rtlCol="0">
            <a:spAutoFit/>
          </a:bodyPr>
          <a:lstStyle/>
          <a:p>
            <a:r>
              <a:rPr lang="en-US" sz="2200" dirty="0">
                <a:solidFill>
                  <a:schemeClr val="accent1"/>
                </a:solidFill>
                <a:latin typeface="+mj-lt"/>
              </a:rPr>
              <a:t>Center for Studying Disability Policy</a:t>
            </a:r>
          </a:p>
        </p:txBody>
      </p:sp>
    </p:spTree>
    <p:extLst>
      <p:ext uri="{BB962C8B-B14F-4D97-AF65-F5344CB8AC3E}">
        <p14:creationId xmlns:p14="http://schemas.microsoft.com/office/powerpoint/2010/main" val="43537659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2c_Section Opener No Phot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96D1B-CEEC-46BD-8572-B4CC923991C5}"/>
              </a:ext>
            </a:extLst>
          </p:cNvPr>
          <p:cNvSpPr>
            <a:spLocks noGrp="1"/>
          </p:cNvSpPr>
          <p:nvPr>
            <p:ph type="title" hasCustomPrompt="1"/>
          </p:nvPr>
        </p:nvSpPr>
        <p:spPr>
          <a:xfrm>
            <a:off x="1295400" y="3077972"/>
            <a:ext cx="9601200" cy="702056"/>
          </a:xfrm>
        </p:spPr>
        <p:txBody>
          <a:bodyPr lIns="0" tIns="0" rIns="0" bIns="0">
            <a:normAutofit/>
          </a:bodyPr>
          <a:lstStyle>
            <a:lvl1pPr algn="ctr">
              <a:defRPr lang="en-US" sz="2800" b="1" kern="1200" dirty="0">
                <a:solidFill>
                  <a:schemeClr val="tx2"/>
                </a:solidFill>
                <a:latin typeface="+mj-lt"/>
                <a:ea typeface="+mn-ea"/>
                <a:cs typeface="+mn-cs"/>
              </a:defRPr>
            </a:lvl1pPr>
          </a:lstStyle>
          <a:p>
            <a:r>
              <a:rPr lang="en-US" dirty="0"/>
              <a:t>Questions?</a:t>
            </a:r>
          </a:p>
        </p:txBody>
      </p:sp>
      <p:sp>
        <p:nvSpPr>
          <p:cNvPr id="9" name="Slide Number Placeholder 8">
            <a:extLst>
              <a:ext uri="{FF2B5EF4-FFF2-40B4-BE49-F238E27FC236}">
                <a16:creationId xmlns:a16="http://schemas.microsoft.com/office/drawing/2014/main" id="{E6C9EF65-9644-45FA-9DA0-F98D156932E0}"/>
              </a:ext>
            </a:extLst>
          </p:cNvPr>
          <p:cNvSpPr>
            <a:spLocks noGrp="1"/>
          </p:cNvSpPr>
          <p:nvPr>
            <p:ph type="sldNum" sz="quarter" idx="12"/>
          </p:nvPr>
        </p:nvSpPr>
        <p:spPr>
          <a:xfrm>
            <a:off x="11247120" y="6163056"/>
            <a:ext cx="521208" cy="685800"/>
          </a:xfrm>
        </p:spPr>
        <p:txBody>
          <a:bodyPr lIns="0" tIns="0" rIns="0" bIns="0"/>
          <a:lstStyle/>
          <a:p>
            <a:fld id="{5ACA051B-D0BE-4B1D-B1F3-F2340DB65D5E}" type="slidenum">
              <a:rPr lang="en-US" smtClean="0"/>
              <a:t>‹#›</a:t>
            </a:fld>
            <a:endParaRPr lang="en-US"/>
          </a:p>
        </p:txBody>
      </p:sp>
      <p:pic>
        <p:nvPicPr>
          <p:cNvPr id="14" name="Picture 13">
            <a:extLst>
              <a:ext uri="{FF2B5EF4-FFF2-40B4-BE49-F238E27FC236}">
                <a16:creationId xmlns:a16="http://schemas.microsoft.com/office/drawing/2014/main" id="{32531CAA-39A4-4B32-94EB-9C1D0B8EC0B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46515" y="6165347"/>
            <a:ext cx="1636284" cy="401464"/>
          </a:xfrm>
          <a:prstGeom prst="rect">
            <a:avLst/>
          </a:prstGeom>
        </p:spPr>
      </p:pic>
      <p:sp>
        <p:nvSpPr>
          <p:cNvPr id="18" name="Rectangle 6">
            <a:extLst>
              <a:ext uri="{FF2B5EF4-FFF2-40B4-BE49-F238E27FC236}">
                <a16:creationId xmlns:a16="http://schemas.microsoft.com/office/drawing/2014/main" id="{97EF0196-6DDE-4D85-8DB8-77A251719F03}"/>
              </a:ext>
            </a:extLst>
          </p:cNvPr>
          <p:cNvSpPr>
            <a:spLocks noChangeAspect="1"/>
          </p:cNvSpPr>
          <p:nvPr/>
        </p:nvSpPr>
        <p:spPr>
          <a:xfrm>
            <a:off x="0" y="0"/>
            <a:ext cx="1170432" cy="1170432"/>
          </a:xfrm>
          <a:custGeom>
            <a:avLst/>
            <a:gdLst>
              <a:gd name="connsiteX0" fmla="*/ 0 w 1170432"/>
              <a:gd name="connsiteY0" fmla="*/ 0 h 1170432"/>
              <a:gd name="connsiteX1" fmla="*/ 1170432 w 1170432"/>
              <a:gd name="connsiteY1" fmla="*/ 0 h 1170432"/>
              <a:gd name="connsiteX2" fmla="*/ 1170432 w 1170432"/>
              <a:gd name="connsiteY2" fmla="*/ 1170432 h 1170432"/>
              <a:gd name="connsiteX3" fmla="*/ 0 w 1170432"/>
              <a:gd name="connsiteY3" fmla="*/ 1170432 h 1170432"/>
              <a:gd name="connsiteX4" fmla="*/ 0 w 1170432"/>
              <a:gd name="connsiteY4" fmla="*/ 0 h 1170432"/>
              <a:gd name="connsiteX0" fmla="*/ 0 w 1170432"/>
              <a:gd name="connsiteY0" fmla="*/ 0 h 1170432"/>
              <a:gd name="connsiteX1" fmla="*/ 1170432 w 1170432"/>
              <a:gd name="connsiteY1" fmla="*/ 0 h 1170432"/>
              <a:gd name="connsiteX2" fmla="*/ 0 w 1170432"/>
              <a:gd name="connsiteY2" fmla="*/ 1170432 h 1170432"/>
              <a:gd name="connsiteX3" fmla="*/ 0 w 1170432"/>
              <a:gd name="connsiteY3" fmla="*/ 0 h 1170432"/>
            </a:gdLst>
            <a:ahLst/>
            <a:cxnLst>
              <a:cxn ang="0">
                <a:pos x="connsiteX0" y="connsiteY0"/>
              </a:cxn>
              <a:cxn ang="0">
                <a:pos x="connsiteX1" y="connsiteY1"/>
              </a:cxn>
              <a:cxn ang="0">
                <a:pos x="connsiteX2" y="connsiteY2"/>
              </a:cxn>
              <a:cxn ang="0">
                <a:pos x="connsiteX3" y="connsiteY3"/>
              </a:cxn>
            </a:cxnLst>
            <a:rect l="l" t="t" r="r" b="b"/>
            <a:pathLst>
              <a:path w="1170432" h="1170432">
                <a:moveTo>
                  <a:pt x="0" y="0"/>
                </a:moveTo>
                <a:lnTo>
                  <a:pt x="1170432" y="0"/>
                </a:lnTo>
                <a:lnTo>
                  <a:pt x="0" y="1170432"/>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
            <a:extLst>
              <a:ext uri="{FF2B5EF4-FFF2-40B4-BE49-F238E27FC236}">
                <a16:creationId xmlns:a16="http://schemas.microsoft.com/office/drawing/2014/main" id="{A17B2483-5969-46E5-B16C-98C85D119ABB}"/>
              </a:ext>
            </a:extLst>
          </p:cNvPr>
          <p:cNvSpPr/>
          <p:nvPr/>
        </p:nvSpPr>
        <p:spPr>
          <a:xfrm>
            <a:off x="10088880" y="4754880"/>
            <a:ext cx="2103120" cy="2103120"/>
          </a:xfrm>
          <a:custGeom>
            <a:avLst/>
            <a:gdLst>
              <a:gd name="connsiteX0" fmla="*/ 0 w 2103120"/>
              <a:gd name="connsiteY0" fmla="*/ 0 h 2103120"/>
              <a:gd name="connsiteX1" fmla="*/ 2103120 w 2103120"/>
              <a:gd name="connsiteY1" fmla="*/ 0 h 2103120"/>
              <a:gd name="connsiteX2" fmla="*/ 2103120 w 2103120"/>
              <a:gd name="connsiteY2" fmla="*/ 2103120 h 2103120"/>
              <a:gd name="connsiteX3" fmla="*/ 0 w 2103120"/>
              <a:gd name="connsiteY3" fmla="*/ 2103120 h 2103120"/>
              <a:gd name="connsiteX4" fmla="*/ 0 w 2103120"/>
              <a:gd name="connsiteY4" fmla="*/ 0 h 2103120"/>
              <a:gd name="connsiteX0" fmla="*/ 0 w 2103120"/>
              <a:gd name="connsiteY0" fmla="*/ 2103120 h 2103120"/>
              <a:gd name="connsiteX1" fmla="*/ 2103120 w 2103120"/>
              <a:gd name="connsiteY1" fmla="*/ 0 h 2103120"/>
              <a:gd name="connsiteX2" fmla="*/ 2103120 w 2103120"/>
              <a:gd name="connsiteY2" fmla="*/ 2103120 h 2103120"/>
              <a:gd name="connsiteX3" fmla="*/ 0 w 2103120"/>
              <a:gd name="connsiteY3" fmla="*/ 2103120 h 2103120"/>
            </a:gdLst>
            <a:ahLst/>
            <a:cxnLst>
              <a:cxn ang="0">
                <a:pos x="connsiteX0" y="connsiteY0"/>
              </a:cxn>
              <a:cxn ang="0">
                <a:pos x="connsiteX1" y="connsiteY1"/>
              </a:cxn>
              <a:cxn ang="0">
                <a:pos x="connsiteX2" y="connsiteY2"/>
              </a:cxn>
              <a:cxn ang="0">
                <a:pos x="connsiteX3" y="connsiteY3"/>
              </a:cxn>
            </a:cxnLst>
            <a:rect l="l" t="t" r="r" b="b"/>
            <a:pathLst>
              <a:path w="2103120" h="2103120">
                <a:moveTo>
                  <a:pt x="0" y="2103120"/>
                </a:moveTo>
                <a:lnTo>
                  <a:pt x="2103120" y="0"/>
                </a:lnTo>
                <a:lnTo>
                  <a:pt x="2103120" y="2103120"/>
                </a:lnTo>
                <a:lnTo>
                  <a:pt x="0" y="210312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81EC7AF-1EE9-463D-8E9C-E168F0450DE0}"/>
              </a:ext>
            </a:extLst>
          </p:cNvPr>
          <p:cNvSpPr txBox="1"/>
          <p:nvPr userDrawn="1"/>
        </p:nvSpPr>
        <p:spPr>
          <a:xfrm>
            <a:off x="737330" y="6227579"/>
            <a:ext cx="10717340" cy="276999"/>
          </a:xfrm>
          <a:prstGeom prst="rect">
            <a:avLst/>
          </a:prstGeom>
          <a:noFill/>
        </p:spPr>
        <p:txBody>
          <a:bodyPr wrap="square" rtlCol="0">
            <a:spAutoFit/>
          </a:bodyPr>
          <a:lstStyle/>
          <a:p>
            <a:pPr algn="ctr"/>
            <a:r>
              <a:rPr lang="en-US" sz="1200" baseline="0" dirty="0">
                <a:solidFill>
                  <a:schemeClr val="accent1"/>
                </a:solidFill>
                <a:latin typeface="Montserrat Medium" panose="00000600000000000000" pitchFamily="2" charset="0"/>
              </a:rPr>
              <a:t>Center for Studying Disability Policy</a:t>
            </a:r>
          </a:p>
        </p:txBody>
      </p:sp>
    </p:spTree>
    <p:extLst>
      <p:ext uri="{BB962C8B-B14F-4D97-AF65-F5344CB8AC3E}">
        <p14:creationId xmlns:p14="http://schemas.microsoft.com/office/powerpoint/2010/main" val="243812693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a_Section opener 4 present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96D1B-CEEC-46BD-8572-B4CC923991C5}"/>
              </a:ext>
            </a:extLst>
          </p:cNvPr>
          <p:cNvSpPr>
            <a:spLocks noGrp="1"/>
          </p:cNvSpPr>
          <p:nvPr>
            <p:ph type="title" hasCustomPrompt="1"/>
          </p:nvPr>
        </p:nvSpPr>
        <p:spPr>
          <a:xfrm>
            <a:off x="839788" y="365125"/>
            <a:ext cx="10515600" cy="1325563"/>
          </a:xfrm>
        </p:spPr>
        <p:txBody>
          <a:bodyPr lIns="0" tIns="0" rIns="0" bIns="0"/>
          <a:lstStyle>
            <a:lvl1pPr>
              <a:defRPr/>
            </a:lvl1pPr>
          </a:lstStyle>
          <a:p>
            <a:r>
              <a:rPr lang="en-US" dirty="0"/>
              <a:t>Click to edit presenter title</a:t>
            </a:r>
          </a:p>
        </p:txBody>
      </p:sp>
      <p:sp>
        <p:nvSpPr>
          <p:cNvPr id="3" name="Text Placeholder 2">
            <a:extLst>
              <a:ext uri="{FF2B5EF4-FFF2-40B4-BE49-F238E27FC236}">
                <a16:creationId xmlns:a16="http://schemas.microsoft.com/office/drawing/2014/main" id="{36D24D34-6966-4E7C-AB55-239986B36137}"/>
              </a:ext>
            </a:extLst>
          </p:cNvPr>
          <p:cNvSpPr>
            <a:spLocks noGrp="1"/>
          </p:cNvSpPr>
          <p:nvPr>
            <p:ph type="body" idx="1" hasCustomPrompt="1"/>
          </p:nvPr>
        </p:nvSpPr>
        <p:spPr>
          <a:xfrm>
            <a:off x="836612" y="3538728"/>
            <a:ext cx="2286000" cy="2514600"/>
          </a:xfrm>
        </p:spPr>
        <p:txBody>
          <a:bodyPr lIns="0" tIns="0" rIns="0" bIns="0" anchor="t">
            <a:normAutofit/>
          </a:bodyPr>
          <a:lstStyle>
            <a:lvl1pPr marL="0" indent="0">
              <a:buNone/>
              <a:defRPr sz="1200" b="1">
                <a:solidFill>
                  <a:schemeClr val="accent1"/>
                </a:solidFill>
                <a:latin typeface="+mj-lt"/>
              </a:defRPr>
            </a:lvl1pPr>
            <a:lvl2pPr marL="0" indent="0">
              <a:buNone/>
              <a:defRPr sz="1200" b="0">
                <a:latin typeface="+mj-lt"/>
              </a:defRPr>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a:p>
            <a:pPr lvl="1"/>
            <a:r>
              <a:rPr lang="en-US" dirty="0"/>
              <a:t>Bio</a:t>
            </a:r>
          </a:p>
        </p:txBody>
      </p:sp>
      <p:sp>
        <p:nvSpPr>
          <p:cNvPr id="4" name="Content Placeholder 3">
            <a:extLst>
              <a:ext uri="{FF2B5EF4-FFF2-40B4-BE49-F238E27FC236}">
                <a16:creationId xmlns:a16="http://schemas.microsoft.com/office/drawing/2014/main" id="{8572F8FD-6DD2-4FF9-BA74-B3A646BB4EC3}"/>
              </a:ext>
            </a:extLst>
          </p:cNvPr>
          <p:cNvSpPr>
            <a:spLocks noGrp="1"/>
          </p:cNvSpPr>
          <p:nvPr>
            <p:ph sz="half" idx="2" hasCustomPrompt="1"/>
          </p:nvPr>
        </p:nvSpPr>
        <p:spPr>
          <a:xfrm>
            <a:off x="3580871" y="3538728"/>
            <a:ext cx="2286000" cy="2514600"/>
          </a:xfrm>
        </p:spPr>
        <p:txBody>
          <a:bodyPr lIns="0" tIns="0" rIns="0" bIns="0"/>
          <a:lstStyle>
            <a:lvl1pPr marL="0" indent="0">
              <a:buNone/>
              <a:defRPr lang="en-US" sz="1200" b="1" kern="1200" dirty="0">
                <a:solidFill>
                  <a:schemeClr val="accent1"/>
                </a:solidFill>
                <a:latin typeface="+mj-lt"/>
                <a:ea typeface="+mn-ea"/>
                <a:cs typeface="+mn-cs"/>
              </a:defRPr>
            </a:lvl1pPr>
            <a:lvl2pPr marL="0" indent="0">
              <a:buNone/>
              <a:defRPr lang="en-US" sz="1200" b="0" kern="1200" dirty="0">
                <a:solidFill>
                  <a:schemeClr val="accent1"/>
                </a:solidFill>
                <a:latin typeface="+mj-lt"/>
                <a:ea typeface="+mn-ea"/>
                <a:cs typeface="+mn-cs"/>
              </a:defRPr>
            </a:lvl2pPr>
            <a:lvl3pPr marL="457200" indent="0">
              <a:buNone/>
              <a:defRPr lang="en-US" sz="1200" b="0" kern="1200" dirty="0">
                <a:solidFill>
                  <a:schemeClr val="tx1"/>
                </a:solidFill>
                <a:latin typeface="+mj-lt"/>
                <a:ea typeface="+mn-ea"/>
                <a:cs typeface="+mn-cs"/>
              </a:defRPr>
            </a:lvl3pPr>
            <a:lvl4pPr marL="685800" indent="0">
              <a:buNone/>
              <a:defRPr lang="en-US" sz="1200" b="0" kern="1200" dirty="0">
                <a:solidFill>
                  <a:schemeClr val="tx1"/>
                </a:solidFill>
                <a:latin typeface="+mj-lt"/>
                <a:ea typeface="+mn-ea"/>
                <a:cs typeface="+mn-cs"/>
              </a:defRPr>
            </a:lvl4pPr>
            <a:lvl5pPr marL="914400" indent="0">
              <a:buNone/>
              <a:defRPr lang="en-US" sz="1200" b="0" kern="1200" dirty="0">
                <a:solidFill>
                  <a:schemeClr val="tx1"/>
                </a:solidFill>
                <a:latin typeface="+mj-lt"/>
                <a:ea typeface="+mn-ea"/>
                <a:cs typeface="+mn-cs"/>
              </a:defRPr>
            </a:lvl5pPr>
          </a:lstStyle>
          <a:p>
            <a:pPr lvl="0"/>
            <a:r>
              <a:rPr lang="en-US" dirty="0"/>
              <a:t>Name</a:t>
            </a:r>
          </a:p>
          <a:p>
            <a:pPr lvl="1"/>
            <a:r>
              <a:rPr lang="en-US" dirty="0"/>
              <a:t>Bio</a:t>
            </a:r>
          </a:p>
        </p:txBody>
      </p:sp>
      <p:sp>
        <p:nvSpPr>
          <p:cNvPr id="5" name="Text Placeholder 4">
            <a:extLst>
              <a:ext uri="{FF2B5EF4-FFF2-40B4-BE49-F238E27FC236}">
                <a16:creationId xmlns:a16="http://schemas.microsoft.com/office/drawing/2014/main" id="{2A953E42-6C15-4A8D-AFA8-51B1D8EA9A81}"/>
              </a:ext>
            </a:extLst>
          </p:cNvPr>
          <p:cNvSpPr>
            <a:spLocks noGrp="1"/>
          </p:cNvSpPr>
          <p:nvPr>
            <p:ph type="body" sz="quarter" idx="3" hasCustomPrompt="1"/>
          </p:nvPr>
        </p:nvSpPr>
        <p:spPr>
          <a:xfrm>
            <a:off x="6325130" y="3538728"/>
            <a:ext cx="2286000" cy="2514600"/>
          </a:xfrm>
        </p:spPr>
        <p:txBody>
          <a:bodyPr lIns="0" tIns="0" rIns="0" bIns="0" anchor="t">
            <a:normAutofit/>
          </a:bodyPr>
          <a:lstStyle>
            <a:lvl1pPr marL="0" indent="0">
              <a:buNone/>
              <a:defRPr sz="1200" b="1">
                <a:solidFill>
                  <a:schemeClr val="accent1"/>
                </a:solidFill>
              </a:defRPr>
            </a:lvl1pPr>
            <a:lvl2pPr marL="0" indent="0">
              <a:buNone/>
              <a:defRPr lang="en-US" sz="1200" b="0" kern="1200" dirty="0">
                <a:solidFill>
                  <a:schemeClr val="accent1"/>
                </a:solidFill>
                <a:latin typeface="+mj-lt"/>
                <a:ea typeface="+mn-ea"/>
                <a:cs typeface="+mn-cs"/>
              </a:defRPr>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a:p>
            <a:pPr lvl="1"/>
            <a:r>
              <a:rPr lang="en-US" dirty="0"/>
              <a:t>Bio</a:t>
            </a:r>
          </a:p>
        </p:txBody>
      </p:sp>
      <p:sp>
        <p:nvSpPr>
          <p:cNvPr id="6" name="Content Placeholder 5">
            <a:extLst>
              <a:ext uri="{FF2B5EF4-FFF2-40B4-BE49-F238E27FC236}">
                <a16:creationId xmlns:a16="http://schemas.microsoft.com/office/drawing/2014/main" id="{0D7CCB9C-0E84-41B3-9B85-BF1FA1D401F7}"/>
              </a:ext>
            </a:extLst>
          </p:cNvPr>
          <p:cNvSpPr>
            <a:spLocks noGrp="1"/>
          </p:cNvSpPr>
          <p:nvPr>
            <p:ph sz="quarter" idx="4" hasCustomPrompt="1"/>
          </p:nvPr>
        </p:nvSpPr>
        <p:spPr>
          <a:xfrm>
            <a:off x="9069388" y="3538728"/>
            <a:ext cx="2286000" cy="2514600"/>
          </a:xfrm>
        </p:spPr>
        <p:txBody>
          <a:bodyPr lIns="0" tIns="0" rIns="0" bIns="0"/>
          <a:lstStyle>
            <a:lvl1pPr marL="0" indent="0">
              <a:buNone/>
              <a:defRPr lang="en-US" sz="1200" b="1" kern="1200" dirty="0">
                <a:solidFill>
                  <a:schemeClr val="accent1"/>
                </a:solidFill>
                <a:latin typeface="+mj-lt"/>
                <a:ea typeface="+mn-ea"/>
                <a:cs typeface="+mn-cs"/>
              </a:defRPr>
            </a:lvl1pPr>
            <a:lvl2pPr marL="0" indent="0">
              <a:buNone/>
              <a:defRPr lang="en-US" sz="1200" b="0" kern="1200" dirty="0">
                <a:solidFill>
                  <a:schemeClr val="accent1"/>
                </a:solidFill>
                <a:latin typeface="+mj-lt"/>
                <a:ea typeface="+mn-ea"/>
                <a:cs typeface="+mn-cs"/>
              </a:defRPr>
            </a:lvl2pPr>
          </a:lstStyle>
          <a:p>
            <a:pPr lvl="0"/>
            <a:r>
              <a:rPr lang="en-US" dirty="0"/>
              <a:t>Name</a:t>
            </a:r>
          </a:p>
          <a:p>
            <a:pPr lvl="1"/>
            <a:r>
              <a:rPr lang="en-US" dirty="0"/>
              <a:t>Bio</a:t>
            </a:r>
          </a:p>
        </p:txBody>
      </p:sp>
      <p:sp>
        <p:nvSpPr>
          <p:cNvPr id="9" name="Slide Number Placeholder 8">
            <a:extLst>
              <a:ext uri="{FF2B5EF4-FFF2-40B4-BE49-F238E27FC236}">
                <a16:creationId xmlns:a16="http://schemas.microsoft.com/office/drawing/2014/main" id="{E6C9EF65-9644-45FA-9DA0-F98D156932E0}"/>
              </a:ext>
            </a:extLst>
          </p:cNvPr>
          <p:cNvSpPr>
            <a:spLocks noGrp="1"/>
          </p:cNvSpPr>
          <p:nvPr>
            <p:ph type="sldNum" sz="quarter" idx="12"/>
          </p:nvPr>
        </p:nvSpPr>
        <p:spPr>
          <a:xfrm>
            <a:off x="11247120" y="6163056"/>
            <a:ext cx="521208" cy="685800"/>
          </a:xfrm>
        </p:spPr>
        <p:txBody>
          <a:bodyPr lIns="0" tIns="0" rIns="0" bIns="0"/>
          <a:lstStyle/>
          <a:p>
            <a:fld id="{5ACA051B-D0BE-4B1D-B1F3-F2340DB65D5E}" type="slidenum">
              <a:rPr lang="en-US" smtClean="0"/>
              <a:t>‹#›</a:t>
            </a:fld>
            <a:endParaRPr lang="en-US"/>
          </a:p>
        </p:txBody>
      </p:sp>
      <p:sp>
        <p:nvSpPr>
          <p:cNvPr id="10" name="Rectangle 6">
            <a:extLst>
              <a:ext uri="{FF2B5EF4-FFF2-40B4-BE49-F238E27FC236}">
                <a16:creationId xmlns:a16="http://schemas.microsoft.com/office/drawing/2014/main" id="{B1EBD508-457B-4080-B6E9-6B192B0CBA9A}"/>
              </a:ext>
            </a:extLst>
          </p:cNvPr>
          <p:cNvSpPr>
            <a:spLocks noChangeAspect="1"/>
          </p:cNvSpPr>
          <p:nvPr/>
        </p:nvSpPr>
        <p:spPr>
          <a:xfrm>
            <a:off x="0" y="0"/>
            <a:ext cx="1170432" cy="1170432"/>
          </a:xfrm>
          <a:custGeom>
            <a:avLst/>
            <a:gdLst>
              <a:gd name="connsiteX0" fmla="*/ 0 w 1170432"/>
              <a:gd name="connsiteY0" fmla="*/ 0 h 1170432"/>
              <a:gd name="connsiteX1" fmla="*/ 1170432 w 1170432"/>
              <a:gd name="connsiteY1" fmla="*/ 0 h 1170432"/>
              <a:gd name="connsiteX2" fmla="*/ 1170432 w 1170432"/>
              <a:gd name="connsiteY2" fmla="*/ 1170432 h 1170432"/>
              <a:gd name="connsiteX3" fmla="*/ 0 w 1170432"/>
              <a:gd name="connsiteY3" fmla="*/ 1170432 h 1170432"/>
              <a:gd name="connsiteX4" fmla="*/ 0 w 1170432"/>
              <a:gd name="connsiteY4" fmla="*/ 0 h 1170432"/>
              <a:gd name="connsiteX0" fmla="*/ 0 w 1170432"/>
              <a:gd name="connsiteY0" fmla="*/ 0 h 1170432"/>
              <a:gd name="connsiteX1" fmla="*/ 1170432 w 1170432"/>
              <a:gd name="connsiteY1" fmla="*/ 0 h 1170432"/>
              <a:gd name="connsiteX2" fmla="*/ 0 w 1170432"/>
              <a:gd name="connsiteY2" fmla="*/ 1170432 h 1170432"/>
              <a:gd name="connsiteX3" fmla="*/ 0 w 1170432"/>
              <a:gd name="connsiteY3" fmla="*/ 0 h 1170432"/>
            </a:gdLst>
            <a:ahLst/>
            <a:cxnLst>
              <a:cxn ang="0">
                <a:pos x="connsiteX0" y="connsiteY0"/>
              </a:cxn>
              <a:cxn ang="0">
                <a:pos x="connsiteX1" y="connsiteY1"/>
              </a:cxn>
              <a:cxn ang="0">
                <a:pos x="connsiteX2" y="connsiteY2"/>
              </a:cxn>
              <a:cxn ang="0">
                <a:pos x="connsiteX3" y="connsiteY3"/>
              </a:cxn>
            </a:cxnLst>
            <a:rect l="l" t="t" r="r" b="b"/>
            <a:pathLst>
              <a:path w="1170432" h="1170432">
                <a:moveTo>
                  <a:pt x="0" y="0"/>
                </a:moveTo>
                <a:lnTo>
                  <a:pt x="1170432" y="0"/>
                </a:lnTo>
                <a:lnTo>
                  <a:pt x="0" y="1170432"/>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DED82E3A-43F8-4E24-A440-8304F98A182C}"/>
              </a:ext>
            </a:extLst>
          </p:cNvPr>
          <p:cNvCxnSpPr>
            <a:cxnSpLocks/>
          </p:cNvCxnSpPr>
          <p:nvPr/>
        </p:nvCxnSpPr>
        <p:spPr>
          <a:xfrm flipV="1">
            <a:off x="11192256" y="6053328"/>
            <a:ext cx="576317" cy="576072"/>
          </a:xfrm>
          <a:prstGeom prst="line">
            <a:avLst/>
          </a:prstGeom>
          <a:noFill/>
          <a:ln w="25400" cap="flat" cmpd="sng" algn="ctr">
            <a:solidFill>
              <a:schemeClr val="accent4"/>
            </a:solidFill>
            <a:prstDash val="solid"/>
            <a:miter lim="800000"/>
          </a:ln>
          <a:effectLst/>
        </p:spPr>
      </p:cxnSp>
      <p:pic>
        <p:nvPicPr>
          <p:cNvPr id="12" name="Picture 11">
            <a:extLst>
              <a:ext uri="{FF2B5EF4-FFF2-40B4-BE49-F238E27FC236}">
                <a16:creationId xmlns:a16="http://schemas.microsoft.com/office/drawing/2014/main" id="{DD3260C8-AA11-4A8D-A977-CCF746B3DA4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46515" y="6165347"/>
            <a:ext cx="1636284" cy="401464"/>
          </a:xfrm>
          <a:prstGeom prst="rect">
            <a:avLst/>
          </a:prstGeom>
        </p:spPr>
      </p:pic>
      <p:sp>
        <p:nvSpPr>
          <p:cNvPr id="14" name="Picture Placeholder 13">
            <a:extLst>
              <a:ext uri="{FF2B5EF4-FFF2-40B4-BE49-F238E27FC236}">
                <a16:creationId xmlns:a16="http://schemas.microsoft.com/office/drawing/2014/main" id="{9820630F-FB86-40C6-B3CF-F0DA628D5396}"/>
              </a:ext>
            </a:extLst>
          </p:cNvPr>
          <p:cNvSpPr>
            <a:spLocks noGrp="1"/>
          </p:cNvSpPr>
          <p:nvPr>
            <p:ph type="pic" sz="quarter" idx="13" hasCustomPrompt="1"/>
          </p:nvPr>
        </p:nvSpPr>
        <p:spPr>
          <a:xfrm>
            <a:off x="1179512" y="1802707"/>
            <a:ext cx="1600200" cy="1600200"/>
          </a:xfrm>
        </p:spPr>
        <p:txBody>
          <a:bodyPr>
            <a:normAutofit/>
          </a:bodyPr>
          <a:lstStyle>
            <a:lvl1pPr marL="0" indent="0">
              <a:buNone/>
              <a:defRPr sz="1200" b="0"/>
            </a:lvl1pPr>
          </a:lstStyle>
          <a:p>
            <a:r>
              <a:rPr lang="en-US" dirty="0"/>
              <a:t>Click icon to insert photo</a:t>
            </a:r>
          </a:p>
        </p:txBody>
      </p:sp>
      <p:sp>
        <p:nvSpPr>
          <p:cNvPr id="16" name="Picture Placeholder 15">
            <a:extLst>
              <a:ext uri="{FF2B5EF4-FFF2-40B4-BE49-F238E27FC236}">
                <a16:creationId xmlns:a16="http://schemas.microsoft.com/office/drawing/2014/main" id="{A7F941DA-9E81-4312-AE0C-4EE533BED285}"/>
              </a:ext>
            </a:extLst>
          </p:cNvPr>
          <p:cNvSpPr>
            <a:spLocks noGrp="1"/>
          </p:cNvSpPr>
          <p:nvPr>
            <p:ph type="pic" sz="quarter" idx="14" hasCustomPrompt="1"/>
          </p:nvPr>
        </p:nvSpPr>
        <p:spPr>
          <a:xfrm>
            <a:off x="3923771" y="1814513"/>
            <a:ext cx="1600200" cy="1600200"/>
          </a:xfrm>
        </p:spPr>
        <p:txBody>
          <a:bodyPr>
            <a:normAutofit/>
          </a:bodyPr>
          <a:lstStyle>
            <a:lvl1pPr marL="0" indent="0">
              <a:buNone/>
              <a:defRPr lang="en-US" sz="1200" b="0" kern="1200" dirty="0">
                <a:solidFill>
                  <a:schemeClr val="tx2"/>
                </a:solidFill>
                <a:latin typeface="+mj-lt"/>
                <a:ea typeface="+mn-ea"/>
                <a:cs typeface="+mn-cs"/>
              </a:defRPr>
            </a:lvl1pPr>
          </a:lstStyle>
          <a:p>
            <a:r>
              <a:rPr lang="en-US" dirty="0"/>
              <a:t>Click icon to insert photo</a:t>
            </a:r>
          </a:p>
        </p:txBody>
      </p:sp>
      <p:sp>
        <p:nvSpPr>
          <p:cNvPr id="18" name="Picture Placeholder 17">
            <a:extLst>
              <a:ext uri="{FF2B5EF4-FFF2-40B4-BE49-F238E27FC236}">
                <a16:creationId xmlns:a16="http://schemas.microsoft.com/office/drawing/2014/main" id="{D2EEBFDC-EBA7-4D1D-9F22-5D043C365411}"/>
              </a:ext>
            </a:extLst>
          </p:cNvPr>
          <p:cNvSpPr>
            <a:spLocks noGrp="1"/>
          </p:cNvSpPr>
          <p:nvPr>
            <p:ph type="pic" sz="quarter" idx="15" hasCustomPrompt="1"/>
          </p:nvPr>
        </p:nvSpPr>
        <p:spPr>
          <a:xfrm>
            <a:off x="6663585" y="1803400"/>
            <a:ext cx="1600200" cy="1600200"/>
          </a:xfrm>
        </p:spPr>
        <p:txBody>
          <a:bodyPr>
            <a:normAutofit/>
          </a:bodyPr>
          <a:lstStyle>
            <a:lvl1pPr marL="0" indent="0">
              <a:buNone/>
              <a:defRPr lang="en-US" sz="1200" b="0" kern="1200" dirty="0">
                <a:solidFill>
                  <a:schemeClr val="tx2"/>
                </a:solidFill>
                <a:latin typeface="+mj-lt"/>
                <a:ea typeface="+mn-ea"/>
                <a:cs typeface="+mn-cs"/>
              </a:defRPr>
            </a:lvl1pPr>
          </a:lstStyle>
          <a:p>
            <a:r>
              <a:rPr lang="en-US" dirty="0"/>
              <a:t>Click icon to insert photo</a:t>
            </a:r>
          </a:p>
        </p:txBody>
      </p:sp>
      <p:sp>
        <p:nvSpPr>
          <p:cNvPr id="20" name="Picture Placeholder 19">
            <a:extLst>
              <a:ext uri="{FF2B5EF4-FFF2-40B4-BE49-F238E27FC236}">
                <a16:creationId xmlns:a16="http://schemas.microsoft.com/office/drawing/2014/main" id="{C8BFBEE1-4F7A-41B6-9BB5-7994CB5C723B}"/>
              </a:ext>
            </a:extLst>
          </p:cNvPr>
          <p:cNvSpPr>
            <a:spLocks noGrp="1"/>
          </p:cNvSpPr>
          <p:nvPr>
            <p:ph type="pic" sz="quarter" idx="16" hasCustomPrompt="1"/>
          </p:nvPr>
        </p:nvSpPr>
        <p:spPr>
          <a:xfrm>
            <a:off x="9412288" y="1814512"/>
            <a:ext cx="1600200" cy="1600200"/>
          </a:xfrm>
        </p:spPr>
        <p:txBody>
          <a:bodyPr>
            <a:normAutofit/>
          </a:bodyPr>
          <a:lstStyle>
            <a:lvl1pPr marL="0" indent="0" algn="l" defTabSz="914400" rtl="0" eaLnBrk="1" latinLnBrk="0" hangingPunct="1">
              <a:lnSpc>
                <a:spcPct val="100000"/>
              </a:lnSpc>
              <a:spcBef>
                <a:spcPts val="1000"/>
              </a:spcBef>
              <a:buClr>
                <a:schemeClr val="accent3"/>
              </a:buClr>
              <a:buFont typeface="Arial Black" panose="020B0A04020102090204" pitchFamily="34" charset="0"/>
              <a:buNone/>
              <a:defRPr lang="en-US" sz="1200" b="0" kern="1200" dirty="0">
                <a:solidFill>
                  <a:schemeClr val="tx2"/>
                </a:solidFill>
                <a:latin typeface="+mj-lt"/>
                <a:ea typeface="+mn-ea"/>
                <a:cs typeface="+mn-cs"/>
              </a:defRPr>
            </a:lvl1pPr>
          </a:lstStyle>
          <a:p>
            <a:r>
              <a:rPr lang="en-US" dirty="0"/>
              <a:t>Click icon to insert photo</a:t>
            </a:r>
          </a:p>
        </p:txBody>
      </p:sp>
      <p:sp>
        <p:nvSpPr>
          <p:cNvPr id="15" name="TextBox 14">
            <a:extLst>
              <a:ext uri="{FF2B5EF4-FFF2-40B4-BE49-F238E27FC236}">
                <a16:creationId xmlns:a16="http://schemas.microsoft.com/office/drawing/2014/main" id="{4D6CEC9B-DA91-4830-AF7B-1CF2FB3262E5}"/>
              </a:ext>
            </a:extLst>
          </p:cNvPr>
          <p:cNvSpPr txBox="1"/>
          <p:nvPr userDrawn="1"/>
        </p:nvSpPr>
        <p:spPr>
          <a:xfrm>
            <a:off x="737330" y="6227579"/>
            <a:ext cx="10717340" cy="276999"/>
          </a:xfrm>
          <a:prstGeom prst="rect">
            <a:avLst/>
          </a:prstGeom>
          <a:noFill/>
        </p:spPr>
        <p:txBody>
          <a:bodyPr wrap="square" rtlCol="0">
            <a:spAutoFit/>
          </a:bodyPr>
          <a:lstStyle/>
          <a:p>
            <a:pPr algn="ctr"/>
            <a:r>
              <a:rPr lang="en-US" sz="1200" baseline="0" dirty="0">
                <a:solidFill>
                  <a:schemeClr val="accent1"/>
                </a:solidFill>
                <a:latin typeface="Montserrat Medium" panose="00000600000000000000" pitchFamily="2" charset="0"/>
              </a:rPr>
              <a:t>Center for Studying Disability Policy</a:t>
            </a:r>
          </a:p>
        </p:txBody>
      </p:sp>
    </p:spTree>
    <p:extLst>
      <p:ext uri="{BB962C8B-B14F-4D97-AF65-F5344CB8AC3E}">
        <p14:creationId xmlns:p14="http://schemas.microsoft.com/office/powerpoint/2010/main" val="80298229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b_Section opener 2 Present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96D1B-CEEC-46BD-8572-B4CC923991C5}"/>
              </a:ext>
            </a:extLst>
          </p:cNvPr>
          <p:cNvSpPr>
            <a:spLocks noGrp="1"/>
          </p:cNvSpPr>
          <p:nvPr>
            <p:ph type="title" hasCustomPrompt="1"/>
          </p:nvPr>
        </p:nvSpPr>
        <p:spPr>
          <a:xfrm>
            <a:off x="839788" y="365125"/>
            <a:ext cx="10515600" cy="1325563"/>
          </a:xfrm>
        </p:spPr>
        <p:txBody>
          <a:bodyPr lIns="0" tIns="0" rIns="0" bIns="0"/>
          <a:lstStyle>
            <a:lvl1pPr>
              <a:defRPr/>
            </a:lvl1pPr>
          </a:lstStyle>
          <a:p>
            <a:r>
              <a:rPr lang="en-US" dirty="0"/>
              <a:t>Click to edit presenter title</a:t>
            </a:r>
          </a:p>
        </p:txBody>
      </p:sp>
      <p:sp>
        <p:nvSpPr>
          <p:cNvPr id="3" name="Text Placeholder 2">
            <a:extLst>
              <a:ext uri="{FF2B5EF4-FFF2-40B4-BE49-F238E27FC236}">
                <a16:creationId xmlns:a16="http://schemas.microsoft.com/office/drawing/2014/main" id="{36D24D34-6966-4E7C-AB55-239986B36137}"/>
              </a:ext>
            </a:extLst>
          </p:cNvPr>
          <p:cNvSpPr>
            <a:spLocks noGrp="1"/>
          </p:cNvSpPr>
          <p:nvPr>
            <p:ph type="body" idx="1" hasCustomPrompt="1"/>
          </p:nvPr>
        </p:nvSpPr>
        <p:spPr>
          <a:xfrm>
            <a:off x="839788" y="3510149"/>
            <a:ext cx="5029200" cy="2514600"/>
          </a:xfrm>
        </p:spPr>
        <p:txBody>
          <a:bodyPr lIns="0" tIns="0" rIns="0" bIns="0" anchor="t">
            <a:normAutofit/>
          </a:bodyPr>
          <a:lstStyle>
            <a:lvl1pPr marL="0" indent="0">
              <a:buNone/>
              <a:defRPr sz="1200" b="1">
                <a:solidFill>
                  <a:schemeClr val="accent1"/>
                </a:solidFill>
              </a:defRPr>
            </a:lvl1pPr>
            <a:lvl2pPr marL="0" indent="0">
              <a:buNone/>
              <a:defRPr sz="1200" b="0">
                <a:solidFill>
                  <a:schemeClr val="accent1"/>
                </a:solidFill>
                <a:latin typeface="+mj-lt"/>
              </a:defRPr>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Presenter name</a:t>
            </a:r>
          </a:p>
          <a:p>
            <a:pPr lvl="1"/>
            <a:r>
              <a:rPr lang="en-US" dirty="0"/>
              <a:t>Bio</a:t>
            </a:r>
          </a:p>
        </p:txBody>
      </p:sp>
      <p:sp>
        <p:nvSpPr>
          <p:cNvPr id="4" name="Content Placeholder 3">
            <a:extLst>
              <a:ext uri="{FF2B5EF4-FFF2-40B4-BE49-F238E27FC236}">
                <a16:creationId xmlns:a16="http://schemas.microsoft.com/office/drawing/2014/main" id="{8572F8FD-6DD2-4FF9-BA74-B3A646BB4EC3}"/>
              </a:ext>
            </a:extLst>
          </p:cNvPr>
          <p:cNvSpPr>
            <a:spLocks noGrp="1"/>
          </p:cNvSpPr>
          <p:nvPr>
            <p:ph sz="half" idx="2" hasCustomPrompt="1"/>
          </p:nvPr>
        </p:nvSpPr>
        <p:spPr>
          <a:xfrm>
            <a:off x="6323012" y="3510149"/>
            <a:ext cx="5029200" cy="2514600"/>
          </a:xfrm>
        </p:spPr>
        <p:txBody>
          <a:bodyPr lIns="0" tIns="0" rIns="0" bIns="0"/>
          <a:lstStyle>
            <a:lvl1pPr marL="0" indent="0">
              <a:buNone/>
              <a:defRPr sz="1200">
                <a:solidFill>
                  <a:schemeClr val="accent1"/>
                </a:solidFill>
              </a:defRPr>
            </a:lvl1pPr>
            <a:lvl2pPr marL="0" indent="0">
              <a:buNone/>
              <a:defRPr sz="1200">
                <a:solidFill>
                  <a:schemeClr val="accent1"/>
                </a:solidFill>
                <a:latin typeface="+mj-lt"/>
              </a:defRPr>
            </a:lvl2pPr>
            <a:lvl3pPr marL="0" indent="0">
              <a:buNone/>
              <a:defRPr sz="1200">
                <a:solidFill>
                  <a:schemeClr val="accent1"/>
                </a:solidFill>
                <a:latin typeface="+mj-lt"/>
              </a:defRPr>
            </a:lvl3pPr>
            <a:lvl4pPr marL="0" indent="0">
              <a:buNone/>
              <a:defRPr sz="1200">
                <a:solidFill>
                  <a:schemeClr val="accent1"/>
                </a:solidFill>
                <a:latin typeface="+mj-lt"/>
              </a:defRPr>
            </a:lvl4pPr>
            <a:lvl5pPr marL="0" indent="0">
              <a:buNone/>
              <a:defRPr sz="1200">
                <a:solidFill>
                  <a:schemeClr val="accent1"/>
                </a:solidFill>
                <a:latin typeface="+mj-lt"/>
              </a:defRPr>
            </a:lvl5pPr>
          </a:lstStyle>
          <a:p>
            <a:pPr lvl="0"/>
            <a:r>
              <a:rPr lang="en-US" dirty="0"/>
              <a:t>Presenter name</a:t>
            </a:r>
          </a:p>
          <a:p>
            <a:pPr lvl="1"/>
            <a:r>
              <a:rPr lang="en-US" dirty="0"/>
              <a:t>Bio</a:t>
            </a:r>
          </a:p>
        </p:txBody>
      </p:sp>
      <p:sp>
        <p:nvSpPr>
          <p:cNvPr id="9" name="Slide Number Placeholder 8">
            <a:extLst>
              <a:ext uri="{FF2B5EF4-FFF2-40B4-BE49-F238E27FC236}">
                <a16:creationId xmlns:a16="http://schemas.microsoft.com/office/drawing/2014/main" id="{E6C9EF65-9644-45FA-9DA0-F98D156932E0}"/>
              </a:ext>
            </a:extLst>
          </p:cNvPr>
          <p:cNvSpPr>
            <a:spLocks noGrp="1"/>
          </p:cNvSpPr>
          <p:nvPr>
            <p:ph type="sldNum" sz="quarter" idx="12"/>
          </p:nvPr>
        </p:nvSpPr>
        <p:spPr>
          <a:xfrm>
            <a:off x="11247120" y="6163055"/>
            <a:ext cx="521208" cy="685800"/>
          </a:xfrm>
        </p:spPr>
        <p:txBody>
          <a:bodyPr lIns="0" tIns="0" rIns="0" bIns="0"/>
          <a:lstStyle>
            <a:lvl1pPr>
              <a:defRPr>
                <a:solidFill>
                  <a:schemeClr val="accent3"/>
                </a:solidFill>
              </a:defRPr>
            </a:lvl1pPr>
          </a:lstStyle>
          <a:p>
            <a:fld id="{5ACA051B-D0BE-4B1D-B1F3-F2340DB65D5E}" type="slidenum">
              <a:rPr lang="en-US" smtClean="0"/>
              <a:t>‹#›</a:t>
            </a:fld>
            <a:endParaRPr lang="en-US"/>
          </a:p>
        </p:txBody>
      </p:sp>
      <p:sp>
        <p:nvSpPr>
          <p:cNvPr id="13" name="Rectangle 6">
            <a:extLst>
              <a:ext uri="{FF2B5EF4-FFF2-40B4-BE49-F238E27FC236}">
                <a16:creationId xmlns:a16="http://schemas.microsoft.com/office/drawing/2014/main" id="{C19B0090-40E2-454C-9B47-30CA20146117}"/>
              </a:ext>
            </a:extLst>
          </p:cNvPr>
          <p:cNvSpPr>
            <a:spLocks noChangeAspect="1"/>
          </p:cNvSpPr>
          <p:nvPr/>
        </p:nvSpPr>
        <p:spPr>
          <a:xfrm>
            <a:off x="0" y="0"/>
            <a:ext cx="1170432" cy="1170432"/>
          </a:xfrm>
          <a:custGeom>
            <a:avLst/>
            <a:gdLst>
              <a:gd name="connsiteX0" fmla="*/ 0 w 1170432"/>
              <a:gd name="connsiteY0" fmla="*/ 0 h 1170432"/>
              <a:gd name="connsiteX1" fmla="*/ 1170432 w 1170432"/>
              <a:gd name="connsiteY1" fmla="*/ 0 h 1170432"/>
              <a:gd name="connsiteX2" fmla="*/ 1170432 w 1170432"/>
              <a:gd name="connsiteY2" fmla="*/ 1170432 h 1170432"/>
              <a:gd name="connsiteX3" fmla="*/ 0 w 1170432"/>
              <a:gd name="connsiteY3" fmla="*/ 1170432 h 1170432"/>
              <a:gd name="connsiteX4" fmla="*/ 0 w 1170432"/>
              <a:gd name="connsiteY4" fmla="*/ 0 h 1170432"/>
              <a:gd name="connsiteX0" fmla="*/ 0 w 1170432"/>
              <a:gd name="connsiteY0" fmla="*/ 0 h 1170432"/>
              <a:gd name="connsiteX1" fmla="*/ 1170432 w 1170432"/>
              <a:gd name="connsiteY1" fmla="*/ 0 h 1170432"/>
              <a:gd name="connsiteX2" fmla="*/ 0 w 1170432"/>
              <a:gd name="connsiteY2" fmla="*/ 1170432 h 1170432"/>
              <a:gd name="connsiteX3" fmla="*/ 0 w 1170432"/>
              <a:gd name="connsiteY3" fmla="*/ 0 h 1170432"/>
            </a:gdLst>
            <a:ahLst/>
            <a:cxnLst>
              <a:cxn ang="0">
                <a:pos x="connsiteX0" y="connsiteY0"/>
              </a:cxn>
              <a:cxn ang="0">
                <a:pos x="connsiteX1" y="connsiteY1"/>
              </a:cxn>
              <a:cxn ang="0">
                <a:pos x="connsiteX2" y="connsiteY2"/>
              </a:cxn>
              <a:cxn ang="0">
                <a:pos x="connsiteX3" y="connsiteY3"/>
              </a:cxn>
            </a:cxnLst>
            <a:rect l="l" t="t" r="r" b="b"/>
            <a:pathLst>
              <a:path w="1170432" h="1170432">
                <a:moveTo>
                  <a:pt x="0" y="0"/>
                </a:moveTo>
                <a:lnTo>
                  <a:pt x="1170432" y="0"/>
                </a:lnTo>
                <a:lnTo>
                  <a:pt x="0" y="1170432"/>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695944B8-A4D5-4FD8-B3C2-E59BEEAF9D3A}"/>
              </a:ext>
            </a:extLst>
          </p:cNvPr>
          <p:cNvCxnSpPr>
            <a:cxnSpLocks/>
          </p:cNvCxnSpPr>
          <p:nvPr/>
        </p:nvCxnSpPr>
        <p:spPr>
          <a:xfrm flipV="1">
            <a:off x="11192256" y="6053328"/>
            <a:ext cx="576317" cy="576072"/>
          </a:xfrm>
          <a:prstGeom prst="line">
            <a:avLst/>
          </a:prstGeom>
          <a:noFill/>
          <a:ln w="25400" cap="flat" cmpd="sng" algn="ctr">
            <a:solidFill>
              <a:schemeClr val="accent4"/>
            </a:solidFill>
            <a:prstDash val="solid"/>
            <a:miter lim="800000"/>
          </a:ln>
          <a:effectLst/>
        </p:spPr>
      </p:cxnSp>
      <p:pic>
        <p:nvPicPr>
          <p:cNvPr id="15" name="Picture 14">
            <a:extLst>
              <a:ext uri="{FF2B5EF4-FFF2-40B4-BE49-F238E27FC236}">
                <a16:creationId xmlns:a16="http://schemas.microsoft.com/office/drawing/2014/main" id="{C00DDD78-169A-44D6-822B-BB7BBF7A842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46515" y="6165347"/>
            <a:ext cx="1636284" cy="401464"/>
          </a:xfrm>
          <a:prstGeom prst="rect">
            <a:avLst/>
          </a:prstGeom>
        </p:spPr>
      </p:pic>
      <p:sp>
        <p:nvSpPr>
          <p:cNvPr id="17" name="Picture Placeholder 16">
            <a:extLst>
              <a:ext uri="{FF2B5EF4-FFF2-40B4-BE49-F238E27FC236}">
                <a16:creationId xmlns:a16="http://schemas.microsoft.com/office/drawing/2014/main" id="{B1740A21-BDAD-4236-A5B0-B3C5EE649860}"/>
              </a:ext>
            </a:extLst>
          </p:cNvPr>
          <p:cNvSpPr>
            <a:spLocks noGrp="1"/>
          </p:cNvSpPr>
          <p:nvPr>
            <p:ph type="pic" sz="quarter" idx="13" hasCustomPrompt="1"/>
          </p:nvPr>
        </p:nvSpPr>
        <p:spPr>
          <a:xfrm>
            <a:off x="839788" y="1769351"/>
            <a:ext cx="1600200" cy="1600200"/>
          </a:xfrm>
        </p:spPr>
        <p:txBody>
          <a:bodyPr>
            <a:normAutofit/>
          </a:bodyPr>
          <a:lstStyle>
            <a:lvl1pPr marL="0" indent="0">
              <a:buNone/>
              <a:defRPr sz="1200" b="0">
                <a:solidFill>
                  <a:schemeClr val="tx2"/>
                </a:solidFill>
              </a:defRPr>
            </a:lvl1pPr>
          </a:lstStyle>
          <a:p>
            <a:r>
              <a:rPr lang="en-US" dirty="0"/>
              <a:t>Click icon to insert photo</a:t>
            </a:r>
          </a:p>
        </p:txBody>
      </p:sp>
      <p:sp>
        <p:nvSpPr>
          <p:cNvPr id="19" name="Picture Placeholder 18">
            <a:extLst>
              <a:ext uri="{FF2B5EF4-FFF2-40B4-BE49-F238E27FC236}">
                <a16:creationId xmlns:a16="http://schemas.microsoft.com/office/drawing/2014/main" id="{DA98BEF5-0C89-4430-B947-F1CBBA01500A}"/>
              </a:ext>
            </a:extLst>
          </p:cNvPr>
          <p:cNvSpPr>
            <a:spLocks noGrp="1"/>
          </p:cNvSpPr>
          <p:nvPr>
            <p:ph type="pic" sz="quarter" idx="14" hasCustomPrompt="1"/>
          </p:nvPr>
        </p:nvSpPr>
        <p:spPr>
          <a:xfrm>
            <a:off x="6323012" y="1769351"/>
            <a:ext cx="1600200" cy="1600200"/>
          </a:xfrm>
        </p:spPr>
        <p:txBody>
          <a:bodyPr>
            <a:normAutofit/>
          </a:bodyPr>
          <a:lstStyle>
            <a:lvl1pPr marL="0" indent="0">
              <a:buNone/>
              <a:defRPr sz="1200" b="0"/>
            </a:lvl1pPr>
          </a:lstStyle>
          <a:p>
            <a:r>
              <a:rPr lang="en-US" dirty="0"/>
              <a:t>Click icon to insert photo</a:t>
            </a:r>
          </a:p>
        </p:txBody>
      </p:sp>
      <p:sp>
        <p:nvSpPr>
          <p:cNvPr id="11" name="TextBox 10">
            <a:extLst>
              <a:ext uri="{FF2B5EF4-FFF2-40B4-BE49-F238E27FC236}">
                <a16:creationId xmlns:a16="http://schemas.microsoft.com/office/drawing/2014/main" id="{C47BDFF3-1E94-4D42-B031-505905F5C44F}"/>
              </a:ext>
            </a:extLst>
          </p:cNvPr>
          <p:cNvSpPr txBox="1"/>
          <p:nvPr userDrawn="1"/>
        </p:nvSpPr>
        <p:spPr>
          <a:xfrm>
            <a:off x="737330" y="6227579"/>
            <a:ext cx="10717340" cy="276999"/>
          </a:xfrm>
          <a:prstGeom prst="rect">
            <a:avLst/>
          </a:prstGeom>
          <a:noFill/>
        </p:spPr>
        <p:txBody>
          <a:bodyPr wrap="square" rtlCol="0">
            <a:spAutoFit/>
          </a:bodyPr>
          <a:lstStyle/>
          <a:p>
            <a:pPr algn="ctr"/>
            <a:r>
              <a:rPr lang="en-US" sz="1200" baseline="0" dirty="0">
                <a:solidFill>
                  <a:schemeClr val="accent1"/>
                </a:solidFill>
                <a:latin typeface="Montserrat Medium" panose="00000600000000000000" pitchFamily="2" charset="0"/>
              </a:rPr>
              <a:t>Center for Studying Disability Policy</a:t>
            </a:r>
          </a:p>
        </p:txBody>
      </p:sp>
    </p:spTree>
    <p:extLst>
      <p:ext uri="{BB962C8B-B14F-4D97-AF65-F5344CB8AC3E}">
        <p14:creationId xmlns:p14="http://schemas.microsoft.com/office/powerpoint/2010/main" val="130106369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c_Section Opener No Phot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96D1B-CEEC-46BD-8572-B4CC923991C5}"/>
              </a:ext>
            </a:extLst>
          </p:cNvPr>
          <p:cNvSpPr>
            <a:spLocks noGrp="1"/>
          </p:cNvSpPr>
          <p:nvPr>
            <p:ph type="title" hasCustomPrompt="1"/>
          </p:nvPr>
        </p:nvSpPr>
        <p:spPr>
          <a:xfrm>
            <a:off x="1295400" y="3077972"/>
            <a:ext cx="9601200" cy="702056"/>
          </a:xfrm>
        </p:spPr>
        <p:txBody>
          <a:bodyPr lIns="0" tIns="0" rIns="0" bIns="0">
            <a:normAutofit/>
          </a:bodyPr>
          <a:lstStyle>
            <a:lvl1pPr algn="ctr">
              <a:defRPr lang="en-US" sz="2800" b="1" kern="1200" dirty="0">
                <a:solidFill>
                  <a:schemeClr val="tx2"/>
                </a:solidFill>
                <a:latin typeface="+mj-lt"/>
                <a:ea typeface="+mn-ea"/>
                <a:cs typeface="+mn-cs"/>
              </a:defRPr>
            </a:lvl1pPr>
          </a:lstStyle>
          <a:p>
            <a:r>
              <a:rPr lang="en-US" dirty="0"/>
              <a:t>Click to Edit Section Title</a:t>
            </a:r>
          </a:p>
        </p:txBody>
      </p:sp>
      <p:sp>
        <p:nvSpPr>
          <p:cNvPr id="9" name="Slide Number Placeholder 8">
            <a:extLst>
              <a:ext uri="{FF2B5EF4-FFF2-40B4-BE49-F238E27FC236}">
                <a16:creationId xmlns:a16="http://schemas.microsoft.com/office/drawing/2014/main" id="{E6C9EF65-9644-45FA-9DA0-F98D156932E0}"/>
              </a:ext>
            </a:extLst>
          </p:cNvPr>
          <p:cNvSpPr>
            <a:spLocks noGrp="1"/>
          </p:cNvSpPr>
          <p:nvPr>
            <p:ph type="sldNum" sz="quarter" idx="12"/>
          </p:nvPr>
        </p:nvSpPr>
        <p:spPr>
          <a:xfrm>
            <a:off x="11247120" y="6163056"/>
            <a:ext cx="521208" cy="685800"/>
          </a:xfrm>
        </p:spPr>
        <p:txBody>
          <a:bodyPr lIns="0" tIns="0" rIns="0" bIns="0"/>
          <a:lstStyle/>
          <a:p>
            <a:fld id="{5ACA051B-D0BE-4B1D-B1F3-F2340DB65D5E}" type="slidenum">
              <a:rPr lang="en-US" smtClean="0"/>
              <a:t>‹#›</a:t>
            </a:fld>
            <a:endParaRPr lang="en-US"/>
          </a:p>
        </p:txBody>
      </p:sp>
      <p:pic>
        <p:nvPicPr>
          <p:cNvPr id="14" name="Picture 13">
            <a:extLst>
              <a:ext uri="{FF2B5EF4-FFF2-40B4-BE49-F238E27FC236}">
                <a16:creationId xmlns:a16="http://schemas.microsoft.com/office/drawing/2014/main" id="{32531CAA-39A4-4B32-94EB-9C1D0B8EC0B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46515" y="6165347"/>
            <a:ext cx="1636284" cy="401464"/>
          </a:xfrm>
          <a:prstGeom prst="rect">
            <a:avLst/>
          </a:prstGeom>
        </p:spPr>
      </p:pic>
      <p:sp>
        <p:nvSpPr>
          <p:cNvPr id="18" name="Rectangle 6">
            <a:extLst>
              <a:ext uri="{FF2B5EF4-FFF2-40B4-BE49-F238E27FC236}">
                <a16:creationId xmlns:a16="http://schemas.microsoft.com/office/drawing/2014/main" id="{97EF0196-6DDE-4D85-8DB8-77A251719F03}"/>
              </a:ext>
            </a:extLst>
          </p:cNvPr>
          <p:cNvSpPr>
            <a:spLocks noChangeAspect="1"/>
          </p:cNvSpPr>
          <p:nvPr/>
        </p:nvSpPr>
        <p:spPr>
          <a:xfrm>
            <a:off x="0" y="0"/>
            <a:ext cx="1170432" cy="1170432"/>
          </a:xfrm>
          <a:custGeom>
            <a:avLst/>
            <a:gdLst>
              <a:gd name="connsiteX0" fmla="*/ 0 w 1170432"/>
              <a:gd name="connsiteY0" fmla="*/ 0 h 1170432"/>
              <a:gd name="connsiteX1" fmla="*/ 1170432 w 1170432"/>
              <a:gd name="connsiteY1" fmla="*/ 0 h 1170432"/>
              <a:gd name="connsiteX2" fmla="*/ 1170432 w 1170432"/>
              <a:gd name="connsiteY2" fmla="*/ 1170432 h 1170432"/>
              <a:gd name="connsiteX3" fmla="*/ 0 w 1170432"/>
              <a:gd name="connsiteY3" fmla="*/ 1170432 h 1170432"/>
              <a:gd name="connsiteX4" fmla="*/ 0 w 1170432"/>
              <a:gd name="connsiteY4" fmla="*/ 0 h 1170432"/>
              <a:gd name="connsiteX0" fmla="*/ 0 w 1170432"/>
              <a:gd name="connsiteY0" fmla="*/ 0 h 1170432"/>
              <a:gd name="connsiteX1" fmla="*/ 1170432 w 1170432"/>
              <a:gd name="connsiteY1" fmla="*/ 0 h 1170432"/>
              <a:gd name="connsiteX2" fmla="*/ 0 w 1170432"/>
              <a:gd name="connsiteY2" fmla="*/ 1170432 h 1170432"/>
              <a:gd name="connsiteX3" fmla="*/ 0 w 1170432"/>
              <a:gd name="connsiteY3" fmla="*/ 0 h 1170432"/>
            </a:gdLst>
            <a:ahLst/>
            <a:cxnLst>
              <a:cxn ang="0">
                <a:pos x="connsiteX0" y="connsiteY0"/>
              </a:cxn>
              <a:cxn ang="0">
                <a:pos x="connsiteX1" y="connsiteY1"/>
              </a:cxn>
              <a:cxn ang="0">
                <a:pos x="connsiteX2" y="connsiteY2"/>
              </a:cxn>
              <a:cxn ang="0">
                <a:pos x="connsiteX3" y="connsiteY3"/>
              </a:cxn>
            </a:cxnLst>
            <a:rect l="l" t="t" r="r" b="b"/>
            <a:pathLst>
              <a:path w="1170432" h="1170432">
                <a:moveTo>
                  <a:pt x="0" y="0"/>
                </a:moveTo>
                <a:lnTo>
                  <a:pt x="1170432" y="0"/>
                </a:lnTo>
                <a:lnTo>
                  <a:pt x="0" y="1170432"/>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
            <a:extLst>
              <a:ext uri="{FF2B5EF4-FFF2-40B4-BE49-F238E27FC236}">
                <a16:creationId xmlns:a16="http://schemas.microsoft.com/office/drawing/2014/main" id="{A17B2483-5969-46E5-B16C-98C85D119ABB}"/>
              </a:ext>
            </a:extLst>
          </p:cNvPr>
          <p:cNvSpPr/>
          <p:nvPr/>
        </p:nvSpPr>
        <p:spPr>
          <a:xfrm>
            <a:off x="10088880" y="4754880"/>
            <a:ext cx="2103120" cy="2103120"/>
          </a:xfrm>
          <a:custGeom>
            <a:avLst/>
            <a:gdLst>
              <a:gd name="connsiteX0" fmla="*/ 0 w 2103120"/>
              <a:gd name="connsiteY0" fmla="*/ 0 h 2103120"/>
              <a:gd name="connsiteX1" fmla="*/ 2103120 w 2103120"/>
              <a:gd name="connsiteY1" fmla="*/ 0 h 2103120"/>
              <a:gd name="connsiteX2" fmla="*/ 2103120 w 2103120"/>
              <a:gd name="connsiteY2" fmla="*/ 2103120 h 2103120"/>
              <a:gd name="connsiteX3" fmla="*/ 0 w 2103120"/>
              <a:gd name="connsiteY3" fmla="*/ 2103120 h 2103120"/>
              <a:gd name="connsiteX4" fmla="*/ 0 w 2103120"/>
              <a:gd name="connsiteY4" fmla="*/ 0 h 2103120"/>
              <a:gd name="connsiteX0" fmla="*/ 0 w 2103120"/>
              <a:gd name="connsiteY0" fmla="*/ 2103120 h 2103120"/>
              <a:gd name="connsiteX1" fmla="*/ 2103120 w 2103120"/>
              <a:gd name="connsiteY1" fmla="*/ 0 h 2103120"/>
              <a:gd name="connsiteX2" fmla="*/ 2103120 w 2103120"/>
              <a:gd name="connsiteY2" fmla="*/ 2103120 h 2103120"/>
              <a:gd name="connsiteX3" fmla="*/ 0 w 2103120"/>
              <a:gd name="connsiteY3" fmla="*/ 2103120 h 2103120"/>
            </a:gdLst>
            <a:ahLst/>
            <a:cxnLst>
              <a:cxn ang="0">
                <a:pos x="connsiteX0" y="connsiteY0"/>
              </a:cxn>
              <a:cxn ang="0">
                <a:pos x="connsiteX1" y="connsiteY1"/>
              </a:cxn>
              <a:cxn ang="0">
                <a:pos x="connsiteX2" y="connsiteY2"/>
              </a:cxn>
              <a:cxn ang="0">
                <a:pos x="connsiteX3" y="connsiteY3"/>
              </a:cxn>
            </a:cxnLst>
            <a:rect l="l" t="t" r="r" b="b"/>
            <a:pathLst>
              <a:path w="2103120" h="2103120">
                <a:moveTo>
                  <a:pt x="0" y="2103120"/>
                </a:moveTo>
                <a:lnTo>
                  <a:pt x="2103120" y="0"/>
                </a:lnTo>
                <a:lnTo>
                  <a:pt x="2103120" y="2103120"/>
                </a:lnTo>
                <a:lnTo>
                  <a:pt x="0" y="210312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81EC7AF-1EE9-463D-8E9C-E168F0450DE0}"/>
              </a:ext>
            </a:extLst>
          </p:cNvPr>
          <p:cNvSpPr txBox="1"/>
          <p:nvPr userDrawn="1"/>
        </p:nvSpPr>
        <p:spPr>
          <a:xfrm>
            <a:off x="737330" y="6227579"/>
            <a:ext cx="10717340" cy="276999"/>
          </a:xfrm>
          <a:prstGeom prst="rect">
            <a:avLst/>
          </a:prstGeom>
          <a:noFill/>
        </p:spPr>
        <p:txBody>
          <a:bodyPr wrap="square" rtlCol="0">
            <a:spAutoFit/>
          </a:bodyPr>
          <a:lstStyle/>
          <a:p>
            <a:pPr algn="ctr"/>
            <a:r>
              <a:rPr lang="en-US" sz="1200" baseline="0" dirty="0">
                <a:solidFill>
                  <a:schemeClr val="accent1"/>
                </a:solidFill>
                <a:latin typeface="Montserrat Medium" panose="00000600000000000000" pitchFamily="2" charset="0"/>
              </a:rPr>
              <a:t>Center for Studying Disability Policy</a:t>
            </a:r>
          </a:p>
        </p:txBody>
      </p:sp>
    </p:spTree>
    <p:extLst>
      <p:ext uri="{BB962C8B-B14F-4D97-AF65-F5344CB8AC3E}">
        <p14:creationId xmlns:p14="http://schemas.microsoft.com/office/powerpoint/2010/main" val="23439052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f_1 Column Text, Graphic, or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96D1B-CEEC-46BD-8572-B4CC923991C5}"/>
              </a:ext>
            </a:extLst>
          </p:cNvPr>
          <p:cNvSpPr>
            <a:spLocks noGrp="1"/>
          </p:cNvSpPr>
          <p:nvPr>
            <p:ph type="title" hasCustomPrompt="1"/>
          </p:nvPr>
        </p:nvSpPr>
        <p:spPr>
          <a:xfrm>
            <a:off x="838200" y="365760"/>
            <a:ext cx="10515600" cy="1325880"/>
          </a:xfrm>
        </p:spPr>
        <p:txBody>
          <a:bodyPr lIns="0" tIns="0" rIns="0" bIns="0"/>
          <a:lstStyle/>
          <a:p>
            <a:r>
              <a:rPr lang="en-US" dirty="0"/>
              <a:t>Click to edit title</a:t>
            </a:r>
          </a:p>
        </p:txBody>
      </p:sp>
      <p:sp>
        <p:nvSpPr>
          <p:cNvPr id="4" name="Content Placeholder 3">
            <a:extLst>
              <a:ext uri="{FF2B5EF4-FFF2-40B4-BE49-F238E27FC236}">
                <a16:creationId xmlns:a16="http://schemas.microsoft.com/office/drawing/2014/main" id="{8572F8FD-6DD2-4FF9-BA74-B3A646BB4EC3}"/>
              </a:ext>
            </a:extLst>
          </p:cNvPr>
          <p:cNvSpPr>
            <a:spLocks noGrp="1"/>
          </p:cNvSpPr>
          <p:nvPr>
            <p:ph sz="half" idx="2" hasCustomPrompt="1"/>
          </p:nvPr>
        </p:nvSpPr>
        <p:spPr>
          <a:xfrm>
            <a:off x="841248" y="1801368"/>
            <a:ext cx="10512552" cy="3918712"/>
          </a:xfrm>
        </p:spPr>
        <p:txBody>
          <a:bodyPr/>
          <a:lstStyle>
            <a:lvl1pPr>
              <a:defRPr/>
            </a:lvl1pPr>
          </a:lstStyle>
          <a:p>
            <a:pPr lvl="0"/>
            <a:r>
              <a:rPr lang="en-US" dirty="0"/>
              <a:t>Click to insert text</a:t>
            </a:r>
            <a:r>
              <a:rPr lang="en-US"/>
              <a:t>, graphic, or table</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0D7CCB9C-0E84-41B3-9B85-BF1FA1D401F7}"/>
              </a:ext>
            </a:extLst>
          </p:cNvPr>
          <p:cNvSpPr>
            <a:spLocks noGrp="1"/>
          </p:cNvSpPr>
          <p:nvPr>
            <p:ph sz="quarter" idx="4" hasCustomPrompt="1"/>
          </p:nvPr>
        </p:nvSpPr>
        <p:spPr>
          <a:xfrm>
            <a:off x="838200" y="5829808"/>
            <a:ext cx="10512552" cy="256032"/>
          </a:xfrm>
        </p:spPr>
        <p:txBody>
          <a:bodyPr lIns="0">
            <a:normAutofit/>
          </a:bodyPr>
          <a:lstStyle>
            <a:lvl1pPr marL="0" indent="0">
              <a:buNone/>
              <a:defRPr sz="1200" b="0">
                <a:solidFill>
                  <a:schemeClr val="accent1"/>
                </a:solidFill>
              </a:defRPr>
            </a:lvl1pPr>
          </a:lstStyle>
          <a:p>
            <a:pPr lvl="0"/>
            <a:r>
              <a:rPr lang="en-US" dirty="0"/>
              <a:t>Click to insert notes or caption for graphic or table.</a:t>
            </a:r>
          </a:p>
        </p:txBody>
      </p:sp>
      <p:sp>
        <p:nvSpPr>
          <p:cNvPr id="9" name="Slide Number Placeholder 8">
            <a:extLst>
              <a:ext uri="{FF2B5EF4-FFF2-40B4-BE49-F238E27FC236}">
                <a16:creationId xmlns:a16="http://schemas.microsoft.com/office/drawing/2014/main" id="{E6C9EF65-9644-45FA-9DA0-F98D156932E0}"/>
              </a:ext>
            </a:extLst>
          </p:cNvPr>
          <p:cNvSpPr>
            <a:spLocks noGrp="1"/>
          </p:cNvSpPr>
          <p:nvPr>
            <p:ph type="sldNum" sz="quarter" idx="12"/>
          </p:nvPr>
        </p:nvSpPr>
        <p:spPr>
          <a:xfrm>
            <a:off x="11247120" y="6163056"/>
            <a:ext cx="521208" cy="685800"/>
          </a:xfrm>
        </p:spPr>
        <p:txBody>
          <a:bodyPr lIns="0" tIns="0" rIns="0" bIns="0"/>
          <a:lstStyle/>
          <a:p>
            <a:fld id="{5ACA051B-D0BE-4B1D-B1F3-F2340DB65D5E}" type="slidenum">
              <a:rPr lang="en-US" smtClean="0"/>
              <a:t>‹#›</a:t>
            </a:fld>
            <a:endParaRPr lang="en-US"/>
          </a:p>
        </p:txBody>
      </p:sp>
      <p:cxnSp>
        <p:nvCxnSpPr>
          <p:cNvPr id="10" name="Straight Connector 9">
            <a:extLst>
              <a:ext uri="{FF2B5EF4-FFF2-40B4-BE49-F238E27FC236}">
                <a16:creationId xmlns:a16="http://schemas.microsoft.com/office/drawing/2014/main" id="{D12EB119-9A21-4481-B108-1DC12AA66B68}"/>
              </a:ext>
            </a:extLst>
          </p:cNvPr>
          <p:cNvCxnSpPr>
            <a:cxnSpLocks/>
          </p:cNvCxnSpPr>
          <p:nvPr/>
        </p:nvCxnSpPr>
        <p:spPr>
          <a:xfrm flipV="1">
            <a:off x="11192256" y="6053328"/>
            <a:ext cx="576317" cy="576072"/>
          </a:xfrm>
          <a:prstGeom prst="line">
            <a:avLst/>
          </a:prstGeom>
          <a:noFill/>
          <a:ln w="25400" cap="flat" cmpd="sng" algn="ctr">
            <a:solidFill>
              <a:schemeClr val="accent4"/>
            </a:solidFill>
            <a:prstDash val="solid"/>
            <a:miter lim="800000"/>
          </a:ln>
          <a:effectLst/>
        </p:spPr>
      </p:cxnSp>
      <p:sp>
        <p:nvSpPr>
          <p:cNvPr id="11" name="Rectangle 6">
            <a:extLst>
              <a:ext uri="{FF2B5EF4-FFF2-40B4-BE49-F238E27FC236}">
                <a16:creationId xmlns:a16="http://schemas.microsoft.com/office/drawing/2014/main" id="{EE951EFE-BB5F-44C3-97CE-B7646C344835}"/>
              </a:ext>
            </a:extLst>
          </p:cNvPr>
          <p:cNvSpPr>
            <a:spLocks noChangeAspect="1"/>
          </p:cNvSpPr>
          <p:nvPr/>
        </p:nvSpPr>
        <p:spPr>
          <a:xfrm>
            <a:off x="0" y="0"/>
            <a:ext cx="1170432" cy="1170432"/>
          </a:xfrm>
          <a:custGeom>
            <a:avLst/>
            <a:gdLst>
              <a:gd name="connsiteX0" fmla="*/ 0 w 1170432"/>
              <a:gd name="connsiteY0" fmla="*/ 0 h 1170432"/>
              <a:gd name="connsiteX1" fmla="*/ 1170432 w 1170432"/>
              <a:gd name="connsiteY1" fmla="*/ 0 h 1170432"/>
              <a:gd name="connsiteX2" fmla="*/ 1170432 w 1170432"/>
              <a:gd name="connsiteY2" fmla="*/ 1170432 h 1170432"/>
              <a:gd name="connsiteX3" fmla="*/ 0 w 1170432"/>
              <a:gd name="connsiteY3" fmla="*/ 1170432 h 1170432"/>
              <a:gd name="connsiteX4" fmla="*/ 0 w 1170432"/>
              <a:gd name="connsiteY4" fmla="*/ 0 h 1170432"/>
              <a:gd name="connsiteX0" fmla="*/ 0 w 1170432"/>
              <a:gd name="connsiteY0" fmla="*/ 0 h 1170432"/>
              <a:gd name="connsiteX1" fmla="*/ 1170432 w 1170432"/>
              <a:gd name="connsiteY1" fmla="*/ 0 h 1170432"/>
              <a:gd name="connsiteX2" fmla="*/ 0 w 1170432"/>
              <a:gd name="connsiteY2" fmla="*/ 1170432 h 1170432"/>
              <a:gd name="connsiteX3" fmla="*/ 0 w 1170432"/>
              <a:gd name="connsiteY3" fmla="*/ 0 h 1170432"/>
            </a:gdLst>
            <a:ahLst/>
            <a:cxnLst>
              <a:cxn ang="0">
                <a:pos x="connsiteX0" y="connsiteY0"/>
              </a:cxn>
              <a:cxn ang="0">
                <a:pos x="connsiteX1" y="connsiteY1"/>
              </a:cxn>
              <a:cxn ang="0">
                <a:pos x="connsiteX2" y="connsiteY2"/>
              </a:cxn>
              <a:cxn ang="0">
                <a:pos x="connsiteX3" y="connsiteY3"/>
              </a:cxn>
            </a:cxnLst>
            <a:rect l="l" t="t" r="r" b="b"/>
            <a:pathLst>
              <a:path w="1170432" h="1170432">
                <a:moveTo>
                  <a:pt x="0" y="0"/>
                </a:moveTo>
                <a:lnTo>
                  <a:pt x="1170432" y="0"/>
                </a:lnTo>
                <a:lnTo>
                  <a:pt x="0" y="1170432"/>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CEED1B8F-8472-424A-976C-37544934D0A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46515" y="6165347"/>
            <a:ext cx="1636284" cy="401464"/>
          </a:xfrm>
          <a:prstGeom prst="rect">
            <a:avLst/>
          </a:prstGeom>
        </p:spPr>
      </p:pic>
      <p:sp>
        <p:nvSpPr>
          <p:cNvPr id="13" name="TextBox 12">
            <a:extLst>
              <a:ext uri="{FF2B5EF4-FFF2-40B4-BE49-F238E27FC236}">
                <a16:creationId xmlns:a16="http://schemas.microsoft.com/office/drawing/2014/main" id="{2A79D0C9-6864-470F-97A4-64FECA66F3AE}"/>
              </a:ext>
            </a:extLst>
          </p:cNvPr>
          <p:cNvSpPr txBox="1"/>
          <p:nvPr userDrawn="1"/>
        </p:nvSpPr>
        <p:spPr>
          <a:xfrm>
            <a:off x="737330" y="6227579"/>
            <a:ext cx="10717340" cy="276999"/>
          </a:xfrm>
          <a:prstGeom prst="rect">
            <a:avLst/>
          </a:prstGeom>
          <a:noFill/>
        </p:spPr>
        <p:txBody>
          <a:bodyPr wrap="square" rtlCol="0">
            <a:spAutoFit/>
          </a:bodyPr>
          <a:lstStyle/>
          <a:p>
            <a:pPr algn="ctr"/>
            <a:r>
              <a:rPr lang="en-US" sz="1200" baseline="0" dirty="0">
                <a:solidFill>
                  <a:schemeClr val="accent1"/>
                </a:solidFill>
                <a:latin typeface="Montserrat Medium" panose="00000600000000000000" pitchFamily="2" charset="0"/>
              </a:rPr>
              <a:t>Center for Studying Disability Policy</a:t>
            </a:r>
          </a:p>
        </p:txBody>
      </p:sp>
    </p:spTree>
    <p:extLst>
      <p:ext uri="{BB962C8B-B14F-4D97-AF65-F5344CB8AC3E}">
        <p14:creationId xmlns:p14="http://schemas.microsoft.com/office/powerpoint/2010/main" val="162298176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3g_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96D1B-CEEC-46BD-8572-B4CC923991C5}"/>
              </a:ext>
            </a:extLst>
          </p:cNvPr>
          <p:cNvSpPr>
            <a:spLocks noGrp="1"/>
          </p:cNvSpPr>
          <p:nvPr>
            <p:ph type="title" hasCustomPrompt="1"/>
          </p:nvPr>
        </p:nvSpPr>
        <p:spPr>
          <a:xfrm>
            <a:off x="838200" y="365760"/>
            <a:ext cx="10515600" cy="1325880"/>
          </a:xfrm>
        </p:spPr>
        <p:txBody>
          <a:bodyPr lIns="0" tIns="0" rIns="0" bIns="0"/>
          <a:lstStyle/>
          <a:p>
            <a:r>
              <a:rPr lang="en-US" dirty="0"/>
              <a:t>Click to edit title</a:t>
            </a:r>
          </a:p>
        </p:txBody>
      </p:sp>
      <p:sp>
        <p:nvSpPr>
          <p:cNvPr id="4" name="Content Placeholder 3">
            <a:extLst>
              <a:ext uri="{FF2B5EF4-FFF2-40B4-BE49-F238E27FC236}">
                <a16:creationId xmlns:a16="http://schemas.microsoft.com/office/drawing/2014/main" id="{8572F8FD-6DD2-4FF9-BA74-B3A646BB4EC3}"/>
              </a:ext>
            </a:extLst>
          </p:cNvPr>
          <p:cNvSpPr>
            <a:spLocks noGrp="1"/>
          </p:cNvSpPr>
          <p:nvPr>
            <p:ph sz="half" idx="2" hasCustomPrompt="1"/>
          </p:nvPr>
        </p:nvSpPr>
        <p:spPr>
          <a:xfrm>
            <a:off x="841248" y="1801368"/>
            <a:ext cx="4882896" cy="4151376"/>
          </a:xfrm>
        </p:spPr>
        <p:txBody>
          <a:bodyPr/>
          <a:lstStyle/>
          <a:p>
            <a:pPr lvl="0"/>
            <a:r>
              <a:rPr lang="en-US" dirty="0"/>
              <a:t>Click to insert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0D7CCB9C-0E84-41B3-9B85-BF1FA1D401F7}"/>
              </a:ext>
            </a:extLst>
          </p:cNvPr>
          <p:cNvSpPr>
            <a:spLocks noGrp="1"/>
          </p:cNvSpPr>
          <p:nvPr>
            <p:ph sz="quarter" idx="4" hasCustomPrompt="1"/>
          </p:nvPr>
        </p:nvSpPr>
        <p:spPr>
          <a:xfrm>
            <a:off x="6492240" y="1801368"/>
            <a:ext cx="4882896" cy="4151376"/>
          </a:xfrm>
        </p:spPr>
        <p:txBody>
          <a:bodyPr/>
          <a:lstStyle/>
          <a:p>
            <a:pPr lvl="0"/>
            <a:r>
              <a:rPr lang="en-US" dirty="0"/>
              <a:t>Click to insert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a:extLst>
              <a:ext uri="{FF2B5EF4-FFF2-40B4-BE49-F238E27FC236}">
                <a16:creationId xmlns:a16="http://schemas.microsoft.com/office/drawing/2014/main" id="{E6C9EF65-9644-45FA-9DA0-F98D156932E0}"/>
              </a:ext>
            </a:extLst>
          </p:cNvPr>
          <p:cNvSpPr>
            <a:spLocks noGrp="1"/>
          </p:cNvSpPr>
          <p:nvPr>
            <p:ph type="sldNum" sz="quarter" idx="12"/>
          </p:nvPr>
        </p:nvSpPr>
        <p:spPr>
          <a:xfrm>
            <a:off x="11247120" y="6163056"/>
            <a:ext cx="521208" cy="685800"/>
          </a:xfrm>
        </p:spPr>
        <p:txBody>
          <a:bodyPr lIns="0" tIns="0" rIns="0" bIns="0"/>
          <a:lstStyle/>
          <a:p>
            <a:fld id="{5ACA051B-D0BE-4B1D-B1F3-F2340DB65D5E}" type="slidenum">
              <a:rPr lang="en-US" smtClean="0"/>
              <a:t>‹#›</a:t>
            </a:fld>
            <a:endParaRPr lang="en-US"/>
          </a:p>
        </p:txBody>
      </p:sp>
      <p:cxnSp>
        <p:nvCxnSpPr>
          <p:cNvPr id="10" name="Straight Connector 9">
            <a:extLst>
              <a:ext uri="{FF2B5EF4-FFF2-40B4-BE49-F238E27FC236}">
                <a16:creationId xmlns:a16="http://schemas.microsoft.com/office/drawing/2014/main" id="{D12EB119-9A21-4481-B108-1DC12AA66B68}"/>
              </a:ext>
            </a:extLst>
          </p:cNvPr>
          <p:cNvCxnSpPr>
            <a:cxnSpLocks/>
          </p:cNvCxnSpPr>
          <p:nvPr/>
        </p:nvCxnSpPr>
        <p:spPr>
          <a:xfrm flipV="1">
            <a:off x="11192256" y="6053328"/>
            <a:ext cx="576317" cy="576072"/>
          </a:xfrm>
          <a:prstGeom prst="line">
            <a:avLst/>
          </a:prstGeom>
          <a:noFill/>
          <a:ln w="25400" cap="flat" cmpd="sng" algn="ctr">
            <a:solidFill>
              <a:schemeClr val="accent4"/>
            </a:solidFill>
            <a:prstDash val="solid"/>
            <a:miter lim="800000"/>
          </a:ln>
          <a:effectLst/>
        </p:spPr>
      </p:cxnSp>
      <p:sp>
        <p:nvSpPr>
          <p:cNvPr id="11" name="Rectangle 6">
            <a:extLst>
              <a:ext uri="{FF2B5EF4-FFF2-40B4-BE49-F238E27FC236}">
                <a16:creationId xmlns:a16="http://schemas.microsoft.com/office/drawing/2014/main" id="{EE951EFE-BB5F-44C3-97CE-B7646C344835}"/>
              </a:ext>
            </a:extLst>
          </p:cNvPr>
          <p:cNvSpPr>
            <a:spLocks noChangeAspect="1"/>
          </p:cNvSpPr>
          <p:nvPr/>
        </p:nvSpPr>
        <p:spPr>
          <a:xfrm>
            <a:off x="0" y="0"/>
            <a:ext cx="1170432" cy="1170432"/>
          </a:xfrm>
          <a:custGeom>
            <a:avLst/>
            <a:gdLst>
              <a:gd name="connsiteX0" fmla="*/ 0 w 1170432"/>
              <a:gd name="connsiteY0" fmla="*/ 0 h 1170432"/>
              <a:gd name="connsiteX1" fmla="*/ 1170432 w 1170432"/>
              <a:gd name="connsiteY1" fmla="*/ 0 h 1170432"/>
              <a:gd name="connsiteX2" fmla="*/ 1170432 w 1170432"/>
              <a:gd name="connsiteY2" fmla="*/ 1170432 h 1170432"/>
              <a:gd name="connsiteX3" fmla="*/ 0 w 1170432"/>
              <a:gd name="connsiteY3" fmla="*/ 1170432 h 1170432"/>
              <a:gd name="connsiteX4" fmla="*/ 0 w 1170432"/>
              <a:gd name="connsiteY4" fmla="*/ 0 h 1170432"/>
              <a:gd name="connsiteX0" fmla="*/ 0 w 1170432"/>
              <a:gd name="connsiteY0" fmla="*/ 0 h 1170432"/>
              <a:gd name="connsiteX1" fmla="*/ 1170432 w 1170432"/>
              <a:gd name="connsiteY1" fmla="*/ 0 h 1170432"/>
              <a:gd name="connsiteX2" fmla="*/ 0 w 1170432"/>
              <a:gd name="connsiteY2" fmla="*/ 1170432 h 1170432"/>
              <a:gd name="connsiteX3" fmla="*/ 0 w 1170432"/>
              <a:gd name="connsiteY3" fmla="*/ 0 h 1170432"/>
            </a:gdLst>
            <a:ahLst/>
            <a:cxnLst>
              <a:cxn ang="0">
                <a:pos x="connsiteX0" y="connsiteY0"/>
              </a:cxn>
              <a:cxn ang="0">
                <a:pos x="connsiteX1" y="connsiteY1"/>
              </a:cxn>
              <a:cxn ang="0">
                <a:pos x="connsiteX2" y="connsiteY2"/>
              </a:cxn>
              <a:cxn ang="0">
                <a:pos x="connsiteX3" y="connsiteY3"/>
              </a:cxn>
            </a:cxnLst>
            <a:rect l="l" t="t" r="r" b="b"/>
            <a:pathLst>
              <a:path w="1170432" h="1170432">
                <a:moveTo>
                  <a:pt x="0" y="0"/>
                </a:moveTo>
                <a:lnTo>
                  <a:pt x="1170432" y="0"/>
                </a:lnTo>
                <a:lnTo>
                  <a:pt x="0" y="1170432"/>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CEED1B8F-8472-424A-976C-37544934D0A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46515" y="6165347"/>
            <a:ext cx="1636284" cy="401464"/>
          </a:xfrm>
          <a:prstGeom prst="rect">
            <a:avLst/>
          </a:prstGeom>
        </p:spPr>
      </p:pic>
      <p:sp>
        <p:nvSpPr>
          <p:cNvPr id="13" name="TextBox 12">
            <a:extLst>
              <a:ext uri="{FF2B5EF4-FFF2-40B4-BE49-F238E27FC236}">
                <a16:creationId xmlns:a16="http://schemas.microsoft.com/office/drawing/2014/main" id="{B06BAC1B-CF24-47F3-894C-D18AEE48E4CF}"/>
              </a:ext>
            </a:extLst>
          </p:cNvPr>
          <p:cNvSpPr txBox="1"/>
          <p:nvPr userDrawn="1"/>
        </p:nvSpPr>
        <p:spPr>
          <a:xfrm>
            <a:off x="737330" y="6227579"/>
            <a:ext cx="10717340" cy="276999"/>
          </a:xfrm>
          <a:prstGeom prst="rect">
            <a:avLst/>
          </a:prstGeom>
          <a:noFill/>
        </p:spPr>
        <p:txBody>
          <a:bodyPr wrap="square" rtlCol="0">
            <a:spAutoFit/>
          </a:bodyPr>
          <a:lstStyle/>
          <a:p>
            <a:pPr algn="ctr"/>
            <a:r>
              <a:rPr lang="en-US" sz="1200" baseline="0" dirty="0">
                <a:solidFill>
                  <a:schemeClr val="accent1"/>
                </a:solidFill>
                <a:latin typeface="Montserrat Medium" panose="00000600000000000000" pitchFamily="2" charset="0"/>
              </a:rPr>
              <a:t>Center for Studying Disability Policy</a:t>
            </a:r>
          </a:p>
        </p:txBody>
      </p:sp>
    </p:spTree>
    <p:extLst>
      <p:ext uri="{BB962C8B-B14F-4D97-AF65-F5344CB8AC3E}">
        <p14:creationId xmlns:p14="http://schemas.microsoft.com/office/powerpoint/2010/main" val="85517307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h_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96D1B-CEEC-46BD-8572-B4CC923991C5}"/>
              </a:ext>
            </a:extLst>
          </p:cNvPr>
          <p:cNvSpPr>
            <a:spLocks noGrp="1"/>
          </p:cNvSpPr>
          <p:nvPr>
            <p:ph type="title" hasCustomPrompt="1"/>
          </p:nvPr>
        </p:nvSpPr>
        <p:spPr>
          <a:xfrm>
            <a:off x="839788" y="365125"/>
            <a:ext cx="10515600" cy="1325563"/>
          </a:xfrm>
        </p:spPr>
        <p:txBody>
          <a:bodyPr lIns="0" tIns="0" rIns="0" bIns="0"/>
          <a:lstStyle>
            <a:lvl1pPr>
              <a:defRPr/>
            </a:lvl1pPr>
          </a:lstStyle>
          <a:p>
            <a:r>
              <a:rPr lang="en-US" dirty="0"/>
              <a:t>Click to edit title</a:t>
            </a:r>
          </a:p>
        </p:txBody>
      </p:sp>
      <p:sp>
        <p:nvSpPr>
          <p:cNvPr id="3" name="Text Placeholder 2">
            <a:extLst>
              <a:ext uri="{FF2B5EF4-FFF2-40B4-BE49-F238E27FC236}">
                <a16:creationId xmlns:a16="http://schemas.microsoft.com/office/drawing/2014/main" id="{36D24D34-6966-4E7C-AB55-239986B36137}"/>
              </a:ext>
            </a:extLst>
          </p:cNvPr>
          <p:cNvSpPr>
            <a:spLocks noGrp="1"/>
          </p:cNvSpPr>
          <p:nvPr>
            <p:ph type="body" idx="1" hasCustomPrompt="1"/>
          </p:nvPr>
        </p:nvSpPr>
        <p:spPr>
          <a:xfrm>
            <a:off x="839788" y="1798983"/>
            <a:ext cx="3227832" cy="4151376"/>
          </a:xfrm>
        </p:spPr>
        <p:txBody>
          <a:bodyPr lIns="91440" tIns="45720" rIns="91440" bIns="45720" anchor="t"/>
          <a:lstStyle>
            <a:lvl1pPr marL="228600" indent="-228600" algn="l">
              <a:spcBef>
                <a:spcPts val="1000"/>
              </a:spcBef>
              <a:buFont typeface="Arial Black" panose="020B0A04020102090204" pitchFamily="34" charset="0"/>
              <a:buChar char="⁄"/>
              <a:defRPr sz="2800" b="1"/>
            </a:lvl1pPr>
            <a:lvl2pPr marL="457200" indent="-228600">
              <a:buFont typeface="Times New Roman" panose="02020603050405020304" pitchFamily="18" charset="0"/>
              <a:buChar char="-"/>
              <a:defRPr sz="2400" b="0"/>
            </a:lvl2pPr>
            <a:lvl3pPr marL="685800" indent="-228600">
              <a:buFont typeface="Courier New" panose="02070309020205020404" pitchFamily="49" charset="0"/>
              <a:buChar char="o"/>
              <a:defRPr sz="2000" b="0"/>
            </a:lvl3pPr>
            <a:lvl4pPr marL="914400" indent="-228600">
              <a:buFont typeface="Times New Roman" panose="02020603050405020304" pitchFamily="18" charset="0"/>
              <a:buChar char="-"/>
              <a:defRPr sz="1800" b="0"/>
            </a:lvl4pPr>
            <a:lvl5pPr marL="1143000" indent="-228600">
              <a:buFont typeface="Arial" panose="020B0604020202020204" pitchFamily="34" charset="0"/>
              <a:buChar char="•"/>
              <a:defRPr sz="18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insert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572F8FD-6DD2-4FF9-BA74-B3A646BB4EC3}"/>
              </a:ext>
            </a:extLst>
          </p:cNvPr>
          <p:cNvSpPr>
            <a:spLocks noGrp="1"/>
          </p:cNvSpPr>
          <p:nvPr>
            <p:ph sz="half" idx="2" hasCustomPrompt="1"/>
          </p:nvPr>
        </p:nvSpPr>
        <p:spPr>
          <a:xfrm>
            <a:off x="4482084" y="1798983"/>
            <a:ext cx="3227832" cy="4151376"/>
          </a:xfrm>
        </p:spPr>
        <p:txBody>
          <a:bodyPr/>
          <a:lstStyle>
            <a:lvl1pPr>
              <a:spcBef>
                <a:spcPts val="500"/>
              </a:spcBef>
              <a:defRPr/>
            </a:lvl1pPr>
          </a:lstStyle>
          <a:p>
            <a:pPr lvl="0"/>
            <a:r>
              <a:rPr lang="en-US" dirty="0"/>
              <a:t>Click to insert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0D7CCB9C-0E84-41B3-9B85-BF1FA1D401F7}"/>
              </a:ext>
            </a:extLst>
          </p:cNvPr>
          <p:cNvSpPr>
            <a:spLocks noGrp="1"/>
          </p:cNvSpPr>
          <p:nvPr>
            <p:ph sz="quarter" idx="4" hasCustomPrompt="1"/>
          </p:nvPr>
        </p:nvSpPr>
        <p:spPr>
          <a:xfrm>
            <a:off x="8124380" y="1798983"/>
            <a:ext cx="3227832" cy="4151376"/>
          </a:xfrm>
        </p:spPr>
        <p:txBody>
          <a:bodyPr/>
          <a:lstStyle/>
          <a:p>
            <a:pPr lvl="0"/>
            <a:r>
              <a:rPr lang="en-US" dirty="0"/>
              <a:t>Click to insert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a:extLst>
              <a:ext uri="{FF2B5EF4-FFF2-40B4-BE49-F238E27FC236}">
                <a16:creationId xmlns:a16="http://schemas.microsoft.com/office/drawing/2014/main" id="{E6C9EF65-9644-45FA-9DA0-F98D156932E0}"/>
              </a:ext>
            </a:extLst>
          </p:cNvPr>
          <p:cNvSpPr>
            <a:spLocks noGrp="1"/>
          </p:cNvSpPr>
          <p:nvPr>
            <p:ph type="sldNum" sz="quarter" idx="12"/>
          </p:nvPr>
        </p:nvSpPr>
        <p:spPr>
          <a:xfrm>
            <a:off x="11247365" y="6163056"/>
            <a:ext cx="521208" cy="685800"/>
          </a:xfrm>
        </p:spPr>
        <p:txBody>
          <a:bodyPr lIns="0" tIns="0" rIns="0" bIns="0"/>
          <a:lstStyle>
            <a:lvl1pPr algn="r">
              <a:defRPr/>
            </a:lvl1pPr>
          </a:lstStyle>
          <a:p>
            <a:fld id="{5ACA051B-D0BE-4B1D-B1F3-F2340DB65D5E}" type="slidenum">
              <a:rPr lang="en-US" smtClean="0"/>
              <a:t>‹#›</a:t>
            </a:fld>
            <a:endParaRPr lang="en-US"/>
          </a:p>
        </p:txBody>
      </p:sp>
      <p:sp>
        <p:nvSpPr>
          <p:cNvPr id="10" name="Rectangle 6">
            <a:extLst>
              <a:ext uri="{FF2B5EF4-FFF2-40B4-BE49-F238E27FC236}">
                <a16:creationId xmlns:a16="http://schemas.microsoft.com/office/drawing/2014/main" id="{3326506A-5786-483F-9683-C308A70C09CF}"/>
              </a:ext>
            </a:extLst>
          </p:cNvPr>
          <p:cNvSpPr>
            <a:spLocks noChangeAspect="1"/>
          </p:cNvSpPr>
          <p:nvPr/>
        </p:nvSpPr>
        <p:spPr>
          <a:xfrm>
            <a:off x="0" y="0"/>
            <a:ext cx="1170432" cy="1170432"/>
          </a:xfrm>
          <a:custGeom>
            <a:avLst/>
            <a:gdLst>
              <a:gd name="connsiteX0" fmla="*/ 0 w 1170432"/>
              <a:gd name="connsiteY0" fmla="*/ 0 h 1170432"/>
              <a:gd name="connsiteX1" fmla="*/ 1170432 w 1170432"/>
              <a:gd name="connsiteY1" fmla="*/ 0 h 1170432"/>
              <a:gd name="connsiteX2" fmla="*/ 1170432 w 1170432"/>
              <a:gd name="connsiteY2" fmla="*/ 1170432 h 1170432"/>
              <a:gd name="connsiteX3" fmla="*/ 0 w 1170432"/>
              <a:gd name="connsiteY3" fmla="*/ 1170432 h 1170432"/>
              <a:gd name="connsiteX4" fmla="*/ 0 w 1170432"/>
              <a:gd name="connsiteY4" fmla="*/ 0 h 1170432"/>
              <a:gd name="connsiteX0" fmla="*/ 0 w 1170432"/>
              <a:gd name="connsiteY0" fmla="*/ 0 h 1170432"/>
              <a:gd name="connsiteX1" fmla="*/ 1170432 w 1170432"/>
              <a:gd name="connsiteY1" fmla="*/ 0 h 1170432"/>
              <a:gd name="connsiteX2" fmla="*/ 0 w 1170432"/>
              <a:gd name="connsiteY2" fmla="*/ 1170432 h 1170432"/>
              <a:gd name="connsiteX3" fmla="*/ 0 w 1170432"/>
              <a:gd name="connsiteY3" fmla="*/ 0 h 1170432"/>
            </a:gdLst>
            <a:ahLst/>
            <a:cxnLst>
              <a:cxn ang="0">
                <a:pos x="connsiteX0" y="connsiteY0"/>
              </a:cxn>
              <a:cxn ang="0">
                <a:pos x="connsiteX1" y="connsiteY1"/>
              </a:cxn>
              <a:cxn ang="0">
                <a:pos x="connsiteX2" y="connsiteY2"/>
              </a:cxn>
              <a:cxn ang="0">
                <a:pos x="connsiteX3" y="connsiteY3"/>
              </a:cxn>
            </a:cxnLst>
            <a:rect l="l" t="t" r="r" b="b"/>
            <a:pathLst>
              <a:path w="1170432" h="1170432">
                <a:moveTo>
                  <a:pt x="0" y="0"/>
                </a:moveTo>
                <a:lnTo>
                  <a:pt x="1170432" y="0"/>
                </a:lnTo>
                <a:lnTo>
                  <a:pt x="0" y="1170432"/>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A654B51E-9A4C-43D5-85AD-8658B4EA5F83}"/>
              </a:ext>
            </a:extLst>
          </p:cNvPr>
          <p:cNvCxnSpPr>
            <a:cxnSpLocks/>
          </p:cNvCxnSpPr>
          <p:nvPr/>
        </p:nvCxnSpPr>
        <p:spPr>
          <a:xfrm flipV="1">
            <a:off x="11192256" y="6053328"/>
            <a:ext cx="576317" cy="576072"/>
          </a:xfrm>
          <a:prstGeom prst="line">
            <a:avLst/>
          </a:prstGeom>
          <a:noFill/>
          <a:ln w="25400" cap="flat" cmpd="sng" algn="ctr">
            <a:solidFill>
              <a:schemeClr val="accent4"/>
            </a:solidFill>
            <a:prstDash val="solid"/>
            <a:miter lim="800000"/>
          </a:ln>
          <a:effectLst/>
        </p:spPr>
      </p:cxnSp>
      <p:pic>
        <p:nvPicPr>
          <p:cNvPr id="12" name="Picture 11">
            <a:extLst>
              <a:ext uri="{FF2B5EF4-FFF2-40B4-BE49-F238E27FC236}">
                <a16:creationId xmlns:a16="http://schemas.microsoft.com/office/drawing/2014/main" id="{D9CD39C8-A3BC-4313-B20E-49CB173AE90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46515" y="6165347"/>
            <a:ext cx="1636284" cy="401464"/>
          </a:xfrm>
          <a:prstGeom prst="rect">
            <a:avLst/>
          </a:prstGeom>
        </p:spPr>
      </p:pic>
      <p:sp>
        <p:nvSpPr>
          <p:cNvPr id="13" name="TextBox 12">
            <a:extLst>
              <a:ext uri="{FF2B5EF4-FFF2-40B4-BE49-F238E27FC236}">
                <a16:creationId xmlns:a16="http://schemas.microsoft.com/office/drawing/2014/main" id="{EE89F834-849F-4357-A11F-B0923E2EDADB}"/>
              </a:ext>
            </a:extLst>
          </p:cNvPr>
          <p:cNvSpPr txBox="1"/>
          <p:nvPr userDrawn="1"/>
        </p:nvSpPr>
        <p:spPr>
          <a:xfrm>
            <a:off x="737330" y="6227579"/>
            <a:ext cx="10717340" cy="276999"/>
          </a:xfrm>
          <a:prstGeom prst="rect">
            <a:avLst/>
          </a:prstGeom>
          <a:noFill/>
        </p:spPr>
        <p:txBody>
          <a:bodyPr wrap="square" rtlCol="0">
            <a:spAutoFit/>
          </a:bodyPr>
          <a:lstStyle/>
          <a:p>
            <a:pPr algn="ctr"/>
            <a:r>
              <a:rPr lang="en-US" sz="1200" baseline="0" dirty="0">
                <a:solidFill>
                  <a:schemeClr val="accent1"/>
                </a:solidFill>
                <a:latin typeface="Montserrat Medium" panose="00000600000000000000" pitchFamily="2" charset="0"/>
              </a:rPr>
              <a:t>Center for Studying Disability Policy</a:t>
            </a:r>
          </a:p>
        </p:txBody>
      </p:sp>
    </p:spTree>
    <p:extLst>
      <p:ext uri="{BB962C8B-B14F-4D97-AF65-F5344CB8AC3E}">
        <p14:creationId xmlns:p14="http://schemas.microsoft.com/office/powerpoint/2010/main" val="115444886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4a_Contac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96D1B-CEEC-46BD-8572-B4CC923991C5}"/>
              </a:ext>
            </a:extLst>
          </p:cNvPr>
          <p:cNvSpPr>
            <a:spLocks noGrp="1"/>
          </p:cNvSpPr>
          <p:nvPr>
            <p:ph type="title" hasCustomPrompt="1"/>
          </p:nvPr>
        </p:nvSpPr>
        <p:spPr>
          <a:xfrm>
            <a:off x="839788" y="365125"/>
            <a:ext cx="10515600" cy="1325563"/>
          </a:xfrm>
        </p:spPr>
        <p:txBody>
          <a:bodyPr lIns="0" tIns="0" rIns="0" bIns="0"/>
          <a:lstStyle>
            <a:lvl1pPr>
              <a:defRPr/>
            </a:lvl1pPr>
          </a:lstStyle>
          <a:p>
            <a:r>
              <a:rPr lang="en-US" dirty="0"/>
              <a:t>Contacts</a:t>
            </a:r>
          </a:p>
        </p:txBody>
      </p:sp>
      <p:sp>
        <p:nvSpPr>
          <p:cNvPr id="3" name="Text Placeholder 2">
            <a:extLst>
              <a:ext uri="{FF2B5EF4-FFF2-40B4-BE49-F238E27FC236}">
                <a16:creationId xmlns:a16="http://schemas.microsoft.com/office/drawing/2014/main" id="{36D24D34-6966-4E7C-AB55-239986B36137}"/>
              </a:ext>
            </a:extLst>
          </p:cNvPr>
          <p:cNvSpPr>
            <a:spLocks noGrp="1"/>
          </p:cNvSpPr>
          <p:nvPr>
            <p:ph type="body" idx="1" hasCustomPrompt="1"/>
          </p:nvPr>
        </p:nvSpPr>
        <p:spPr>
          <a:xfrm>
            <a:off x="839788" y="1801717"/>
            <a:ext cx="5029200" cy="1453896"/>
          </a:xfrm>
        </p:spPr>
        <p:txBody>
          <a:bodyPr anchor="t">
            <a:normAutofit/>
          </a:bodyPr>
          <a:lstStyle>
            <a:lvl1pPr marL="0" indent="0">
              <a:buNone/>
              <a:defRPr lang="en-US" sz="2400" b="1" kern="1200" dirty="0">
                <a:solidFill>
                  <a:schemeClr val="tx2"/>
                </a:solidFill>
                <a:latin typeface="+mj-lt"/>
                <a:ea typeface="+mn-ea"/>
                <a:cs typeface="+mn-cs"/>
              </a:defRPr>
            </a:lvl1pPr>
            <a:lvl2pPr marL="0" indent="0">
              <a:buNone/>
              <a:defRPr sz="2000" b="0"/>
            </a:lvl2pPr>
            <a:lvl3pPr marL="0" indent="0">
              <a:buNone/>
              <a:defRPr sz="1800" b="0">
                <a:solidFill>
                  <a:schemeClr val="tx2"/>
                </a:solidFill>
              </a:defRPr>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a:p>
            <a:pPr lvl="1"/>
            <a:r>
              <a:rPr lang="en-US" dirty="0"/>
              <a:t>Details</a:t>
            </a:r>
          </a:p>
          <a:p>
            <a:pPr lvl="2"/>
            <a:r>
              <a:rPr lang="en-US" dirty="0"/>
              <a:t>Company, other affiliation</a:t>
            </a:r>
          </a:p>
        </p:txBody>
      </p:sp>
      <p:sp>
        <p:nvSpPr>
          <p:cNvPr id="4" name="Content Placeholder 3">
            <a:extLst>
              <a:ext uri="{FF2B5EF4-FFF2-40B4-BE49-F238E27FC236}">
                <a16:creationId xmlns:a16="http://schemas.microsoft.com/office/drawing/2014/main" id="{8572F8FD-6DD2-4FF9-BA74-B3A646BB4EC3}"/>
              </a:ext>
            </a:extLst>
          </p:cNvPr>
          <p:cNvSpPr>
            <a:spLocks noGrp="1"/>
          </p:cNvSpPr>
          <p:nvPr>
            <p:ph sz="half" idx="2" hasCustomPrompt="1"/>
          </p:nvPr>
        </p:nvSpPr>
        <p:spPr>
          <a:xfrm>
            <a:off x="839788" y="3429000"/>
            <a:ext cx="5029200" cy="1453896"/>
          </a:xfrm>
        </p:spPr>
        <p:txBody>
          <a:bodyPr/>
          <a:lstStyle>
            <a:lvl1pPr marL="0" indent="0">
              <a:buNone/>
              <a:defRPr sz="2400"/>
            </a:lvl1pPr>
            <a:lvl2pPr marL="0" indent="0">
              <a:buNone/>
              <a:defRPr lang="en-US" sz="2000" b="0" kern="1200" dirty="0">
                <a:solidFill>
                  <a:schemeClr val="tx1"/>
                </a:solidFill>
                <a:latin typeface="+mn-lt"/>
                <a:ea typeface="+mn-ea"/>
                <a:cs typeface="+mn-cs"/>
              </a:defRPr>
            </a:lvl2pPr>
            <a:lvl3pPr marL="0" indent="0">
              <a:buNone/>
              <a:defRPr lang="en-US" sz="1800" b="0" kern="1200" dirty="0">
                <a:solidFill>
                  <a:schemeClr val="tx2"/>
                </a:solidFill>
                <a:latin typeface="+mn-lt"/>
                <a:ea typeface="+mn-ea"/>
                <a:cs typeface="+mn-cs"/>
              </a:defRPr>
            </a:lvl3pPr>
            <a:lvl4pPr marL="685800" indent="0">
              <a:buNone/>
              <a:defRPr/>
            </a:lvl4pPr>
            <a:lvl5pPr marL="914400" indent="0">
              <a:buNone/>
              <a:defRPr/>
            </a:lvl5pPr>
          </a:lstStyle>
          <a:p>
            <a:pPr lvl="0"/>
            <a:r>
              <a:rPr lang="en-US" dirty="0"/>
              <a:t>Name</a:t>
            </a:r>
          </a:p>
          <a:p>
            <a:pPr lvl="1"/>
            <a:r>
              <a:rPr lang="en-US" dirty="0"/>
              <a:t>Details</a:t>
            </a:r>
          </a:p>
          <a:p>
            <a:pPr lvl="2"/>
            <a:r>
              <a:rPr lang="en-US" dirty="0"/>
              <a:t>Company, other affiliation</a:t>
            </a:r>
          </a:p>
        </p:txBody>
      </p:sp>
      <p:sp>
        <p:nvSpPr>
          <p:cNvPr id="5" name="Text Placeholder 4">
            <a:extLst>
              <a:ext uri="{FF2B5EF4-FFF2-40B4-BE49-F238E27FC236}">
                <a16:creationId xmlns:a16="http://schemas.microsoft.com/office/drawing/2014/main" id="{2A953E42-6C15-4A8D-AFA8-51B1D8EA9A81}"/>
              </a:ext>
            </a:extLst>
          </p:cNvPr>
          <p:cNvSpPr>
            <a:spLocks noGrp="1"/>
          </p:cNvSpPr>
          <p:nvPr>
            <p:ph type="body" sz="quarter" idx="3" hasCustomPrompt="1"/>
          </p:nvPr>
        </p:nvSpPr>
        <p:spPr>
          <a:xfrm>
            <a:off x="6323012" y="1800416"/>
            <a:ext cx="5029200" cy="1453896"/>
          </a:xfrm>
        </p:spPr>
        <p:txBody>
          <a:bodyPr anchor="t"/>
          <a:lstStyle>
            <a:lvl1pPr marL="0" indent="0">
              <a:buNone/>
              <a:defRPr sz="2400" b="1"/>
            </a:lvl1pPr>
            <a:lvl2pPr marL="0" indent="0">
              <a:buNone/>
              <a:defRPr sz="2000" b="0"/>
            </a:lvl2pPr>
            <a:lvl3pPr marL="0" indent="0">
              <a:buNone/>
              <a:defRPr sz="1800" b="0">
                <a:solidFill>
                  <a:schemeClr val="tx2"/>
                </a:solidFill>
              </a:defRPr>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a:p>
            <a:pPr lvl="1"/>
            <a:r>
              <a:rPr lang="en-US" dirty="0"/>
              <a:t>Details</a:t>
            </a:r>
          </a:p>
          <a:p>
            <a:pPr lvl="2"/>
            <a:r>
              <a:rPr lang="en-US" dirty="0"/>
              <a:t>Company, other affiliation</a:t>
            </a:r>
          </a:p>
        </p:txBody>
      </p:sp>
      <p:sp>
        <p:nvSpPr>
          <p:cNvPr id="6" name="Content Placeholder 5">
            <a:extLst>
              <a:ext uri="{FF2B5EF4-FFF2-40B4-BE49-F238E27FC236}">
                <a16:creationId xmlns:a16="http://schemas.microsoft.com/office/drawing/2014/main" id="{0D7CCB9C-0E84-41B3-9B85-BF1FA1D401F7}"/>
              </a:ext>
            </a:extLst>
          </p:cNvPr>
          <p:cNvSpPr>
            <a:spLocks noGrp="1"/>
          </p:cNvSpPr>
          <p:nvPr>
            <p:ph sz="quarter" idx="4" hasCustomPrompt="1"/>
          </p:nvPr>
        </p:nvSpPr>
        <p:spPr>
          <a:xfrm>
            <a:off x="6323014" y="3429000"/>
            <a:ext cx="5029200" cy="1453896"/>
          </a:xfrm>
        </p:spPr>
        <p:txBody>
          <a:bodyPr/>
          <a:lstStyle>
            <a:lvl1pPr marL="0" indent="0">
              <a:buNone/>
              <a:defRPr sz="2400"/>
            </a:lvl1pPr>
            <a:lvl2pPr marL="0" indent="0">
              <a:buNone/>
              <a:defRPr sz="2000"/>
            </a:lvl2pPr>
            <a:lvl3pPr marL="0" indent="0">
              <a:buFont typeface="Arial" panose="020B0604020202020204" pitchFamily="34" charset="0"/>
              <a:buNone/>
              <a:defRPr sz="1800">
                <a:solidFill>
                  <a:schemeClr val="tx2"/>
                </a:solidFill>
              </a:defRPr>
            </a:lvl3pPr>
          </a:lstStyle>
          <a:p>
            <a:pPr lvl="0"/>
            <a:r>
              <a:rPr lang="en-US" dirty="0"/>
              <a:t>Name</a:t>
            </a:r>
          </a:p>
          <a:p>
            <a:pPr lvl="1"/>
            <a:r>
              <a:rPr lang="en-US" dirty="0"/>
              <a:t>Details</a:t>
            </a:r>
          </a:p>
          <a:p>
            <a:pPr lvl="2"/>
            <a:r>
              <a:rPr lang="en-US" dirty="0"/>
              <a:t>Company, other affiliation</a:t>
            </a:r>
          </a:p>
        </p:txBody>
      </p:sp>
      <p:sp>
        <p:nvSpPr>
          <p:cNvPr id="9" name="Slide Number Placeholder 8">
            <a:extLst>
              <a:ext uri="{FF2B5EF4-FFF2-40B4-BE49-F238E27FC236}">
                <a16:creationId xmlns:a16="http://schemas.microsoft.com/office/drawing/2014/main" id="{E6C9EF65-9644-45FA-9DA0-F98D156932E0}"/>
              </a:ext>
            </a:extLst>
          </p:cNvPr>
          <p:cNvSpPr>
            <a:spLocks noGrp="1"/>
          </p:cNvSpPr>
          <p:nvPr>
            <p:ph type="sldNum" sz="quarter" idx="12"/>
          </p:nvPr>
        </p:nvSpPr>
        <p:spPr>
          <a:xfrm>
            <a:off x="11247120" y="6163056"/>
            <a:ext cx="521208" cy="685800"/>
          </a:xfrm>
        </p:spPr>
        <p:txBody>
          <a:bodyPr lIns="0" tIns="0" rIns="0" bIns="0"/>
          <a:lstStyle/>
          <a:p>
            <a:fld id="{5ACA051B-D0BE-4B1D-B1F3-F2340DB65D5E}" type="slidenum">
              <a:rPr lang="en-US" smtClean="0"/>
              <a:t>‹#›</a:t>
            </a:fld>
            <a:endParaRPr lang="en-US"/>
          </a:p>
        </p:txBody>
      </p:sp>
      <p:sp>
        <p:nvSpPr>
          <p:cNvPr id="10" name="Rectangle 6">
            <a:extLst>
              <a:ext uri="{FF2B5EF4-FFF2-40B4-BE49-F238E27FC236}">
                <a16:creationId xmlns:a16="http://schemas.microsoft.com/office/drawing/2014/main" id="{081C7791-7669-4810-8E0F-77738283F6A7}"/>
              </a:ext>
            </a:extLst>
          </p:cNvPr>
          <p:cNvSpPr>
            <a:spLocks noChangeAspect="1"/>
          </p:cNvSpPr>
          <p:nvPr/>
        </p:nvSpPr>
        <p:spPr>
          <a:xfrm>
            <a:off x="0" y="0"/>
            <a:ext cx="1170432" cy="1170432"/>
          </a:xfrm>
          <a:custGeom>
            <a:avLst/>
            <a:gdLst>
              <a:gd name="connsiteX0" fmla="*/ 0 w 1170432"/>
              <a:gd name="connsiteY0" fmla="*/ 0 h 1170432"/>
              <a:gd name="connsiteX1" fmla="*/ 1170432 w 1170432"/>
              <a:gd name="connsiteY1" fmla="*/ 0 h 1170432"/>
              <a:gd name="connsiteX2" fmla="*/ 1170432 w 1170432"/>
              <a:gd name="connsiteY2" fmla="*/ 1170432 h 1170432"/>
              <a:gd name="connsiteX3" fmla="*/ 0 w 1170432"/>
              <a:gd name="connsiteY3" fmla="*/ 1170432 h 1170432"/>
              <a:gd name="connsiteX4" fmla="*/ 0 w 1170432"/>
              <a:gd name="connsiteY4" fmla="*/ 0 h 1170432"/>
              <a:gd name="connsiteX0" fmla="*/ 0 w 1170432"/>
              <a:gd name="connsiteY0" fmla="*/ 0 h 1170432"/>
              <a:gd name="connsiteX1" fmla="*/ 1170432 w 1170432"/>
              <a:gd name="connsiteY1" fmla="*/ 0 h 1170432"/>
              <a:gd name="connsiteX2" fmla="*/ 0 w 1170432"/>
              <a:gd name="connsiteY2" fmla="*/ 1170432 h 1170432"/>
              <a:gd name="connsiteX3" fmla="*/ 0 w 1170432"/>
              <a:gd name="connsiteY3" fmla="*/ 0 h 1170432"/>
            </a:gdLst>
            <a:ahLst/>
            <a:cxnLst>
              <a:cxn ang="0">
                <a:pos x="connsiteX0" y="connsiteY0"/>
              </a:cxn>
              <a:cxn ang="0">
                <a:pos x="connsiteX1" y="connsiteY1"/>
              </a:cxn>
              <a:cxn ang="0">
                <a:pos x="connsiteX2" y="connsiteY2"/>
              </a:cxn>
              <a:cxn ang="0">
                <a:pos x="connsiteX3" y="connsiteY3"/>
              </a:cxn>
            </a:cxnLst>
            <a:rect l="l" t="t" r="r" b="b"/>
            <a:pathLst>
              <a:path w="1170432" h="1170432">
                <a:moveTo>
                  <a:pt x="0" y="0"/>
                </a:moveTo>
                <a:lnTo>
                  <a:pt x="1170432" y="0"/>
                </a:lnTo>
                <a:lnTo>
                  <a:pt x="0" y="1170432"/>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15D74C5C-E1D0-45F1-A361-5015263F728C}"/>
              </a:ext>
            </a:extLst>
          </p:cNvPr>
          <p:cNvCxnSpPr>
            <a:cxnSpLocks/>
          </p:cNvCxnSpPr>
          <p:nvPr/>
        </p:nvCxnSpPr>
        <p:spPr>
          <a:xfrm flipV="1">
            <a:off x="11192256" y="6053328"/>
            <a:ext cx="576317" cy="576072"/>
          </a:xfrm>
          <a:prstGeom prst="line">
            <a:avLst/>
          </a:prstGeom>
          <a:noFill/>
          <a:ln w="25400" cap="flat" cmpd="sng" algn="ctr">
            <a:solidFill>
              <a:schemeClr val="accent4"/>
            </a:solidFill>
            <a:prstDash val="solid"/>
            <a:miter lim="800000"/>
          </a:ln>
          <a:effectLst/>
        </p:spPr>
      </p:cxnSp>
      <p:pic>
        <p:nvPicPr>
          <p:cNvPr id="12" name="Picture 11">
            <a:extLst>
              <a:ext uri="{FF2B5EF4-FFF2-40B4-BE49-F238E27FC236}">
                <a16:creationId xmlns:a16="http://schemas.microsoft.com/office/drawing/2014/main" id="{B54232FB-9EE6-4B16-9834-DB6AA511699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46515" y="6165347"/>
            <a:ext cx="1636284" cy="401464"/>
          </a:xfrm>
          <a:prstGeom prst="rect">
            <a:avLst/>
          </a:prstGeom>
        </p:spPr>
      </p:pic>
      <p:sp>
        <p:nvSpPr>
          <p:cNvPr id="13" name="TextBox 12">
            <a:extLst>
              <a:ext uri="{FF2B5EF4-FFF2-40B4-BE49-F238E27FC236}">
                <a16:creationId xmlns:a16="http://schemas.microsoft.com/office/drawing/2014/main" id="{FEC45FEB-E887-4E52-91C0-43D7EB0708F1}"/>
              </a:ext>
            </a:extLst>
          </p:cNvPr>
          <p:cNvSpPr txBox="1"/>
          <p:nvPr userDrawn="1"/>
        </p:nvSpPr>
        <p:spPr>
          <a:xfrm>
            <a:off x="737330" y="6227579"/>
            <a:ext cx="10717340" cy="276999"/>
          </a:xfrm>
          <a:prstGeom prst="rect">
            <a:avLst/>
          </a:prstGeom>
          <a:noFill/>
        </p:spPr>
        <p:txBody>
          <a:bodyPr wrap="square" rtlCol="0">
            <a:spAutoFit/>
          </a:bodyPr>
          <a:lstStyle/>
          <a:p>
            <a:pPr algn="ctr"/>
            <a:r>
              <a:rPr lang="en-US" sz="1200" baseline="0" dirty="0">
                <a:solidFill>
                  <a:schemeClr val="accent1"/>
                </a:solidFill>
                <a:latin typeface="Montserrat Medium" panose="00000600000000000000" pitchFamily="2" charset="0"/>
              </a:rPr>
              <a:t>Center for Studying Disability Policy</a:t>
            </a:r>
          </a:p>
        </p:txBody>
      </p:sp>
    </p:spTree>
    <p:extLst>
      <p:ext uri="{BB962C8B-B14F-4D97-AF65-F5344CB8AC3E}">
        <p14:creationId xmlns:p14="http://schemas.microsoft.com/office/powerpoint/2010/main" val="332857179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b_Referen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E0B11-8E75-4D19-AC4A-EAF19C36CD39}"/>
              </a:ext>
            </a:extLst>
          </p:cNvPr>
          <p:cNvSpPr>
            <a:spLocks noGrp="1"/>
          </p:cNvSpPr>
          <p:nvPr>
            <p:ph type="title" hasCustomPrompt="1"/>
          </p:nvPr>
        </p:nvSpPr>
        <p:spPr>
          <a:xfrm>
            <a:off x="841248" y="365760"/>
            <a:ext cx="10514012" cy="1325880"/>
          </a:xfrm>
        </p:spPr>
        <p:txBody>
          <a:bodyPr lIns="0" tIns="0" rIns="0" bIns="0" anchor="ctr">
            <a:normAutofit/>
          </a:bodyPr>
          <a:lstStyle>
            <a:lvl1pPr>
              <a:defRPr sz="4400"/>
            </a:lvl1pPr>
          </a:lstStyle>
          <a:p>
            <a:r>
              <a:rPr lang="en-US" dirty="0"/>
              <a:t>Click to edit title</a:t>
            </a:r>
          </a:p>
        </p:txBody>
      </p:sp>
      <p:sp>
        <p:nvSpPr>
          <p:cNvPr id="3" name="Content Placeholder 2">
            <a:extLst>
              <a:ext uri="{FF2B5EF4-FFF2-40B4-BE49-F238E27FC236}">
                <a16:creationId xmlns:a16="http://schemas.microsoft.com/office/drawing/2014/main" id="{6C8823E5-619B-4901-90EE-290765003971}"/>
              </a:ext>
            </a:extLst>
          </p:cNvPr>
          <p:cNvSpPr>
            <a:spLocks noGrp="1"/>
          </p:cNvSpPr>
          <p:nvPr>
            <p:ph idx="1" hasCustomPrompt="1"/>
          </p:nvPr>
        </p:nvSpPr>
        <p:spPr>
          <a:xfrm>
            <a:off x="841248" y="1801369"/>
            <a:ext cx="10515600" cy="3730751"/>
          </a:xfrm>
        </p:spPr>
        <p:txBody>
          <a:bodyPr/>
          <a:lstStyle>
            <a:lvl1pPr marL="0" indent="0">
              <a:buFont typeface="Arial" panose="020B0604020202020204" pitchFamily="34" charset="0"/>
              <a:buNone/>
              <a:defRPr sz="1800"/>
            </a:lvl1pPr>
            <a:lvl2pPr marL="274320" indent="0">
              <a:buNone/>
              <a:defRPr sz="1600"/>
            </a:lvl2pPr>
            <a:lvl3pPr marL="457200" indent="0">
              <a:buNone/>
              <a:defRPr sz="2000"/>
            </a:lvl3pPr>
            <a:lvl4pPr marL="685800" indent="0">
              <a:buNone/>
              <a:defRPr sz="1800"/>
            </a:lvl4pPr>
            <a:lvl5pPr marL="914400" indent="0">
              <a:buNone/>
              <a:defRPr sz="1800"/>
            </a:lvl5pPr>
            <a:lvl6pPr>
              <a:defRPr sz="2000"/>
            </a:lvl6pPr>
            <a:lvl7pPr>
              <a:defRPr sz="2000"/>
            </a:lvl7pPr>
            <a:lvl8pPr>
              <a:defRPr sz="2000"/>
            </a:lvl8pPr>
            <a:lvl9pPr>
              <a:defRPr sz="2000"/>
            </a:lvl9pPr>
          </a:lstStyle>
          <a:p>
            <a:pPr lvl="0"/>
            <a:r>
              <a:rPr lang="en-US" dirty="0"/>
              <a:t>Click to insert list head</a:t>
            </a:r>
          </a:p>
          <a:p>
            <a:pPr lvl="1"/>
            <a:r>
              <a:rPr lang="en-US" dirty="0"/>
              <a:t>Reference, notes, or other end of presentation list</a:t>
            </a:r>
          </a:p>
        </p:txBody>
      </p:sp>
      <p:sp>
        <p:nvSpPr>
          <p:cNvPr id="7" name="Slide Number Placeholder 6">
            <a:extLst>
              <a:ext uri="{FF2B5EF4-FFF2-40B4-BE49-F238E27FC236}">
                <a16:creationId xmlns:a16="http://schemas.microsoft.com/office/drawing/2014/main" id="{8FDABD00-34B4-45A7-B1A7-2336868CCEC4}"/>
              </a:ext>
            </a:extLst>
          </p:cNvPr>
          <p:cNvSpPr>
            <a:spLocks noGrp="1"/>
          </p:cNvSpPr>
          <p:nvPr>
            <p:ph type="sldNum" sz="quarter" idx="12"/>
          </p:nvPr>
        </p:nvSpPr>
        <p:spPr>
          <a:xfrm>
            <a:off x="11247120" y="6163056"/>
            <a:ext cx="521208" cy="685800"/>
          </a:xfrm>
        </p:spPr>
        <p:txBody>
          <a:bodyPr lIns="0" tIns="0" rIns="0" bIns="0"/>
          <a:lstStyle>
            <a:lvl1pPr algn="r">
              <a:defRPr/>
            </a:lvl1pPr>
          </a:lstStyle>
          <a:p>
            <a:fld id="{5ACA051B-D0BE-4B1D-B1F3-F2340DB65D5E}" type="slidenum">
              <a:rPr lang="en-US" smtClean="0"/>
              <a:t>‹#›</a:t>
            </a:fld>
            <a:endParaRPr lang="en-US"/>
          </a:p>
        </p:txBody>
      </p:sp>
      <p:pic>
        <p:nvPicPr>
          <p:cNvPr id="8" name="Picture 7">
            <a:extLst>
              <a:ext uri="{FF2B5EF4-FFF2-40B4-BE49-F238E27FC236}">
                <a16:creationId xmlns:a16="http://schemas.microsoft.com/office/drawing/2014/main" id="{00ECF666-D28F-48E6-A3CC-F7C2A356200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46515" y="6165347"/>
            <a:ext cx="1636284" cy="401464"/>
          </a:xfrm>
          <a:prstGeom prst="rect">
            <a:avLst/>
          </a:prstGeom>
        </p:spPr>
      </p:pic>
      <p:cxnSp>
        <p:nvCxnSpPr>
          <p:cNvPr id="9" name="Straight Connector 8">
            <a:extLst>
              <a:ext uri="{FF2B5EF4-FFF2-40B4-BE49-F238E27FC236}">
                <a16:creationId xmlns:a16="http://schemas.microsoft.com/office/drawing/2014/main" id="{82D8FE3A-769A-4B7C-A6C6-6F65599B8EE2}"/>
              </a:ext>
            </a:extLst>
          </p:cNvPr>
          <p:cNvCxnSpPr>
            <a:cxnSpLocks/>
          </p:cNvCxnSpPr>
          <p:nvPr/>
        </p:nvCxnSpPr>
        <p:spPr>
          <a:xfrm flipV="1">
            <a:off x="11192256" y="6053328"/>
            <a:ext cx="576317" cy="576072"/>
          </a:xfrm>
          <a:prstGeom prst="line">
            <a:avLst/>
          </a:prstGeom>
          <a:noFill/>
          <a:ln w="25400" cap="flat" cmpd="sng" algn="ctr">
            <a:solidFill>
              <a:schemeClr val="accent4"/>
            </a:solidFill>
            <a:prstDash val="solid"/>
            <a:miter lim="800000"/>
          </a:ln>
          <a:effectLst/>
        </p:spPr>
      </p:cxnSp>
      <p:sp>
        <p:nvSpPr>
          <p:cNvPr id="10" name="Rectangle 6">
            <a:extLst>
              <a:ext uri="{FF2B5EF4-FFF2-40B4-BE49-F238E27FC236}">
                <a16:creationId xmlns:a16="http://schemas.microsoft.com/office/drawing/2014/main" id="{B1033308-976C-4E0C-BA43-AF3475DB1827}"/>
              </a:ext>
            </a:extLst>
          </p:cNvPr>
          <p:cNvSpPr>
            <a:spLocks noChangeAspect="1"/>
          </p:cNvSpPr>
          <p:nvPr/>
        </p:nvSpPr>
        <p:spPr>
          <a:xfrm>
            <a:off x="0" y="0"/>
            <a:ext cx="1170432" cy="1170432"/>
          </a:xfrm>
          <a:custGeom>
            <a:avLst/>
            <a:gdLst>
              <a:gd name="connsiteX0" fmla="*/ 0 w 1170432"/>
              <a:gd name="connsiteY0" fmla="*/ 0 h 1170432"/>
              <a:gd name="connsiteX1" fmla="*/ 1170432 w 1170432"/>
              <a:gd name="connsiteY1" fmla="*/ 0 h 1170432"/>
              <a:gd name="connsiteX2" fmla="*/ 1170432 w 1170432"/>
              <a:gd name="connsiteY2" fmla="*/ 1170432 h 1170432"/>
              <a:gd name="connsiteX3" fmla="*/ 0 w 1170432"/>
              <a:gd name="connsiteY3" fmla="*/ 1170432 h 1170432"/>
              <a:gd name="connsiteX4" fmla="*/ 0 w 1170432"/>
              <a:gd name="connsiteY4" fmla="*/ 0 h 1170432"/>
              <a:gd name="connsiteX0" fmla="*/ 0 w 1170432"/>
              <a:gd name="connsiteY0" fmla="*/ 0 h 1170432"/>
              <a:gd name="connsiteX1" fmla="*/ 1170432 w 1170432"/>
              <a:gd name="connsiteY1" fmla="*/ 0 h 1170432"/>
              <a:gd name="connsiteX2" fmla="*/ 0 w 1170432"/>
              <a:gd name="connsiteY2" fmla="*/ 1170432 h 1170432"/>
              <a:gd name="connsiteX3" fmla="*/ 0 w 1170432"/>
              <a:gd name="connsiteY3" fmla="*/ 0 h 1170432"/>
            </a:gdLst>
            <a:ahLst/>
            <a:cxnLst>
              <a:cxn ang="0">
                <a:pos x="connsiteX0" y="connsiteY0"/>
              </a:cxn>
              <a:cxn ang="0">
                <a:pos x="connsiteX1" y="connsiteY1"/>
              </a:cxn>
              <a:cxn ang="0">
                <a:pos x="connsiteX2" y="connsiteY2"/>
              </a:cxn>
              <a:cxn ang="0">
                <a:pos x="connsiteX3" y="connsiteY3"/>
              </a:cxn>
            </a:cxnLst>
            <a:rect l="l" t="t" r="r" b="b"/>
            <a:pathLst>
              <a:path w="1170432" h="1170432">
                <a:moveTo>
                  <a:pt x="0" y="0"/>
                </a:moveTo>
                <a:lnTo>
                  <a:pt x="1170432" y="0"/>
                </a:lnTo>
                <a:lnTo>
                  <a:pt x="0" y="1170432"/>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F6A312A8-9A45-4315-B888-E9FE93F24943}"/>
              </a:ext>
            </a:extLst>
          </p:cNvPr>
          <p:cNvSpPr txBox="1"/>
          <p:nvPr userDrawn="1"/>
        </p:nvSpPr>
        <p:spPr>
          <a:xfrm>
            <a:off x="737330" y="6227579"/>
            <a:ext cx="10717340" cy="276999"/>
          </a:xfrm>
          <a:prstGeom prst="rect">
            <a:avLst/>
          </a:prstGeom>
          <a:noFill/>
        </p:spPr>
        <p:txBody>
          <a:bodyPr wrap="square" rtlCol="0">
            <a:spAutoFit/>
          </a:bodyPr>
          <a:lstStyle/>
          <a:p>
            <a:pPr algn="ctr"/>
            <a:r>
              <a:rPr lang="en-US" sz="1200" baseline="0" dirty="0">
                <a:solidFill>
                  <a:schemeClr val="accent1"/>
                </a:solidFill>
                <a:latin typeface="Montserrat Medium" panose="00000600000000000000" pitchFamily="2" charset="0"/>
              </a:rPr>
              <a:t>Center for Studying Disability Policy</a:t>
            </a:r>
          </a:p>
        </p:txBody>
      </p:sp>
    </p:spTree>
    <p:extLst>
      <p:ext uri="{BB962C8B-B14F-4D97-AF65-F5344CB8AC3E}">
        <p14:creationId xmlns:p14="http://schemas.microsoft.com/office/powerpoint/2010/main" val="374288790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7CBCD9-AFE8-409A-96A7-8A3CDDD451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0B0C11C-AD98-4E69-87AD-DFC10FC3A8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here to insert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980E354-FFB6-407D-AEC6-BCE5912055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F5CFF-7B23-4D14-9A9F-1B5CF8FCB27A}" type="datetime1">
              <a:rPr lang="en-US" smtClean="0"/>
              <a:t>1/29/2021</a:t>
            </a:fld>
            <a:endParaRPr lang="en-US"/>
          </a:p>
        </p:txBody>
      </p:sp>
      <p:sp>
        <p:nvSpPr>
          <p:cNvPr id="5" name="Footer Placeholder 4">
            <a:extLst>
              <a:ext uri="{FF2B5EF4-FFF2-40B4-BE49-F238E27FC236}">
                <a16:creationId xmlns:a16="http://schemas.microsoft.com/office/drawing/2014/main" id="{A1911003-60BD-4CA1-A61A-744245800A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5AA4A4F-2255-4556-BD44-F6424CBCEF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3"/>
                </a:solidFill>
              </a:defRPr>
            </a:lvl1pPr>
          </a:lstStyle>
          <a:p>
            <a:fld id="{5ACA051B-D0BE-4B1D-B1F3-F2340DB65D5E}" type="slidenum">
              <a:rPr lang="en-US" smtClean="0"/>
              <a:t>‹#›</a:t>
            </a:fld>
            <a:endParaRPr lang="en-US"/>
          </a:p>
        </p:txBody>
      </p:sp>
    </p:spTree>
    <p:extLst>
      <p:ext uri="{BB962C8B-B14F-4D97-AF65-F5344CB8AC3E}">
        <p14:creationId xmlns:p14="http://schemas.microsoft.com/office/powerpoint/2010/main" val="4285495317"/>
      </p:ext>
    </p:extLst>
  </p:cSld>
  <p:clrMap bg1="lt1" tx1="dk1" bg2="lt2" tx2="dk2" accent1="accent1" accent2="accent2" accent3="accent3" accent4="accent4" accent5="accent5" accent6="accent6" hlink="hlink" folHlink="folHlink"/>
  <p:sldLayoutIdLst>
    <p:sldLayoutId id="2147483710" r:id="rId1"/>
    <p:sldLayoutId id="2147483713" r:id="rId2"/>
    <p:sldLayoutId id="2147483714" r:id="rId3"/>
    <p:sldLayoutId id="2147483715" r:id="rId4"/>
    <p:sldLayoutId id="2147483723" r:id="rId5"/>
    <p:sldLayoutId id="2147483724" r:id="rId6"/>
    <p:sldLayoutId id="2147483725" r:id="rId7"/>
    <p:sldLayoutId id="2147483726" r:id="rId8"/>
    <p:sldLayoutId id="2147483727" r:id="rId9"/>
    <p:sldLayoutId id="2147483729" r:id="rId10"/>
  </p:sldLayoutIdLst>
  <p:hf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Black" panose="020B0A04020102090204" pitchFamily="34" charset="0"/>
        <a:buChar char="⁄"/>
        <a:defRPr sz="2800" b="1" kern="1200">
          <a:solidFill>
            <a:schemeClr val="tx2"/>
          </a:solidFill>
          <a:latin typeface="+mj-lt"/>
          <a:ea typeface="+mn-ea"/>
          <a:cs typeface="+mn-cs"/>
        </a:defRPr>
      </a:lvl1pPr>
      <a:lvl2pPr marL="457200" indent="-228600" algn="l" defTabSz="914400" rtl="0" eaLnBrk="1" latinLnBrk="0" hangingPunct="1">
        <a:lnSpc>
          <a:spcPct val="100000"/>
        </a:lnSpc>
        <a:spcBef>
          <a:spcPts val="500"/>
        </a:spcBef>
        <a:buClr>
          <a:schemeClr val="tx2"/>
        </a:buClr>
        <a:buFont typeface="Times New Roman" panose="02020603050405020304" pitchFamily="18" charset="0"/>
        <a:buChar char="-"/>
        <a:defRPr lang="en-US" sz="2400" kern="1200" dirty="0" smtClean="0">
          <a:solidFill>
            <a:schemeClr val="tx1"/>
          </a:solidFill>
          <a:latin typeface="+mn-lt"/>
          <a:ea typeface="+mn-ea"/>
          <a:cs typeface="+mn-cs"/>
        </a:defRPr>
      </a:lvl2pPr>
      <a:lvl3pPr marL="685800" indent="-228600" algn="l" defTabSz="914400" rtl="0" eaLnBrk="1" latinLnBrk="0" hangingPunct="1">
        <a:lnSpc>
          <a:spcPct val="100000"/>
        </a:lnSpc>
        <a:spcBef>
          <a:spcPts val="500"/>
        </a:spcBef>
        <a:buClr>
          <a:schemeClr val="tx2"/>
        </a:buClr>
        <a:buFont typeface="Courier New" panose="02070309020205020404" pitchFamily="49" charset="0"/>
        <a:buChar char="o"/>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500"/>
        </a:spcBef>
        <a:buFont typeface="Times New Roman" panose="02020603050405020304" pitchFamily="18" charset="0"/>
        <a:buChar char="-"/>
        <a:defRPr sz="1800" kern="1200">
          <a:solidFill>
            <a:schemeClr val="tx1"/>
          </a:solidFill>
          <a:latin typeface="+mn-lt"/>
          <a:ea typeface="+mn-ea"/>
          <a:cs typeface="+mn-cs"/>
        </a:defRPr>
      </a:lvl4pPr>
      <a:lvl5pPr marL="11430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mailto:JMarkesich@Mathematica-mpr.com"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hyperlink" Target="mailto:SFeldman@Mathematica-mpr.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896CF-773C-41CA-934F-89C3C19CB9C5}"/>
              </a:ext>
            </a:extLst>
          </p:cNvPr>
          <p:cNvSpPr>
            <a:spLocks noGrp="1"/>
          </p:cNvSpPr>
          <p:nvPr>
            <p:ph type="ctrTitle"/>
          </p:nvPr>
        </p:nvSpPr>
        <p:spPr/>
        <p:txBody>
          <a:bodyPr/>
          <a:lstStyle/>
          <a:p>
            <a:r>
              <a:rPr lang="en-US" dirty="0"/>
              <a:t>Compendium of Disability Data Collection Methods</a:t>
            </a:r>
          </a:p>
        </p:txBody>
      </p:sp>
      <p:sp>
        <p:nvSpPr>
          <p:cNvPr id="3" name="Subtitle 2">
            <a:extLst>
              <a:ext uri="{FF2B5EF4-FFF2-40B4-BE49-F238E27FC236}">
                <a16:creationId xmlns:a16="http://schemas.microsoft.com/office/drawing/2014/main" id="{99F992AF-7016-4F49-88BD-4D5D51F6C48C}"/>
              </a:ext>
            </a:extLst>
          </p:cNvPr>
          <p:cNvSpPr>
            <a:spLocks noGrp="1"/>
          </p:cNvSpPr>
          <p:nvPr>
            <p:ph type="subTitle" idx="1"/>
          </p:nvPr>
        </p:nvSpPr>
        <p:spPr/>
        <p:txBody>
          <a:bodyPr/>
          <a:lstStyle/>
          <a:p>
            <a:r>
              <a:rPr lang="en-US" dirty="0"/>
              <a:t>Stacie Feldman, Jason Markesich, and William Rafferty</a:t>
            </a:r>
          </a:p>
        </p:txBody>
      </p:sp>
      <p:sp>
        <p:nvSpPr>
          <p:cNvPr id="4" name="Content Placeholder 3">
            <a:extLst>
              <a:ext uri="{FF2B5EF4-FFF2-40B4-BE49-F238E27FC236}">
                <a16:creationId xmlns:a16="http://schemas.microsoft.com/office/drawing/2014/main" id="{B6043158-10F2-4CC6-B3C0-16B85577DDCC}"/>
              </a:ext>
            </a:extLst>
          </p:cNvPr>
          <p:cNvSpPr>
            <a:spLocks noGrp="1"/>
          </p:cNvSpPr>
          <p:nvPr>
            <p:ph sz="quarter" idx="10"/>
          </p:nvPr>
        </p:nvSpPr>
        <p:spPr/>
        <p:txBody>
          <a:bodyPr/>
          <a:lstStyle/>
          <a:p>
            <a:r>
              <a:rPr lang="en-US" dirty="0"/>
              <a:t>February 9, 2021</a:t>
            </a:r>
          </a:p>
        </p:txBody>
      </p:sp>
      <p:sp>
        <p:nvSpPr>
          <p:cNvPr id="5" name="Picture Placeholder 4">
            <a:extLst>
              <a:ext uri="{FF2B5EF4-FFF2-40B4-BE49-F238E27FC236}">
                <a16:creationId xmlns:a16="http://schemas.microsoft.com/office/drawing/2014/main" id="{B7FDCF75-ED76-484D-9E77-58320FE5BE17}"/>
              </a:ext>
            </a:extLst>
          </p:cNvPr>
          <p:cNvSpPr>
            <a:spLocks noGrp="1"/>
          </p:cNvSpPr>
          <p:nvPr>
            <p:ph type="pic" sz="quarter" idx="11"/>
          </p:nvPr>
        </p:nvSpPr>
        <p:spPr/>
      </p:sp>
      <p:sp>
        <p:nvSpPr>
          <p:cNvPr id="6" name="Picture Placeholder 5">
            <a:extLst>
              <a:ext uri="{FF2B5EF4-FFF2-40B4-BE49-F238E27FC236}">
                <a16:creationId xmlns:a16="http://schemas.microsoft.com/office/drawing/2014/main" id="{69CAE500-F0A0-45E7-905C-E4E483FBDD7E}"/>
              </a:ext>
            </a:extLst>
          </p:cNvPr>
          <p:cNvSpPr>
            <a:spLocks noGrp="1"/>
          </p:cNvSpPr>
          <p:nvPr>
            <p:ph type="pic" sz="quarter" idx="12"/>
          </p:nvPr>
        </p:nvSpPr>
        <p:spPr/>
      </p:sp>
      <p:sp>
        <p:nvSpPr>
          <p:cNvPr id="7" name="Content Placeholder 6">
            <a:extLst>
              <a:ext uri="{FF2B5EF4-FFF2-40B4-BE49-F238E27FC236}">
                <a16:creationId xmlns:a16="http://schemas.microsoft.com/office/drawing/2014/main" id="{DCE7E49F-DBD5-46E2-81D9-B0EA564556C3}"/>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707426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8ECBA-94B0-425B-AC15-961C3F01899E}"/>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2DE2A392-474C-4725-974F-D10D46429D1C}"/>
              </a:ext>
            </a:extLst>
          </p:cNvPr>
          <p:cNvSpPr>
            <a:spLocks noGrp="1"/>
          </p:cNvSpPr>
          <p:nvPr>
            <p:ph sz="half" idx="2"/>
          </p:nvPr>
        </p:nvSpPr>
        <p:spPr/>
        <p:txBody>
          <a:bodyPr/>
          <a:lstStyle/>
          <a:p>
            <a:r>
              <a:rPr lang="en-US" dirty="0"/>
              <a:t>Up-to-date and accessible source of information associated with collecting data from or about people with disabilities</a:t>
            </a:r>
          </a:p>
          <a:p>
            <a:r>
              <a:rPr lang="en-US" dirty="0"/>
              <a:t>Includes 441 indexed references published since 2012</a:t>
            </a:r>
          </a:p>
          <a:p>
            <a:r>
              <a:rPr lang="en-US" dirty="0"/>
              <a:t>Living document; released annually</a:t>
            </a:r>
          </a:p>
          <a:p>
            <a:endParaRPr lang="en-US" dirty="0"/>
          </a:p>
        </p:txBody>
      </p:sp>
      <p:sp>
        <p:nvSpPr>
          <p:cNvPr id="4" name="Content Placeholder 3">
            <a:extLst>
              <a:ext uri="{FF2B5EF4-FFF2-40B4-BE49-F238E27FC236}">
                <a16:creationId xmlns:a16="http://schemas.microsoft.com/office/drawing/2014/main" id="{B4BA8DEF-E8D5-4CA2-98BE-D4883CFED8D2}"/>
              </a:ext>
            </a:extLst>
          </p:cNvPr>
          <p:cNvSpPr>
            <a:spLocks noGrp="1"/>
          </p:cNvSpPr>
          <p:nvPr>
            <p:ph sz="quarter" idx="4"/>
          </p:nvPr>
        </p:nvSpPr>
        <p:spPr/>
        <p:txBody>
          <a:bodyPr>
            <a:normAutofit lnSpcReduction="10000"/>
          </a:bodyPr>
          <a:lstStyle/>
          <a:p>
            <a:endParaRPr lang="en-US"/>
          </a:p>
        </p:txBody>
      </p:sp>
      <p:sp>
        <p:nvSpPr>
          <p:cNvPr id="5" name="Slide Number Placeholder 4">
            <a:extLst>
              <a:ext uri="{FF2B5EF4-FFF2-40B4-BE49-F238E27FC236}">
                <a16:creationId xmlns:a16="http://schemas.microsoft.com/office/drawing/2014/main" id="{7AE0B66E-B0B1-4CF5-BEB7-E8F88CE82590}"/>
              </a:ext>
            </a:extLst>
          </p:cNvPr>
          <p:cNvSpPr>
            <a:spLocks noGrp="1"/>
          </p:cNvSpPr>
          <p:nvPr>
            <p:ph type="sldNum" sz="quarter" idx="12"/>
          </p:nvPr>
        </p:nvSpPr>
        <p:spPr/>
        <p:txBody>
          <a:bodyPr/>
          <a:lstStyle/>
          <a:p>
            <a:fld id="{5ACA051B-D0BE-4B1D-B1F3-F2340DB65D5E}" type="slidenum">
              <a:rPr lang="en-US" smtClean="0"/>
              <a:t>2</a:t>
            </a:fld>
            <a:endParaRPr lang="en-US"/>
          </a:p>
        </p:txBody>
      </p:sp>
    </p:spTree>
    <p:extLst>
      <p:ext uri="{BB962C8B-B14F-4D97-AF65-F5344CB8AC3E}">
        <p14:creationId xmlns:p14="http://schemas.microsoft.com/office/powerpoint/2010/main" val="2708462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8ECBA-94B0-425B-AC15-961C3F01899E}"/>
              </a:ext>
            </a:extLst>
          </p:cNvPr>
          <p:cNvSpPr>
            <a:spLocks noGrp="1"/>
          </p:cNvSpPr>
          <p:nvPr>
            <p:ph type="title"/>
          </p:nvPr>
        </p:nvSpPr>
        <p:spPr/>
        <p:txBody>
          <a:bodyPr/>
          <a:lstStyle/>
          <a:p>
            <a:r>
              <a:rPr lang="en-US" dirty="0"/>
              <a:t>Compendium topics</a:t>
            </a:r>
          </a:p>
        </p:txBody>
      </p:sp>
      <p:sp>
        <p:nvSpPr>
          <p:cNvPr id="3" name="Content Placeholder 2">
            <a:extLst>
              <a:ext uri="{FF2B5EF4-FFF2-40B4-BE49-F238E27FC236}">
                <a16:creationId xmlns:a16="http://schemas.microsoft.com/office/drawing/2014/main" id="{2DE2A392-474C-4725-974F-D10D46429D1C}"/>
              </a:ext>
            </a:extLst>
          </p:cNvPr>
          <p:cNvSpPr>
            <a:spLocks noGrp="1"/>
          </p:cNvSpPr>
          <p:nvPr>
            <p:ph sz="half" idx="2"/>
          </p:nvPr>
        </p:nvSpPr>
        <p:spPr/>
        <p:txBody>
          <a:bodyPr/>
          <a:lstStyle/>
          <a:p>
            <a:r>
              <a:rPr lang="en-US" dirty="0"/>
              <a:t>Disability/impairment type</a:t>
            </a:r>
          </a:p>
          <a:p>
            <a:r>
              <a:rPr lang="en-US" dirty="0"/>
              <a:t>Data collection</a:t>
            </a:r>
          </a:p>
          <a:p>
            <a:r>
              <a:rPr lang="en-US" dirty="0"/>
              <a:t>Questionnaire design and measurement</a:t>
            </a:r>
          </a:p>
          <a:p>
            <a:r>
              <a:rPr lang="en-US" dirty="0"/>
              <a:t>Sampling and nonresponse</a:t>
            </a:r>
          </a:p>
          <a:p>
            <a:r>
              <a:rPr lang="en-US" dirty="0"/>
              <a:t>Special populations</a:t>
            </a:r>
          </a:p>
          <a:p>
            <a:r>
              <a:rPr lang="en-US" dirty="0"/>
              <a:t>Ongoing national surveys</a:t>
            </a:r>
          </a:p>
        </p:txBody>
      </p:sp>
      <p:sp>
        <p:nvSpPr>
          <p:cNvPr id="4" name="Content Placeholder 3">
            <a:extLst>
              <a:ext uri="{FF2B5EF4-FFF2-40B4-BE49-F238E27FC236}">
                <a16:creationId xmlns:a16="http://schemas.microsoft.com/office/drawing/2014/main" id="{B4BA8DEF-E8D5-4CA2-98BE-D4883CFED8D2}"/>
              </a:ext>
            </a:extLst>
          </p:cNvPr>
          <p:cNvSpPr>
            <a:spLocks noGrp="1"/>
          </p:cNvSpPr>
          <p:nvPr>
            <p:ph sz="quarter" idx="4"/>
          </p:nvPr>
        </p:nvSpPr>
        <p:spPr/>
        <p:txBody>
          <a:bodyPr>
            <a:normAutofit lnSpcReduction="10000"/>
          </a:bodyPr>
          <a:lstStyle/>
          <a:p>
            <a:endParaRPr lang="en-US"/>
          </a:p>
        </p:txBody>
      </p:sp>
      <p:sp>
        <p:nvSpPr>
          <p:cNvPr id="5" name="Slide Number Placeholder 4">
            <a:extLst>
              <a:ext uri="{FF2B5EF4-FFF2-40B4-BE49-F238E27FC236}">
                <a16:creationId xmlns:a16="http://schemas.microsoft.com/office/drawing/2014/main" id="{7AE0B66E-B0B1-4CF5-BEB7-E8F88CE82590}"/>
              </a:ext>
            </a:extLst>
          </p:cNvPr>
          <p:cNvSpPr>
            <a:spLocks noGrp="1"/>
          </p:cNvSpPr>
          <p:nvPr>
            <p:ph type="sldNum" sz="quarter" idx="12"/>
          </p:nvPr>
        </p:nvSpPr>
        <p:spPr/>
        <p:txBody>
          <a:bodyPr/>
          <a:lstStyle/>
          <a:p>
            <a:fld id="{5ACA051B-D0BE-4B1D-B1F3-F2340DB65D5E}" type="slidenum">
              <a:rPr lang="en-US" smtClean="0"/>
              <a:t>3</a:t>
            </a:fld>
            <a:endParaRPr lang="en-US"/>
          </a:p>
        </p:txBody>
      </p:sp>
    </p:spTree>
    <p:extLst>
      <p:ext uri="{BB962C8B-B14F-4D97-AF65-F5344CB8AC3E}">
        <p14:creationId xmlns:p14="http://schemas.microsoft.com/office/powerpoint/2010/main" val="592128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8ECBA-94B0-425B-AC15-961C3F01899E}"/>
              </a:ext>
            </a:extLst>
          </p:cNvPr>
          <p:cNvSpPr>
            <a:spLocks noGrp="1"/>
          </p:cNvSpPr>
          <p:nvPr>
            <p:ph type="title"/>
          </p:nvPr>
        </p:nvSpPr>
        <p:spPr/>
        <p:txBody>
          <a:bodyPr/>
          <a:lstStyle/>
          <a:p>
            <a:r>
              <a:rPr lang="en-US" dirty="0"/>
              <a:t>Compendium development</a:t>
            </a:r>
          </a:p>
        </p:txBody>
      </p:sp>
      <p:sp>
        <p:nvSpPr>
          <p:cNvPr id="3" name="Content Placeholder 2">
            <a:extLst>
              <a:ext uri="{FF2B5EF4-FFF2-40B4-BE49-F238E27FC236}">
                <a16:creationId xmlns:a16="http://schemas.microsoft.com/office/drawing/2014/main" id="{2DE2A392-474C-4725-974F-D10D46429D1C}"/>
              </a:ext>
            </a:extLst>
          </p:cNvPr>
          <p:cNvSpPr>
            <a:spLocks noGrp="1"/>
          </p:cNvSpPr>
          <p:nvPr>
            <p:ph sz="half" idx="2"/>
          </p:nvPr>
        </p:nvSpPr>
        <p:spPr/>
        <p:txBody>
          <a:bodyPr>
            <a:normAutofit/>
          </a:bodyPr>
          <a:lstStyle/>
          <a:p>
            <a:r>
              <a:rPr lang="en-US" dirty="0"/>
              <a:t>Obtain references from multiple and diverse sources</a:t>
            </a:r>
          </a:p>
          <a:p>
            <a:r>
              <a:rPr lang="en-US" dirty="0"/>
              <a:t>Apply eligibility criteria to specify which references to include in, or exclude from, the compendium</a:t>
            </a:r>
          </a:p>
          <a:p>
            <a:pPr lvl="1"/>
            <a:r>
              <a:rPr lang="en-US" dirty="0"/>
              <a:t>Include resources that discuss, examine, or test methods used to collect data from people with disabilities</a:t>
            </a:r>
          </a:p>
          <a:p>
            <a:pPr lvl="1"/>
            <a:r>
              <a:rPr lang="en-US" dirty="0"/>
              <a:t>Consider resources from all geographic regions in the world for inclusion</a:t>
            </a:r>
          </a:p>
          <a:p>
            <a:pPr lvl="1"/>
            <a:r>
              <a:rPr lang="en-US" dirty="0"/>
              <a:t>Exclude articles for which the full text was not available, accessible, or not  published in English</a:t>
            </a:r>
          </a:p>
          <a:p>
            <a:pPr marL="0" indent="0">
              <a:buNone/>
            </a:pPr>
            <a:endParaRPr lang="en-US" dirty="0"/>
          </a:p>
        </p:txBody>
      </p:sp>
      <p:sp>
        <p:nvSpPr>
          <p:cNvPr id="4" name="Content Placeholder 3">
            <a:extLst>
              <a:ext uri="{FF2B5EF4-FFF2-40B4-BE49-F238E27FC236}">
                <a16:creationId xmlns:a16="http://schemas.microsoft.com/office/drawing/2014/main" id="{B4BA8DEF-E8D5-4CA2-98BE-D4883CFED8D2}"/>
              </a:ext>
            </a:extLst>
          </p:cNvPr>
          <p:cNvSpPr>
            <a:spLocks noGrp="1"/>
          </p:cNvSpPr>
          <p:nvPr>
            <p:ph sz="quarter" idx="4"/>
          </p:nvPr>
        </p:nvSpPr>
        <p:spPr/>
        <p:txBody>
          <a:bodyPr>
            <a:normAutofit lnSpcReduction="10000"/>
          </a:bodyPr>
          <a:lstStyle/>
          <a:p>
            <a:endParaRPr lang="en-US"/>
          </a:p>
        </p:txBody>
      </p:sp>
      <p:sp>
        <p:nvSpPr>
          <p:cNvPr id="5" name="Slide Number Placeholder 4">
            <a:extLst>
              <a:ext uri="{FF2B5EF4-FFF2-40B4-BE49-F238E27FC236}">
                <a16:creationId xmlns:a16="http://schemas.microsoft.com/office/drawing/2014/main" id="{7AE0B66E-B0B1-4CF5-BEB7-E8F88CE82590}"/>
              </a:ext>
            </a:extLst>
          </p:cNvPr>
          <p:cNvSpPr>
            <a:spLocks noGrp="1"/>
          </p:cNvSpPr>
          <p:nvPr>
            <p:ph type="sldNum" sz="quarter" idx="12"/>
          </p:nvPr>
        </p:nvSpPr>
        <p:spPr/>
        <p:txBody>
          <a:bodyPr/>
          <a:lstStyle/>
          <a:p>
            <a:fld id="{5ACA051B-D0BE-4B1D-B1F3-F2340DB65D5E}" type="slidenum">
              <a:rPr lang="en-US" smtClean="0"/>
              <a:t>4</a:t>
            </a:fld>
            <a:endParaRPr lang="en-US"/>
          </a:p>
        </p:txBody>
      </p:sp>
    </p:spTree>
    <p:extLst>
      <p:ext uri="{BB962C8B-B14F-4D97-AF65-F5344CB8AC3E}">
        <p14:creationId xmlns:p14="http://schemas.microsoft.com/office/powerpoint/2010/main" val="3575338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CE635-EC54-4F58-B08A-F7B6FC5F7FBB}"/>
              </a:ext>
            </a:extLst>
          </p:cNvPr>
          <p:cNvSpPr>
            <a:spLocks noGrp="1"/>
          </p:cNvSpPr>
          <p:nvPr>
            <p:ph type="title"/>
          </p:nvPr>
        </p:nvSpPr>
        <p:spPr/>
        <p:txBody>
          <a:bodyPr/>
          <a:lstStyle/>
          <a:p>
            <a:r>
              <a:rPr lang="en-US" dirty="0"/>
              <a:t>New entries address important research questions</a:t>
            </a:r>
          </a:p>
        </p:txBody>
      </p:sp>
      <p:sp>
        <p:nvSpPr>
          <p:cNvPr id="3" name="Content Placeholder 2">
            <a:extLst>
              <a:ext uri="{FF2B5EF4-FFF2-40B4-BE49-F238E27FC236}">
                <a16:creationId xmlns:a16="http://schemas.microsoft.com/office/drawing/2014/main" id="{1E500233-2411-44DB-AB6F-84E5513D4BDD}"/>
              </a:ext>
            </a:extLst>
          </p:cNvPr>
          <p:cNvSpPr>
            <a:spLocks noGrp="1"/>
          </p:cNvSpPr>
          <p:nvPr>
            <p:ph sz="half" idx="2"/>
          </p:nvPr>
        </p:nvSpPr>
        <p:spPr/>
        <p:txBody>
          <a:bodyPr>
            <a:normAutofit/>
          </a:bodyPr>
          <a:lstStyle/>
          <a:p>
            <a:r>
              <a:rPr lang="en-US" dirty="0"/>
              <a:t>What are some best practices for interviewing people with dementia? </a:t>
            </a:r>
          </a:p>
          <a:p>
            <a:r>
              <a:rPr lang="en-US" dirty="0"/>
              <a:t>What processes have been used for organizing participatory research involving people with sensory impairments?</a:t>
            </a:r>
          </a:p>
          <a:p>
            <a:r>
              <a:rPr lang="en-US" dirty="0"/>
              <a:t>What are the core constructs that must be measured for identifying people with intellectual and developmental disabilities in national population surveys?</a:t>
            </a:r>
          </a:p>
        </p:txBody>
      </p:sp>
      <p:sp>
        <p:nvSpPr>
          <p:cNvPr id="4" name="Content Placeholder 3">
            <a:extLst>
              <a:ext uri="{FF2B5EF4-FFF2-40B4-BE49-F238E27FC236}">
                <a16:creationId xmlns:a16="http://schemas.microsoft.com/office/drawing/2014/main" id="{E7BD1864-2DEC-40B2-87C4-82009BD6B308}"/>
              </a:ext>
            </a:extLst>
          </p:cNvPr>
          <p:cNvSpPr>
            <a:spLocks noGrp="1"/>
          </p:cNvSpPr>
          <p:nvPr>
            <p:ph sz="quarter" idx="4"/>
          </p:nvPr>
        </p:nvSpPr>
        <p:spPr/>
        <p:txBody>
          <a:bodyPr>
            <a:normAutofit lnSpcReduction="10000"/>
          </a:bodyPr>
          <a:lstStyle/>
          <a:p>
            <a:endParaRPr lang="en-US"/>
          </a:p>
        </p:txBody>
      </p:sp>
      <p:sp>
        <p:nvSpPr>
          <p:cNvPr id="5" name="Slide Number Placeholder 4">
            <a:extLst>
              <a:ext uri="{FF2B5EF4-FFF2-40B4-BE49-F238E27FC236}">
                <a16:creationId xmlns:a16="http://schemas.microsoft.com/office/drawing/2014/main" id="{4B163485-E078-4F66-A750-BA18ED6D5E7D}"/>
              </a:ext>
            </a:extLst>
          </p:cNvPr>
          <p:cNvSpPr>
            <a:spLocks noGrp="1"/>
          </p:cNvSpPr>
          <p:nvPr>
            <p:ph type="sldNum" sz="quarter" idx="12"/>
          </p:nvPr>
        </p:nvSpPr>
        <p:spPr/>
        <p:txBody>
          <a:bodyPr/>
          <a:lstStyle/>
          <a:p>
            <a:fld id="{5ACA051B-D0BE-4B1D-B1F3-F2340DB65D5E}" type="slidenum">
              <a:rPr lang="en-US" smtClean="0"/>
              <a:t>5</a:t>
            </a:fld>
            <a:endParaRPr lang="en-US"/>
          </a:p>
        </p:txBody>
      </p:sp>
    </p:spTree>
    <p:extLst>
      <p:ext uri="{BB962C8B-B14F-4D97-AF65-F5344CB8AC3E}">
        <p14:creationId xmlns:p14="http://schemas.microsoft.com/office/powerpoint/2010/main" val="2781965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CE635-EC54-4F58-B08A-F7B6FC5F7FBB}"/>
              </a:ext>
            </a:extLst>
          </p:cNvPr>
          <p:cNvSpPr>
            <a:spLocks noGrp="1"/>
          </p:cNvSpPr>
          <p:nvPr>
            <p:ph type="title"/>
          </p:nvPr>
        </p:nvSpPr>
        <p:spPr/>
        <p:txBody>
          <a:bodyPr/>
          <a:lstStyle/>
          <a:p>
            <a:r>
              <a:rPr lang="en-US" dirty="0"/>
              <a:t>New entries address important research questions (cont’d)</a:t>
            </a:r>
          </a:p>
        </p:txBody>
      </p:sp>
      <p:sp>
        <p:nvSpPr>
          <p:cNvPr id="3" name="Content Placeholder 2">
            <a:extLst>
              <a:ext uri="{FF2B5EF4-FFF2-40B4-BE49-F238E27FC236}">
                <a16:creationId xmlns:a16="http://schemas.microsoft.com/office/drawing/2014/main" id="{1E500233-2411-44DB-AB6F-84E5513D4BDD}"/>
              </a:ext>
            </a:extLst>
          </p:cNvPr>
          <p:cNvSpPr>
            <a:spLocks noGrp="1"/>
          </p:cNvSpPr>
          <p:nvPr>
            <p:ph sz="half" idx="2"/>
          </p:nvPr>
        </p:nvSpPr>
        <p:spPr/>
        <p:txBody>
          <a:bodyPr>
            <a:normAutofit/>
          </a:bodyPr>
          <a:lstStyle/>
          <a:p>
            <a:r>
              <a:rPr lang="en-US" dirty="0"/>
              <a:t>Is it feasible to survey VR applicants online?</a:t>
            </a:r>
          </a:p>
          <a:p>
            <a:r>
              <a:rPr lang="en-US" dirty="0"/>
              <a:t>To what extent does the proxy-sample member relationship affect the differences between proxy and self-reported responses in a large-scale survey of people with disabilities?</a:t>
            </a:r>
          </a:p>
          <a:p>
            <a:r>
              <a:rPr lang="en-US" dirty="0"/>
              <a:t>What are some best practices for recruiting and retaining people with disabilities in qualitative health research?</a:t>
            </a:r>
          </a:p>
        </p:txBody>
      </p:sp>
      <p:sp>
        <p:nvSpPr>
          <p:cNvPr id="4" name="Content Placeholder 3">
            <a:extLst>
              <a:ext uri="{FF2B5EF4-FFF2-40B4-BE49-F238E27FC236}">
                <a16:creationId xmlns:a16="http://schemas.microsoft.com/office/drawing/2014/main" id="{E7BD1864-2DEC-40B2-87C4-82009BD6B308}"/>
              </a:ext>
            </a:extLst>
          </p:cNvPr>
          <p:cNvSpPr>
            <a:spLocks noGrp="1"/>
          </p:cNvSpPr>
          <p:nvPr>
            <p:ph sz="quarter" idx="4"/>
          </p:nvPr>
        </p:nvSpPr>
        <p:spPr/>
        <p:txBody>
          <a:bodyPr>
            <a:normAutofit lnSpcReduction="10000"/>
          </a:bodyPr>
          <a:lstStyle/>
          <a:p>
            <a:endParaRPr lang="en-US"/>
          </a:p>
        </p:txBody>
      </p:sp>
      <p:sp>
        <p:nvSpPr>
          <p:cNvPr id="5" name="Slide Number Placeholder 4">
            <a:extLst>
              <a:ext uri="{FF2B5EF4-FFF2-40B4-BE49-F238E27FC236}">
                <a16:creationId xmlns:a16="http://schemas.microsoft.com/office/drawing/2014/main" id="{4B163485-E078-4F66-A750-BA18ED6D5E7D}"/>
              </a:ext>
            </a:extLst>
          </p:cNvPr>
          <p:cNvSpPr>
            <a:spLocks noGrp="1"/>
          </p:cNvSpPr>
          <p:nvPr>
            <p:ph type="sldNum" sz="quarter" idx="12"/>
          </p:nvPr>
        </p:nvSpPr>
        <p:spPr/>
        <p:txBody>
          <a:bodyPr/>
          <a:lstStyle/>
          <a:p>
            <a:fld id="{5ACA051B-D0BE-4B1D-B1F3-F2340DB65D5E}" type="slidenum">
              <a:rPr lang="en-US" smtClean="0"/>
              <a:t>6</a:t>
            </a:fld>
            <a:endParaRPr lang="en-US"/>
          </a:p>
        </p:txBody>
      </p:sp>
    </p:spTree>
    <p:extLst>
      <p:ext uri="{BB962C8B-B14F-4D97-AF65-F5344CB8AC3E}">
        <p14:creationId xmlns:p14="http://schemas.microsoft.com/office/powerpoint/2010/main" val="377065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F2AE7-2115-4D63-9BA3-434A61512D43}"/>
              </a:ext>
            </a:extLst>
          </p:cNvPr>
          <p:cNvSpPr>
            <a:spLocks noGrp="1"/>
          </p:cNvSpPr>
          <p:nvPr>
            <p:ph type="title"/>
          </p:nvPr>
        </p:nvSpPr>
        <p:spPr/>
        <p:txBody>
          <a:bodyPr/>
          <a:lstStyle/>
          <a:p>
            <a:r>
              <a:rPr lang="en-US" dirty="0"/>
              <a:t>Accessing the compendium</a:t>
            </a:r>
          </a:p>
        </p:txBody>
      </p:sp>
      <p:sp>
        <p:nvSpPr>
          <p:cNvPr id="3" name="Content Placeholder 2">
            <a:extLst>
              <a:ext uri="{FF2B5EF4-FFF2-40B4-BE49-F238E27FC236}">
                <a16:creationId xmlns:a16="http://schemas.microsoft.com/office/drawing/2014/main" id="{56D91694-9FF7-4270-A154-60F8F289F60E}"/>
              </a:ext>
            </a:extLst>
          </p:cNvPr>
          <p:cNvSpPr>
            <a:spLocks noGrp="1"/>
          </p:cNvSpPr>
          <p:nvPr>
            <p:ph sz="half" idx="2"/>
          </p:nvPr>
        </p:nvSpPr>
        <p:spPr/>
        <p:txBody>
          <a:bodyPr/>
          <a:lstStyle/>
          <a:p>
            <a:r>
              <a:rPr lang="en-US" dirty="0"/>
              <a:t>NOTE:  Will include Mathematica and UNH links here when available</a:t>
            </a:r>
          </a:p>
        </p:txBody>
      </p:sp>
      <p:sp>
        <p:nvSpPr>
          <p:cNvPr id="4" name="Content Placeholder 3">
            <a:extLst>
              <a:ext uri="{FF2B5EF4-FFF2-40B4-BE49-F238E27FC236}">
                <a16:creationId xmlns:a16="http://schemas.microsoft.com/office/drawing/2014/main" id="{B4C3B7E9-4FE8-47C5-8E33-D44DCFA907D7}"/>
              </a:ext>
            </a:extLst>
          </p:cNvPr>
          <p:cNvSpPr>
            <a:spLocks noGrp="1"/>
          </p:cNvSpPr>
          <p:nvPr>
            <p:ph sz="quarter" idx="4"/>
          </p:nvPr>
        </p:nvSpPr>
        <p:spPr/>
        <p:txBody>
          <a:bodyPr>
            <a:normAutofit lnSpcReduction="10000"/>
          </a:bodyPr>
          <a:lstStyle/>
          <a:p>
            <a:endParaRPr lang="en-US"/>
          </a:p>
        </p:txBody>
      </p:sp>
      <p:sp>
        <p:nvSpPr>
          <p:cNvPr id="5" name="Slide Number Placeholder 4">
            <a:extLst>
              <a:ext uri="{FF2B5EF4-FFF2-40B4-BE49-F238E27FC236}">
                <a16:creationId xmlns:a16="http://schemas.microsoft.com/office/drawing/2014/main" id="{923EB51E-BFA0-4651-8E7D-7093E28850CA}"/>
              </a:ext>
            </a:extLst>
          </p:cNvPr>
          <p:cNvSpPr>
            <a:spLocks noGrp="1"/>
          </p:cNvSpPr>
          <p:nvPr>
            <p:ph type="sldNum" sz="quarter" idx="12"/>
          </p:nvPr>
        </p:nvSpPr>
        <p:spPr/>
        <p:txBody>
          <a:bodyPr/>
          <a:lstStyle/>
          <a:p>
            <a:fld id="{5ACA051B-D0BE-4B1D-B1F3-F2340DB65D5E}" type="slidenum">
              <a:rPr lang="en-US" smtClean="0"/>
              <a:t>7</a:t>
            </a:fld>
            <a:endParaRPr lang="en-US"/>
          </a:p>
        </p:txBody>
      </p:sp>
    </p:spTree>
    <p:extLst>
      <p:ext uri="{BB962C8B-B14F-4D97-AF65-F5344CB8AC3E}">
        <p14:creationId xmlns:p14="http://schemas.microsoft.com/office/powerpoint/2010/main" val="493909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EB101-FCB3-4176-B52E-C277B56A324E}"/>
              </a:ext>
            </a:extLst>
          </p:cNvPr>
          <p:cNvSpPr>
            <a:spLocks noGrp="1"/>
          </p:cNvSpPr>
          <p:nvPr>
            <p:ph type="title"/>
          </p:nvPr>
        </p:nvSpPr>
        <p:spPr/>
        <p:txBody>
          <a:bodyPr/>
          <a:lstStyle/>
          <a:p>
            <a:r>
              <a:rPr lang="en-US" dirty="0"/>
              <a:t>For more information</a:t>
            </a:r>
          </a:p>
        </p:txBody>
      </p:sp>
      <p:sp>
        <p:nvSpPr>
          <p:cNvPr id="3" name="Text Placeholder 2">
            <a:extLst>
              <a:ext uri="{FF2B5EF4-FFF2-40B4-BE49-F238E27FC236}">
                <a16:creationId xmlns:a16="http://schemas.microsoft.com/office/drawing/2014/main" id="{5FFC1FC7-1E77-422D-BAD3-6600B9585966}"/>
              </a:ext>
            </a:extLst>
          </p:cNvPr>
          <p:cNvSpPr>
            <a:spLocks noGrp="1"/>
          </p:cNvSpPr>
          <p:nvPr>
            <p:ph type="body" idx="1"/>
          </p:nvPr>
        </p:nvSpPr>
        <p:spPr/>
        <p:txBody>
          <a:bodyPr>
            <a:normAutofit fontScale="92500" lnSpcReduction="10000"/>
          </a:bodyPr>
          <a:lstStyle/>
          <a:p>
            <a:r>
              <a:rPr lang="en-US" dirty="0"/>
              <a:t>Jason Markesich</a:t>
            </a:r>
          </a:p>
          <a:p>
            <a:r>
              <a:rPr lang="en-US" dirty="0">
                <a:hlinkClick r:id="rId3"/>
              </a:rPr>
              <a:t>JMarkesich@Mathematica-mpr.com</a:t>
            </a:r>
            <a:r>
              <a:rPr lang="en-US" dirty="0"/>
              <a:t>						</a:t>
            </a:r>
          </a:p>
        </p:txBody>
      </p:sp>
      <p:sp>
        <p:nvSpPr>
          <p:cNvPr id="5" name="Text Placeholder 4">
            <a:extLst>
              <a:ext uri="{FF2B5EF4-FFF2-40B4-BE49-F238E27FC236}">
                <a16:creationId xmlns:a16="http://schemas.microsoft.com/office/drawing/2014/main" id="{C33789EC-0723-4BFF-8345-54AC6322F29B}"/>
              </a:ext>
            </a:extLst>
          </p:cNvPr>
          <p:cNvSpPr>
            <a:spLocks noGrp="1"/>
          </p:cNvSpPr>
          <p:nvPr>
            <p:ph type="body" sz="quarter" idx="3"/>
          </p:nvPr>
        </p:nvSpPr>
        <p:spPr/>
        <p:txBody>
          <a:bodyPr>
            <a:normAutofit fontScale="92500" lnSpcReduction="10000"/>
          </a:bodyPr>
          <a:lstStyle/>
          <a:p>
            <a:r>
              <a:rPr lang="en-US" dirty="0"/>
              <a:t>Stacie Feldman</a:t>
            </a:r>
          </a:p>
          <a:p>
            <a:r>
              <a:rPr lang="en-US" dirty="0">
                <a:hlinkClick r:id="rId4"/>
              </a:rPr>
              <a:t>SFeldman@Mathematica-mpr.com</a:t>
            </a:r>
            <a:r>
              <a:rPr lang="en-US" dirty="0"/>
              <a:t>	</a:t>
            </a:r>
          </a:p>
        </p:txBody>
      </p:sp>
      <p:sp>
        <p:nvSpPr>
          <p:cNvPr id="6" name="Content Placeholder 5">
            <a:extLst>
              <a:ext uri="{FF2B5EF4-FFF2-40B4-BE49-F238E27FC236}">
                <a16:creationId xmlns:a16="http://schemas.microsoft.com/office/drawing/2014/main" id="{B0212B7A-25D8-444B-B01E-C1AEBCCB1E8D}"/>
              </a:ext>
            </a:extLst>
          </p:cNvPr>
          <p:cNvSpPr>
            <a:spLocks noGrp="1"/>
          </p:cNvSpPr>
          <p:nvPr>
            <p:ph sz="quarter" idx="4"/>
          </p:nvPr>
        </p:nvSpPr>
        <p:spPr>
          <a:xfrm>
            <a:off x="6478524" y="4265676"/>
            <a:ext cx="5029200" cy="1453896"/>
          </a:xfrm>
        </p:spPr>
        <p:txBody>
          <a:bodyPr/>
          <a:lstStyle/>
          <a:p>
            <a:endParaRPr lang="en-US"/>
          </a:p>
        </p:txBody>
      </p:sp>
      <p:sp>
        <p:nvSpPr>
          <p:cNvPr id="7" name="Slide Number Placeholder 6">
            <a:extLst>
              <a:ext uri="{FF2B5EF4-FFF2-40B4-BE49-F238E27FC236}">
                <a16:creationId xmlns:a16="http://schemas.microsoft.com/office/drawing/2014/main" id="{6A74C1FE-485B-467C-AE50-53BFFEA9AA0C}"/>
              </a:ext>
            </a:extLst>
          </p:cNvPr>
          <p:cNvSpPr>
            <a:spLocks noGrp="1"/>
          </p:cNvSpPr>
          <p:nvPr>
            <p:ph type="sldNum" sz="quarter" idx="12"/>
          </p:nvPr>
        </p:nvSpPr>
        <p:spPr/>
        <p:txBody>
          <a:bodyPr/>
          <a:lstStyle/>
          <a:p>
            <a:fld id="{5ACA051B-D0BE-4B1D-B1F3-F2340DB65D5E}" type="slidenum">
              <a:rPr lang="en-US" smtClean="0"/>
              <a:t>8</a:t>
            </a:fld>
            <a:endParaRPr lang="en-US"/>
          </a:p>
        </p:txBody>
      </p:sp>
      <p:sp>
        <p:nvSpPr>
          <p:cNvPr id="9" name="Content Placeholder 8">
            <a:extLst>
              <a:ext uri="{FF2B5EF4-FFF2-40B4-BE49-F238E27FC236}">
                <a16:creationId xmlns:a16="http://schemas.microsoft.com/office/drawing/2014/main" id="{CA3653FD-D7F3-483D-A8BD-32F578E9DAEF}"/>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2988338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09A89C0-DC63-44D9-945D-A9BA293E1238}"/>
              </a:ext>
            </a:extLst>
          </p:cNvPr>
          <p:cNvSpPr>
            <a:spLocks noGrp="1"/>
          </p:cNvSpPr>
          <p:nvPr>
            <p:ph type="title"/>
          </p:nvPr>
        </p:nvSpPr>
        <p:spPr/>
        <p:txBody>
          <a:bodyPr/>
          <a:lstStyle/>
          <a:p>
            <a:endParaRPr lang="en-US"/>
          </a:p>
        </p:txBody>
      </p:sp>
      <p:sp>
        <p:nvSpPr>
          <p:cNvPr id="9" name="Content Placeholder 8">
            <a:extLst>
              <a:ext uri="{FF2B5EF4-FFF2-40B4-BE49-F238E27FC236}">
                <a16:creationId xmlns:a16="http://schemas.microsoft.com/office/drawing/2014/main" id="{57207F7A-F869-4C2A-BACD-8DB4B9E41562}"/>
              </a:ext>
            </a:extLst>
          </p:cNvPr>
          <p:cNvSpPr>
            <a:spLocks noGrp="1"/>
          </p:cNvSpPr>
          <p:nvPr>
            <p:ph idx="1"/>
          </p:nvPr>
        </p:nvSpPr>
        <p:spPr/>
        <p:txBody>
          <a:bodyPr/>
          <a:lstStyle/>
          <a:p>
            <a:r>
              <a:rPr lang="en-US" sz="2400" dirty="0"/>
              <a:t>Funding for this study was provided by the Research and Training Center on Disability Statistics and Demographics at the University of New Hampshire, which is funded by the National Institute for Disability, Independent Living, and Rehabilitation Research in the Administration for Community Living at the U.S. Department of Health and Human Services (DHHS) under cooperative agreement 9ORTGE0001. The contents do not necessarily represent the policy of DHHS, and the reader should not assume endorsement by the federal government (EDGAR, 75.620 (b)).</a:t>
            </a:r>
          </a:p>
          <a:p>
            <a:endParaRPr lang="en-US" dirty="0"/>
          </a:p>
        </p:txBody>
      </p:sp>
      <p:sp>
        <p:nvSpPr>
          <p:cNvPr id="7" name="Slide Number Placeholder 6">
            <a:extLst>
              <a:ext uri="{FF2B5EF4-FFF2-40B4-BE49-F238E27FC236}">
                <a16:creationId xmlns:a16="http://schemas.microsoft.com/office/drawing/2014/main" id="{17F71CCB-381B-4426-B56E-E13C76672CD5}"/>
              </a:ext>
            </a:extLst>
          </p:cNvPr>
          <p:cNvSpPr>
            <a:spLocks noGrp="1"/>
          </p:cNvSpPr>
          <p:nvPr>
            <p:ph type="sldNum" sz="quarter" idx="12"/>
          </p:nvPr>
        </p:nvSpPr>
        <p:spPr/>
        <p:txBody>
          <a:bodyPr/>
          <a:lstStyle/>
          <a:p>
            <a:fld id="{5ACA051B-D0BE-4B1D-B1F3-F2340DB65D5E}" type="slidenum">
              <a:rPr lang="en-US" smtClean="0"/>
              <a:t>9</a:t>
            </a:fld>
            <a:endParaRPr lang="en-US"/>
          </a:p>
        </p:txBody>
      </p:sp>
    </p:spTree>
    <p:extLst>
      <p:ext uri="{BB962C8B-B14F-4D97-AF65-F5344CB8AC3E}">
        <p14:creationId xmlns:p14="http://schemas.microsoft.com/office/powerpoint/2010/main" val="2810411336"/>
      </p:ext>
    </p:extLst>
  </p:cSld>
  <p:clrMapOvr>
    <a:masterClrMapping/>
  </p:clrMapOvr>
</p:sld>
</file>

<file path=ppt/theme/theme1.xml><?xml version="1.0" encoding="utf-8"?>
<a:theme xmlns:a="http://schemas.openxmlformats.org/drawingml/2006/main" name="Custom Design">
  <a:themeElements>
    <a:clrScheme name="MathematicaUniversal-GMMB">
      <a:dk1>
        <a:sysClr val="windowText" lastClr="000000"/>
      </a:dk1>
      <a:lt1>
        <a:sysClr val="window" lastClr="FFFFFF"/>
      </a:lt1>
      <a:dk2>
        <a:srgbClr val="046B5C"/>
      </a:dk2>
      <a:lt2>
        <a:srgbClr val="E0D4B5"/>
      </a:lt2>
      <a:accent1>
        <a:srgbClr val="0B2949"/>
      </a:accent1>
      <a:accent2>
        <a:srgbClr val="D02B27"/>
      </a:accent2>
      <a:accent3>
        <a:srgbClr val="5B6771"/>
      </a:accent3>
      <a:accent4>
        <a:srgbClr val="F1B51C"/>
      </a:accent4>
      <a:accent5>
        <a:srgbClr val="189394"/>
      </a:accent5>
      <a:accent6>
        <a:srgbClr val="17A673"/>
      </a:accent6>
      <a:hlink>
        <a:srgbClr val="0563C1"/>
      </a:hlink>
      <a:folHlink>
        <a:srgbClr val="954F72"/>
      </a:folHlink>
    </a:clrScheme>
    <a:fontScheme name="Custom 3">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nk">
      <a:srgbClr val="FFFFFF"/>
    </a:custClr>
    <a:custClr name="Blank">
      <a:srgbClr val="FFFFFF"/>
    </a:custClr>
    <a:custClr name="LT2_231_221_198">
      <a:srgbClr val="E7DDC6"/>
    </a:custClr>
    <a:custClr name="DK2_72_131_120">
      <a:srgbClr val="488378"/>
    </a:custClr>
    <a:custClr name="A1_65_75_102">
      <a:srgbClr val="414B66"/>
    </a:custClr>
    <a:custClr name="A2_217_101_73">
      <a:srgbClr val="D96549"/>
    </a:custClr>
    <a:custClr name="A3_123_129_138">
      <a:srgbClr val="7B818A"/>
    </a:custClr>
    <a:custClr name="A4_244_197_92">
      <a:srgbClr val="F4C55C"/>
    </a:custClr>
    <a:custClr name="A5_101_167_169">
      <a:srgbClr val="65A7A9"/>
    </a:custClr>
    <a:custClr name="A6_106_183_144">
      <a:srgbClr val="6AB790"/>
    </a:custClr>
    <a:custClr name="Blank">
      <a:srgbClr val="FFFFFF"/>
    </a:custClr>
    <a:custClr name="Blank">
      <a:srgbClr val="FFFFFF"/>
    </a:custClr>
    <a:custClr name="LT2_237_231_214">
      <a:srgbClr val="EDE7D6"/>
    </a:custClr>
    <a:custClr name="DK2_127_162_154">
      <a:srgbClr val="7FA29A"/>
    </a:custClr>
    <a:custClr name="A1_114_116_139">
      <a:srgbClr val="72748B"/>
    </a:custClr>
    <a:custClr name="A2_227_147_120">
      <a:srgbClr val="E39378"/>
    </a:custClr>
    <a:custClr name="A3_159_162_169">
      <a:srgbClr val="9FA2A9"/>
    </a:custClr>
    <a:custClr name="A4_248_214_144">
      <a:srgbClr val="F8D690"/>
    </a:custClr>
    <a:custClr name="A5_150_190_193">
      <a:srgbClr val="96BEC1"/>
    </a:custClr>
    <a:custClr name="A6_156_202_176">
      <a:srgbClr val="9CCAB0"/>
    </a:custClr>
    <a:custClr name="Blank">
      <a:srgbClr val="FFFFFF"/>
    </a:custClr>
    <a:custClr name="Blank">
      <a:srgbClr val="FFFFFF"/>
    </a:custClr>
    <a:custClr name="LT2_245_241_232">
      <a:srgbClr val="F5F1E8"/>
    </a:custClr>
    <a:custClr name="DK2_184_200_196">
      <a:srgbClr val="B8C8C4"/>
    </a:custClr>
    <a:custClr name="A1_172_172_186">
      <a:srgbClr val="ACACBA"/>
    </a:custClr>
    <a:custClr name="A2_239_196_179">
      <a:srgbClr val="EFC4B3"/>
    </a:custClr>
    <a:custClr name="A3_200_201_205">
      <a:srgbClr val="C8C9CD"/>
    </a:custClr>
    <a:custClr name="A4_251_232_196">
      <a:srgbClr val="FBE8C4"/>
    </a:custClr>
    <a:custClr name="A5_200_218_219">
      <a:srgbClr val="C8DADB"/>
    </a:custClr>
    <a:custClr name="A6_203_225_211">
      <a:srgbClr val="CBE1D3"/>
    </a:custClr>
    <a:custClr name="data-viz_92_67_119">
      <a:srgbClr val="5C4377"/>
    </a:custClr>
    <a:custClr name="data-viz_117_55_38">
      <a:srgbClr val="753726"/>
    </a:custClr>
  </a:custClrLst>
  <a:extLst>
    <a:ext uri="{05A4C25C-085E-4340-85A3-A5531E510DB2}">
      <thm15:themeFamily xmlns:thm15="http://schemas.microsoft.com/office/thememl/2012/main" name="dev_1aMathU_Presentation_CSDP.potx" id="{D33DAF64-E663-4C76-9922-A77A0CF8C552}" vid="{CA639741-76A6-49B7-849E-43C93BFE6A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6035985C436640B305F1B268648FB9" ma:contentTypeVersion="14" ma:contentTypeDescription="Create a new document." ma:contentTypeScope="" ma:versionID="095cbefc95275a9d528924ea897f8e38">
  <xsd:schema xmlns:xsd="http://www.w3.org/2001/XMLSchema" xmlns:xs="http://www.w3.org/2001/XMLSchema" xmlns:p="http://schemas.microsoft.com/office/2006/metadata/properties" xmlns:ns2="6c2254f5-de69-40f5-a0e2-2f56cfee0758" xmlns:ns3="44c59a53-fe6e-4c04-8d64-94c15d2c850d" targetNamespace="http://schemas.microsoft.com/office/2006/metadata/properties" ma:root="true" ma:fieldsID="c54b3e5da46c047bc1eae8518a3c6aa5" ns2:_="" ns3:_="">
    <xsd:import namespace="6c2254f5-de69-40f5-a0e2-2f56cfee0758"/>
    <xsd:import namespace="44c59a53-fe6e-4c04-8d64-94c15d2c850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DateTake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254f5-de69-40f5-a0e2-2f56cfee07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c59a53-fe6e-4c04-8d64-94c15d2c850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c43f9cc9-fa78-4f07-9939-db416f8c77be}" ma:internalName="TaxCatchAll" ma:showField="CatchAllData" ma:web="44c59a53-fe6e-4c04-8d64-94c15d2c850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c2254f5-de69-40f5-a0e2-2f56cfee0758">
      <Terms xmlns="http://schemas.microsoft.com/office/infopath/2007/PartnerControls"/>
    </lcf76f155ced4ddcb4097134ff3c332f>
    <TaxCatchAll xmlns="44c59a53-fe6e-4c04-8d64-94c15d2c850d" xsi:nil="true"/>
  </documentManagement>
</p:properties>
</file>

<file path=customXml/itemProps1.xml><?xml version="1.0" encoding="utf-8"?>
<ds:datastoreItem xmlns:ds="http://schemas.openxmlformats.org/officeDocument/2006/customXml" ds:itemID="{96529088-856D-401F-9C82-4182C6B23B6F}"/>
</file>

<file path=customXml/itemProps2.xml><?xml version="1.0" encoding="utf-8"?>
<ds:datastoreItem xmlns:ds="http://schemas.openxmlformats.org/officeDocument/2006/customXml" ds:itemID="{BBDDB9F0-59C0-4005-A898-4A6BF7B4B7D0}">
  <ds:schemaRefs>
    <ds:schemaRef ds:uri="http://schemas.microsoft.com/sharepoint/v3/contenttype/forms"/>
  </ds:schemaRefs>
</ds:datastoreItem>
</file>

<file path=customXml/itemProps3.xml><?xml version="1.0" encoding="utf-8"?>
<ds:datastoreItem xmlns:ds="http://schemas.openxmlformats.org/officeDocument/2006/customXml" ds:itemID="{7939DB12-FAD7-4823-A1E1-D5F54882579E}">
  <ds:schemaRefs>
    <ds:schemaRef ds:uri="http://purl.org/dc/elements/1.1/"/>
    <ds:schemaRef ds:uri="http://schemas.microsoft.com/office/2006/documentManagement/types"/>
    <ds:schemaRef ds:uri="http://purl.org/dc/dcmitype/"/>
    <ds:schemaRef ds:uri="http://schemas.microsoft.com/sharepoint/v3/fields"/>
    <ds:schemaRef ds:uri="345c1366-96a0-45a6-8dbd-5cee6d7cd784"/>
    <ds:schemaRef ds:uri="http://schemas.microsoft.com/office/infopath/2007/PartnerControls"/>
    <ds:schemaRef ds:uri="http://schemas.openxmlformats.org/package/2006/metadata/core-properties"/>
    <ds:schemaRef ds:uri="http://schemas.microsoft.com/office/2006/metadata/properties"/>
    <ds:schemaRef ds:uri="343c1170-bd45-4a17-b433-521a148ed3b0"/>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1aMathU_Presentation_CSDP</Template>
  <TotalTime>1772</TotalTime>
  <Words>404</Words>
  <Application>Microsoft Office PowerPoint</Application>
  <PresentationFormat>Widescreen</PresentationFormat>
  <Paragraphs>52</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 Black</vt:lpstr>
      <vt:lpstr>Calibri</vt:lpstr>
      <vt:lpstr>Courier New</vt:lpstr>
      <vt:lpstr>Montserrat Medium</vt:lpstr>
      <vt:lpstr>Times New Roman</vt:lpstr>
      <vt:lpstr>Custom Design</vt:lpstr>
      <vt:lpstr>Compendium of Disability Data Collection Methods</vt:lpstr>
      <vt:lpstr>Overview</vt:lpstr>
      <vt:lpstr>Compendium topics</vt:lpstr>
      <vt:lpstr>Compendium development</vt:lpstr>
      <vt:lpstr>New entries address important research questions</vt:lpstr>
      <vt:lpstr>New entries address important research questions (cont’d)</vt:lpstr>
      <vt:lpstr>Accessing the compendium</vt:lpstr>
      <vt:lpstr>For more information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Stacie Feldman</dc:creator>
  <cp:lastModifiedBy>Stacie Feldman</cp:lastModifiedBy>
  <cp:revision>86</cp:revision>
  <dcterms:created xsi:type="dcterms:W3CDTF">2021-01-15T15:27:04Z</dcterms:created>
  <dcterms:modified xsi:type="dcterms:W3CDTF">2021-01-29T19:39:11Z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0x010100DA6035985C436640B305F1B268648FB9</vt:lpwstr>
  </property>
  <property fmtid="{D5CDD505-2E9C-101B-9397-08002B2CF9AE}" pid="3" name="Degree">
    <vt:lpwstr/>
  </property>
  <property fmtid="{D5CDD505-2E9C-101B-9397-08002B2CF9AE}" pid="4" name="Resume Status">
    <vt:lpwstr/>
  </property>
  <property fmtid="{D5CDD505-2E9C-101B-9397-08002B2CF9AE}" pid="5" name="MPR Status">
    <vt:lpwstr/>
  </property>
  <property fmtid="{D5CDD505-2E9C-101B-9397-08002B2CF9AE}" pid="6" name="Language Proficiency">
    <vt:lpwstr/>
  </property>
  <property fmtid="{D5CDD505-2E9C-101B-9397-08002B2CF9AE}" pid="7" name="Document Category">
    <vt:lpwstr/>
  </property>
  <property fmtid="{D5CDD505-2E9C-101B-9397-08002B2CF9AE}" pid="8" name="Resume Contact">
    <vt:lpwstr/>
  </property>
  <property fmtid="{D5CDD505-2E9C-101B-9397-08002B2CF9AE}" pid="9" name="Division">
    <vt:lpwstr/>
  </property>
  <property fmtid="{D5CDD505-2E9C-101B-9397-08002B2CF9AE}" pid="10" name="MPR Experienc">
    <vt:lpwstr/>
  </property>
  <property fmtid="{D5CDD505-2E9C-101B-9397-08002B2CF9AE}" pid="11" name="Focus Areas">
    <vt:lpwstr/>
  </property>
  <property fmtid="{D5CDD505-2E9C-101B-9397-08002B2CF9AE}" pid="12" name="ID Number">
    <vt:lpwstr/>
  </property>
  <property fmtid="{D5CDD505-2E9C-101B-9397-08002B2CF9AE}" pid="13" name="Position Title">
    <vt:lpwstr/>
  </property>
</Properties>
</file>